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36"/>
  </p:notesMasterIdLst>
  <p:sldIdLst>
    <p:sldId id="256" r:id="rId5"/>
    <p:sldId id="257" r:id="rId6"/>
    <p:sldId id="258" r:id="rId7"/>
    <p:sldId id="294" r:id="rId8"/>
    <p:sldId id="295" r:id="rId9"/>
    <p:sldId id="296" r:id="rId10"/>
    <p:sldId id="259" r:id="rId11"/>
    <p:sldId id="260" r:id="rId12"/>
    <p:sldId id="261" r:id="rId13"/>
    <p:sldId id="262" r:id="rId14"/>
    <p:sldId id="277" r:id="rId15"/>
    <p:sldId id="278" r:id="rId16"/>
    <p:sldId id="279" r:id="rId17"/>
    <p:sldId id="280" r:id="rId18"/>
    <p:sldId id="281" r:id="rId19"/>
    <p:sldId id="267" r:id="rId20"/>
    <p:sldId id="268" r:id="rId21"/>
    <p:sldId id="269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76" r:id="rId3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Museo Sans 100" panose="02000000000000000000" charset="0"/>
      <p:regular r:id="rId41"/>
      <p:italic r:id="rId42"/>
    </p:embeddedFont>
    <p:embeddedFont>
      <p:font typeface="Museo Sans 300" panose="02000000000000000000" charset="0"/>
      <p:regular r:id="rId43"/>
      <p:italic r:id="rId44"/>
    </p:embeddedFont>
    <p:embeddedFont>
      <p:font typeface="Museo Sans 700" panose="02000000000000000000" charset="0"/>
      <p:regular r:id="rId45"/>
      <p:bold r:id="rId46"/>
    </p:embeddedFont>
    <p:embeddedFont>
      <p:font typeface="Museo Sans 900" panose="02000000000000000000" charset="0"/>
      <p:bold r:id="rId47"/>
    </p:embeddedFont>
    <p:embeddedFont>
      <p:font typeface="Trebuchet MS" panose="020B0603020202020204" pitchFamily="34" charset="0"/>
      <p:regular r:id="rId48"/>
      <p:bold r:id="rId49"/>
      <p:italic r:id="rId50"/>
      <p:boldItalic r:id="rId51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29">
          <p15:clr>
            <a:srgbClr val="A4A3A4"/>
          </p15:clr>
        </p15:guide>
        <p15:guide id="2" orient="horz" pos="2847">
          <p15:clr>
            <a:srgbClr val="A4A3A4"/>
          </p15:clr>
        </p15:guide>
        <p15:guide id="3" orient="horz" pos="345">
          <p15:clr>
            <a:srgbClr val="A4A3A4"/>
          </p15:clr>
        </p15:guide>
        <p15:guide id="4" pos="342">
          <p15:clr>
            <a:srgbClr val="A4A3A4"/>
          </p15:clr>
        </p15:guide>
        <p15:guide id="5" pos="5367">
          <p15:clr>
            <a:srgbClr val="A4A3A4"/>
          </p15:clr>
        </p15:guide>
        <p15:guide id="6" pos="948">
          <p15:clr>
            <a:srgbClr val="A4A3A4"/>
          </p15:clr>
        </p15:guide>
        <p15:guide id="7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46A935-4D61-5F8F-87A9-CEAF279B6F2D}" v="4" dt="2021-06-07T08:06:47.9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94" autoAdjust="0"/>
  </p:normalViewPr>
  <p:slideViewPr>
    <p:cSldViewPr snapToGrid="0">
      <p:cViewPr varScale="1">
        <p:scale>
          <a:sx n="156" d="100"/>
          <a:sy n="156" d="100"/>
        </p:scale>
        <p:origin x="800" y="168"/>
      </p:cViewPr>
      <p:guideLst>
        <p:guide orient="horz" pos="929"/>
        <p:guide orient="horz" pos="2847"/>
        <p:guide orient="horz" pos="345"/>
        <p:guide pos="342"/>
        <p:guide pos="5367"/>
        <p:guide pos="94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8.fntdata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font" Target="fonts/font15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6.xml"/><Relationship Id="rId41" Type="http://schemas.openxmlformats.org/officeDocument/2006/relationships/font" Target="fonts/font5.fntdata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werkblad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2"/>
            <c:bubble3D val="0"/>
            <c:spPr>
              <a:solidFill>
                <a:schemeClr val="accent4"/>
              </a:solidFill>
              <a:ln w="1270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B19-4D3F-8404-94953412DD40}"/>
              </c:ext>
            </c:extLst>
          </c:dPt>
          <c:cat>
            <c:numRef>
              <c:f>Blad1!$A$2:$A$4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3</c:v>
                </c:pt>
              </c:numCache>
            </c:numRef>
          </c:cat>
          <c:val>
            <c:numRef>
              <c:f>Blad1!$B$2:$B$4</c:f>
              <c:numCache>
                <c:formatCode>0%</c:formatCode>
                <c:ptCount val="3"/>
                <c:pt idx="0">
                  <c:v>0.5</c:v>
                </c:pt>
                <c:pt idx="1">
                  <c:v>0.3</c:v>
                </c:pt>
                <c:pt idx="2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19-4D3F-8404-94953412DD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A007A-5E27-46F6-8718-660D56F910BA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C8369-1D0C-4E23-B57B-88E67D21968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4617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C8369-1D0C-4E23-B57B-88E67D219687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0664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g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257054" y="1192381"/>
            <a:ext cx="5760000" cy="432330"/>
          </a:xfrm>
        </p:spPr>
        <p:txBody>
          <a:bodyPr/>
          <a:lstStyle>
            <a:lvl1pPr>
              <a:defRPr sz="34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1257053" y="1693059"/>
            <a:ext cx="5760000" cy="347884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 hasCustomPrompt="1"/>
          </p:nvPr>
        </p:nvSpPr>
        <p:spPr>
          <a:xfrm>
            <a:off x="1253932" y="2060490"/>
            <a:ext cx="5760000" cy="225963"/>
          </a:xfrm>
        </p:spPr>
        <p:txBody>
          <a:bodyPr/>
          <a:lstStyle>
            <a:lvl1pPr algn="l">
              <a:defRPr sz="9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Plaats en datum</a:t>
            </a:r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304" y="333194"/>
            <a:ext cx="855879" cy="561029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4770"/>
            <a:ext cx="9144000" cy="978408"/>
          </a:xfrm>
          <a:prstGeom prst="rect">
            <a:avLst/>
          </a:prstGeom>
        </p:spPr>
      </p:pic>
      <p:grpSp>
        <p:nvGrpSpPr>
          <p:cNvPr id="23" name="Groep 22"/>
          <p:cNvGrpSpPr/>
          <p:nvPr userDrawn="1"/>
        </p:nvGrpSpPr>
        <p:grpSpPr>
          <a:xfrm>
            <a:off x="864457" y="1361250"/>
            <a:ext cx="5221287" cy="3344863"/>
            <a:chOff x="873125" y="1379538"/>
            <a:chExt cx="5221287" cy="3344863"/>
          </a:xfrm>
        </p:grpSpPr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873125" y="1436688"/>
              <a:ext cx="5221287" cy="3287713"/>
            </a:xfrm>
            <a:custGeom>
              <a:avLst/>
              <a:gdLst>
                <a:gd name="T0" fmla="*/ 2334 w 3289"/>
                <a:gd name="T1" fmla="*/ 2071 h 2071"/>
                <a:gd name="T2" fmla="*/ 2334 w 3289"/>
                <a:gd name="T3" fmla="*/ 1492 h 2071"/>
                <a:gd name="T4" fmla="*/ 3289 w 3289"/>
                <a:gd name="T5" fmla="*/ 1492 h 2071"/>
                <a:gd name="T6" fmla="*/ 3289 w 3289"/>
                <a:gd name="T7" fmla="*/ 825 h 2071"/>
                <a:gd name="T8" fmla="*/ 0 w 3289"/>
                <a:gd name="T9" fmla="*/ 825 h 2071"/>
                <a:gd name="T10" fmla="*/ 0 w 3289"/>
                <a:gd name="T11" fmla="*/ 0 h 2071"/>
                <a:gd name="T12" fmla="*/ 111 w 3289"/>
                <a:gd name="T13" fmla="*/ 0 h 2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9" h="2071">
                  <a:moveTo>
                    <a:pt x="2334" y="2071"/>
                  </a:moveTo>
                  <a:lnTo>
                    <a:pt x="2334" y="1492"/>
                  </a:lnTo>
                  <a:lnTo>
                    <a:pt x="3289" y="1492"/>
                  </a:lnTo>
                  <a:lnTo>
                    <a:pt x="3289" y="825"/>
                  </a:lnTo>
                  <a:lnTo>
                    <a:pt x="0" y="825"/>
                  </a:lnTo>
                  <a:lnTo>
                    <a:pt x="0" y="0"/>
                  </a:lnTo>
                  <a:lnTo>
                    <a:pt x="111" y="0"/>
                  </a:lnTo>
                </a:path>
              </a:pathLst>
            </a:custGeom>
            <a:no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" name="Oval 7"/>
            <p:cNvSpPr>
              <a:spLocks noChangeArrowheads="1"/>
            </p:cNvSpPr>
            <p:nvPr userDrawn="1"/>
          </p:nvSpPr>
          <p:spPr bwMode="auto">
            <a:xfrm>
              <a:off x="1049338" y="1379538"/>
              <a:ext cx="115887" cy="114300"/>
            </a:xfrm>
            <a:prstGeom prst="ellipse">
              <a:avLst/>
            </a:prstGeom>
            <a:noFill/>
            <a:ln w="28575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4338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elgroepenaanp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ep 13"/>
          <p:cNvGrpSpPr/>
          <p:nvPr userDrawn="1"/>
        </p:nvGrpSpPr>
        <p:grpSpPr>
          <a:xfrm>
            <a:off x="536970" y="402430"/>
            <a:ext cx="481012" cy="481012"/>
            <a:chOff x="4987265" y="1066451"/>
            <a:chExt cx="481012" cy="481012"/>
          </a:xfrm>
        </p:grpSpPr>
        <p:sp>
          <p:nvSpPr>
            <p:cNvPr id="15" name="Ovaal 14"/>
            <p:cNvSpPr/>
            <p:nvPr userDrawn="1"/>
          </p:nvSpPr>
          <p:spPr>
            <a:xfrm>
              <a:off x="4987265" y="1066451"/>
              <a:ext cx="481012" cy="4810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16" name="Group 9"/>
            <p:cNvGrpSpPr>
              <a:grpSpLocks noChangeAspect="1"/>
            </p:cNvGrpSpPr>
            <p:nvPr userDrawn="1"/>
          </p:nvGrpSpPr>
          <p:grpSpPr bwMode="auto">
            <a:xfrm>
              <a:off x="5123790" y="1151382"/>
              <a:ext cx="207962" cy="311150"/>
              <a:chOff x="3379" y="729"/>
              <a:chExt cx="131" cy="196"/>
            </a:xfrm>
          </p:grpSpPr>
          <p:sp>
            <p:nvSpPr>
              <p:cNvPr id="17" name="Freeform 10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" name="Freeform 11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Freeform 12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Freeform 13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Freeform 14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Freeform 15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Freeform 18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Freeform 19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Oval 20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Oval 21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cxnSp>
        <p:nvCxnSpPr>
          <p:cNvPr id="10" name="Rechte verbindingslijn 9"/>
          <p:cNvCxnSpPr/>
          <p:nvPr userDrawn="1"/>
        </p:nvCxnSpPr>
        <p:spPr>
          <a:xfrm>
            <a:off x="0" y="642936"/>
            <a:ext cx="59220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6849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elgroepenaanpa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14" name="Groep 13"/>
          <p:cNvGrpSpPr/>
          <p:nvPr userDrawn="1"/>
        </p:nvGrpSpPr>
        <p:grpSpPr>
          <a:xfrm>
            <a:off x="536970" y="402430"/>
            <a:ext cx="481012" cy="481012"/>
            <a:chOff x="4987265" y="1066451"/>
            <a:chExt cx="481012" cy="481012"/>
          </a:xfrm>
        </p:grpSpPr>
        <p:sp>
          <p:nvSpPr>
            <p:cNvPr id="15" name="Ovaal 14"/>
            <p:cNvSpPr/>
            <p:nvPr userDrawn="1"/>
          </p:nvSpPr>
          <p:spPr>
            <a:xfrm>
              <a:off x="4987265" y="1066451"/>
              <a:ext cx="481012" cy="4810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16" name="Group 9"/>
            <p:cNvGrpSpPr>
              <a:grpSpLocks noChangeAspect="1"/>
            </p:cNvGrpSpPr>
            <p:nvPr userDrawn="1"/>
          </p:nvGrpSpPr>
          <p:grpSpPr bwMode="auto">
            <a:xfrm>
              <a:off x="5123790" y="1151382"/>
              <a:ext cx="207962" cy="311150"/>
              <a:chOff x="3379" y="729"/>
              <a:chExt cx="131" cy="196"/>
            </a:xfrm>
          </p:grpSpPr>
          <p:sp>
            <p:nvSpPr>
              <p:cNvPr id="17" name="Freeform 10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8" name="Freeform 11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19" name="Freeform 12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0" name="Freeform 13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Freeform 14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Freeform 15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Oval 16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Oval 17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Freeform 18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Freeform 19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Oval 20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Oval 21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cxnSp>
        <p:nvCxnSpPr>
          <p:cNvPr id="29" name="Rechte verbindingslijn 28"/>
          <p:cNvCxnSpPr/>
          <p:nvPr userDrawn="1"/>
        </p:nvCxnSpPr>
        <p:spPr>
          <a:xfrm>
            <a:off x="0" y="642936"/>
            <a:ext cx="59220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56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geversbenader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4572000" cy="51435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44000" tIns="108000"/>
          <a:lstStyle>
            <a:lvl1pPr>
              <a:defRPr sz="100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82750" y="2421850"/>
            <a:ext cx="3149880" cy="380604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5682750" y="2892749"/>
            <a:ext cx="2837363" cy="552920"/>
          </a:xfrm>
        </p:spPr>
        <p:txBody>
          <a:bodyPr anchor="t" anchorCtr="0"/>
          <a:lstStyle>
            <a:lvl1pPr marL="0" indent="0" algn="l">
              <a:buNone/>
              <a:defRPr sz="1500">
                <a:solidFill>
                  <a:schemeClr val="accent4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03054" y="2097069"/>
            <a:ext cx="816104" cy="914400"/>
          </a:xfrm>
        </p:spPr>
        <p:txBody>
          <a:bodyPr/>
          <a:lstStyle>
            <a:lvl1pPr algn="r">
              <a:defRPr sz="600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691860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geversbenader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ep 38"/>
          <p:cNvGrpSpPr/>
          <p:nvPr userDrawn="1"/>
        </p:nvGrpSpPr>
        <p:grpSpPr>
          <a:xfrm>
            <a:off x="1863939" y="1595382"/>
            <a:ext cx="481012" cy="481012"/>
            <a:chOff x="5680112" y="1832966"/>
            <a:chExt cx="481012" cy="481012"/>
          </a:xfrm>
        </p:grpSpPr>
        <p:sp>
          <p:nvSpPr>
            <p:cNvPr id="40" name="Ovaal 39"/>
            <p:cNvSpPr/>
            <p:nvPr userDrawn="1"/>
          </p:nvSpPr>
          <p:spPr>
            <a:xfrm>
              <a:off x="5680112" y="1832966"/>
              <a:ext cx="481012" cy="4810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41" name="Group 24"/>
            <p:cNvGrpSpPr>
              <a:grpSpLocks noChangeAspect="1"/>
            </p:cNvGrpSpPr>
            <p:nvPr userDrawn="1"/>
          </p:nvGrpSpPr>
          <p:grpSpPr bwMode="auto">
            <a:xfrm>
              <a:off x="5753902" y="1990216"/>
              <a:ext cx="333432" cy="208800"/>
              <a:chOff x="3625" y="1261"/>
              <a:chExt cx="206" cy="129"/>
            </a:xfrm>
            <a:solidFill>
              <a:schemeClr val="bg1"/>
            </a:solidFill>
          </p:grpSpPr>
          <p:sp>
            <p:nvSpPr>
              <p:cNvPr id="42" name="Freeform 25"/>
              <p:cNvSpPr>
                <a:spLocks noEditPoints="1"/>
              </p:cNvSpPr>
              <p:nvPr userDrawn="1"/>
            </p:nvSpPr>
            <p:spPr bwMode="auto">
              <a:xfrm>
                <a:off x="3648" y="1267"/>
                <a:ext cx="157" cy="123"/>
              </a:xfrm>
              <a:custGeom>
                <a:avLst/>
                <a:gdLst>
                  <a:gd name="T0" fmla="*/ 85 w 106"/>
                  <a:gd name="T1" fmla="*/ 63 h 83"/>
                  <a:gd name="T2" fmla="*/ 72 w 106"/>
                  <a:gd name="T3" fmla="*/ 50 h 83"/>
                  <a:gd name="T4" fmla="*/ 69 w 106"/>
                  <a:gd name="T5" fmla="*/ 52 h 83"/>
                  <a:gd name="T6" fmla="*/ 81 w 106"/>
                  <a:gd name="T7" fmla="*/ 66 h 83"/>
                  <a:gd name="T8" fmla="*/ 72 w 106"/>
                  <a:gd name="T9" fmla="*/ 68 h 83"/>
                  <a:gd name="T10" fmla="*/ 62 w 106"/>
                  <a:gd name="T11" fmla="*/ 57 h 83"/>
                  <a:gd name="T12" fmla="*/ 59 w 106"/>
                  <a:gd name="T13" fmla="*/ 60 h 83"/>
                  <a:gd name="T14" fmla="*/ 69 w 106"/>
                  <a:gd name="T15" fmla="*/ 70 h 83"/>
                  <a:gd name="T16" fmla="*/ 66 w 106"/>
                  <a:gd name="T17" fmla="*/ 78 h 83"/>
                  <a:gd name="T18" fmla="*/ 59 w 106"/>
                  <a:gd name="T19" fmla="*/ 74 h 83"/>
                  <a:gd name="T20" fmla="*/ 51 w 106"/>
                  <a:gd name="T21" fmla="*/ 66 h 83"/>
                  <a:gd name="T22" fmla="*/ 54 w 106"/>
                  <a:gd name="T23" fmla="*/ 60 h 83"/>
                  <a:gd name="T24" fmla="*/ 46 w 106"/>
                  <a:gd name="T25" fmla="*/ 55 h 83"/>
                  <a:gd name="T26" fmla="*/ 42 w 106"/>
                  <a:gd name="T27" fmla="*/ 54 h 83"/>
                  <a:gd name="T28" fmla="*/ 30 w 106"/>
                  <a:gd name="T29" fmla="*/ 54 h 83"/>
                  <a:gd name="T30" fmla="*/ 27 w 106"/>
                  <a:gd name="T31" fmla="*/ 47 h 83"/>
                  <a:gd name="T32" fmla="*/ 18 w 106"/>
                  <a:gd name="T33" fmla="*/ 50 h 83"/>
                  <a:gd name="T34" fmla="*/ 5 w 106"/>
                  <a:gd name="T35" fmla="*/ 40 h 83"/>
                  <a:gd name="T36" fmla="*/ 20 w 106"/>
                  <a:gd name="T37" fmla="*/ 11 h 83"/>
                  <a:gd name="T38" fmla="*/ 28 w 106"/>
                  <a:gd name="T39" fmla="*/ 11 h 83"/>
                  <a:gd name="T40" fmla="*/ 43 w 106"/>
                  <a:gd name="T41" fmla="*/ 4 h 83"/>
                  <a:gd name="T42" fmla="*/ 50 w 106"/>
                  <a:gd name="T43" fmla="*/ 8 h 83"/>
                  <a:gd name="T44" fmla="*/ 31 w 106"/>
                  <a:gd name="T45" fmla="*/ 21 h 83"/>
                  <a:gd name="T46" fmla="*/ 29 w 106"/>
                  <a:gd name="T47" fmla="*/ 29 h 83"/>
                  <a:gd name="T48" fmla="*/ 36 w 106"/>
                  <a:gd name="T49" fmla="*/ 30 h 83"/>
                  <a:gd name="T50" fmla="*/ 57 w 106"/>
                  <a:gd name="T51" fmla="*/ 20 h 83"/>
                  <a:gd name="T52" fmla="*/ 88 w 106"/>
                  <a:gd name="T53" fmla="*/ 51 h 83"/>
                  <a:gd name="T54" fmla="*/ 93 w 106"/>
                  <a:gd name="T55" fmla="*/ 57 h 83"/>
                  <a:gd name="T56" fmla="*/ 91 w 106"/>
                  <a:gd name="T57" fmla="*/ 11 h 83"/>
                  <a:gd name="T58" fmla="*/ 89 w 106"/>
                  <a:gd name="T59" fmla="*/ 9 h 83"/>
                  <a:gd name="T60" fmla="*/ 80 w 106"/>
                  <a:gd name="T61" fmla="*/ 9 h 83"/>
                  <a:gd name="T62" fmla="*/ 57 w 106"/>
                  <a:gd name="T63" fmla="*/ 4 h 83"/>
                  <a:gd name="T64" fmla="*/ 51 w 106"/>
                  <a:gd name="T65" fmla="*/ 3 h 83"/>
                  <a:gd name="T66" fmla="*/ 40 w 106"/>
                  <a:gd name="T67" fmla="*/ 2 h 83"/>
                  <a:gd name="T68" fmla="*/ 20 w 106"/>
                  <a:gd name="T69" fmla="*/ 7 h 83"/>
                  <a:gd name="T70" fmla="*/ 1 w 106"/>
                  <a:gd name="T71" fmla="*/ 38 h 83"/>
                  <a:gd name="T72" fmla="*/ 14 w 106"/>
                  <a:gd name="T73" fmla="*/ 53 h 83"/>
                  <a:gd name="T74" fmla="*/ 19 w 106"/>
                  <a:gd name="T75" fmla="*/ 61 h 83"/>
                  <a:gd name="T76" fmla="*/ 23 w 106"/>
                  <a:gd name="T77" fmla="*/ 69 h 83"/>
                  <a:gd name="T78" fmla="*/ 31 w 106"/>
                  <a:gd name="T79" fmla="*/ 70 h 83"/>
                  <a:gd name="T80" fmla="*/ 40 w 106"/>
                  <a:gd name="T81" fmla="*/ 77 h 83"/>
                  <a:gd name="T82" fmla="*/ 43 w 106"/>
                  <a:gd name="T83" fmla="*/ 74 h 83"/>
                  <a:gd name="T84" fmla="*/ 52 w 106"/>
                  <a:gd name="T85" fmla="*/ 80 h 83"/>
                  <a:gd name="T86" fmla="*/ 62 w 106"/>
                  <a:gd name="T87" fmla="*/ 80 h 83"/>
                  <a:gd name="T88" fmla="*/ 74 w 106"/>
                  <a:gd name="T89" fmla="*/ 74 h 83"/>
                  <a:gd name="T90" fmla="*/ 97 w 106"/>
                  <a:gd name="T91" fmla="*/ 64 h 83"/>
                  <a:gd name="T92" fmla="*/ 97 w 106"/>
                  <a:gd name="T93" fmla="*/ 52 h 83"/>
                  <a:gd name="T94" fmla="*/ 106 w 106"/>
                  <a:gd name="T95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83">
                    <a:moveTo>
                      <a:pt x="93" y="63"/>
                    </a:moveTo>
                    <a:cubicBezTo>
                      <a:pt x="90" y="65"/>
                      <a:pt x="87" y="65"/>
                      <a:pt x="85" y="63"/>
                    </a:cubicBezTo>
                    <a:cubicBezTo>
                      <a:pt x="82" y="60"/>
                      <a:pt x="79" y="57"/>
                      <a:pt x="77" y="54"/>
                    </a:cubicBezTo>
                    <a:cubicBezTo>
                      <a:pt x="75" y="53"/>
                      <a:pt x="74" y="51"/>
                      <a:pt x="72" y="50"/>
                    </a:cubicBezTo>
                    <a:cubicBezTo>
                      <a:pt x="71" y="49"/>
                      <a:pt x="70" y="49"/>
                      <a:pt x="69" y="49"/>
                    </a:cubicBezTo>
                    <a:cubicBezTo>
                      <a:pt x="68" y="50"/>
                      <a:pt x="68" y="51"/>
                      <a:pt x="69" y="52"/>
                    </a:cubicBezTo>
                    <a:cubicBezTo>
                      <a:pt x="73" y="56"/>
                      <a:pt x="76" y="59"/>
                      <a:pt x="79" y="63"/>
                    </a:cubicBezTo>
                    <a:cubicBezTo>
                      <a:pt x="80" y="64"/>
                      <a:pt x="81" y="65"/>
                      <a:pt x="81" y="66"/>
                    </a:cubicBezTo>
                    <a:cubicBezTo>
                      <a:pt x="82" y="69"/>
                      <a:pt x="79" y="71"/>
                      <a:pt x="76" y="71"/>
                    </a:cubicBezTo>
                    <a:cubicBezTo>
                      <a:pt x="74" y="70"/>
                      <a:pt x="73" y="69"/>
                      <a:pt x="72" y="68"/>
                    </a:cubicBezTo>
                    <a:cubicBezTo>
                      <a:pt x="69" y="64"/>
                      <a:pt x="66" y="61"/>
                      <a:pt x="63" y="5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1" y="56"/>
                      <a:pt x="60" y="56"/>
                      <a:pt x="59" y="57"/>
                    </a:cubicBezTo>
                    <a:cubicBezTo>
                      <a:pt x="59" y="58"/>
                      <a:pt x="59" y="59"/>
                      <a:pt x="59" y="60"/>
                    </a:cubicBezTo>
                    <a:cubicBezTo>
                      <a:pt x="60" y="60"/>
                      <a:pt x="60" y="61"/>
                      <a:pt x="61" y="62"/>
                    </a:cubicBezTo>
                    <a:cubicBezTo>
                      <a:pt x="64" y="64"/>
                      <a:pt x="66" y="67"/>
                      <a:pt x="69" y="70"/>
                    </a:cubicBezTo>
                    <a:cubicBezTo>
                      <a:pt x="70" y="72"/>
                      <a:pt x="71" y="73"/>
                      <a:pt x="70" y="75"/>
                    </a:cubicBezTo>
                    <a:cubicBezTo>
                      <a:pt x="69" y="77"/>
                      <a:pt x="68" y="78"/>
                      <a:pt x="66" y="78"/>
                    </a:cubicBezTo>
                    <a:cubicBezTo>
                      <a:pt x="66" y="79"/>
                      <a:pt x="65" y="78"/>
                      <a:pt x="64" y="78"/>
                    </a:cubicBezTo>
                    <a:cubicBezTo>
                      <a:pt x="62" y="76"/>
                      <a:pt x="61" y="75"/>
                      <a:pt x="59" y="74"/>
                    </a:cubicBezTo>
                    <a:cubicBezTo>
                      <a:pt x="59" y="73"/>
                      <a:pt x="58" y="73"/>
                      <a:pt x="59" y="73"/>
                    </a:cubicBezTo>
                    <a:cubicBezTo>
                      <a:pt x="60" y="68"/>
                      <a:pt x="55" y="64"/>
                      <a:pt x="51" y="66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4"/>
                      <a:pt x="54" y="62"/>
                      <a:pt x="54" y="60"/>
                    </a:cubicBezTo>
                    <a:cubicBezTo>
                      <a:pt x="54" y="59"/>
                      <a:pt x="53" y="57"/>
                      <a:pt x="52" y="56"/>
                    </a:cubicBezTo>
                    <a:cubicBezTo>
                      <a:pt x="50" y="55"/>
                      <a:pt x="48" y="54"/>
                      <a:pt x="46" y="55"/>
                    </a:cubicBezTo>
                    <a:cubicBezTo>
                      <a:pt x="45" y="56"/>
                      <a:pt x="43" y="57"/>
                      <a:pt x="42" y="58"/>
                    </a:cubicBezTo>
                    <a:cubicBezTo>
                      <a:pt x="42" y="57"/>
                      <a:pt x="42" y="55"/>
                      <a:pt x="42" y="54"/>
                    </a:cubicBezTo>
                    <a:cubicBezTo>
                      <a:pt x="41" y="50"/>
                      <a:pt x="36" y="48"/>
                      <a:pt x="32" y="51"/>
                    </a:cubicBezTo>
                    <a:cubicBezTo>
                      <a:pt x="31" y="52"/>
                      <a:pt x="31" y="53"/>
                      <a:pt x="30" y="54"/>
                    </a:cubicBezTo>
                    <a:cubicBezTo>
                      <a:pt x="30" y="53"/>
                      <a:pt x="30" y="53"/>
                      <a:pt x="30" y="52"/>
                    </a:cubicBezTo>
                    <a:cubicBezTo>
                      <a:pt x="30" y="50"/>
                      <a:pt x="29" y="48"/>
                      <a:pt x="27" y="47"/>
                    </a:cubicBezTo>
                    <a:cubicBezTo>
                      <a:pt x="24" y="46"/>
                      <a:pt x="22" y="46"/>
                      <a:pt x="20" y="48"/>
                    </a:cubicBezTo>
                    <a:cubicBezTo>
                      <a:pt x="19" y="49"/>
                      <a:pt x="19" y="49"/>
                      <a:pt x="18" y="50"/>
                    </a:cubicBezTo>
                    <a:cubicBezTo>
                      <a:pt x="17" y="51"/>
                      <a:pt x="17" y="51"/>
                      <a:pt x="16" y="51"/>
                    </a:cubicBezTo>
                    <a:cubicBezTo>
                      <a:pt x="12" y="48"/>
                      <a:pt x="8" y="44"/>
                      <a:pt x="5" y="40"/>
                    </a:cubicBezTo>
                    <a:cubicBezTo>
                      <a:pt x="5" y="40"/>
                      <a:pt x="5" y="39"/>
                      <a:pt x="5" y="39"/>
                    </a:cubicBezTo>
                    <a:cubicBezTo>
                      <a:pt x="10" y="30"/>
                      <a:pt x="15" y="21"/>
                      <a:pt x="20" y="11"/>
                    </a:cubicBezTo>
                    <a:cubicBezTo>
                      <a:pt x="20" y="11"/>
                      <a:pt x="20" y="11"/>
                      <a:pt x="21" y="11"/>
                    </a:cubicBezTo>
                    <a:cubicBezTo>
                      <a:pt x="23" y="11"/>
                      <a:pt x="26" y="11"/>
                      <a:pt x="28" y="11"/>
                    </a:cubicBezTo>
                    <a:cubicBezTo>
                      <a:pt x="31" y="10"/>
                      <a:pt x="35" y="9"/>
                      <a:pt x="38" y="7"/>
                    </a:cubicBezTo>
                    <a:cubicBezTo>
                      <a:pt x="40" y="6"/>
                      <a:pt x="41" y="5"/>
                      <a:pt x="43" y="4"/>
                    </a:cubicBezTo>
                    <a:cubicBezTo>
                      <a:pt x="45" y="4"/>
                      <a:pt x="47" y="4"/>
                      <a:pt x="48" y="6"/>
                    </a:cubicBezTo>
                    <a:cubicBezTo>
                      <a:pt x="49" y="6"/>
                      <a:pt x="49" y="7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3" y="13"/>
                      <a:pt x="37" y="17"/>
                      <a:pt x="31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6"/>
                      <a:pt x="28" y="27"/>
                      <a:pt x="29" y="29"/>
                    </a:cubicBezTo>
                    <a:cubicBezTo>
                      <a:pt x="31" y="31"/>
                      <a:pt x="33" y="32"/>
                      <a:pt x="35" y="31"/>
                    </a:cubicBezTo>
                    <a:cubicBezTo>
                      <a:pt x="35" y="31"/>
                      <a:pt x="36" y="30"/>
                      <a:pt x="36" y="30"/>
                    </a:cubicBezTo>
                    <a:cubicBezTo>
                      <a:pt x="42" y="27"/>
                      <a:pt x="47" y="24"/>
                      <a:pt x="53" y="21"/>
                    </a:cubicBezTo>
                    <a:cubicBezTo>
                      <a:pt x="54" y="20"/>
                      <a:pt x="56" y="20"/>
                      <a:pt x="57" y="20"/>
                    </a:cubicBezTo>
                    <a:cubicBezTo>
                      <a:pt x="59" y="19"/>
                      <a:pt x="61" y="20"/>
                      <a:pt x="62" y="22"/>
                    </a:cubicBezTo>
                    <a:cubicBezTo>
                      <a:pt x="71" y="32"/>
                      <a:pt x="80" y="41"/>
                      <a:pt x="88" y="51"/>
                    </a:cubicBezTo>
                    <a:cubicBezTo>
                      <a:pt x="90" y="52"/>
                      <a:pt x="91" y="54"/>
                      <a:pt x="92" y="55"/>
                    </a:cubicBezTo>
                    <a:cubicBezTo>
                      <a:pt x="92" y="55"/>
                      <a:pt x="93" y="56"/>
                      <a:pt x="93" y="57"/>
                    </a:cubicBezTo>
                    <a:cubicBezTo>
                      <a:pt x="95" y="60"/>
                      <a:pt x="95" y="61"/>
                      <a:pt x="93" y="63"/>
                    </a:cubicBezTo>
                    <a:moveTo>
                      <a:pt x="91" y="11"/>
                    </a:moveTo>
                    <a:cubicBezTo>
                      <a:pt x="90" y="10"/>
                      <a:pt x="90" y="9"/>
                      <a:pt x="89" y="8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8" y="9"/>
                      <a:pt x="88" y="9"/>
                    </a:cubicBezTo>
                    <a:cubicBezTo>
                      <a:pt x="85" y="11"/>
                      <a:pt x="82" y="11"/>
                      <a:pt x="80" y="9"/>
                    </a:cubicBezTo>
                    <a:cubicBezTo>
                      <a:pt x="77" y="7"/>
                      <a:pt x="74" y="6"/>
                      <a:pt x="72" y="4"/>
                    </a:cubicBezTo>
                    <a:cubicBezTo>
                      <a:pt x="67" y="1"/>
                      <a:pt x="62" y="1"/>
                      <a:pt x="57" y="4"/>
                    </a:cubicBezTo>
                    <a:cubicBezTo>
                      <a:pt x="56" y="4"/>
                      <a:pt x="55" y="5"/>
                      <a:pt x="53" y="6"/>
                    </a:cubicBezTo>
                    <a:cubicBezTo>
                      <a:pt x="53" y="5"/>
                      <a:pt x="52" y="4"/>
                      <a:pt x="51" y="3"/>
                    </a:cubicBezTo>
                    <a:cubicBezTo>
                      <a:pt x="49" y="1"/>
                      <a:pt x="47" y="0"/>
                      <a:pt x="44" y="0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8" y="3"/>
                      <a:pt x="36" y="4"/>
                      <a:pt x="34" y="5"/>
                    </a:cubicBezTo>
                    <a:cubicBezTo>
                      <a:pt x="30" y="7"/>
                      <a:pt x="25" y="8"/>
                      <a:pt x="20" y="7"/>
                    </a:cubicBezTo>
                    <a:cubicBezTo>
                      <a:pt x="19" y="6"/>
                      <a:pt x="18" y="6"/>
                      <a:pt x="17" y="8"/>
                    </a:cubicBezTo>
                    <a:cubicBezTo>
                      <a:pt x="12" y="18"/>
                      <a:pt x="6" y="28"/>
                      <a:pt x="1" y="38"/>
                    </a:cubicBezTo>
                    <a:cubicBezTo>
                      <a:pt x="0" y="39"/>
                      <a:pt x="0" y="40"/>
                      <a:pt x="1" y="41"/>
                    </a:cubicBezTo>
                    <a:cubicBezTo>
                      <a:pt x="5" y="46"/>
                      <a:pt x="9" y="50"/>
                      <a:pt x="14" y="53"/>
                    </a:cubicBezTo>
                    <a:cubicBezTo>
                      <a:pt x="14" y="54"/>
                      <a:pt x="14" y="54"/>
                      <a:pt x="14" y="55"/>
                    </a:cubicBezTo>
                    <a:cubicBezTo>
                      <a:pt x="14" y="58"/>
                      <a:pt x="16" y="61"/>
                      <a:pt x="19" y="61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1" y="64"/>
                      <a:pt x="21" y="67"/>
                      <a:pt x="23" y="69"/>
                    </a:cubicBezTo>
                    <a:cubicBezTo>
                      <a:pt x="24" y="70"/>
                      <a:pt x="25" y="71"/>
                      <a:pt x="27" y="70"/>
                    </a:cubicBezTo>
                    <a:cubicBezTo>
                      <a:pt x="28" y="70"/>
                      <a:pt x="30" y="70"/>
                      <a:pt x="31" y="70"/>
                    </a:cubicBezTo>
                    <a:cubicBezTo>
                      <a:pt x="31" y="71"/>
                      <a:pt x="30" y="72"/>
                      <a:pt x="31" y="74"/>
                    </a:cubicBezTo>
                    <a:cubicBezTo>
                      <a:pt x="32" y="78"/>
                      <a:pt x="37" y="79"/>
                      <a:pt x="40" y="77"/>
                    </a:cubicBezTo>
                    <a:cubicBezTo>
                      <a:pt x="41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2" y="77"/>
                      <a:pt x="43" y="80"/>
                      <a:pt x="45" y="81"/>
                    </a:cubicBezTo>
                    <a:cubicBezTo>
                      <a:pt x="47" y="82"/>
                      <a:pt x="50" y="82"/>
                      <a:pt x="52" y="80"/>
                    </a:cubicBezTo>
                    <a:cubicBezTo>
                      <a:pt x="53" y="79"/>
                      <a:pt x="55" y="77"/>
                      <a:pt x="56" y="76"/>
                    </a:cubicBezTo>
                    <a:cubicBezTo>
                      <a:pt x="58" y="78"/>
                      <a:pt x="60" y="79"/>
                      <a:pt x="62" y="80"/>
                    </a:cubicBezTo>
                    <a:cubicBezTo>
                      <a:pt x="65" y="83"/>
                      <a:pt x="68" y="83"/>
                      <a:pt x="71" y="80"/>
                    </a:cubicBezTo>
                    <a:cubicBezTo>
                      <a:pt x="73" y="78"/>
                      <a:pt x="74" y="76"/>
                      <a:pt x="74" y="74"/>
                    </a:cubicBezTo>
                    <a:cubicBezTo>
                      <a:pt x="79" y="76"/>
                      <a:pt x="84" y="73"/>
                      <a:pt x="85" y="68"/>
                    </a:cubicBezTo>
                    <a:cubicBezTo>
                      <a:pt x="90" y="69"/>
                      <a:pt x="94" y="68"/>
                      <a:pt x="97" y="64"/>
                    </a:cubicBezTo>
                    <a:cubicBezTo>
                      <a:pt x="100" y="60"/>
                      <a:pt x="98" y="57"/>
                      <a:pt x="96" y="53"/>
                    </a:cubicBezTo>
                    <a:cubicBezTo>
                      <a:pt x="96" y="53"/>
                      <a:pt x="97" y="53"/>
                      <a:pt x="97" y="52"/>
                    </a:cubicBezTo>
                    <a:cubicBezTo>
                      <a:pt x="100" y="49"/>
                      <a:pt x="103" y="46"/>
                      <a:pt x="106" y="42"/>
                    </a:cubicBezTo>
                    <a:cubicBezTo>
                      <a:pt x="106" y="41"/>
                      <a:pt x="106" y="40"/>
                      <a:pt x="106" y="40"/>
                    </a:cubicBezTo>
                    <a:cubicBezTo>
                      <a:pt x="101" y="30"/>
                      <a:pt x="96" y="21"/>
                      <a:pt x="9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Freeform 26"/>
              <p:cNvSpPr>
                <a:spLocks/>
              </p:cNvSpPr>
              <p:nvPr userDrawn="1"/>
            </p:nvSpPr>
            <p:spPr bwMode="auto">
              <a:xfrm>
                <a:off x="3625" y="1261"/>
                <a:ext cx="45" cy="65"/>
              </a:xfrm>
              <a:custGeom>
                <a:avLst/>
                <a:gdLst>
                  <a:gd name="T0" fmla="*/ 30 w 30"/>
                  <a:gd name="T1" fmla="*/ 6 h 44"/>
                  <a:gd name="T2" fmla="*/ 28 w 30"/>
                  <a:gd name="T3" fmla="*/ 5 h 44"/>
                  <a:gd name="T4" fmla="*/ 22 w 30"/>
                  <a:gd name="T5" fmla="*/ 1 h 44"/>
                  <a:gd name="T6" fmla="*/ 18 w 30"/>
                  <a:gd name="T7" fmla="*/ 2 h 44"/>
                  <a:gd name="T8" fmla="*/ 1 w 30"/>
                  <a:gd name="T9" fmla="*/ 36 h 44"/>
                  <a:gd name="T10" fmla="*/ 1 w 30"/>
                  <a:gd name="T11" fmla="*/ 40 h 44"/>
                  <a:gd name="T12" fmla="*/ 8 w 30"/>
                  <a:gd name="T13" fmla="*/ 43 h 44"/>
                  <a:gd name="T14" fmla="*/ 11 w 30"/>
                  <a:gd name="T15" fmla="*/ 42 h 44"/>
                  <a:gd name="T16" fmla="*/ 29 w 30"/>
                  <a:gd name="T17" fmla="*/ 8 h 44"/>
                  <a:gd name="T18" fmla="*/ 30 w 30"/>
                  <a:gd name="T19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4">
                    <a:moveTo>
                      <a:pt x="30" y="6"/>
                    </a:moveTo>
                    <a:cubicBezTo>
                      <a:pt x="29" y="6"/>
                      <a:pt x="29" y="5"/>
                      <a:pt x="28" y="5"/>
                    </a:cubicBezTo>
                    <a:cubicBezTo>
                      <a:pt x="26" y="4"/>
                      <a:pt x="24" y="2"/>
                      <a:pt x="22" y="1"/>
                    </a:cubicBezTo>
                    <a:cubicBezTo>
                      <a:pt x="20" y="0"/>
                      <a:pt x="19" y="1"/>
                      <a:pt x="18" y="2"/>
                    </a:cubicBezTo>
                    <a:cubicBezTo>
                      <a:pt x="12" y="14"/>
                      <a:pt x="6" y="25"/>
                      <a:pt x="1" y="36"/>
                    </a:cubicBezTo>
                    <a:cubicBezTo>
                      <a:pt x="0" y="38"/>
                      <a:pt x="0" y="39"/>
                      <a:pt x="1" y="40"/>
                    </a:cubicBezTo>
                    <a:cubicBezTo>
                      <a:pt x="4" y="41"/>
                      <a:pt x="6" y="42"/>
                      <a:pt x="8" y="43"/>
                    </a:cubicBezTo>
                    <a:cubicBezTo>
                      <a:pt x="9" y="44"/>
                      <a:pt x="10" y="43"/>
                      <a:pt x="11" y="42"/>
                    </a:cubicBezTo>
                    <a:cubicBezTo>
                      <a:pt x="17" y="31"/>
                      <a:pt x="23" y="19"/>
                      <a:pt x="29" y="8"/>
                    </a:cubicBezTo>
                    <a:cubicBezTo>
                      <a:pt x="29" y="7"/>
                      <a:pt x="29" y="7"/>
                      <a:pt x="3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Freeform 27"/>
              <p:cNvSpPr>
                <a:spLocks/>
              </p:cNvSpPr>
              <p:nvPr userDrawn="1"/>
            </p:nvSpPr>
            <p:spPr bwMode="auto">
              <a:xfrm>
                <a:off x="3786" y="1264"/>
                <a:ext cx="45" cy="65"/>
              </a:xfrm>
              <a:custGeom>
                <a:avLst/>
                <a:gdLst>
                  <a:gd name="T0" fmla="*/ 30 w 30"/>
                  <a:gd name="T1" fmla="*/ 36 h 44"/>
                  <a:gd name="T2" fmla="*/ 11 w 30"/>
                  <a:gd name="T3" fmla="*/ 2 h 44"/>
                  <a:gd name="T4" fmla="*/ 8 w 30"/>
                  <a:gd name="T5" fmla="*/ 1 h 44"/>
                  <a:gd name="T6" fmla="*/ 2 w 30"/>
                  <a:gd name="T7" fmla="*/ 4 h 44"/>
                  <a:gd name="T8" fmla="*/ 1 w 30"/>
                  <a:gd name="T9" fmla="*/ 8 h 44"/>
                  <a:gd name="T10" fmla="*/ 11 w 30"/>
                  <a:gd name="T11" fmla="*/ 26 h 44"/>
                  <a:gd name="T12" fmla="*/ 19 w 30"/>
                  <a:gd name="T13" fmla="*/ 42 h 44"/>
                  <a:gd name="T14" fmla="*/ 22 w 30"/>
                  <a:gd name="T15" fmla="*/ 43 h 44"/>
                  <a:gd name="T16" fmla="*/ 29 w 30"/>
                  <a:gd name="T17" fmla="*/ 39 h 44"/>
                  <a:gd name="T18" fmla="*/ 30 w 30"/>
                  <a:gd name="T19" fmla="*/ 38 h 44"/>
                  <a:gd name="T20" fmla="*/ 30 w 30"/>
                  <a:gd name="T2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4">
                    <a:moveTo>
                      <a:pt x="30" y="36"/>
                    </a:moveTo>
                    <a:cubicBezTo>
                      <a:pt x="24" y="25"/>
                      <a:pt x="18" y="13"/>
                      <a:pt x="11" y="2"/>
                    </a:cubicBezTo>
                    <a:cubicBezTo>
                      <a:pt x="11" y="1"/>
                      <a:pt x="10" y="0"/>
                      <a:pt x="8" y="1"/>
                    </a:cubicBezTo>
                    <a:cubicBezTo>
                      <a:pt x="6" y="2"/>
                      <a:pt x="4" y="3"/>
                      <a:pt x="2" y="4"/>
                    </a:cubicBezTo>
                    <a:cubicBezTo>
                      <a:pt x="0" y="5"/>
                      <a:pt x="0" y="6"/>
                      <a:pt x="1" y="8"/>
                    </a:cubicBezTo>
                    <a:cubicBezTo>
                      <a:pt x="4" y="14"/>
                      <a:pt x="7" y="20"/>
                      <a:pt x="11" y="26"/>
                    </a:cubicBezTo>
                    <a:cubicBezTo>
                      <a:pt x="14" y="31"/>
                      <a:pt x="16" y="36"/>
                      <a:pt x="19" y="42"/>
                    </a:cubicBezTo>
                    <a:cubicBezTo>
                      <a:pt x="20" y="43"/>
                      <a:pt x="21" y="44"/>
                      <a:pt x="22" y="43"/>
                    </a:cubicBezTo>
                    <a:cubicBezTo>
                      <a:pt x="24" y="42"/>
                      <a:pt x="27" y="40"/>
                      <a:pt x="29" y="39"/>
                    </a:cubicBezTo>
                    <a:cubicBezTo>
                      <a:pt x="30" y="39"/>
                      <a:pt x="30" y="38"/>
                      <a:pt x="30" y="38"/>
                    </a:cubicBezTo>
                    <a:cubicBezTo>
                      <a:pt x="30" y="37"/>
                      <a:pt x="30" y="37"/>
                      <a:pt x="3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4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4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4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4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4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943123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geversbenadering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 3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10" name="Rechte verbindingslijn 9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ep 28"/>
            <p:cNvGrpSpPr/>
            <p:nvPr userDrawn="1"/>
          </p:nvGrpSpPr>
          <p:grpSpPr>
            <a:xfrm>
              <a:off x="536970" y="402430"/>
              <a:ext cx="481012" cy="481012"/>
              <a:chOff x="5680112" y="1832966"/>
              <a:chExt cx="481012" cy="481012"/>
            </a:xfrm>
          </p:grpSpPr>
          <p:sp>
            <p:nvSpPr>
              <p:cNvPr id="30" name="Ovaal 29"/>
              <p:cNvSpPr/>
              <p:nvPr userDrawn="1"/>
            </p:nvSpPr>
            <p:spPr>
              <a:xfrm>
                <a:off x="5680112" y="1832966"/>
                <a:ext cx="481012" cy="4810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31" name="Group 24"/>
              <p:cNvGrpSpPr>
                <a:grpSpLocks noChangeAspect="1"/>
              </p:cNvGrpSpPr>
              <p:nvPr userDrawn="1"/>
            </p:nvGrpSpPr>
            <p:grpSpPr bwMode="auto">
              <a:xfrm>
                <a:off x="5753902" y="1990216"/>
                <a:ext cx="333432" cy="208800"/>
                <a:chOff x="3625" y="1261"/>
                <a:chExt cx="206" cy="129"/>
              </a:xfrm>
              <a:solidFill>
                <a:schemeClr val="bg1"/>
              </a:solidFill>
            </p:grpSpPr>
            <p:sp>
              <p:nvSpPr>
                <p:cNvPr id="32" name="Freeform 25"/>
                <p:cNvSpPr>
                  <a:spLocks noEditPoints="1"/>
                </p:cNvSpPr>
                <p:nvPr userDrawn="1"/>
              </p:nvSpPr>
              <p:spPr bwMode="auto">
                <a:xfrm>
                  <a:off x="3648" y="1267"/>
                  <a:ext cx="157" cy="123"/>
                </a:xfrm>
                <a:custGeom>
                  <a:avLst/>
                  <a:gdLst>
                    <a:gd name="T0" fmla="*/ 85 w 106"/>
                    <a:gd name="T1" fmla="*/ 63 h 83"/>
                    <a:gd name="T2" fmla="*/ 72 w 106"/>
                    <a:gd name="T3" fmla="*/ 50 h 83"/>
                    <a:gd name="T4" fmla="*/ 69 w 106"/>
                    <a:gd name="T5" fmla="*/ 52 h 83"/>
                    <a:gd name="T6" fmla="*/ 81 w 106"/>
                    <a:gd name="T7" fmla="*/ 66 h 83"/>
                    <a:gd name="T8" fmla="*/ 72 w 106"/>
                    <a:gd name="T9" fmla="*/ 68 h 83"/>
                    <a:gd name="T10" fmla="*/ 62 w 106"/>
                    <a:gd name="T11" fmla="*/ 57 h 83"/>
                    <a:gd name="T12" fmla="*/ 59 w 106"/>
                    <a:gd name="T13" fmla="*/ 60 h 83"/>
                    <a:gd name="T14" fmla="*/ 69 w 106"/>
                    <a:gd name="T15" fmla="*/ 70 h 83"/>
                    <a:gd name="T16" fmla="*/ 66 w 106"/>
                    <a:gd name="T17" fmla="*/ 78 h 83"/>
                    <a:gd name="T18" fmla="*/ 59 w 106"/>
                    <a:gd name="T19" fmla="*/ 74 h 83"/>
                    <a:gd name="T20" fmla="*/ 51 w 106"/>
                    <a:gd name="T21" fmla="*/ 66 h 83"/>
                    <a:gd name="T22" fmla="*/ 54 w 106"/>
                    <a:gd name="T23" fmla="*/ 60 h 83"/>
                    <a:gd name="T24" fmla="*/ 46 w 106"/>
                    <a:gd name="T25" fmla="*/ 55 h 83"/>
                    <a:gd name="T26" fmla="*/ 42 w 106"/>
                    <a:gd name="T27" fmla="*/ 54 h 83"/>
                    <a:gd name="T28" fmla="*/ 30 w 106"/>
                    <a:gd name="T29" fmla="*/ 54 h 83"/>
                    <a:gd name="T30" fmla="*/ 27 w 106"/>
                    <a:gd name="T31" fmla="*/ 47 h 83"/>
                    <a:gd name="T32" fmla="*/ 18 w 106"/>
                    <a:gd name="T33" fmla="*/ 50 h 83"/>
                    <a:gd name="T34" fmla="*/ 5 w 106"/>
                    <a:gd name="T35" fmla="*/ 40 h 83"/>
                    <a:gd name="T36" fmla="*/ 20 w 106"/>
                    <a:gd name="T37" fmla="*/ 11 h 83"/>
                    <a:gd name="T38" fmla="*/ 28 w 106"/>
                    <a:gd name="T39" fmla="*/ 11 h 83"/>
                    <a:gd name="T40" fmla="*/ 43 w 106"/>
                    <a:gd name="T41" fmla="*/ 4 h 83"/>
                    <a:gd name="T42" fmla="*/ 50 w 106"/>
                    <a:gd name="T43" fmla="*/ 8 h 83"/>
                    <a:gd name="T44" fmla="*/ 31 w 106"/>
                    <a:gd name="T45" fmla="*/ 21 h 83"/>
                    <a:gd name="T46" fmla="*/ 29 w 106"/>
                    <a:gd name="T47" fmla="*/ 29 h 83"/>
                    <a:gd name="T48" fmla="*/ 36 w 106"/>
                    <a:gd name="T49" fmla="*/ 30 h 83"/>
                    <a:gd name="T50" fmla="*/ 57 w 106"/>
                    <a:gd name="T51" fmla="*/ 20 h 83"/>
                    <a:gd name="T52" fmla="*/ 88 w 106"/>
                    <a:gd name="T53" fmla="*/ 51 h 83"/>
                    <a:gd name="T54" fmla="*/ 93 w 106"/>
                    <a:gd name="T55" fmla="*/ 57 h 83"/>
                    <a:gd name="T56" fmla="*/ 91 w 106"/>
                    <a:gd name="T57" fmla="*/ 11 h 83"/>
                    <a:gd name="T58" fmla="*/ 89 w 106"/>
                    <a:gd name="T59" fmla="*/ 9 h 83"/>
                    <a:gd name="T60" fmla="*/ 80 w 106"/>
                    <a:gd name="T61" fmla="*/ 9 h 83"/>
                    <a:gd name="T62" fmla="*/ 57 w 106"/>
                    <a:gd name="T63" fmla="*/ 4 h 83"/>
                    <a:gd name="T64" fmla="*/ 51 w 106"/>
                    <a:gd name="T65" fmla="*/ 3 h 83"/>
                    <a:gd name="T66" fmla="*/ 40 w 106"/>
                    <a:gd name="T67" fmla="*/ 2 h 83"/>
                    <a:gd name="T68" fmla="*/ 20 w 106"/>
                    <a:gd name="T69" fmla="*/ 7 h 83"/>
                    <a:gd name="T70" fmla="*/ 1 w 106"/>
                    <a:gd name="T71" fmla="*/ 38 h 83"/>
                    <a:gd name="T72" fmla="*/ 14 w 106"/>
                    <a:gd name="T73" fmla="*/ 53 h 83"/>
                    <a:gd name="T74" fmla="*/ 19 w 106"/>
                    <a:gd name="T75" fmla="*/ 61 h 83"/>
                    <a:gd name="T76" fmla="*/ 23 w 106"/>
                    <a:gd name="T77" fmla="*/ 69 h 83"/>
                    <a:gd name="T78" fmla="*/ 31 w 106"/>
                    <a:gd name="T79" fmla="*/ 70 h 83"/>
                    <a:gd name="T80" fmla="*/ 40 w 106"/>
                    <a:gd name="T81" fmla="*/ 77 h 83"/>
                    <a:gd name="T82" fmla="*/ 43 w 106"/>
                    <a:gd name="T83" fmla="*/ 74 h 83"/>
                    <a:gd name="T84" fmla="*/ 52 w 106"/>
                    <a:gd name="T85" fmla="*/ 80 h 83"/>
                    <a:gd name="T86" fmla="*/ 62 w 106"/>
                    <a:gd name="T87" fmla="*/ 80 h 83"/>
                    <a:gd name="T88" fmla="*/ 74 w 106"/>
                    <a:gd name="T89" fmla="*/ 74 h 83"/>
                    <a:gd name="T90" fmla="*/ 97 w 106"/>
                    <a:gd name="T91" fmla="*/ 64 h 83"/>
                    <a:gd name="T92" fmla="*/ 97 w 106"/>
                    <a:gd name="T93" fmla="*/ 52 h 83"/>
                    <a:gd name="T94" fmla="*/ 106 w 106"/>
                    <a:gd name="T95" fmla="*/ 4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" h="83">
                      <a:moveTo>
                        <a:pt x="93" y="63"/>
                      </a:moveTo>
                      <a:cubicBezTo>
                        <a:pt x="90" y="65"/>
                        <a:pt x="87" y="65"/>
                        <a:pt x="85" y="63"/>
                      </a:cubicBezTo>
                      <a:cubicBezTo>
                        <a:pt x="82" y="60"/>
                        <a:pt x="79" y="57"/>
                        <a:pt x="77" y="54"/>
                      </a:cubicBezTo>
                      <a:cubicBezTo>
                        <a:pt x="75" y="53"/>
                        <a:pt x="74" y="51"/>
                        <a:pt x="72" y="50"/>
                      </a:cubicBezTo>
                      <a:cubicBezTo>
                        <a:pt x="71" y="49"/>
                        <a:pt x="70" y="49"/>
                        <a:pt x="69" y="49"/>
                      </a:cubicBezTo>
                      <a:cubicBezTo>
                        <a:pt x="68" y="50"/>
                        <a:pt x="68" y="51"/>
                        <a:pt x="69" y="52"/>
                      </a:cubicBezTo>
                      <a:cubicBezTo>
                        <a:pt x="73" y="56"/>
                        <a:pt x="76" y="59"/>
                        <a:pt x="79" y="63"/>
                      </a:cubicBezTo>
                      <a:cubicBezTo>
                        <a:pt x="80" y="64"/>
                        <a:pt x="81" y="65"/>
                        <a:pt x="81" y="66"/>
                      </a:cubicBezTo>
                      <a:cubicBezTo>
                        <a:pt x="82" y="69"/>
                        <a:pt x="79" y="71"/>
                        <a:pt x="76" y="71"/>
                      </a:cubicBezTo>
                      <a:cubicBezTo>
                        <a:pt x="74" y="70"/>
                        <a:pt x="73" y="69"/>
                        <a:pt x="72" y="68"/>
                      </a:cubicBezTo>
                      <a:cubicBezTo>
                        <a:pt x="69" y="64"/>
                        <a:pt x="66" y="61"/>
                        <a:pt x="63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1" y="56"/>
                        <a:pt x="60" y="56"/>
                        <a:pt x="59" y="57"/>
                      </a:cubicBezTo>
                      <a:cubicBezTo>
                        <a:pt x="59" y="58"/>
                        <a:pt x="59" y="59"/>
                        <a:pt x="59" y="60"/>
                      </a:cubicBezTo>
                      <a:cubicBezTo>
                        <a:pt x="60" y="60"/>
                        <a:pt x="60" y="61"/>
                        <a:pt x="61" y="62"/>
                      </a:cubicBezTo>
                      <a:cubicBezTo>
                        <a:pt x="64" y="64"/>
                        <a:pt x="66" y="67"/>
                        <a:pt x="69" y="70"/>
                      </a:cubicBezTo>
                      <a:cubicBezTo>
                        <a:pt x="70" y="72"/>
                        <a:pt x="71" y="73"/>
                        <a:pt x="70" y="75"/>
                      </a:cubicBezTo>
                      <a:cubicBezTo>
                        <a:pt x="69" y="77"/>
                        <a:pt x="68" y="78"/>
                        <a:pt x="66" y="78"/>
                      </a:cubicBezTo>
                      <a:cubicBezTo>
                        <a:pt x="66" y="79"/>
                        <a:pt x="65" y="78"/>
                        <a:pt x="64" y="78"/>
                      </a:cubicBezTo>
                      <a:cubicBezTo>
                        <a:pt x="62" y="76"/>
                        <a:pt x="61" y="75"/>
                        <a:pt x="59" y="74"/>
                      </a:cubicBezTo>
                      <a:cubicBezTo>
                        <a:pt x="59" y="73"/>
                        <a:pt x="58" y="73"/>
                        <a:pt x="59" y="73"/>
                      </a:cubicBezTo>
                      <a:cubicBezTo>
                        <a:pt x="60" y="68"/>
                        <a:pt x="55" y="64"/>
                        <a:pt x="51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4"/>
                        <a:pt x="54" y="62"/>
                        <a:pt x="54" y="60"/>
                      </a:cubicBezTo>
                      <a:cubicBezTo>
                        <a:pt x="54" y="59"/>
                        <a:pt x="53" y="57"/>
                        <a:pt x="52" y="56"/>
                      </a:cubicBezTo>
                      <a:cubicBezTo>
                        <a:pt x="50" y="55"/>
                        <a:pt x="48" y="54"/>
                        <a:pt x="46" y="55"/>
                      </a:cubicBezTo>
                      <a:cubicBezTo>
                        <a:pt x="45" y="56"/>
                        <a:pt x="43" y="57"/>
                        <a:pt x="42" y="58"/>
                      </a:cubicBezTo>
                      <a:cubicBezTo>
                        <a:pt x="42" y="57"/>
                        <a:pt x="42" y="55"/>
                        <a:pt x="42" y="54"/>
                      </a:cubicBezTo>
                      <a:cubicBezTo>
                        <a:pt x="41" y="50"/>
                        <a:pt x="36" y="48"/>
                        <a:pt x="32" y="51"/>
                      </a:cubicBezTo>
                      <a:cubicBezTo>
                        <a:pt x="31" y="52"/>
                        <a:pt x="31" y="53"/>
                        <a:pt x="30" y="54"/>
                      </a:cubicBezTo>
                      <a:cubicBezTo>
                        <a:pt x="30" y="53"/>
                        <a:pt x="30" y="53"/>
                        <a:pt x="30" y="52"/>
                      </a:cubicBezTo>
                      <a:cubicBezTo>
                        <a:pt x="30" y="50"/>
                        <a:pt x="29" y="48"/>
                        <a:pt x="27" y="47"/>
                      </a:cubicBezTo>
                      <a:cubicBezTo>
                        <a:pt x="24" y="46"/>
                        <a:pt x="22" y="46"/>
                        <a:pt x="20" y="48"/>
                      </a:cubicBezTo>
                      <a:cubicBezTo>
                        <a:pt x="19" y="49"/>
                        <a:pt x="19" y="49"/>
                        <a:pt x="18" y="50"/>
                      </a:cubicBezTo>
                      <a:cubicBezTo>
                        <a:pt x="17" y="51"/>
                        <a:pt x="17" y="51"/>
                        <a:pt x="16" y="51"/>
                      </a:cubicBezTo>
                      <a:cubicBezTo>
                        <a:pt x="12" y="48"/>
                        <a:pt x="8" y="44"/>
                        <a:pt x="5" y="40"/>
                      </a:cubicBezTo>
                      <a:cubicBezTo>
                        <a:pt x="5" y="40"/>
                        <a:pt x="5" y="39"/>
                        <a:pt x="5" y="39"/>
                      </a:cubicBezTo>
                      <a:cubicBezTo>
                        <a:pt x="10" y="30"/>
                        <a:pt x="15" y="21"/>
                        <a:pt x="20" y="11"/>
                      </a:cubicBezTo>
                      <a:cubicBezTo>
                        <a:pt x="20" y="11"/>
                        <a:pt x="20" y="11"/>
                        <a:pt x="21" y="11"/>
                      </a:cubicBezTo>
                      <a:cubicBezTo>
                        <a:pt x="23" y="11"/>
                        <a:pt x="26" y="11"/>
                        <a:pt x="28" y="11"/>
                      </a:cubicBezTo>
                      <a:cubicBezTo>
                        <a:pt x="31" y="10"/>
                        <a:pt x="35" y="9"/>
                        <a:pt x="38" y="7"/>
                      </a:cubicBezTo>
                      <a:cubicBezTo>
                        <a:pt x="40" y="6"/>
                        <a:pt x="41" y="5"/>
                        <a:pt x="43" y="4"/>
                      </a:cubicBezTo>
                      <a:cubicBezTo>
                        <a:pt x="45" y="4"/>
                        <a:pt x="47" y="4"/>
                        <a:pt x="48" y="6"/>
                      </a:cubicBezTo>
                      <a:cubicBezTo>
                        <a:pt x="49" y="6"/>
                        <a:pt x="49" y="7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3" y="13"/>
                        <a:pt x="37" y="17"/>
                        <a:pt x="31" y="21"/>
                      </a:cubicBezTo>
                      <a:cubicBezTo>
                        <a:pt x="30" y="22"/>
                        <a:pt x="30" y="23"/>
                        <a:pt x="29" y="24"/>
                      </a:cubicBezTo>
                      <a:cubicBezTo>
                        <a:pt x="28" y="26"/>
                        <a:pt x="28" y="27"/>
                        <a:pt x="29" y="29"/>
                      </a:cubicBezTo>
                      <a:cubicBezTo>
                        <a:pt x="31" y="31"/>
                        <a:pt x="33" y="32"/>
                        <a:pt x="35" y="31"/>
                      </a:cubicBezTo>
                      <a:cubicBezTo>
                        <a:pt x="35" y="31"/>
                        <a:pt x="36" y="30"/>
                        <a:pt x="36" y="30"/>
                      </a:cubicBezTo>
                      <a:cubicBezTo>
                        <a:pt x="42" y="27"/>
                        <a:pt x="47" y="24"/>
                        <a:pt x="53" y="21"/>
                      </a:cubicBezTo>
                      <a:cubicBezTo>
                        <a:pt x="54" y="20"/>
                        <a:pt x="56" y="20"/>
                        <a:pt x="57" y="20"/>
                      </a:cubicBezTo>
                      <a:cubicBezTo>
                        <a:pt x="59" y="19"/>
                        <a:pt x="61" y="20"/>
                        <a:pt x="62" y="22"/>
                      </a:cubicBezTo>
                      <a:cubicBezTo>
                        <a:pt x="71" y="32"/>
                        <a:pt x="80" y="41"/>
                        <a:pt x="88" y="51"/>
                      </a:cubicBezTo>
                      <a:cubicBezTo>
                        <a:pt x="90" y="52"/>
                        <a:pt x="91" y="54"/>
                        <a:pt x="92" y="55"/>
                      </a:cubicBezTo>
                      <a:cubicBezTo>
                        <a:pt x="92" y="55"/>
                        <a:pt x="93" y="56"/>
                        <a:pt x="93" y="57"/>
                      </a:cubicBezTo>
                      <a:cubicBezTo>
                        <a:pt x="95" y="60"/>
                        <a:pt x="95" y="61"/>
                        <a:pt x="93" y="63"/>
                      </a:cubicBezTo>
                      <a:moveTo>
                        <a:pt x="91" y="11"/>
                      </a:moveTo>
                      <a:cubicBezTo>
                        <a:pt x="90" y="10"/>
                        <a:pt x="90" y="9"/>
                        <a:pt x="89" y="8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9" y="9"/>
                        <a:pt x="88" y="9"/>
                        <a:pt x="88" y="9"/>
                      </a:cubicBezTo>
                      <a:cubicBezTo>
                        <a:pt x="85" y="11"/>
                        <a:pt x="82" y="11"/>
                        <a:pt x="80" y="9"/>
                      </a:cubicBezTo>
                      <a:cubicBezTo>
                        <a:pt x="77" y="7"/>
                        <a:pt x="74" y="6"/>
                        <a:pt x="72" y="4"/>
                      </a:cubicBezTo>
                      <a:cubicBezTo>
                        <a:pt x="67" y="1"/>
                        <a:pt x="62" y="1"/>
                        <a:pt x="57" y="4"/>
                      </a:cubicBezTo>
                      <a:cubicBezTo>
                        <a:pt x="56" y="4"/>
                        <a:pt x="55" y="5"/>
                        <a:pt x="53" y="6"/>
                      </a:cubicBezTo>
                      <a:cubicBezTo>
                        <a:pt x="53" y="5"/>
                        <a:pt x="52" y="4"/>
                        <a:pt x="51" y="3"/>
                      </a:cubicBezTo>
                      <a:cubicBezTo>
                        <a:pt x="49" y="1"/>
                        <a:pt x="47" y="0"/>
                        <a:pt x="44" y="0"/>
                      </a:cubicBezTo>
                      <a:cubicBezTo>
                        <a:pt x="42" y="1"/>
                        <a:pt x="41" y="1"/>
                        <a:pt x="40" y="2"/>
                      </a:cubicBezTo>
                      <a:cubicBezTo>
                        <a:pt x="38" y="3"/>
                        <a:pt x="36" y="4"/>
                        <a:pt x="34" y="5"/>
                      </a:cubicBezTo>
                      <a:cubicBezTo>
                        <a:pt x="30" y="7"/>
                        <a:pt x="25" y="8"/>
                        <a:pt x="20" y="7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2" y="18"/>
                        <a:pt x="6" y="28"/>
                        <a:pt x="1" y="38"/>
                      </a:cubicBezTo>
                      <a:cubicBezTo>
                        <a:pt x="0" y="39"/>
                        <a:pt x="0" y="40"/>
                        <a:pt x="1" y="41"/>
                      </a:cubicBezTo>
                      <a:cubicBezTo>
                        <a:pt x="5" y="46"/>
                        <a:pt x="9" y="50"/>
                        <a:pt x="14" y="53"/>
                      </a:cubicBezTo>
                      <a:cubicBezTo>
                        <a:pt x="14" y="54"/>
                        <a:pt x="14" y="54"/>
                        <a:pt x="14" y="55"/>
                      </a:cubicBezTo>
                      <a:cubicBezTo>
                        <a:pt x="14" y="58"/>
                        <a:pt x="16" y="61"/>
                        <a:pt x="19" y="61"/>
                      </a:cubicBezTo>
                      <a:cubicBezTo>
                        <a:pt x="20" y="62"/>
                        <a:pt x="21" y="61"/>
                        <a:pt x="22" y="61"/>
                      </a:cubicBezTo>
                      <a:cubicBezTo>
                        <a:pt x="21" y="64"/>
                        <a:pt x="21" y="67"/>
                        <a:pt x="23" y="69"/>
                      </a:cubicBezTo>
                      <a:cubicBezTo>
                        <a:pt x="24" y="70"/>
                        <a:pt x="25" y="71"/>
                        <a:pt x="27" y="70"/>
                      </a:cubicBezTo>
                      <a:cubicBezTo>
                        <a:pt x="28" y="70"/>
                        <a:pt x="30" y="70"/>
                        <a:pt x="31" y="70"/>
                      </a:cubicBezTo>
                      <a:cubicBezTo>
                        <a:pt x="31" y="71"/>
                        <a:pt x="30" y="72"/>
                        <a:pt x="31" y="74"/>
                      </a:cubicBezTo>
                      <a:cubicBezTo>
                        <a:pt x="32" y="78"/>
                        <a:pt x="37" y="79"/>
                        <a:pt x="40" y="77"/>
                      </a:cubicBezTo>
                      <a:cubicBezTo>
                        <a:pt x="41" y="76"/>
                        <a:pt x="42" y="75"/>
                        <a:pt x="43" y="74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42" y="77"/>
                        <a:pt x="43" y="80"/>
                        <a:pt x="45" y="81"/>
                      </a:cubicBezTo>
                      <a:cubicBezTo>
                        <a:pt x="47" y="82"/>
                        <a:pt x="50" y="82"/>
                        <a:pt x="52" y="80"/>
                      </a:cubicBezTo>
                      <a:cubicBezTo>
                        <a:pt x="53" y="79"/>
                        <a:pt x="55" y="77"/>
                        <a:pt x="56" y="76"/>
                      </a:cubicBezTo>
                      <a:cubicBezTo>
                        <a:pt x="58" y="78"/>
                        <a:pt x="60" y="79"/>
                        <a:pt x="62" y="80"/>
                      </a:cubicBezTo>
                      <a:cubicBezTo>
                        <a:pt x="65" y="83"/>
                        <a:pt x="68" y="83"/>
                        <a:pt x="71" y="80"/>
                      </a:cubicBezTo>
                      <a:cubicBezTo>
                        <a:pt x="73" y="78"/>
                        <a:pt x="74" y="76"/>
                        <a:pt x="74" y="74"/>
                      </a:cubicBezTo>
                      <a:cubicBezTo>
                        <a:pt x="79" y="76"/>
                        <a:pt x="84" y="73"/>
                        <a:pt x="85" y="68"/>
                      </a:cubicBezTo>
                      <a:cubicBezTo>
                        <a:pt x="90" y="69"/>
                        <a:pt x="94" y="68"/>
                        <a:pt x="97" y="64"/>
                      </a:cubicBezTo>
                      <a:cubicBezTo>
                        <a:pt x="100" y="60"/>
                        <a:pt x="98" y="57"/>
                        <a:pt x="96" y="53"/>
                      </a:cubicBezTo>
                      <a:cubicBezTo>
                        <a:pt x="96" y="53"/>
                        <a:pt x="97" y="53"/>
                        <a:pt x="97" y="52"/>
                      </a:cubicBezTo>
                      <a:cubicBezTo>
                        <a:pt x="100" y="49"/>
                        <a:pt x="103" y="46"/>
                        <a:pt x="106" y="42"/>
                      </a:cubicBezTo>
                      <a:cubicBezTo>
                        <a:pt x="106" y="41"/>
                        <a:pt x="106" y="40"/>
                        <a:pt x="106" y="40"/>
                      </a:cubicBezTo>
                      <a:cubicBezTo>
                        <a:pt x="101" y="30"/>
                        <a:pt x="96" y="21"/>
                        <a:pt x="91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3" name="Freeform 26"/>
                <p:cNvSpPr>
                  <a:spLocks/>
                </p:cNvSpPr>
                <p:nvPr userDrawn="1"/>
              </p:nvSpPr>
              <p:spPr bwMode="auto">
                <a:xfrm>
                  <a:off x="3625" y="1261"/>
                  <a:ext cx="45" cy="65"/>
                </a:xfrm>
                <a:custGeom>
                  <a:avLst/>
                  <a:gdLst>
                    <a:gd name="T0" fmla="*/ 30 w 30"/>
                    <a:gd name="T1" fmla="*/ 6 h 44"/>
                    <a:gd name="T2" fmla="*/ 28 w 30"/>
                    <a:gd name="T3" fmla="*/ 5 h 44"/>
                    <a:gd name="T4" fmla="*/ 22 w 30"/>
                    <a:gd name="T5" fmla="*/ 1 h 44"/>
                    <a:gd name="T6" fmla="*/ 18 w 30"/>
                    <a:gd name="T7" fmla="*/ 2 h 44"/>
                    <a:gd name="T8" fmla="*/ 1 w 30"/>
                    <a:gd name="T9" fmla="*/ 36 h 44"/>
                    <a:gd name="T10" fmla="*/ 1 w 30"/>
                    <a:gd name="T11" fmla="*/ 40 h 44"/>
                    <a:gd name="T12" fmla="*/ 8 w 30"/>
                    <a:gd name="T13" fmla="*/ 43 h 44"/>
                    <a:gd name="T14" fmla="*/ 11 w 30"/>
                    <a:gd name="T15" fmla="*/ 42 h 44"/>
                    <a:gd name="T16" fmla="*/ 29 w 30"/>
                    <a:gd name="T17" fmla="*/ 8 h 44"/>
                    <a:gd name="T18" fmla="*/ 30 w 30"/>
                    <a:gd name="T19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4">
                      <a:moveTo>
                        <a:pt x="30" y="6"/>
                      </a:moveTo>
                      <a:cubicBezTo>
                        <a:pt x="29" y="6"/>
                        <a:pt x="29" y="5"/>
                        <a:pt x="28" y="5"/>
                      </a:cubicBezTo>
                      <a:cubicBezTo>
                        <a:pt x="26" y="4"/>
                        <a:pt x="24" y="2"/>
                        <a:pt x="22" y="1"/>
                      </a:cubicBezTo>
                      <a:cubicBezTo>
                        <a:pt x="20" y="0"/>
                        <a:pt x="19" y="1"/>
                        <a:pt x="18" y="2"/>
                      </a:cubicBezTo>
                      <a:cubicBezTo>
                        <a:pt x="12" y="14"/>
                        <a:pt x="6" y="25"/>
                        <a:pt x="1" y="36"/>
                      </a:cubicBezTo>
                      <a:cubicBezTo>
                        <a:pt x="0" y="38"/>
                        <a:pt x="0" y="39"/>
                        <a:pt x="1" y="40"/>
                      </a:cubicBezTo>
                      <a:cubicBezTo>
                        <a:pt x="4" y="41"/>
                        <a:pt x="6" y="42"/>
                        <a:pt x="8" y="43"/>
                      </a:cubicBezTo>
                      <a:cubicBezTo>
                        <a:pt x="9" y="44"/>
                        <a:pt x="10" y="43"/>
                        <a:pt x="11" y="42"/>
                      </a:cubicBezTo>
                      <a:cubicBezTo>
                        <a:pt x="17" y="31"/>
                        <a:pt x="23" y="19"/>
                        <a:pt x="29" y="8"/>
                      </a:cubicBezTo>
                      <a:cubicBezTo>
                        <a:pt x="29" y="7"/>
                        <a:pt x="29" y="7"/>
                        <a:pt x="3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4" name="Freeform 27"/>
                <p:cNvSpPr>
                  <a:spLocks/>
                </p:cNvSpPr>
                <p:nvPr userDrawn="1"/>
              </p:nvSpPr>
              <p:spPr bwMode="auto">
                <a:xfrm>
                  <a:off x="3786" y="1264"/>
                  <a:ext cx="45" cy="65"/>
                </a:xfrm>
                <a:custGeom>
                  <a:avLst/>
                  <a:gdLst>
                    <a:gd name="T0" fmla="*/ 30 w 30"/>
                    <a:gd name="T1" fmla="*/ 36 h 44"/>
                    <a:gd name="T2" fmla="*/ 11 w 30"/>
                    <a:gd name="T3" fmla="*/ 2 h 44"/>
                    <a:gd name="T4" fmla="*/ 8 w 30"/>
                    <a:gd name="T5" fmla="*/ 1 h 44"/>
                    <a:gd name="T6" fmla="*/ 2 w 30"/>
                    <a:gd name="T7" fmla="*/ 4 h 44"/>
                    <a:gd name="T8" fmla="*/ 1 w 30"/>
                    <a:gd name="T9" fmla="*/ 8 h 44"/>
                    <a:gd name="T10" fmla="*/ 11 w 30"/>
                    <a:gd name="T11" fmla="*/ 26 h 44"/>
                    <a:gd name="T12" fmla="*/ 19 w 30"/>
                    <a:gd name="T13" fmla="*/ 42 h 44"/>
                    <a:gd name="T14" fmla="*/ 22 w 30"/>
                    <a:gd name="T15" fmla="*/ 43 h 44"/>
                    <a:gd name="T16" fmla="*/ 29 w 30"/>
                    <a:gd name="T17" fmla="*/ 39 h 44"/>
                    <a:gd name="T18" fmla="*/ 30 w 30"/>
                    <a:gd name="T19" fmla="*/ 38 h 44"/>
                    <a:gd name="T20" fmla="*/ 30 w 30"/>
                    <a:gd name="T21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44">
                      <a:moveTo>
                        <a:pt x="30" y="36"/>
                      </a:moveTo>
                      <a:cubicBezTo>
                        <a:pt x="24" y="25"/>
                        <a:pt x="18" y="13"/>
                        <a:pt x="11" y="2"/>
                      </a:cubicBez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0" y="5"/>
                        <a:pt x="0" y="6"/>
                        <a:pt x="1" y="8"/>
                      </a:cubicBezTo>
                      <a:cubicBezTo>
                        <a:pt x="4" y="14"/>
                        <a:pt x="7" y="20"/>
                        <a:pt x="11" y="26"/>
                      </a:cubicBezTo>
                      <a:cubicBezTo>
                        <a:pt x="14" y="31"/>
                        <a:pt x="16" y="36"/>
                        <a:pt x="19" y="42"/>
                      </a:cubicBezTo>
                      <a:cubicBezTo>
                        <a:pt x="20" y="43"/>
                        <a:pt x="21" y="44"/>
                        <a:pt x="22" y="43"/>
                      </a:cubicBezTo>
                      <a:cubicBezTo>
                        <a:pt x="24" y="42"/>
                        <a:pt x="27" y="40"/>
                        <a:pt x="29" y="39"/>
                      </a:cubicBez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0" y="37"/>
                        <a:pt x="30" y="37"/>
                        <a:pt x="30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  <a:lvl3pPr>
              <a:defRPr>
                <a:solidFill>
                  <a:schemeClr val="accent4"/>
                </a:solidFill>
              </a:defRPr>
            </a:lvl3pPr>
            <a:lvl4pPr>
              <a:defRPr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4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4170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geversbenadering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4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30" name="Groep 29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31" name="Rechte verbindingslijn 30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ep 31"/>
            <p:cNvGrpSpPr/>
            <p:nvPr userDrawn="1"/>
          </p:nvGrpSpPr>
          <p:grpSpPr>
            <a:xfrm>
              <a:off x="536970" y="402430"/>
              <a:ext cx="481012" cy="481012"/>
              <a:chOff x="5680112" y="1832966"/>
              <a:chExt cx="481012" cy="481012"/>
            </a:xfrm>
          </p:grpSpPr>
          <p:sp>
            <p:nvSpPr>
              <p:cNvPr id="33" name="Ovaal 32"/>
              <p:cNvSpPr/>
              <p:nvPr userDrawn="1"/>
            </p:nvSpPr>
            <p:spPr>
              <a:xfrm>
                <a:off x="5680112" y="1832966"/>
                <a:ext cx="481012" cy="4810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34" name="Group 24"/>
              <p:cNvGrpSpPr>
                <a:grpSpLocks noChangeAspect="1"/>
              </p:cNvGrpSpPr>
              <p:nvPr userDrawn="1"/>
            </p:nvGrpSpPr>
            <p:grpSpPr bwMode="auto">
              <a:xfrm>
                <a:off x="5753902" y="1990216"/>
                <a:ext cx="333432" cy="208800"/>
                <a:chOff x="3625" y="1261"/>
                <a:chExt cx="206" cy="129"/>
              </a:xfrm>
              <a:solidFill>
                <a:schemeClr val="bg1"/>
              </a:solidFill>
            </p:grpSpPr>
            <p:sp>
              <p:nvSpPr>
                <p:cNvPr id="35" name="Freeform 25"/>
                <p:cNvSpPr>
                  <a:spLocks noEditPoints="1"/>
                </p:cNvSpPr>
                <p:nvPr userDrawn="1"/>
              </p:nvSpPr>
              <p:spPr bwMode="auto">
                <a:xfrm>
                  <a:off x="3648" y="1267"/>
                  <a:ext cx="157" cy="123"/>
                </a:xfrm>
                <a:custGeom>
                  <a:avLst/>
                  <a:gdLst>
                    <a:gd name="T0" fmla="*/ 85 w 106"/>
                    <a:gd name="T1" fmla="*/ 63 h 83"/>
                    <a:gd name="T2" fmla="*/ 72 w 106"/>
                    <a:gd name="T3" fmla="*/ 50 h 83"/>
                    <a:gd name="T4" fmla="*/ 69 w 106"/>
                    <a:gd name="T5" fmla="*/ 52 h 83"/>
                    <a:gd name="T6" fmla="*/ 81 w 106"/>
                    <a:gd name="T7" fmla="*/ 66 h 83"/>
                    <a:gd name="T8" fmla="*/ 72 w 106"/>
                    <a:gd name="T9" fmla="*/ 68 h 83"/>
                    <a:gd name="T10" fmla="*/ 62 w 106"/>
                    <a:gd name="T11" fmla="*/ 57 h 83"/>
                    <a:gd name="T12" fmla="*/ 59 w 106"/>
                    <a:gd name="T13" fmla="*/ 60 h 83"/>
                    <a:gd name="T14" fmla="*/ 69 w 106"/>
                    <a:gd name="T15" fmla="*/ 70 h 83"/>
                    <a:gd name="T16" fmla="*/ 66 w 106"/>
                    <a:gd name="T17" fmla="*/ 78 h 83"/>
                    <a:gd name="T18" fmla="*/ 59 w 106"/>
                    <a:gd name="T19" fmla="*/ 74 h 83"/>
                    <a:gd name="T20" fmla="*/ 51 w 106"/>
                    <a:gd name="T21" fmla="*/ 66 h 83"/>
                    <a:gd name="T22" fmla="*/ 54 w 106"/>
                    <a:gd name="T23" fmla="*/ 60 h 83"/>
                    <a:gd name="T24" fmla="*/ 46 w 106"/>
                    <a:gd name="T25" fmla="*/ 55 h 83"/>
                    <a:gd name="T26" fmla="*/ 42 w 106"/>
                    <a:gd name="T27" fmla="*/ 54 h 83"/>
                    <a:gd name="T28" fmla="*/ 30 w 106"/>
                    <a:gd name="T29" fmla="*/ 54 h 83"/>
                    <a:gd name="T30" fmla="*/ 27 w 106"/>
                    <a:gd name="T31" fmla="*/ 47 h 83"/>
                    <a:gd name="T32" fmla="*/ 18 w 106"/>
                    <a:gd name="T33" fmla="*/ 50 h 83"/>
                    <a:gd name="T34" fmla="*/ 5 w 106"/>
                    <a:gd name="T35" fmla="*/ 40 h 83"/>
                    <a:gd name="T36" fmla="*/ 20 w 106"/>
                    <a:gd name="T37" fmla="*/ 11 h 83"/>
                    <a:gd name="T38" fmla="*/ 28 w 106"/>
                    <a:gd name="T39" fmla="*/ 11 h 83"/>
                    <a:gd name="T40" fmla="*/ 43 w 106"/>
                    <a:gd name="T41" fmla="*/ 4 h 83"/>
                    <a:gd name="T42" fmla="*/ 50 w 106"/>
                    <a:gd name="T43" fmla="*/ 8 h 83"/>
                    <a:gd name="T44" fmla="*/ 31 w 106"/>
                    <a:gd name="T45" fmla="*/ 21 h 83"/>
                    <a:gd name="T46" fmla="*/ 29 w 106"/>
                    <a:gd name="T47" fmla="*/ 29 h 83"/>
                    <a:gd name="T48" fmla="*/ 36 w 106"/>
                    <a:gd name="T49" fmla="*/ 30 h 83"/>
                    <a:gd name="T50" fmla="*/ 57 w 106"/>
                    <a:gd name="T51" fmla="*/ 20 h 83"/>
                    <a:gd name="T52" fmla="*/ 88 w 106"/>
                    <a:gd name="T53" fmla="*/ 51 h 83"/>
                    <a:gd name="T54" fmla="*/ 93 w 106"/>
                    <a:gd name="T55" fmla="*/ 57 h 83"/>
                    <a:gd name="T56" fmla="*/ 91 w 106"/>
                    <a:gd name="T57" fmla="*/ 11 h 83"/>
                    <a:gd name="T58" fmla="*/ 89 w 106"/>
                    <a:gd name="T59" fmla="*/ 9 h 83"/>
                    <a:gd name="T60" fmla="*/ 80 w 106"/>
                    <a:gd name="T61" fmla="*/ 9 h 83"/>
                    <a:gd name="T62" fmla="*/ 57 w 106"/>
                    <a:gd name="T63" fmla="*/ 4 h 83"/>
                    <a:gd name="T64" fmla="*/ 51 w 106"/>
                    <a:gd name="T65" fmla="*/ 3 h 83"/>
                    <a:gd name="T66" fmla="*/ 40 w 106"/>
                    <a:gd name="T67" fmla="*/ 2 h 83"/>
                    <a:gd name="T68" fmla="*/ 20 w 106"/>
                    <a:gd name="T69" fmla="*/ 7 h 83"/>
                    <a:gd name="T70" fmla="*/ 1 w 106"/>
                    <a:gd name="T71" fmla="*/ 38 h 83"/>
                    <a:gd name="T72" fmla="*/ 14 w 106"/>
                    <a:gd name="T73" fmla="*/ 53 h 83"/>
                    <a:gd name="T74" fmla="*/ 19 w 106"/>
                    <a:gd name="T75" fmla="*/ 61 h 83"/>
                    <a:gd name="T76" fmla="*/ 23 w 106"/>
                    <a:gd name="T77" fmla="*/ 69 h 83"/>
                    <a:gd name="T78" fmla="*/ 31 w 106"/>
                    <a:gd name="T79" fmla="*/ 70 h 83"/>
                    <a:gd name="T80" fmla="*/ 40 w 106"/>
                    <a:gd name="T81" fmla="*/ 77 h 83"/>
                    <a:gd name="T82" fmla="*/ 43 w 106"/>
                    <a:gd name="T83" fmla="*/ 74 h 83"/>
                    <a:gd name="T84" fmla="*/ 52 w 106"/>
                    <a:gd name="T85" fmla="*/ 80 h 83"/>
                    <a:gd name="T86" fmla="*/ 62 w 106"/>
                    <a:gd name="T87" fmla="*/ 80 h 83"/>
                    <a:gd name="T88" fmla="*/ 74 w 106"/>
                    <a:gd name="T89" fmla="*/ 74 h 83"/>
                    <a:gd name="T90" fmla="*/ 97 w 106"/>
                    <a:gd name="T91" fmla="*/ 64 h 83"/>
                    <a:gd name="T92" fmla="*/ 97 w 106"/>
                    <a:gd name="T93" fmla="*/ 52 h 83"/>
                    <a:gd name="T94" fmla="*/ 106 w 106"/>
                    <a:gd name="T95" fmla="*/ 4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" h="83">
                      <a:moveTo>
                        <a:pt x="93" y="63"/>
                      </a:moveTo>
                      <a:cubicBezTo>
                        <a:pt x="90" y="65"/>
                        <a:pt x="87" y="65"/>
                        <a:pt x="85" y="63"/>
                      </a:cubicBezTo>
                      <a:cubicBezTo>
                        <a:pt x="82" y="60"/>
                        <a:pt x="79" y="57"/>
                        <a:pt x="77" y="54"/>
                      </a:cubicBezTo>
                      <a:cubicBezTo>
                        <a:pt x="75" y="53"/>
                        <a:pt x="74" y="51"/>
                        <a:pt x="72" y="50"/>
                      </a:cubicBezTo>
                      <a:cubicBezTo>
                        <a:pt x="71" y="49"/>
                        <a:pt x="70" y="49"/>
                        <a:pt x="69" y="49"/>
                      </a:cubicBezTo>
                      <a:cubicBezTo>
                        <a:pt x="68" y="50"/>
                        <a:pt x="68" y="51"/>
                        <a:pt x="69" y="52"/>
                      </a:cubicBezTo>
                      <a:cubicBezTo>
                        <a:pt x="73" y="56"/>
                        <a:pt x="76" y="59"/>
                        <a:pt x="79" y="63"/>
                      </a:cubicBezTo>
                      <a:cubicBezTo>
                        <a:pt x="80" y="64"/>
                        <a:pt x="81" y="65"/>
                        <a:pt x="81" y="66"/>
                      </a:cubicBezTo>
                      <a:cubicBezTo>
                        <a:pt x="82" y="69"/>
                        <a:pt x="79" y="71"/>
                        <a:pt x="76" y="71"/>
                      </a:cubicBezTo>
                      <a:cubicBezTo>
                        <a:pt x="74" y="70"/>
                        <a:pt x="73" y="69"/>
                        <a:pt x="72" y="68"/>
                      </a:cubicBezTo>
                      <a:cubicBezTo>
                        <a:pt x="69" y="64"/>
                        <a:pt x="66" y="61"/>
                        <a:pt x="63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1" y="56"/>
                        <a:pt x="60" y="56"/>
                        <a:pt x="59" y="57"/>
                      </a:cubicBezTo>
                      <a:cubicBezTo>
                        <a:pt x="59" y="58"/>
                        <a:pt x="59" y="59"/>
                        <a:pt x="59" y="60"/>
                      </a:cubicBezTo>
                      <a:cubicBezTo>
                        <a:pt x="60" y="60"/>
                        <a:pt x="60" y="61"/>
                        <a:pt x="61" y="62"/>
                      </a:cubicBezTo>
                      <a:cubicBezTo>
                        <a:pt x="64" y="64"/>
                        <a:pt x="66" y="67"/>
                        <a:pt x="69" y="70"/>
                      </a:cubicBezTo>
                      <a:cubicBezTo>
                        <a:pt x="70" y="72"/>
                        <a:pt x="71" y="73"/>
                        <a:pt x="70" y="75"/>
                      </a:cubicBezTo>
                      <a:cubicBezTo>
                        <a:pt x="69" y="77"/>
                        <a:pt x="68" y="78"/>
                        <a:pt x="66" y="78"/>
                      </a:cubicBezTo>
                      <a:cubicBezTo>
                        <a:pt x="66" y="79"/>
                        <a:pt x="65" y="78"/>
                        <a:pt x="64" y="78"/>
                      </a:cubicBezTo>
                      <a:cubicBezTo>
                        <a:pt x="62" y="76"/>
                        <a:pt x="61" y="75"/>
                        <a:pt x="59" y="74"/>
                      </a:cubicBezTo>
                      <a:cubicBezTo>
                        <a:pt x="59" y="73"/>
                        <a:pt x="58" y="73"/>
                        <a:pt x="59" y="73"/>
                      </a:cubicBezTo>
                      <a:cubicBezTo>
                        <a:pt x="60" y="68"/>
                        <a:pt x="55" y="64"/>
                        <a:pt x="51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4"/>
                        <a:pt x="54" y="62"/>
                        <a:pt x="54" y="60"/>
                      </a:cubicBezTo>
                      <a:cubicBezTo>
                        <a:pt x="54" y="59"/>
                        <a:pt x="53" y="57"/>
                        <a:pt x="52" y="56"/>
                      </a:cubicBezTo>
                      <a:cubicBezTo>
                        <a:pt x="50" y="55"/>
                        <a:pt x="48" y="54"/>
                        <a:pt x="46" y="55"/>
                      </a:cubicBezTo>
                      <a:cubicBezTo>
                        <a:pt x="45" y="56"/>
                        <a:pt x="43" y="57"/>
                        <a:pt x="42" y="58"/>
                      </a:cubicBezTo>
                      <a:cubicBezTo>
                        <a:pt x="42" y="57"/>
                        <a:pt x="42" y="55"/>
                        <a:pt x="42" y="54"/>
                      </a:cubicBezTo>
                      <a:cubicBezTo>
                        <a:pt x="41" y="50"/>
                        <a:pt x="36" y="48"/>
                        <a:pt x="32" y="51"/>
                      </a:cubicBezTo>
                      <a:cubicBezTo>
                        <a:pt x="31" y="52"/>
                        <a:pt x="31" y="53"/>
                        <a:pt x="30" y="54"/>
                      </a:cubicBezTo>
                      <a:cubicBezTo>
                        <a:pt x="30" y="53"/>
                        <a:pt x="30" y="53"/>
                        <a:pt x="30" y="52"/>
                      </a:cubicBezTo>
                      <a:cubicBezTo>
                        <a:pt x="30" y="50"/>
                        <a:pt x="29" y="48"/>
                        <a:pt x="27" y="47"/>
                      </a:cubicBezTo>
                      <a:cubicBezTo>
                        <a:pt x="24" y="46"/>
                        <a:pt x="22" y="46"/>
                        <a:pt x="20" y="48"/>
                      </a:cubicBezTo>
                      <a:cubicBezTo>
                        <a:pt x="19" y="49"/>
                        <a:pt x="19" y="49"/>
                        <a:pt x="18" y="50"/>
                      </a:cubicBezTo>
                      <a:cubicBezTo>
                        <a:pt x="17" y="51"/>
                        <a:pt x="17" y="51"/>
                        <a:pt x="16" y="51"/>
                      </a:cubicBezTo>
                      <a:cubicBezTo>
                        <a:pt x="12" y="48"/>
                        <a:pt x="8" y="44"/>
                        <a:pt x="5" y="40"/>
                      </a:cubicBezTo>
                      <a:cubicBezTo>
                        <a:pt x="5" y="40"/>
                        <a:pt x="5" y="39"/>
                        <a:pt x="5" y="39"/>
                      </a:cubicBezTo>
                      <a:cubicBezTo>
                        <a:pt x="10" y="30"/>
                        <a:pt x="15" y="21"/>
                        <a:pt x="20" y="11"/>
                      </a:cubicBezTo>
                      <a:cubicBezTo>
                        <a:pt x="20" y="11"/>
                        <a:pt x="20" y="11"/>
                        <a:pt x="21" y="11"/>
                      </a:cubicBezTo>
                      <a:cubicBezTo>
                        <a:pt x="23" y="11"/>
                        <a:pt x="26" y="11"/>
                        <a:pt x="28" y="11"/>
                      </a:cubicBezTo>
                      <a:cubicBezTo>
                        <a:pt x="31" y="10"/>
                        <a:pt x="35" y="9"/>
                        <a:pt x="38" y="7"/>
                      </a:cubicBezTo>
                      <a:cubicBezTo>
                        <a:pt x="40" y="6"/>
                        <a:pt x="41" y="5"/>
                        <a:pt x="43" y="4"/>
                      </a:cubicBezTo>
                      <a:cubicBezTo>
                        <a:pt x="45" y="4"/>
                        <a:pt x="47" y="4"/>
                        <a:pt x="48" y="6"/>
                      </a:cubicBezTo>
                      <a:cubicBezTo>
                        <a:pt x="49" y="6"/>
                        <a:pt x="49" y="7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3" y="13"/>
                        <a:pt x="37" y="17"/>
                        <a:pt x="31" y="21"/>
                      </a:cubicBezTo>
                      <a:cubicBezTo>
                        <a:pt x="30" y="22"/>
                        <a:pt x="30" y="23"/>
                        <a:pt x="29" y="24"/>
                      </a:cubicBezTo>
                      <a:cubicBezTo>
                        <a:pt x="28" y="26"/>
                        <a:pt x="28" y="27"/>
                        <a:pt x="29" y="29"/>
                      </a:cubicBezTo>
                      <a:cubicBezTo>
                        <a:pt x="31" y="31"/>
                        <a:pt x="33" y="32"/>
                        <a:pt x="35" y="31"/>
                      </a:cubicBezTo>
                      <a:cubicBezTo>
                        <a:pt x="35" y="31"/>
                        <a:pt x="36" y="30"/>
                        <a:pt x="36" y="30"/>
                      </a:cubicBezTo>
                      <a:cubicBezTo>
                        <a:pt x="42" y="27"/>
                        <a:pt x="47" y="24"/>
                        <a:pt x="53" y="21"/>
                      </a:cubicBezTo>
                      <a:cubicBezTo>
                        <a:pt x="54" y="20"/>
                        <a:pt x="56" y="20"/>
                        <a:pt x="57" y="20"/>
                      </a:cubicBezTo>
                      <a:cubicBezTo>
                        <a:pt x="59" y="19"/>
                        <a:pt x="61" y="20"/>
                        <a:pt x="62" y="22"/>
                      </a:cubicBezTo>
                      <a:cubicBezTo>
                        <a:pt x="71" y="32"/>
                        <a:pt x="80" y="41"/>
                        <a:pt x="88" y="51"/>
                      </a:cubicBezTo>
                      <a:cubicBezTo>
                        <a:pt x="90" y="52"/>
                        <a:pt x="91" y="54"/>
                        <a:pt x="92" y="55"/>
                      </a:cubicBezTo>
                      <a:cubicBezTo>
                        <a:pt x="92" y="55"/>
                        <a:pt x="93" y="56"/>
                        <a:pt x="93" y="57"/>
                      </a:cubicBezTo>
                      <a:cubicBezTo>
                        <a:pt x="95" y="60"/>
                        <a:pt x="95" y="61"/>
                        <a:pt x="93" y="63"/>
                      </a:cubicBezTo>
                      <a:moveTo>
                        <a:pt x="91" y="11"/>
                      </a:moveTo>
                      <a:cubicBezTo>
                        <a:pt x="90" y="10"/>
                        <a:pt x="90" y="9"/>
                        <a:pt x="89" y="8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9" y="9"/>
                        <a:pt x="88" y="9"/>
                        <a:pt x="88" y="9"/>
                      </a:cubicBezTo>
                      <a:cubicBezTo>
                        <a:pt x="85" y="11"/>
                        <a:pt x="82" y="11"/>
                        <a:pt x="80" y="9"/>
                      </a:cubicBezTo>
                      <a:cubicBezTo>
                        <a:pt x="77" y="7"/>
                        <a:pt x="74" y="6"/>
                        <a:pt x="72" y="4"/>
                      </a:cubicBezTo>
                      <a:cubicBezTo>
                        <a:pt x="67" y="1"/>
                        <a:pt x="62" y="1"/>
                        <a:pt x="57" y="4"/>
                      </a:cubicBezTo>
                      <a:cubicBezTo>
                        <a:pt x="56" y="4"/>
                        <a:pt x="55" y="5"/>
                        <a:pt x="53" y="6"/>
                      </a:cubicBezTo>
                      <a:cubicBezTo>
                        <a:pt x="53" y="5"/>
                        <a:pt x="52" y="4"/>
                        <a:pt x="51" y="3"/>
                      </a:cubicBezTo>
                      <a:cubicBezTo>
                        <a:pt x="49" y="1"/>
                        <a:pt x="47" y="0"/>
                        <a:pt x="44" y="0"/>
                      </a:cubicBezTo>
                      <a:cubicBezTo>
                        <a:pt x="42" y="1"/>
                        <a:pt x="41" y="1"/>
                        <a:pt x="40" y="2"/>
                      </a:cubicBezTo>
                      <a:cubicBezTo>
                        <a:pt x="38" y="3"/>
                        <a:pt x="36" y="4"/>
                        <a:pt x="34" y="5"/>
                      </a:cubicBezTo>
                      <a:cubicBezTo>
                        <a:pt x="30" y="7"/>
                        <a:pt x="25" y="8"/>
                        <a:pt x="20" y="7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2" y="18"/>
                        <a:pt x="6" y="28"/>
                        <a:pt x="1" y="38"/>
                      </a:cubicBezTo>
                      <a:cubicBezTo>
                        <a:pt x="0" y="39"/>
                        <a:pt x="0" y="40"/>
                        <a:pt x="1" y="41"/>
                      </a:cubicBezTo>
                      <a:cubicBezTo>
                        <a:pt x="5" y="46"/>
                        <a:pt x="9" y="50"/>
                        <a:pt x="14" y="53"/>
                      </a:cubicBezTo>
                      <a:cubicBezTo>
                        <a:pt x="14" y="54"/>
                        <a:pt x="14" y="54"/>
                        <a:pt x="14" y="55"/>
                      </a:cubicBezTo>
                      <a:cubicBezTo>
                        <a:pt x="14" y="58"/>
                        <a:pt x="16" y="61"/>
                        <a:pt x="19" y="61"/>
                      </a:cubicBezTo>
                      <a:cubicBezTo>
                        <a:pt x="20" y="62"/>
                        <a:pt x="21" y="61"/>
                        <a:pt x="22" y="61"/>
                      </a:cubicBezTo>
                      <a:cubicBezTo>
                        <a:pt x="21" y="64"/>
                        <a:pt x="21" y="67"/>
                        <a:pt x="23" y="69"/>
                      </a:cubicBezTo>
                      <a:cubicBezTo>
                        <a:pt x="24" y="70"/>
                        <a:pt x="25" y="71"/>
                        <a:pt x="27" y="70"/>
                      </a:cubicBezTo>
                      <a:cubicBezTo>
                        <a:pt x="28" y="70"/>
                        <a:pt x="30" y="70"/>
                        <a:pt x="31" y="70"/>
                      </a:cubicBezTo>
                      <a:cubicBezTo>
                        <a:pt x="31" y="71"/>
                        <a:pt x="30" y="72"/>
                        <a:pt x="31" y="74"/>
                      </a:cubicBezTo>
                      <a:cubicBezTo>
                        <a:pt x="32" y="78"/>
                        <a:pt x="37" y="79"/>
                        <a:pt x="40" y="77"/>
                      </a:cubicBezTo>
                      <a:cubicBezTo>
                        <a:pt x="41" y="76"/>
                        <a:pt x="42" y="75"/>
                        <a:pt x="43" y="74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42" y="77"/>
                        <a:pt x="43" y="80"/>
                        <a:pt x="45" y="81"/>
                      </a:cubicBezTo>
                      <a:cubicBezTo>
                        <a:pt x="47" y="82"/>
                        <a:pt x="50" y="82"/>
                        <a:pt x="52" y="80"/>
                      </a:cubicBezTo>
                      <a:cubicBezTo>
                        <a:pt x="53" y="79"/>
                        <a:pt x="55" y="77"/>
                        <a:pt x="56" y="76"/>
                      </a:cubicBezTo>
                      <a:cubicBezTo>
                        <a:pt x="58" y="78"/>
                        <a:pt x="60" y="79"/>
                        <a:pt x="62" y="80"/>
                      </a:cubicBezTo>
                      <a:cubicBezTo>
                        <a:pt x="65" y="83"/>
                        <a:pt x="68" y="83"/>
                        <a:pt x="71" y="80"/>
                      </a:cubicBezTo>
                      <a:cubicBezTo>
                        <a:pt x="73" y="78"/>
                        <a:pt x="74" y="76"/>
                        <a:pt x="74" y="74"/>
                      </a:cubicBezTo>
                      <a:cubicBezTo>
                        <a:pt x="79" y="76"/>
                        <a:pt x="84" y="73"/>
                        <a:pt x="85" y="68"/>
                      </a:cubicBezTo>
                      <a:cubicBezTo>
                        <a:pt x="90" y="69"/>
                        <a:pt x="94" y="68"/>
                        <a:pt x="97" y="64"/>
                      </a:cubicBezTo>
                      <a:cubicBezTo>
                        <a:pt x="100" y="60"/>
                        <a:pt x="98" y="57"/>
                        <a:pt x="96" y="53"/>
                      </a:cubicBezTo>
                      <a:cubicBezTo>
                        <a:pt x="96" y="53"/>
                        <a:pt x="97" y="53"/>
                        <a:pt x="97" y="52"/>
                      </a:cubicBezTo>
                      <a:cubicBezTo>
                        <a:pt x="100" y="49"/>
                        <a:pt x="103" y="46"/>
                        <a:pt x="106" y="42"/>
                      </a:cubicBezTo>
                      <a:cubicBezTo>
                        <a:pt x="106" y="41"/>
                        <a:pt x="106" y="40"/>
                        <a:pt x="106" y="40"/>
                      </a:cubicBezTo>
                      <a:cubicBezTo>
                        <a:pt x="101" y="30"/>
                        <a:pt x="96" y="21"/>
                        <a:pt x="91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6" name="Freeform 26"/>
                <p:cNvSpPr>
                  <a:spLocks/>
                </p:cNvSpPr>
                <p:nvPr userDrawn="1"/>
              </p:nvSpPr>
              <p:spPr bwMode="auto">
                <a:xfrm>
                  <a:off x="3625" y="1261"/>
                  <a:ext cx="45" cy="65"/>
                </a:xfrm>
                <a:custGeom>
                  <a:avLst/>
                  <a:gdLst>
                    <a:gd name="T0" fmla="*/ 30 w 30"/>
                    <a:gd name="T1" fmla="*/ 6 h 44"/>
                    <a:gd name="T2" fmla="*/ 28 w 30"/>
                    <a:gd name="T3" fmla="*/ 5 h 44"/>
                    <a:gd name="T4" fmla="*/ 22 w 30"/>
                    <a:gd name="T5" fmla="*/ 1 h 44"/>
                    <a:gd name="T6" fmla="*/ 18 w 30"/>
                    <a:gd name="T7" fmla="*/ 2 h 44"/>
                    <a:gd name="T8" fmla="*/ 1 w 30"/>
                    <a:gd name="T9" fmla="*/ 36 h 44"/>
                    <a:gd name="T10" fmla="*/ 1 w 30"/>
                    <a:gd name="T11" fmla="*/ 40 h 44"/>
                    <a:gd name="T12" fmla="*/ 8 w 30"/>
                    <a:gd name="T13" fmla="*/ 43 h 44"/>
                    <a:gd name="T14" fmla="*/ 11 w 30"/>
                    <a:gd name="T15" fmla="*/ 42 h 44"/>
                    <a:gd name="T16" fmla="*/ 29 w 30"/>
                    <a:gd name="T17" fmla="*/ 8 h 44"/>
                    <a:gd name="T18" fmla="*/ 30 w 30"/>
                    <a:gd name="T19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4">
                      <a:moveTo>
                        <a:pt x="30" y="6"/>
                      </a:moveTo>
                      <a:cubicBezTo>
                        <a:pt x="29" y="6"/>
                        <a:pt x="29" y="5"/>
                        <a:pt x="28" y="5"/>
                      </a:cubicBezTo>
                      <a:cubicBezTo>
                        <a:pt x="26" y="4"/>
                        <a:pt x="24" y="2"/>
                        <a:pt x="22" y="1"/>
                      </a:cubicBezTo>
                      <a:cubicBezTo>
                        <a:pt x="20" y="0"/>
                        <a:pt x="19" y="1"/>
                        <a:pt x="18" y="2"/>
                      </a:cubicBezTo>
                      <a:cubicBezTo>
                        <a:pt x="12" y="14"/>
                        <a:pt x="6" y="25"/>
                        <a:pt x="1" y="36"/>
                      </a:cubicBezTo>
                      <a:cubicBezTo>
                        <a:pt x="0" y="38"/>
                        <a:pt x="0" y="39"/>
                        <a:pt x="1" y="40"/>
                      </a:cubicBezTo>
                      <a:cubicBezTo>
                        <a:pt x="4" y="41"/>
                        <a:pt x="6" y="42"/>
                        <a:pt x="8" y="43"/>
                      </a:cubicBezTo>
                      <a:cubicBezTo>
                        <a:pt x="9" y="44"/>
                        <a:pt x="10" y="43"/>
                        <a:pt x="11" y="42"/>
                      </a:cubicBezTo>
                      <a:cubicBezTo>
                        <a:pt x="17" y="31"/>
                        <a:pt x="23" y="19"/>
                        <a:pt x="29" y="8"/>
                      </a:cubicBezTo>
                      <a:cubicBezTo>
                        <a:pt x="29" y="7"/>
                        <a:pt x="29" y="7"/>
                        <a:pt x="3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7" name="Freeform 27"/>
                <p:cNvSpPr>
                  <a:spLocks/>
                </p:cNvSpPr>
                <p:nvPr userDrawn="1"/>
              </p:nvSpPr>
              <p:spPr bwMode="auto">
                <a:xfrm>
                  <a:off x="3786" y="1264"/>
                  <a:ext cx="45" cy="65"/>
                </a:xfrm>
                <a:custGeom>
                  <a:avLst/>
                  <a:gdLst>
                    <a:gd name="T0" fmla="*/ 30 w 30"/>
                    <a:gd name="T1" fmla="*/ 36 h 44"/>
                    <a:gd name="T2" fmla="*/ 11 w 30"/>
                    <a:gd name="T3" fmla="*/ 2 h 44"/>
                    <a:gd name="T4" fmla="*/ 8 w 30"/>
                    <a:gd name="T5" fmla="*/ 1 h 44"/>
                    <a:gd name="T6" fmla="*/ 2 w 30"/>
                    <a:gd name="T7" fmla="*/ 4 h 44"/>
                    <a:gd name="T8" fmla="*/ 1 w 30"/>
                    <a:gd name="T9" fmla="*/ 8 h 44"/>
                    <a:gd name="T10" fmla="*/ 11 w 30"/>
                    <a:gd name="T11" fmla="*/ 26 h 44"/>
                    <a:gd name="T12" fmla="*/ 19 w 30"/>
                    <a:gd name="T13" fmla="*/ 42 h 44"/>
                    <a:gd name="T14" fmla="*/ 22 w 30"/>
                    <a:gd name="T15" fmla="*/ 43 h 44"/>
                    <a:gd name="T16" fmla="*/ 29 w 30"/>
                    <a:gd name="T17" fmla="*/ 39 h 44"/>
                    <a:gd name="T18" fmla="*/ 30 w 30"/>
                    <a:gd name="T19" fmla="*/ 38 h 44"/>
                    <a:gd name="T20" fmla="*/ 30 w 30"/>
                    <a:gd name="T21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44">
                      <a:moveTo>
                        <a:pt x="30" y="36"/>
                      </a:moveTo>
                      <a:cubicBezTo>
                        <a:pt x="24" y="25"/>
                        <a:pt x="18" y="13"/>
                        <a:pt x="11" y="2"/>
                      </a:cubicBez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0" y="5"/>
                        <a:pt x="0" y="6"/>
                        <a:pt x="1" y="8"/>
                      </a:cubicBezTo>
                      <a:cubicBezTo>
                        <a:pt x="4" y="14"/>
                        <a:pt x="7" y="20"/>
                        <a:pt x="11" y="26"/>
                      </a:cubicBezTo>
                      <a:cubicBezTo>
                        <a:pt x="14" y="31"/>
                        <a:pt x="16" y="36"/>
                        <a:pt x="19" y="42"/>
                      </a:cubicBezTo>
                      <a:cubicBezTo>
                        <a:pt x="20" y="43"/>
                        <a:pt x="21" y="44"/>
                        <a:pt x="22" y="43"/>
                      </a:cubicBezTo>
                      <a:cubicBezTo>
                        <a:pt x="24" y="42"/>
                        <a:pt x="27" y="40"/>
                        <a:pt x="29" y="39"/>
                      </a:cubicBez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0" y="37"/>
                        <a:pt x="30" y="37"/>
                        <a:pt x="30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55098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geversbenadering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6251302" y="1145590"/>
            <a:ext cx="2404224" cy="283999"/>
          </a:xfrm>
        </p:spPr>
        <p:txBody>
          <a:bodyPr/>
          <a:lstStyle>
            <a:lvl1pPr>
              <a:defRPr sz="115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nl-NL" dirty="0"/>
              <a:t>Tussenkop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4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6257178" y="1495641"/>
            <a:ext cx="2380478" cy="3023972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30" name="Groep 29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31" name="Rechte verbindingslijn 30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ep 31"/>
            <p:cNvGrpSpPr/>
            <p:nvPr userDrawn="1"/>
          </p:nvGrpSpPr>
          <p:grpSpPr>
            <a:xfrm>
              <a:off x="536970" y="402430"/>
              <a:ext cx="481012" cy="481012"/>
              <a:chOff x="5680112" y="1832966"/>
              <a:chExt cx="481012" cy="481012"/>
            </a:xfrm>
          </p:grpSpPr>
          <p:sp>
            <p:nvSpPr>
              <p:cNvPr id="33" name="Ovaal 32"/>
              <p:cNvSpPr/>
              <p:nvPr userDrawn="1"/>
            </p:nvSpPr>
            <p:spPr>
              <a:xfrm>
                <a:off x="5680112" y="1832966"/>
                <a:ext cx="481012" cy="4810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34" name="Group 24"/>
              <p:cNvGrpSpPr>
                <a:grpSpLocks noChangeAspect="1"/>
              </p:cNvGrpSpPr>
              <p:nvPr userDrawn="1"/>
            </p:nvGrpSpPr>
            <p:grpSpPr bwMode="auto">
              <a:xfrm>
                <a:off x="5753902" y="1990216"/>
                <a:ext cx="333432" cy="208800"/>
                <a:chOff x="3625" y="1261"/>
                <a:chExt cx="206" cy="129"/>
              </a:xfrm>
              <a:solidFill>
                <a:schemeClr val="bg1"/>
              </a:solidFill>
            </p:grpSpPr>
            <p:sp>
              <p:nvSpPr>
                <p:cNvPr id="35" name="Freeform 25"/>
                <p:cNvSpPr>
                  <a:spLocks noEditPoints="1"/>
                </p:cNvSpPr>
                <p:nvPr userDrawn="1"/>
              </p:nvSpPr>
              <p:spPr bwMode="auto">
                <a:xfrm>
                  <a:off x="3648" y="1267"/>
                  <a:ext cx="157" cy="123"/>
                </a:xfrm>
                <a:custGeom>
                  <a:avLst/>
                  <a:gdLst>
                    <a:gd name="T0" fmla="*/ 85 w 106"/>
                    <a:gd name="T1" fmla="*/ 63 h 83"/>
                    <a:gd name="T2" fmla="*/ 72 w 106"/>
                    <a:gd name="T3" fmla="*/ 50 h 83"/>
                    <a:gd name="T4" fmla="*/ 69 w 106"/>
                    <a:gd name="T5" fmla="*/ 52 h 83"/>
                    <a:gd name="T6" fmla="*/ 81 w 106"/>
                    <a:gd name="T7" fmla="*/ 66 h 83"/>
                    <a:gd name="T8" fmla="*/ 72 w 106"/>
                    <a:gd name="T9" fmla="*/ 68 h 83"/>
                    <a:gd name="T10" fmla="*/ 62 w 106"/>
                    <a:gd name="T11" fmla="*/ 57 h 83"/>
                    <a:gd name="T12" fmla="*/ 59 w 106"/>
                    <a:gd name="T13" fmla="*/ 60 h 83"/>
                    <a:gd name="T14" fmla="*/ 69 w 106"/>
                    <a:gd name="T15" fmla="*/ 70 h 83"/>
                    <a:gd name="T16" fmla="*/ 66 w 106"/>
                    <a:gd name="T17" fmla="*/ 78 h 83"/>
                    <a:gd name="T18" fmla="*/ 59 w 106"/>
                    <a:gd name="T19" fmla="*/ 74 h 83"/>
                    <a:gd name="T20" fmla="*/ 51 w 106"/>
                    <a:gd name="T21" fmla="*/ 66 h 83"/>
                    <a:gd name="T22" fmla="*/ 54 w 106"/>
                    <a:gd name="T23" fmla="*/ 60 h 83"/>
                    <a:gd name="T24" fmla="*/ 46 w 106"/>
                    <a:gd name="T25" fmla="*/ 55 h 83"/>
                    <a:gd name="T26" fmla="*/ 42 w 106"/>
                    <a:gd name="T27" fmla="*/ 54 h 83"/>
                    <a:gd name="T28" fmla="*/ 30 w 106"/>
                    <a:gd name="T29" fmla="*/ 54 h 83"/>
                    <a:gd name="T30" fmla="*/ 27 w 106"/>
                    <a:gd name="T31" fmla="*/ 47 h 83"/>
                    <a:gd name="T32" fmla="*/ 18 w 106"/>
                    <a:gd name="T33" fmla="*/ 50 h 83"/>
                    <a:gd name="T34" fmla="*/ 5 w 106"/>
                    <a:gd name="T35" fmla="*/ 40 h 83"/>
                    <a:gd name="T36" fmla="*/ 20 w 106"/>
                    <a:gd name="T37" fmla="*/ 11 h 83"/>
                    <a:gd name="T38" fmla="*/ 28 w 106"/>
                    <a:gd name="T39" fmla="*/ 11 h 83"/>
                    <a:gd name="T40" fmla="*/ 43 w 106"/>
                    <a:gd name="T41" fmla="*/ 4 h 83"/>
                    <a:gd name="T42" fmla="*/ 50 w 106"/>
                    <a:gd name="T43" fmla="*/ 8 h 83"/>
                    <a:gd name="T44" fmla="*/ 31 w 106"/>
                    <a:gd name="T45" fmla="*/ 21 h 83"/>
                    <a:gd name="T46" fmla="*/ 29 w 106"/>
                    <a:gd name="T47" fmla="*/ 29 h 83"/>
                    <a:gd name="T48" fmla="*/ 36 w 106"/>
                    <a:gd name="T49" fmla="*/ 30 h 83"/>
                    <a:gd name="T50" fmla="*/ 57 w 106"/>
                    <a:gd name="T51" fmla="*/ 20 h 83"/>
                    <a:gd name="T52" fmla="*/ 88 w 106"/>
                    <a:gd name="T53" fmla="*/ 51 h 83"/>
                    <a:gd name="T54" fmla="*/ 93 w 106"/>
                    <a:gd name="T55" fmla="*/ 57 h 83"/>
                    <a:gd name="T56" fmla="*/ 91 w 106"/>
                    <a:gd name="T57" fmla="*/ 11 h 83"/>
                    <a:gd name="T58" fmla="*/ 89 w 106"/>
                    <a:gd name="T59" fmla="*/ 9 h 83"/>
                    <a:gd name="T60" fmla="*/ 80 w 106"/>
                    <a:gd name="T61" fmla="*/ 9 h 83"/>
                    <a:gd name="T62" fmla="*/ 57 w 106"/>
                    <a:gd name="T63" fmla="*/ 4 h 83"/>
                    <a:gd name="T64" fmla="*/ 51 w 106"/>
                    <a:gd name="T65" fmla="*/ 3 h 83"/>
                    <a:gd name="T66" fmla="*/ 40 w 106"/>
                    <a:gd name="T67" fmla="*/ 2 h 83"/>
                    <a:gd name="T68" fmla="*/ 20 w 106"/>
                    <a:gd name="T69" fmla="*/ 7 h 83"/>
                    <a:gd name="T70" fmla="*/ 1 w 106"/>
                    <a:gd name="T71" fmla="*/ 38 h 83"/>
                    <a:gd name="T72" fmla="*/ 14 w 106"/>
                    <a:gd name="T73" fmla="*/ 53 h 83"/>
                    <a:gd name="T74" fmla="*/ 19 w 106"/>
                    <a:gd name="T75" fmla="*/ 61 h 83"/>
                    <a:gd name="T76" fmla="*/ 23 w 106"/>
                    <a:gd name="T77" fmla="*/ 69 h 83"/>
                    <a:gd name="T78" fmla="*/ 31 w 106"/>
                    <a:gd name="T79" fmla="*/ 70 h 83"/>
                    <a:gd name="T80" fmla="*/ 40 w 106"/>
                    <a:gd name="T81" fmla="*/ 77 h 83"/>
                    <a:gd name="T82" fmla="*/ 43 w 106"/>
                    <a:gd name="T83" fmla="*/ 74 h 83"/>
                    <a:gd name="T84" fmla="*/ 52 w 106"/>
                    <a:gd name="T85" fmla="*/ 80 h 83"/>
                    <a:gd name="T86" fmla="*/ 62 w 106"/>
                    <a:gd name="T87" fmla="*/ 80 h 83"/>
                    <a:gd name="T88" fmla="*/ 74 w 106"/>
                    <a:gd name="T89" fmla="*/ 74 h 83"/>
                    <a:gd name="T90" fmla="*/ 97 w 106"/>
                    <a:gd name="T91" fmla="*/ 64 h 83"/>
                    <a:gd name="T92" fmla="*/ 97 w 106"/>
                    <a:gd name="T93" fmla="*/ 52 h 83"/>
                    <a:gd name="T94" fmla="*/ 106 w 106"/>
                    <a:gd name="T95" fmla="*/ 4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" h="83">
                      <a:moveTo>
                        <a:pt x="93" y="63"/>
                      </a:moveTo>
                      <a:cubicBezTo>
                        <a:pt x="90" y="65"/>
                        <a:pt x="87" y="65"/>
                        <a:pt x="85" y="63"/>
                      </a:cubicBezTo>
                      <a:cubicBezTo>
                        <a:pt x="82" y="60"/>
                        <a:pt x="79" y="57"/>
                        <a:pt x="77" y="54"/>
                      </a:cubicBezTo>
                      <a:cubicBezTo>
                        <a:pt x="75" y="53"/>
                        <a:pt x="74" y="51"/>
                        <a:pt x="72" y="50"/>
                      </a:cubicBezTo>
                      <a:cubicBezTo>
                        <a:pt x="71" y="49"/>
                        <a:pt x="70" y="49"/>
                        <a:pt x="69" y="49"/>
                      </a:cubicBezTo>
                      <a:cubicBezTo>
                        <a:pt x="68" y="50"/>
                        <a:pt x="68" y="51"/>
                        <a:pt x="69" y="52"/>
                      </a:cubicBezTo>
                      <a:cubicBezTo>
                        <a:pt x="73" y="56"/>
                        <a:pt x="76" y="59"/>
                        <a:pt x="79" y="63"/>
                      </a:cubicBezTo>
                      <a:cubicBezTo>
                        <a:pt x="80" y="64"/>
                        <a:pt x="81" y="65"/>
                        <a:pt x="81" y="66"/>
                      </a:cubicBezTo>
                      <a:cubicBezTo>
                        <a:pt x="82" y="69"/>
                        <a:pt x="79" y="71"/>
                        <a:pt x="76" y="71"/>
                      </a:cubicBezTo>
                      <a:cubicBezTo>
                        <a:pt x="74" y="70"/>
                        <a:pt x="73" y="69"/>
                        <a:pt x="72" y="68"/>
                      </a:cubicBezTo>
                      <a:cubicBezTo>
                        <a:pt x="69" y="64"/>
                        <a:pt x="66" y="61"/>
                        <a:pt x="63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1" y="56"/>
                        <a:pt x="60" y="56"/>
                        <a:pt x="59" y="57"/>
                      </a:cubicBezTo>
                      <a:cubicBezTo>
                        <a:pt x="59" y="58"/>
                        <a:pt x="59" y="59"/>
                        <a:pt x="59" y="60"/>
                      </a:cubicBezTo>
                      <a:cubicBezTo>
                        <a:pt x="60" y="60"/>
                        <a:pt x="60" y="61"/>
                        <a:pt x="61" y="62"/>
                      </a:cubicBezTo>
                      <a:cubicBezTo>
                        <a:pt x="64" y="64"/>
                        <a:pt x="66" y="67"/>
                        <a:pt x="69" y="70"/>
                      </a:cubicBezTo>
                      <a:cubicBezTo>
                        <a:pt x="70" y="72"/>
                        <a:pt x="71" y="73"/>
                        <a:pt x="70" y="75"/>
                      </a:cubicBezTo>
                      <a:cubicBezTo>
                        <a:pt x="69" y="77"/>
                        <a:pt x="68" y="78"/>
                        <a:pt x="66" y="78"/>
                      </a:cubicBezTo>
                      <a:cubicBezTo>
                        <a:pt x="66" y="79"/>
                        <a:pt x="65" y="78"/>
                        <a:pt x="64" y="78"/>
                      </a:cubicBezTo>
                      <a:cubicBezTo>
                        <a:pt x="62" y="76"/>
                        <a:pt x="61" y="75"/>
                        <a:pt x="59" y="74"/>
                      </a:cubicBezTo>
                      <a:cubicBezTo>
                        <a:pt x="59" y="73"/>
                        <a:pt x="58" y="73"/>
                        <a:pt x="59" y="73"/>
                      </a:cubicBezTo>
                      <a:cubicBezTo>
                        <a:pt x="60" y="68"/>
                        <a:pt x="55" y="64"/>
                        <a:pt x="51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4"/>
                        <a:pt x="54" y="62"/>
                        <a:pt x="54" y="60"/>
                      </a:cubicBezTo>
                      <a:cubicBezTo>
                        <a:pt x="54" y="59"/>
                        <a:pt x="53" y="57"/>
                        <a:pt x="52" y="56"/>
                      </a:cubicBezTo>
                      <a:cubicBezTo>
                        <a:pt x="50" y="55"/>
                        <a:pt x="48" y="54"/>
                        <a:pt x="46" y="55"/>
                      </a:cubicBezTo>
                      <a:cubicBezTo>
                        <a:pt x="45" y="56"/>
                        <a:pt x="43" y="57"/>
                        <a:pt x="42" y="58"/>
                      </a:cubicBezTo>
                      <a:cubicBezTo>
                        <a:pt x="42" y="57"/>
                        <a:pt x="42" y="55"/>
                        <a:pt x="42" y="54"/>
                      </a:cubicBezTo>
                      <a:cubicBezTo>
                        <a:pt x="41" y="50"/>
                        <a:pt x="36" y="48"/>
                        <a:pt x="32" y="51"/>
                      </a:cubicBezTo>
                      <a:cubicBezTo>
                        <a:pt x="31" y="52"/>
                        <a:pt x="31" y="53"/>
                        <a:pt x="30" y="54"/>
                      </a:cubicBezTo>
                      <a:cubicBezTo>
                        <a:pt x="30" y="53"/>
                        <a:pt x="30" y="53"/>
                        <a:pt x="30" y="52"/>
                      </a:cubicBezTo>
                      <a:cubicBezTo>
                        <a:pt x="30" y="50"/>
                        <a:pt x="29" y="48"/>
                        <a:pt x="27" y="47"/>
                      </a:cubicBezTo>
                      <a:cubicBezTo>
                        <a:pt x="24" y="46"/>
                        <a:pt x="22" y="46"/>
                        <a:pt x="20" y="48"/>
                      </a:cubicBezTo>
                      <a:cubicBezTo>
                        <a:pt x="19" y="49"/>
                        <a:pt x="19" y="49"/>
                        <a:pt x="18" y="50"/>
                      </a:cubicBezTo>
                      <a:cubicBezTo>
                        <a:pt x="17" y="51"/>
                        <a:pt x="17" y="51"/>
                        <a:pt x="16" y="51"/>
                      </a:cubicBezTo>
                      <a:cubicBezTo>
                        <a:pt x="12" y="48"/>
                        <a:pt x="8" y="44"/>
                        <a:pt x="5" y="40"/>
                      </a:cubicBezTo>
                      <a:cubicBezTo>
                        <a:pt x="5" y="40"/>
                        <a:pt x="5" y="39"/>
                        <a:pt x="5" y="39"/>
                      </a:cubicBezTo>
                      <a:cubicBezTo>
                        <a:pt x="10" y="30"/>
                        <a:pt x="15" y="21"/>
                        <a:pt x="20" y="11"/>
                      </a:cubicBezTo>
                      <a:cubicBezTo>
                        <a:pt x="20" y="11"/>
                        <a:pt x="20" y="11"/>
                        <a:pt x="21" y="11"/>
                      </a:cubicBezTo>
                      <a:cubicBezTo>
                        <a:pt x="23" y="11"/>
                        <a:pt x="26" y="11"/>
                        <a:pt x="28" y="11"/>
                      </a:cubicBezTo>
                      <a:cubicBezTo>
                        <a:pt x="31" y="10"/>
                        <a:pt x="35" y="9"/>
                        <a:pt x="38" y="7"/>
                      </a:cubicBezTo>
                      <a:cubicBezTo>
                        <a:pt x="40" y="6"/>
                        <a:pt x="41" y="5"/>
                        <a:pt x="43" y="4"/>
                      </a:cubicBezTo>
                      <a:cubicBezTo>
                        <a:pt x="45" y="4"/>
                        <a:pt x="47" y="4"/>
                        <a:pt x="48" y="6"/>
                      </a:cubicBezTo>
                      <a:cubicBezTo>
                        <a:pt x="49" y="6"/>
                        <a:pt x="49" y="7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3" y="13"/>
                        <a:pt x="37" y="17"/>
                        <a:pt x="31" y="21"/>
                      </a:cubicBezTo>
                      <a:cubicBezTo>
                        <a:pt x="30" y="22"/>
                        <a:pt x="30" y="23"/>
                        <a:pt x="29" y="24"/>
                      </a:cubicBezTo>
                      <a:cubicBezTo>
                        <a:pt x="28" y="26"/>
                        <a:pt x="28" y="27"/>
                        <a:pt x="29" y="29"/>
                      </a:cubicBezTo>
                      <a:cubicBezTo>
                        <a:pt x="31" y="31"/>
                        <a:pt x="33" y="32"/>
                        <a:pt x="35" y="31"/>
                      </a:cubicBezTo>
                      <a:cubicBezTo>
                        <a:pt x="35" y="31"/>
                        <a:pt x="36" y="30"/>
                        <a:pt x="36" y="30"/>
                      </a:cubicBezTo>
                      <a:cubicBezTo>
                        <a:pt x="42" y="27"/>
                        <a:pt x="47" y="24"/>
                        <a:pt x="53" y="21"/>
                      </a:cubicBezTo>
                      <a:cubicBezTo>
                        <a:pt x="54" y="20"/>
                        <a:pt x="56" y="20"/>
                        <a:pt x="57" y="20"/>
                      </a:cubicBezTo>
                      <a:cubicBezTo>
                        <a:pt x="59" y="19"/>
                        <a:pt x="61" y="20"/>
                        <a:pt x="62" y="22"/>
                      </a:cubicBezTo>
                      <a:cubicBezTo>
                        <a:pt x="71" y="32"/>
                        <a:pt x="80" y="41"/>
                        <a:pt x="88" y="51"/>
                      </a:cubicBezTo>
                      <a:cubicBezTo>
                        <a:pt x="90" y="52"/>
                        <a:pt x="91" y="54"/>
                        <a:pt x="92" y="55"/>
                      </a:cubicBezTo>
                      <a:cubicBezTo>
                        <a:pt x="92" y="55"/>
                        <a:pt x="93" y="56"/>
                        <a:pt x="93" y="57"/>
                      </a:cubicBezTo>
                      <a:cubicBezTo>
                        <a:pt x="95" y="60"/>
                        <a:pt x="95" y="61"/>
                        <a:pt x="93" y="63"/>
                      </a:cubicBezTo>
                      <a:moveTo>
                        <a:pt x="91" y="11"/>
                      </a:moveTo>
                      <a:cubicBezTo>
                        <a:pt x="90" y="10"/>
                        <a:pt x="90" y="9"/>
                        <a:pt x="89" y="8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9" y="9"/>
                        <a:pt x="88" y="9"/>
                        <a:pt x="88" y="9"/>
                      </a:cubicBezTo>
                      <a:cubicBezTo>
                        <a:pt x="85" y="11"/>
                        <a:pt x="82" y="11"/>
                        <a:pt x="80" y="9"/>
                      </a:cubicBezTo>
                      <a:cubicBezTo>
                        <a:pt x="77" y="7"/>
                        <a:pt x="74" y="6"/>
                        <a:pt x="72" y="4"/>
                      </a:cubicBezTo>
                      <a:cubicBezTo>
                        <a:pt x="67" y="1"/>
                        <a:pt x="62" y="1"/>
                        <a:pt x="57" y="4"/>
                      </a:cubicBezTo>
                      <a:cubicBezTo>
                        <a:pt x="56" y="4"/>
                        <a:pt x="55" y="5"/>
                        <a:pt x="53" y="6"/>
                      </a:cubicBezTo>
                      <a:cubicBezTo>
                        <a:pt x="53" y="5"/>
                        <a:pt x="52" y="4"/>
                        <a:pt x="51" y="3"/>
                      </a:cubicBezTo>
                      <a:cubicBezTo>
                        <a:pt x="49" y="1"/>
                        <a:pt x="47" y="0"/>
                        <a:pt x="44" y="0"/>
                      </a:cubicBezTo>
                      <a:cubicBezTo>
                        <a:pt x="42" y="1"/>
                        <a:pt x="41" y="1"/>
                        <a:pt x="40" y="2"/>
                      </a:cubicBezTo>
                      <a:cubicBezTo>
                        <a:pt x="38" y="3"/>
                        <a:pt x="36" y="4"/>
                        <a:pt x="34" y="5"/>
                      </a:cubicBezTo>
                      <a:cubicBezTo>
                        <a:pt x="30" y="7"/>
                        <a:pt x="25" y="8"/>
                        <a:pt x="20" y="7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2" y="18"/>
                        <a:pt x="6" y="28"/>
                        <a:pt x="1" y="38"/>
                      </a:cubicBezTo>
                      <a:cubicBezTo>
                        <a:pt x="0" y="39"/>
                        <a:pt x="0" y="40"/>
                        <a:pt x="1" y="41"/>
                      </a:cubicBezTo>
                      <a:cubicBezTo>
                        <a:pt x="5" y="46"/>
                        <a:pt x="9" y="50"/>
                        <a:pt x="14" y="53"/>
                      </a:cubicBezTo>
                      <a:cubicBezTo>
                        <a:pt x="14" y="54"/>
                        <a:pt x="14" y="54"/>
                        <a:pt x="14" y="55"/>
                      </a:cubicBezTo>
                      <a:cubicBezTo>
                        <a:pt x="14" y="58"/>
                        <a:pt x="16" y="61"/>
                        <a:pt x="19" y="61"/>
                      </a:cubicBezTo>
                      <a:cubicBezTo>
                        <a:pt x="20" y="62"/>
                        <a:pt x="21" y="61"/>
                        <a:pt x="22" y="61"/>
                      </a:cubicBezTo>
                      <a:cubicBezTo>
                        <a:pt x="21" y="64"/>
                        <a:pt x="21" y="67"/>
                        <a:pt x="23" y="69"/>
                      </a:cubicBezTo>
                      <a:cubicBezTo>
                        <a:pt x="24" y="70"/>
                        <a:pt x="25" y="71"/>
                        <a:pt x="27" y="70"/>
                      </a:cubicBezTo>
                      <a:cubicBezTo>
                        <a:pt x="28" y="70"/>
                        <a:pt x="30" y="70"/>
                        <a:pt x="31" y="70"/>
                      </a:cubicBezTo>
                      <a:cubicBezTo>
                        <a:pt x="31" y="71"/>
                        <a:pt x="30" y="72"/>
                        <a:pt x="31" y="74"/>
                      </a:cubicBezTo>
                      <a:cubicBezTo>
                        <a:pt x="32" y="78"/>
                        <a:pt x="37" y="79"/>
                        <a:pt x="40" y="77"/>
                      </a:cubicBezTo>
                      <a:cubicBezTo>
                        <a:pt x="41" y="76"/>
                        <a:pt x="42" y="75"/>
                        <a:pt x="43" y="74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42" y="77"/>
                        <a:pt x="43" y="80"/>
                        <a:pt x="45" y="81"/>
                      </a:cubicBezTo>
                      <a:cubicBezTo>
                        <a:pt x="47" y="82"/>
                        <a:pt x="50" y="82"/>
                        <a:pt x="52" y="80"/>
                      </a:cubicBezTo>
                      <a:cubicBezTo>
                        <a:pt x="53" y="79"/>
                        <a:pt x="55" y="77"/>
                        <a:pt x="56" y="76"/>
                      </a:cubicBezTo>
                      <a:cubicBezTo>
                        <a:pt x="58" y="78"/>
                        <a:pt x="60" y="79"/>
                        <a:pt x="62" y="80"/>
                      </a:cubicBezTo>
                      <a:cubicBezTo>
                        <a:pt x="65" y="83"/>
                        <a:pt x="68" y="83"/>
                        <a:pt x="71" y="80"/>
                      </a:cubicBezTo>
                      <a:cubicBezTo>
                        <a:pt x="73" y="78"/>
                        <a:pt x="74" y="76"/>
                        <a:pt x="74" y="74"/>
                      </a:cubicBezTo>
                      <a:cubicBezTo>
                        <a:pt x="79" y="76"/>
                        <a:pt x="84" y="73"/>
                        <a:pt x="85" y="68"/>
                      </a:cubicBezTo>
                      <a:cubicBezTo>
                        <a:pt x="90" y="69"/>
                        <a:pt x="94" y="68"/>
                        <a:pt x="97" y="64"/>
                      </a:cubicBezTo>
                      <a:cubicBezTo>
                        <a:pt x="100" y="60"/>
                        <a:pt x="98" y="57"/>
                        <a:pt x="96" y="53"/>
                      </a:cubicBezTo>
                      <a:cubicBezTo>
                        <a:pt x="96" y="53"/>
                        <a:pt x="97" y="53"/>
                        <a:pt x="97" y="52"/>
                      </a:cubicBezTo>
                      <a:cubicBezTo>
                        <a:pt x="100" y="49"/>
                        <a:pt x="103" y="46"/>
                        <a:pt x="106" y="42"/>
                      </a:cubicBezTo>
                      <a:cubicBezTo>
                        <a:pt x="106" y="41"/>
                        <a:pt x="106" y="40"/>
                        <a:pt x="106" y="40"/>
                      </a:cubicBezTo>
                      <a:cubicBezTo>
                        <a:pt x="101" y="30"/>
                        <a:pt x="96" y="21"/>
                        <a:pt x="91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6" name="Freeform 26"/>
                <p:cNvSpPr>
                  <a:spLocks/>
                </p:cNvSpPr>
                <p:nvPr userDrawn="1"/>
              </p:nvSpPr>
              <p:spPr bwMode="auto">
                <a:xfrm>
                  <a:off x="3625" y="1261"/>
                  <a:ext cx="45" cy="65"/>
                </a:xfrm>
                <a:custGeom>
                  <a:avLst/>
                  <a:gdLst>
                    <a:gd name="T0" fmla="*/ 30 w 30"/>
                    <a:gd name="T1" fmla="*/ 6 h 44"/>
                    <a:gd name="T2" fmla="*/ 28 w 30"/>
                    <a:gd name="T3" fmla="*/ 5 h 44"/>
                    <a:gd name="T4" fmla="*/ 22 w 30"/>
                    <a:gd name="T5" fmla="*/ 1 h 44"/>
                    <a:gd name="T6" fmla="*/ 18 w 30"/>
                    <a:gd name="T7" fmla="*/ 2 h 44"/>
                    <a:gd name="T8" fmla="*/ 1 w 30"/>
                    <a:gd name="T9" fmla="*/ 36 h 44"/>
                    <a:gd name="T10" fmla="*/ 1 w 30"/>
                    <a:gd name="T11" fmla="*/ 40 h 44"/>
                    <a:gd name="T12" fmla="*/ 8 w 30"/>
                    <a:gd name="T13" fmla="*/ 43 h 44"/>
                    <a:gd name="T14" fmla="*/ 11 w 30"/>
                    <a:gd name="T15" fmla="*/ 42 h 44"/>
                    <a:gd name="T16" fmla="*/ 29 w 30"/>
                    <a:gd name="T17" fmla="*/ 8 h 44"/>
                    <a:gd name="T18" fmla="*/ 30 w 30"/>
                    <a:gd name="T19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4">
                      <a:moveTo>
                        <a:pt x="30" y="6"/>
                      </a:moveTo>
                      <a:cubicBezTo>
                        <a:pt x="29" y="6"/>
                        <a:pt x="29" y="5"/>
                        <a:pt x="28" y="5"/>
                      </a:cubicBezTo>
                      <a:cubicBezTo>
                        <a:pt x="26" y="4"/>
                        <a:pt x="24" y="2"/>
                        <a:pt x="22" y="1"/>
                      </a:cubicBezTo>
                      <a:cubicBezTo>
                        <a:pt x="20" y="0"/>
                        <a:pt x="19" y="1"/>
                        <a:pt x="18" y="2"/>
                      </a:cubicBezTo>
                      <a:cubicBezTo>
                        <a:pt x="12" y="14"/>
                        <a:pt x="6" y="25"/>
                        <a:pt x="1" y="36"/>
                      </a:cubicBezTo>
                      <a:cubicBezTo>
                        <a:pt x="0" y="38"/>
                        <a:pt x="0" y="39"/>
                        <a:pt x="1" y="40"/>
                      </a:cubicBezTo>
                      <a:cubicBezTo>
                        <a:pt x="4" y="41"/>
                        <a:pt x="6" y="42"/>
                        <a:pt x="8" y="43"/>
                      </a:cubicBezTo>
                      <a:cubicBezTo>
                        <a:pt x="9" y="44"/>
                        <a:pt x="10" y="43"/>
                        <a:pt x="11" y="42"/>
                      </a:cubicBezTo>
                      <a:cubicBezTo>
                        <a:pt x="17" y="31"/>
                        <a:pt x="23" y="19"/>
                        <a:pt x="29" y="8"/>
                      </a:cubicBezTo>
                      <a:cubicBezTo>
                        <a:pt x="29" y="7"/>
                        <a:pt x="29" y="7"/>
                        <a:pt x="3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7" name="Freeform 27"/>
                <p:cNvSpPr>
                  <a:spLocks/>
                </p:cNvSpPr>
                <p:nvPr userDrawn="1"/>
              </p:nvSpPr>
              <p:spPr bwMode="auto">
                <a:xfrm>
                  <a:off x="3786" y="1264"/>
                  <a:ext cx="45" cy="65"/>
                </a:xfrm>
                <a:custGeom>
                  <a:avLst/>
                  <a:gdLst>
                    <a:gd name="T0" fmla="*/ 30 w 30"/>
                    <a:gd name="T1" fmla="*/ 36 h 44"/>
                    <a:gd name="T2" fmla="*/ 11 w 30"/>
                    <a:gd name="T3" fmla="*/ 2 h 44"/>
                    <a:gd name="T4" fmla="*/ 8 w 30"/>
                    <a:gd name="T5" fmla="*/ 1 h 44"/>
                    <a:gd name="T6" fmla="*/ 2 w 30"/>
                    <a:gd name="T7" fmla="*/ 4 h 44"/>
                    <a:gd name="T8" fmla="*/ 1 w 30"/>
                    <a:gd name="T9" fmla="*/ 8 h 44"/>
                    <a:gd name="T10" fmla="*/ 11 w 30"/>
                    <a:gd name="T11" fmla="*/ 26 h 44"/>
                    <a:gd name="T12" fmla="*/ 19 w 30"/>
                    <a:gd name="T13" fmla="*/ 42 h 44"/>
                    <a:gd name="T14" fmla="*/ 22 w 30"/>
                    <a:gd name="T15" fmla="*/ 43 h 44"/>
                    <a:gd name="T16" fmla="*/ 29 w 30"/>
                    <a:gd name="T17" fmla="*/ 39 h 44"/>
                    <a:gd name="T18" fmla="*/ 30 w 30"/>
                    <a:gd name="T19" fmla="*/ 38 h 44"/>
                    <a:gd name="T20" fmla="*/ 30 w 30"/>
                    <a:gd name="T21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44">
                      <a:moveTo>
                        <a:pt x="30" y="36"/>
                      </a:moveTo>
                      <a:cubicBezTo>
                        <a:pt x="24" y="25"/>
                        <a:pt x="18" y="13"/>
                        <a:pt x="11" y="2"/>
                      </a:cubicBez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0" y="5"/>
                        <a:pt x="0" y="6"/>
                        <a:pt x="1" y="8"/>
                      </a:cubicBezTo>
                      <a:cubicBezTo>
                        <a:pt x="4" y="14"/>
                        <a:pt x="7" y="20"/>
                        <a:pt x="11" y="26"/>
                      </a:cubicBezTo>
                      <a:cubicBezTo>
                        <a:pt x="14" y="31"/>
                        <a:pt x="16" y="36"/>
                        <a:pt x="19" y="42"/>
                      </a:cubicBezTo>
                      <a:cubicBezTo>
                        <a:pt x="20" y="43"/>
                        <a:pt x="21" y="44"/>
                        <a:pt x="22" y="43"/>
                      </a:cubicBezTo>
                      <a:cubicBezTo>
                        <a:pt x="24" y="42"/>
                        <a:pt x="27" y="40"/>
                        <a:pt x="29" y="39"/>
                      </a:cubicBez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0" y="37"/>
                        <a:pt x="30" y="37"/>
                        <a:pt x="30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81690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ederenvervo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4572000" cy="51435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44000" tIns="108000"/>
          <a:lstStyle>
            <a:lvl1pPr>
              <a:defRPr sz="100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82750" y="2421850"/>
            <a:ext cx="2837363" cy="38060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5682750" y="2892749"/>
            <a:ext cx="2837363" cy="552920"/>
          </a:xfrm>
        </p:spPr>
        <p:txBody>
          <a:bodyPr anchor="t" anchorCtr="0"/>
          <a:lstStyle>
            <a:lvl1pPr marL="0" indent="0" algn="l">
              <a:buNone/>
              <a:defRPr sz="1500">
                <a:solidFill>
                  <a:schemeClr val="accent2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03054" y="2097069"/>
            <a:ext cx="816104" cy="914400"/>
          </a:xfrm>
        </p:spPr>
        <p:txBody>
          <a:bodyPr/>
          <a:lstStyle>
            <a:lvl1pPr algn="r">
              <a:defRPr sz="60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688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ederenvervo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ep 15"/>
          <p:cNvGrpSpPr/>
          <p:nvPr userDrawn="1"/>
        </p:nvGrpSpPr>
        <p:grpSpPr>
          <a:xfrm>
            <a:off x="1863939" y="1595382"/>
            <a:ext cx="481012" cy="481012"/>
            <a:chOff x="6372959" y="2599481"/>
            <a:chExt cx="481012" cy="481012"/>
          </a:xfrm>
        </p:grpSpPr>
        <p:sp>
          <p:nvSpPr>
            <p:cNvPr id="20" name="Ovaal 19"/>
            <p:cNvSpPr/>
            <p:nvPr userDrawn="1"/>
          </p:nvSpPr>
          <p:spPr>
            <a:xfrm>
              <a:off x="6372959" y="2599481"/>
              <a:ext cx="481012" cy="481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1" name="Group 30"/>
            <p:cNvGrpSpPr>
              <a:grpSpLocks noChangeAspect="1"/>
            </p:cNvGrpSpPr>
            <p:nvPr userDrawn="1"/>
          </p:nvGrpSpPr>
          <p:grpSpPr bwMode="auto">
            <a:xfrm>
              <a:off x="6448618" y="2759016"/>
              <a:ext cx="333868" cy="169200"/>
              <a:chOff x="4056" y="1884"/>
              <a:chExt cx="221" cy="112"/>
            </a:xfrm>
          </p:grpSpPr>
          <p:sp>
            <p:nvSpPr>
              <p:cNvPr id="22" name="Rectangle 31"/>
              <p:cNvSpPr>
                <a:spLocks noChangeArrowheads="1"/>
              </p:cNvSpPr>
              <p:nvPr userDrawn="1"/>
            </p:nvSpPr>
            <p:spPr bwMode="auto">
              <a:xfrm>
                <a:off x="4056" y="1884"/>
                <a:ext cx="133" cy="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Freeform 32"/>
              <p:cNvSpPr>
                <a:spLocks noEditPoints="1"/>
              </p:cNvSpPr>
              <p:nvPr userDrawn="1"/>
            </p:nvSpPr>
            <p:spPr bwMode="auto">
              <a:xfrm>
                <a:off x="4228" y="1968"/>
                <a:ext cx="26" cy="28"/>
              </a:xfrm>
              <a:custGeom>
                <a:avLst/>
                <a:gdLst>
                  <a:gd name="T0" fmla="*/ 0 w 17"/>
                  <a:gd name="T1" fmla="*/ 9 h 18"/>
                  <a:gd name="T2" fmla="*/ 9 w 17"/>
                  <a:gd name="T3" fmla="*/ 18 h 18"/>
                  <a:gd name="T4" fmla="*/ 17 w 17"/>
                  <a:gd name="T5" fmla="*/ 9 h 18"/>
                  <a:gd name="T6" fmla="*/ 9 w 17"/>
                  <a:gd name="T7" fmla="*/ 0 h 18"/>
                  <a:gd name="T8" fmla="*/ 0 w 17"/>
                  <a:gd name="T9" fmla="*/ 9 h 18"/>
                  <a:gd name="T10" fmla="*/ 9 w 17"/>
                  <a:gd name="T11" fmla="*/ 3 h 18"/>
                  <a:gd name="T12" fmla="*/ 14 w 17"/>
                  <a:gd name="T13" fmla="*/ 9 h 18"/>
                  <a:gd name="T14" fmla="*/ 9 w 17"/>
                  <a:gd name="T15" fmla="*/ 14 h 18"/>
                  <a:gd name="T16" fmla="*/ 3 w 17"/>
                  <a:gd name="T17" fmla="*/ 9 h 18"/>
                  <a:gd name="T18" fmla="*/ 9 w 17"/>
                  <a:gd name="T1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0" y="9"/>
                    </a:moveTo>
                    <a:cubicBezTo>
                      <a:pt x="0" y="14"/>
                      <a:pt x="4" y="18"/>
                      <a:pt x="9" y="18"/>
                    </a:cubicBezTo>
                    <a:cubicBezTo>
                      <a:pt x="13" y="18"/>
                      <a:pt x="17" y="14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moveTo>
                      <a:pt x="9" y="3"/>
                    </a:moveTo>
                    <a:cubicBezTo>
                      <a:pt x="12" y="3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6" y="14"/>
                      <a:pt x="3" y="12"/>
                      <a:pt x="3" y="9"/>
                    </a:cubicBezTo>
                    <a:cubicBezTo>
                      <a:pt x="3" y="6"/>
                      <a:pt x="6" y="3"/>
                      <a:pt x="9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Freeform 33"/>
              <p:cNvSpPr>
                <a:spLocks noEditPoints="1"/>
              </p:cNvSpPr>
              <p:nvPr userDrawn="1"/>
            </p:nvSpPr>
            <p:spPr bwMode="auto">
              <a:xfrm>
                <a:off x="4100" y="1968"/>
                <a:ext cx="25" cy="28"/>
              </a:xfrm>
              <a:custGeom>
                <a:avLst/>
                <a:gdLst>
                  <a:gd name="T0" fmla="*/ 0 w 17"/>
                  <a:gd name="T1" fmla="*/ 9 h 18"/>
                  <a:gd name="T2" fmla="*/ 8 w 17"/>
                  <a:gd name="T3" fmla="*/ 18 h 18"/>
                  <a:gd name="T4" fmla="*/ 17 w 17"/>
                  <a:gd name="T5" fmla="*/ 9 h 18"/>
                  <a:gd name="T6" fmla="*/ 8 w 17"/>
                  <a:gd name="T7" fmla="*/ 0 h 18"/>
                  <a:gd name="T8" fmla="*/ 0 w 17"/>
                  <a:gd name="T9" fmla="*/ 9 h 18"/>
                  <a:gd name="T10" fmla="*/ 8 w 17"/>
                  <a:gd name="T11" fmla="*/ 3 h 18"/>
                  <a:gd name="T12" fmla="*/ 14 w 17"/>
                  <a:gd name="T13" fmla="*/ 9 h 18"/>
                  <a:gd name="T14" fmla="*/ 8 w 17"/>
                  <a:gd name="T15" fmla="*/ 14 h 18"/>
                  <a:gd name="T16" fmla="*/ 3 w 17"/>
                  <a:gd name="T17" fmla="*/ 9 h 18"/>
                  <a:gd name="T18" fmla="*/ 8 w 17"/>
                  <a:gd name="T1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0" y="9"/>
                    </a:moveTo>
                    <a:cubicBezTo>
                      <a:pt x="0" y="14"/>
                      <a:pt x="3" y="18"/>
                      <a:pt x="8" y="18"/>
                    </a:cubicBezTo>
                    <a:cubicBezTo>
                      <a:pt x="13" y="18"/>
                      <a:pt x="17" y="14"/>
                      <a:pt x="17" y="9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moveTo>
                      <a:pt x="8" y="3"/>
                    </a:moveTo>
                    <a:cubicBezTo>
                      <a:pt x="11" y="3"/>
                      <a:pt x="14" y="6"/>
                      <a:pt x="14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6"/>
                      <a:pt x="5" y="3"/>
                      <a:pt x="8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Freeform 34"/>
              <p:cNvSpPr>
                <a:spLocks noEditPoints="1"/>
              </p:cNvSpPr>
              <p:nvPr userDrawn="1"/>
            </p:nvSpPr>
            <p:spPr bwMode="auto">
              <a:xfrm>
                <a:off x="4072" y="1908"/>
                <a:ext cx="205" cy="75"/>
              </a:xfrm>
              <a:custGeom>
                <a:avLst/>
                <a:gdLst>
                  <a:gd name="T0" fmla="*/ 104 w 135"/>
                  <a:gd name="T1" fmla="*/ 22 h 50"/>
                  <a:gd name="T2" fmla="*/ 103 w 135"/>
                  <a:gd name="T3" fmla="*/ 23 h 50"/>
                  <a:gd name="T4" fmla="*/ 88 w 135"/>
                  <a:gd name="T5" fmla="*/ 22 h 50"/>
                  <a:gd name="T6" fmla="*/ 83 w 135"/>
                  <a:gd name="T7" fmla="*/ 21 h 50"/>
                  <a:gd name="T8" fmla="*/ 83 w 135"/>
                  <a:gd name="T9" fmla="*/ 7 h 50"/>
                  <a:gd name="T10" fmla="*/ 84 w 135"/>
                  <a:gd name="T11" fmla="*/ 6 h 50"/>
                  <a:gd name="T12" fmla="*/ 95 w 135"/>
                  <a:gd name="T13" fmla="*/ 7 h 50"/>
                  <a:gd name="T14" fmla="*/ 103 w 135"/>
                  <a:gd name="T15" fmla="*/ 14 h 50"/>
                  <a:gd name="T16" fmla="*/ 104 w 135"/>
                  <a:gd name="T17" fmla="*/ 16 h 50"/>
                  <a:gd name="T18" fmla="*/ 104 w 135"/>
                  <a:gd name="T19" fmla="*/ 22 h 50"/>
                  <a:gd name="T20" fmla="*/ 133 w 135"/>
                  <a:gd name="T21" fmla="*/ 39 h 50"/>
                  <a:gd name="T22" fmla="*/ 130 w 135"/>
                  <a:gd name="T23" fmla="*/ 29 h 50"/>
                  <a:gd name="T24" fmla="*/ 117 w 135"/>
                  <a:gd name="T25" fmla="*/ 22 h 50"/>
                  <a:gd name="T26" fmla="*/ 115 w 135"/>
                  <a:gd name="T27" fmla="*/ 22 h 50"/>
                  <a:gd name="T28" fmla="*/ 100 w 135"/>
                  <a:gd name="T29" fmla="*/ 5 h 50"/>
                  <a:gd name="T30" fmla="*/ 81 w 135"/>
                  <a:gd name="T31" fmla="*/ 0 h 50"/>
                  <a:gd name="T32" fmla="*/ 78 w 135"/>
                  <a:gd name="T33" fmla="*/ 4 h 50"/>
                  <a:gd name="T34" fmla="*/ 78 w 135"/>
                  <a:gd name="T35" fmla="*/ 24 h 50"/>
                  <a:gd name="T36" fmla="*/ 76 w 135"/>
                  <a:gd name="T37" fmla="*/ 24 h 50"/>
                  <a:gd name="T38" fmla="*/ 76 w 135"/>
                  <a:gd name="T39" fmla="*/ 37 h 50"/>
                  <a:gd name="T40" fmla="*/ 0 w 135"/>
                  <a:gd name="T41" fmla="*/ 37 h 50"/>
                  <a:gd name="T42" fmla="*/ 0 w 135"/>
                  <a:gd name="T43" fmla="*/ 46 h 50"/>
                  <a:gd name="T44" fmla="*/ 16 w 135"/>
                  <a:gd name="T45" fmla="*/ 46 h 50"/>
                  <a:gd name="T46" fmla="*/ 26 w 135"/>
                  <a:gd name="T47" fmla="*/ 37 h 50"/>
                  <a:gd name="T48" fmla="*/ 37 w 135"/>
                  <a:gd name="T49" fmla="*/ 46 h 50"/>
                  <a:gd name="T50" fmla="*/ 58 w 135"/>
                  <a:gd name="T51" fmla="*/ 46 h 50"/>
                  <a:gd name="T52" fmla="*/ 58 w 135"/>
                  <a:gd name="T53" fmla="*/ 48 h 50"/>
                  <a:gd name="T54" fmla="*/ 62 w 135"/>
                  <a:gd name="T55" fmla="*/ 50 h 50"/>
                  <a:gd name="T56" fmla="*/ 101 w 135"/>
                  <a:gd name="T57" fmla="*/ 50 h 50"/>
                  <a:gd name="T58" fmla="*/ 101 w 135"/>
                  <a:gd name="T59" fmla="*/ 49 h 50"/>
                  <a:gd name="T60" fmla="*/ 112 w 135"/>
                  <a:gd name="T61" fmla="*/ 37 h 50"/>
                  <a:gd name="T62" fmla="*/ 123 w 135"/>
                  <a:gd name="T63" fmla="*/ 49 h 50"/>
                  <a:gd name="T64" fmla="*/ 123 w 135"/>
                  <a:gd name="T65" fmla="*/ 50 h 50"/>
                  <a:gd name="T66" fmla="*/ 129 w 135"/>
                  <a:gd name="T67" fmla="*/ 49 h 50"/>
                  <a:gd name="T68" fmla="*/ 135 w 135"/>
                  <a:gd name="T69" fmla="*/ 42 h 50"/>
                  <a:gd name="T70" fmla="*/ 133 w 135"/>
                  <a:gd name="T71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" h="50">
                    <a:moveTo>
                      <a:pt x="104" y="22"/>
                    </a:moveTo>
                    <a:cubicBezTo>
                      <a:pt x="104" y="23"/>
                      <a:pt x="103" y="23"/>
                      <a:pt x="103" y="23"/>
                    </a:cubicBezTo>
                    <a:cubicBezTo>
                      <a:pt x="93" y="23"/>
                      <a:pt x="94" y="23"/>
                      <a:pt x="88" y="22"/>
                    </a:cubicBezTo>
                    <a:cubicBezTo>
                      <a:pt x="86" y="22"/>
                      <a:pt x="83" y="22"/>
                      <a:pt x="83" y="21"/>
                    </a:cubicBezTo>
                    <a:cubicBezTo>
                      <a:pt x="82" y="19"/>
                      <a:pt x="83" y="9"/>
                      <a:pt x="83" y="7"/>
                    </a:cubicBezTo>
                    <a:cubicBezTo>
                      <a:pt x="83" y="6"/>
                      <a:pt x="84" y="6"/>
                      <a:pt x="84" y="6"/>
                    </a:cubicBezTo>
                    <a:cubicBezTo>
                      <a:pt x="84" y="6"/>
                      <a:pt x="92" y="7"/>
                      <a:pt x="95" y="7"/>
                    </a:cubicBezTo>
                    <a:cubicBezTo>
                      <a:pt x="97" y="8"/>
                      <a:pt x="103" y="14"/>
                      <a:pt x="103" y="14"/>
                    </a:cubicBezTo>
                    <a:cubicBezTo>
                      <a:pt x="104" y="15"/>
                      <a:pt x="104" y="16"/>
                      <a:pt x="104" y="16"/>
                    </a:cubicBezTo>
                    <a:lnTo>
                      <a:pt x="104" y="22"/>
                    </a:lnTo>
                    <a:close/>
                    <a:moveTo>
                      <a:pt x="133" y="39"/>
                    </a:moveTo>
                    <a:cubicBezTo>
                      <a:pt x="133" y="39"/>
                      <a:pt x="133" y="31"/>
                      <a:pt x="130" y="29"/>
                    </a:cubicBezTo>
                    <a:cubicBezTo>
                      <a:pt x="127" y="28"/>
                      <a:pt x="117" y="22"/>
                      <a:pt x="117" y="22"/>
                    </a:cubicBezTo>
                    <a:cubicBezTo>
                      <a:pt x="117" y="22"/>
                      <a:pt x="116" y="22"/>
                      <a:pt x="115" y="22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95" y="2"/>
                      <a:pt x="81" y="0"/>
                    </a:cubicBezTo>
                    <a:cubicBezTo>
                      <a:pt x="81" y="0"/>
                      <a:pt x="78" y="1"/>
                      <a:pt x="78" y="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1"/>
                      <a:pt x="21" y="37"/>
                      <a:pt x="26" y="37"/>
                    </a:cubicBezTo>
                    <a:cubicBezTo>
                      <a:pt x="31" y="37"/>
                      <a:pt x="36" y="41"/>
                      <a:pt x="37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3"/>
                      <a:pt x="106" y="37"/>
                      <a:pt x="112" y="37"/>
                    </a:cubicBezTo>
                    <a:cubicBezTo>
                      <a:pt x="117" y="37"/>
                      <a:pt x="123" y="43"/>
                      <a:pt x="123" y="49"/>
                    </a:cubicBezTo>
                    <a:cubicBezTo>
                      <a:pt x="123" y="49"/>
                      <a:pt x="123" y="49"/>
                      <a:pt x="123" y="50"/>
                    </a:cubicBezTo>
                    <a:cubicBezTo>
                      <a:pt x="124" y="50"/>
                      <a:pt x="128" y="50"/>
                      <a:pt x="129" y="49"/>
                    </a:cubicBezTo>
                    <a:cubicBezTo>
                      <a:pt x="135" y="47"/>
                      <a:pt x="135" y="43"/>
                      <a:pt x="135" y="42"/>
                    </a:cubicBezTo>
                    <a:cubicBezTo>
                      <a:pt x="135" y="40"/>
                      <a:pt x="133" y="39"/>
                      <a:pt x="133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Freeform 35"/>
              <p:cNvSpPr>
                <a:spLocks/>
              </p:cNvSpPr>
              <p:nvPr userDrawn="1"/>
            </p:nvSpPr>
            <p:spPr bwMode="auto">
              <a:xfrm>
                <a:off x="4103" y="1896"/>
                <a:ext cx="44" cy="48"/>
              </a:xfrm>
              <a:custGeom>
                <a:avLst/>
                <a:gdLst>
                  <a:gd name="T0" fmla="*/ 29 w 29"/>
                  <a:gd name="T1" fmla="*/ 0 h 32"/>
                  <a:gd name="T2" fmla="*/ 29 w 29"/>
                  <a:gd name="T3" fmla="*/ 4 h 32"/>
                  <a:gd name="T4" fmla="*/ 28 w 29"/>
                  <a:gd name="T5" fmla="*/ 9 h 32"/>
                  <a:gd name="T6" fmla="*/ 27 w 29"/>
                  <a:gd name="T7" fmla="*/ 17 h 32"/>
                  <a:gd name="T8" fmla="*/ 21 w 29"/>
                  <a:gd name="T9" fmla="*/ 24 h 32"/>
                  <a:gd name="T10" fmla="*/ 14 w 29"/>
                  <a:gd name="T11" fmla="*/ 27 h 32"/>
                  <a:gd name="T12" fmla="*/ 7 w 29"/>
                  <a:gd name="T13" fmla="*/ 30 h 32"/>
                  <a:gd name="T14" fmla="*/ 5 w 29"/>
                  <a:gd name="T15" fmla="*/ 32 h 32"/>
                  <a:gd name="T16" fmla="*/ 5 w 29"/>
                  <a:gd name="T17" fmla="*/ 32 h 32"/>
                  <a:gd name="T18" fmla="*/ 5 w 29"/>
                  <a:gd name="T19" fmla="*/ 31 h 32"/>
                  <a:gd name="T20" fmla="*/ 10 w 29"/>
                  <a:gd name="T21" fmla="*/ 21 h 32"/>
                  <a:gd name="T22" fmla="*/ 17 w 29"/>
                  <a:gd name="T23" fmla="*/ 14 h 32"/>
                  <a:gd name="T24" fmla="*/ 19 w 29"/>
                  <a:gd name="T25" fmla="*/ 12 h 32"/>
                  <a:gd name="T26" fmla="*/ 19 w 29"/>
                  <a:gd name="T27" fmla="*/ 12 h 32"/>
                  <a:gd name="T28" fmla="*/ 10 w 29"/>
                  <a:gd name="T29" fmla="*/ 18 h 32"/>
                  <a:gd name="T30" fmla="*/ 4 w 29"/>
                  <a:gd name="T31" fmla="*/ 26 h 32"/>
                  <a:gd name="T32" fmla="*/ 3 w 29"/>
                  <a:gd name="T33" fmla="*/ 29 h 32"/>
                  <a:gd name="T34" fmla="*/ 2 w 29"/>
                  <a:gd name="T35" fmla="*/ 30 h 32"/>
                  <a:gd name="T36" fmla="*/ 2 w 29"/>
                  <a:gd name="T37" fmla="*/ 28 h 32"/>
                  <a:gd name="T38" fmla="*/ 0 w 29"/>
                  <a:gd name="T39" fmla="*/ 20 h 32"/>
                  <a:gd name="T40" fmla="*/ 12 w 29"/>
                  <a:gd name="T41" fmla="*/ 5 h 32"/>
                  <a:gd name="T42" fmla="*/ 22 w 29"/>
                  <a:gd name="T43" fmla="*/ 2 h 32"/>
                  <a:gd name="T44" fmla="*/ 28 w 29"/>
                  <a:gd name="T45" fmla="*/ 0 h 32"/>
                  <a:gd name="T46" fmla="*/ 29 w 29"/>
                  <a:gd name="T4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32">
                    <a:moveTo>
                      <a:pt x="29" y="0"/>
                    </a:moveTo>
                    <a:cubicBezTo>
                      <a:pt x="29" y="1"/>
                      <a:pt x="29" y="2"/>
                      <a:pt x="29" y="4"/>
                    </a:cubicBezTo>
                    <a:cubicBezTo>
                      <a:pt x="29" y="6"/>
                      <a:pt x="29" y="7"/>
                      <a:pt x="28" y="9"/>
                    </a:cubicBezTo>
                    <a:cubicBezTo>
                      <a:pt x="28" y="12"/>
                      <a:pt x="28" y="14"/>
                      <a:pt x="27" y="17"/>
                    </a:cubicBezTo>
                    <a:cubicBezTo>
                      <a:pt x="26" y="20"/>
                      <a:pt x="24" y="22"/>
                      <a:pt x="21" y="24"/>
                    </a:cubicBezTo>
                    <a:cubicBezTo>
                      <a:pt x="19" y="25"/>
                      <a:pt x="17" y="26"/>
                      <a:pt x="14" y="27"/>
                    </a:cubicBezTo>
                    <a:cubicBezTo>
                      <a:pt x="12" y="28"/>
                      <a:pt x="10" y="29"/>
                      <a:pt x="7" y="30"/>
                    </a:cubicBezTo>
                    <a:cubicBezTo>
                      <a:pt x="7" y="31"/>
                      <a:pt x="6" y="31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5" y="31"/>
                    </a:cubicBezTo>
                    <a:cubicBezTo>
                      <a:pt x="6" y="27"/>
                      <a:pt x="8" y="24"/>
                      <a:pt x="10" y="21"/>
                    </a:cubicBezTo>
                    <a:cubicBezTo>
                      <a:pt x="12" y="18"/>
                      <a:pt x="15" y="16"/>
                      <a:pt x="17" y="14"/>
                    </a:cubicBezTo>
                    <a:cubicBezTo>
                      <a:pt x="18" y="13"/>
                      <a:pt x="18" y="13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5" y="14"/>
                      <a:pt x="12" y="16"/>
                      <a:pt x="10" y="18"/>
                    </a:cubicBezTo>
                    <a:cubicBezTo>
                      <a:pt x="8" y="21"/>
                      <a:pt x="6" y="23"/>
                      <a:pt x="4" y="26"/>
                    </a:cubicBezTo>
                    <a:cubicBezTo>
                      <a:pt x="4" y="27"/>
                      <a:pt x="3" y="28"/>
                      <a:pt x="3" y="29"/>
                    </a:cubicBezTo>
                    <a:cubicBezTo>
                      <a:pt x="3" y="29"/>
                      <a:pt x="2" y="29"/>
                      <a:pt x="2" y="30"/>
                    </a:cubicBezTo>
                    <a:cubicBezTo>
                      <a:pt x="2" y="29"/>
                      <a:pt x="2" y="28"/>
                      <a:pt x="2" y="28"/>
                    </a:cubicBezTo>
                    <a:cubicBezTo>
                      <a:pt x="1" y="25"/>
                      <a:pt x="0" y="22"/>
                      <a:pt x="0" y="20"/>
                    </a:cubicBezTo>
                    <a:cubicBezTo>
                      <a:pt x="0" y="13"/>
                      <a:pt x="5" y="7"/>
                      <a:pt x="12" y="5"/>
                    </a:cubicBezTo>
                    <a:cubicBezTo>
                      <a:pt x="15" y="4"/>
                      <a:pt x="19" y="4"/>
                      <a:pt x="22" y="2"/>
                    </a:cubicBezTo>
                    <a:cubicBezTo>
                      <a:pt x="24" y="2"/>
                      <a:pt x="26" y="1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</a:path>
                </a:pathLst>
              </a:custGeom>
              <a:solidFill>
                <a:srgbClr val="95C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2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2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2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2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2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191636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ederenvervo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grpSp>
          <p:nvGrpSpPr>
            <p:cNvPr id="15" name="Groep 14"/>
            <p:cNvGrpSpPr/>
            <p:nvPr userDrawn="1"/>
          </p:nvGrpSpPr>
          <p:grpSpPr>
            <a:xfrm>
              <a:off x="536970" y="402430"/>
              <a:ext cx="481012" cy="481012"/>
              <a:chOff x="6372959" y="2599481"/>
              <a:chExt cx="481012" cy="481012"/>
            </a:xfrm>
          </p:grpSpPr>
          <p:sp>
            <p:nvSpPr>
              <p:cNvPr id="16" name="Ovaal 15"/>
              <p:cNvSpPr/>
              <p:nvPr userDrawn="1"/>
            </p:nvSpPr>
            <p:spPr>
              <a:xfrm>
                <a:off x="6372959" y="2599481"/>
                <a:ext cx="481012" cy="4810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17" name="Group 30"/>
              <p:cNvGrpSpPr>
                <a:grpSpLocks noChangeAspect="1"/>
              </p:cNvGrpSpPr>
              <p:nvPr userDrawn="1"/>
            </p:nvGrpSpPr>
            <p:grpSpPr bwMode="auto">
              <a:xfrm>
                <a:off x="6448618" y="2759016"/>
                <a:ext cx="333868" cy="169200"/>
                <a:chOff x="4056" y="1884"/>
                <a:chExt cx="221" cy="112"/>
              </a:xfrm>
            </p:grpSpPr>
            <p:sp>
              <p:nvSpPr>
                <p:cNvPr id="18" name="Rectangle 31"/>
                <p:cNvSpPr>
                  <a:spLocks noChangeArrowheads="1"/>
                </p:cNvSpPr>
                <p:nvPr userDrawn="1"/>
              </p:nvSpPr>
              <p:spPr bwMode="auto">
                <a:xfrm>
                  <a:off x="4056" y="1884"/>
                  <a:ext cx="133" cy="8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9" name="Freeform 32"/>
                <p:cNvSpPr>
                  <a:spLocks noEditPoints="1"/>
                </p:cNvSpPr>
                <p:nvPr userDrawn="1"/>
              </p:nvSpPr>
              <p:spPr bwMode="auto">
                <a:xfrm>
                  <a:off x="4228" y="1968"/>
                  <a:ext cx="26" cy="28"/>
                </a:xfrm>
                <a:custGeom>
                  <a:avLst/>
                  <a:gdLst>
                    <a:gd name="T0" fmla="*/ 0 w 17"/>
                    <a:gd name="T1" fmla="*/ 9 h 18"/>
                    <a:gd name="T2" fmla="*/ 9 w 17"/>
                    <a:gd name="T3" fmla="*/ 18 h 18"/>
                    <a:gd name="T4" fmla="*/ 17 w 17"/>
                    <a:gd name="T5" fmla="*/ 9 h 18"/>
                    <a:gd name="T6" fmla="*/ 9 w 17"/>
                    <a:gd name="T7" fmla="*/ 0 h 18"/>
                    <a:gd name="T8" fmla="*/ 0 w 17"/>
                    <a:gd name="T9" fmla="*/ 9 h 18"/>
                    <a:gd name="T10" fmla="*/ 9 w 17"/>
                    <a:gd name="T11" fmla="*/ 3 h 18"/>
                    <a:gd name="T12" fmla="*/ 14 w 17"/>
                    <a:gd name="T13" fmla="*/ 9 h 18"/>
                    <a:gd name="T14" fmla="*/ 9 w 17"/>
                    <a:gd name="T15" fmla="*/ 14 h 18"/>
                    <a:gd name="T16" fmla="*/ 3 w 17"/>
                    <a:gd name="T17" fmla="*/ 9 h 18"/>
                    <a:gd name="T18" fmla="*/ 9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moveTo>
                        <a:pt x="9" y="3"/>
                      </a:moveTo>
                      <a:cubicBezTo>
                        <a:pt x="12" y="3"/>
                        <a:pt x="14" y="6"/>
                        <a:pt x="14" y="9"/>
                      </a:cubicBezTo>
                      <a:cubicBezTo>
                        <a:pt x="14" y="12"/>
                        <a:pt x="12" y="14"/>
                        <a:pt x="9" y="14"/>
                      </a:cubicBezTo>
                      <a:cubicBezTo>
                        <a:pt x="6" y="14"/>
                        <a:pt x="3" y="12"/>
                        <a:pt x="3" y="9"/>
                      </a:cubicBezTo>
                      <a:cubicBezTo>
                        <a:pt x="3" y="6"/>
                        <a:pt x="6" y="3"/>
                        <a:pt x="9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0" name="Freeform 33"/>
                <p:cNvSpPr>
                  <a:spLocks noEditPoints="1"/>
                </p:cNvSpPr>
                <p:nvPr userDrawn="1"/>
              </p:nvSpPr>
              <p:spPr bwMode="auto">
                <a:xfrm>
                  <a:off x="4100" y="1968"/>
                  <a:ext cx="25" cy="28"/>
                </a:xfrm>
                <a:custGeom>
                  <a:avLst/>
                  <a:gdLst>
                    <a:gd name="T0" fmla="*/ 0 w 17"/>
                    <a:gd name="T1" fmla="*/ 9 h 18"/>
                    <a:gd name="T2" fmla="*/ 8 w 17"/>
                    <a:gd name="T3" fmla="*/ 18 h 18"/>
                    <a:gd name="T4" fmla="*/ 17 w 17"/>
                    <a:gd name="T5" fmla="*/ 9 h 18"/>
                    <a:gd name="T6" fmla="*/ 8 w 17"/>
                    <a:gd name="T7" fmla="*/ 0 h 18"/>
                    <a:gd name="T8" fmla="*/ 0 w 17"/>
                    <a:gd name="T9" fmla="*/ 9 h 18"/>
                    <a:gd name="T10" fmla="*/ 8 w 17"/>
                    <a:gd name="T11" fmla="*/ 3 h 18"/>
                    <a:gd name="T12" fmla="*/ 14 w 17"/>
                    <a:gd name="T13" fmla="*/ 9 h 18"/>
                    <a:gd name="T14" fmla="*/ 8 w 17"/>
                    <a:gd name="T15" fmla="*/ 14 h 18"/>
                    <a:gd name="T16" fmla="*/ 3 w 17"/>
                    <a:gd name="T17" fmla="*/ 9 h 18"/>
                    <a:gd name="T18" fmla="*/ 8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3" y="18"/>
                        <a:pt x="8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8" y="0"/>
                      </a:cubicBezTo>
                      <a:cubicBezTo>
                        <a:pt x="3" y="0"/>
                        <a:pt x="0" y="4"/>
                        <a:pt x="0" y="9"/>
                      </a:cubicBezTo>
                      <a:moveTo>
                        <a:pt x="8" y="3"/>
                      </a:moveTo>
                      <a:cubicBezTo>
                        <a:pt x="11" y="3"/>
                        <a:pt x="14" y="6"/>
                        <a:pt x="14" y="9"/>
                      </a:cubicBezTo>
                      <a:cubicBezTo>
                        <a:pt x="14" y="12"/>
                        <a:pt x="11" y="14"/>
                        <a:pt x="8" y="14"/>
                      </a:cubicBezTo>
                      <a:cubicBezTo>
                        <a:pt x="5" y="14"/>
                        <a:pt x="3" y="12"/>
                        <a:pt x="3" y="9"/>
                      </a:cubicBezTo>
                      <a:cubicBezTo>
                        <a:pt x="3" y="6"/>
                        <a:pt x="5" y="3"/>
                        <a:pt x="8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1" name="Freeform 34"/>
                <p:cNvSpPr>
                  <a:spLocks noEditPoints="1"/>
                </p:cNvSpPr>
                <p:nvPr userDrawn="1"/>
              </p:nvSpPr>
              <p:spPr bwMode="auto">
                <a:xfrm>
                  <a:off x="4072" y="1908"/>
                  <a:ext cx="205" cy="75"/>
                </a:xfrm>
                <a:custGeom>
                  <a:avLst/>
                  <a:gdLst>
                    <a:gd name="T0" fmla="*/ 104 w 135"/>
                    <a:gd name="T1" fmla="*/ 22 h 50"/>
                    <a:gd name="T2" fmla="*/ 103 w 135"/>
                    <a:gd name="T3" fmla="*/ 23 h 50"/>
                    <a:gd name="T4" fmla="*/ 88 w 135"/>
                    <a:gd name="T5" fmla="*/ 22 h 50"/>
                    <a:gd name="T6" fmla="*/ 83 w 135"/>
                    <a:gd name="T7" fmla="*/ 21 h 50"/>
                    <a:gd name="T8" fmla="*/ 83 w 135"/>
                    <a:gd name="T9" fmla="*/ 7 h 50"/>
                    <a:gd name="T10" fmla="*/ 84 w 135"/>
                    <a:gd name="T11" fmla="*/ 6 h 50"/>
                    <a:gd name="T12" fmla="*/ 95 w 135"/>
                    <a:gd name="T13" fmla="*/ 7 h 50"/>
                    <a:gd name="T14" fmla="*/ 103 w 135"/>
                    <a:gd name="T15" fmla="*/ 14 h 50"/>
                    <a:gd name="T16" fmla="*/ 104 w 135"/>
                    <a:gd name="T17" fmla="*/ 16 h 50"/>
                    <a:gd name="T18" fmla="*/ 104 w 135"/>
                    <a:gd name="T19" fmla="*/ 22 h 50"/>
                    <a:gd name="T20" fmla="*/ 133 w 135"/>
                    <a:gd name="T21" fmla="*/ 39 h 50"/>
                    <a:gd name="T22" fmla="*/ 130 w 135"/>
                    <a:gd name="T23" fmla="*/ 29 h 50"/>
                    <a:gd name="T24" fmla="*/ 117 w 135"/>
                    <a:gd name="T25" fmla="*/ 22 h 50"/>
                    <a:gd name="T26" fmla="*/ 115 w 135"/>
                    <a:gd name="T27" fmla="*/ 22 h 50"/>
                    <a:gd name="T28" fmla="*/ 100 w 135"/>
                    <a:gd name="T29" fmla="*/ 5 h 50"/>
                    <a:gd name="T30" fmla="*/ 81 w 135"/>
                    <a:gd name="T31" fmla="*/ 0 h 50"/>
                    <a:gd name="T32" fmla="*/ 78 w 135"/>
                    <a:gd name="T33" fmla="*/ 4 h 50"/>
                    <a:gd name="T34" fmla="*/ 78 w 135"/>
                    <a:gd name="T35" fmla="*/ 24 h 50"/>
                    <a:gd name="T36" fmla="*/ 76 w 135"/>
                    <a:gd name="T37" fmla="*/ 24 h 50"/>
                    <a:gd name="T38" fmla="*/ 76 w 135"/>
                    <a:gd name="T39" fmla="*/ 37 h 50"/>
                    <a:gd name="T40" fmla="*/ 0 w 135"/>
                    <a:gd name="T41" fmla="*/ 37 h 50"/>
                    <a:gd name="T42" fmla="*/ 0 w 135"/>
                    <a:gd name="T43" fmla="*/ 46 h 50"/>
                    <a:gd name="T44" fmla="*/ 16 w 135"/>
                    <a:gd name="T45" fmla="*/ 46 h 50"/>
                    <a:gd name="T46" fmla="*/ 26 w 135"/>
                    <a:gd name="T47" fmla="*/ 37 h 50"/>
                    <a:gd name="T48" fmla="*/ 37 w 135"/>
                    <a:gd name="T49" fmla="*/ 46 h 50"/>
                    <a:gd name="T50" fmla="*/ 58 w 135"/>
                    <a:gd name="T51" fmla="*/ 46 h 50"/>
                    <a:gd name="T52" fmla="*/ 58 w 135"/>
                    <a:gd name="T53" fmla="*/ 48 h 50"/>
                    <a:gd name="T54" fmla="*/ 62 w 135"/>
                    <a:gd name="T55" fmla="*/ 50 h 50"/>
                    <a:gd name="T56" fmla="*/ 101 w 135"/>
                    <a:gd name="T57" fmla="*/ 50 h 50"/>
                    <a:gd name="T58" fmla="*/ 101 w 135"/>
                    <a:gd name="T59" fmla="*/ 49 h 50"/>
                    <a:gd name="T60" fmla="*/ 112 w 135"/>
                    <a:gd name="T61" fmla="*/ 37 h 50"/>
                    <a:gd name="T62" fmla="*/ 123 w 135"/>
                    <a:gd name="T63" fmla="*/ 49 h 50"/>
                    <a:gd name="T64" fmla="*/ 123 w 135"/>
                    <a:gd name="T65" fmla="*/ 50 h 50"/>
                    <a:gd name="T66" fmla="*/ 129 w 135"/>
                    <a:gd name="T67" fmla="*/ 49 h 50"/>
                    <a:gd name="T68" fmla="*/ 135 w 135"/>
                    <a:gd name="T69" fmla="*/ 42 h 50"/>
                    <a:gd name="T70" fmla="*/ 133 w 135"/>
                    <a:gd name="T71" fmla="*/ 3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5" h="50">
                      <a:moveTo>
                        <a:pt x="104" y="22"/>
                      </a:moveTo>
                      <a:cubicBezTo>
                        <a:pt x="104" y="23"/>
                        <a:pt x="103" y="23"/>
                        <a:pt x="103" y="23"/>
                      </a:cubicBezTo>
                      <a:cubicBezTo>
                        <a:pt x="93" y="23"/>
                        <a:pt x="94" y="23"/>
                        <a:pt x="88" y="22"/>
                      </a:cubicBezTo>
                      <a:cubicBezTo>
                        <a:pt x="86" y="22"/>
                        <a:pt x="83" y="22"/>
                        <a:pt x="83" y="21"/>
                      </a:cubicBezTo>
                      <a:cubicBezTo>
                        <a:pt x="82" y="19"/>
                        <a:pt x="83" y="9"/>
                        <a:pt x="83" y="7"/>
                      </a:cubicBezTo>
                      <a:cubicBezTo>
                        <a:pt x="83" y="6"/>
                        <a:pt x="84" y="6"/>
                        <a:pt x="84" y="6"/>
                      </a:cubicBezTo>
                      <a:cubicBezTo>
                        <a:pt x="84" y="6"/>
                        <a:pt x="92" y="7"/>
                        <a:pt x="95" y="7"/>
                      </a:cubicBezTo>
                      <a:cubicBezTo>
                        <a:pt x="97" y="8"/>
                        <a:pt x="103" y="14"/>
                        <a:pt x="103" y="14"/>
                      </a:cubicBezTo>
                      <a:cubicBezTo>
                        <a:pt x="104" y="15"/>
                        <a:pt x="104" y="16"/>
                        <a:pt x="104" y="16"/>
                      </a:cubicBezTo>
                      <a:lnTo>
                        <a:pt x="104" y="22"/>
                      </a:lnTo>
                      <a:close/>
                      <a:moveTo>
                        <a:pt x="133" y="39"/>
                      </a:moveTo>
                      <a:cubicBezTo>
                        <a:pt x="133" y="39"/>
                        <a:pt x="133" y="31"/>
                        <a:pt x="130" y="29"/>
                      </a:cubicBezTo>
                      <a:cubicBezTo>
                        <a:pt x="127" y="28"/>
                        <a:pt x="117" y="22"/>
                        <a:pt x="117" y="22"/>
                      </a:cubicBezTo>
                      <a:cubicBezTo>
                        <a:pt x="117" y="22"/>
                        <a:pt x="116" y="22"/>
                        <a:pt x="115" y="22"/>
                      </a:cubicBezTo>
                      <a:cubicBezTo>
                        <a:pt x="100" y="5"/>
                        <a:pt x="100" y="5"/>
                        <a:pt x="100" y="5"/>
                      </a:cubicBezTo>
                      <a:cubicBezTo>
                        <a:pt x="100" y="5"/>
                        <a:pt x="95" y="2"/>
                        <a:pt x="81" y="0"/>
                      </a:cubicBezTo>
                      <a:cubicBezTo>
                        <a:pt x="81" y="0"/>
                        <a:pt x="78" y="1"/>
                        <a:pt x="78" y="4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6" y="37"/>
                        <a:pt x="76" y="37"/>
                        <a:pt x="76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1"/>
                        <a:pt x="21" y="37"/>
                        <a:pt x="26" y="37"/>
                      </a:cubicBezTo>
                      <a:cubicBezTo>
                        <a:pt x="31" y="37"/>
                        <a:pt x="36" y="41"/>
                        <a:pt x="37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49"/>
                        <a:pt x="101" y="49"/>
                        <a:pt x="101" y="49"/>
                      </a:cubicBezTo>
                      <a:cubicBezTo>
                        <a:pt x="101" y="43"/>
                        <a:pt x="106" y="37"/>
                        <a:pt x="112" y="37"/>
                      </a:cubicBezTo>
                      <a:cubicBezTo>
                        <a:pt x="117" y="37"/>
                        <a:pt x="123" y="43"/>
                        <a:pt x="123" y="49"/>
                      </a:cubicBezTo>
                      <a:cubicBezTo>
                        <a:pt x="123" y="49"/>
                        <a:pt x="123" y="49"/>
                        <a:pt x="123" y="50"/>
                      </a:cubicBezTo>
                      <a:cubicBezTo>
                        <a:pt x="124" y="50"/>
                        <a:pt x="128" y="50"/>
                        <a:pt x="129" y="49"/>
                      </a:cubicBezTo>
                      <a:cubicBezTo>
                        <a:pt x="135" y="47"/>
                        <a:pt x="135" y="43"/>
                        <a:pt x="135" y="42"/>
                      </a:cubicBezTo>
                      <a:cubicBezTo>
                        <a:pt x="135" y="40"/>
                        <a:pt x="133" y="39"/>
                        <a:pt x="133" y="3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2" name="Freeform 35"/>
                <p:cNvSpPr>
                  <a:spLocks/>
                </p:cNvSpPr>
                <p:nvPr userDrawn="1"/>
              </p:nvSpPr>
              <p:spPr bwMode="auto">
                <a:xfrm>
                  <a:off x="4103" y="1896"/>
                  <a:ext cx="44" cy="48"/>
                </a:xfrm>
                <a:custGeom>
                  <a:avLst/>
                  <a:gdLst>
                    <a:gd name="T0" fmla="*/ 29 w 29"/>
                    <a:gd name="T1" fmla="*/ 0 h 32"/>
                    <a:gd name="T2" fmla="*/ 29 w 29"/>
                    <a:gd name="T3" fmla="*/ 4 h 32"/>
                    <a:gd name="T4" fmla="*/ 28 w 29"/>
                    <a:gd name="T5" fmla="*/ 9 h 32"/>
                    <a:gd name="T6" fmla="*/ 27 w 29"/>
                    <a:gd name="T7" fmla="*/ 17 h 32"/>
                    <a:gd name="T8" fmla="*/ 21 w 29"/>
                    <a:gd name="T9" fmla="*/ 24 h 32"/>
                    <a:gd name="T10" fmla="*/ 14 w 29"/>
                    <a:gd name="T11" fmla="*/ 27 h 32"/>
                    <a:gd name="T12" fmla="*/ 7 w 29"/>
                    <a:gd name="T13" fmla="*/ 30 h 32"/>
                    <a:gd name="T14" fmla="*/ 5 w 29"/>
                    <a:gd name="T15" fmla="*/ 32 h 32"/>
                    <a:gd name="T16" fmla="*/ 5 w 29"/>
                    <a:gd name="T17" fmla="*/ 32 h 32"/>
                    <a:gd name="T18" fmla="*/ 5 w 29"/>
                    <a:gd name="T19" fmla="*/ 31 h 32"/>
                    <a:gd name="T20" fmla="*/ 10 w 29"/>
                    <a:gd name="T21" fmla="*/ 21 h 32"/>
                    <a:gd name="T22" fmla="*/ 17 w 29"/>
                    <a:gd name="T23" fmla="*/ 14 h 32"/>
                    <a:gd name="T24" fmla="*/ 19 w 29"/>
                    <a:gd name="T25" fmla="*/ 12 h 32"/>
                    <a:gd name="T26" fmla="*/ 19 w 29"/>
                    <a:gd name="T27" fmla="*/ 12 h 32"/>
                    <a:gd name="T28" fmla="*/ 10 w 29"/>
                    <a:gd name="T29" fmla="*/ 18 h 32"/>
                    <a:gd name="T30" fmla="*/ 4 w 29"/>
                    <a:gd name="T31" fmla="*/ 26 h 32"/>
                    <a:gd name="T32" fmla="*/ 3 w 29"/>
                    <a:gd name="T33" fmla="*/ 29 h 32"/>
                    <a:gd name="T34" fmla="*/ 2 w 29"/>
                    <a:gd name="T35" fmla="*/ 30 h 32"/>
                    <a:gd name="T36" fmla="*/ 2 w 29"/>
                    <a:gd name="T37" fmla="*/ 28 h 32"/>
                    <a:gd name="T38" fmla="*/ 0 w 29"/>
                    <a:gd name="T39" fmla="*/ 20 h 32"/>
                    <a:gd name="T40" fmla="*/ 12 w 29"/>
                    <a:gd name="T41" fmla="*/ 5 h 32"/>
                    <a:gd name="T42" fmla="*/ 22 w 29"/>
                    <a:gd name="T43" fmla="*/ 2 h 32"/>
                    <a:gd name="T44" fmla="*/ 28 w 29"/>
                    <a:gd name="T45" fmla="*/ 0 h 32"/>
                    <a:gd name="T46" fmla="*/ 29 w 29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9" h="32">
                      <a:moveTo>
                        <a:pt x="29" y="0"/>
                      </a:moveTo>
                      <a:cubicBezTo>
                        <a:pt x="29" y="1"/>
                        <a:pt x="29" y="2"/>
                        <a:pt x="29" y="4"/>
                      </a:cubicBezTo>
                      <a:cubicBezTo>
                        <a:pt x="29" y="6"/>
                        <a:pt x="29" y="7"/>
                        <a:pt x="28" y="9"/>
                      </a:cubicBezTo>
                      <a:cubicBezTo>
                        <a:pt x="28" y="12"/>
                        <a:pt x="28" y="14"/>
                        <a:pt x="27" y="17"/>
                      </a:cubicBezTo>
                      <a:cubicBezTo>
                        <a:pt x="26" y="20"/>
                        <a:pt x="24" y="22"/>
                        <a:pt x="21" y="24"/>
                      </a:cubicBezTo>
                      <a:cubicBezTo>
                        <a:pt x="19" y="25"/>
                        <a:pt x="17" y="26"/>
                        <a:pt x="14" y="27"/>
                      </a:cubicBezTo>
                      <a:cubicBezTo>
                        <a:pt x="12" y="28"/>
                        <a:pt x="10" y="29"/>
                        <a:pt x="7" y="30"/>
                      </a:cubicBezTo>
                      <a:cubicBezTo>
                        <a:pt x="7" y="31"/>
                        <a:pt x="6" y="31"/>
                        <a:pt x="5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1"/>
                        <a:pt x="5" y="31"/>
                      </a:cubicBezTo>
                      <a:cubicBezTo>
                        <a:pt x="6" y="27"/>
                        <a:pt x="8" y="24"/>
                        <a:pt x="10" y="21"/>
                      </a:cubicBezTo>
                      <a:cubicBezTo>
                        <a:pt x="12" y="18"/>
                        <a:pt x="15" y="16"/>
                        <a:pt x="17" y="14"/>
                      </a:cubicBezTo>
                      <a:cubicBezTo>
                        <a:pt x="18" y="13"/>
                        <a:pt x="18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5" y="14"/>
                        <a:pt x="12" y="16"/>
                        <a:pt x="10" y="18"/>
                      </a:cubicBezTo>
                      <a:cubicBezTo>
                        <a:pt x="8" y="21"/>
                        <a:pt x="6" y="23"/>
                        <a:pt x="4" y="26"/>
                      </a:cubicBezTo>
                      <a:cubicBezTo>
                        <a:pt x="4" y="27"/>
                        <a:pt x="3" y="28"/>
                        <a:pt x="3" y="29"/>
                      </a:cubicBezTo>
                      <a:cubicBezTo>
                        <a:pt x="3" y="29"/>
                        <a:pt x="2" y="29"/>
                        <a:pt x="2" y="30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1" y="25"/>
                        <a:pt x="0" y="22"/>
                        <a:pt x="0" y="20"/>
                      </a:cubicBezTo>
                      <a:cubicBezTo>
                        <a:pt x="0" y="13"/>
                        <a:pt x="5" y="7"/>
                        <a:pt x="12" y="5"/>
                      </a:cubicBezTo>
                      <a:cubicBezTo>
                        <a:pt x="15" y="4"/>
                        <a:pt x="19" y="4"/>
                        <a:pt x="22" y="2"/>
                      </a:cubicBezTo>
                      <a:cubicBezTo>
                        <a:pt x="24" y="2"/>
                        <a:pt x="26" y="1"/>
                        <a:pt x="28" y="0"/>
                      </a:cubicBezTo>
                      <a:cubicBezTo>
                        <a:pt x="28" y="0"/>
                        <a:pt x="29" y="0"/>
                        <a:pt x="29" y="0"/>
                      </a:cubicBezTo>
                    </a:path>
                  </a:pathLst>
                </a:custGeom>
                <a:solidFill>
                  <a:srgbClr val="95C2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  <p:cxnSp>
          <p:nvCxnSpPr>
            <p:cNvPr id="10" name="Rechte verbindingslijn 9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 userDrawn="1"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2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0708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en werken aan bereikbaarhe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636300"/>
            <a:ext cx="7650705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46320"/>
            <a:ext cx="8062913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115832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ederenvervo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2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16" name="Groep 15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grpSp>
          <p:nvGrpSpPr>
            <p:cNvPr id="17" name="Groep 16"/>
            <p:cNvGrpSpPr/>
            <p:nvPr userDrawn="1"/>
          </p:nvGrpSpPr>
          <p:grpSpPr>
            <a:xfrm>
              <a:off x="536970" y="402430"/>
              <a:ext cx="481012" cy="481012"/>
              <a:chOff x="6372959" y="2599481"/>
              <a:chExt cx="481012" cy="481012"/>
            </a:xfrm>
          </p:grpSpPr>
          <p:sp>
            <p:nvSpPr>
              <p:cNvPr id="19" name="Ovaal 18"/>
              <p:cNvSpPr/>
              <p:nvPr userDrawn="1"/>
            </p:nvSpPr>
            <p:spPr>
              <a:xfrm>
                <a:off x="6372959" y="2599481"/>
                <a:ext cx="481012" cy="4810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20" name="Group 30"/>
              <p:cNvGrpSpPr>
                <a:grpSpLocks noChangeAspect="1"/>
              </p:cNvGrpSpPr>
              <p:nvPr userDrawn="1"/>
            </p:nvGrpSpPr>
            <p:grpSpPr bwMode="auto">
              <a:xfrm>
                <a:off x="6448618" y="2759016"/>
                <a:ext cx="333868" cy="169200"/>
                <a:chOff x="4056" y="1884"/>
                <a:chExt cx="221" cy="112"/>
              </a:xfrm>
            </p:grpSpPr>
            <p:sp>
              <p:nvSpPr>
                <p:cNvPr id="21" name="Rectangle 31"/>
                <p:cNvSpPr>
                  <a:spLocks noChangeArrowheads="1"/>
                </p:cNvSpPr>
                <p:nvPr userDrawn="1"/>
              </p:nvSpPr>
              <p:spPr bwMode="auto">
                <a:xfrm>
                  <a:off x="4056" y="1884"/>
                  <a:ext cx="133" cy="8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2" name="Freeform 32"/>
                <p:cNvSpPr>
                  <a:spLocks noEditPoints="1"/>
                </p:cNvSpPr>
                <p:nvPr userDrawn="1"/>
              </p:nvSpPr>
              <p:spPr bwMode="auto">
                <a:xfrm>
                  <a:off x="4228" y="1968"/>
                  <a:ext cx="26" cy="28"/>
                </a:xfrm>
                <a:custGeom>
                  <a:avLst/>
                  <a:gdLst>
                    <a:gd name="T0" fmla="*/ 0 w 17"/>
                    <a:gd name="T1" fmla="*/ 9 h 18"/>
                    <a:gd name="T2" fmla="*/ 9 w 17"/>
                    <a:gd name="T3" fmla="*/ 18 h 18"/>
                    <a:gd name="T4" fmla="*/ 17 w 17"/>
                    <a:gd name="T5" fmla="*/ 9 h 18"/>
                    <a:gd name="T6" fmla="*/ 9 w 17"/>
                    <a:gd name="T7" fmla="*/ 0 h 18"/>
                    <a:gd name="T8" fmla="*/ 0 w 17"/>
                    <a:gd name="T9" fmla="*/ 9 h 18"/>
                    <a:gd name="T10" fmla="*/ 9 w 17"/>
                    <a:gd name="T11" fmla="*/ 3 h 18"/>
                    <a:gd name="T12" fmla="*/ 14 w 17"/>
                    <a:gd name="T13" fmla="*/ 9 h 18"/>
                    <a:gd name="T14" fmla="*/ 9 w 17"/>
                    <a:gd name="T15" fmla="*/ 14 h 18"/>
                    <a:gd name="T16" fmla="*/ 3 w 17"/>
                    <a:gd name="T17" fmla="*/ 9 h 18"/>
                    <a:gd name="T18" fmla="*/ 9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moveTo>
                        <a:pt x="9" y="3"/>
                      </a:moveTo>
                      <a:cubicBezTo>
                        <a:pt x="12" y="3"/>
                        <a:pt x="14" y="6"/>
                        <a:pt x="14" y="9"/>
                      </a:cubicBezTo>
                      <a:cubicBezTo>
                        <a:pt x="14" y="12"/>
                        <a:pt x="12" y="14"/>
                        <a:pt x="9" y="14"/>
                      </a:cubicBezTo>
                      <a:cubicBezTo>
                        <a:pt x="6" y="14"/>
                        <a:pt x="3" y="12"/>
                        <a:pt x="3" y="9"/>
                      </a:cubicBezTo>
                      <a:cubicBezTo>
                        <a:pt x="3" y="6"/>
                        <a:pt x="6" y="3"/>
                        <a:pt x="9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3" name="Freeform 33"/>
                <p:cNvSpPr>
                  <a:spLocks noEditPoints="1"/>
                </p:cNvSpPr>
                <p:nvPr userDrawn="1"/>
              </p:nvSpPr>
              <p:spPr bwMode="auto">
                <a:xfrm>
                  <a:off x="4100" y="1968"/>
                  <a:ext cx="25" cy="28"/>
                </a:xfrm>
                <a:custGeom>
                  <a:avLst/>
                  <a:gdLst>
                    <a:gd name="T0" fmla="*/ 0 w 17"/>
                    <a:gd name="T1" fmla="*/ 9 h 18"/>
                    <a:gd name="T2" fmla="*/ 8 w 17"/>
                    <a:gd name="T3" fmla="*/ 18 h 18"/>
                    <a:gd name="T4" fmla="*/ 17 w 17"/>
                    <a:gd name="T5" fmla="*/ 9 h 18"/>
                    <a:gd name="T6" fmla="*/ 8 w 17"/>
                    <a:gd name="T7" fmla="*/ 0 h 18"/>
                    <a:gd name="T8" fmla="*/ 0 w 17"/>
                    <a:gd name="T9" fmla="*/ 9 h 18"/>
                    <a:gd name="T10" fmla="*/ 8 w 17"/>
                    <a:gd name="T11" fmla="*/ 3 h 18"/>
                    <a:gd name="T12" fmla="*/ 14 w 17"/>
                    <a:gd name="T13" fmla="*/ 9 h 18"/>
                    <a:gd name="T14" fmla="*/ 8 w 17"/>
                    <a:gd name="T15" fmla="*/ 14 h 18"/>
                    <a:gd name="T16" fmla="*/ 3 w 17"/>
                    <a:gd name="T17" fmla="*/ 9 h 18"/>
                    <a:gd name="T18" fmla="*/ 8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3" y="18"/>
                        <a:pt x="8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8" y="0"/>
                      </a:cubicBezTo>
                      <a:cubicBezTo>
                        <a:pt x="3" y="0"/>
                        <a:pt x="0" y="4"/>
                        <a:pt x="0" y="9"/>
                      </a:cubicBezTo>
                      <a:moveTo>
                        <a:pt x="8" y="3"/>
                      </a:moveTo>
                      <a:cubicBezTo>
                        <a:pt x="11" y="3"/>
                        <a:pt x="14" y="6"/>
                        <a:pt x="14" y="9"/>
                      </a:cubicBezTo>
                      <a:cubicBezTo>
                        <a:pt x="14" y="12"/>
                        <a:pt x="11" y="14"/>
                        <a:pt x="8" y="14"/>
                      </a:cubicBezTo>
                      <a:cubicBezTo>
                        <a:pt x="5" y="14"/>
                        <a:pt x="3" y="12"/>
                        <a:pt x="3" y="9"/>
                      </a:cubicBezTo>
                      <a:cubicBezTo>
                        <a:pt x="3" y="6"/>
                        <a:pt x="5" y="3"/>
                        <a:pt x="8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4" name="Freeform 34"/>
                <p:cNvSpPr>
                  <a:spLocks noEditPoints="1"/>
                </p:cNvSpPr>
                <p:nvPr userDrawn="1"/>
              </p:nvSpPr>
              <p:spPr bwMode="auto">
                <a:xfrm>
                  <a:off x="4072" y="1908"/>
                  <a:ext cx="205" cy="75"/>
                </a:xfrm>
                <a:custGeom>
                  <a:avLst/>
                  <a:gdLst>
                    <a:gd name="T0" fmla="*/ 104 w 135"/>
                    <a:gd name="T1" fmla="*/ 22 h 50"/>
                    <a:gd name="T2" fmla="*/ 103 w 135"/>
                    <a:gd name="T3" fmla="*/ 23 h 50"/>
                    <a:gd name="T4" fmla="*/ 88 w 135"/>
                    <a:gd name="T5" fmla="*/ 22 h 50"/>
                    <a:gd name="T6" fmla="*/ 83 w 135"/>
                    <a:gd name="T7" fmla="*/ 21 h 50"/>
                    <a:gd name="T8" fmla="*/ 83 w 135"/>
                    <a:gd name="T9" fmla="*/ 7 h 50"/>
                    <a:gd name="T10" fmla="*/ 84 w 135"/>
                    <a:gd name="T11" fmla="*/ 6 h 50"/>
                    <a:gd name="T12" fmla="*/ 95 w 135"/>
                    <a:gd name="T13" fmla="*/ 7 h 50"/>
                    <a:gd name="T14" fmla="*/ 103 w 135"/>
                    <a:gd name="T15" fmla="*/ 14 h 50"/>
                    <a:gd name="T16" fmla="*/ 104 w 135"/>
                    <a:gd name="T17" fmla="*/ 16 h 50"/>
                    <a:gd name="T18" fmla="*/ 104 w 135"/>
                    <a:gd name="T19" fmla="*/ 22 h 50"/>
                    <a:gd name="T20" fmla="*/ 133 w 135"/>
                    <a:gd name="T21" fmla="*/ 39 h 50"/>
                    <a:gd name="T22" fmla="*/ 130 w 135"/>
                    <a:gd name="T23" fmla="*/ 29 h 50"/>
                    <a:gd name="T24" fmla="*/ 117 w 135"/>
                    <a:gd name="T25" fmla="*/ 22 h 50"/>
                    <a:gd name="T26" fmla="*/ 115 w 135"/>
                    <a:gd name="T27" fmla="*/ 22 h 50"/>
                    <a:gd name="T28" fmla="*/ 100 w 135"/>
                    <a:gd name="T29" fmla="*/ 5 h 50"/>
                    <a:gd name="T30" fmla="*/ 81 w 135"/>
                    <a:gd name="T31" fmla="*/ 0 h 50"/>
                    <a:gd name="T32" fmla="*/ 78 w 135"/>
                    <a:gd name="T33" fmla="*/ 4 h 50"/>
                    <a:gd name="T34" fmla="*/ 78 w 135"/>
                    <a:gd name="T35" fmla="*/ 24 h 50"/>
                    <a:gd name="T36" fmla="*/ 76 w 135"/>
                    <a:gd name="T37" fmla="*/ 24 h 50"/>
                    <a:gd name="T38" fmla="*/ 76 w 135"/>
                    <a:gd name="T39" fmla="*/ 37 h 50"/>
                    <a:gd name="T40" fmla="*/ 0 w 135"/>
                    <a:gd name="T41" fmla="*/ 37 h 50"/>
                    <a:gd name="T42" fmla="*/ 0 w 135"/>
                    <a:gd name="T43" fmla="*/ 46 h 50"/>
                    <a:gd name="T44" fmla="*/ 16 w 135"/>
                    <a:gd name="T45" fmla="*/ 46 h 50"/>
                    <a:gd name="T46" fmla="*/ 26 w 135"/>
                    <a:gd name="T47" fmla="*/ 37 h 50"/>
                    <a:gd name="T48" fmla="*/ 37 w 135"/>
                    <a:gd name="T49" fmla="*/ 46 h 50"/>
                    <a:gd name="T50" fmla="*/ 58 w 135"/>
                    <a:gd name="T51" fmla="*/ 46 h 50"/>
                    <a:gd name="T52" fmla="*/ 58 w 135"/>
                    <a:gd name="T53" fmla="*/ 48 h 50"/>
                    <a:gd name="T54" fmla="*/ 62 w 135"/>
                    <a:gd name="T55" fmla="*/ 50 h 50"/>
                    <a:gd name="T56" fmla="*/ 101 w 135"/>
                    <a:gd name="T57" fmla="*/ 50 h 50"/>
                    <a:gd name="T58" fmla="*/ 101 w 135"/>
                    <a:gd name="T59" fmla="*/ 49 h 50"/>
                    <a:gd name="T60" fmla="*/ 112 w 135"/>
                    <a:gd name="T61" fmla="*/ 37 h 50"/>
                    <a:gd name="T62" fmla="*/ 123 w 135"/>
                    <a:gd name="T63" fmla="*/ 49 h 50"/>
                    <a:gd name="T64" fmla="*/ 123 w 135"/>
                    <a:gd name="T65" fmla="*/ 50 h 50"/>
                    <a:gd name="T66" fmla="*/ 129 w 135"/>
                    <a:gd name="T67" fmla="*/ 49 h 50"/>
                    <a:gd name="T68" fmla="*/ 135 w 135"/>
                    <a:gd name="T69" fmla="*/ 42 h 50"/>
                    <a:gd name="T70" fmla="*/ 133 w 135"/>
                    <a:gd name="T71" fmla="*/ 3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5" h="50">
                      <a:moveTo>
                        <a:pt x="104" y="22"/>
                      </a:moveTo>
                      <a:cubicBezTo>
                        <a:pt x="104" y="23"/>
                        <a:pt x="103" y="23"/>
                        <a:pt x="103" y="23"/>
                      </a:cubicBezTo>
                      <a:cubicBezTo>
                        <a:pt x="93" y="23"/>
                        <a:pt x="94" y="23"/>
                        <a:pt x="88" y="22"/>
                      </a:cubicBezTo>
                      <a:cubicBezTo>
                        <a:pt x="86" y="22"/>
                        <a:pt x="83" y="22"/>
                        <a:pt x="83" y="21"/>
                      </a:cubicBezTo>
                      <a:cubicBezTo>
                        <a:pt x="82" y="19"/>
                        <a:pt x="83" y="9"/>
                        <a:pt x="83" y="7"/>
                      </a:cubicBezTo>
                      <a:cubicBezTo>
                        <a:pt x="83" y="6"/>
                        <a:pt x="84" y="6"/>
                        <a:pt x="84" y="6"/>
                      </a:cubicBezTo>
                      <a:cubicBezTo>
                        <a:pt x="84" y="6"/>
                        <a:pt x="92" y="7"/>
                        <a:pt x="95" y="7"/>
                      </a:cubicBezTo>
                      <a:cubicBezTo>
                        <a:pt x="97" y="8"/>
                        <a:pt x="103" y="14"/>
                        <a:pt x="103" y="14"/>
                      </a:cubicBezTo>
                      <a:cubicBezTo>
                        <a:pt x="104" y="15"/>
                        <a:pt x="104" y="16"/>
                        <a:pt x="104" y="16"/>
                      </a:cubicBezTo>
                      <a:lnTo>
                        <a:pt x="104" y="22"/>
                      </a:lnTo>
                      <a:close/>
                      <a:moveTo>
                        <a:pt x="133" y="39"/>
                      </a:moveTo>
                      <a:cubicBezTo>
                        <a:pt x="133" y="39"/>
                        <a:pt x="133" y="31"/>
                        <a:pt x="130" y="29"/>
                      </a:cubicBezTo>
                      <a:cubicBezTo>
                        <a:pt x="127" y="28"/>
                        <a:pt x="117" y="22"/>
                        <a:pt x="117" y="22"/>
                      </a:cubicBezTo>
                      <a:cubicBezTo>
                        <a:pt x="117" y="22"/>
                        <a:pt x="116" y="22"/>
                        <a:pt x="115" y="22"/>
                      </a:cubicBezTo>
                      <a:cubicBezTo>
                        <a:pt x="100" y="5"/>
                        <a:pt x="100" y="5"/>
                        <a:pt x="100" y="5"/>
                      </a:cubicBezTo>
                      <a:cubicBezTo>
                        <a:pt x="100" y="5"/>
                        <a:pt x="95" y="2"/>
                        <a:pt x="81" y="0"/>
                      </a:cubicBezTo>
                      <a:cubicBezTo>
                        <a:pt x="81" y="0"/>
                        <a:pt x="78" y="1"/>
                        <a:pt x="78" y="4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6" y="37"/>
                        <a:pt x="76" y="37"/>
                        <a:pt x="76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1"/>
                        <a:pt x="21" y="37"/>
                        <a:pt x="26" y="37"/>
                      </a:cubicBezTo>
                      <a:cubicBezTo>
                        <a:pt x="31" y="37"/>
                        <a:pt x="36" y="41"/>
                        <a:pt x="37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49"/>
                        <a:pt x="101" y="49"/>
                        <a:pt x="101" y="49"/>
                      </a:cubicBezTo>
                      <a:cubicBezTo>
                        <a:pt x="101" y="43"/>
                        <a:pt x="106" y="37"/>
                        <a:pt x="112" y="37"/>
                      </a:cubicBezTo>
                      <a:cubicBezTo>
                        <a:pt x="117" y="37"/>
                        <a:pt x="123" y="43"/>
                        <a:pt x="123" y="49"/>
                      </a:cubicBezTo>
                      <a:cubicBezTo>
                        <a:pt x="123" y="49"/>
                        <a:pt x="123" y="49"/>
                        <a:pt x="123" y="50"/>
                      </a:cubicBezTo>
                      <a:cubicBezTo>
                        <a:pt x="124" y="50"/>
                        <a:pt x="128" y="50"/>
                        <a:pt x="129" y="49"/>
                      </a:cubicBezTo>
                      <a:cubicBezTo>
                        <a:pt x="135" y="47"/>
                        <a:pt x="135" y="43"/>
                        <a:pt x="135" y="42"/>
                      </a:cubicBezTo>
                      <a:cubicBezTo>
                        <a:pt x="135" y="40"/>
                        <a:pt x="133" y="39"/>
                        <a:pt x="133" y="3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5" name="Freeform 35"/>
                <p:cNvSpPr>
                  <a:spLocks/>
                </p:cNvSpPr>
                <p:nvPr userDrawn="1"/>
              </p:nvSpPr>
              <p:spPr bwMode="auto">
                <a:xfrm>
                  <a:off x="4103" y="1896"/>
                  <a:ext cx="44" cy="48"/>
                </a:xfrm>
                <a:custGeom>
                  <a:avLst/>
                  <a:gdLst>
                    <a:gd name="T0" fmla="*/ 29 w 29"/>
                    <a:gd name="T1" fmla="*/ 0 h 32"/>
                    <a:gd name="T2" fmla="*/ 29 w 29"/>
                    <a:gd name="T3" fmla="*/ 4 h 32"/>
                    <a:gd name="T4" fmla="*/ 28 w 29"/>
                    <a:gd name="T5" fmla="*/ 9 h 32"/>
                    <a:gd name="T6" fmla="*/ 27 w 29"/>
                    <a:gd name="T7" fmla="*/ 17 h 32"/>
                    <a:gd name="T8" fmla="*/ 21 w 29"/>
                    <a:gd name="T9" fmla="*/ 24 h 32"/>
                    <a:gd name="T10" fmla="*/ 14 w 29"/>
                    <a:gd name="T11" fmla="*/ 27 h 32"/>
                    <a:gd name="T12" fmla="*/ 7 w 29"/>
                    <a:gd name="T13" fmla="*/ 30 h 32"/>
                    <a:gd name="T14" fmla="*/ 5 w 29"/>
                    <a:gd name="T15" fmla="*/ 32 h 32"/>
                    <a:gd name="T16" fmla="*/ 5 w 29"/>
                    <a:gd name="T17" fmla="*/ 32 h 32"/>
                    <a:gd name="T18" fmla="*/ 5 w 29"/>
                    <a:gd name="T19" fmla="*/ 31 h 32"/>
                    <a:gd name="T20" fmla="*/ 10 w 29"/>
                    <a:gd name="T21" fmla="*/ 21 h 32"/>
                    <a:gd name="T22" fmla="*/ 17 w 29"/>
                    <a:gd name="T23" fmla="*/ 14 h 32"/>
                    <a:gd name="T24" fmla="*/ 19 w 29"/>
                    <a:gd name="T25" fmla="*/ 12 h 32"/>
                    <a:gd name="T26" fmla="*/ 19 w 29"/>
                    <a:gd name="T27" fmla="*/ 12 h 32"/>
                    <a:gd name="T28" fmla="*/ 10 w 29"/>
                    <a:gd name="T29" fmla="*/ 18 h 32"/>
                    <a:gd name="T30" fmla="*/ 4 w 29"/>
                    <a:gd name="T31" fmla="*/ 26 h 32"/>
                    <a:gd name="T32" fmla="*/ 3 w 29"/>
                    <a:gd name="T33" fmla="*/ 29 h 32"/>
                    <a:gd name="T34" fmla="*/ 2 w 29"/>
                    <a:gd name="T35" fmla="*/ 30 h 32"/>
                    <a:gd name="T36" fmla="*/ 2 w 29"/>
                    <a:gd name="T37" fmla="*/ 28 h 32"/>
                    <a:gd name="T38" fmla="*/ 0 w 29"/>
                    <a:gd name="T39" fmla="*/ 20 h 32"/>
                    <a:gd name="T40" fmla="*/ 12 w 29"/>
                    <a:gd name="T41" fmla="*/ 5 h 32"/>
                    <a:gd name="T42" fmla="*/ 22 w 29"/>
                    <a:gd name="T43" fmla="*/ 2 h 32"/>
                    <a:gd name="T44" fmla="*/ 28 w 29"/>
                    <a:gd name="T45" fmla="*/ 0 h 32"/>
                    <a:gd name="T46" fmla="*/ 29 w 29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9" h="32">
                      <a:moveTo>
                        <a:pt x="29" y="0"/>
                      </a:moveTo>
                      <a:cubicBezTo>
                        <a:pt x="29" y="1"/>
                        <a:pt x="29" y="2"/>
                        <a:pt x="29" y="4"/>
                      </a:cubicBezTo>
                      <a:cubicBezTo>
                        <a:pt x="29" y="6"/>
                        <a:pt x="29" y="7"/>
                        <a:pt x="28" y="9"/>
                      </a:cubicBezTo>
                      <a:cubicBezTo>
                        <a:pt x="28" y="12"/>
                        <a:pt x="28" y="14"/>
                        <a:pt x="27" y="17"/>
                      </a:cubicBezTo>
                      <a:cubicBezTo>
                        <a:pt x="26" y="20"/>
                        <a:pt x="24" y="22"/>
                        <a:pt x="21" y="24"/>
                      </a:cubicBezTo>
                      <a:cubicBezTo>
                        <a:pt x="19" y="25"/>
                        <a:pt x="17" y="26"/>
                        <a:pt x="14" y="27"/>
                      </a:cubicBezTo>
                      <a:cubicBezTo>
                        <a:pt x="12" y="28"/>
                        <a:pt x="10" y="29"/>
                        <a:pt x="7" y="30"/>
                      </a:cubicBezTo>
                      <a:cubicBezTo>
                        <a:pt x="7" y="31"/>
                        <a:pt x="6" y="31"/>
                        <a:pt x="5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1"/>
                        <a:pt x="5" y="31"/>
                      </a:cubicBezTo>
                      <a:cubicBezTo>
                        <a:pt x="6" y="27"/>
                        <a:pt x="8" y="24"/>
                        <a:pt x="10" y="21"/>
                      </a:cubicBezTo>
                      <a:cubicBezTo>
                        <a:pt x="12" y="18"/>
                        <a:pt x="15" y="16"/>
                        <a:pt x="17" y="14"/>
                      </a:cubicBezTo>
                      <a:cubicBezTo>
                        <a:pt x="18" y="13"/>
                        <a:pt x="18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5" y="14"/>
                        <a:pt x="12" y="16"/>
                        <a:pt x="10" y="18"/>
                      </a:cubicBezTo>
                      <a:cubicBezTo>
                        <a:pt x="8" y="21"/>
                        <a:pt x="6" y="23"/>
                        <a:pt x="4" y="26"/>
                      </a:cubicBezTo>
                      <a:cubicBezTo>
                        <a:pt x="4" y="27"/>
                        <a:pt x="3" y="28"/>
                        <a:pt x="3" y="29"/>
                      </a:cubicBezTo>
                      <a:cubicBezTo>
                        <a:pt x="3" y="29"/>
                        <a:pt x="2" y="29"/>
                        <a:pt x="2" y="30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1" y="25"/>
                        <a:pt x="0" y="22"/>
                        <a:pt x="0" y="20"/>
                      </a:cubicBezTo>
                      <a:cubicBezTo>
                        <a:pt x="0" y="13"/>
                        <a:pt x="5" y="7"/>
                        <a:pt x="12" y="5"/>
                      </a:cubicBezTo>
                      <a:cubicBezTo>
                        <a:pt x="15" y="4"/>
                        <a:pt x="19" y="4"/>
                        <a:pt x="22" y="2"/>
                      </a:cubicBezTo>
                      <a:cubicBezTo>
                        <a:pt x="24" y="2"/>
                        <a:pt x="26" y="1"/>
                        <a:pt x="28" y="0"/>
                      </a:cubicBezTo>
                      <a:cubicBezTo>
                        <a:pt x="28" y="0"/>
                        <a:pt x="29" y="0"/>
                        <a:pt x="29" y="0"/>
                      </a:cubicBezTo>
                    </a:path>
                  </a:pathLst>
                </a:custGeom>
                <a:solidFill>
                  <a:srgbClr val="95C2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  <p:cxnSp>
          <p:nvCxnSpPr>
            <p:cNvPr id="18" name="Rechte verbindingslijn 17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0573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Mobilit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4572000" cy="51435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44000" tIns="108000"/>
          <a:lstStyle>
            <a:lvl1pPr>
              <a:defRPr sz="100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82750" y="2421850"/>
            <a:ext cx="2837363" cy="38060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5682750" y="2892749"/>
            <a:ext cx="2837363" cy="552920"/>
          </a:xfrm>
        </p:spPr>
        <p:txBody>
          <a:bodyPr anchor="t" anchorCtr="0"/>
          <a:lstStyle>
            <a:lvl1pPr marL="0" indent="0" algn="l">
              <a:buNone/>
              <a:defRPr sz="1500">
                <a:solidFill>
                  <a:schemeClr val="accent5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9466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>
              <a:solidFill>
                <a:schemeClr val="tx1"/>
              </a:solidFill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03054" y="2097069"/>
            <a:ext cx="816104" cy="914400"/>
          </a:xfrm>
        </p:spPr>
        <p:txBody>
          <a:bodyPr/>
          <a:lstStyle>
            <a:lvl1pPr algn="r">
              <a:defRPr sz="60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4272508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Mobil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ep 26"/>
          <p:cNvGrpSpPr/>
          <p:nvPr userDrawn="1"/>
        </p:nvGrpSpPr>
        <p:grpSpPr>
          <a:xfrm>
            <a:off x="1863939" y="1595382"/>
            <a:ext cx="481012" cy="481012"/>
            <a:chOff x="7065806" y="3365996"/>
            <a:chExt cx="481012" cy="481012"/>
          </a:xfrm>
        </p:grpSpPr>
        <p:sp>
          <p:nvSpPr>
            <p:cNvPr id="28" name="Ovaal 27"/>
            <p:cNvSpPr/>
            <p:nvPr userDrawn="1"/>
          </p:nvSpPr>
          <p:spPr>
            <a:xfrm>
              <a:off x="7065806" y="3365996"/>
              <a:ext cx="481012" cy="4810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Freeform 39"/>
            <p:cNvSpPr>
              <a:spLocks noEditPoints="1"/>
            </p:cNvSpPr>
            <p:nvPr userDrawn="1"/>
          </p:nvSpPr>
          <p:spPr bwMode="auto">
            <a:xfrm>
              <a:off x="7154756" y="3501527"/>
              <a:ext cx="308399" cy="220522"/>
            </a:xfrm>
            <a:custGeom>
              <a:avLst/>
              <a:gdLst>
                <a:gd name="T0" fmla="*/ 126 w 128"/>
                <a:gd name="T1" fmla="*/ 37 h 92"/>
                <a:gd name="T2" fmla="*/ 126 w 128"/>
                <a:gd name="T3" fmla="*/ 29 h 92"/>
                <a:gd name="T4" fmla="*/ 64 w 128"/>
                <a:gd name="T5" fmla="*/ 0 h 92"/>
                <a:gd name="T6" fmla="*/ 2 w 128"/>
                <a:gd name="T7" fmla="*/ 29 h 92"/>
                <a:gd name="T8" fmla="*/ 3 w 128"/>
                <a:gd name="T9" fmla="*/ 37 h 92"/>
                <a:gd name="T10" fmla="*/ 7 w 128"/>
                <a:gd name="T11" fmla="*/ 38 h 92"/>
                <a:gd name="T12" fmla="*/ 11 w 128"/>
                <a:gd name="T13" fmla="*/ 36 h 92"/>
                <a:gd name="T14" fmla="*/ 64 w 128"/>
                <a:gd name="T15" fmla="*/ 11 h 92"/>
                <a:gd name="T16" fmla="*/ 117 w 128"/>
                <a:gd name="T17" fmla="*/ 36 h 92"/>
                <a:gd name="T18" fmla="*/ 122 w 128"/>
                <a:gd name="T19" fmla="*/ 38 h 92"/>
                <a:gd name="T20" fmla="*/ 126 w 128"/>
                <a:gd name="T21" fmla="*/ 37 h 92"/>
                <a:gd name="T22" fmla="*/ 47 w 128"/>
                <a:gd name="T23" fmla="*/ 66 h 92"/>
                <a:gd name="T24" fmla="*/ 64 w 128"/>
                <a:gd name="T25" fmla="*/ 57 h 92"/>
                <a:gd name="T26" fmla="*/ 82 w 128"/>
                <a:gd name="T27" fmla="*/ 66 h 92"/>
                <a:gd name="T28" fmla="*/ 86 w 128"/>
                <a:gd name="T29" fmla="*/ 68 h 92"/>
                <a:gd name="T30" fmla="*/ 90 w 128"/>
                <a:gd name="T31" fmla="*/ 66 h 92"/>
                <a:gd name="T32" fmla="*/ 91 w 128"/>
                <a:gd name="T33" fmla="*/ 58 h 92"/>
                <a:gd name="T34" fmla="*/ 64 w 128"/>
                <a:gd name="T35" fmla="*/ 46 h 92"/>
                <a:gd name="T36" fmla="*/ 38 w 128"/>
                <a:gd name="T37" fmla="*/ 58 h 92"/>
                <a:gd name="T38" fmla="*/ 38 w 128"/>
                <a:gd name="T39" fmla="*/ 66 h 92"/>
                <a:gd name="T40" fmla="*/ 42 w 128"/>
                <a:gd name="T41" fmla="*/ 68 h 92"/>
                <a:gd name="T42" fmla="*/ 47 w 128"/>
                <a:gd name="T43" fmla="*/ 66 h 92"/>
                <a:gd name="T44" fmla="*/ 64 w 128"/>
                <a:gd name="T45" fmla="*/ 69 h 92"/>
                <a:gd name="T46" fmla="*/ 53 w 128"/>
                <a:gd name="T47" fmla="*/ 81 h 92"/>
                <a:gd name="T48" fmla="*/ 64 w 128"/>
                <a:gd name="T49" fmla="*/ 92 h 92"/>
                <a:gd name="T50" fmla="*/ 76 w 128"/>
                <a:gd name="T51" fmla="*/ 81 h 92"/>
                <a:gd name="T52" fmla="*/ 64 w 128"/>
                <a:gd name="T53" fmla="*/ 69 h 92"/>
                <a:gd name="T54" fmla="*/ 29 w 128"/>
                <a:gd name="T55" fmla="*/ 51 h 92"/>
                <a:gd name="T56" fmla="*/ 64 w 128"/>
                <a:gd name="T57" fmla="*/ 34 h 92"/>
                <a:gd name="T58" fmla="*/ 100 w 128"/>
                <a:gd name="T59" fmla="*/ 51 h 92"/>
                <a:gd name="T60" fmla="*/ 104 w 128"/>
                <a:gd name="T61" fmla="*/ 53 h 92"/>
                <a:gd name="T62" fmla="*/ 108 w 128"/>
                <a:gd name="T63" fmla="*/ 52 h 92"/>
                <a:gd name="T64" fmla="*/ 109 w 128"/>
                <a:gd name="T65" fmla="*/ 43 h 92"/>
                <a:gd name="T66" fmla="*/ 64 w 128"/>
                <a:gd name="T67" fmla="*/ 23 h 92"/>
                <a:gd name="T68" fmla="*/ 20 w 128"/>
                <a:gd name="T69" fmla="*/ 43 h 92"/>
                <a:gd name="T70" fmla="*/ 21 w 128"/>
                <a:gd name="T71" fmla="*/ 52 h 92"/>
                <a:gd name="T72" fmla="*/ 24 w 128"/>
                <a:gd name="T73" fmla="*/ 53 h 92"/>
                <a:gd name="T74" fmla="*/ 29 w 128"/>
                <a:gd name="T7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92">
                  <a:moveTo>
                    <a:pt x="126" y="37"/>
                  </a:moveTo>
                  <a:cubicBezTo>
                    <a:pt x="128" y="35"/>
                    <a:pt x="128" y="31"/>
                    <a:pt x="126" y="29"/>
                  </a:cubicBezTo>
                  <a:cubicBezTo>
                    <a:pt x="111" y="10"/>
                    <a:pt x="88" y="0"/>
                    <a:pt x="64" y="0"/>
                  </a:cubicBezTo>
                  <a:cubicBezTo>
                    <a:pt x="40" y="0"/>
                    <a:pt x="18" y="10"/>
                    <a:pt x="2" y="29"/>
                  </a:cubicBezTo>
                  <a:cubicBezTo>
                    <a:pt x="0" y="31"/>
                    <a:pt x="1" y="35"/>
                    <a:pt x="3" y="37"/>
                  </a:cubicBezTo>
                  <a:cubicBezTo>
                    <a:pt x="4" y="38"/>
                    <a:pt x="5" y="38"/>
                    <a:pt x="7" y="38"/>
                  </a:cubicBezTo>
                  <a:cubicBezTo>
                    <a:pt x="8" y="38"/>
                    <a:pt x="10" y="37"/>
                    <a:pt x="11" y="36"/>
                  </a:cubicBezTo>
                  <a:cubicBezTo>
                    <a:pt x="24" y="20"/>
                    <a:pt x="44" y="11"/>
                    <a:pt x="64" y="11"/>
                  </a:cubicBezTo>
                  <a:cubicBezTo>
                    <a:pt x="85" y="11"/>
                    <a:pt x="104" y="20"/>
                    <a:pt x="117" y="36"/>
                  </a:cubicBezTo>
                  <a:cubicBezTo>
                    <a:pt x="119" y="37"/>
                    <a:pt x="120" y="38"/>
                    <a:pt x="122" y="38"/>
                  </a:cubicBezTo>
                  <a:cubicBezTo>
                    <a:pt x="123" y="38"/>
                    <a:pt x="125" y="38"/>
                    <a:pt x="126" y="37"/>
                  </a:cubicBezTo>
                  <a:moveTo>
                    <a:pt x="47" y="66"/>
                  </a:moveTo>
                  <a:cubicBezTo>
                    <a:pt x="51" y="60"/>
                    <a:pt x="57" y="57"/>
                    <a:pt x="64" y="57"/>
                  </a:cubicBezTo>
                  <a:cubicBezTo>
                    <a:pt x="71" y="57"/>
                    <a:pt x="78" y="60"/>
                    <a:pt x="82" y="66"/>
                  </a:cubicBezTo>
                  <a:cubicBezTo>
                    <a:pt x="83" y="67"/>
                    <a:pt x="85" y="68"/>
                    <a:pt x="86" y="68"/>
                  </a:cubicBezTo>
                  <a:cubicBezTo>
                    <a:pt x="88" y="68"/>
                    <a:pt x="89" y="67"/>
                    <a:pt x="90" y="66"/>
                  </a:cubicBezTo>
                  <a:cubicBezTo>
                    <a:pt x="93" y="64"/>
                    <a:pt x="93" y="61"/>
                    <a:pt x="91" y="58"/>
                  </a:cubicBezTo>
                  <a:cubicBezTo>
                    <a:pt x="84" y="50"/>
                    <a:pt x="75" y="46"/>
                    <a:pt x="64" y="46"/>
                  </a:cubicBezTo>
                  <a:cubicBezTo>
                    <a:pt x="54" y="46"/>
                    <a:pt x="44" y="50"/>
                    <a:pt x="38" y="58"/>
                  </a:cubicBezTo>
                  <a:cubicBezTo>
                    <a:pt x="36" y="61"/>
                    <a:pt x="36" y="64"/>
                    <a:pt x="38" y="66"/>
                  </a:cubicBezTo>
                  <a:cubicBezTo>
                    <a:pt x="39" y="67"/>
                    <a:pt x="41" y="68"/>
                    <a:pt x="42" y="68"/>
                  </a:cubicBezTo>
                  <a:cubicBezTo>
                    <a:pt x="44" y="68"/>
                    <a:pt x="45" y="67"/>
                    <a:pt x="47" y="66"/>
                  </a:cubicBezTo>
                  <a:moveTo>
                    <a:pt x="64" y="69"/>
                  </a:moveTo>
                  <a:cubicBezTo>
                    <a:pt x="58" y="69"/>
                    <a:pt x="53" y="74"/>
                    <a:pt x="53" y="81"/>
                  </a:cubicBezTo>
                  <a:cubicBezTo>
                    <a:pt x="53" y="87"/>
                    <a:pt x="58" y="92"/>
                    <a:pt x="64" y="92"/>
                  </a:cubicBezTo>
                  <a:cubicBezTo>
                    <a:pt x="71" y="92"/>
                    <a:pt x="76" y="87"/>
                    <a:pt x="76" y="81"/>
                  </a:cubicBezTo>
                  <a:cubicBezTo>
                    <a:pt x="76" y="74"/>
                    <a:pt x="71" y="69"/>
                    <a:pt x="64" y="69"/>
                  </a:cubicBezTo>
                  <a:moveTo>
                    <a:pt x="29" y="51"/>
                  </a:moveTo>
                  <a:cubicBezTo>
                    <a:pt x="38" y="40"/>
                    <a:pt x="51" y="34"/>
                    <a:pt x="64" y="34"/>
                  </a:cubicBezTo>
                  <a:cubicBezTo>
                    <a:pt x="78" y="34"/>
                    <a:pt x="91" y="40"/>
                    <a:pt x="100" y="51"/>
                  </a:cubicBezTo>
                  <a:cubicBezTo>
                    <a:pt x="101" y="52"/>
                    <a:pt x="103" y="53"/>
                    <a:pt x="104" y="53"/>
                  </a:cubicBezTo>
                  <a:cubicBezTo>
                    <a:pt x="106" y="53"/>
                    <a:pt x="107" y="53"/>
                    <a:pt x="108" y="52"/>
                  </a:cubicBezTo>
                  <a:cubicBezTo>
                    <a:pt x="110" y="50"/>
                    <a:pt x="111" y="46"/>
                    <a:pt x="109" y="43"/>
                  </a:cubicBezTo>
                  <a:cubicBezTo>
                    <a:pt x="98" y="30"/>
                    <a:pt x="81" y="23"/>
                    <a:pt x="64" y="23"/>
                  </a:cubicBezTo>
                  <a:cubicBezTo>
                    <a:pt x="47" y="23"/>
                    <a:pt x="31" y="30"/>
                    <a:pt x="20" y="43"/>
                  </a:cubicBezTo>
                  <a:cubicBezTo>
                    <a:pt x="18" y="46"/>
                    <a:pt x="18" y="50"/>
                    <a:pt x="21" y="52"/>
                  </a:cubicBezTo>
                  <a:cubicBezTo>
                    <a:pt x="22" y="52"/>
                    <a:pt x="23" y="53"/>
                    <a:pt x="24" y="53"/>
                  </a:cubicBezTo>
                  <a:cubicBezTo>
                    <a:pt x="26" y="53"/>
                    <a:pt x="28" y="52"/>
                    <a:pt x="29" y="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5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5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5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5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5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30" name="Rechthoek 29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9466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970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Mobilit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 userDrawn="1"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5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grpSp>
        <p:nvGrpSpPr>
          <p:cNvPr id="4" name="Groep 3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10" name="Rechte verbindingslijn 9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ep 25"/>
            <p:cNvGrpSpPr/>
            <p:nvPr userDrawn="1"/>
          </p:nvGrpSpPr>
          <p:grpSpPr>
            <a:xfrm>
              <a:off x="536970" y="402430"/>
              <a:ext cx="481012" cy="481012"/>
              <a:chOff x="7065806" y="3365996"/>
              <a:chExt cx="481012" cy="481012"/>
            </a:xfrm>
          </p:grpSpPr>
          <p:sp>
            <p:nvSpPr>
              <p:cNvPr id="27" name="Ovaal 26"/>
              <p:cNvSpPr/>
              <p:nvPr userDrawn="1"/>
            </p:nvSpPr>
            <p:spPr>
              <a:xfrm>
                <a:off x="7065806" y="3365996"/>
                <a:ext cx="481012" cy="48101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8" name="Freeform 39"/>
              <p:cNvSpPr>
                <a:spLocks noEditPoints="1"/>
              </p:cNvSpPr>
              <p:nvPr userDrawn="1"/>
            </p:nvSpPr>
            <p:spPr bwMode="auto">
              <a:xfrm>
                <a:off x="7154756" y="3501527"/>
                <a:ext cx="308399" cy="220522"/>
              </a:xfrm>
              <a:custGeom>
                <a:avLst/>
                <a:gdLst>
                  <a:gd name="T0" fmla="*/ 126 w 128"/>
                  <a:gd name="T1" fmla="*/ 37 h 92"/>
                  <a:gd name="T2" fmla="*/ 126 w 128"/>
                  <a:gd name="T3" fmla="*/ 29 h 92"/>
                  <a:gd name="T4" fmla="*/ 64 w 128"/>
                  <a:gd name="T5" fmla="*/ 0 h 92"/>
                  <a:gd name="T6" fmla="*/ 2 w 128"/>
                  <a:gd name="T7" fmla="*/ 29 h 92"/>
                  <a:gd name="T8" fmla="*/ 3 w 128"/>
                  <a:gd name="T9" fmla="*/ 37 h 92"/>
                  <a:gd name="T10" fmla="*/ 7 w 128"/>
                  <a:gd name="T11" fmla="*/ 38 h 92"/>
                  <a:gd name="T12" fmla="*/ 11 w 128"/>
                  <a:gd name="T13" fmla="*/ 36 h 92"/>
                  <a:gd name="T14" fmla="*/ 64 w 128"/>
                  <a:gd name="T15" fmla="*/ 11 h 92"/>
                  <a:gd name="T16" fmla="*/ 117 w 128"/>
                  <a:gd name="T17" fmla="*/ 36 h 92"/>
                  <a:gd name="T18" fmla="*/ 122 w 128"/>
                  <a:gd name="T19" fmla="*/ 38 h 92"/>
                  <a:gd name="T20" fmla="*/ 126 w 128"/>
                  <a:gd name="T21" fmla="*/ 37 h 92"/>
                  <a:gd name="T22" fmla="*/ 47 w 128"/>
                  <a:gd name="T23" fmla="*/ 66 h 92"/>
                  <a:gd name="T24" fmla="*/ 64 w 128"/>
                  <a:gd name="T25" fmla="*/ 57 h 92"/>
                  <a:gd name="T26" fmla="*/ 82 w 128"/>
                  <a:gd name="T27" fmla="*/ 66 h 92"/>
                  <a:gd name="T28" fmla="*/ 86 w 128"/>
                  <a:gd name="T29" fmla="*/ 68 h 92"/>
                  <a:gd name="T30" fmla="*/ 90 w 128"/>
                  <a:gd name="T31" fmla="*/ 66 h 92"/>
                  <a:gd name="T32" fmla="*/ 91 w 128"/>
                  <a:gd name="T33" fmla="*/ 58 h 92"/>
                  <a:gd name="T34" fmla="*/ 64 w 128"/>
                  <a:gd name="T35" fmla="*/ 46 h 92"/>
                  <a:gd name="T36" fmla="*/ 38 w 128"/>
                  <a:gd name="T37" fmla="*/ 58 h 92"/>
                  <a:gd name="T38" fmla="*/ 38 w 128"/>
                  <a:gd name="T39" fmla="*/ 66 h 92"/>
                  <a:gd name="T40" fmla="*/ 42 w 128"/>
                  <a:gd name="T41" fmla="*/ 68 h 92"/>
                  <a:gd name="T42" fmla="*/ 47 w 128"/>
                  <a:gd name="T43" fmla="*/ 66 h 92"/>
                  <a:gd name="T44" fmla="*/ 64 w 128"/>
                  <a:gd name="T45" fmla="*/ 69 h 92"/>
                  <a:gd name="T46" fmla="*/ 53 w 128"/>
                  <a:gd name="T47" fmla="*/ 81 h 92"/>
                  <a:gd name="T48" fmla="*/ 64 w 128"/>
                  <a:gd name="T49" fmla="*/ 92 h 92"/>
                  <a:gd name="T50" fmla="*/ 76 w 128"/>
                  <a:gd name="T51" fmla="*/ 81 h 92"/>
                  <a:gd name="T52" fmla="*/ 64 w 128"/>
                  <a:gd name="T53" fmla="*/ 69 h 92"/>
                  <a:gd name="T54" fmla="*/ 29 w 128"/>
                  <a:gd name="T55" fmla="*/ 51 h 92"/>
                  <a:gd name="T56" fmla="*/ 64 w 128"/>
                  <a:gd name="T57" fmla="*/ 34 h 92"/>
                  <a:gd name="T58" fmla="*/ 100 w 128"/>
                  <a:gd name="T59" fmla="*/ 51 h 92"/>
                  <a:gd name="T60" fmla="*/ 104 w 128"/>
                  <a:gd name="T61" fmla="*/ 53 h 92"/>
                  <a:gd name="T62" fmla="*/ 108 w 128"/>
                  <a:gd name="T63" fmla="*/ 52 h 92"/>
                  <a:gd name="T64" fmla="*/ 109 w 128"/>
                  <a:gd name="T65" fmla="*/ 43 h 92"/>
                  <a:gd name="T66" fmla="*/ 64 w 128"/>
                  <a:gd name="T67" fmla="*/ 23 h 92"/>
                  <a:gd name="T68" fmla="*/ 20 w 128"/>
                  <a:gd name="T69" fmla="*/ 43 h 92"/>
                  <a:gd name="T70" fmla="*/ 21 w 128"/>
                  <a:gd name="T71" fmla="*/ 52 h 92"/>
                  <a:gd name="T72" fmla="*/ 24 w 128"/>
                  <a:gd name="T73" fmla="*/ 53 h 92"/>
                  <a:gd name="T74" fmla="*/ 29 w 128"/>
                  <a:gd name="T75" fmla="*/ 5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92">
                    <a:moveTo>
                      <a:pt x="126" y="37"/>
                    </a:moveTo>
                    <a:cubicBezTo>
                      <a:pt x="128" y="35"/>
                      <a:pt x="128" y="31"/>
                      <a:pt x="126" y="29"/>
                    </a:cubicBezTo>
                    <a:cubicBezTo>
                      <a:pt x="111" y="10"/>
                      <a:pt x="88" y="0"/>
                      <a:pt x="64" y="0"/>
                    </a:cubicBezTo>
                    <a:cubicBezTo>
                      <a:pt x="40" y="0"/>
                      <a:pt x="18" y="10"/>
                      <a:pt x="2" y="29"/>
                    </a:cubicBezTo>
                    <a:cubicBezTo>
                      <a:pt x="0" y="31"/>
                      <a:pt x="1" y="35"/>
                      <a:pt x="3" y="37"/>
                    </a:cubicBezTo>
                    <a:cubicBezTo>
                      <a:pt x="4" y="38"/>
                      <a:pt x="5" y="38"/>
                      <a:pt x="7" y="38"/>
                    </a:cubicBezTo>
                    <a:cubicBezTo>
                      <a:pt x="8" y="38"/>
                      <a:pt x="10" y="37"/>
                      <a:pt x="11" y="36"/>
                    </a:cubicBezTo>
                    <a:cubicBezTo>
                      <a:pt x="24" y="20"/>
                      <a:pt x="44" y="11"/>
                      <a:pt x="64" y="11"/>
                    </a:cubicBezTo>
                    <a:cubicBezTo>
                      <a:pt x="85" y="11"/>
                      <a:pt x="104" y="20"/>
                      <a:pt x="117" y="36"/>
                    </a:cubicBezTo>
                    <a:cubicBezTo>
                      <a:pt x="119" y="37"/>
                      <a:pt x="120" y="38"/>
                      <a:pt x="122" y="38"/>
                    </a:cubicBezTo>
                    <a:cubicBezTo>
                      <a:pt x="123" y="38"/>
                      <a:pt x="125" y="38"/>
                      <a:pt x="126" y="37"/>
                    </a:cubicBezTo>
                    <a:moveTo>
                      <a:pt x="47" y="66"/>
                    </a:moveTo>
                    <a:cubicBezTo>
                      <a:pt x="51" y="60"/>
                      <a:pt x="57" y="57"/>
                      <a:pt x="64" y="57"/>
                    </a:cubicBezTo>
                    <a:cubicBezTo>
                      <a:pt x="71" y="57"/>
                      <a:pt x="78" y="60"/>
                      <a:pt x="82" y="66"/>
                    </a:cubicBezTo>
                    <a:cubicBezTo>
                      <a:pt x="83" y="67"/>
                      <a:pt x="85" y="68"/>
                      <a:pt x="86" y="68"/>
                    </a:cubicBezTo>
                    <a:cubicBezTo>
                      <a:pt x="88" y="68"/>
                      <a:pt x="89" y="67"/>
                      <a:pt x="90" y="66"/>
                    </a:cubicBezTo>
                    <a:cubicBezTo>
                      <a:pt x="93" y="64"/>
                      <a:pt x="93" y="61"/>
                      <a:pt x="91" y="58"/>
                    </a:cubicBezTo>
                    <a:cubicBezTo>
                      <a:pt x="84" y="50"/>
                      <a:pt x="75" y="46"/>
                      <a:pt x="64" y="46"/>
                    </a:cubicBezTo>
                    <a:cubicBezTo>
                      <a:pt x="54" y="46"/>
                      <a:pt x="44" y="50"/>
                      <a:pt x="38" y="58"/>
                    </a:cubicBezTo>
                    <a:cubicBezTo>
                      <a:pt x="36" y="61"/>
                      <a:pt x="36" y="64"/>
                      <a:pt x="38" y="66"/>
                    </a:cubicBezTo>
                    <a:cubicBezTo>
                      <a:pt x="39" y="67"/>
                      <a:pt x="41" y="68"/>
                      <a:pt x="42" y="68"/>
                    </a:cubicBezTo>
                    <a:cubicBezTo>
                      <a:pt x="44" y="68"/>
                      <a:pt x="45" y="67"/>
                      <a:pt x="47" y="66"/>
                    </a:cubicBezTo>
                    <a:moveTo>
                      <a:pt x="64" y="69"/>
                    </a:moveTo>
                    <a:cubicBezTo>
                      <a:pt x="58" y="69"/>
                      <a:pt x="53" y="74"/>
                      <a:pt x="53" y="81"/>
                    </a:cubicBezTo>
                    <a:cubicBezTo>
                      <a:pt x="53" y="87"/>
                      <a:pt x="58" y="92"/>
                      <a:pt x="64" y="92"/>
                    </a:cubicBezTo>
                    <a:cubicBezTo>
                      <a:pt x="71" y="92"/>
                      <a:pt x="76" y="87"/>
                      <a:pt x="76" y="81"/>
                    </a:cubicBezTo>
                    <a:cubicBezTo>
                      <a:pt x="76" y="74"/>
                      <a:pt x="71" y="69"/>
                      <a:pt x="64" y="69"/>
                    </a:cubicBezTo>
                    <a:moveTo>
                      <a:pt x="29" y="51"/>
                    </a:moveTo>
                    <a:cubicBezTo>
                      <a:pt x="38" y="40"/>
                      <a:pt x="51" y="34"/>
                      <a:pt x="64" y="34"/>
                    </a:cubicBezTo>
                    <a:cubicBezTo>
                      <a:pt x="78" y="34"/>
                      <a:pt x="91" y="40"/>
                      <a:pt x="100" y="51"/>
                    </a:cubicBezTo>
                    <a:cubicBezTo>
                      <a:pt x="101" y="52"/>
                      <a:pt x="103" y="53"/>
                      <a:pt x="104" y="53"/>
                    </a:cubicBezTo>
                    <a:cubicBezTo>
                      <a:pt x="106" y="53"/>
                      <a:pt x="107" y="53"/>
                      <a:pt x="108" y="52"/>
                    </a:cubicBezTo>
                    <a:cubicBezTo>
                      <a:pt x="110" y="50"/>
                      <a:pt x="111" y="46"/>
                      <a:pt x="109" y="43"/>
                    </a:cubicBezTo>
                    <a:cubicBezTo>
                      <a:pt x="98" y="30"/>
                      <a:pt x="81" y="23"/>
                      <a:pt x="64" y="23"/>
                    </a:cubicBezTo>
                    <a:cubicBezTo>
                      <a:pt x="47" y="23"/>
                      <a:pt x="31" y="30"/>
                      <a:pt x="20" y="43"/>
                    </a:cubicBezTo>
                    <a:cubicBezTo>
                      <a:pt x="18" y="46"/>
                      <a:pt x="18" y="50"/>
                      <a:pt x="21" y="52"/>
                    </a:cubicBezTo>
                    <a:cubicBezTo>
                      <a:pt x="22" y="52"/>
                      <a:pt x="23" y="53"/>
                      <a:pt x="24" y="53"/>
                    </a:cubicBezTo>
                    <a:cubicBezTo>
                      <a:pt x="26" y="53"/>
                      <a:pt x="28" y="52"/>
                      <a:pt x="29" y="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29" name="Rechthoek 28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9466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385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 Mobilit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5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26" name="Groep 25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27" name="Rechte verbindingslijn 26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ep 27"/>
            <p:cNvGrpSpPr/>
            <p:nvPr userDrawn="1"/>
          </p:nvGrpSpPr>
          <p:grpSpPr>
            <a:xfrm>
              <a:off x="536970" y="402430"/>
              <a:ext cx="481012" cy="481012"/>
              <a:chOff x="7065806" y="3365996"/>
              <a:chExt cx="481012" cy="481012"/>
            </a:xfrm>
          </p:grpSpPr>
          <p:sp>
            <p:nvSpPr>
              <p:cNvPr id="29" name="Ovaal 28"/>
              <p:cNvSpPr/>
              <p:nvPr userDrawn="1"/>
            </p:nvSpPr>
            <p:spPr>
              <a:xfrm>
                <a:off x="7065806" y="3365996"/>
                <a:ext cx="481012" cy="48101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0" name="Freeform 39"/>
              <p:cNvSpPr>
                <a:spLocks noEditPoints="1"/>
              </p:cNvSpPr>
              <p:nvPr userDrawn="1"/>
            </p:nvSpPr>
            <p:spPr bwMode="auto">
              <a:xfrm>
                <a:off x="7154756" y="3501527"/>
                <a:ext cx="308399" cy="220522"/>
              </a:xfrm>
              <a:custGeom>
                <a:avLst/>
                <a:gdLst>
                  <a:gd name="T0" fmla="*/ 126 w 128"/>
                  <a:gd name="T1" fmla="*/ 37 h 92"/>
                  <a:gd name="T2" fmla="*/ 126 w 128"/>
                  <a:gd name="T3" fmla="*/ 29 h 92"/>
                  <a:gd name="T4" fmla="*/ 64 w 128"/>
                  <a:gd name="T5" fmla="*/ 0 h 92"/>
                  <a:gd name="T6" fmla="*/ 2 w 128"/>
                  <a:gd name="T7" fmla="*/ 29 h 92"/>
                  <a:gd name="T8" fmla="*/ 3 w 128"/>
                  <a:gd name="T9" fmla="*/ 37 h 92"/>
                  <a:gd name="T10" fmla="*/ 7 w 128"/>
                  <a:gd name="T11" fmla="*/ 38 h 92"/>
                  <a:gd name="T12" fmla="*/ 11 w 128"/>
                  <a:gd name="T13" fmla="*/ 36 h 92"/>
                  <a:gd name="T14" fmla="*/ 64 w 128"/>
                  <a:gd name="T15" fmla="*/ 11 h 92"/>
                  <a:gd name="T16" fmla="*/ 117 w 128"/>
                  <a:gd name="T17" fmla="*/ 36 h 92"/>
                  <a:gd name="T18" fmla="*/ 122 w 128"/>
                  <a:gd name="T19" fmla="*/ 38 h 92"/>
                  <a:gd name="T20" fmla="*/ 126 w 128"/>
                  <a:gd name="T21" fmla="*/ 37 h 92"/>
                  <a:gd name="T22" fmla="*/ 47 w 128"/>
                  <a:gd name="T23" fmla="*/ 66 h 92"/>
                  <a:gd name="T24" fmla="*/ 64 w 128"/>
                  <a:gd name="T25" fmla="*/ 57 h 92"/>
                  <a:gd name="T26" fmla="*/ 82 w 128"/>
                  <a:gd name="T27" fmla="*/ 66 h 92"/>
                  <a:gd name="T28" fmla="*/ 86 w 128"/>
                  <a:gd name="T29" fmla="*/ 68 h 92"/>
                  <a:gd name="T30" fmla="*/ 90 w 128"/>
                  <a:gd name="T31" fmla="*/ 66 h 92"/>
                  <a:gd name="T32" fmla="*/ 91 w 128"/>
                  <a:gd name="T33" fmla="*/ 58 h 92"/>
                  <a:gd name="T34" fmla="*/ 64 w 128"/>
                  <a:gd name="T35" fmla="*/ 46 h 92"/>
                  <a:gd name="T36" fmla="*/ 38 w 128"/>
                  <a:gd name="T37" fmla="*/ 58 h 92"/>
                  <a:gd name="T38" fmla="*/ 38 w 128"/>
                  <a:gd name="T39" fmla="*/ 66 h 92"/>
                  <a:gd name="T40" fmla="*/ 42 w 128"/>
                  <a:gd name="T41" fmla="*/ 68 h 92"/>
                  <a:gd name="T42" fmla="*/ 47 w 128"/>
                  <a:gd name="T43" fmla="*/ 66 h 92"/>
                  <a:gd name="T44" fmla="*/ 64 w 128"/>
                  <a:gd name="T45" fmla="*/ 69 h 92"/>
                  <a:gd name="T46" fmla="*/ 53 w 128"/>
                  <a:gd name="T47" fmla="*/ 81 h 92"/>
                  <a:gd name="T48" fmla="*/ 64 w 128"/>
                  <a:gd name="T49" fmla="*/ 92 h 92"/>
                  <a:gd name="T50" fmla="*/ 76 w 128"/>
                  <a:gd name="T51" fmla="*/ 81 h 92"/>
                  <a:gd name="T52" fmla="*/ 64 w 128"/>
                  <a:gd name="T53" fmla="*/ 69 h 92"/>
                  <a:gd name="T54" fmla="*/ 29 w 128"/>
                  <a:gd name="T55" fmla="*/ 51 h 92"/>
                  <a:gd name="T56" fmla="*/ 64 w 128"/>
                  <a:gd name="T57" fmla="*/ 34 h 92"/>
                  <a:gd name="T58" fmla="*/ 100 w 128"/>
                  <a:gd name="T59" fmla="*/ 51 h 92"/>
                  <a:gd name="T60" fmla="*/ 104 w 128"/>
                  <a:gd name="T61" fmla="*/ 53 h 92"/>
                  <a:gd name="T62" fmla="*/ 108 w 128"/>
                  <a:gd name="T63" fmla="*/ 52 h 92"/>
                  <a:gd name="T64" fmla="*/ 109 w 128"/>
                  <a:gd name="T65" fmla="*/ 43 h 92"/>
                  <a:gd name="T66" fmla="*/ 64 w 128"/>
                  <a:gd name="T67" fmla="*/ 23 h 92"/>
                  <a:gd name="T68" fmla="*/ 20 w 128"/>
                  <a:gd name="T69" fmla="*/ 43 h 92"/>
                  <a:gd name="T70" fmla="*/ 21 w 128"/>
                  <a:gd name="T71" fmla="*/ 52 h 92"/>
                  <a:gd name="T72" fmla="*/ 24 w 128"/>
                  <a:gd name="T73" fmla="*/ 53 h 92"/>
                  <a:gd name="T74" fmla="*/ 29 w 128"/>
                  <a:gd name="T75" fmla="*/ 5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92">
                    <a:moveTo>
                      <a:pt x="126" y="37"/>
                    </a:moveTo>
                    <a:cubicBezTo>
                      <a:pt x="128" y="35"/>
                      <a:pt x="128" y="31"/>
                      <a:pt x="126" y="29"/>
                    </a:cubicBezTo>
                    <a:cubicBezTo>
                      <a:pt x="111" y="10"/>
                      <a:pt x="88" y="0"/>
                      <a:pt x="64" y="0"/>
                    </a:cubicBezTo>
                    <a:cubicBezTo>
                      <a:pt x="40" y="0"/>
                      <a:pt x="18" y="10"/>
                      <a:pt x="2" y="29"/>
                    </a:cubicBezTo>
                    <a:cubicBezTo>
                      <a:pt x="0" y="31"/>
                      <a:pt x="1" y="35"/>
                      <a:pt x="3" y="37"/>
                    </a:cubicBezTo>
                    <a:cubicBezTo>
                      <a:pt x="4" y="38"/>
                      <a:pt x="5" y="38"/>
                      <a:pt x="7" y="38"/>
                    </a:cubicBezTo>
                    <a:cubicBezTo>
                      <a:pt x="8" y="38"/>
                      <a:pt x="10" y="37"/>
                      <a:pt x="11" y="36"/>
                    </a:cubicBezTo>
                    <a:cubicBezTo>
                      <a:pt x="24" y="20"/>
                      <a:pt x="44" y="11"/>
                      <a:pt x="64" y="11"/>
                    </a:cubicBezTo>
                    <a:cubicBezTo>
                      <a:pt x="85" y="11"/>
                      <a:pt x="104" y="20"/>
                      <a:pt x="117" y="36"/>
                    </a:cubicBezTo>
                    <a:cubicBezTo>
                      <a:pt x="119" y="37"/>
                      <a:pt x="120" y="38"/>
                      <a:pt x="122" y="38"/>
                    </a:cubicBezTo>
                    <a:cubicBezTo>
                      <a:pt x="123" y="38"/>
                      <a:pt x="125" y="38"/>
                      <a:pt x="126" y="37"/>
                    </a:cubicBezTo>
                    <a:moveTo>
                      <a:pt x="47" y="66"/>
                    </a:moveTo>
                    <a:cubicBezTo>
                      <a:pt x="51" y="60"/>
                      <a:pt x="57" y="57"/>
                      <a:pt x="64" y="57"/>
                    </a:cubicBezTo>
                    <a:cubicBezTo>
                      <a:pt x="71" y="57"/>
                      <a:pt x="78" y="60"/>
                      <a:pt x="82" y="66"/>
                    </a:cubicBezTo>
                    <a:cubicBezTo>
                      <a:pt x="83" y="67"/>
                      <a:pt x="85" y="68"/>
                      <a:pt x="86" y="68"/>
                    </a:cubicBezTo>
                    <a:cubicBezTo>
                      <a:pt x="88" y="68"/>
                      <a:pt x="89" y="67"/>
                      <a:pt x="90" y="66"/>
                    </a:cubicBezTo>
                    <a:cubicBezTo>
                      <a:pt x="93" y="64"/>
                      <a:pt x="93" y="61"/>
                      <a:pt x="91" y="58"/>
                    </a:cubicBezTo>
                    <a:cubicBezTo>
                      <a:pt x="84" y="50"/>
                      <a:pt x="75" y="46"/>
                      <a:pt x="64" y="46"/>
                    </a:cubicBezTo>
                    <a:cubicBezTo>
                      <a:pt x="54" y="46"/>
                      <a:pt x="44" y="50"/>
                      <a:pt x="38" y="58"/>
                    </a:cubicBezTo>
                    <a:cubicBezTo>
                      <a:pt x="36" y="61"/>
                      <a:pt x="36" y="64"/>
                      <a:pt x="38" y="66"/>
                    </a:cubicBezTo>
                    <a:cubicBezTo>
                      <a:pt x="39" y="67"/>
                      <a:pt x="41" y="68"/>
                      <a:pt x="42" y="68"/>
                    </a:cubicBezTo>
                    <a:cubicBezTo>
                      <a:pt x="44" y="68"/>
                      <a:pt x="45" y="67"/>
                      <a:pt x="47" y="66"/>
                    </a:cubicBezTo>
                    <a:moveTo>
                      <a:pt x="64" y="69"/>
                    </a:moveTo>
                    <a:cubicBezTo>
                      <a:pt x="58" y="69"/>
                      <a:pt x="53" y="74"/>
                      <a:pt x="53" y="81"/>
                    </a:cubicBezTo>
                    <a:cubicBezTo>
                      <a:pt x="53" y="87"/>
                      <a:pt x="58" y="92"/>
                      <a:pt x="64" y="92"/>
                    </a:cubicBezTo>
                    <a:cubicBezTo>
                      <a:pt x="71" y="92"/>
                      <a:pt x="76" y="87"/>
                      <a:pt x="76" y="81"/>
                    </a:cubicBezTo>
                    <a:cubicBezTo>
                      <a:pt x="76" y="74"/>
                      <a:pt x="71" y="69"/>
                      <a:pt x="64" y="69"/>
                    </a:cubicBezTo>
                    <a:moveTo>
                      <a:pt x="29" y="51"/>
                    </a:moveTo>
                    <a:cubicBezTo>
                      <a:pt x="38" y="40"/>
                      <a:pt x="51" y="34"/>
                      <a:pt x="64" y="34"/>
                    </a:cubicBezTo>
                    <a:cubicBezTo>
                      <a:pt x="78" y="34"/>
                      <a:pt x="91" y="40"/>
                      <a:pt x="100" y="51"/>
                    </a:cubicBezTo>
                    <a:cubicBezTo>
                      <a:pt x="101" y="52"/>
                      <a:pt x="103" y="53"/>
                      <a:pt x="104" y="53"/>
                    </a:cubicBezTo>
                    <a:cubicBezTo>
                      <a:pt x="106" y="53"/>
                      <a:pt x="107" y="53"/>
                      <a:pt x="108" y="52"/>
                    </a:cubicBezTo>
                    <a:cubicBezTo>
                      <a:pt x="110" y="50"/>
                      <a:pt x="111" y="46"/>
                      <a:pt x="109" y="43"/>
                    </a:cubicBezTo>
                    <a:cubicBezTo>
                      <a:pt x="98" y="30"/>
                      <a:pt x="81" y="23"/>
                      <a:pt x="64" y="23"/>
                    </a:cubicBezTo>
                    <a:cubicBezTo>
                      <a:pt x="47" y="23"/>
                      <a:pt x="31" y="30"/>
                      <a:pt x="20" y="43"/>
                    </a:cubicBezTo>
                    <a:cubicBezTo>
                      <a:pt x="18" y="46"/>
                      <a:pt x="18" y="50"/>
                      <a:pt x="21" y="52"/>
                    </a:cubicBezTo>
                    <a:cubicBezTo>
                      <a:pt x="22" y="52"/>
                      <a:pt x="23" y="53"/>
                      <a:pt x="24" y="53"/>
                    </a:cubicBezTo>
                    <a:cubicBezTo>
                      <a:pt x="26" y="53"/>
                      <a:pt x="28" y="52"/>
                      <a:pt x="29" y="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sp>
        <p:nvSpPr>
          <p:cNvPr id="31" name="Rechthoek 30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9466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021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4572000" cy="51435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44000" tIns="108000"/>
          <a:lstStyle>
            <a:lvl1pPr>
              <a:defRPr sz="100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82750" y="2421850"/>
            <a:ext cx="2837363" cy="380604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5682750" y="2892749"/>
            <a:ext cx="2837363" cy="552920"/>
          </a:xfrm>
        </p:spPr>
        <p:txBody>
          <a:bodyPr anchor="t" anchorCtr="0"/>
          <a:lstStyle>
            <a:lvl1pPr marL="0" indent="0" algn="l">
              <a:buNone/>
              <a:defRPr sz="1500">
                <a:solidFill>
                  <a:schemeClr val="accent6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A42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03054" y="2097069"/>
            <a:ext cx="816104" cy="914400"/>
          </a:xfrm>
        </p:spPr>
        <p:txBody>
          <a:bodyPr/>
          <a:lstStyle>
            <a:lvl1pPr algn="r">
              <a:defRPr sz="600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896274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ep 12"/>
          <p:cNvGrpSpPr/>
          <p:nvPr userDrawn="1"/>
        </p:nvGrpSpPr>
        <p:grpSpPr>
          <a:xfrm>
            <a:off x="1863939" y="1595382"/>
            <a:ext cx="481012" cy="481012"/>
            <a:chOff x="7758654" y="4132510"/>
            <a:chExt cx="481012" cy="481012"/>
          </a:xfrm>
        </p:grpSpPr>
        <p:sp>
          <p:nvSpPr>
            <p:cNvPr id="14" name="Ovaal 13"/>
            <p:cNvSpPr/>
            <p:nvPr userDrawn="1"/>
          </p:nvSpPr>
          <p:spPr>
            <a:xfrm>
              <a:off x="7758654" y="4132510"/>
              <a:ext cx="481012" cy="4810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7739" y="4234810"/>
              <a:ext cx="276413" cy="276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6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6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6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6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6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0" name="Rechthoek 19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A42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08210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10" name="Rechte verbindingslijn 9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ep 11"/>
            <p:cNvGrpSpPr/>
            <p:nvPr userDrawn="1"/>
          </p:nvGrpSpPr>
          <p:grpSpPr>
            <a:xfrm>
              <a:off x="536970" y="402430"/>
              <a:ext cx="481012" cy="481012"/>
              <a:chOff x="7758654" y="4132510"/>
              <a:chExt cx="481012" cy="481012"/>
            </a:xfrm>
          </p:grpSpPr>
          <p:sp>
            <p:nvSpPr>
              <p:cNvPr id="13" name="Ovaal 12"/>
              <p:cNvSpPr/>
              <p:nvPr userDrawn="1"/>
            </p:nvSpPr>
            <p:spPr>
              <a:xfrm>
                <a:off x="7758654" y="4132510"/>
                <a:ext cx="481012" cy="4810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14" name="Picture 3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47739" y="4234810"/>
                <a:ext cx="276413" cy="276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 userDrawn="1"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6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16" name="Rechthoek 15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A42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28503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6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grpSp>
        <p:nvGrpSpPr>
          <p:cNvPr id="13" name="Groep 12"/>
          <p:cNvGrpSpPr/>
          <p:nvPr userDrawn="1"/>
        </p:nvGrpSpPr>
        <p:grpSpPr>
          <a:xfrm>
            <a:off x="0" y="402430"/>
            <a:ext cx="1017982" cy="481012"/>
            <a:chOff x="0" y="402430"/>
            <a:chExt cx="1017982" cy="481012"/>
          </a:xfrm>
        </p:grpSpPr>
        <p:cxnSp>
          <p:nvCxnSpPr>
            <p:cNvPr id="14" name="Rechte verbindingslijn 13"/>
            <p:cNvCxnSpPr/>
            <p:nvPr userDrawn="1"/>
          </p:nvCxnSpPr>
          <p:spPr>
            <a:xfrm>
              <a:off x="0" y="642936"/>
              <a:ext cx="592204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ep 14"/>
            <p:cNvGrpSpPr/>
            <p:nvPr userDrawn="1"/>
          </p:nvGrpSpPr>
          <p:grpSpPr>
            <a:xfrm>
              <a:off x="536970" y="402430"/>
              <a:ext cx="481012" cy="481012"/>
              <a:chOff x="7758654" y="4132510"/>
              <a:chExt cx="481012" cy="481012"/>
            </a:xfrm>
          </p:grpSpPr>
          <p:sp>
            <p:nvSpPr>
              <p:cNvPr id="16" name="Ovaal 15"/>
              <p:cNvSpPr/>
              <p:nvPr userDrawn="1"/>
            </p:nvSpPr>
            <p:spPr>
              <a:xfrm>
                <a:off x="7758654" y="4132510"/>
                <a:ext cx="481012" cy="4810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17" name="Picture 3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47739" y="4234810"/>
                <a:ext cx="276413" cy="276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8" name="Rechthoek 17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rgbClr val="A42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55981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dankt voor je aanda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28556" y="2392019"/>
            <a:ext cx="7991558" cy="380604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  <a:latin typeface="Museo Sans 100" pitchFamily="50" charset="0"/>
              </a:defRPr>
            </a:lvl1pPr>
          </a:lstStyle>
          <a:p>
            <a:r>
              <a:rPr lang="nl-NL" dirty="0" err="1"/>
              <a:t>Title</a:t>
            </a:r>
            <a:endParaRPr lang="nl-NL" dirty="0"/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11" y="4221098"/>
            <a:ext cx="642154" cy="42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2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onale uitvoeringsorganis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36" name="Rechte verbindingslijn 3635"/>
          <p:cNvCxnSpPr/>
          <p:nvPr userDrawn="1"/>
        </p:nvCxnSpPr>
        <p:spPr>
          <a:xfrm>
            <a:off x="8152790" y="1760467"/>
            <a:ext cx="367323" cy="0"/>
          </a:xfrm>
          <a:prstGeom prst="line">
            <a:avLst/>
          </a:pr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itel 1"/>
          <p:cNvSpPr>
            <a:spLocks noGrp="1"/>
          </p:cNvSpPr>
          <p:nvPr>
            <p:ph type="title"/>
          </p:nvPr>
        </p:nvSpPr>
        <p:spPr>
          <a:xfrm>
            <a:off x="457200" y="446320"/>
            <a:ext cx="8062913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22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089322" y="1125428"/>
            <a:ext cx="3132354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23" name="Oval 7"/>
          <p:cNvSpPr>
            <a:spLocks noChangeArrowheads="1"/>
          </p:cNvSpPr>
          <p:nvPr userDrawn="1"/>
        </p:nvSpPr>
        <p:spPr bwMode="auto">
          <a:xfrm>
            <a:off x="8470879" y="1699134"/>
            <a:ext cx="115887" cy="1143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812" y="2745206"/>
            <a:ext cx="755739" cy="3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99" name="Afbeelding 359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263" y="1378328"/>
            <a:ext cx="2194456" cy="900000"/>
          </a:xfrm>
          <a:prstGeom prst="rect">
            <a:avLst/>
          </a:prstGeom>
        </p:spPr>
      </p:pic>
      <p:pic>
        <p:nvPicPr>
          <p:cNvPr id="3600" name="Afbeelding 359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296" y="2489368"/>
            <a:ext cx="2109390" cy="783312"/>
          </a:xfrm>
          <a:prstGeom prst="rect">
            <a:avLst/>
          </a:prstGeom>
        </p:spPr>
      </p:pic>
      <p:pic>
        <p:nvPicPr>
          <p:cNvPr id="3613" name="Picture 541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15655" r="9043" b="10021"/>
          <a:stretch/>
        </p:blipFill>
        <p:spPr bwMode="auto">
          <a:xfrm>
            <a:off x="4556522" y="3926678"/>
            <a:ext cx="1094704" cy="696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29" name="Groep 3628"/>
          <p:cNvGrpSpPr/>
          <p:nvPr userDrawn="1"/>
        </p:nvGrpSpPr>
        <p:grpSpPr>
          <a:xfrm>
            <a:off x="590410" y="3359481"/>
            <a:ext cx="1818603" cy="283605"/>
            <a:chOff x="547543" y="3359481"/>
            <a:chExt cx="1818603" cy="283605"/>
          </a:xfrm>
        </p:grpSpPr>
        <p:pic>
          <p:nvPicPr>
            <p:cNvPr id="3615" name="Picture 543"/>
            <p:cNvPicPr>
              <a:picLocks noChangeAspect="1" noChangeArrowheads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664" r="74101" b="41959"/>
            <a:stretch/>
          </p:blipFill>
          <p:spPr bwMode="auto">
            <a:xfrm>
              <a:off x="547543" y="3359481"/>
              <a:ext cx="448492" cy="2836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28" name="Afbeelding 3627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07" y="3519221"/>
              <a:ext cx="1379639" cy="115200"/>
            </a:xfrm>
            <a:prstGeom prst="rect">
              <a:avLst/>
            </a:prstGeom>
          </p:spPr>
        </p:pic>
      </p:grpSp>
      <p:cxnSp>
        <p:nvCxnSpPr>
          <p:cNvPr id="3631" name="Rechte verbindingslijn 3630"/>
          <p:cNvCxnSpPr/>
          <p:nvPr userDrawn="1"/>
        </p:nvCxnSpPr>
        <p:spPr>
          <a:xfrm>
            <a:off x="0" y="3581359"/>
            <a:ext cx="54292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2" name="Vrije vorm 3631"/>
          <p:cNvSpPr/>
          <p:nvPr userDrawn="1"/>
        </p:nvSpPr>
        <p:spPr>
          <a:xfrm>
            <a:off x="2476502" y="2943206"/>
            <a:ext cx="452435" cy="639854"/>
          </a:xfrm>
          <a:custGeom>
            <a:avLst/>
            <a:gdLst>
              <a:gd name="connsiteX0" fmla="*/ 0 w 481024"/>
              <a:gd name="connsiteY0" fmla="*/ 639854 h 639854"/>
              <a:gd name="connsiteX1" fmla="*/ 222360 w 481024"/>
              <a:gd name="connsiteY1" fmla="*/ 639854 h 639854"/>
              <a:gd name="connsiteX2" fmla="*/ 222360 w 481024"/>
              <a:gd name="connsiteY2" fmla="*/ 0 h 639854"/>
              <a:gd name="connsiteX3" fmla="*/ 481024 w 481024"/>
              <a:gd name="connsiteY3" fmla="*/ 0 h 639854"/>
              <a:gd name="connsiteX0" fmla="*/ 0 w 453796"/>
              <a:gd name="connsiteY0" fmla="*/ 639854 h 639854"/>
              <a:gd name="connsiteX1" fmla="*/ 222360 w 453796"/>
              <a:gd name="connsiteY1" fmla="*/ 639854 h 639854"/>
              <a:gd name="connsiteX2" fmla="*/ 222360 w 453796"/>
              <a:gd name="connsiteY2" fmla="*/ 0 h 639854"/>
              <a:gd name="connsiteX3" fmla="*/ 453796 w 453796"/>
              <a:gd name="connsiteY3" fmla="*/ 0 h 639854"/>
              <a:gd name="connsiteX0" fmla="*/ 0 w 467410"/>
              <a:gd name="connsiteY0" fmla="*/ 639854 h 639854"/>
              <a:gd name="connsiteX1" fmla="*/ 235974 w 467410"/>
              <a:gd name="connsiteY1" fmla="*/ 639854 h 639854"/>
              <a:gd name="connsiteX2" fmla="*/ 235974 w 467410"/>
              <a:gd name="connsiteY2" fmla="*/ 0 h 639854"/>
              <a:gd name="connsiteX3" fmla="*/ 467410 w 467410"/>
              <a:gd name="connsiteY3" fmla="*/ 0 h 6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410" h="639854">
                <a:moveTo>
                  <a:pt x="0" y="639854"/>
                </a:moveTo>
                <a:lnTo>
                  <a:pt x="235974" y="639854"/>
                </a:lnTo>
                <a:lnTo>
                  <a:pt x="235974" y="0"/>
                </a:lnTo>
                <a:lnTo>
                  <a:pt x="467410" y="0"/>
                </a:lnTo>
              </a:path>
            </a:pathLst>
          </a:cu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33" name="Vrije vorm 3632"/>
          <p:cNvSpPr/>
          <p:nvPr userDrawn="1"/>
        </p:nvSpPr>
        <p:spPr>
          <a:xfrm>
            <a:off x="3938054" y="2945139"/>
            <a:ext cx="567245" cy="1275169"/>
          </a:xfrm>
          <a:custGeom>
            <a:avLst/>
            <a:gdLst>
              <a:gd name="connsiteX0" fmla="*/ 0 w 567245"/>
              <a:gd name="connsiteY0" fmla="*/ 0 h 1275169"/>
              <a:gd name="connsiteX1" fmla="*/ 281353 w 567245"/>
              <a:gd name="connsiteY1" fmla="*/ 0 h 1275169"/>
              <a:gd name="connsiteX2" fmla="*/ 281353 w 567245"/>
              <a:gd name="connsiteY2" fmla="*/ 1275169 h 1275169"/>
              <a:gd name="connsiteX3" fmla="*/ 567245 w 567245"/>
              <a:gd name="connsiteY3" fmla="*/ 1275169 h 127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245" h="1275169">
                <a:moveTo>
                  <a:pt x="0" y="0"/>
                </a:moveTo>
                <a:lnTo>
                  <a:pt x="281353" y="0"/>
                </a:lnTo>
                <a:lnTo>
                  <a:pt x="281353" y="1275169"/>
                </a:lnTo>
                <a:lnTo>
                  <a:pt x="567245" y="1275169"/>
                </a:lnTo>
              </a:path>
            </a:pathLst>
          </a:cu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  <p:sp>
        <p:nvSpPr>
          <p:cNvPr id="3634" name="Vrije vorm 3633"/>
          <p:cNvSpPr/>
          <p:nvPr userDrawn="1"/>
        </p:nvSpPr>
        <p:spPr>
          <a:xfrm>
            <a:off x="5720105" y="3231031"/>
            <a:ext cx="344886" cy="984739"/>
          </a:xfrm>
          <a:custGeom>
            <a:avLst/>
            <a:gdLst>
              <a:gd name="connsiteX0" fmla="*/ 0 w 344886"/>
              <a:gd name="connsiteY0" fmla="*/ 984739 h 984739"/>
              <a:gd name="connsiteX1" fmla="*/ 344886 w 344886"/>
              <a:gd name="connsiteY1" fmla="*/ 984739 h 984739"/>
              <a:gd name="connsiteX2" fmla="*/ 344886 w 344886"/>
              <a:gd name="connsiteY2" fmla="*/ 0 h 98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886" h="984739">
                <a:moveTo>
                  <a:pt x="0" y="984739"/>
                </a:moveTo>
                <a:lnTo>
                  <a:pt x="344886" y="984739"/>
                </a:lnTo>
                <a:lnTo>
                  <a:pt x="344886" y="0"/>
                </a:lnTo>
              </a:path>
            </a:pathLst>
          </a:cu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  <p:sp>
        <p:nvSpPr>
          <p:cNvPr id="596" name="Vrije vorm 595"/>
          <p:cNvSpPr/>
          <p:nvPr userDrawn="1"/>
        </p:nvSpPr>
        <p:spPr>
          <a:xfrm rot="10800000">
            <a:off x="6064991" y="1760467"/>
            <a:ext cx="308087" cy="926008"/>
          </a:xfrm>
          <a:custGeom>
            <a:avLst/>
            <a:gdLst>
              <a:gd name="connsiteX0" fmla="*/ 0 w 344886"/>
              <a:gd name="connsiteY0" fmla="*/ 984739 h 984739"/>
              <a:gd name="connsiteX1" fmla="*/ 344886 w 344886"/>
              <a:gd name="connsiteY1" fmla="*/ 984739 h 984739"/>
              <a:gd name="connsiteX2" fmla="*/ 344886 w 344886"/>
              <a:gd name="connsiteY2" fmla="*/ 0 h 98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886" h="984739">
                <a:moveTo>
                  <a:pt x="0" y="984739"/>
                </a:moveTo>
                <a:lnTo>
                  <a:pt x="344886" y="984739"/>
                </a:lnTo>
                <a:lnTo>
                  <a:pt x="344886" y="0"/>
                </a:lnTo>
              </a:path>
            </a:pathLst>
          </a:cu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850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4" name="Ovaal 13"/>
          <p:cNvSpPr/>
          <p:nvPr userDrawn="1"/>
        </p:nvSpPr>
        <p:spPr>
          <a:xfrm>
            <a:off x="1863939" y="1595382"/>
            <a:ext cx="481012" cy="481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hthoek 33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Rechthoek 34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06690B-B03E-428F-AA67-E5E3B85842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49407" y="1685269"/>
            <a:ext cx="3196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4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al 14"/>
          <p:cNvSpPr/>
          <p:nvPr userDrawn="1"/>
        </p:nvSpPr>
        <p:spPr>
          <a:xfrm>
            <a:off x="536970" y="402430"/>
            <a:ext cx="481012" cy="481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 userDrawn="1"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8" name="Ondertitel 2"/>
          <p:cNvSpPr>
            <a:spLocks noGrp="1"/>
          </p:cNvSpPr>
          <p:nvPr userDrawn="1"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cxnSp>
        <p:nvCxnSpPr>
          <p:cNvPr id="10" name="Rechte verbindingslijn 9"/>
          <p:cNvCxnSpPr/>
          <p:nvPr userDrawn="1"/>
        </p:nvCxnSpPr>
        <p:spPr>
          <a:xfrm>
            <a:off x="0" y="642936"/>
            <a:ext cx="59220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hoek 29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418C9F0C-EDE0-46CF-B71E-6148C8AE89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438" y="492317"/>
            <a:ext cx="3196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5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me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426056" y="1402090"/>
            <a:ext cx="7094057" cy="2839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/>
          </p:nvPr>
        </p:nvSpPr>
        <p:spPr>
          <a:xfrm>
            <a:off x="1080413" y="836261"/>
            <a:ext cx="7439699" cy="261926"/>
          </a:xfrm>
        </p:spPr>
        <p:txBody>
          <a:bodyPr anchor="ctr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1765371" y="1800000"/>
            <a:ext cx="4355293" cy="1130775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1pPr>
            <a:lvl2pPr>
              <a:lnSpc>
                <a:spcPts val="1200"/>
              </a:lnSpc>
              <a:spcAft>
                <a:spcPts val="0"/>
              </a:spcAft>
              <a:defRPr sz="900">
                <a:latin typeface="+mn-lt"/>
              </a:defRPr>
            </a:lvl2pPr>
            <a:lvl3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3pPr>
            <a:lvl4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4pPr>
            <a:lvl5pPr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5" name="Ovaal 14"/>
          <p:cNvSpPr/>
          <p:nvPr userDrawn="1"/>
        </p:nvSpPr>
        <p:spPr>
          <a:xfrm>
            <a:off x="536970" y="402430"/>
            <a:ext cx="481012" cy="4810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9" name="Rechte verbindingslijn 28"/>
          <p:cNvCxnSpPr/>
          <p:nvPr userDrawn="1"/>
        </p:nvCxnSpPr>
        <p:spPr>
          <a:xfrm>
            <a:off x="0" y="642936"/>
            <a:ext cx="59220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hoek 30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8DEDB09-BF73-42DD-84B9-9C02B1A284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438" y="492317"/>
            <a:ext cx="319600" cy="3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908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kpak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427819"/>
            <a:ext cx="8062913" cy="380604"/>
          </a:xfrm>
        </p:spPr>
        <p:txBody>
          <a:bodyPr/>
          <a:lstStyle>
            <a:lvl1pPr>
              <a:defRPr sz="1500" cap="all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24" name="Tijdelijke aanduiding voor tekst 4"/>
          <p:cNvSpPr>
            <a:spLocks noGrp="1"/>
          </p:cNvSpPr>
          <p:nvPr>
            <p:ph type="body" sz="quarter" idx="11" hasCustomPrompt="1"/>
          </p:nvPr>
        </p:nvSpPr>
        <p:spPr>
          <a:xfrm>
            <a:off x="2308395" y="969043"/>
            <a:ext cx="2265193" cy="225963"/>
          </a:xfrm>
        </p:spPr>
        <p:txBody>
          <a:bodyPr anchor="ctr" anchorCtr="0"/>
          <a:lstStyle>
            <a:lvl1pPr algn="l">
              <a:spcAft>
                <a:spcPts val="0"/>
              </a:spcAft>
              <a:defRPr sz="13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25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2308395" y="1731924"/>
            <a:ext cx="2265193" cy="225963"/>
          </a:xfrm>
        </p:spPr>
        <p:txBody>
          <a:bodyPr anchor="ctr" anchorCtr="0"/>
          <a:lstStyle>
            <a:lvl1pPr algn="l">
              <a:spcAft>
                <a:spcPts val="0"/>
              </a:spcAft>
              <a:defRPr sz="130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26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2308395" y="2494805"/>
            <a:ext cx="2265193" cy="225963"/>
          </a:xfrm>
        </p:spPr>
        <p:txBody>
          <a:bodyPr anchor="ctr" anchorCtr="0"/>
          <a:lstStyle>
            <a:lvl1pPr algn="l">
              <a:spcAft>
                <a:spcPts val="0"/>
              </a:spcAft>
              <a:defRPr sz="13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27" name="Tijdelijke aanduiding voor tekst 4"/>
          <p:cNvSpPr>
            <a:spLocks noGrp="1"/>
          </p:cNvSpPr>
          <p:nvPr>
            <p:ph type="body" sz="quarter" idx="14" hasCustomPrompt="1"/>
          </p:nvPr>
        </p:nvSpPr>
        <p:spPr>
          <a:xfrm>
            <a:off x="2308395" y="3257686"/>
            <a:ext cx="2265193" cy="225963"/>
          </a:xfrm>
        </p:spPr>
        <p:txBody>
          <a:bodyPr anchor="ctr" anchorCtr="0"/>
          <a:lstStyle>
            <a:lvl1pPr algn="l">
              <a:spcAft>
                <a:spcPts val="0"/>
              </a:spcAft>
              <a:defRPr sz="13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28" name="Tijdelijke aanduiding voor tekst 4"/>
          <p:cNvSpPr>
            <a:spLocks noGrp="1"/>
          </p:cNvSpPr>
          <p:nvPr>
            <p:ph type="body" sz="quarter" idx="15" hasCustomPrompt="1"/>
          </p:nvPr>
        </p:nvSpPr>
        <p:spPr>
          <a:xfrm>
            <a:off x="2308395" y="4020566"/>
            <a:ext cx="2265193" cy="225963"/>
          </a:xfrm>
        </p:spPr>
        <p:txBody>
          <a:bodyPr anchor="ctr" anchorCtr="0"/>
          <a:lstStyle>
            <a:lvl1pPr algn="l">
              <a:spcAft>
                <a:spcPts val="0"/>
              </a:spcAft>
              <a:defRPr sz="13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</p:spTree>
    <p:extLst>
      <p:ext uri="{BB962C8B-B14F-4D97-AF65-F5344CB8AC3E}">
        <p14:creationId xmlns:p14="http://schemas.microsoft.com/office/powerpoint/2010/main" val="3249070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elgroepenaanp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/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4572000" cy="51435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lIns="144000" tIns="108000"/>
          <a:lstStyle>
            <a:lvl1pPr>
              <a:defRPr sz="100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682750" y="2421850"/>
            <a:ext cx="2837363" cy="3806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8" name="Ondertitel 2"/>
          <p:cNvSpPr>
            <a:spLocks noGrp="1"/>
          </p:cNvSpPr>
          <p:nvPr>
            <p:ph type="subTitle" idx="10" hasCustomPrompt="1"/>
          </p:nvPr>
        </p:nvSpPr>
        <p:spPr>
          <a:xfrm>
            <a:off x="5682750" y="2892749"/>
            <a:ext cx="2837363" cy="552920"/>
          </a:xfrm>
        </p:spPr>
        <p:txBody>
          <a:bodyPr anchor="t" anchorCtr="0"/>
          <a:lstStyle>
            <a:lvl1pPr marL="0" indent="0" algn="l">
              <a:buNone/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Ondertitel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03054" y="2097069"/>
            <a:ext cx="816104" cy="914400"/>
          </a:xfrm>
        </p:spPr>
        <p:txBody>
          <a:bodyPr/>
          <a:lstStyle>
            <a:lvl1pPr algn="r">
              <a:defRPr sz="6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32167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elgroepenaanp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8828131" y="4525457"/>
            <a:ext cx="317016" cy="30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8520113" y="4834547"/>
            <a:ext cx="625034" cy="3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2987217" y="2131071"/>
            <a:ext cx="4157212" cy="2388542"/>
          </a:xfrm>
        </p:spPr>
        <p:txBody>
          <a:bodyPr/>
          <a:lstStyle>
            <a:lvl1pPr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 sz="1500">
                <a:solidFill>
                  <a:schemeClr val="accent1"/>
                </a:solidFill>
                <a:latin typeface="Museo Sans 100" pitchFamily="50" charset="0"/>
              </a:defRPr>
            </a:lvl1pPr>
            <a:lvl2pPr marL="648000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2pPr>
            <a:lvl3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3pPr>
            <a:lvl4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4pPr>
            <a:lvl5pPr marL="896938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Museo Sans 700" pitchFamily="50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cxnSp>
        <p:nvCxnSpPr>
          <p:cNvPr id="15" name="Rechte verbindingslijn 14"/>
          <p:cNvCxnSpPr/>
          <p:nvPr userDrawn="1"/>
        </p:nvCxnSpPr>
        <p:spPr>
          <a:xfrm>
            <a:off x="0" y="1835888"/>
            <a:ext cx="212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16"/>
          <p:cNvCxnSpPr/>
          <p:nvPr userDrawn="1"/>
        </p:nvCxnSpPr>
        <p:spPr>
          <a:xfrm>
            <a:off x="4480428" y="1835888"/>
            <a:ext cx="2664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491298" y="1630302"/>
            <a:ext cx="796276" cy="365091"/>
          </a:xfrm>
          <a:solidFill>
            <a:schemeClr val="bg1"/>
          </a:solidFill>
        </p:spPr>
        <p:txBody>
          <a:bodyPr wrap="none" rIns="180000">
            <a:sp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8" name="Tijdelijke aanduiding voor tekst 4"/>
          <p:cNvSpPr>
            <a:spLocks noGrp="1"/>
          </p:cNvSpPr>
          <p:nvPr>
            <p:ph type="body" sz="quarter" idx="12" hasCustomPrompt="1"/>
          </p:nvPr>
        </p:nvSpPr>
        <p:spPr>
          <a:xfrm>
            <a:off x="7398522" y="2131071"/>
            <a:ext cx="628255" cy="2388542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  <a:p>
            <a:pPr lvl="1"/>
            <a:r>
              <a:rPr lang="nl-NL" dirty="0"/>
              <a:t>#</a:t>
            </a:r>
          </a:p>
          <a:p>
            <a:pPr lvl="2"/>
            <a:r>
              <a:rPr lang="nl-NL" dirty="0"/>
              <a:t>#</a:t>
            </a:r>
          </a:p>
          <a:p>
            <a:pPr lvl="3"/>
            <a:r>
              <a:rPr lang="nl-NL" dirty="0"/>
              <a:t>#</a:t>
            </a:r>
          </a:p>
          <a:p>
            <a:pPr lvl="4"/>
            <a:r>
              <a:rPr lang="nl-NL" dirty="0"/>
              <a:t>#</a:t>
            </a:r>
          </a:p>
        </p:txBody>
      </p:sp>
      <p:sp>
        <p:nvSpPr>
          <p:cNvPr id="19" name="Tijdelijke aanduiding voor tekst 4"/>
          <p:cNvSpPr>
            <a:spLocks noGrp="1"/>
          </p:cNvSpPr>
          <p:nvPr>
            <p:ph type="body" sz="quarter" idx="13" hasCustomPrompt="1"/>
          </p:nvPr>
        </p:nvSpPr>
        <p:spPr>
          <a:xfrm>
            <a:off x="7215526" y="1675361"/>
            <a:ext cx="811251" cy="321053"/>
          </a:xfrm>
        </p:spPr>
        <p:txBody>
          <a:bodyPr tIns="36000"/>
          <a:lstStyle>
            <a:lvl1pPr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  <a:lvl2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latin typeface="+mn-lt"/>
              </a:defRPr>
            </a:lvl2pPr>
            <a:lvl3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3pPr>
            <a:lvl4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4pPr>
            <a:lvl5pPr marL="0" indent="0" algn="r">
              <a:lnSpc>
                <a:spcPts val="1800"/>
              </a:lnSpc>
              <a:spcBef>
                <a:spcPts val="800"/>
              </a:spcBef>
              <a:spcAft>
                <a:spcPts val="0"/>
              </a:spcAft>
              <a:buNone/>
              <a:defRPr sz="1200">
                <a:latin typeface="+mn-lt"/>
              </a:defRPr>
            </a:lvl5pPr>
          </a:lstStyle>
          <a:p>
            <a:pPr lvl="0"/>
            <a:r>
              <a:rPr lang="nl-NL" dirty="0"/>
              <a:t>#</a:t>
            </a:r>
          </a:p>
        </p:txBody>
      </p:sp>
      <p:grpSp>
        <p:nvGrpSpPr>
          <p:cNvPr id="11" name="Groep 10"/>
          <p:cNvGrpSpPr/>
          <p:nvPr userDrawn="1"/>
        </p:nvGrpSpPr>
        <p:grpSpPr>
          <a:xfrm>
            <a:off x="1863939" y="1595382"/>
            <a:ext cx="481012" cy="481012"/>
            <a:chOff x="4987265" y="1066451"/>
            <a:chExt cx="481012" cy="481012"/>
          </a:xfrm>
        </p:grpSpPr>
        <p:sp>
          <p:nvSpPr>
            <p:cNvPr id="14" name="Ovaal 13"/>
            <p:cNvSpPr/>
            <p:nvPr userDrawn="1"/>
          </p:nvSpPr>
          <p:spPr>
            <a:xfrm>
              <a:off x="4987265" y="1066451"/>
              <a:ext cx="481012" cy="4810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0" name="Group 9"/>
            <p:cNvGrpSpPr>
              <a:grpSpLocks noChangeAspect="1"/>
            </p:cNvGrpSpPr>
            <p:nvPr userDrawn="1"/>
          </p:nvGrpSpPr>
          <p:grpSpPr bwMode="auto">
            <a:xfrm>
              <a:off x="5123790" y="1151382"/>
              <a:ext cx="207962" cy="311150"/>
              <a:chOff x="3379" y="729"/>
              <a:chExt cx="131" cy="196"/>
            </a:xfrm>
          </p:grpSpPr>
          <p:sp>
            <p:nvSpPr>
              <p:cNvPr id="21" name="Freeform 10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Freeform 11"/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Freeform 12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Freeform 13"/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Freeform 14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Freeform 15"/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Oval 16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Oval 17"/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Freeform 18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Freeform 19"/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Oval 20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2" name="Oval 21"/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5614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080414" y="446320"/>
            <a:ext cx="7439699" cy="380604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426056" y="1402090"/>
            <a:ext cx="7094057" cy="3104427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52" y="4506517"/>
            <a:ext cx="642154" cy="42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11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7" r:id="rId3"/>
    <p:sldLayoutId id="2147483681" r:id="rId4"/>
    <p:sldLayoutId id="2147483682" r:id="rId5"/>
    <p:sldLayoutId id="2147483683" r:id="rId6"/>
    <p:sldLayoutId id="2147483662" r:id="rId7"/>
    <p:sldLayoutId id="2147483659" r:id="rId8"/>
    <p:sldLayoutId id="2147483661" r:id="rId9"/>
    <p:sldLayoutId id="2147483658" r:id="rId10"/>
    <p:sldLayoutId id="2147483656" r:id="rId11"/>
    <p:sldLayoutId id="2147483663" r:id="rId12"/>
    <p:sldLayoutId id="2147483664" r:id="rId13"/>
    <p:sldLayoutId id="2147483665" r:id="rId14"/>
    <p:sldLayoutId id="2147483666" r:id="rId15"/>
    <p:sldLayoutId id="2147483680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6" r:id="rId26"/>
    <p:sldLayoutId id="2147483677" r:id="rId27"/>
    <p:sldLayoutId id="2147483678" r:id="rId28"/>
    <p:sldLayoutId id="2147483679" r:id="rId29"/>
  </p:sldLayoutIdLst>
  <p:txStyles>
    <p:titleStyle>
      <a:lvl1pPr algn="l" defTabSz="914400" rtl="0" eaLnBrk="1" latinLnBrk="0" hangingPunct="1">
        <a:spcBef>
          <a:spcPct val="0"/>
        </a:spcBef>
        <a:buNone/>
        <a:defRPr sz="1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100"/>
        </a:spcAft>
        <a:buFont typeface="Arial" panose="020B0604020202020204" pitchFamily="34" charset="0"/>
        <a:buNone/>
        <a:defRPr sz="1300" kern="1200">
          <a:solidFill>
            <a:schemeClr val="tx1"/>
          </a:solidFill>
          <a:latin typeface="Museo Sans 700" pitchFamily="50" charset="0"/>
          <a:ea typeface="+mn-ea"/>
          <a:cs typeface="+mn-cs"/>
        </a:defRPr>
      </a:lvl1pPr>
      <a:lvl2pPr marL="0" indent="0" algn="l" defTabSz="914400" rtl="0" eaLnBrk="1" latinLnBrk="0" hangingPunct="1">
        <a:lnSpc>
          <a:spcPts val="1200"/>
        </a:lnSpc>
        <a:spcBef>
          <a:spcPts val="0"/>
        </a:spcBef>
        <a:spcAft>
          <a:spcPts val="3600"/>
        </a:spcAft>
        <a:buFont typeface="Arial" panose="020B0604020202020204" pitchFamily="34" charset="0"/>
        <a:buNone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525600" indent="-216000" algn="l" defTabSz="914400" rtl="0" eaLnBrk="1" latinLnBrk="0" hangingPunct="1">
        <a:spcBef>
          <a:spcPts val="0"/>
        </a:spcBef>
        <a:spcAft>
          <a:spcPts val="400"/>
        </a:spcAft>
        <a:buSzPct val="110000"/>
        <a:buFont typeface="Trebuchet MS" panose="020B0603020202020204" pitchFamily="34" charset="0"/>
        <a:buChar char="●"/>
        <a:defRPr sz="1200" kern="1200">
          <a:solidFill>
            <a:schemeClr val="tx1"/>
          </a:solidFill>
          <a:latin typeface="Museo Sans 100" pitchFamily="50" charset="0"/>
          <a:ea typeface="+mn-ea"/>
          <a:cs typeface="+mn-cs"/>
        </a:defRPr>
      </a:lvl3pPr>
      <a:lvl4pPr marL="804863" indent="-179388" algn="l" defTabSz="914400" rtl="0" eaLnBrk="1" latinLnBrk="0" hangingPunct="1">
        <a:spcBef>
          <a:spcPct val="20000"/>
        </a:spcBef>
        <a:buFont typeface="Museo Sans 100" pitchFamily="50" charset="0"/>
        <a:buChar char="−"/>
        <a:defRPr sz="1200" kern="1200">
          <a:solidFill>
            <a:schemeClr val="tx1"/>
          </a:solidFill>
          <a:latin typeface="Museo Sans 100" pitchFamily="50" charset="0"/>
          <a:ea typeface="+mn-ea"/>
          <a:cs typeface="+mn-cs"/>
        </a:defRPr>
      </a:lvl4pPr>
      <a:lvl5pPr marL="1166813" indent="-182563" algn="l" defTabSz="914400" rtl="0" eaLnBrk="1" latinLnBrk="0" hangingPunct="1">
        <a:spcBef>
          <a:spcPct val="20000"/>
        </a:spcBef>
        <a:buFont typeface="Museo Sans 100" pitchFamily="50" charset="0"/>
        <a:buChar char="−"/>
        <a:defRPr sz="1200" kern="1200">
          <a:solidFill>
            <a:schemeClr val="tx1"/>
          </a:solidFill>
          <a:latin typeface="Museo Sans 1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0"/>
          </p:nvPr>
        </p:nvSpPr>
        <p:spPr>
          <a:xfrm>
            <a:off x="1257053" y="1693059"/>
            <a:ext cx="6441868" cy="347884"/>
          </a:xfrm>
        </p:spPr>
        <p:txBody>
          <a:bodyPr/>
          <a:lstStyle/>
          <a:p>
            <a:r>
              <a:rPr lang="nl-NL" dirty="0"/>
              <a:t>Basisdocument Algemene presentatie | Eerst een kopie trekken </a:t>
            </a:r>
            <a:r>
              <a:rPr lang="nl-NL" dirty="0" err="1"/>
              <a:t>aub</a:t>
            </a:r>
            <a:r>
              <a:rPr lang="nl-NL" dirty="0"/>
              <a:t>!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Utrecht | 26 maart 2020</a:t>
            </a:r>
          </a:p>
        </p:txBody>
      </p:sp>
    </p:spTree>
    <p:extLst>
      <p:ext uri="{BB962C8B-B14F-4D97-AF65-F5344CB8AC3E}">
        <p14:creationId xmlns:p14="http://schemas.microsoft.com/office/powerpoint/2010/main" val="3339326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Titel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6333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Werkgeversbenadering</a:t>
            </a:r>
          </a:p>
        </p:txBody>
      </p:sp>
      <p:sp>
        <p:nvSpPr>
          <p:cNvPr id="4" name="Ondertitel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da-DK" dirty="0"/>
              <a:t>Lorem ipsum dolor </a:t>
            </a:r>
            <a:br>
              <a:rPr lang="da-DK" dirty="0"/>
            </a:br>
            <a:r>
              <a:rPr lang="da-DK" dirty="0"/>
              <a:t>sit amet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2</a:t>
            </a:r>
          </a:p>
        </p:txBody>
      </p:sp>
      <p:grpSp>
        <p:nvGrpSpPr>
          <p:cNvPr id="24" name="Groep 23"/>
          <p:cNvGrpSpPr/>
          <p:nvPr/>
        </p:nvGrpSpPr>
        <p:grpSpPr>
          <a:xfrm>
            <a:off x="0" y="3993355"/>
            <a:ext cx="5470920" cy="481012"/>
            <a:chOff x="0" y="3993355"/>
            <a:chExt cx="5470920" cy="481012"/>
          </a:xfrm>
        </p:grpSpPr>
        <p:cxnSp>
          <p:nvCxnSpPr>
            <p:cNvPr id="25" name="Rechte verbindingslijn 24"/>
            <p:cNvCxnSpPr/>
            <p:nvPr userDrawn="1"/>
          </p:nvCxnSpPr>
          <p:spPr>
            <a:xfrm>
              <a:off x="0" y="4233861"/>
              <a:ext cx="5220000" cy="0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ep 26"/>
            <p:cNvGrpSpPr/>
            <p:nvPr userDrawn="1"/>
          </p:nvGrpSpPr>
          <p:grpSpPr>
            <a:xfrm>
              <a:off x="4989908" y="3993355"/>
              <a:ext cx="481012" cy="481012"/>
              <a:chOff x="5680112" y="1832966"/>
              <a:chExt cx="481012" cy="481012"/>
            </a:xfrm>
          </p:grpSpPr>
          <p:sp>
            <p:nvSpPr>
              <p:cNvPr id="28" name="Ovaal 27"/>
              <p:cNvSpPr/>
              <p:nvPr userDrawn="1"/>
            </p:nvSpPr>
            <p:spPr>
              <a:xfrm>
                <a:off x="5680112" y="1832966"/>
                <a:ext cx="481012" cy="48101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29" name="Group 24"/>
              <p:cNvGrpSpPr>
                <a:grpSpLocks noChangeAspect="1"/>
              </p:cNvGrpSpPr>
              <p:nvPr userDrawn="1"/>
            </p:nvGrpSpPr>
            <p:grpSpPr bwMode="auto">
              <a:xfrm>
                <a:off x="5753902" y="1990216"/>
                <a:ext cx="333432" cy="208800"/>
                <a:chOff x="3625" y="1261"/>
                <a:chExt cx="206" cy="129"/>
              </a:xfrm>
              <a:solidFill>
                <a:schemeClr val="bg1"/>
              </a:solidFill>
            </p:grpSpPr>
            <p:sp>
              <p:nvSpPr>
                <p:cNvPr id="30" name="Freeform 25"/>
                <p:cNvSpPr>
                  <a:spLocks noEditPoints="1"/>
                </p:cNvSpPr>
                <p:nvPr userDrawn="1"/>
              </p:nvSpPr>
              <p:spPr bwMode="auto">
                <a:xfrm>
                  <a:off x="3648" y="1267"/>
                  <a:ext cx="157" cy="123"/>
                </a:xfrm>
                <a:custGeom>
                  <a:avLst/>
                  <a:gdLst>
                    <a:gd name="T0" fmla="*/ 85 w 106"/>
                    <a:gd name="T1" fmla="*/ 63 h 83"/>
                    <a:gd name="T2" fmla="*/ 72 w 106"/>
                    <a:gd name="T3" fmla="*/ 50 h 83"/>
                    <a:gd name="T4" fmla="*/ 69 w 106"/>
                    <a:gd name="T5" fmla="*/ 52 h 83"/>
                    <a:gd name="T6" fmla="*/ 81 w 106"/>
                    <a:gd name="T7" fmla="*/ 66 h 83"/>
                    <a:gd name="T8" fmla="*/ 72 w 106"/>
                    <a:gd name="T9" fmla="*/ 68 h 83"/>
                    <a:gd name="T10" fmla="*/ 62 w 106"/>
                    <a:gd name="T11" fmla="*/ 57 h 83"/>
                    <a:gd name="T12" fmla="*/ 59 w 106"/>
                    <a:gd name="T13" fmla="*/ 60 h 83"/>
                    <a:gd name="T14" fmla="*/ 69 w 106"/>
                    <a:gd name="T15" fmla="*/ 70 h 83"/>
                    <a:gd name="T16" fmla="*/ 66 w 106"/>
                    <a:gd name="T17" fmla="*/ 78 h 83"/>
                    <a:gd name="T18" fmla="*/ 59 w 106"/>
                    <a:gd name="T19" fmla="*/ 74 h 83"/>
                    <a:gd name="T20" fmla="*/ 51 w 106"/>
                    <a:gd name="T21" fmla="*/ 66 h 83"/>
                    <a:gd name="T22" fmla="*/ 54 w 106"/>
                    <a:gd name="T23" fmla="*/ 60 h 83"/>
                    <a:gd name="T24" fmla="*/ 46 w 106"/>
                    <a:gd name="T25" fmla="*/ 55 h 83"/>
                    <a:gd name="T26" fmla="*/ 42 w 106"/>
                    <a:gd name="T27" fmla="*/ 54 h 83"/>
                    <a:gd name="T28" fmla="*/ 30 w 106"/>
                    <a:gd name="T29" fmla="*/ 54 h 83"/>
                    <a:gd name="T30" fmla="*/ 27 w 106"/>
                    <a:gd name="T31" fmla="*/ 47 h 83"/>
                    <a:gd name="T32" fmla="*/ 18 w 106"/>
                    <a:gd name="T33" fmla="*/ 50 h 83"/>
                    <a:gd name="T34" fmla="*/ 5 w 106"/>
                    <a:gd name="T35" fmla="*/ 40 h 83"/>
                    <a:gd name="T36" fmla="*/ 20 w 106"/>
                    <a:gd name="T37" fmla="*/ 11 h 83"/>
                    <a:gd name="T38" fmla="*/ 28 w 106"/>
                    <a:gd name="T39" fmla="*/ 11 h 83"/>
                    <a:gd name="T40" fmla="*/ 43 w 106"/>
                    <a:gd name="T41" fmla="*/ 4 h 83"/>
                    <a:gd name="T42" fmla="*/ 50 w 106"/>
                    <a:gd name="T43" fmla="*/ 8 h 83"/>
                    <a:gd name="T44" fmla="*/ 31 w 106"/>
                    <a:gd name="T45" fmla="*/ 21 h 83"/>
                    <a:gd name="T46" fmla="*/ 29 w 106"/>
                    <a:gd name="T47" fmla="*/ 29 h 83"/>
                    <a:gd name="T48" fmla="*/ 36 w 106"/>
                    <a:gd name="T49" fmla="*/ 30 h 83"/>
                    <a:gd name="T50" fmla="*/ 57 w 106"/>
                    <a:gd name="T51" fmla="*/ 20 h 83"/>
                    <a:gd name="T52" fmla="*/ 88 w 106"/>
                    <a:gd name="T53" fmla="*/ 51 h 83"/>
                    <a:gd name="T54" fmla="*/ 93 w 106"/>
                    <a:gd name="T55" fmla="*/ 57 h 83"/>
                    <a:gd name="T56" fmla="*/ 91 w 106"/>
                    <a:gd name="T57" fmla="*/ 11 h 83"/>
                    <a:gd name="T58" fmla="*/ 89 w 106"/>
                    <a:gd name="T59" fmla="*/ 9 h 83"/>
                    <a:gd name="T60" fmla="*/ 80 w 106"/>
                    <a:gd name="T61" fmla="*/ 9 h 83"/>
                    <a:gd name="T62" fmla="*/ 57 w 106"/>
                    <a:gd name="T63" fmla="*/ 4 h 83"/>
                    <a:gd name="T64" fmla="*/ 51 w 106"/>
                    <a:gd name="T65" fmla="*/ 3 h 83"/>
                    <a:gd name="T66" fmla="*/ 40 w 106"/>
                    <a:gd name="T67" fmla="*/ 2 h 83"/>
                    <a:gd name="T68" fmla="*/ 20 w 106"/>
                    <a:gd name="T69" fmla="*/ 7 h 83"/>
                    <a:gd name="T70" fmla="*/ 1 w 106"/>
                    <a:gd name="T71" fmla="*/ 38 h 83"/>
                    <a:gd name="T72" fmla="*/ 14 w 106"/>
                    <a:gd name="T73" fmla="*/ 53 h 83"/>
                    <a:gd name="T74" fmla="*/ 19 w 106"/>
                    <a:gd name="T75" fmla="*/ 61 h 83"/>
                    <a:gd name="T76" fmla="*/ 23 w 106"/>
                    <a:gd name="T77" fmla="*/ 69 h 83"/>
                    <a:gd name="T78" fmla="*/ 31 w 106"/>
                    <a:gd name="T79" fmla="*/ 70 h 83"/>
                    <a:gd name="T80" fmla="*/ 40 w 106"/>
                    <a:gd name="T81" fmla="*/ 77 h 83"/>
                    <a:gd name="T82" fmla="*/ 43 w 106"/>
                    <a:gd name="T83" fmla="*/ 74 h 83"/>
                    <a:gd name="T84" fmla="*/ 52 w 106"/>
                    <a:gd name="T85" fmla="*/ 80 h 83"/>
                    <a:gd name="T86" fmla="*/ 62 w 106"/>
                    <a:gd name="T87" fmla="*/ 80 h 83"/>
                    <a:gd name="T88" fmla="*/ 74 w 106"/>
                    <a:gd name="T89" fmla="*/ 74 h 83"/>
                    <a:gd name="T90" fmla="*/ 97 w 106"/>
                    <a:gd name="T91" fmla="*/ 64 h 83"/>
                    <a:gd name="T92" fmla="*/ 97 w 106"/>
                    <a:gd name="T93" fmla="*/ 52 h 83"/>
                    <a:gd name="T94" fmla="*/ 106 w 106"/>
                    <a:gd name="T95" fmla="*/ 4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6" h="83">
                      <a:moveTo>
                        <a:pt x="93" y="63"/>
                      </a:moveTo>
                      <a:cubicBezTo>
                        <a:pt x="90" y="65"/>
                        <a:pt x="87" y="65"/>
                        <a:pt x="85" y="63"/>
                      </a:cubicBezTo>
                      <a:cubicBezTo>
                        <a:pt x="82" y="60"/>
                        <a:pt x="79" y="57"/>
                        <a:pt x="77" y="54"/>
                      </a:cubicBezTo>
                      <a:cubicBezTo>
                        <a:pt x="75" y="53"/>
                        <a:pt x="74" y="51"/>
                        <a:pt x="72" y="50"/>
                      </a:cubicBezTo>
                      <a:cubicBezTo>
                        <a:pt x="71" y="49"/>
                        <a:pt x="70" y="49"/>
                        <a:pt x="69" y="49"/>
                      </a:cubicBezTo>
                      <a:cubicBezTo>
                        <a:pt x="68" y="50"/>
                        <a:pt x="68" y="51"/>
                        <a:pt x="69" y="52"/>
                      </a:cubicBezTo>
                      <a:cubicBezTo>
                        <a:pt x="73" y="56"/>
                        <a:pt x="76" y="59"/>
                        <a:pt x="79" y="63"/>
                      </a:cubicBezTo>
                      <a:cubicBezTo>
                        <a:pt x="80" y="64"/>
                        <a:pt x="81" y="65"/>
                        <a:pt x="81" y="66"/>
                      </a:cubicBezTo>
                      <a:cubicBezTo>
                        <a:pt x="82" y="69"/>
                        <a:pt x="79" y="71"/>
                        <a:pt x="76" y="71"/>
                      </a:cubicBezTo>
                      <a:cubicBezTo>
                        <a:pt x="74" y="70"/>
                        <a:pt x="73" y="69"/>
                        <a:pt x="72" y="68"/>
                      </a:cubicBezTo>
                      <a:cubicBezTo>
                        <a:pt x="69" y="64"/>
                        <a:pt x="66" y="61"/>
                        <a:pt x="63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1" y="56"/>
                        <a:pt x="60" y="56"/>
                        <a:pt x="59" y="57"/>
                      </a:cubicBezTo>
                      <a:cubicBezTo>
                        <a:pt x="59" y="58"/>
                        <a:pt x="59" y="59"/>
                        <a:pt x="59" y="60"/>
                      </a:cubicBezTo>
                      <a:cubicBezTo>
                        <a:pt x="60" y="60"/>
                        <a:pt x="60" y="61"/>
                        <a:pt x="61" y="62"/>
                      </a:cubicBezTo>
                      <a:cubicBezTo>
                        <a:pt x="64" y="64"/>
                        <a:pt x="66" y="67"/>
                        <a:pt x="69" y="70"/>
                      </a:cubicBezTo>
                      <a:cubicBezTo>
                        <a:pt x="70" y="72"/>
                        <a:pt x="71" y="73"/>
                        <a:pt x="70" y="75"/>
                      </a:cubicBezTo>
                      <a:cubicBezTo>
                        <a:pt x="69" y="77"/>
                        <a:pt x="68" y="78"/>
                        <a:pt x="66" y="78"/>
                      </a:cubicBezTo>
                      <a:cubicBezTo>
                        <a:pt x="66" y="79"/>
                        <a:pt x="65" y="78"/>
                        <a:pt x="64" y="78"/>
                      </a:cubicBezTo>
                      <a:cubicBezTo>
                        <a:pt x="62" y="76"/>
                        <a:pt x="61" y="75"/>
                        <a:pt x="59" y="74"/>
                      </a:cubicBezTo>
                      <a:cubicBezTo>
                        <a:pt x="59" y="73"/>
                        <a:pt x="58" y="73"/>
                        <a:pt x="59" y="73"/>
                      </a:cubicBezTo>
                      <a:cubicBezTo>
                        <a:pt x="60" y="68"/>
                        <a:pt x="55" y="64"/>
                        <a:pt x="51" y="66"/>
                      </a:cubicBezTo>
                      <a:cubicBezTo>
                        <a:pt x="51" y="66"/>
                        <a:pt x="51" y="66"/>
                        <a:pt x="51" y="66"/>
                      </a:cubicBezTo>
                      <a:cubicBezTo>
                        <a:pt x="53" y="64"/>
                        <a:pt x="54" y="62"/>
                        <a:pt x="54" y="60"/>
                      </a:cubicBezTo>
                      <a:cubicBezTo>
                        <a:pt x="54" y="59"/>
                        <a:pt x="53" y="57"/>
                        <a:pt x="52" y="56"/>
                      </a:cubicBezTo>
                      <a:cubicBezTo>
                        <a:pt x="50" y="55"/>
                        <a:pt x="48" y="54"/>
                        <a:pt x="46" y="55"/>
                      </a:cubicBezTo>
                      <a:cubicBezTo>
                        <a:pt x="45" y="56"/>
                        <a:pt x="43" y="57"/>
                        <a:pt x="42" y="58"/>
                      </a:cubicBezTo>
                      <a:cubicBezTo>
                        <a:pt x="42" y="57"/>
                        <a:pt x="42" y="55"/>
                        <a:pt x="42" y="54"/>
                      </a:cubicBezTo>
                      <a:cubicBezTo>
                        <a:pt x="41" y="50"/>
                        <a:pt x="36" y="48"/>
                        <a:pt x="32" y="51"/>
                      </a:cubicBezTo>
                      <a:cubicBezTo>
                        <a:pt x="31" y="52"/>
                        <a:pt x="31" y="53"/>
                        <a:pt x="30" y="54"/>
                      </a:cubicBezTo>
                      <a:cubicBezTo>
                        <a:pt x="30" y="53"/>
                        <a:pt x="30" y="53"/>
                        <a:pt x="30" y="52"/>
                      </a:cubicBezTo>
                      <a:cubicBezTo>
                        <a:pt x="30" y="50"/>
                        <a:pt x="29" y="48"/>
                        <a:pt x="27" y="47"/>
                      </a:cubicBezTo>
                      <a:cubicBezTo>
                        <a:pt x="24" y="46"/>
                        <a:pt x="22" y="46"/>
                        <a:pt x="20" y="48"/>
                      </a:cubicBezTo>
                      <a:cubicBezTo>
                        <a:pt x="19" y="49"/>
                        <a:pt x="19" y="49"/>
                        <a:pt x="18" y="50"/>
                      </a:cubicBezTo>
                      <a:cubicBezTo>
                        <a:pt x="17" y="51"/>
                        <a:pt x="17" y="51"/>
                        <a:pt x="16" y="51"/>
                      </a:cubicBezTo>
                      <a:cubicBezTo>
                        <a:pt x="12" y="48"/>
                        <a:pt x="8" y="44"/>
                        <a:pt x="5" y="40"/>
                      </a:cubicBezTo>
                      <a:cubicBezTo>
                        <a:pt x="5" y="40"/>
                        <a:pt x="5" y="39"/>
                        <a:pt x="5" y="39"/>
                      </a:cubicBezTo>
                      <a:cubicBezTo>
                        <a:pt x="10" y="30"/>
                        <a:pt x="15" y="21"/>
                        <a:pt x="20" y="11"/>
                      </a:cubicBezTo>
                      <a:cubicBezTo>
                        <a:pt x="20" y="11"/>
                        <a:pt x="20" y="11"/>
                        <a:pt x="21" y="11"/>
                      </a:cubicBezTo>
                      <a:cubicBezTo>
                        <a:pt x="23" y="11"/>
                        <a:pt x="26" y="11"/>
                        <a:pt x="28" y="11"/>
                      </a:cubicBezTo>
                      <a:cubicBezTo>
                        <a:pt x="31" y="10"/>
                        <a:pt x="35" y="9"/>
                        <a:pt x="38" y="7"/>
                      </a:cubicBezTo>
                      <a:cubicBezTo>
                        <a:pt x="40" y="6"/>
                        <a:pt x="41" y="5"/>
                        <a:pt x="43" y="4"/>
                      </a:cubicBezTo>
                      <a:cubicBezTo>
                        <a:pt x="45" y="4"/>
                        <a:pt x="47" y="4"/>
                        <a:pt x="48" y="6"/>
                      </a:cubicBezTo>
                      <a:cubicBezTo>
                        <a:pt x="49" y="6"/>
                        <a:pt x="49" y="7"/>
                        <a:pt x="50" y="8"/>
                      </a:cubicBezTo>
                      <a:cubicBezTo>
                        <a:pt x="50" y="8"/>
                        <a:pt x="49" y="8"/>
                        <a:pt x="49" y="8"/>
                      </a:cubicBezTo>
                      <a:cubicBezTo>
                        <a:pt x="43" y="13"/>
                        <a:pt x="37" y="17"/>
                        <a:pt x="31" y="21"/>
                      </a:cubicBezTo>
                      <a:cubicBezTo>
                        <a:pt x="30" y="22"/>
                        <a:pt x="30" y="23"/>
                        <a:pt x="29" y="24"/>
                      </a:cubicBezTo>
                      <a:cubicBezTo>
                        <a:pt x="28" y="26"/>
                        <a:pt x="28" y="27"/>
                        <a:pt x="29" y="29"/>
                      </a:cubicBezTo>
                      <a:cubicBezTo>
                        <a:pt x="31" y="31"/>
                        <a:pt x="33" y="32"/>
                        <a:pt x="35" y="31"/>
                      </a:cubicBezTo>
                      <a:cubicBezTo>
                        <a:pt x="35" y="31"/>
                        <a:pt x="36" y="30"/>
                        <a:pt x="36" y="30"/>
                      </a:cubicBezTo>
                      <a:cubicBezTo>
                        <a:pt x="42" y="27"/>
                        <a:pt x="47" y="24"/>
                        <a:pt x="53" y="21"/>
                      </a:cubicBezTo>
                      <a:cubicBezTo>
                        <a:pt x="54" y="20"/>
                        <a:pt x="56" y="20"/>
                        <a:pt x="57" y="20"/>
                      </a:cubicBezTo>
                      <a:cubicBezTo>
                        <a:pt x="59" y="19"/>
                        <a:pt x="61" y="20"/>
                        <a:pt x="62" y="22"/>
                      </a:cubicBezTo>
                      <a:cubicBezTo>
                        <a:pt x="71" y="32"/>
                        <a:pt x="80" y="41"/>
                        <a:pt x="88" y="51"/>
                      </a:cubicBezTo>
                      <a:cubicBezTo>
                        <a:pt x="90" y="52"/>
                        <a:pt x="91" y="54"/>
                        <a:pt x="92" y="55"/>
                      </a:cubicBezTo>
                      <a:cubicBezTo>
                        <a:pt x="92" y="55"/>
                        <a:pt x="93" y="56"/>
                        <a:pt x="93" y="57"/>
                      </a:cubicBezTo>
                      <a:cubicBezTo>
                        <a:pt x="95" y="60"/>
                        <a:pt x="95" y="61"/>
                        <a:pt x="93" y="63"/>
                      </a:cubicBezTo>
                      <a:moveTo>
                        <a:pt x="91" y="11"/>
                      </a:moveTo>
                      <a:cubicBezTo>
                        <a:pt x="90" y="10"/>
                        <a:pt x="90" y="9"/>
                        <a:pt x="89" y="8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9" y="9"/>
                        <a:pt x="88" y="9"/>
                        <a:pt x="88" y="9"/>
                      </a:cubicBezTo>
                      <a:cubicBezTo>
                        <a:pt x="85" y="11"/>
                        <a:pt x="82" y="11"/>
                        <a:pt x="80" y="9"/>
                      </a:cubicBezTo>
                      <a:cubicBezTo>
                        <a:pt x="77" y="7"/>
                        <a:pt x="74" y="6"/>
                        <a:pt x="72" y="4"/>
                      </a:cubicBezTo>
                      <a:cubicBezTo>
                        <a:pt x="67" y="1"/>
                        <a:pt x="62" y="1"/>
                        <a:pt x="57" y="4"/>
                      </a:cubicBezTo>
                      <a:cubicBezTo>
                        <a:pt x="56" y="4"/>
                        <a:pt x="55" y="5"/>
                        <a:pt x="53" y="6"/>
                      </a:cubicBezTo>
                      <a:cubicBezTo>
                        <a:pt x="53" y="5"/>
                        <a:pt x="52" y="4"/>
                        <a:pt x="51" y="3"/>
                      </a:cubicBezTo>
                      <a:cubicBezTo>
                        <a:pt x="49" y="1"/>
                        <a:pt x="47" y="0"/>
                        <a:pt x="44" y="0"/>
                      </a:cubicBezTo>
                      <a:cubicBezTo>
                        <a:pt x="42" y="1"/>
                        <a:pt x="41" y="1"/>
                        <a:pt x="40" y="2"/>
                      </a:cubicBezTo>
                      <a:cubicBezTo>
                        <a:pt x="38" y="3"/>
                        <a:pt x="36" y="4"/>
                        <a:pt x="34" y="5"/>
                      </a:cubicBezTo>
                      <a:cubicBezTo>
                        <a:pt x="30" y="7"/>
                        <a:pt x="25" y="8"/>
                        <a:pt x="20" y="7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2" y="18"/>
                        <a:pt x="6" y="28"/>
                        <a:pt x="1" y="38"/>
                      </a:cubicBezTo>
                      <a:cubicBezTo>
                        <a:pt x="0" y="39"/>
                        <a:pt x="0" y="40"/>
                        <a:pt x="1" y="41"/>
                      </a:cubicBezTo>
                      <a:cubicBezTo>
                        <a:pt x="5" y="46"/>
                        <a:pt x="9" y="50"/>
                        <a:pt x="14" y="53"/>
                      </a:cubicBezTo>
                      <a:cubicBezTo>
                        <a:pt x="14" y="54"/>
                        <a:pt x="14" y="54"/>
                        <a:pt x="14" y="55"/>
                      </a:cubicBezTo>
                      <a:cubicBezTo>
                        <a:pt x="14" y="58"/>
                        <a:pt x="16" y="61"/>
                        <a:pt x="19" y="61"/>
                      </a:cubicBezTo>
                      <a:cubicBezTo>
                        <a:pt x="20" y="62"/>
                        <a:pt x="21" y="61"/>
                        <a:pt x="22" y="61"/>
                      </a:cubicBezTo>
                      <a:cubicBezTo>
                        <a:pt x="21" y="64"/>
                        <a:pt x="21" y="67"/>
                        <a:pt x="23" y="69"/>
                      </a:cubicBezTo>
                      <a:cubicBezTo>
                        <a:pt x="24" y="70"/>
                        <a:pt x="25" y="71"/>
                        <a:pt x="27" y="70"/>
                      </a:cubicBezTo>
                      <a:cubicBezTo>
                        <a:pt x="28" y="70"/>
                        <a:pt x="30" y="70"/>
                        <a:pt x="31" y="70"/>
                      </a:cubicBezTo>
                      <a:cubicBezTo>
                        <a:pt x="31" y="71"/>
                        <a:pt x="30" y="72"/>
                        <a:pt x="31" y="74"/>
                      </a:cubicBezTo>
                      <a:cubicBezTo>
                        <a:pt x="32" y="78"/>
                        <a:pt x="37" y="79"/>
                        <a:pt x="40" y="77"/>
                      </a:cubicBezTo>
                      <a:cubicBezTo>
                        <a:pt x="41" y="76"/>
                        <a:pt x="42" y="75"/>
                        <a:pt x="43" y="74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42" y="77"/>
                        <a:pt x="43" y="80"/>
                        <a:pt x="45" y="81"/>
                      </a:cubicBezTo>
                      <a:cubicBezTo>
                        <a:pt x="47" y="82"/>
                        <a:pt x="50" y="82"/>
                        <a:pt x="52" y="80"/>
                      </a:cubicBezTo>
                      <a:cubicBezTo>
                        <a:pt x="53" y="79"/>
                        <a:pt x="55" y="77"/>
                        <a:pt x="56" y="76"/>
                      </a:cubicBezTo>
                      <a:cubicBezTo>
                        <a:pt x="58" y="78"/>
                        <a:pt x="60" y="79"/>
                        <a:pt x="62" y="80"/>
                      </a:cubicBezTo>
                      <a:cubicBezTo>
                        <a:pt x="65" y="83"/>
                        <a:pt x="68" y="83"/>
                        <a:pt x="71" y="80"/>
                      </a:cubicBezTo>
                      <a:cubicBezTo>
                        <a:pt x="73" y="78"/>
                        <a:pt x="74" y="76"/>
                        <a:pt x="74" y="74"/>
                      </a:cubicBezTo>
                      <a:cubicBezTo>
                        <a:pt x="79" y="76"/>
                        <a:pt x="84" y="73"/>
                        <a:pt x="85" y="68"/>
                      </a:cubicBezTo>
                      <a:cubicBezTo>
                        <a:pt x="90" y="69"/>
                        <a:pt x="94" y="68"/>
                        <a:pt x="97" y="64"/>
                      </a:cubicBezTo>
                      <a:cubicBezTo>
                        <a:pt x="100" y="60"/>
                        <a:pt x="98" y="57"/>
                        <a:pt x="96" y="53"/>
                      </a:cubicBezTo>
                      <a:cubicBezTo>
                        <a:pt x="96" y="53"/>
                        <a:pt x="97" y="53"/>
                        <a:pt x="97" y="52"/>
                      </a:cubicBezTo>
                      <a:cubicBezTo>
                        <a:pt x="100" y="49"/>
                        <a:pt x="103" y="46"/>
                        <a:pt x="106" y="42"/>
                      </a:cubicBezTo>
                      <a:cubicBezTo>
                        <a:pt x="106" y="41"/>
                        <a:pt x="106" y="40"/>
                        <a:pt x="106" y="40"/>
                      </a:cubicBezTo>
                      <a:cubicBezTo>
                        <a:pt x="101" y="30"/>
                        <a:pt x="96" y="21"/>
                        <a:pt x="91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1" name="Freeform 26"/>
                <p:cNvSpPr>
                  <a:spLocks/>
                </p:cNvSpPr>
                <p:nvPr userDrawn="1"/>
              </p:nvSpPr>
              <p:spPr bwMode="auto">
                <a:xfrm>
                  <a:off x="3625" y="1261"/>
                  <a:ext cx="45" cy="65"/>
                </a:xfrm>
                <a:custGeom>
                  <a:avLst/>
                  <a:gdLst>
                    <a:gd name="T0" fmla="*/ 30 w 30"/>
                    <a:gd name="T1" fmla="*/ 6 h 44"/>
                    <a:gd name="T2" fmla="*/ 28 w 30"/>
                    <a:gd name="T3" fmla="*/ 5 h 44"/>
                    <a:gd name="T4" fmla="*/ 22 w 30"/>
                    <a:gd name="T5" fmla="*/ 1 h 44"/>
                    <a:gd name="T6" fmla="*/ 18 w 30"/>
                    <a:gd name="T7" fmla="*/ 2 h 44"/>
                    <a:gd name="T8" fmla="*/ 1 w 30"/>
                    <a:gd name="T9" fmla="*/ 36 h 44"/>
                    <a:gd name="T10" fmla="*/ 1 w 30"/>
                    <a:gd name="T11" fmla="*/ 40 h 44"/>
                    <a:gd name="T12" fmla="*/ 8 w 30"/>
                    <a:gd name="T13" fmla="*/ 43 h 44"/>
                    <a:gd name="T14" fmla="*/ 11 w 30"/>
                    <a:gd name="T15" fmla="*/ 42 h 44"/>
                    <a:gd name="T16" fmla="*/ 29 w 30"/>
                    <a:gd name="T17" fmla="*/ 8 h 44"/>
                    <a:gd name="T18" fmla="*/ 30 w 30"/>
                    <a:gd name="T19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44">
                      <a:moveTo>
                        <a:pt x="30" y="6"/>
                      </a:moveTo>
                      <a:cubicBezTo>
                        <a:pt x="29" y="6"/>
                        <a:pt x="29" y="5"/>
                        <a:pt x="28" y="5"/>
                      </a:cubicBezTo>
                      <a:cubicBezTo>
                        <a:pt x="26" y="4"/>
                        <a:pt x="24" y="2"/>
                        <a:pt x="22" y="1"/>
                      </a:cubicBezTo>
                      <a:cubicBezTo>
                        <a:pt x="20" y="0"/>
                        <a:pt x="19" y="1"/>
                        <a:pt x="18" y="2"/>
                      </a:cubicBezTo>
                      <a:cubicBezTo>
                        <a:pt x="12" y="14"/>
                        <a:pt x="6" y="25"/>
                        <a:pt x="1" y="36"/>
                      </a:cubicBezTo>
                      <a:cubicBezTo>
                        <a:pt x="0" y="38"/>
                        <a:pt x="0" y="39"/>
                        <a:pt x="1" y="40"/>
                      </a:cubicBezTo>
                      <a:cubicBezTo>
                        <a:pt x="4" y="41"/>
                        <a:pt x="6" y="42"/>
                        <a:pt x="8" y="43"/>
                      </a:cubicBezTo>
                      <a:cubicBezTo>
                        <a:pt x="9" y="44"/>
                        <a:pt x="10" y="43"/>
                        <a:pt x="11" y="42"/>
                      </a:cubicBezTo>
                      <a:cubicBezTo>
                        <a:pt x="17" y="31"/>
                        <a:pt x="23" y="19"/>
                        <a:pt x="29" y="8"/>
                      </a:cubicBezTo>
                      <a:cubicBezTo>
                        <a:pt x="29" y="7"/>
                        <a:pt x="29" y="7"/>
                        <a:pt x="3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32" name="Freeform 27"/>
                <p:cNvSpPr>
                  <a:spLocks/>
                </p:cNvSpPr>
                <p:nvPr userDrawn="1"/>
              </p:nvSpPr>
              <p:spPr bwMode="auto">
                <a:xfrm>
                  <a:off x="3786" y="1264"/>
                  <a:ext cx="45" cy="65"/>
                </a:xfrm>
                <a:custGeom>
                  <a:avLst/>
                  <a:gdLst>
                    <a:gd name="T0" fmla="*/ 30 w 30"/>
                    <a:gd name="T1" fmla="*/ 36 h 44"/>
                    <a:gd name="T2" fmla="*/ 11 w 30"/>
                    <a:gd name="T3" fmla="*/ 2 h 44"/>
                    <a:gd name="T4" fmla="*/ 8 w 30"/>
                    <a:gd name="T5" fmla="*/ 1 h 44"/>
                    <a:gd name="T6" fmla="*/ 2 w 30"/>
                    <a:gd name="T7" fmla="*/ 4 h 44"/>
                    <a:gd name="T8" fmla="*/ 1 w 30"/>
                    <a:gd name="T9" fmla="*/ 8 h 44"/>
                    <a:gd name="T10" fmla="*/ 11 w 30"/>
                    <a:gd name="T11" fmla="*/ 26 h 44"/>
                    <a:gd name="T12" fmla="*/ 19 w 30"/>
                    <a:gd name="T13" fmla="*/ 42 h 44"/>
                    <a:gd name="T14" fmla="*/ 22 w 30"/>
                    <a:gd name="T15" fmla="*/ 43 h 44"/>
                    <a:gd name="T16" fmla="*/ 29 w 30"/>
                    <a:gd name="T17" fmla="*/ 39 h 44"/>
                    <a:gd name="T18" fmla="*/ 30 w 30"/>
                    <a:gd name="T19" fmla="*/ 38 h 44"/>
                    <a:gd name="T20" fmla="*/ 30 w 30"/>
                    <a:gd name="T21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44">
                      <a:moveTo>
                        <a:pt x="30" y="36"/>
                      </a:moveTo>
                      <a:cubicBezTo>
                        <a:pt x="24" y="25"/>
                        <a:pt x="18" y="13"/>
                        <a:pt x="11" y="2"/>
                      </a:cubicBez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2"/>
                        <a:pt x="4" y="3"/>
                        <a:pt x="2" y="4"/>
                      </a:cubicBezTo>
                      <a:cubicBezTo>
                        <a:pt x="0" y="5"/>
                        <a:pt x="0" y="6"/>
                        <a:pt x="1" y="8"/>
                      </a:cubicBezTo>
                      <a:cubicBezTo>
                        <a:pt x="4" y="14"/>
                        <a:pt x="7" y="20"/>
                        <a:pt x="11" y="26"/>
                      </a:cubicBezTo>
                      <a:cubicBezTo>
                        <a:pt x="14" y="31"/>
                        <a:pt x="16" y="36"/>
                        <a:pt x="19" y="42"/>
                      </a:cubicBezTo>
                      <a:cubicBezTo>
                        <a:pt x="20" y="43"/>
                        <a:pt x="21" y="44"/>
                        <a:pt x="22" y="43"/>
                      </a:cubicBezTo>
                      <a:cubicBezTo>
                        <a:pt x="24" y="42"/>
                        <a:pt x="27" y="40"/>
                        <a:pt x="29" y="39"/>
                      </a:cubicBezTo>
                      <a:cubicBezTo>
                        <a:pt x="30" y="39"/>
                        <a:pt x="30" y="38"/>
                        <a:pt x="30" y="38"/>
                      </a:cubicBezTo>
                      <a:cubicBezTo>
                        <a:pt x="30" y="37"/>
                        <a:pt x="30" y="37"/>
                        <a:pt x="30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61613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r>
              <a:rPr lang="nl-NL" dirty="0"/>
              <a:t>Subhoofdstuk 2</a:t>
            </a:r>
          </a:p>
          <a:p>
            <a:pPr lvl="1"/>
            <a:r>
              <a:rPr lang="nl-NL" dirty="0"/>
              <a:t>Subhoofdstuk 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91298" y="1630302"/>
            <a:ext cx="3031183" cy="365091"/>
          </a:xfrm>
        </p:spPr>
        <p:txBody>
          <a:bodyPr/>
          <a:lstStyle/>
          <a:p>
            <a:r>
              <a:rPr lang="nl-NL" dirty="0"/>
              <a:t>Werkgeversbenadering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pagina #</a:t>
            </a:r>
          </a:p>
        </p:txBody>
      </p:sp>
    </p:spTree>
    <p:extLst>
      <p:ext uri="{BB962C8B-B14F-4D97-AF65-F5344CB8AC3E}">
        <p14:creationId xmlns:p14="http://schemas.microsoft.com/office/powerpoint/2010/main" val="923350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3126684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2612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Werkgevers in kaart | &gt; 1000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426057" y="1402090"/>
            <a:ext cx="1602564" cy="283999"/>
          </a:xfrm>
        </p:spPr>
        <p:txBody>
          <a:bodyPr/>
          <a:lstStyle/>
          <a:p>
            <a:r>
              <a:rPr lang="nl-NL" dirty="0"/>
              <a:t>Subhoofdstuk 1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3</a:t>
            </a: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5688292" y="1402090"/>
            <a:ext cx="1602564" cy="283999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1100"/>
              </a:spcAft>
              <a:buFont typeface="Arial" panose="020B0604020202020204" pitchFamily="34" charset="0"/>
              <a:buNone/>
              <a:defRPr sz="1300" kern="1200">
                <a:solidFill>
                  <a:schemeClr val="accent4"/>
                </a:solidFill>
                <a:latin typeface="Museo Sans 700" pitchFamily="50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200"/>
              </a:lnSpc>
              <a:spcBef>
                <a:spcPts val="0"/>
              </a:spcBef>
              <a:spcAft>
                <a:spcPts val="3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600" indent="-216000" algn="l" defTabSz="914400" rtl="0" eaLnBrk="1" latinLnBrk="0" hangingPunct="1">
              <a:spcBef>
                <a:spcPts val="0"/>
              </a:spcBef>
              <a:spcAft>
                <a:spcPts val="400"/>
              </a:spcAft>
              <a:buSzPct val="110000"/>
              <a:buFont typeface="Trebuchet MS" panose="020B0603020202020204" pitchFamily="34" charset="0"/>
              <a:buChar char="●"/>
              <a:defRPr sz="1200" kern="1200">
                <a:solidFill>
                  <a:schemeClr val="tx1"/>
                </a:solidFill>
                <a:latin typeface="Museo Sans 100" pitchFamily="50" charset="0"/>
                <a:ea typeface="+mn-ea"/>
                <a:cs typeface="+mn-cs"/>
              </a:defRPr>
            </a:lvl3pPr>
            <a:lvl4pPr marL="804863" indent="-179388" algn="l" defTabSz="914400" rtl="0" eaLnBrk="1" latinLnBrk="0" hangingPunct="1">
              <a:spcBef>
                <a:spcPct val="20000"/>
              </a:spcBef>
              <a:buFont typeface="Museo Sans 100" pitchFamily="50" charset="0"/>
              <a:buChar char="−"/>
              <a:defRPr sz="1200" kern="1200">
                <a:solidFill>
                  <a:schemeClr val="tx1"/>
                </a:solidFill>
                <a:latin typeface="Museo Sans 100" pitchFamily="50" charset="0"/>
                <a:ea typeface="+mn-ea"/>
                <a:cs typeface="+mn-cs"/>
              </a:defRPr>
            </a:lvl4pPr>
            <a:lvl5pPr marL="1166813" indent="-182563" algn="l" defTabSz="914400" rtl="0" eaLnBrk="1" latinLnBrk="0" hangingPunct="1">
              <a:spcBef>
                <a:spcPct val="20000"/>
              </a:spcBef>
              <a:buFont typeface="Museo Sans 100" pitchFamily="50" charset="0"/>
              <a:buChar char="−"/>
              <a:defRPr sz="1200" kern="1200">
                <a:solidFill>
                  <a:schemeClr val="tx1"/>
                </a:solidFill>
                <a:latin typeface="Museo Sans 100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dirty="0"/>
              <a:t>Subhoofdstuk 2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1390965" y="3917229"/>
            <a:ext cx="1451038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50" i="1" dirty="0" err="1"/>
              <a:t>This</a:t>
            </a:r>
            <a:r>
              <a:rPr lang="nl-NL" sz="750" i="1" dirty="0"/>
              <a:t> is </a:t>
            </a:r>
            <a:r>
              <a:rPr lang="nl-NL" sz="750" i="1" dirty="0" err="1"/>
              <a:t>the</a:t>
            </a:r>
            <a:r>
              <a:rPr lang="nl-NL" sz="750" i="1" dirty="0"/>
              <a:t> </a:t>
            </a:r>
            <a:r>
              <a:rPr lang="nl-NL" sz="750" i="1" dirty="0" err="1"/>
              <a:t>caption</a:t>
            </a:r>
            <a:r>
              <a:rPr lang="nl-NL" sz="750" i="1" dirty="0"/>
              <a:t> </a:t>
            </a:r>
            <a:r>
              <a:rPr lang="nl-NL" sz="750" i="1" dirty="0" err="1"/>
              <a:t>for</a:t>
            </a:r>
            <a:r>
              <a:rPr lang="nl-NL" sz="750" i="1" dirty="0"/>
              <a:t> </a:t>
            </a:r>
            <a:r>
              <a:rPr lang="nl-NL" sz="750" i="1" dirty="0" err="1"/>
              <a:t>graphs</a:t>
            </a:r>
            <a:endParaRPr lang="nl-NL" sz="750" i="1" dirty="0"/>
          </a:p>
        </p:txBody>
      </p:sp>
      <p:sp>
        <p:nvSpPr>
          <p:cNvPr id="9" name="Tekstvak 8"/>
          <p:cNvSpPr txBox="1"/>
          <p:nvPr/>
        </p:nvSpPr>
        <p:spPr>
          <a:xfrm>
            <a:off x="5821763" y="3917229"/>
            <a:ext cx="1335622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50" i="1" dirty="0" err="1"/>
              <a:t>This</a:t>
            </a:r>
            <a:r>
              <a:rPr lang="nl-NL" sz="750" i="1" dirty="0"/>
              <a:t> is </a:t>
            </a:r>
            <a:r>
              <a:rPr lang="nl-NL" sz="750" i="1" dirty="0" err="1"/>
              <a:t>the</a:t>
            </a:r>
            <a:r>
              <a:rPr lang="nl-NL" sz="750" i="1" dirty="0"/>
              <a:t> </a:t>
            </a:r>
            <a:r>
              <a:rPr lang="nl-NL" sz="750" i="1" dirty="0" err="1"/>
              <a:t>caption</a:t>
            </a:r>
            <a:r>
              <a:rPr lang="nl-NL" sz="750" i="1" dirty="0"/>
              <a:t> </a:t>
            </a:r>
            <a:r>
              <a:rPr lang="nl-NL" sz="750" i="1" dirty="0" err="1"/>
              <a:t>for</a:t>
            </a:r>
            <a:r>
              <a:rPr lang="nl-NL" sz="750" i="1" dirty="0"/>
              <a:t> tabs</a:t>
            </a:r>
          </a:p>
        </p:txBody>
      </p:sp>
      <p:graphicFrame>
        <p:nvGraphicFramePr>
          <p:cNvPr id="10" name="Tabel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14733"/>
              </p:ext>
            </p:extLst>
          </p:nvPr>
        </p:nvGraphicFramePr>
        <p:xfrm>
          <a:off x="5092000" y="1903904"/>
          <a:ext cx="2801028" cy="1863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0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5976">
                <a:tc>
                  <a:txBody>
                    <a:bodyPr/>
                    <a:lstStyle/>
                    <a:p>
                      <a:pPr algn="ctr"/>
                      <a:r>
                        <a:rPr lang="nl-NL" sz="1400" b="0" dirty="0" err="1">
                          <a:solidFill>
                            <a:schemeClr val="bg1"/>
                          </a:solidFill>
                          <a:latin typeface="Museo Sans 700" pitchFamily="50" charset="0"/>
                        </a:rPr>
                        <a:t>Section</a:t>
                      </a:r>
                      <a:endParaRPr lang="nl-NL" sz="1400" b="0" dirty="0">
                        <a:solidFill>
                          <a:schemeClr val="bg1"/>
                        </a:solidFill>
                        <a:latin typeface="Museo Sans 700" pitchFamily="50" charset="0"/>
                      </a:endParaRPr>
                    </a:p>
                  </a:txBody>
                  <a:tcPr marL="72000" marR="72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b="0" dirty="0" err="1">
                          <a:solidFill>
                            <a:schemeClr val="bg1"/>
                          </a:solidFill>
                          <a:latin typeface="Museo Sans 700" pitchFamily="50" charset="0"/>
                        </a:rPr>
                        <a:t>Section</a:t>
                      </a:r>
                      <a:endParaRPr lang="nl-NL" sz="1400" b="0" dirty="0">
                        <a:solidFill>
                          <a:schemeClr val="bg1"/>
                        </a:solidFill>
                        <a:latin typeface="Museo Sans 700" pitchFamily="50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976"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1200</a:t>
                      </a:r>
                    </a:p>
                  </a:txBody>
                  <a:tcPr marL="72000" marR="396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500</a:t>
                      </a:r>
                    </a:p>
                  </a:txBody>
                  <a:tcPr marL="72000" marR="39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976"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1000</a:t>
                      </a:r>
                    </a:p>
                  </a:txBody>
                  <a:tcPr marL="72000" marR="396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300</a:t>
                      </a:r>
                    </a:p>
                  </a:txBody>
                  <a:tcPr marL="72000" marR="39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976"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1100</a:t>
                      </a:r>
                    </a:p>
                  </a:txBody>
                  <a:tcPr marL="72000" marR="396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400" dirty="0">
                          <a:solidFill>
                            <a:schemeClr val="bg1"/>
                          </a:solidFill>
                        </a:rPr>
                        <a:t>200</a:t>
                      </a:r>
                    </a:p>
                  </a:txBody>
                  <a:tcPr marL="72000" marR="396000" marT="36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Grafiek 10"/>
          <p:cNvGraphicFramePr/>
          <p:nvPr>
            <p:extLst>
              <p:ext uri="{D42A27DB-BD31-4B8C-83A1-F6EECF244321}">
                <p14:modId xmlns:p14="http://schemas.microsoft.com/office/powerpoint/2010/main" val="1268421344"/>
              </p:ext>
            </p:extLst>
          </p:nvPr>
        </p:nvGraphicFramePr>
        <p:xfrm>
          <a:off x="1090114" y="1780815"/>
          <a:ext cx="2170688" cy="213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kstvak 11"/>
          <p:cNvSpPr txBox="1"/>
          <p:nvPr/>
        </p:nvSpPr>
        <p:spPr>
          <a:xfrm>
            <a:off x="2323229" y="2698522"/>
            <a:ext cx="41574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1534423" y="2904535"/>
            <a:ext cx="41574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1591511" y="2251063"/>
            <a:ext cx="415746" cy="288147"/>
          </a:xfrm>
          <a:prstGeom prst="rect">
            <a:avLst/>
          </a:prstGeom>
          <a:noFill/>
        </p:spPr>
        <p:txBody>
          <a:bodyPr wrap="none" lIns="36000" tIns="36000" rIns="36000" bIns="36000" rtlCol="0">
            <a:spAutoFit/>
          </a:bodyPr>
          <a:lstStyle/>
          <a:p>
            <a:r>
              <a:rPr lang="nl-NL" sz="1400" dirty="0">
                <a:solidFill>
                  <a:schemeClr val="bg1"/>
                </a:solidFill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ekst, kaart&#10;&#10;Automatisch gegenereerde beschrijving">
            <a:extLst>
              <a:ext uri="{FF2B5EF4-FFF2-40B4-BE49-F238E27FC236}">
                <a16:creationId xmlns:a16="http://schemas.microsoft.com/office/drawing/2014/main" id="{3CE503C3-7AC4-824A-9ED2-B71CBF8C34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572" y="1013325"/>
            <a:ext cx="4769816" cy="4161766"/>
          </a:xfrm>
          <a:prstGeom prst="rect">
            <a:avLst/>
          </a:prstGeom>
        </p:spPr>
      </p:pic>
      <p:sp>
        <p:nvSpPr>
          <p:cNvPr id="3" name="Ovaal 2"/>
          <p:cNvSpPr>
            <a:spLocks noChangeAspect="1"/>
          </p:cNvSpPr>
          <p:nvPr/>
        </p:nvSpPr>
        <p:spPr>
          <a:xfrm>
            <a:off x="1518585" y="2435795"/>
            <a:ext cx="305456" cy="305456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450" dirty="0">
                <a:solidFill>
                  <a:schemeClr val="bg1"/>
                </a:solidFill>
                <a:latin typeface="Museo Sans 700" pitchFamily="50" charset="0"/>
              </a:rPr>
              <a:t>Maarssen</a:t>
            </a:r>
          </a:p>
          <a:p>
            <a:pPr algn="ctr"/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9</a:t>
            </a:r>
          </a:p>
        </p:txBody>
      </p:sp>
      <p:sp>
        <p:nvSpPr>
          <p:cNvPr id="5" name="Ovaal 4"/>
          <p:cNvSpPr>
            <a:spLocks noChangeAspect="1"/>
          </p:cNvSpPr>
          <p:nvPr/>
        </p:nvSpPr>
        <p:spPr>
          <a:xfrm>
            <a:off x="1649554" y="3193032"/>
            <a:ext cx="305456" cy="305456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De</a:t>
            </a:r>
            <a:br>
              <a:rPr lang="nl-NL" sz="50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Meern </a:t>
            </a:r>
            <a:br>
              <a:rPr lang="nl-NL" sz="50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10</a:t>
            </a:r>
          </a:p>
        </p:txBody>
      </p:sp>
      <p:sp>
        <p:nvSpPr>
          <p:cNvPr id="6" name="Ovaal 5"/>
          <p:cNvSpPr>
            <a:spLocks noChangeAspect="1"/>
          </p:cNvSpPr>
          <p:nvPr/>
        </p:nvSpPr>
        <p:spPr>
          <a:xfrm>
            <a:off x="3472401" y="2433413"/>
            <a:ext cx="314554" cy="314554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450" dirty="0">
                <a:solidFill>
                  <a:schemeClr val="bg1"/>
                </a:solidFill>
                <a:latin typeface="Museo Sans 700" pitchFamily="50" charset="0"/>
              </a:rPr>
              <a:t>Bilthoven</a:t>
            </a:r>
            <a:br>
              <a:rPr lang="nl-NL" sz="45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9</a:t>
            </a:r>
          </a:p>
        </p:txBody>
      </p:sp>
      <p:sp>
        <p:nvSpPr>
          <p:cNvPr id="7" name="Ovaal 6"/>
          <p:cNvSpPr>
            <a:spLocks noChangeAspect="1"/>
          </p:cNvSpPr>
          <p:nvPr/>
        </p:nvSpPr>
        <p:spPr>
          <a:xfrm>
            <a:off x="3685524" y="3079691"/>
            <a:ext cx="363794" cy="363794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Zeist</a:t>
            </a:r>
          </a:p>
          <a:p>
            <a:pPr algn="ctr"/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25</a:t>
            </a:r>
          </a:p>
        </p:txBody>
      </p:sp>
      <p:sp>
        <p:nvSpPr>
          <p:cNvPr id="8" name="Ovaal 7"/>
          <p:cNvSpPr>
            <a:spLocks noChangeAspect="1"/>
          </p:cNvSpPr>
          <p:nvPr/>
        </p:nvSpPr>
        <p:spPr>
          <a:xfrm>
            <a:off x="4459430" y="2027178"/>
            <a:ext cx="493379" cy="493379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Amersfoort</a:t>
            </a:r>
            <a:br>
              <a:rPr lang="nl-NL" sz="60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85</a:t>
            </a:r>
          </a:p>
        </p:txBody>
      </p:sp>
      <p:sp>
        <p:nvSpPr>
          <p:cNvPr id="9" name="Ovaal 8"/>
          <p:cNvSpPr>
            <a:spLocks noChangeAspect="1"/>
          </p:cNvSpPr>
          <p:nvPr/>
        </p:nvSpPr>
        <p:spPr>
          <a:xfrm>
            <a:off x="3202779" y="2802081"/>
            <a:ext cx="268545" cy="268545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450" dirty="0">
                <a:solidFill>
                  <a:schemeClr val="bg1"/>
                </a:solidFill>
                <a:latin typeface="Museo Sans 700" pitchFamily="50" charset="0"/>
              </a:rPr>
              <a:t>De Bilt</a:t>
            </a:r>
            <a:br>
              <a:rPr lang="nl-NL" sz="45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450" dirty="0">
                <a:solidFill>
                  <a:schemeClr val="bg1"/>
                </a:solidFill>
                <a:latin typeface="Museo Sans 700" pitchFamily="50" charset="0"/>
              </a:rPr>
              <a:t>2</a:t>
            </a:r>
          </a:p>
        </p:txBody>
      </p:sp>
      <p:sp>
        <p:nvSpPr>
          <p:cNvPr id="10" name="Ovaal 9"/>
          <p:cNvSpPr>
            <a:spLocks noChangeAspect="1"/>
          </p:cNvSpPr>
          <p:nvPr/>
        </p:nvSpPr>
        <p:spPr>
          <a:xfrm>
            <a:off x="3140866" y="3364058"/>
            <a:ext cx="319741" cy="319741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Bunnik</a:t>
            </a:r>
            <a:br>
              <a:rPr lang="nl-NL" sz="50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12</a:t>
            </a:r>
          </a:p>
        </p:txBody>
      </p:sp>
      <p:sp>
        <p:nvSpPr>
          <p:cNvPr id="11" name="Ovaal 10"/>
          <p:cNvSpPr>
            <a:spLocks noChangeAspect="1"/>
          </p:cNvSpPr>
          <p:nvPr/>
        </p:nvSpPr>
        <p:spPr>
          <a:xfrm>
            <a:off x="2807704" y="3789113"/>
            <a:ext cx="395075" cy="395075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Houten</a:t>
            </a:r>
            <a:br>
              <a:rPr lang="nl-NL" sz="600" dirty="0">
                <a:solidFill>
                  <a:schemeClr val="bg1"/>
                </a:solidFill>
                <a:latin typeface="Museo Sans 700" pitchFamily="50" charset="0"/>
              </a:rPr>
            </a:br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22</a:t>
            </a:r>
          </a:p>
        </p:txBody>
      </p:sp>
      <p:sp>
        <p:nvSpPr>
          <p:cNvPr id="12" name="Ovaal 11"/>
          <p:cNvSpPr>
            <a:spLocks noChangeAspect="1"/>
          </p:cNvSpPr>
          <p:nvPr/>
        </p:nvSpPr>
        <p:spPr>
          <a:xfrm>
            <a:off x="1633645" y="4101710"/>
            <a:ext cx="323850" cy="323850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400" dirty="0" err="1">
                <a:solidFill>
                  <a:schemeClr val="bg1"/>
                </a:solidFill>
                <a:latin typeface="Museo Sans 700" pitchFamily="50" charset="0"/>
              </a:rPr>
              <a:t>IJsselsteijn</a:t>
            </a:r>
            <a:endParaRPr lang="nl-NL" sz="400" dirty="0">
              <a:solidFill>
                <a:schemeClr val="bg1"/>
              </a:solidFill>
              <a:latin typeface="Museo Sans 700" pitchFamily="50" charset="0"/>
            </a:endParaRPr>
          </a:p>
          <a:p>
            <a:pPr algn="ctr"/>
            <a:r>
              <a:rPr lang="nl-NL" sz="500" dirty="0">
                <a:solidFill>
                  <a:schemeClr val="bg1"/>
                </a:solidFill>
                <a:latin typeface="Museo Sans 700" pitchFamily="50" charset="0"/>
              </a:rPr>
              <a:t>19</a:t>
            </a:r>
          </a:p>
        </p:txBody>
      </p:sp>
      <p:sp>
        <p:nvSpPr>
          <p:cNvPr id="13" name="Ovaal 12"/>
          <p:cNvSpPr>
            <a:spLocks noChangeAspect="1"/>
          </p:cNvSpPr>
          <p:nvPr/>
        </p:nvSpPr>
        <p:spPr>
          <a:xfrm>
            <a:off x="2446945" y="2914001"/>
            <a:ext cx="543577" cy="543577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nl-NL" sz="900" dirty="0">
                <a:solidFill>
                  <a:schemeClr val="bg1"/>
                </a:solidFill>
                <a:latin typeface="Museo Sans 700" pitchFamily="50" charset="0"/>
              </a:rPr>
              <a:t>Utrecht</a:t>
            </a:r>
          </a:p>
          <a:p>
            <a:pPr algn="ctr"/>
            <a:r>
              <a:rPr lang="nl-NL" sz="900" dirty="0">
                <a:solidFill>
                  <a:schemeClr val="bg1"/>
                </a:solidFill>
                <a:latin typeface="Museo Sans 700" pitchFamily="50" charset="0"/>
              </a:rPr>
              <a:t>240</a:t>
            </a:r>
          </a:p>
        </p:txBody>
      </p:sp>
      <p:sp>
        <p:nvSpPr>
          <p:cNvPr id="14" name="Ovaal 13"/>
          <p:cNvSpPr>
            <a:spLocks noChangeAspect="1"/>
          </p:cNvSpPr>
          <p:nvPr/>
        </p:nvSpPr>
        <p:spPr>
          <a:xfrm>
            <a:off x="2013558" y="3609979"/>
            <a:ext cx="491732" cy="491732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600" dirty="0">
                <a:solidFill>
                  <a:schemeClr val="bg1"/>
                </a:solidFill>
                <a:latin typeface="Museo Sans 700" pitchFamily="50" charset="0"/>
              </a:rPr>
              <a:t>Nieuwegein</a:t>
            </a:r>
          </a:p>
          <a:p>
            <a:pPr algn="ctr"/>
            <a:r>
              <a:rPr lang="nl-NL" sz="700" dirty="0">
                <a:solidFill>
                  <a:schemeClr val="bg1"/>
                </a:solidFill>
                <a:latin typeface="Museo Sans 700" pitchFamily="50" charset="0"/>
              </a:rPr>
              <a:t>53</a:t>
            </a:r>
          </a:p>
        </p:txBody>
      </p:sp>
      <p:sp>
        <p:nvSpPr>
          <p:cNvPr id="15" name="Ovaal 14"/>
          <p:cNvSpPr>
            <a:spLocks noChangeAspect="1"/>
          </p:cNvSpPr>
          <p:nvPr/>
        </p:nvSpPr>
        <p:spPr>
          <a:xfrm>
            <a:off x="1398599" y="3034252"/>
            <a:ext cx="225414" cy="225414"/>
          </a:xfrm>
          <a:prstGeom prst="ellipse">
            <a:avLst/>
          </a:pr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ctr"/>
          <a:lstStyle/>
          <a:p>
            <a:pPr algn="ctr"/>
            <a:r>
              <a:rPr lang="nl-NL" sz="400" dirty="0">
                <a:solidFill>
                  <a:schemeClr val="bg1"/>
                </a:solidFill>
                <a:latin typeface="Museo Sans 700" pitchFamily="50" charset="0"/>
              </a:rPr>
              <a:t>Vleuten</a:t>
            </a:r>
          </a:p>
          <a:p>
            <a:pPr algn="ctr"/>
            <a:r>
              <a:rPr lang="nl-NL" sz="400" dirty="0">
                <a:solidFill>
                  <a:schemeClr val="bg1"/>
                </a:solidFill>
                <a:latin typeface="Museo Sans 700" pitchFamily="50" charset="0"/>
              </a:rPr>
              <a:t>1</a:t>
            </a:r>
          </a:p>
        </p:txBody>
      </p:sp>
      <p:sp>
        <p:nvSpPr>
          <p:cNvPr id="16" name="Titel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Werkgevers in kaart | &gt; 1000</a:t>
            </a:r>
          </a:p>
        </p:txBody>
      </p:sp>
      <p:sp>
        <p:nvSpPr>
          <p:cNvPr id="17" name="Tijdelijke aanduiding voor inhoud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34 grote werkgevers in de regio</a:t>
            </a:r>
          </a:p>
        </p:txBody>
      </p:sp>
      <p:sp>
        <p:nvSpPr>
          <p:cNvPr id="18" name="Ondertitel 17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4</a:t>
            </a:r>
          </a:p>
        </p:txBody>
      </p:sp>
      <p:sp>
        <p:nvSpPr>
          <p:cNvPr id="19" name="Tijdelijke aanduiding voor tekst 1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26 werkgevers zijn aangesloten: </a:t>
            </a:r>
          </a:p>
          <a:p>
            <a:r>
              <a:rPr lang="nl-NL" dirty="0"/>
              <a:t>Rabobank, NS, ProRail, Rijkswaterstaat</a:t>
            </a:r>
          </a:p>
          <a:p>
            <a:r>
              <a:rPr lang="nl-NL" dirty="0"/>
              <a:t>Bol.com, PGGM, Meander, Sint Antonius, Hogeschool Utrecht, </a:t>
            </a:r>
            <a:r>
              <a:rPr lang="nl-NL" dirty="0" err="1"/>
              <a:t>Visma</a:t>
            </a:r>
            <a:r>
              <a:rPr lang="nl-NL" dirty="0"/>
              <a:t> </a:t>
            </a:r>
            <a:r>
              <a:rPr lang="nl-NL" dirty="0" err="1"/>
              <a:t>Reat</a:t>
            </a:r>
            <a:r>
              <a:rPr lang="nl-NL" dirty="0"/>
              <a:t> Universiteit Utrecht, UMC Utrecht, RIVM, Defensie, Oracle, </a:t>
            </a:r>
            <a:r>
              <a:rPr lang="nl-NL" dirty="0" err="1"/>
              <a:t>Stiho</a:t>
            </a:r>
            <a:r>
              <a:rPr lang="nl-NL" dirty="0"/>
              <a:t>, Gemeente Utrecht, </a:t>
            </a:r>
            <a:r>
              <a:rPr lang="nl-NL" dirty="0" err="1"/>
              <a:t>Redmore</a:t>
            </a:r>
            <a:r>
              <a:rPr lang="nl-NL" dirty="0"/>
              <a:t>, </a:t>
            </a:r>
            <a:r>
              <a:rPr lang="nl-NL" dirty="0" err="1"/>
              <a:t>Altrecht</a:t>
            </a:r>
            <a:r>
              <a:rPr lang="nl-NL" dirty="0"/>
              <a:t>, Prinses Maxima Centrum, Nationale Politie, Capgemini, </a:t>
            </a:r>
            <a:r>
              <a:rPr lang="nl-NL" dirty="0" err="1"/>
              <a:t>Conclusion</a:t>
            </a:r>
            <a:endParaRPr lang="nl-NL" dirty="0"/>
          </a:p>
          <a:p>
            <a:r>
              <a:rPr lang="nl-NL" dirty="0"/>
              <a:t>Ambassadeurs voor anderen in de regio </a:t>
            </a:r>
            <a:r>
              <a:rPr lang="nl-NL" dirty="0" err="1"/>
              <a:t>a.s.r</a:t>
            </a:r>
            <a:r>
              <a:rPr lang="nl-NL" dirty="0"/>
              <a:t>, Vodafone, De Volksbank, Friesland Campina</a:t>
            </a:r>
          </a:p>
          <a:p>
            <a:endParaRPr lang="nl-NL" dirty="0"/>
          </a:p>
          <a:p>
            <a:r>
              <a:rPr lang="nl-NL" dirty="0">
                <a:latin typeface="+mj-lt"/>
              </a:rPr>
              <a:t>Nog aan te sluiten:</a:t>
            </a:r>
          </a:p>
          <a:p>
            <a:r>
              <a:rPr lang="nl-NL" dirty="0" err="1"/>
              <a:t>Axion</a:t>
            </a:r>
            <a:r>
              <a:rPr lang="nl-NL" dirty="0"/>
              <a:t> Continue, </a:t>
            </a:r>
            <a:r>
              <a:rPr lang="nl-NL" dirty="0" err="1"/>
              <a:t>s'Heerenloo</a:t>
            </a:r>
            <a:r>
              <a:rPr lang="nl-NL" dirty="0"/>
              <a:t>, PostNL,  Belastingdienst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Resultaten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184742" y="2786930"/>
            <a:ext cx="1295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chemeClr val="accent4"/>
                </a:solidFill>
                <a:latin typeface="+mj-lt"/>
              </a:rPr>
              <a:t>4.301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3683220" y="2786930"/>
            <a:ext cx="183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chemeClr val="accent4"/>
                </a:solidFill>
                <a:latin typeface="+mj-lt"/>
              </a:rPr>
              <a:t>70.000+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6801461" y="2786930"/>
            <a:ext cx="1144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chemeClr val="accent4"/>
                </a:solidFill>
                <a:latin typeface="+mj-lt"/>
              </a:rPr>
              <a:t>4.7%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1079745" y="3288967"/>
            <a:ext cx="1505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550" dirty="0" err="1">
                <a:solidFill>
                  <a:schemeClr val="accent4"/>
                </a:solidFill>
                <a:latin typeface="Museo Sans 100" pitchFamily="50" charset="0"/>
              </a:rPr>
              <a:t>spitsmijdingen</a:t>
            </a:r>
            <a:endParaRPr lang="nl-NL" sz="1550" dirty="0">
              <a:solidFill>
                <a:schemeClr val="accent4"/>
              </a:solidFill>
              <a:latin typeface="Museo Sans 100" pitchFamily="50" charset="0"/>
            </a:endParaRPr>
          </a:p>
          <a:p>
            <a:pPr algn="ctr"/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per werkdag</a:t>
            </a:r>
          </a:p>
        </p:txBody>
      </p:sp>
      <p:sp>
        <p:nvSpPr>
          <p:cNvPr id="11" name="Tekstvak 10"/>
          <p:cNvSpPr txBox="1"/>
          <p:nvPr/>
        </p:nvSpPr>
        <p:spPr>
          <a:xfrm>
            <a:off x="3566906" y="3288967"/>
            <a:ext cx="2069028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bereikte werknemers</a:t>
            </a:r>
          </a:p>
          <a:p>
            <a:pPr algn="ctr"/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in de regio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695761" y="3288967"/>
            <a:ext cx="1368708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CO</a:t>
            </a:r>
            <a:r>
              <a:rPr lang="nl-NL" sz="1550" baseline="-25000" dirty="0">
                <a:solidFill>
                  <a:schemeClr val="accent4"/>
                </a:solidFill>
                <a:latin typeface="Museo Sans 100" pitchFamily="50" charset="0"/>
              </a:rPr>
              <a:t>2</a:t>
            </a:r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-reductie</a:t>
            </a:r>
          </a:p>
          <a:p>
            <a:pPr algn="ctr"/>
            <a:r>
              <a:rPr lang="nl-NL" sz="1550" dirty="0">
                <a:solidFill>
                  <a:schemeClr val="accent4"/>
                </a:solidFill>
                <a:latin typeface="Museo Sans 100" pitchFamily="50" charset="0"/>
              </a:rPr>
              <a:t>per FTE</a:t>
            </a: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1266826" y="2009775"/>
            <a:ext cx="1100138" cy="406400"/>
          </a:xfrm>
          <a:custGeom>
            <a:avLst/>
            <a:gdLst>
              <a:gd name="T0" fmla="*/ 215 w 469"/>
              <a:gd name="T1" fmla="*/ 15 h 173"/>
              <a:gd name="T2" fmla="*/ 302 w 469"/>
              <a:gd name="T3" fmla="*/ 34 h 173"/>
              <a:gd name="T4" fmla="*/ 338 w 469"/>
              <a:gd name="T5" fmla="*/ 52 h 173"/>
              <a:gd name="T6" fmla="*/ 212 w 469"/>
              <a:gd name="T7" fmla="*/ 56 h 173"/>
              <a:gd name="T8" fmla="*/ 212 w 469"/>
              <a:gd name="T9" fmla="*/ 17 h 173"/>
              <a:gd name="T10" fmla="*/ 84 w 469"/>
              <a:gd name="T11" fmla="*/ 51 h 173"/>
              <a:gd name="T12" fmla="*/ 25 w 469"/>
              <a:gd name="T13" fmla="*/ 45 h 173"/>
              <a:gd name="T14" fmla="*/ 58 w 469"/>
              <a:gd name="T15" fmla="*/ 18 h 173"/>
              <a:gd name="T16" fmla="*/ 97 w 469"/>
              <a:gd name="T17" fmla="*/ 19 h 173"/>
              <a:gd name="T18" fmla="*/ 106 w 469"/>
              <a:gd name="T19" fmla="*/ 18 h 173"/>
              <a:gd name="T20" fmla="*/ 197 w 469"/>
              <a:gd name="T21" fmla="*/ 14 h 173"/>
              <a:gd name="T22" fmla="*/ 195 w 469"/>
              <a:gd name="T23" fmla="*/ 52 h 173"/>
              <a:gd name="T24" fmla="*/ 107 w 469"/>
              <a:gd name="T25" fmla="*/ 52 h 173"/>
              <a:gd name="T26" fmla="*/ 106 w 469"/>
              <a:gd name="T27" fmla="*/ 18 h 173"/>
              <a:gd name="T28" fmla="*/ 4 w 469"/>
              <a:gd name="T29" fmla="*/ 130 h 173"/>
              <a:gd name="T30" fmla="*/ 29 w 469"/>
              <a:gd name="T31" fmla="*/ 148 h 173"/>
              <a:gd name="T32" fmla="*/ 45 w 469"/>
              <a:gd name="T33" fmla="*/ 132 h 173"/>
              <a:gd name="T34" fmla="*/ 142 w 469"/>
              <a:gd name="T35" fmla="*/ 132 h 173"/>
              <a:gd name="T36" fmla="*/ 334 w 469"/>
              <a:gd name="T37" fmla="*/ 154 h 173"/>
              <a:gd name="T38" fmla="*/ 377 w 469"/>
              <a:gd name="T39" fmla="*/ 84 h 173"/>
              <a:gd name="T40" fmla="*/ 421 w 469"/>
              <a:gd name="T41" fmla="*/ 154 h 173"/>
              <a:gd name="T42" fmla="*/ 440 w 469"/>
              <a:gd name="T43" fmla="*/ 154 h 173"/>
              <a:gd name="T44" fmla="*/ 465 w 469"/>
              <a:gd name="T45" fmla="*/ 136 h 173"/>
              <a:gd name="T46" fmla="*/ 455 w 469"/>
              <a:gd name="T47" fmla="*/ 85 h 173"/>
              <a:gd name="T48" fmla="*/ 329 w 469"/>
              <a:gd name="T49" fmla="*/ 37 h 173"/>
              <a:gd name="T50" fmla="*/ 258 w 469"/>
              <a:gd name="T51" fmla="*/ 10 h 173"/>
              <a:gd name="T52" fmla="*/ 26 w 469"/>
              <a:gd name="T53" fmla="*/ 25 h 173"/>
              <a:gd name="T54" fmla="*/ 1 w 469"/>
              <a:gd name="T55" fmla="*/ 81 h 173"/>
              <a:gd name="T56" fmla="*/ 351 w 469"/>
              <a:gd name="T57" fmla="*/ 132 h 173"/>
              <a:gd name="T58" fmla="*/ 403 w 469"/>
              <a:gd name="T59" fmla="*/ 132 h 173"/>
              <a:gd name="T60" fmla="*/ 377 w 469"/>
              <a:gd name="T61" fmla="*/ 92 h 173"/>
              <a:gd name="T62" fmla="*/ 377 w 469"/>
              <a:gd name="T63" fmla="*/ 173 h 173"/>
              <a:gd name="T64" fmla="*/ 377 w 469"/>
              <a:gd name="T65" fmla="*/ 92 h 173"/>
              <a:gd name="T66" fmla="*/ 68 w 469"/>
              <a:gd name="T67" fmla="*/ 132 h 173"/>
              <a:gd name="T68" fmla="*/ 120 w 469"/>
              <a:gd name="T69" fmla="*/ 132 h 173"/>
              <a:gd name="T70" fmla="*/ 94 w 469"/>
              <a:gd name="T71" fmla="*/ 92 h 173"/>
              <a:gd name="T72" fmla="*/ 94 w 469"/>
              <a:gd name="T73" fmla="*/ 173 h 173"/>
              <a:gd name="T74" fmla="*/ 94 w 469"/>
              <a:gd name="T75" fmla="*/ 9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9" h="173">
                <a:moveTo>
                  <a:pt x="212" y="17"/>
                </a:moveTo>
                <a:cubicBezTo>
                  <a:pt x="212" y="16"/>
                  <a:pt x="213" y="15"/>
                  <a:pt x="215" y="15"/>
                </a:cubicBezTo>
                <a:cubicBezTo>
                  <a:pt x="229" y="16"/>
                  <a:pt x="243" y="18"/>
                  <a:pt x="257" y="20"/>
                </a:cubicBezTo>
                <a:cubicBezTo>
                  <a:pt x="275" y="23"/>
                  <a:pt x="286" y="26"/>
                  <a:pt x="302" y="34"/>
                </a:cubicBezTo>
                <a:cubicBezTo>
                  <a:pt x="310" y="38"/>
                  <a:pt x="317" y="42"/>
                  <a:pt x="325" y="46"/>
                </a:cubicBezTo>
                <a:cubicBezTo>
                  <a:pt x="329" y="48"/>
                  <a:pt x="333" y="50"/>
                  <a:pt x="338" y="52"/>
                </a:cubicBezTo>
                <a:cubicBezTo>
                  <a:pt x="341" y="54"/>
                  <a:pt x="340" y="61"/>
                  <a:pt x="334" y="60"/>
                </a:cubicBezTo>
                <a:cubicBezTo>
                  <a:pt x="212" y="56"/>
                  <a:pt x="212" y="56"/>
                  <a:pt x="212" y="56"/>
                </a:cubicBezTo>
                <a:cubicBezTo>
                  <a:pt x="210" y="56"/>
                  <a:pt x="209" y="54"/>
                  <a:pt x="209" y="52"/>
                </a:cubicBezTo>
                <a:lnTo>
                  <a:pt x="212" y="17"/>
                </a:lnTo>
                <a:close/>
                <a:moveTo>
                  <a:pt x="91" y="46"/>
                </a:moveTo>
                <a:cubicBezTo>
                  <a:pt x="90" y="49"/>
                  <a:pt x="88" y="51"/>
                  <a:pt x="84" y="51"/>
                </a:cubicBezTo>
                <a:cubicBezTo>
                  <a:pt x="28" y="49"/>
                  <a:pt x="28" y="49"/>
                  <a:pt x="28" y="49"/>
                </a:cubicBezTo>
                <a:cubicBezTo>
                  <a:pt x="25" y="49"/>
                  <a:pt x="24" y="48"/>
                  <a:pt x="25" y="45"/>
                </a:cubicBezTo>
                <a:cubicBezTo>
                  <a:pt x="28" y="39"/>
                  <a:pt x="31" y="34"/>
                  <a:pt x="34" y="30"/>
                </a:cubicBezTo>
                <a:cubicBezTo>
                  <a:pt x="41" y="20"/>
                  <a:pt x="46" y="19"/>
                  <a:pt x="58" y="18"/>
                </a:cubicBezTo>
                <a:cubicBezTo>
                  <a:pt x="70" y="17"/>
                  <a:pt x="82" y="16"/>
                  <a:pt x="95" y="16"/>
                </a:cubicBezTo>
                <a:cubicBezTo>
                  <a:pt x="97" y="16"/>
                  <a:pt x="97" y="17"/>
                  <a:pt x="97" y="19"/>
                </a:cubicBezTo>
                <a:lnTo>
                  <a:pt x="91" y="46"/>
                </a:lnTo>
                <a:close/>
                <a:moveTo>
                  <a:pt x="106" y="18"/>
                </a:moveTo>
                <a:cubicBezTo>
                  <a:pt x="107" y="16"/>
                  <a:pt x="108" y="15"/>
                  <a:pt x="110" y="15"/>
                </a:cubicBezTo>
                <a:cubicBezTo>
                  <a:pt x="136" y="13"/>
                  <a:pt x="172" y="13"/>
                  <a:pt x="197" y="14"/>
                </a:cubicBezTo>
                <a:cubicBezTo>
                  <a:pt x="200" y="14"/>
                  <a:pt x="201" y="16"/>
                  <a:pt x="200" y="19"/>
                </a:cubicBezTo>
                <a:cubicBezTo>
                  <a:pt x="195" y="52"/>
                  <a:pt x="195" y="52"/>
                  <a:pt x="195" y="52"/>
                </a:cubicBezTo>
                <a:cubicBezTo>
                  <a:pt x="195" y="54"/>
                  <a:pt x="194" y="55"/>
                  <a:pt x="191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2" y="52"/>
                  <a:pt x="101" y="50"/>
                  <a:pt x="101" y="47"/>
                </a:cubicBezTo>
                <a:lnTo>
                  <a:pt x="106" y="18"/>
                </a:lnTo>
                <a:close/>
                <a:moveTo>
                  <a:pt x="0" y="110"/>
                </a:moveTo>
                <a:cubicBezTo>
                  <a:pt x="1" y="117"/>
                  <a:pt x="2" y="123"/>
                  <a:pt x="4" y="130"/>
                </a:cubicBezTo>
                <a:cubicBezTo>
                  <a:pt x="5" y="135"/>
                  <a:pt x="7" y="142"/>
                  <a:pt x="11" y="144"/>
                </a:cubicBezTo>
                <a:cubicBezTo>
                  <a:pt x="17" y="146"/>
                  <a:pt x="23" y="147"/>
                  <a:pt x="29" y="148"/>
                </a:cubicBezTo>
                <a:cubicBezTo>
                  <a:pt x="49" y="150"/>
                  <a:pt x="49" y="150"/>
                  <a:pt x="49" y="150"/>
                </a:cubicBezTo>
                <a:cubicBezTo>
                  <a:pt x="47" y="144"/>
                  <a:pt x="45" y="139"/>
                  <a:pt x="45" y="132"/>
                </a:cubicBezTo>
                <a:cubicBezTo>
                  <a:pt x="45" y="106"/>
                  <a:pt x="67" y="84"/>
                  <a:pt x="94" y="84"/>
                </a:cubicBezTo>
                <a:cubicBezTo>
                  <a:pt x="121" y="84"/>
                  <a:pt x="142" y="106"/>
                  <a:pt x="142" y="132"/>
                </a:cubicBezTo>
                <a:cubicBezTo>
                  <a:pt x="142" y="140"/>
                  <a:pt x="140" y="147"/>
                  <a:pt x="137" y="154"/>
                </a:cubicBezTo>
                <a:cubicBezTo>
                  <a:pt x="334" y="154"/>
                  <a:pt x="334" y="154"/>
                  <a:pt x="334" y="154"/>
                </a:cubicBezTo>
                <a:cubicBezTo>
                  <a:pt x="331" y="147"/>
                  <a:pt x="329" y="140"/>
                  <a:pt x="329" y="132"/>
                </a:cubicBezTo>
                <a:cubicBezTo>
                  <a:pt x="329" y="106"/>
                  <a:pt x="350" y="84"/>
                  <a:pt x="377" y="84"/>
                </a:cubicBezTo>
                <a:cubicBezTo>
                  <a:pt x="404" y="84"/>
                  <a:pt x="426" y="106"/>
                  <a:pt x="426" y="132"/>
                </a:cubicBezTo>
                <a:cubicBezTo>
                  <a:pt x="426" y="140"/>
                  <a:pt x="424" y="147"/>
                  <a:pt x="421" y="154"/>
                </a:cubicBezTo>
                <a:cubicBezTo>
                  <a:pt x="421" y="154"/>
                  <a:pt x="421" y="154"/>
                  <a:pt x="421" y="154"/>
                </a:cubicBezTo>
                <a:cubicBezTo>
                  <a:pt x="428" y="154"/>
                  <a:pt x="434" y="154"/>
                  <a:pt x="440" y="154"/>
                </a:cubicBezTo>
                <a:cubicBezTo>
                  <a:pt x="450" y="154"/>
                  <a:pt x="457" y="154"/>
                  <a:pt x="460" y="146"/>
                </a:cubicBezTo>
                <a:cubicBezTo>
                  <a:pt x="465" y="136"/>
                  <a:pt x="465" y="136"/>
                  <a:pt x="465" y="136"/>
                </a:cubicBezTo>
                <a:cubicBezTo>
                  <a:pt x="469" y="127"/>
                  <a:pt x="469" y="118"/>
                  <a:pt x="467" y="108"/>
                </a:cubicBezTo>
                <a:cubicBezTo>
                  <a:pt x="464" y="99"/>
                  <a:pt x="461" y="91"/>
                  <a:pt x="455" y="85"/>
                </a:cubicBezTo>
                <a:cubicBezTo>
                  <a:pt x="444" y="74"/>
                  <a:pt x="427" y="69"/>
                  <a:pt x="412" y="65"/>
                </a:cubicBezTo>
                <a:cubicBezTo>
                  <a:pt x="375" y="55"/>
                  <a:pt x="362" y="53"/>
                  <a:pt x="329" y="37"/>
                </a:cubicBezTo>
                <a:cubicBezTo>
                  <a:pt x="323" y="34"/>
                  <a:pt x="315" y="30"/>
                  <a:pt x="307" y="26"/>
                </a:cubicBezTo>
                <a:cubicBezTo>
                  <a:pt x="288" y="16"/>
                  <a:pt x="279" y="14"/>
                  <a:pt x="258" y="10"/>
                </a:cubicBezTo>
                <a:cubicBezTo>
                  <a:pt x="196" y="0"/>
                  <a:pt x="120" y="3"/>
                  <a:pt x="57" y="9"/>
                </a:cubicBezTo>
                <a:cubicBezTo>
                  <a:pt x="41" y="10"/>
                  <a:pt x="34" y="13"/>
                  <a:pt x="26" y="25"/>
                </a:cubicBezTo>
                <a:cubicBezTo>
                  <a:pt x="18" y="36"/>
                  <a:pt x="12" y="51"/>
                  <a:pt x="11" y="56"/>
                </a:cubicBezTo>
                <a:cubicBezTo>
                  <a:pt x="7" y="74"/>
                  <a:pt x="6" y="71"/>
                  <a:pt x="1" y="81"/>
                </a:cubicBezTo>
                <a:moveTo>
                  <a:pt x="377" y="106"/>
                </a:moveTo>
                <a:cubicBezTo>
                  <a:pt x="363" y="106"/>
                  <a:pt x="351" y="118"/>
                  <a:pt x="351" y="132"/>
                </a:cubicBezTo>
                <a:cubicBezTo>
                  <a:pt x="351" y="147"/>
                  <a:pt x="363" y="159"/>
                  <a:pt x="377" y="159"/>
                </a:cubicBezTo>
                <a:cubicBezTo>
                  <a:pt x="392" y="159"/>
                  <a:pt x="403" y="147"/>
                  <a:pt x="403" y="132"/>
                </a:cubicBezTo>
                <a:cubicBezTo>
                  <a:pt x="403" y="118"/>
                  <a:pt x="392" y="106"/>
                  <a:pt x="377" y="106"/>
                </a:cubicBezTo>
                <a:moveTo>
                  <a:pt x="377" y="92"/>
                </a:moveTo>
                <a:cubicBezTo>
                  <a:pt x="400" y="92"/>
                  <a:pt x="418" y="110"/>
                  <a:pt x="418" y="132"/>
                </a:cubicBezTo>
                <a:cubicBezTo>
                  <a:pt x="418" y="155"/>
                  <a:pt x="400" y="173"/>
                  <a:pt x="377" y="173"/>
                </a:cubicBezTo>
                <a:cubicBezTo>
                  <a:pt x="355" y="173"/>
                  <a:pt x="337" y="155"/>
                  <a:pt x="337" y="132"/>
                </a:cubicBezTo>
                <a:cubicBezTo>
                  <a:pt x="337" y="110"/>
                  <a:pt x="355" y="92"/>
                  <a:pt x="377" y="92"/>
                </a:cubicBezTo>
                <a:moveTo>
                  <a:pt x="94" y="106"/>
                </a:moveTo>
                <a:cubicBezTo>
                  <a:pt x="79" y="106"/>
                  <a:pt x="68" y="118"/>
                  <a:pt x="68" y="132"/>
                </a:cubicBezTo>
                <a:cubicBezTo>
                  <a:pt x="68" y="147"/>
                  <a:pt x="79" y="159"/>
                  <a:pt x="94" y="159"/>
                </a:cubicBezTo>
                <a:cubicBezTo>
                  <a:pt x="108" y="159"/>
                  <a:pt x="120" y="147"/>
                  <a:pt x="120" y="132"/>
                </a:cubicBezTo>
                <a:cubicBezTo>
                  <a:pt x="120" y="118"/>
                  <a:pt x="108" y="106"/>
                  <a:pt x="94" y="106"/>
                </a:cubicBezTo>
                <a:moveTo>
                  <a:pt x="94" y="92"/>
                </a:moveTo>
                <a:cubicBezTo>
                  <a:pt x="116" y="92"/>
                  <a:pt x="134" y="110"/>
                  <a:pt x="134" y="132"/>
                </a:cubicBezTo>
                <a:cubicBezTo>
                  <a:pt x="134" y="155"/>
                  <a:pt x="116" y="173"/>
                  <a:pt x="94" y="173"/>
                </a:cubicBezTo>
                <a:cubicBezTo>
                  <a:pt x="72" y="173"/>
                  <a:pt x="53" y="155"/>
                  <a:pt x="53" y="132"/>
                </a:cubicBezTo>
                <a:cubicBezTo>
                  <a:pt x="53" y="110"/>
                  <a:pt x="72" y="92"/>
                  <a:pt x="94" y="9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3679826" y="1800227"/>
            <a:ext cx="1766888" cy="820738"/>
            <a:chOff x="2318" y="1134"/>
            <a:chExt cx="1113" cy="517"/>
          </a:xfrm>
          <a:solidFill>
            <a:schemeClr val="accent1"/>
          </a:solidFill>
        </p:grpSpPr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2740" y="1134"/>
              <a:ext cx="289" cy="517"/>
            </a:xfrm>
            <a:custGeom>
              <a:avLst/>
              <a:gdLst>
                <a:gd name="T0" fmla="*/ 134 w 194"/>
                <a:gd name="T1" fmla="*/ 138 h 347"/>
                <a:gd name="T2" fmla="*/ 128 w 194"/>
                <a:gd name="T3" fmla="*/ 203 h 347"/>
                <a:gd name="T4" fmla="*/ 112 w 194"/>
                <a:gd name="T5" fmla="*/ 195 h 347"/>
                <a:gd name="T6" fmla="*/ 118 w 194"/>
                <a:gd name="T7" fmla="*/ 163 h 347"/>
                <a:gd name="T8" fmla="*/ 118 w 194"/>
                <a:gd name="T9" fmla="*/ 158 h 347"/>
                <a:gd name="T10" fmla="*/ 91 w 194"/>
                <a:gd name="T11" fmla="*/ 210 h 347"/>
                <a:gd name="T12" fmla="*/ 95 w 194"/>
                <a:gd name="T13" fmla="*/ 237 h 347"/>
                <a:gd name="T14" fmla="*/ 102 w 194"/>
                <a:gd name="T15" fmla="*/ 272 h 347"/>
                <a:gd name="T16" fmla="*/ 97 w 194"/>
                <a:gd name="T17" fmla="*/ 297 h 347"/>
                <a:gd name="T18" fmla="*/ 85 w 194"/>
                <a:gd name="T19" fmla="*/ 309 h 347"/>
                <a:gd name="T20" fmla="*/ 73 w 194"/>
                <a:gd name="T21" fmla="*/ 344 h 347"/>
                <a:gd name="T22" fmla="*/ 62 w 194"/>
                <a:gd name="T23" fmla="*/ 304 h 347"/>
                <a:gd name="T24" fmla="*/ 58 w 194"/>
                <a:gd name="T25" fmla="*/ 304 h 347"/>
                <a:gd name="T26" fmla="*/ 58 w 194"/>
                <a:gd name="T27" fmla="*/ 335 h 347"/>
                <a:gd name="T28" fmla="*/ 38 w 194"/>
                <a:gd name="T29" fmla="*/ 337 h 347"/>
                <a:gd name="T30" fmla="*/ 29 w 194"/>
                <a:gd name="T31" fmla="*/ 297 h 347"/>
                <a:gd name="T32" fmla="*/ 23 w 194"/>
                <a:gd name="T33" fmla="*/ 263 h 347"/>
                <a:gd name="T34" fmla="*/ 31 w 194"/>
                <a:gd name="T35" fmla="*/ 228 h 347"/>
                <a:gd name="T36" fmla="*/ 3 w 194"/>
                <a:gd name="T37" fmla="*/ 157 h 347"/>
                <a:gd name="T38" fmla="*/ 19 w 194"/>
                <a:gd name="T39" fmla="*/ 147 h 347"/>
                <a:gd name="T40" fmla="*/ 62 w 194"/>
                <a:gd name="T41" fmla="*/ 194 h 347"/>
                <a:gd name="T42" fmla="*/ 101 w 194"/>
                <a:gd name="T43" fmla="*/ 149 h 347"/>
                <a:gd name="T44" fmla="*/ 111 w 194"/>
                <a:gd name="T45" fmla="*/ 138 h 347"/>
                <a:gd name="T46" fmla="*/ 105 w 194"/>
                <a:gd name="T47" fmla="*/ 70 h 347"/>
                <a:gd name="T48" fmla="*/ 77 w 194"/>
                <a:gd name="T49" fmla="*/ 16 h 347"/>
                <a:gd name="T50" fmla="*/ 91 w 194"/>
                <a:gd name="T51" fmla="*/ 5 h 347"/>
                <a:gd name="T52" fmla="*/ 114 w 194"/>
                <a:gd name="T53" fmla="*/ 43 h 347"/>
                <a:gd name="T54" fmla="*/ 174 w 194"/>
                <a:gd name="T55" fmla="*/ 13 h 347"/>
                <a:gd name="T56" fmla="*/ 194 w 194"/>
                <a:gd name="T57" fmla="*/ 9 h 347"/>
                <a:gd name="T58" fmla="*/ 167 w 194"/>
                <a:gd name="T59" fmla="*/ 70 h 347"/>
                <a:gd name="T60" fmla="*/ 150 w 194"/>
                <a:gd name="T61" fmla="*/ 83 h 347"/>
                <a:gd name="T62" fmla="*/ 161 w 194"/>
                <a:gd name="T63" fmla="*/ 131 h 347"/>
                <a:gd name="T64" fmla="*/ 159 w 194"/>
                <a:gd name="T65" fmla="*/ 198 h 347"/>
                <a:gd name="T66" fmla="*/ 136 w 194"/>
                <a:gd name="T67" fmla="*/ 195 h 347"/>
                <a:gd name="T68" fmla="*/ 136 w 194"/>
                <a:gd name="T69" fmla="*/ 138 h 347"/>
                <a:gd name="T70" fmla="*/ 134 w 194"/>
                <a:gd name="T71" fmla="*/ 13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347">
                  <a:moveTo>
                    <a:pt x="134" y="133"/>
                  </a:moveTo>
                  <a:cubicBezTo>
                    <a:pt x="134" y="135"/>
                    <a:pt x="134" y="137"/>
                    <a:pt x="134" y="138"/>
                  </a:cubicBezTo>
                  <a:cubicBezTo>
                    <a:pt x="134" y="157"/>
                    <a:pt x="134" y="175"/>
                    <a:pt x="134" y="194"/>
                  </a:cubicBezTo>
                  <a:cubicBezTo>
                    <a:pt x="134" y="198"/>
                    <a:pt x="131" y="202"/>
                    <a:pt x="128" y="203"/>
                  </a:cubicBezTo>
                  <a:cubicBezTo>
                    <a:pt x="124" y="205"/>
                    <a:pt x="119" y="204"/>
                    <a:pt x="116" y="203"/>
                  </a:cubicBezTo>
                  <a:cubicBezTo>
                    <a:pt x="114" y="202"/>
                    <a:pt x="112" y="198"/>
                    <a:pt x="112" y="195"/>
                  </a:cubicBezTo>
                  <a:cubicBezTo>
                    <a:pt x="111" y="190"/>
                    <a:pt x="111" y="184"/>
                    <a:pt x="112" y="178"/>
                  </a:cubicBezTo>
                  <a:cubicBezTo>
                    <a:pt x="113" y="173"/>
                    <a:pt x="116" y="168"/>
                    <a:pt x="118" y="163"/>
                  </a:cubicBezTo>
                  <a:cubicBezTo>
                    <a:pt x="119" y="162"/>
                    <a:pt x="119" y="160"/>
                    <a:pt x="120" y="159"/>
                  </a:cubicBezTo>
                  <a:cubicBezTo>
                    <a:pt x="119" y="159"/>
                    <a:pt x="119" y="158"/>
                    <a:pt x="118" y="158"/>
                  </a:cubicBezTo>
                  <a:cubicBezTo>
                    <a:pt x="116" y="161"/>
                    <a:pt x="114" y="165"/>
                    <a:pt x="113" y="168"/>
                  </a:cubicBezTo>
                  <a:cubicBezTo>
                    <a:pt x="105" y="182"/>
                    <a:pt x="98" y="196"/>
                    <a:pt x="91" y="210"/>
                  </a:cubicBezTo>
                  <a:cubicBezTo>
                    <a:pt x="90" y="213"/>
                    <a:pt x="90" y="218"/>
                    <a:pt x="91" y="221"/>
                  </a:cubicBezTo>
                  <a:cubicBezTo>
                    <a:pt x="92" y="227"/>
                    <a:pt x="93" y="232"/>
                    <a:pt x="95" y="237"/>
                  </a:cubicBezTo>
                  <a:cubicBezTo>
                    <a:pt x="96" y="243"/>
                    <a:pt x="97" y="249"/>
                    <a:pt x="98" y="255"/>
                  </a:cubicBezTo>
                  <a:cubicBezTo>
                    <a:pt x="99" y="261"/>
                    <a:pt x="101" y="266"/>
                    <a:pt x="102" y="272"/>
                  </a:cubicBezTo>
                  <a:cubicBezTo>
                    <a:pt x="104" y="277"/>
                    <a:pt x="105" y="282"/>
                    <a:pt x="106" y="287"/>
                  </a:cubicBezTo>
                  <a:cubicBezTo>
                    <a:pt x="107" y="292"/>
                    <a:pt x="102" y="297"/>
                    <a:pt x="97" y="297"/>
                  </a:cubicBezTo>
                  <a:cubicBezTo>
                    <a:pt x="97" y="297"/>
                    <a:pt x="96" y="297"/>
                    <a:pt x="96" y="297"/>
                  </a:cubicBezTo>
                  <a:cubicBezTo>
                    <a:pt x="85" y="298"/>
                    <a:pt x="85" y="298"/>
                    <a:pt x="85" y="309"/>
                  </a:cubicBezTo>
                  <a:cubicBezTo>
                    <a:pt x="85" y="317"/>
                    <a:pt x="85" y="326"/>
                    <a:pt x="85" y="334"/>
                  </a:cubicBezTo>
                  <a:cubicBezTo>
                    <a:pt x="85" y="341"/>
                    <a:pt x="81" y="344"/>
                    <a:pt x="73" y="344"/>
                  </a:cubicBezTo>
                  <a:cubicBezTo>
                    <a:pt x="65" y="344"/>
                    <a:pt x="63" y="342"/>
                    <a:pt x="63" y="334"/>
                  </a:cubicBezTo>
                  <a:cubicBezTo>
                    <a:pt x="62" y="324"/>
                    <a:pt x="63" y="314"/>
                    <a:pt x="62" y="304"/>
                  </a:cubicBezTo>
                  <a:cubicBezTo>
                    <a:pt x="62" y="302"/>
                    <a:pt x="61" y="298"/>
                    <a:pt x="61" y="298"/>
                  </a:cubicBezTo>
                  <a:cubicBezTo>
                    <a:pt x="57" y="299"/>
                    <a:pt x="58" y="302"/>
                    <a:pt x="58" y="304"/>
                  </a:cubicBezTo>
                  <a:cubicBezTo>
                    <a:pt x="58" y="312"/>
                    <a:pt x="58" y="321"/>
                    <a:pt x="58" y="329"/>
                  </a:cubicBezTo>
                  <a:cubicBezTo>
                    <a:pt x="58" y="331"/>
                    <a:pt x="58" y="333"/>
                    <a:pt x="58" y="335"/>
                  </a:cubicBezTo>
                  <a:cubicBezTo>
                    <a:pt x="57" y="343"/>
                    <a:pt x="51" y="347"/>
                    <a:pt x="43" y="343"/>
                  </a:cubicBezTo>
                  <a:cubicBezTo>
                    <a:pt x="41" y="342"/>
                    <a:pt x="38" y="339"/>
                    <a:pt x="38" y="337"/>
                  </a:cubicBezTo>
                  <a:cubicBezTo>
                    <a:pt x="37" y="327"/>
                    <a:pt x="37" y="316"/>
                    <a:pt x="37" y="305"/>
                  </a:cubicBezTo>
                  <a:cubicBezTo>
                    <a:pt x="37" y="298"/>
                    <a:pt x="37" y="298"/>
                    <a:pt x="29" y="297"/>
                  </a:cubicBezTo>
                  <a:cubicBezTo>
                    <a:pt x="20" y="297"/>
                    <a:pt x="18" y="295"/>
                    <a:pt x="19" y="286"/>
                  </a:cubicBezTo>
                  <a:cubicBezTo>
                    <a:pt x="19" y="278"/>
                    <a:pt x="22" y="270"/>
                    <a:pt x="23" y="263"/>
                  </a:cubicBezTo>
                  <a:cubicBezTo>
                    <a:pt x="24" y="257"/>
                    <a:pt x="26" y="251"/>
                    <a:pt x="27" y="246"/>
                  </a:cubicBezTo>
                  <a:cubicBezTo>
                    <a:pt x="28" y="240"/>
                    <a:pt x="30" y="234"/>
                    <a:pt x="31" y="228"/>
                  </a:cubicBezTo>
                  <a:cubicBezTo>
                    <a:pt x="33" y="222"/>
                    <a:pt x="34" y="216"/>
                    <a:pt x="30" y="210"/>
                  </a:cubicBezTo>
                  <a:cubicBezTo>
                    <a:pt x="21" y="193"/>
                    <a:pt x="12" y="175"/>
                    <a:pt x="3" y="157"/>
                  </a:cubicBezTo>
                  <a:cubicBezTo>
                    <a:pt x="0" y="152"/>
                    <a:pt x="2" y="146"/>
                    <a:pt x="6" y="144"/>
                  </a:cubicBezTo>
                  <a:cubicBezTo>
                    <a:pt x="12" y="140"/>
                    <a:pt x="16" y="142"/>
                    <a:pt x="19" y="147"/>
                  </a:cubicBezTo>
                  <a:cubicBezTo>
                    <a:pt x="26" y="159"/>
                    <a:pt x="31" y="170"/>
                    <a:pt x="38" y="181"/>
                  </a:cubicBezTo>
                  <a:cubicBezTo>
                    <a:pt x="43" y="190"/>
                    <a:pt x="52" y="195"/>
                    <a:pt x="62" y="194"/>
                  </a:cubicBezTo>
                  <a:cubicBezTo>
                    <a:pt x="73" y="194"/>
                    <a:pt x="79" y="188"/>
                    <a:pt x="84" y="180"/>
                  </a:cubicBezTo>
                  <a:cubicBezTo>
                    <a:pt x="90" y="170"/>
                    <a:pt x="95" y="159"/>
                    <a:pt x="101" y="149"/>
                  </a:cubicBezTo>
                  <a:cubicBezTo>
                    <a:pt x="103" y="146"/>
                    <a:pt x="106" y="144"/>
                    <a:pt x="109" y="142"/>
                  </a:cubicBezTo>
                  <a:cubicBezTo>
                    <a:pt x="110" y="141"/>
                    <a:pt x="111" y="139"/>
                    <a:pt x="111" y="138"/>
                  </a:cubicBezTo>
                  <a:cubicBezTo>
                    <a:pt x="112" y="120"/>
                    <a:pt x="112" y="102"/>
                    <a:pt x="111" y="84"/>
                  </a:cubicBezTo>
                  <a:cubicBezTo>
                    <a:pt x="111" y="79"/>
                    <a:pt x="107" y="74"/>
                    <a:pt x="105" y="70"/>
                  </a:cubicBezTo>
                  <a:cubicBezTo>
                    <a:pt x="98" y="56"/>
                    <a:pt x="91" y="42"/>
                    <a:pt x="84" y="29"/>
                  </a:cubicBezTo>
                  <a:cubicBezTo>
                    <a:pt x="82" y="25"/>
                    <a:pt x="79" y="20"/>
                    <a:pt x="77" y="16"/>
                  </a:cubicBezTo>
                  <a:cubicBezTo>
                    <a:pt x="75" y="12"/>
                    <a:pt x="76" y="8"/>
                    <a:pt x="80" y="5"/>
                  </a:cubicBezTo>
                  <a:cubicBezTo>
                    <a:pt x="85" y="1"/>
                    <a:pt x="88" y="1"/>
                    <a:pt x="91" y="5"/>
                  </a:cubicBezTo>
                  <a:cubicBezTo>
                    <a:pt x="95" y="9"/>
                    <a:pt x="98" y="14"/>
                    <a:pt x="101" y="19"/>
                  </a:cubicBezTo>
                  <a:cubicBezTo>
                    <a:pt x="105" y="27"/>
                    <a:pt x="109" y="35"/>
                    <a:pt x="114" y="43"/>
                  </a:cubicBezTo>
                  <a:cubicBezTo>
                    <a:pt x="123" y="57"/>
                    <a:pt x="146" y="60"/>
                    <a:pt x="157" y="44"/>
                  </a:cubicBezTo>
                  <a:cubicBezTo>
                    <a:pt x="163" y="34"/>
                    <a:pt x="168" y="23"/>
                    <a:pt x="174" y="13"/>
                  </a:cubicBezTo>
                  <a:cubicBezTo>
                    <a:pt x="176" y="10"/>
                    <a:pt x="178" y="6"/>
                    <a:pt x="181" y="4"/>
                  </a:cubicBezTo>
                  <a:cubicBezTo>
                    <a:pt x="185" y="0"/>
                    <a:pt x="193" y="3"/>
                    <a:pt x="194" y="9"/>
                  </a:cubicBezTo>
                  <a:cubicBezTo>
                    <a:pt x="194" y="13"/>
                    <a:pt x="194" y="17"/>
                    <a:pt x="192" y="20"/>
                  </a:cubicBezTo>
                  <a:cubicBezTo>
                    <a:pt x="184" y="37"/>
                    <a:pt x="175" y="53"/>
                    <a:pt x="167" y="70"/>
                  </a:cubicBezTo>
                  <a:cubicBezTo>
                    <a:pt x="165" y="74"/>
                    <a:pt x="163" y="77"/>
                    <a:pt x="158" y="78"/>
                  </a:cubicBezTo>
                  <a:cubicBezTo>
                    <a:pt x="155" y="78"/>
                    <a:pt x="152" y="81"/>
                    <a:pt x="150" y="83"/>
                  </a:cubicBezTo>
                  <a:cubicBezTo>
                    <a:pt x="145" y="89"/>
                    <a:pt x="149" y="95"/>
                    <a:pt x="152" y="100"/>
                  </a:cubicBezTo>
                  <a:cubicBezTo>
                    <a:pt x="158" y="110"/>
                    <a:pt x="161" y="120"/>
                    <a:pt x="161" y="131"/>
                  </a:cubicBezTo>
                  <a:cubicBezTo>
                    <a:pt x="160" y="151"/>
                    <a:pt x="161" y="170"/>
                    <a:pt x="160" y="189"/>
                  </a:cubicBezTo>
                  <a:cubicBezTo>
                    <a:pt x="160" y="192"/>
                    <a:pt x="160" y="195"/>
                    <a:pt x="159" y="198"/>
                  </a:cubicBezTo>
                  <a:cubicBezTo>
                    <a:pt x="157" y="204"/>
                    <a:pt x="152" y="206"/>
                    <a:pt x="144" y="204"/>
                  </a:cubicBezTo>
                  <a:cubicBezTo>
                    <a:pt x="141" y="204"/>
                    <a:pt x="137" y="199"/>
                    <a:pt x="136" y="195"/>
                  </a:cubicBezTo>
                  <a:cubicBezTo>
                    <a:pt x="136" y="186"/>
                    <a:pt x="136" y="177"/>
                    <a:pt x="136" y="168"/>
                  </a:cubicBezTo>
                  <a:cubicBezTo>
                    <a:pt x="136" y="158"/>
                    <a:pt x="136" y="148"/>
                    <a:pt x="136" y="138"/>
                  </a:cubicBezTo>
                  <a:cubicBezTo>
                    <a:pt x="136" y="136"/>
                    <a:pt x="136" y="135"/>
                    <a:pt x="136" y="133"/>
                  </a:cubicBezTo>
                  <a:cubicBezTo>
                    <a:pt x="135" y="133"/>
                    <a:pt x="134" y="133"/>
                    <a:pt x="134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251" y="1306"/>
              <a:ext cx="180" cy="304"/>
            </a:xfrm>
            <a:custGeom>
              <a:avLst/>
              <a:gdLst>
                <a:gd name="T0" fmla="*/ 59 w 121"/>
                <a:gd name="T1" fmla="*/ 157 h 204"/>
                <a:gd name="T2" fmla="*/ 58 w 121"/>
                <a:gd name="T3" fmla="*/ 162 h 204"/>
                <a:gd name="T4" fmla="*/ 58 w 121"/>
                <a:gd name="T5" fmla="*/ 190 h 204"/>
                <a:gd name="T6" fmla="*/ 41 w 121"/>
                <a:gd name="T7" fmla="*/ 202 h 204"/>
                <a:gd name="T8" fmla="*/ 36 w 121"/>
                <a:gd name="T9" fmla="*/ 194 h 204"/>
                <a:gd name="T10" fmla="*/ 36 w 121"/>
                <a:gd name="T11" fmla="*/ 162 h 204"/>
                <a:gd name="T12" fmla="*/ 30 w 121"/>
                <a:gd name="T13" fmla="*/ 156 h 204"/>
                <a:gd name="T14" fmla="*/ 24 w 121"/>
                <a:gd name="T15" fmla="*/ 156 h 204"/>
                <a:gd name="T16" fmla="*/ 18 w 121"/>
                <a:gd name="T17" fmla="*/ 149 h 204"/>
                <a:gd name="T18" fmla="*/ 19 w 121"/>
                <a:gd name="T19" fmla="*/ 137 h 204"/>
                <a:gd name="T20" fmla="*/ 23 w 121"/>
                <a:gd name="T21" fmla="*/ 122 h 204"/>
                <a:gd name="T22" fmla="*/ 33 w 121"/>
                <a:gd name="T23" fmla="*/ 78 h 204"/>
                <a:gd name="T24" fmla="*/ 32 w 121"/>
                <a:gd name="T25" fmla="*/ 73 h 204"/>
                <a:gd name="T26" fmla="*/ 15 w 121"/>
                <a:gd name="T27" fmla="*/ 40 h 204"/>
                <a:gd name="T28" fmla="*/ 2 w 121"/>
                <a:gd name="T29" fmla="*/ 16 h 204"/>
                <a:gd name="T30" fmla="*/ 3 w 121"/>
                <a:gd name="T31" fmla="*/ 4 h 204"/>
                <a:gd name="T32" fmla="*/ 16 w 121"/>
                <a:gd name="T33" fmla="*/ 3 h 204"/>
                <a:gd name="T34" fmla="*/ 23 w 121"/>
                <a:gd name="T35" fmla="*/ 13 h 204"/>
                <a:gd name="T36" fmla="*/ 39 w 121"/>
                <a:gd name="T37" fmla="*/ 43 h 204"/>
                <a:gd name="T38" fmla="*/ 72 w 121"/>
                <a:gd name="T39" fmla="*/ 50 h 204"/>
                <a:gd name="T40" fmla="*/ 85 w 121"/>
                <a:gd name="T41" fmla="*/ 36 h 204"/>
                <a:gd name="T42" fmla="*/ 95 w 121"/>
                <a:gd name="T43" fmla="*/ 19 h 204"/>
                <a:gd name="T44" fmla="*/ 99 w 121"/>
                <a:gd name="T45" fmla="*/ 9 h 204"/>
                <a:gd name="T46" fmla="*/ 111 w 121"/>
                <a:gd name="T47" fmla="*/ 2 h 204"/>
                <a:gd name="T48" fmla="*/ 118 w 121"/>
                <a:gd name="T49" fmla="*/ 17 h 204"/>
                <a:gd name="T50" fmla="*/ 98 w 121"/>
                <a:gd name="T51" fmla="*/ 53 h 204"/>
                <a:gd name="T52" fmla="*/ 89 w 121"/>
                <a:gd name="T53" fmla="*/ 71 h 204"/>
                <a:gd name="T54" fmla="*/ 89 w 121"/>
                <a:gd name="T55" fmla="*/ 79 h 204"/>
                <a:gd name="T56" fmla="*/ 94 w 121"/>
                <a:gd name="T57" fmla="*/ 101 h 204"/>
                <a:gd name="T58" fmla="*/ 101 w 121"/>
                <a:gd name="T59" fmla="*/ 130 h 204"/>
                <a:gd name="T60" fmla="*/ 105 w 121"/>
                <a:gd name="T61" fmla="*/ 146 h 204"/>
                <a:gd name="T62" fmla="*/ 96 w 121"/>
                <a:gd name="T63" fmla="*/ 156 h 204"/>
                <a:gd name="T64" fmla="*/ 84 w 121"/>
                <a:gd name="T65" fmla="*/ 168 h 204"/>
                <a:gd name="T66" fmla="*/ 84 w 121"/>
                <a:gd name="T67" fmla="*/ 193 h 204"/>
                <a:gd name="T68" fmla="*/ 78 w 121"/>
                <a:gd name="T69" fmla="*/ 202 h 204"/>
                <a:gd name="T70" fmla="*/ 62 w 121"/>
                <a:gd name="T71" fmla="*/ 199 h 204"/>
                <a:gd name="T72" fmla="*/ 61 w 121"/>
                <a:gd name="T73" fmla="*/ 193 h 204"/>
                <a:gd name="T74" fmla="*/ 61 w 121"/>
                <a:gd name="T75" fmla="*/ 162 h 204"/>
                <a:gd name="T76" fmla="*/ 60 w 121"/>
                <a:gd name="T77" fmla="*/ 157 h 204"/>
                <a:gd name="T78" fmla="*/ 59 w 121"/>
                <a:gd name="T79" fmla="*/ 15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" h="204">
                  <a:moveTo>
                    <a:pt x="59" y="157"/>
                  </a:moveTo>
                  <a:cubicBezTo>
                    <a:pt x="59" y="158"/>
                    <a:pt x="58" y="160"/>
                    <a:pt x="58" y="162"/>
                  </a:cubicBezTo>
                  <a:cubicBezTo>
                    <a:pt x="58" y="171"/>
                    <a:pt x="58" y="180"/>
                    <a:pt x="58" y="190"/>
                  </a:cubicBezTo>
                  <a:cubicBezTo>
                    <a:pt x="58" y="202"/>
                    <a:pt x="51" y="204"/>
                    <a:pt x="41" y="202"/>
                  </a:cubicBezTo>
                  <a:cubicBezTo>
                    <a:pt x="38" y="201"/>
                    <a:pt x="36" y="198"/>
                    <a:pt x="36" y="194"/>
                  </a:cubicBezTo>
                  <a:cubicBezTo>
                    <a:pt x="36" y="184"/>
                    <a:pt x="36" y="173"/>
                    <a:pt x="36" y="162"/>
                  </a:cubicBezTo>
                  <a:cubicBezTo>
                    <a:pt x="36" y="156"/>
                    <a:pt x="36" y="156"/>
                    <a:pt x="30" y="156"/>
                  </a:cubicBezTo>
                  <a:cubicBezTo>
                    <a:pt x="28" y="156"/>
                    <a:pt x="26" y="156"/>
                    <a:pt x="24" y="156"/>
                  </a:cubicBezTo>
                  <a:cubicBezTo>
                    <a:pt x="20" y="155"/>
                    <a:pt x="17" y="153"/>
                    <a:pt x="18" y="149"/>
                  </a:cubicBezTo>
                  <a:cubicBezTo>
                    <a:pt x="18" y="145"/>
                    <a:pt x="18" y="141"/>
                    <a:pt x="19" y="137"/>
                  </a:cubicBezTo>
                  <a:cubicBezTo>
                    <a:pt x="20" y="132"/>
                    <a:pt x="21" y="127"/>
                    <a:pt x="23" y="122"/>
                  </a:cubicBezTo>
                  <a:cubicBezTo>
                    <a:pt x="26" y="107"/>
                    <a:pt x="29" y="92"/>
                    <a:pt x="33" y="78"/>
                  </a:cubicBezTo>
                  <a:cubicBezTo>
                    <a:pt x="33" y="76"/>
                    <a:pt x="32" y="75"/>
                    <a:pt x="32" y="73"/>
                  </a:cubicBezTo>
                  <a:cubicBezTo>
                    <a:pt x="26" y="62"/>
                    <a:pt x="20" y="51"/>
                    <a:pt x="15" y="40"/>
                  </a:cubicBezTo>
                  <a:cubicBezTo>
                    <a:pt x="11" y="32"/>
                    <a:pt x="6" y="24"/>
                    <a:pt x="2" y="16"/>
                  </a:cubicBezTo>
                  <a:cubicBezTo>
                    <a:pt x="0" y="12"/>
                    <a:pt x="0" y="7"/>
                    <a:pt x="3" y="4"/>
                  </a:cubicBezTo>
                  <a:cubicBezTo>
                    <a:pt x="6" y="2"/>
                    <a:pt x="14" y="0"/>
                    <a:pt x="16" y="3"/>
                  </a:cubicBezTo>
                  <a:cubicBezTo>
                    <a:pt x="19" y="6"/>
                    <a:pt x="21" y="9"/>
                    <a:pt x="23" y="13"/>
                  </a:cubicBezTo>
                  <a:cubicBezTo>
                    <a:pt x="28" y="23"/>
                    <a:pt x="33" y="33"/>
                    <a:pt x="39" y="43"/>
                  </a:cubicBezTo>
                  <a:cubicBezTo>
                    <a:pt x="44" y="50"/>
                    <a:pt x="58" y="58"/>
                    <a:pt x="72" y="50"/>
                  </a:cubicBezTo>
                  <a:cubicBezTo>
                    <a:pt x="78" y="47"/>
                    <a:pt x="82" y="42"/>
                    <a:pt x="85" y="36"/>
                  </a:cubicBezTo>
                  <a:cubicBezTo>
                    <a:pt x="89" y="30"/>
                    <a:pt x="92" y="24"/>
                    <a:pt x="95" y="19"/>
                  </a:cubicBezTo>
                  <a:cubicBezTo>
                    <a:pt x="96" y="16"/>
                    <a:pt x="98" y="12"/>
                    <a:pt x="99" y="9"/>
                  </a:cubicBezTo>
                  <a:cubicBezTo>
                    <a:pt x="102" y="5"/>
                    <a:pt x="105" y="1"/>
                    <a:pt x="111" y="2"/>
                  </a:cubicBezTo>
                  <a:cubicBezTo>
                    <a:pt x="119" y="2"/>
                    <a:pt x="121" y="11"/>
                    <a:pt x="118" y="17"/>
                  </a:cubicBezTo>
                  <a:cubicBezTo>
                    <a:pt x="111" y="29"/>
                    <a:pt x="105" y="41"/>
                    <a:pt x="98" y="53"/>
                  </a:cubicBezTo>
                  <a:cubicBezTo>
                    <a:pt x="95" y="59"/>
                    <a:pt x="92" y="65"/>
                    <a:pt x="89" y="71"/>
                  </a:cubicBezTo>
                  <a:cubicBezTo>
                    <a:pt x="88" y="74"/>
                    <a:pt x="89" y="77"/>
                    <a:pt x="89" y="79"/>
                  </a:cubicBezTo>
                  <a:cubicBezTo>
                    <a:pt x="91" y="86"/>
                    <a:pt x="92" y="93"/>
                    <a:pt x="94" y="101"/>
                  </a:cubicBezTo>
                  <a:cubicBezTo>
                    <a:pt x="96" y="110"/>
                    <a:pt x="99" y="120"/>
                    <a:pt x="101" y="130"/>
                  </a:cubicBezTo>
                  <a:cubicBezTo>
                    <a:pt x="102" y="135"/>
                    <a:pt x="104" y="140"/>
                    <a:pt x="105" y="146"/>
                  </a:cubicBezTo>
                  <a:cubicBezTo>
                    <a:pt x="106" y="152"/>
                    <a:pt x="102" y="156"/>
                    <a:pt x="96" y="156"/>
                  </a:cubicBezTo>
                  <a:cubicBezTo>
                    <a:pt x="84" y="156"/>
                    <a:pt x="84" y="156"/>
                    <a:pt x="84" y="168"/>
                  </a:cubicBezTo>
                  <a:cubicBezTo>
                    <a:pt x="84" y="176"/>
                    <a:pt x="84" y="184"/>
                    <a:pt x="84" y="193"/>
                  </a:cubicBezTo>
                  <a:cubicBezTo>
                    <a:pt x="84" y="197"/>
                    <a:pt x="82" y="201"/>
                    <a:pt x="78" y="202"/>
                  </a:cubicBezTo>
                  <a:cubicBezTo>
                    <a:pt x="71" y="204"/>
                    <a:pt x="65" y="203"/>
                    <a:pt x="62" y="199"/>
                  </a:cubicBezTo>
                  <a:cubicBezTo>
                    <a:pt x="61" y="197"/>
                    <a:pt x="61" y="195"/>
                    <a:pt x="61" y="193"/>
                  </a:cubicBezTo>
                  <a:cubicBezTo>
                    <a:pt x="61" y="182"/>
                    <a:pt x="61" y="172"/>
                    <a:pt x="61" y="162"/>
                  </a:cubicBezTo>
                  <a:cubicBezTo>
                    <a:pt x="61" y="160"/>
                    <a:pt x="60" y="158"/>
                    <a:pt x="60" y="157"/>
                  </a:cubicBezTo>
                  <a:lnTo>
                    <a:pt x="59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2966" y="1252"/>
              <a:ext cx="178" cy="307"/>
            </a:xfrm>
            <a:custGeom>
              <a:avLst/>
              <a:gdLst>
                <a:gd name="T0" fmla="*/ 58 w 119"/>
                <a:gd name="T1" fmla="*/ 157 h 206"/>
                <a:gd name="T2" fmla="*/ 56 w 119"/>
                <a:gd name="T3" fmla="*/ 163 h 206"/>
                <a:gd name="T4" fmla="*/ 56 w 119"/>
                <a:gd name="T5" fmla="*/ 187 h 206"/>
                <a:gd name="T6" fmla="*/ 56 w 119"/>
                <a:gd name="T7" fmla="*/ 192 h 206"/>
                <a:gd name="T8" fmla="*/ 40 w 119"/>
                <a:gd name="T9" fmla="*/ 202 h 206"/>
                <a:gd name="T10" fmla="*/ 36 w 119"/>
                <a:gd name="T11" fmla="*/ 196 h 206"/>
                <a:gd name="T12" fmla="*/ 35 w 119"/>
                <a:gd name="T13" fmla="*/ 177 h 206"/>
                <a:gd name="T14" fmla="*/ 35 w 119"/>
                <a:gd name="T15" fmla="*/ 163 h 206"/>
                <a:gd name="T16" fmla="*/ 29 w 119"/>
                <a:gd name="T17" fmla="*/ 157 h 206"/>
                <a:gd name="T18" fmla="*/ 24 w 119"/>
                <a:gd name="T19" fmla="*/ 156 h 206"/>
                <a:gd name="T20" fmla="*/ 16 w 119"/>
                <a:gd name="T21" fmla="*/ 146 h 206"/>
                <a:gd name="T22" fmla="*/ 22 w 119"/>
                <a:gd name="T23" fmla="*/ 120 h 206"/>
                <a:gd name="T24" fmla="*/ 25 w 119"/>
                <a:gd name="T25" fmla="*/ 104 h 206"/>
                <a:gd name="T26" fmla="*/ 30 w 119"/>
                <a:gd name="T27" fmla="*/ 85 h 206"/>
                <a:gd name="T28" fmla="*/ 27 w 119"/>
                <a:gd name="T29" fmla="*/ 66 h 206"/>
                <a:gd name="T30" fmla="*/ 6 w 119"/>
                <a:gd name="T31" fmla="*/ 26 h 206"/>
                <a:gd name="T32" fmla="*/ 1 w 119"/>
                <a:gd name="T33" fmla="*/ 18 h 206"/>
                <a:gd name="T34" fmla="*/ 2 w 119"/>
                <a:gd name="T35" fmla="*/ 5 h 206"/>
                <a:gd name="T36" fmla="*/ 12 w 119"/>
                <a:gd name="T37" fmla="*/ 3 h 206"/>
                <a:gd name="T38" fmla="*/ 18 w 119"/>
                <a:gd name="T39" fmla="*/ 7 h 206"/>
                <a:gd name="T40" fmla="*/ 37 w 119"/>
                <a:gd name="T41" fmla="*/ 42 h 206"/>
                <a:gd name="T42" fmla="*/ 49 w 119"/>
                <a:gd name="T43" fmla="*/ 51 h 206"/>
                <a:gd name="T44" fmla="*/ 83 w 119"/>
                <a:gd name="T45" fmla="*/ 38 h 206"/>
                <a:gd name="T46" fmla="*/ 99 w 119"/>
                <a:gd name="T47" fmla="*/ 8 h 206"/>
                <a:gd name="T48" fmla="*/ 114 w 119"/>
                <a:gd name="T49" fmla="*/ 3 h 206"/>
                <a:gd name="T50" fmla="*/ 116 w 119"/>
                <a:gd name="T51" fmla="*/ 16 h 206"/>
                <a:gd name="T52" fmla="*/ 94 w 119"/>
                <a:gd name="T53" fmla="*/ 59 h 206"/>
                <a:gd name="T54" fmla="*/ 90 w 119"/>
                <a:gd name="T55" fmla="*/ 87 h 206"/>
                <a:gd name="T56" fmla="*/ 93 w 119"/>
                <a:gd name="T57" fmla="*/ 103 h 206"/>
                <a:gd name="T58" fmla="*/ 98 w 119"/>
                <a:gd name="T59" fmla="*/ 121 h 206"/>
                <a:gd name="T60" fmla="*/ 99 w 119"/>
                <a:gd name="T61" fmla="*/ 125 h 206"/>
                <a:gd name="T62" fmla="*/ 104 w 119"/>
                <a:gd name="T63" fmla="*/ 145 h 206"/>
                <a:gd name="T64" fmla="*/ 97 w 119"/>
                <a:gd name="T65" fmla="*/ 156 h 206"/>
                <a:gd name="T66" fmla="*/ 88 w 119"/>
                <a:gd name="T67" fmla="*/ 157 h 206"/>
                <a:gd name="T68" fmla="*/ 83 w 119"/>
                <a:gd name="T69" fmla="*/ 162 h 206"/>
                <a:gd name="T70" fmla="*/ 83 w 119"/>
                <a:gd name="T71" fmla="*/ 192 h 206"/>
                <a:gd name="T72" fmla="*/ 78 w 119"/>
                <a:gd name="T73" fmla="*/ 202 h 206"/>
                <a:gd name="T74" fmla="*/ 63 w 119"/>
                <a:gd name="T75" fmla="*/ 201 h 206"/>
                <a:gd name="T76" fmla="*/ 61 w 119"/>
                <a:gd name="T77" fmla="*/ 194 h 206"/>
                <a:gd name="T78" fmla="*/ 61 w 119"/>
                <a:gd name="T79" fmla="*/ 163 h 206"/>
                <a:gd name="T80" fmla="*/ 60 w 119"/>
                <a:gd name="T81" fmla="*/ 158 h 206"/>
                <a:gd name="T82" fmla="*/ 58 w 119"/>
                <a:gd name="T83" fmla="*/ 15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9" h="206">
                  <a:moveTo>
                    <a:pt x="58" y="157"/>
                  </a:moveTo>
                  <a:cubicBezTo>
                    <a:pt x="58" y="159"/>
                    <a:pt x="56" y="161"/>
                    <a:pt x="56" y="163"/>
                  </a:cubicBezTo>
                  <a:cubicBezTo>
                    <a:pt x="56" y="171"/>
                    <a:pt x="56" y="179"/>
                    <a:pt x="56" y="187"/>
                  </a:cubicBezTo>
                  <a:cubicBezTo>
                    <a:pt x="56" y="188"/>
                    <a:pt x="56" y="190"/>
                    <a:pt x="56" y="192"/>
                  </a:cubicBezTo>
                  <a:cubicBezTo>
                    <a:pt x="55" y="202"/>
                    <a:pt x="49" y="206"/>
                    <a:pt x="40" y="202"/>
                  </a:cubicBezTo>
                  <a:cubicBezTo>
                    <a:pt x="38" y="201"/>
                    <a:pt x="36" y="198"/>
                    <a:pt x="36" y="196"/>
                  </a:cubicBezTo>
                  <a:cubicBezTo>
                    <a:pt x="35" y="190"/>
                    <a:pt x="35" y="184"/>
                    <a:pt x="35" y="177"/>
                  </a:cubicBezTo>
                  <a:cubicBezTo>
                    <a:pt x="35" y="173"/>
                    <a:pt x="35" y="168"/>
                    <a:pt x="35" y="163"/>
                  </a:cubicBezTo>
                  <a:cubicBezTo>
                    <a:pt x="35" y="158"/>
                    <a:pt x="34" y="157"/>
                    <a:pt x="29" y="157"/>
                  </a:cubicBezTo>
                  <a:cubicBezTo>
                    <a:pt x="27" y="157"/>
                    <a:pt x="26" y="157"/>
                    <a:pt x="24" y="156"/>
                  </a:cubicBezTo>
                  <a:cubicBezTo>
                    <a:pt x="18" y="155"/>
                    <a:pt x="15" y="152"/>
                    <a:pt x="16" y="146"/>
                  </a:cubicBezTo>
                  <a:cubicBezTo>
                    <a:pt x="18" y="138"/>
                    <a:pt x="20" y="129"/>
                    <a:pt x="22" y="120"/>
                  </a:cubicBezTo>
                  <a:cubicBezTo>
                    <a:pt x="23" y="115"/>
                    <a:pt x="24" y="109"/>
                    <a:pt x="25" y="104"/>
                  </a:cubicBezTo>
                  <a:cubicBezTo>
                    <a:pt x="26" y="98"/>
                    <a:pt x="28" y="92"/>
                    <a:pt x="30" y="85"/>
                  </a:cubicBezTo>
                  <a:cubicBezTo>
                    <a:pt x="32" y="78"/>
                    <a:pt x="30" y="72"/>
                    <a:pt x="27" y="66"/>
                  </a:cubicBezTo>
                  <a:cubicBezTo>
                    <a:pt x="20" y="53"/>
                    <a:pt x="13" y="39"/>
                    <a:pt x="6" y="26"/>
                  </a:cubicBezTo>
                  <a:cubicBezTo>
                    <a:pt x="4" y="23"/>
                    <a:pt x="2" y="20"/>
                    <a:pt x="1" y="18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3" y="2"/>
                    <a:pt x="8" y="1"/>
                    <a:pt x="12" y="3"/>
                  </a:cubicBezTo>
                  <a:cubicBezTo>
                    <a:pt x="14" y="3"/>
                    <a:pt x="17" y="5"/>
                    <a:pt x="18" y="7"/>
                  </a:cubicBezTo>
                  <a:cubicBezTo>
                    <a:pt x="24" y="19"/>
                    <a:pt x="30" y="31"/>
                    <a:pt x="37" y="42"/>
                  </a:cubicBezTo>
                  <a:cubicBezTo>
                    <a:pt x="39" y="46"/>
                    <a:pt x="44" y="50"/>
                    <a:pt x="49" y="51"/>
                  </a:cubicBezTo>
                  <a:cubicBezTo>
                    <a:pt x="64" y="57"/>
                    <a:pt x="75" y="52"/>
                    <a:pt x="83" y="38"/>
                  </a:cubicBezTo>
                  <a:cubicBezTo>
                    <a:pt x="88" y="28"/>
                    <a:pt x="94" y="18"/>
                    <a:pt x="99" y="8"/>
                  </a:cubicBezTo>
                  <a:cubicBezTo>
                    <a:pt x="102" y="2"/>
                    <a:pt x="109" y="0"/>
                    <a:pt x="114" y="3"/>
                  </a:cubicBezTo>
                  <a:cubicBezTo>
                    <a:pt x="118" y="5"/>
                    <a:pt x="119" y="10"/>
                    <a:pt x="116" y="16"/>
                  </a:cubicBezTo>
                  <a:cubicBezTo>
                    <a:pt x="109" y="30"/>
                    <a:pt x="101" y="44"/>
                    <a:pt x="94" y="59"/>
                  </a:cubicBezTo>
                  <a:cubicBezTo>
                    <a:pt x="89" y="68"/>
                    <a:pt x="86" y="77"/>
                    <a:pt x="90" y="87"/>
                  </a:cubicBezTo>
                  <a:cubicBezTo>
                    <a:pt x="93" y="92"/>
                    <a:pt x="92" y="98"/>
                    <a:pt x="93" y="103"/>
                  </a:cubicBezTo>
                  <a:cubicBezTo>
                    <a:pt x="95" y="109"/>
                    <a:pt x="96" y="115"/>
                    <a:pt x="98" y="121"/>
                  </a:cubicBezTo>
                  <a:cubicBezTo>
                    <a:pt x="98" y="122"/>
                    <a:pt x="98" y="123"/>
                    <a:pt x="99" y="125"/>
                  </a:cubicBezTo>
                  <a:cubicBezTo>
                    <a:pt x="100" y="131"/>
                    <a:pt x="102" y="138"/>
                    <a:pt x="104" y="145"/>
                  </a:cubicBezTo>
                  <a:cubicBezTo>
                    <a:pt x="105" y="149"/>
                    <a:pt x="102" y="155"/>
                    <a:pt x="97" y="156"/>
                  </a:cubicBezTo>
                  <a:cubicBezTo>
                    <a:pt x="94" y="156"/>
                    <a:pt x="91" y="157"/>
                    <a:pt x="88" y="157"/>
                  </a:cubicBezTo>
                  <a:cubicBezTo>
                    <a:pt x="84" y="156"/>
                    <a:pt x="83" y="158"/>
                    <a:pt x="83" y="162"/>
                  </a:cubicBezTo>
                  <a:cubicBezTo>
                    <a:pt x="83" y="172"/>
                    <a:pt x="83" y="182"/>
                    <a:pt x="83" y="192"/>
                  </a:cubicBezTo>
                  <a:cubicBezTo>
                    <a:pt x="83" y="196"/>
                    <a:pt x="82" y="200"/>
                    <a:pt x="78" y="202"/>
                  </a:cubicBezTo>
                  <a:cubicBezTo>
                    <a:pt x="73" y="203"/>
                    <a:pt x="68" y="204"/>
                    <a:pt x="63" y="201"/>
                  </a:cubicBezTo>
                  <a:cubicBezTo>
                    <a:pt x="62" y="199"/>
                    <a:pt x="61" y="197"/>
                    <a:pt x="61" y="194"/>
                  </a:cubicBezTo>
                  <a:cubicBezTo>
                    <a:pt x="61" y="184"/>
                    <a:pt x="61" y="174"/>
                    <a:pt x="61" y="163"/>
                  </a:cubicBezTo>
                  <a:cubicBezTo>
                    <a:pt x="61" y="161"/>
                    <a:pt x="60" y="159"/>
                    <a:pt x="60" y="158"/>
                  </a:cubicBezTo>
                  <a:cubicBezTo>
                    <a:pt x="59" y="158"/>
                    <a:pt x="59" y="157"/>
                    <a:pt x="58" y="1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099" y="1189"/>
              <a:ext cx="179" cy="306"/>
            </a:xfrm>
            <a:custGeom>
              <a:avLst/>
              <a:gdLst>
                <a:gd name="T0" fmla="*/ 59 w 120"/>
                <a:gd name="T1" fmla="*/ 132 h 205"/>
                <a:gd name="T2" fmla="*/ 59 w 120"/>
                <a:gd name="T3" fmla="*/ 137 h 205"/>
                <a:gd name="T4" fmla="*/ 59 w 120"/>
                <a:gd name="T5" fmla="*/ 191 h 205"/>
                <a:gd name="T6" fmla="*/ 42 w 120"/>
                <a:gd name="T7" fmla="*/ 203 h 205"/>
                <a:gd name="T8" fmla="*/ 37 w 120"/>
                <a:gd name="T9" fmla="*/ 196 h 205"/>
                <a:gd name="T10" fmla="*/ 37 w 120"/>
                <a:gd name="T11" fmla="*/ 189 h 205"/>
                <a:gd name="T12" fmla="*/ 37 w 120"/>
                <a:gd name="T13" fmla="*/ 88 h 205"/>
                <a:gd name="T14" fmla="*/ 31 w 120"/>
                <a:gd name="T15" fmla="*/ 70 h 205"/>
                <a:gd name="T16" fmla="*/ 30 w 120"/>
                <a:gd name="T17" fmla="*/ 60 h 205"/>
                <a:gd name="T18" fmla="*/ 32 w 120"/>
                <a:gd name="T19" fmla="*/ 46 h 205"/>
                <a:gd name="T20" fmla="*/ 22 w 120"/>
                <a:gd name="T21" fmla="*/ 40 h 205"/>
                <a:gd name="T22" fmla="*/ 12 w 120"/>
                <a:gd name="T23" fmla="*/ 33 h 205"/>
                <a:gd name="T24" fmla="*/ 3 w 120"/>
                <a:gd name="T25" fmla="*/ 16 h 205"/>
                <a:gd name="T26" fmla="*/ 9 w 120"/>
                <a:gd name="T27" fmla="*/ 1 h 205"/>
                <a:gd name="T28" fmla="*/ 21 w 120"/>
                <a:gd name="T29" fmla="*/ 8 h 205"/>
                <a:gd name="T30" fmla="*/ 37 w 120"/>
                <a:gd name="T31" fmla="*/ 38 h 205"/>
                <a:gd name="T32" fmla="*/ 62 w 120"/>
                <a:gd name="T33" fmla="*/ 53 h 205"/>
                <a:gd name="T34" fmla="*/ 86 w 120"/>
                <a:gd name="T35" fmla="*/ 36 h 205"/>
                <a:gd name="T36" fmla="*/ 103 w 120"/>
                <a:gd name="T37" fmla="*/ 5 h 205"/>
                <a:gd name="T38" fmla="*/ 112 w 120"/>
                <a:gd name="T39" fmla="*/ 1 h 205"/>
                <a:gd name="T40" fmla="*/ 120 w 120"/>
                <a:gd name="T41" fmla="*/ 10 h 205"/>
                <a:gd name="T42" fmla="*/ 113 w 120"/>
                <a:gd name="T43" fmla="*/ 26 h 205"/>
                <a:gd name="T44" fmla="*/ 95 w 120"/>
                <a:gd name="T45" fmla="*/ 63 h 205"/>
                <a:gd name="T46" fmla="*/ 86 w 120"/>
                <a:gd name="T47" fmla="*/ 79 h 205"/>
                <a:gd name="T48" fmla="*/ 85 w 120"/>
                <a:gd name="T49" fmla="*/ 88 h 205"/>
                <a:gd name="T50" fmla="*/ 84 w 120"/>
                <a:gd name="T51" fmla="*/ 189 h 205"/>
                <a:gd name="T52" fmla="*/ 81 w 120"/>
                <a:gd name="T53" fmla="*/ 201 h 205"/>
                <a:gd name="T54" fmla="*/ 68 w 120"/>
                <a:gd name="T55" fmla="*/ 203 h 205"/>
                <a:gd name="T56" fmla="*/ 62 w 120"/>
                <a:gd name="T57" fmla="*/ 193 h 205"/>
                <a:gd name="T58" fmla="*/ 62 w 120"/>
                <a:gd name="T59" fmla="*/ 137 h 205"/>
                <a:gd name="T60" fmla="*/ 61 w 120"/>
                <a:gd name="T61" fmla="*/ 132 h 205"/>
                <a:gd name="T62" fmla="*/ 59 w 120"/>
                <a:gd name="T63" fmla="*/ 13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205">
                  <a:moveTo>
                    <a:pt x="59" y="132"/>
                  </a:moveTo>
                  <a:cubicBezTo>
                    <a:pt x="59" y="134"/>
                    <a:pt x="59" y="135"/>
                    <a:pt x="59" y="137"/>
                  </a:cubicBezTo>
                  <a:cubicBezTo>
                    <a:pt x="59" y="155"/>
                    <a:pt x="59" y="173"/>
                    <a:pt x="59" y="191"/>
                  </a:cubicBezTo>
                  <a:cubicBezTo>
                    <a:pt x="59" y="201"/>
                    <a:pt x="51" y="205"/>
                    <a:pt x="42" y="203"/>
                  </a:cubicBezTo>
                  <a:cubicBezTo>
                    <a:pt x="40" y="202"/>
                    <a:pt x="38" y="199"/>
                    <a:pt x="37" y="196"/>
                  </a:cubicBezTo>
                  <a:cubicBezTo>
                    <a:pt x="37" y="194"/>
                    <a:pt x="37" y="191"/>
                    <a:pt x="37" y="189"/>
                  </a:cubicBezTo>
                  <a:cubicBezTo>
                    <a:pt x="37" y="155"/>
                    <a:pt x="37" y="122"/>
                    <a:pt x="37" y="88"/>
                  </a:cubicBezTo>
                  <a:cubicBezTo>
                    <a:pt x="38" y="81"/>
                    <a:pt x="33" y="76"/>
                    <a:pt x="31" y="70"/>
                  </a:cubicBezTo>
                  <a:cubicBezTo>
                    <a:pt x="29" y="66"/>
                    <a:pt x="29" y="63"/>
                    <a:pt x="30" y="60"/>
                  </a:cubicBezTo>
                  <a:cubicBezTo>
                    <a:pt x="32" y="56"/>
                    <a:pt x="35" y="52"/>
                    <a:pt x="32" y="46"/>
                  </a:cubicBezTo>
                  <a:cubicBezTo>
                    <a:pt x="30" y="42"/>
                    <a:pt x="27" y="39"/>
                    <a:pt x="22" y="40"/>
                  </a:cubicBezTo>
                  <a:cubicBezTo>
                    <a:pt x="17" y="40"/>
                    <a:pt x="14" y="38"/>
                    <a:pt x="12" y="33"/>
                  </a:cubicBezTo>
                  <a:cubicBezTo>
                    <a:pt x="9" y="27"/>
                    <a:pt x="6" y="22"/>
                    <a:pt x="3" y="16"/>
                  </a:cubicBezTo>
                  <a:cubicBezTo>
                    <a:pt x="0" y="10"/>
                    <a:pt x="2" y="3"/>
                    <a:pt x="9" y="1"/>
                  </a:cubicBezTo>
                  <a:cubicBezTo>
                    <a:pt x="12" y="0"/>
                    <a:pt x="18" y="3"/>
                    <a:pt x="21" y="8"/>
                  </a:cubicBezTo>
                  <a:cubicBezTo>
                    <a:pt x="26" y="18"/>
                    <a:pt x="32" y="28"/>
                    <a:pt x="37" y="38"/>
                  </a:cubicBezTo>
                  <a:cubicBezTo>
                    <a:pt x="42" y="48"/>
                    <a:pt x="50" y="53"/>
                    <a:pt x="62" y="53"/>
                  </a:cubicBezTo>
                  <a:cubicBezTo>
                    <a:pt x="74" y="53"/>
                    <a:pt x="81" y="46"/>
                    <a:pt x="86" y="36"/>
                  </a:cubicBezTo>
                  <a:cubicBezTo>
                    <a:pt x="92" y="26"/>
                    <a:pt x="97" y="16"/>
                    <a:pt x="103" y="5"/>
                  </a:cubicBezTo>
                  <a:cubicBezTo>
                    <a:pt x="105" y="2"/>
                    <a:pt x="108" y="0"/>
                    <a:pt x="112" y="1"/>
                  </a:cubicBezTo>
                  <a:cubicBezTo>
                    <a:pt x="117" y="2"/>
                    <a:pt x="119" y="5"/>
                    <a:pt x="120" y="10"/>
                  </a:cubicBezTo>
                  <a:cubicBezTo>
                    <a:pt x="120" y="16"/>
                    <a:pt x="116" y="21"/>
                    <a:pt x="113" y="26"/>
                  </a:cubicBezTo>
                  <a:cubicBezTo>
                    <a:pt x="107" y="38"/>
                    <a:pt x="101" y="50"/>
                    <a:pt x="95" y="63"/>
                  </a:cubicBezTo>
                  <a:cubicBezTo>
                    <a:pt x="92" y="68"/>
                    <a:pt x="89" y="73"/>
                    <a:pt x="86" y="79"/>
                  </a:cubicBezTo>
                  <a:cubicBezTo>
                    <a:pt x="85" y="82"/>
                    <a:pt x="85" y="85"/>
                    <a:pt x="85" y="88"/>
                  </a:cubicBezTo>
                  <a:cubicBezTo>
                    <a:pt x="84" y="121"/>
                    <a:pt x="85" y="155"/>
                    <a:pt x="84" y="189"/>
                  </a:cubicBezTo>
                  <a:cubicBezTo>
                    <a:pt x="84" y="193"/>
                    <a:pt x="85" y="198"/>
                    <a:pt x="81" y="201"/>
                  </a:cubicBezTo>
                  <a:cubicBezTo>
                    <a:pt x="79" y="203"/>
                    <a:pt x="71" y="204"/>
                    <a:pt x="68" y="203"/>
                  </a:cubicBezTo>
                  <a:cubicBezTo>
                    <a:pt x="64" y="201"/>
                    <a:pt x="61" y="198"/>
                    <a:pt x="62" y="193"/>
                  </a:cubicBezTo>
                  <a:cubicBezTo>
                    <a:pt x="62" y="175"/>
                    <a:pt x="62" y="156"/>
                    <a:pt x="62" y="137"/>
                  </a:cubicBezTo>
                  <a:cubicBezTo>
                    <a:pt x="62" y="135"/>
                    <a:pt x="61" y="134"/>
                    <a:pt x="61" y="132"/>
                  </a:cubicBezTo>
                  <a:cubicBezTo>
                    <a:pt x="61" y="132"/>
                    <a:pt x="60" y="132"/>
                    <a:pt x="59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2907" y="1136"/>
              <a:ext cx="71" cy="71"/>
            </a:xfrm>
            <a:custGeom>
              <a:avLst/>
              <a:gdLst>
                <a:gd name="T0" fmla="*/ 47 w 48"/>
                <a:gd name="T1" fmla="*/ 25 h 48"/>
                <a:gd name="T2" fmla="*/ 24 w 48"/>
                <a:gd name="T3" fmla="*/ 48 h 48"/>
                <a:gd name="T4" fmla="*/ 0 w 48"/>
                <a:gd name="T5" fmla="*/ 25 h 48"/>
                <a:gd name="T6" fmla="*/ 23 w 48"/>
                <a:gd name="T7" fmla="*/ 1 h 48"/>
                <a:gd name="T8" fmla="*/ 47 w 48"/>
                <a:gd name="T9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47" y="25"/>
                  </a:moveTo>
                  <a:cubicBezTo>
                    <a:pt x="48" y="36"/>
                    <a:pt x="34" y="48"/>
                    <a:pt x="24" y="48"/>
                  </a:cubicBezTo>
                  <a:cubicBezTo>
                    <a:pt x="11" y="48"/>
                    <a:pt x="0" y="36"/>
                    <a:pt x="0" y="25"/>
                  </a:cubicBezTo>
                  <a:cubicBezTo>
                    <a:pt x="0" y="12"/>
                    <a:pt x="11" y="2"/>
                    <a:pt x="23" y="1"/>
                  </a:cubicBezTo>
                  <a:cubicBezTo>
                    <a:pt x="33" y="0"/>
                    <a:pt x="48" y="11"/>
                    <a:pt x="47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2508" y="1292"/>
              <a:ext cx="70" cy="70"/>
            </a:xfrm>
            <a:custGeom>
              <a:avLst/>
              <a:gdLst>
                <a:gd name="T0" fmla="*/ 24 w 47"/>
                <a:gd name="T1" fmla="*/ 0 h 47"/>
                <a:gd name="T2" fmla="*/ 47 w 47"/>
                <a:gd name="T3" fmla="*/ 24 h 47"/>
                <a:gd name="T4" fmla="*/ 24 w 47"/>
                <a:gd name="T5" fmla="*/ 47 h 47"/>
                <a:gd name="T6" fmla="*/ 0 w 47"/>
                <a:gd name="T7" fmla="*/ 24 h 47"/>
                <a:gd name="T8" fmla="*/ 24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36" y="1"/>
                    <a:pt x="47" y="9"/>
                    <a:pt x="47" y="24"/>
                  </a:cubicBezTo>
                  <a:cubicBezTo>
                    <a:pt x="47" y="37"/>
                    <a:pt x="37" y="47"/>
                    <a:pt x="24" y="47"/>
                  </a:cubicBezTo>
                  <a:cubicBezTo>
                    <a:pt x="10" y="46"/>
                    <a:pt x="1" y="37"/>
                    <a:pt x="0" y="24"/>
                  </a:cubicBezTo>
                  <a:cubicBezTo>
                    <a:pt x="0" y="11"/>
                    <a:pt x="12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3304" y="1307"/>
              <a:ext cx="70" cy="69"/>
            </a:xfrm>
            <a:custGeom>
              <a:avLst/>
              <a:gdLst>
                <a:gd name="T0" fmla="*/ 47 w 47"/>
                <a:gd name="T1" fmla="*/ 23 h 46"/>
                <a:gd name="T2" fmla="*/ 24 w 47"/>
                <a:gd name="T3" fmla="*/ 46 h 46"/>
                <a:gd name="T4" fmla="*/ 0 w 47"/>
                <a:gd name="T5" fmla="*/ 23 h 46"/>
                <a:gd name="T6" fmla="*/ 23 w 47"/>
                <a:gd name="T7" fmla="*/ 0 h 46"/>
                <a:gd name="T8" fmla="*/ 47 w 47"/>
                <a:gd name="T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47" y="23"/>
                  </a:moveTo>
                  <a:cubicBezTo>
                    <a:pt x="47" y="35"/>
                    <a:pt x="36" y="46"/>
                    <a:pt x="24" y="46"/>
                  </a:cubicBezTo>
                  <a:cubicBezTo>
                    <a:pt x="9" y="46"/>
                    <a:pt x="0" y="34"/>
                    <a:pt x="0" y="23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7" y="0"/>
                    <a:pt x="47" y="11"/>
                    <a:pt x="47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154" y="1195"/>
              <a:ext cx="70" cy="70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47 h 47"/>
                <a:gd name="T4" fmla="*/ 0 w 47"/>
                <a:gd name="T5" fmla="*/ 23 h 47"/>
                <a:gd name="T6" fmla="*/ 24 w 47"/>
                <a:gd name="T7" fmla="*/ 0 h 47"/>
                <a:gd name="T8" fmla="*/ 47 w 47"/>
                <a:gd name="T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36"/>
                    <a:pt x="36" y="47"/>
                    <a:pt x="23" y="47"/>
                  </a:cubicBezTo>
                  <a:cubicBezTo>
                    <a:pt x="11" y="46"/>
                    <a:pt x="0" y="35"/>
                    <a:pt x="0" y="23"/>
                  </a:cubicBezTo>
                  <a:cubicBezTo>
                    <a:pt x="0" y="10"/>
                    <a:pt x="13" y="0"/>
                    <a:pt x="24" y="0"/>
                  </a:cubicBezTo>
                  <a:cubicBezTo>
                    <a:pt x="35" y="0"/>
                    <a:pt x="47" y="10"/>
                    <a:pt x="47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794" y="1349"/>
              <a:ext cx="71" cy="71"/>
            </a:xfrm>
            <a:custGeom>
              <a:avLst/>
              <a:gdLst>
                <a:gd name="T0" fmla="*/ 2 w 48"/>
                <a:gd name="T1" fmla="*/ 24 h 48"/>
                <a:gd name="T2" fmla="*/ 25 w 48"/>
                <a:gd name="T3" fmla="*/ 1 h 48"/>
                <a:gd name="T4" fmla="*/ 48 w 48"/>
                <a:gd name="T5" fmla="*/ 24 h 48"/>
                <a:gd name="T6" fmla="*/ 25 w 48"/>
                <a:gd name="T7" fmla="*/ 48 h 48"/>
                <a:gd name="T8" fmla="*/ 2 w 48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" y="24"/>
                  </a:moveTo>
                  <a:cubicBezTo>
                    <a:pt x="0" y="11"/>
                    <a:pt x="14" y="0"/>
                    <a:pt x="25" y="1"/>
                  </a:cubicBezTo>
                  <a:cubicBezTo>
                    <a:pt x="36" y="1"/>
                    <a:pt x="47" y="10"/>
                    <a:pt x="48" y="24"/>
                  </a:cubicBezTo>
                  <a:cubicBezTo>
                    <a:pt x="48" y="36"/>
                    <a:pt x="35" y="48"/>
                    <a:pt x="25" y="48"/>
                  </a:cubicBezTo>
                  <a:cubicBezTo>
                    <a:pt x="14" y="48"/>
                    <a:pt x="0" y="37"/>
                    <a:pt x="2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2645" y="1233"/>
              <a:ext cx="71" cy="71"/>
            </a:xfrm>
            <a:custGeom>
              <a:avLst/>
              <a:gdLst>
                <a:gd name="T0" fmla="*/ 24 w 48"/>
                <a:gd name="T1" fmla="*/ 2 h 48"/>
                <a:gd name="T2" fmla="*/ 47 w 48"/>
                <a:gd name="T3" fmla="*/ 24 h 48"/>
                <a:gd name="T4" fmla="*/ 24 w 48"/>
                <a:gd name="T5" fmla="*/ 48 h 48"/>
                <a:gd name="T6" fmla="*/ 0 w 48"/>
                <a:gd name="T7" fmla="*/ 24 h 48"/>
                <a:gd name="T8" fmla="*/ 24 w 48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2"/>
                  </a:moveTo>
                  <a:cubicBezTo>
                    <a:pt x="37" y="2"/>
                    <a:pt x="48" y="12"/>
                    <a:pt x="47" y="24"/>
                  </a:cubicBezTo>
                  <a:cubicBezTo>
                    <a:pt x="46" y="38"/>
                    <a:pt x="37" y="47"/>
                    <a:pt x="24" y="48"/>
                  </a:cubicBezTo>
                  <a:cubicBezTo>
                    <a:pt x="12" y="48"/>
                    <a:pt x="0" y="37"/>
                    <a:pt x="0" y="24"/>
                  </a:cubicBezTo>
                  <a:cubicBezTo>
                    <a:pt x="0" y="14"/>
                    <a:pt x="10" y="0"/>
                    <a:pt x="2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2374" y="1233"/>
              <a:ext cx="68" cy="71"/>
            </a:xfrm>
            <a:custGeom>
              <a:avLst/>
              <a:gdLst>
                <a:gd name="T0" fmla="*/ 23 w 46"/>
                <a:gd name="T1" fmla="*/ 2 h 48"/>
                <a:gd name="T2" fmla="*/ 46 w 46"/>
                <a:gd name="T3" fmla="*/ 25 h 48"/>
                <a:gd name="T4" fmla="*/ 24 w 46"/>
                <a:gd name="T5" fmla="*/ 48 h 48"/>
                <a:gd name="T6" fmla="*/ 0 w 46"/>
                <a:gd name="T7" fmla="*/ 24 h 48"/>
                <a:gd name="T8" fmla="*/ 23 w 46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23" y="2"/>
                  </a:moveTo>
                  <a:cubicBezTo>
                    <a:pt x="36" y="0"/>
                    <a:pt x="46" y="14"/>
                    <a:pt x="46" y="25"/>
                  </a:cubicBezTo>
                  <a:cubicBezTo>
                    <a:pt x="46" y="38"/>
                    <a:pt x="35" y="48"/>
                    <a:pt x="24" y="48"/>
                  </a:cubicBezTo>
                  <a:cubicBezTo>
                    <a:pt x="10" y="48"/>
                    <a:pt x="0" y="39"/>
                    <a:pt x="0" y="24"/>
                  </a:cubicBezTo>
                  <a:cubicBezTo>
                    <a:pt x="0" y="11"/>
                    <a:pt x="9" y="2"/>
                    <a:pt x="2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3018" y="1253"/>
              <a:ext cx="70" cy="69"/>
            </a:xfrm>
            <a:custGeom>
              <a:avLst/>
              <a:gdLst>
                <a:gd name="T0" fmla="*/ 24 w 47"/>
                <a:gd name="T1" fmla="*/ 1 h 46"/>
                <a:gd name="T2" fmla="*/ 47 w 47"/>
                <a:gd name="T3" fmla="*/ 23 h 46"/>
                <a:gd name="T4" fmla="*/ 23 w 47"/>
                <a:gd name="T5" fmla="*/ 46 h 46"/>
                <a:gd name="T6" fmla="*/ 0 w 47"/>
                <a:gd name="T7" fmla="*/ 24 h 46"/>
                <a:gd name="T8" fmla="*/ 24 w 47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6">
                  <a:moveTo>
                    <a:pt x="24" y="1"/>
                  </a:moveTo>
                  <a:cubicBezTo>
                    <a:pt x="40" y="1"/>
                    <a:pt x="47" y="12"/>
                    <a:pt x="47" y="23"/>
                  </a:cubicBezTo>
                  <a:cubicBezTo>
                    <a:pt x="47" y="34"/>
                    <a:pt x="39" y="46"/>
                    <a:pt x="23" y="46"/>
                  </a:cubicBezTo>
                  <a:cubicBezTo>
                    <a:pt x="11" y="46"/>
                    <a:pt x="0" y="36"/>
                    <a:pt x="0" y="24"/>
                  </a:cubicBezTo>
                  <a:cubicBezTo>
                    <a:pt x="0" y="11"/>
                    <a:pt x="9" y="0"/>
                    <a:pt x="2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2318" y="1231"/>
              <a:ext cx="179" cy="309"/>
            </a:xfrm>
            <a:custGeom>
              <a:avLst/>
              <a:gdLst>
                <a:gd name="T0" fmla="*/ 87 w 120"/>
                <a:gd name="T1" fmla="*/ 42 h 207"/>
                <a:gd name="T2" fmla="*/ 93 w 120"/>
                <a:gd name="T3" fmla="*/ 36 h 207"/>
                <a:gd name="T4" fmla="*/ 107 w 120"/>
                <a:gd name="T5" fmla="*/ 38 h 207"/>
                <a:gd name="T6" fmla="*/ 118 w 120"/>
                <a:gd name="T7" fmla="*/ 17 h 207"/>
                <a:gd name="T8" fmla="*/ 117 w 120"/>
                <a:gd name="T9" fmla="*/ 5 h 207"/>
                <a:gd name="T10" fmla="*/ 100 w 120"/>
                <a:gd name="T11" fmla="*/ 10 h 207"/>
                <a:gd name="T12" fmla="*/ 83 w 120"/>
                <a:gd name="T13" fmla="*/ 42 h 207"/>
                <a:gd name="T14" fmla="*/ 62 w 120"/>
                <a:gd name="T15" fmla="*/ 55 h 207"/>
                <a:gd name="T16" fmla="*/ 34 w 120"/>
                <a:gd name="T17" fmla="*/ 36 h 207"/>
                <a:gd name="T18" fmla="*/ 18 w 120"/>
                <a:gd name="T19" fmla="*/ 7 h 207"/>
                <a:gd name="T20" fmla="*/ 5 w 120"/>
                <a:gd name="T21" fmla="*/ 4 h 207"/>
                <a:gd name="T22" fmla="*/ 2 w 120"/>
                <a:gd name="T23" fmla="*/ 17 h 207"/>
                <a:gd name="T24" fmla="*/ 6 w 120"/>
                <a:gd name="T25" fmla="*/ 24 h 207"/>
                <a:gd name="T26" fmla="*/ 31 w 120"/>
                <a:gd name="T27" fmla="*/ 71 h 207"/>
                <a:gd name="T28" fmla="*/ 37 w 120"/>
                <a:gd name="T29" fmla="*/ 97 h 207"/>
                <a:gd name="T30" fmla="*/ 36 w 120"/>
                <a:gd name="T31" fmla="*/ 195 h 207"/>
                <a:gd name="T32" fmla="*/ 50 w 120"/>
                <a:gd name="T33" fmla="*/ 204 h 207"/>
                <a:gd name="T34" fmla="*/ 58 w 120"/>
                <a:gd name="T35" fmla="*/ 192 h 207"/>
                <a:gd name="T36" fmla="*/ 58 w 120"/>
                <a:gd name="T37" fmla="*/ 137 h 207"/>
                <a:gd name="T38" fmla="*/ 59 w 120"/>
                <a:gd name="T39" fmla="*/ 132 h 207"/>
                <a:gd name="T40" fmla="*/ 60 w 120"/>
                <a:gd name="T41" fmla="*/ 132 h 207"/>
                <a:gd name="T42" fmla="*/ 61 w 120"/>
                <a:gd name="T43" fmla="*/ 138 h 207"/>
                <a:gd name="T44" fmla="*/ 61 w 120"/>
                <a:gd name="T45" fmla="*/ 194 h 207"/>
                <a:gd name="T46" fmla="*/ 71 w 120"/>
                <a:gd name="T47" fmla="*/ 205 h 207"/>
                <a:gd name="T48" fmla="*/ 84 w 120"/>
                <a:gd name="T49" fmla="*/ 195 h 207"/>
                <a:gd name="T50" fmla="*/ 84 w 120"/>
                <a:gd name="T51" fmla="*/ 189 h 207"/>
                <a:gd name="T52" fmla="*/ 84 w 120"/>
                <a:gd name="T53" fmla="*/ 89 h 207"/>
                <a:gd name="T54" fmla="*/ 88 w 120"/>
                <a:gd name="T55" fmla="*/ 75 h 207"/>
                <a:gd name="T56" fmla="*/ 92 w 120"/>
                <a:gd name="T57" fmla="*/ 62 h 207"/>
                <a:gd name="T58" fmla="*/ 87 w 120"/>
                <a:gd name="T59" fmla="*/ 4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0" h="207">
                  <a:moveTo>
                    <a:pt x="87" y="42"/>
                  </a:moveTo>
                  <a:cubicBezTo>
                    <a:pt x="88" y="39"/>
                    <a:pt x="90" y="37"/>
                    <a:pt x="93" y="36"/>
                  </a:cubicBezTo>
                  <a:cubicBezTo>
                    <a:pt x="98" y="34"/>
                    <a:pt x="103" y="35"/>
                    <a:pt x="107" y="38"/>
                  </a:cubicBezTo>
                  <a:cubicBezTo>
                    <a:pt x="111" y="31"/>
                    <a:pt x="115" y="24"/>
                    <a:pt x="118" y="17"/>
                  </a:cubicBezTo>
                  <a:cubicBezTo>
                    <a:pt x="120" y="13"/>
                    <a:pt x="120" y="9"/>
                    <a:pt x="117" y="5"/>
                  </a:cubicBezTo>
                  <a:cubicBezTo>
                    <a:pt x="112" y="0"/>
                    <a:pt x="104" y="2"/>
                    <a:pt x="100" y="10"/>
                  </a:cubicBezTo>
                  <a:cubicBezTo>
                    <a:pt x="94" y="20"/>
                    <a:pt x="89" y="31"/>
                    <a:pt x="83" y="42"/>
                  </a:cubicBezTo>
                  <a:cubicBezTo>
                    <a:pt x="78" y="49"/>
                    <a:pt x="71" y="54"/>
                    <a:pt x="62" y="55"/>
                  </a:cubicBezTo>
                  <a:cubicBezTo>
                    <a:pt x="48" y="55"/>
                    <a:pt x="40" y="47"/>
                    <a:pt x="34" y="36"/>
                  </a:cubicBezTo>
                  <a:cubicBezTo>
                    <a:pt x="29" y="27"/>
                    <a:pt x="24" y="17"/>
                    <a:pt x="18" y="7"/>
                  </a:cubicBezTo>
                  <a:cubicBezTo>
                    <a:pt x="16" y="3"/>
                    <a:pt x="9" y="1"/>
                    <a:pt x="5" y="4"/>
                  </a:cubicBezTo>
                  <a:cubicBezTo>
                    <a:pt x="1" y="6"/>
                    <a:pt x="0" y="12"/>
                    <a:pt x="2" y="17"/>
                  </a:cubicBezTo>
                  <a:cubicBezTo>
                    <a:pt x="3" y="19"/>
                    <a:pt x="5" y="21"/>
                    <a:pt x="6" y="24"/>
                  </a:cubicBezTo>
                  <a:cubicBezTo>
                    <a:pt x="14" y="39"/>
                    <a:pt x="22" y="55"/>
                    <a:pt x="31" y="71"/>
                  </a:cubicBezTo>
                  <a:cubicBezTo>
                    <a:pt x="35" y="79"/>
                    <a:pt x="37" y="88"/>
                    <a:pt x="37" y="97"/>
                  </a:cubicBezTo>
                  <a:cubicBezTo>
                    <a:pt x="36" y="130"/>
                    <a:pt x="37" y="162"/>
                    <a:pt x="36" y="195"/>
                  </a:cubicBezTo>
                  <a:cubicBezTo>
                    <a:pt x="36" y="201"/>
                    <a:pt x="44" y="207"/>
                    <a:pt x="50" y="204"/>
                  </a:cubicBezTo>
                  <a:cubicBezTo>
                    <a:pt x="56" y="202"/>
                    <a:pt x="58" y="198"/>
                    <a:pt x="58" y="192"/>
                  </a:cubicBezTo>
                  <a:cubicBezTo>
                    <a:pt x="58" y="174"/>
                    <a:pt x="58" y="155"/>
                    <a:pt x="58" y="137"/>
                  </a:cubicBezTo>
                  <a:cubicBezTo>
                    <a:pt x="58" y="136"/>
                    <a:pt x="59" y="134"/>
                    <a:pt x="59" y="132"/>
                  </a:cubicBezTo>
                  <a:cubicBezTo>
                    <a:pt x="59" y="132"/>
                    <a:pt x="60" y="132"/>
                    <a:pt x="60" y="132"/>
                  </a:cubicBezTo>
                  <a:cubicBezTo>
                    <a:pt x="61" y="134"/>
                    <a:pt x="61" y="136"/>
                    <a:pt x="61" y="138"/>
                  </a:cubicBezTo>
                  <a:cubicBezTo>
                    <a:pt x="61" y="156"/>
                    <a:pt x="61" y="175"/>
                    <a:pt x="61" y="194"/>
                  </a:cubicBezTo>
                  <a:cubicBezTo>
                    <a:pt x="61" y="200"/>
                    <a:pt x="65" y="204"/>
                    <a:pt x="71" y="205"/>
                  </a:cubicBezTo>
                  <a:cubicBezTo>
                    <a:pt x="79" y="205"/>
                    <a:pt x="83" y="202"/>
                    <a:pt x="84" y="195"/>
                  </a:cubicBezTo>
                  <a:cubicBezTo>
                    <a:pt x="84" y="193"/>
                    <a:pt x="84" y="191"/>
                    <a:pt x="84" y="189"/>
                  </a:cubicBezTo>
                  <a:cubicBezTo>
                    <a:pt x="84" y="155"/>
                    <a:pt x="84" y="122"/>
                    <a:pt x="84" y="89"/>
                  </a:cubicBezTo>
                  <a:cubicBezTo>
                    <a:pt x="84" y="84"/>
                    <a:pt x="86" y="80"/>
                    <a:pt x="88" y="75"/>
                  </a:cubicBezTo>
                  <a:cubicBezTo>
                    <a:pt x="90" y="71"/>
                    <a:pt x="92" y="66"/>
                    <a:pt x="92" y="62"/>
                  </a:cubicBezTo>
                  <a:cubicBezTo>
                    <a:pt x="87" y="53"/>
                    <a:pt x="86" y="47"/>
                    <a:pt x="87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2453" y="1288"/>
              <a:ext cx="178" cy="307"/>
            </a:xfrm>
            <a:custGeom>
              <a:avLst/>
              <a:gdLst>
                <a:gd name="T0" fmla="*/ 100 w 120"/>
                <a:gd name="T1" fmla="*/ 121 h 206"/>
                <a:gd name="T2" fmla="*/ 97 w 120"/>
                <a:gd name="T3" fmla="*/ 103 h 206"/>
                <a:gd name="T4" fmla="*/ 92 w 120"/>
                <a:gd name="T5" fmla="*/ 87 h 206"/>
                <a:gd name="T6" fmla="*/ 92 w 120"/>
                <a:gd name="T7" fmla="*/ 71 h 206"/>
                <a:gd name="T8" fmla="*/ 95 w 120"/>
                <a:gd name="T9" fmla="*/ 64 h 206"/>
                <a:gd name="T10" fmla="*/ 117 w 120"/>
                <a:gd name="T11" fmla="*/ 23 h 206"/>
                <a:gd name="T12" fmla="*/ 117 w 120"/>
                <a:gd name="T13" fmla="*/ 23 h 206"/>
                <a:gd name="T14" fmla="*/ 119 w 120"/>
                <a:gd name="T15" fmla="*/ 18 h 206"/>
                <a:gd name="T16" fmla="*/ 118 w 120"/>
                <a:gd name="T17" fmla="*/ 5 h 206"/>
                <a:gd name="T18" fmla="*/ 115 w 120"/>
                <a:gd name="T19" fmla="*/ 3 h 206"/>
                <a:gd name="T20" fmla="*/ 111 w 120"/>
                <a:gd name="T21" fmla="*/ 2 h 206"/>
                <a:gd name="T22" fmla="*/ 106 w 120"/>
                <a:gd name="T23" fmla="*/ 6 h 206"/>
                <a:gd name="T24" fmla="*/ 97 w 120"/>
                <a:gd name="T25" fmla="*/ 19 h 206"/>
                <a:gd name="T26" fmla="*/ 97 w 120"/>
                <a:gd name="T27" fmla="*/ 19 h 206"/>
                <a:gd name="T28" fmla="*/ 97 w 120"/>
                <a:gd name="T29" fmla="*/ 20 h 206"/>
                <a:gd name="T30" fmla="*/ 96 w 120"/>
                <a:gd name="T31" fmla="*/ 20 h 206"/>
                <a:gd name="T32" fmla="*/ 80 w 120"/>
                <a:gd name="T33" fmla="*/ 47 h 206"/>
                <a:gd name="T34" fmla="*/ 67 w 120"/>
                <a:gd name="T35" fmla="*/ 55 h 206"/>
                <a:gd name="T36" fmla="*/ 37 w 120"/>
                <a:gd name="T37" fmla="*/ 39 h 206"/>
                <a:gd name="T38" fmla="*/ 25 w 120"/>
                <a:gd name="T39" fmla="*/ 17 h 206"/>
                <a:gd name="T40" fmla="*/ 22 w 120"/>
                <a:gd name="T41" fmla="*/ 12 h 206"/>
                <a:gd name="T42" fmla="*/ 15 w 120"/>
                <a:gd name="T43" fmla="*/ 3 h 206"/>
                <a:gd name="T44" fmla="*/ 4 w 120"/>
                <a:gd name="T45" fmla="*/ 2 h 206"/>
                <a:gd name="T46" fmla="*/ 1 w 120"/>
                <a:gd name="T47" fmla="*/ 5 h 206"/>
                <a:gd name="T48" fmla="*/ 1 w 120"/>
                <a:gd name="T49" fmla="*/ 12 h 206"/>
                <a:gd name="T50" fmla="*/ 7 w 120"/>
                <a:gd name="T51" fmla="*/ 24 h 206"/>
                <a:gd name="T52" fmla="*/ 28 w 120"/>
                <a:gd name="T53" fmla="*/ 64 h 206"/>
                <a:gd name="T54" fmla="*/ 33 w 120"/>
                <a:gd name="T55" fmla="*/ 82 h 206"/>
                <a:gd name="T56" fmla="*/ 28 w 120"/>
                <a:gd name="T57" fmla="*/ 106 h 206"/>
                <a:gd name="T58" fmla="*/ 21 w 120"/>
                <a:gd name="T59" fmla="*/ 136 h 206"/>
                <a:gd name="T60" fmla="*/ 18 w 120"/>
                <a:gd name="T61" fmla="*/ 147 h 206"/>
                <a:gd name="T62" fmla="*/ 30 w 120"/>
                <a:gd name="T63" fmla="*/ 159 h 206"/>
                <a:gd name="T64" fmla="*/ 36 w 120"/>
                <a:gd name="T65" fmla="*/ 165 h 206"/>
                <a:gd name="T66" fmla="*/ 37 w 120"/>
                <a:gd name="T67" fmla="*/ 194 h 206"/>
                <a:gd name="T68" fmla="*/ 49 w 120"/>
                <a:gd name="T69" fmla="*/ 205 h 206"/>
                <a:gd name="T70" fmla="*/ 59 w 120"/>
                <a:gd name="T71" fmla="*/ 194 h 206"/>
                <a:gd name="T72" fmla="*/ 59 w 120"/>
                <a:gd name="T73" fmla="*/ 165 h 206"/>
                <a:gd name="T74" fmla="*/ 60 w 120"/>
                <a:gd name="T75" fmla="*/ 160 h 206"/>
                <a:gd name="T76" fmla="*/ 62 w 120"/>
                <a:gd name="T77" fmla="*/ 160 h 206"/>
                <a:gd name="T78" fmla="*/ 62 w 120"/>
                <a:gd name="T79" fmla="*/ 165 h 206"/>
                <a:gd name="T80" fmla="*/ 62 w 120"/>
                <a:gd name="T81" fmla="*/ 193 h 206"/>
                <a:gd name="T82" fmla="*/ 75 w 120"/>
                <a:gd name="T83" fmla="*/ 206 h 206"/>
                <a:gd name="T84" fmla="*/ 86 w 120"/>
                <a:gd name="T85" fmla="*/ 193 h 206"/>
                <a:gd name="T86" fmla="*/ 86 w 120"/>
                <a:gd name="T87" fmla="*/ 170 h 206"/>
                <a:gd name="T88" fmla="*/ 96 w 120"/>
                <a:gd name="T89" fmla="*/ 159 h 206"/>
                <a:gd name="T90" fmla="*/ 105 w 120"/>
                <a:gd name="T91" fmla="*/ 153 h 206"/>
                <a:gd name="T92" fmla="*/ 104 w 120"/>
                <a:gd name="T93" fmla="*/ 139 h 206"/>
                <a:gd name="T94" fmla="*/ 100 w 120"/>
                <a:gd name="T95" fmla="*/ 12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206">
                  <a:moveTo>
                    <a:pt x="100" y="121"/>
                  </a:moveTo>
                  <a:cubicBezTo>
                    <a:pt x="99" y="115"/>
                    <a:pt x="98" y="109"/>
                    <a:pt x="97" y="103"/>
                  </a:cubicBezTo>
                  <a:cubicBezTo>
                    <a:pt x="95" y="98"/>
                    <a:pt x="93" y="93"/>
                    <a:pt x="92" y="87"/>
                  </a:cubicBezTo>
                  <a:cubicBezTo>
                    <a:pt x="92" y="82"/>
                    <a:pt x="89" y="77"/>
                    <a:pt x="92" y="71"/>
                  </a:cubicBezTo>
                  <a:cubicBezTo>
                    <a:pt x="93" y="69"/>
                    <a:pt x="94" y="66"/>
                    <a:pt x="95" y="64"/>
                  </a:cubicBezTo>
                  <a:cubicBezTo>
                    <a:pt x="102" y="50"/>
                    <a:pt x="109" y="37"/>
                    <a:pt x="11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1"/>
                    <a:pt x="118" y="19"/>
                    <a:pt x="119" y="18"/>
                  </a:cubicBezTo>
                  <a:cubicBezTo>
                    <a:pt x="120" y="13"/>
                    <a:pt x="119" y="9"/>
                    <a:pt x="118" y="5"/>
                  </a:cubicBezTo>
                  <a:cubicBezTo>
                    <a:pt x="117" y="4"/>
                    <a:pt x="116" y="4"/>
                    <a:pt x="115" y="3"/>
                  </a:cubicBezTo>
                  <a:cubicBezTo>
                    <a:pt x="114" y="2"/>
                    <a:pt x="112" y="2"/>
                    <a:pt x="111" y="2"/>
                  </a:cubicBezTo>
                  <a:cubicBezTo>
                    <a:pt x="109" y="3"/>
                    <a:pt x="107" y="4"/>
                    <a:pt x="106" y="6"/>
                  </a:cubicBezTo>
                  <a:cubicBezTo>
                    <a:pt x="103" y="10"/>
                    <a:pt x="100" y="14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1" y="29"/>
                    <a:pt x="86" y="39"/>
                    <a:pt x="80" y="47"/>
                  </a:cubicBezTo>
                  <a:cubicBezTo>
                    <a:pt x="77" y="51"/>
                    <a:pt x="72" y="54"/>
                    <a:pt x="67" y="55"/>
                  </a:cubicBezTo>
                  <a:cubicBezTo>
                    <a:pt x="53" y="58"/>
                    <a:pt x="44" y="52"/>
                    <a:pt x="37" y="39"/>
                  </a:cubicBezTo>
                  <a:cubicBezTo>
                    <a:pt x="33" y="32"/>
                    <a:pt x="29" y="24"/>
                    <a:pt x="25" y="17"/>
                  </a:cubicBezTo>
                  <a:cubicBezTo>
                    <a:pt x="24" y="15"/>
                    <a:pt x="23" y="14"/>
                    <a:pt x="22" y="12"/>
                  </a:cubicBezTo>
                  <a:cubicBezTo>
                    <a:pt x="19" y="8"/>
                    <a:pt x="16" y="4"/>
                    <a:pt x="15" y="3"/>
                  </a:cubicBezTo>
                  <a:cubicBezTo>
                    <a:pt x="12" y="0"/>
                    <a:pt x="9" y="0"/>
                    <a:pt x="4" y="2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1" y="12"/>
                  </a:cubicBezTo>
                  <a:cubicBezTo>
                    <a:pt x="3" y="16"/>
                    <a:pt x="5" y="20"/>
                    <a:pt x="7" y="24"/>
                  </a:cubicBezTo>
                  <a:cubicBezTo>
                    <a:pt x="14" y="37"/>
                    <a:pt x="21" y="51"/>
                    <a:pt x="28" y="64"/>
                  </a:cubicBezTo>
                  <a:cubicBezTo>
                    <a:pt x="30" y="70"/>
                    <a:pt x="35" y="75"/>
                    <a:pt x="33" y="82"/>
                  </a:cubicBezTo>
                  <a:cubicBezTo>
                    <a:pt x="32" y="90"/>
                    <a:pt x="30" y="98"/>
                    <a:pt x="28" y="106"/>
                  </a:cubicBezTo>
                  <a:cubicBezTo>
                    <a:pt x="26" y="116"/>
                    <a:pt x="23" y="126"/>
                    <a:pt x="21" y="136"/>
                  </a:cubicBezTo>
                  <a:cubicBezTo>
                    <a:pt x="20" y="140"/>
                    <a:pt x="19" y="143"/>
                    <a:pt x="18" y="147"/>
                  </a:cubicBezTo>
                  <a:cubicBezTo>
                    <a:pt x="16" y="153"/>
                    <a:pt x="22" y="159"/>
                    <a:pt x="30" y="159"/>
                  </a:cubicBezTo>
                  <a:cubicBezTo>
                    <a:pt x="36" y="159"/>
                    <a:pt x="36" y="159"/>
                    <a:pt x="36" y="165"/>
                  </a:cubicBezTo>
                  <a:cubicBezTo>
                    <a:pt x="36" y="175"/>
                    <a:pt x="36" y="185"/>
                    <a:pt x="37" y="194"/>
                  </a:cubicBezTo>
                  <a:cubicBezTo>
                    <a:pt x="37" y="201"/>
                    <a:pt x="42" y="206"/>
                    <a:pt x="49" y="205"/>
                  </a:cubicBezTo>
                  <a:cubicBezTo>
                    <a:pt x="55" y="205"/>
                    <a:pt x="59" y="201"/>
                    <a:pt x="59" y="194"/>
                  </a:cubicBezTo>
                  <a:cubicBezTo>
                    <a:pt x="59" y="184"/>
                    <a:pt x="59" y="175"/>
                    <a:pt x="59" y="165"/>
                  </a:cubicBezTo>
                  <a:cubicBezTo>
                    <a:pt x="59" y="163"/>
                    <a:pt x="60" y="162"/>
                    <a:pt x="60" y="160"/>
                  </a:cubicBezTo>
                  <a:cubicBezTo>
                    <a:pt x="61" y="160"/>
                    <a:pt x="61" y="160"/>
                    <a:pt x="62" y="160"/>
                  </a:cubicBezTo>
                  <a:cubicBezTo>
                    <a:pt x="62" y="162"/>
                    <a:pt x="62" y="164"/>
                    <a:pt x="62" y="165"/>
                  </a:cubicBezTo>
                  <a:cubicBezTo>
                    <a:pt x="62" y="175"/>
                    <a:pt x="62" y="184"/>
                    <a:pt x="62" y="193"/>
                  </a:cubicBezTo>
                  <a:cubicBezTo>
                    <a:pt x="63" y="201"/>
                    <a:pt x="66" y="206"/>
                    <a:pt x="75" y="206"/>
                  </a:cubicBezTo>
                  <a:cubicBezTo>
                    <a:pt x="82" y="205"/>
                    <a:pt x="86" y="201"/>
                    <a:pt x="86" y="193"/>
                  </a:cubicBezTo>
                  <a:cubicBezTo>
                    <a:pt x="86" y="185"/>
                    <a:pt x="86" y="177"/>
                    <a:pt x="86" y="170"/>
                  </a:cubicBezTo>
                  <a:cubicBezTo>
                    <a:pt x="86" y="160"/>
                    <a:pt x="86" y="160"/>
                    <a:pt x="96" y="159"/>
                  </a:cubicBezTo>
                  <a:cubicBezTo>
                    <a:pt x="100" y="159"/>
                    <a:pt x="104" y="157"/>
                    <a:pt x="105" y="153"/>
                  </a:cubicBezTo>
                  <a:cubicBezTo>
                    <a:pt x="106" y="149"/>
                    <a:pt x="105" y="144"/>
                    <a:pt x="104" y="139"/>
                  </a:cubicBezTo>
                  <a:cubicBezTo>
                    <a:pt x="103" y="133"/>
                    <a:pt x="101" y="127"/>
                    <a:pt x="100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096" name="Freeform 26"/>
            <p:cNvSpPr>
              <a:spLocks/>
            </p:cNvSpPr>
            <p:nvPr/>
          </p:nvSpPr>
          <p:spPr bwMode="auto">
            <a:xfrm>
              <a:off x="2591" y="1233"/>
              <a:ext cx="179" cy="305"/>
            </a:xfrm>
            <a:custGeom>
              <a:avLst/>
              <a:gdLst>
                <a:gd name="T0" fmla="*/ 115 w 120"/>
                <a:gd name="T1" fmla="*/ 3 h 205"/>
                <a:gd name="T2" fmla="*/ 102 w 120"/>
                <a:gd name="T3" fmla="*/ 7 h 205"/>
                <a:gd name="T4" fmla="*/ 83 w 120"/>
                <a:gd name="T5" fmla="*/ 39 h 205"/>
                <a:gd name="T6" fmla="*/ 41 w 120"/>
                <a:gd name="T7" fmla="*/ 45 h 205"/>
                <a:gd name="T8" fmla="*/ 31 w 120"/>
                <a:gd name="T9" fmla="*/ 30 h 205"/>
                <a:gd name="T10" fmla="*/ 18 w 120"/>
                <a:gd name="T11" fmla="*/ 6 h 205"/>
                <a:gd name="T12" fmla="*/ 3 w 120"/>
                <a:gd name="T13" fmla="*/ 5 h 205"/>
                <a:gd name="T14" fmla="*/ 2 w 120"/>
                <a:gd name="T15" fmla="*/ 17 h 205"/>
                <a:gd name="T16" fmla="*/ 13 w 120"/>
                <a:gd name="T17" fmla="*/ 37 h 205"/>
                <a:gd name="T18" fmla="*/ 17 w 120"/>
                <a:gd name="T19" fmla="*/ 35 h 205"/>
                <a:gd name="T20" fmla="*/ 25 w 120"/>
                <a:gd name="T21" fmla="*/ 37 h 205"/>
                <a:gd name="T22" fmla="*/ 31 w 120"/>
                <a:gd name="T23" fmla="*/ 50 h 205"/>
                <a:gd name="T24" fmla="*/ 31 w 120"/>
                <a:gd name="T25" fmla="*/ 53 h 205"/>
                <a:gd name="T26" fmla="*/ 29 w 120"/>
                <a:gd name="T27" fmla="*/ 59 h 205"/>
                <a:gd name="T28" fmla="*/ 30 w 120"/>
                <a:gd name="T29" fmla="*/ 70 h 205"/>
                <a:gd name="T30" fmla="*/ 36 w 120"/>
                <a:gd name="T31" fmla="*/ 92 h 205"/>
                <a:gd name="T32" fmla="*/ 36 w 120"/>
                <a:gd name="T33" fmla="*/ 188 h 205"/>
                <a:gd name="T34" fmla="*/ 36 w 120"/>
                <a:gd name="T35" fmla="*/ 196 h 205"/>
                <a:gd name="T36" fmla="*/ 47 w 120"/>
                <a:gd name="T37" fmla="*/ 204 h 205"/>
                <a:gd name="T38" fmla="*/ 56 w 120"/>
                <a:gd name="T39" fmla="*/ 195 h 205"/>
                <a:gd name="T40" fmla="*/ 57 w 120"/>
                <a:gd name="T41" fmla="*/ 189 h 205"/>
                <a:gd name="T42" fmla="*/ 57 w 120"/>
                <a:gd name="T43" fmla="*/ 137 h 205"/>
                <a:gd name="T44" fmla="*/ 59 w 120"/>
                <a:gd name="T45" fmla="*/ 131 h 205"/>
                <a:gd name="T46" fmla="*/ 61 w 120"/>
                <a:gd name="T47" fmla="*/ 136 h 205"/>
                <a:gd name="T48" fmla="*/ 61 w 120"/>
                <a:gd name="T49" fmla="*/ 194 h 205"/>
                <a:gd name="T50" fmla="*/ 65 w 120"/>
                <a:gd name="T51" fmla="*/ 202 h 205"/>
                <a:gd name="T52" fmla="*/ 78 w 120"/>
                <a:gd name="T53" fmla="*/ 202 h 205"/>
                <a:gd name="T54" fmla="*/ 84 w 120"/>
                <a:gd name="T55" fmla="*/ 192 h 205"/>
                <a:gd name="T56" fmla="*/ 84 w 120"/>
                <a:gd name="T57" fmla="*/ 85 h 205"/>
                <a:gd name="T58" fmla="*/ 85 w 120"/>
                <a:gd name="T59" fmla="*/ 79 h 205"/>
                <a:gd name="T60" fmla="*/ 92 w 120"/>
                <a:gd name="T61" fmla="*/ 65 h 205"/>
                <a:gd name="T62" fmla="*/ 117 w 120"/>
                <a:gd name="T63" fmla="*/ 16 h 205"/>
                <a:gd name="T64" fmla="*/ 115 w 120"/>
                <a:gd name="T65" fmla="*/ 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205">
                  <a:moveTo>
                    <a:pt x="115" y="3"/>
                  </a:moveTo>
                  <a:cubicBezTo>
                    <a:pt x="111" y="0"/>
                    <a:pt x="104" y="2"/>
                    <a:pt x="102" y="7"/>
                  </a:cubicBezTo>
                  <a:cubicBezTo>
                    <a:pt x="95" y="18"/>
                    <a:pt x="90" y="29"/>
                    <a:pt x="83" y="39"/>
                  </a:cubicBezTo>
                  <a:cubicBezTo>
                    <a:pt x="74" y="55"/>
                    <a:pt x="54" y="60"/>
                    <a:pt x="41" y="45"/>
                  </a:cubicBezTo>
                  <a:cubicBezTo>
                    <a:pt x="37" y="41"/>
                    <a:pt x="35" y="35"/>
                    <a:pt x="31" y="30"/>
                  </a:cubicBezTo>
                  <a:cubicBezTo>
                    <a:pt x="27" y="22"/>
                    <a:pt x="23" y="14"/>
                    <a:pt x="18" y="6"/>
                  </a:cubicBezTo>
                  <a:cubicBezTo>
                    <a:pt x="15" y="1"/>
                    <a:pt x="7" y="0"/>
                    <a:pt x="3" y="5"/>
                  </a:cubicBezTo>
                  <a:cubicBezTo>
                    <a:pt x="0" y="8"/>
                    <a:pt x="0" y="13"/>
                    <a:pt x="2" y="17"/>
                  </a:cubicBezTo>
                  <a:cubicBezTo>
                    <a:pt x="6" y="24"/>
                    <a:pt x="10" y="31"/>
                    <a:pt x="13" y="37"/>
                  </a:cubicBezTo>
                  <a:cubicBezTo>
                    <a:pt x="14" y="36"/>
                    <a:pt x="15" y="36"/>
                    <a:pt x="17" y="35"/>
                  </a:cubicBezTo>
                  <a:cubicBezTo>
                    <a:pt x="19" y="35"/>
                    <a:pt x="22" y="35"/>
                    <a:pt x="25" y="37"/>
                  </a:cubicBezTo>
                  <a:cubicBezTo>
                    <a:pt x="29" y="40"/>
                    <a:pt x="32" y="44"/>
                    <a:pt x="31" y="50"/>
                  </a:cubicBezTo>
                  <a:cubicBezTo>
                    <a:pt x="31" y="51"/>
                    <a:pt x="31" y="52"/>
                    <a:pt x="31" y="53"/>
                  </a:cubicBezTo>
                  <a:cubicBezTo>
                    <a:pt x="30" y="55"/>
                    <a:pt x="30" y="57"/>
                    <a:pt x="29" y="59"/>
                  </a:cubicBezTo>
                  <a:cubicBezTo>
                    <a:pt x="28" y="63"/>
                    <a:pt x="28" y="67"/>
                    <a:pt x="30" y="70"/>
                  </a:cubicBezTo>
                  <a:cubicBezTo>
                    <a:pt x="34" y="77"/>
                    <a:pt x="36" y="84"/>
                    <a:pt x="36" y="92"/>
                  </a:cubicBezTo>
                  <a:cubicBezTo>
                    <a:pt x="35" y="124"/>
                    <a:pt x="36" y="156"/>
                    <a:pt x="36" y="188"/>
                  </a:cubicBezTo>
                  <a:cubicBezTo>
                    <a:pt x="36" y="191"/>
                    <a:pt x="36" y="193"/>
                    <a:pt x="36" y="196"/>
                  </a:cubicBezTo>
                  <a:cubicBezTo>
                    <a:pt x="37" y="201"/>
                    <a:pt x="41" y="204"/>
                    <a:pt x="47" y="204"/>
                  </a:cubicBezTo>
                  <a:cubicBezTo>
                    <a:pt x="52" y="204"/>
                    <a:pt x="56" y="201"/>
                    <a:pt x="56" y="195"/>
                  </a:cubicBezTo>
                  <a:cubicBezTo>
                    <a:pt x="57" y="193"/>
                    <a:pt x="57" y="191"/>
                    <a:pt x="57" y="189"/>
                  </a:cubicBezTo>
                  <a:cubicBezTo>
                    <a:pt x="57" y="172"/>
                    <a:pt x="57" y="154"/>
                    <a:pt x="57" y="137"/>
                  </a:cubicBezTo>
                  <a:cubicBezTo>
                    <a:pt x="57" y="135"/>
                    <a:pt x="58" y="133"/>
                    <a:pt x="59" y="131"/>
                  </a:cubicBezTo>
                  <a:cubicBezTo>
                    <a:pt x="60" y="133"/>
                    <a:pt x="61" y="135"/>
                    <a:pt x="61" y="136"/>
                  </a:cubicBezTo>
                  <a:cubicBezTo>
                    <a:pt x="61" y="156"/>
                    <a:pt x="61" y="175"/>
                    <a:pt x="61" y="194"/>
                  </a:cubicBezTo>
                  <a:cubicBezTo>
                    <a:pt x="61" y="197"/>
                    <a:pt x="62" y="200"/>
                    <a:pt x="65" y="202"/>
                  </a:cubicBezTo>
                  <a:cubicBezTo>
                    <a:pt x="70" y="204"/>
                    <a:pt x="74" y="205"/>
                    <a:pt x="78" y="202"/>
                  </a:cubicBezTo>
                  <a:cubicBezTo>
                    <a:pt x="82" y="200"/>
                    <a:pt x="84" y="197"/>
                    <a:pt x="84" y="192"/>
                  </a:cubicBezTo>
                  <a:cubicBezTo>
                    <a:pt x="83" y="157"/>
                    <a:pt x="83" y="121"/>
                    <a:pt x="84" y="85"/>
                  </a:cubicBezTo>
                  <a:cubicBezTo>
                    <a:pt x="84" y="83"/>
                    <a:pt x="84" y="81"/>
                    <a:pt x="85" y="79"/>
                  </a:cubicBezTo>
                  <a:cubicBezTo>
                    <a:pt x="87" y="74"/>
                    <a:pt x="90" y="70"/>
                    <a:pt x="92" y="65"/>
                  </a:cubicBezTo>
                  <a:cubicBezTo>
                    <a:pt x="100" y="49"/>
                    <a:pt x="109" y="33"/>
                    <a:pt x="117" y="16"/>
                  </a:cubicBezTo>
                  <a:cubicBezTo>
                    <a:pt x="120" y="11"/>
                    <a:pt x="120" y="6"/>
                    <a:pt x="11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grpSp>
        <p:nvGrpSpPr>
          <p:cNvPr id="4097" name="Group 29"/>
          <p:cNvGrpSpPr>
            <a:grpSpLocks noChangeAspect="1"/>
          </p:cNvGrpSpPr>
          <p:nvPr/>
        </p:nvGrpSpPr>
        <p:grpSpPr bwMode="auto">
          <a:xfrm>
            <a:off x="6965951" y="1847851"/>
            <a:ext cx="814387" cy="727075"/>
            <a:chOff x="4388" y="1164"/>
            <a:chExt cx="513" cy="458"/>
          </a:xfrm>
          <a:solidFill>
            <a:schemeClr val="accent1"/>
          </a:solidFill>
        </p:grpSpPr>
        <p:sp>
          <p:nvSpPr>
            <p:cNvPr id="4102" name="Freeform 30"/>
            <p:cNvSpPr>
              <a:spLocks noEditPoints="1"/>
            </p:cNvSpPr>
            <p:nvPr/>
          </p:nvSpPr>
          <p:spPr bwMode="auto">
            <a:xfrm>
              <a:off x="4388" y="1164"/>
              <a:ext cx="513" cy="458"/>
            </a:xfrm>
            <a:custGeom>
              <a:avLst/>
              <a:gdLst>
                <a:gd name="T0" fmla="*/ 301 w 330"/>
                <a:gd name="T1" fmla="*/ 173 h 294"/>
                <a:gd name="T2" fmla="*/ 299 w 330"/>
                <a:gd name="T3" fmla="*/ 163 h 294"/>
                <a:gd name="T4" fmla="*/ 279 w 330"/>
                <a:gd name="T5" fmla="*/ 159 h 294"/>
                <a:gd name="T6" fmla="*/ 304 w 330"/>
                <a:gd name="T7" fmla="*/ 127 h 294"/>
                <a:gd name="T8" fmla="*/ 277 w 330"/>
                <a:gd name="T9" fmla="*/ 114 h 294"/>
                <a:gd name="T10" fmla="*/ 274 w 330"/>
                <a:gd name="T11" fmla="*/ 126 h 294"/>
                <a:gd name="T12" fmla="*/ 288 w 330"/>
                <a:gd name="T13" fmla="*/ 139 h 294"/>
                <a:gd name="T14" fmla="*/ 264 w 330"/>
                <a:gd name="T15" fmla="*/ 169 h 294"/>
                <a:gd name="T16" fmla="*/ 110 w 330"/>
                <a:gd name="T17" fmla="*/ 154 h 294"/>
                <a:gd name="T18" fmla="*/ 143 w 330"/>
                <a:gd name="T19" fmla="*/ 133 h 294"/>
                <a:gd name="T20" fmla="*/ 93 w 330"/>
                <a:gd name="T21" fmla="*/ 136 h 294"/>
                <a:gd name="T22" fmla="*/ 88 w 330"/>
                <a:gd name="T23" fmla="*/ 75 h 294"/>
                <a:gd name="T24" fmla="*/ 135 w 330"/>
                <a:gd name="T25" fmla="*/ 76 h 294"/>
                <a:gd name="T26" fmla="*/ 137 w 330"/>
                <a:gd name="T27" fmla="*/ 62 h 294"/>
                <a:gd name="T28" fmla="*/ 90 w 330"/>
                <a:gd name="T29" fmla="*/ 60 h 294"/>
                <a:gd name="T30" fmla="*/ 72 w 330"/>
                <a:gd name="T31" fmla="*/ 136 h 294"/>
                <a:gd name="T32" fmla="*/ 110 w 330"/>
                <a:gd name="T33" fmla="*/ 154 h 294"/>
                <a:gd name="T34" fmla="*/ 248 w 330"/>
                <a:gd name="T35" fmla="*/ 81 h 294"/>
                <a:gd name="T36" fmla="*/ 210 w 330"/>
                <a:gd name="T37" fmla="*/ 54 h 294"/>
                <a:gd name="T38" fmla="*/ 160 w 330"/>
                <a:gd name="T39" fmla="*/ 85 h 294"/>
                <a:gd name="T40" fmla="*/ 203 w 330"/>
                <a:gd name="T41" fmla="*/ 154 h 294"/>
                <a:gd name="T42" fmla="*/ 239 w 330"/>
                <a:gd name="T43" fmla="*/ 140 h 294"/>
                <a:gd name="T44" fmla="*/ 165 w 330"/>
                <a:gd name="T45" fmla="*/ 173 h 294"/>
                <a:gd name="T46" fmla="*/ 120 w 330"/>
                <a:gd name="T47" fmla="*/ 228 h 294"/>
                <a:gd name="T48" fmla="*/ 101 w 330"/>
                <a:gd name="T49" fmla="*/ 234 h 294"/>
                <a:gd name="T50" fmla="*/ 160 w 330"/>
                <a:gd name="T51" fmla="*/ 268 h 294"/>
                <a:gd name="T52" fmla="*/ 195 w 330"/>
                <a:gd name="T53" fmla="*/ 253 h 294"/>
                <a:gd name="T54" fmla="*/ 225 w 330"/>
                <a:gd name="T55" fmla="*/ 234 h 294"/>
                <a:gd name="T56" fmla="*/ 209 w 330"/>
                <a:gd name="T57" fmla="*/ 179 h 294"/>
                <a:gd name="T58" fmla="*/ 321 w 330"/>
                <a:gd name="T59" fmla="*/ 119 h 294"/>
                <a:gd name="T60" fmla="*/ 326 w 330"/>
                <a:gd name="T61" fmla="*/ 155 h 294"/>
                <a:gd name="T62" fmla="*/ 306 w 330"/>
                <a:gd name="T63" fmla="*/ 216 h 294"/>
                <a:gd name="T64" fmla="*/ 268 w 330"/>
                <a:gd name="T65" fmla="*/ 222 h 294"/>
                <a:gd name="T66" fmla="*/ 235 w 330"/>
                <a:gd name="T67" fmla="*/ 266 h 294"/>
                <a:gd name="T68" fmla="*/ 203 w 330"/>
                <a:gd name="T69" fmla="*/ 286 h 294"/>
                <a:gd name="T70" fmla="*/ 163 w 330"/>
                <a:gd name="T71" fmla="*/ 293 h 294"/>
                <a:gd name="T72" fmla="*/ 84 w 330"/>
                <a:gd name="T73" fmla="*/ 257 h 294"/>
                <a:gd name="T74" fmla="*/ 58 w 330"/>
                <a:gd name="T75" fmla="*/ 202 h 294"/>
                <a:gd name="T76" fmla="*/ 10 w 330"/>
                <a:gd name="T77" fmla="*/ 150 h 294"/>
                <a:gd name="T78" fmla="*/ 0 w 330"/>
                <a:gd name="T79" fmla="*/ 107 h 294"/>
                <a:gd name="T80" fmla="*/ 6 w 330"/>
                <a:gd name="T81" fmla="*/ 76 h 294"/>
                <a:gd name="T82" fmla="*/ 61 w 330"/>
                <a:gd name="T83" fmla="*/ 21 h 294"/>
                <a:gd name="T84" fmla="*/ 113 w 330"/>
                <a:gd name="T85" fmla="*/ 22 h 294"/>
                <a:gd name="T86" fmla="*/ 157 w 330"/>
                <a:gd name="T87" fmla="*/ 9 h 294"/>
                <a:gd name="T88" fmla="*/ 195 w 330"/>
                <a:gd name="T89" fmla="*/ 1 h 294"/>
                <a:gd name="T90" fmla="*/ 227 w 330"/>
                <a:gd name="T91" fmla="*/ 2 h 294"/>
                <a:gd name="T92" fmla="*/ 282 w 330"/>
                <a:gd name="T93" fmla="*/ 30 h 294"/>
                <a:gd name="T94" fmla="*/ 315 w 330"/>
                <a:gd name="T95" fmla="*/ 81 h 294"/>
                <a:gd name="T96" fmla="*/ 319 w 330"/>
                <a:gd name="T97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0" h="294">
                  <a:moveTo>
                    <a:pt x="284" y="173"/>
                  </a:moveTo>
                  <a:cubicBezTo>
                    <a:pt x="284" y="173"/>
                    <a:pt x="284" y="173"/>
                    <a:pt x="284" y="173"/>
                  </a:cubicBezTo>
                  <a:cubicBezTo>
                    <a:pt x="290" y="173"/>
                    <a:pt x="295" y="174"/>
                    <a:pt x="301" y="173"/>
                  </a:cubicBezTo>
                  <a:cubicBezTo>
                    <a:pt x="302" y="173"/>
                    <a:pt x="304" y="173"/>
                    <a:pt x="304" y="172"/>
                  </a:cubicBezTo>
                  <a:cubicBezTo>
                    <a:pt x="304" y="170"/>
                    <a:pt x="304" y="167"/>
                    <a:pt x="304" y="165"/>
                  </a:cubicBezTo>
                  <a:cubicBezTo>
                    <a:pt x="304" y="164"/>
                    <a:pt x="301" y="163"/>
                    <a:pt x="299" y="163"/>
                  </a:cubicBezTo>
                  <a:cubicBezTo>
                    <a:pt x="293" y="163"/>
                    <a:pt x="287" y="163"/>
                    <a:pt x="281" y="163"/>
                  </a:cubicBezTo>
                  <a:cubicBezTo>
                    <a:pt x="280" y="163"/>
                    <a:pt x="279" y="163"/>
                    <a:pt x="278" y="162"/>
                  </a:cubicBezTo>
                  <a:cubicBezTo>
                    <a:pt x="278" y="161"/>
                    <a:pt x="278" y="160"/>
                    <a:pt x="279" y="159"/>
                  </a:cubicBezTo>
                  <a:cubicBezTo>
                    <a:pt x="282" y="157"/>
                    <a:pt x="285" y="154"/>
                    <a:pt x="287" y="152"/>
                  </a:cubicBezTo>
                  <a:cubicBezTo>
                    <a:pt x="292" y="148"/>
                    <a:pt x="296" y="145"/>
                    <a:pt x="300" y="141"/>
                  </a:cubicBezTo>
                  <a:cubicBezTo>
                    <a:pt x="303" y="137"/>
                    <a:pt x="305" y="132"/>
                    <a:pt x="304" y="127"/>
                  </a:cubicBezTo>
                  <a:cubicBezTo>
                    <a:pt x="302" y="121"/>
                    <a:pt x="298" y="116"/>
                    <a:pt x="293" y="114"/>
                  </a:cubicBezTo>
                  <a:cubicBezTo>
                    <a:pt x="288" y="112"/>
                    <a:pt x="283" y="110"/>
                    <a:pt x="278" y="114"/>
                  </a:cubicBezTo>
                  <a:cubicBezTo>
                    <a:pt x="278" y="114"/>
                    <a:pt x="277" y="114"/>
                    <a:pt x="277" y="114"/>
                  </a:cubicBezTo>
                  <a:cubicBezTo>
                    <a:pt x="272" y="114"/>
                    <a:pt x="269" y="117"/>
                    <a:pt x="267" y="120"/>
                  </a:cubicBezTo>
                  <a:cubicBezTo>
                    <a:pt x="266" y="121"/>
                    <a:pt x="266" y="122"/>
                    <a:pt x="266" y="123"/>
                  </a:cubicBezTo>
                  <a:cubicBezTo>
                    <a:pt x="268" y="126"/>
                    <a:pt x="271" y="127"/>
                    <a:pt x="274" y="126"/>
                  </a:cubicBezTo>
                  <a:cubicBezTo>
                    <a:pt x="278" y="124"/>
                    <a:pt x="282" y="123"/>
                    <a:pt x="286" y="124"/>
                  </a:cubicBezTo>
                  <a:cubicBezTo>
                    <a:pt x="289" y="124"/>
                    <a:pt x="290" y="125"/>
                    <a:pt x="291" y="128"/>
                  </a:cubicBezTo>
                  <a:cubicBezTo>
                    <a:pt x="292" y="132"/>
                    <a:pt x="291" y="136"/>
                    <a:pt x="288" y="139"/>
                  </a:cubicBezTo>
                  <a:cubicBezTo>
                    <a:pt x="285" y="140"/>
                    <a:pt x="283" y="142"/>
                    <a:pt x="281" y="144"/>
                  </a:cubicBezTo>
                  <a:cubicBezTo>
                    <a:pt x="278" y="146"/>
                    <a:pt x="275" y="147"/>
                    <a:pt x="272" y="150"/>
                  </a:cubicBezTo>
                  <a:cubicBezTo>
                    <a:pt x="266" y="155"/>
                    <a:pt x="263" y="161"/>
                    <a:pt x="264" y="169"/>
                  </a:cubicBezTo>
                  <a:cubicBezTo>
                    <a:pt x="264" y="173"/>
                    <a:pt x="264" y="173"/>
                    <a:pt x="268" y="173"/>
                  </a:cubicBezTo>
                  <a:cubicBezTo>
                    <a:pt x="273" y="174"/>
                    <a:pt x="279" y="173"/>
                    <a:pt x="284" y="173"/>
                  </a:cubicBezTo>
                  <a:moveTo>
                    <a:pt x="110" y="154"/>
                  </a:moveTo>
                  <a:cubicBezTo>
                    <a:pt x="116" y="153"/>
                    <a:pt x="122" y="154"/>
                    <a:pt x="128" y="151"/>
                  </a:cubicBezTo>
                  <a:cubicBezTo>
                    <a:pt x="132" y="148"/>
                    <a:pt x="137" y="147"/>
                    <a:pt x="141" y="144"/>
                  </a:cubicBezTo>
                  <a:cubicBezTo>
                    <a:pt x="146" y="139"/>
                    <a:pt x="147" y="140"/>
                    <a:pt x="143" y="133"/>
                  </a:cubicBezTo>
                  <a:cubicBezTo>
                    <a:pt x="141" y="129"/>
                    <a:pt x="140" y="129"/>
                    <a:pt x="136" y="132"/>
                  </a:cubicBezTo>
                  <a:cubicBezTo>
                    <a:pt x="132" y="135"/>
                    <a:pt x="128" y="137"/>
                    <a:pt x="123" y="139"/>
                  </a:cubicBezTo>
                  <a:cubicBezTo>
                    <a:pt x="112" y="142"/>
                    <a:pt x="102" y="141"/>
                    <a:pt x="93" y="136"/>
                  </a:cubicBezTo>
                  <a:cubicBezTo>
                    <a:pt x="84" y="131"/>
                    <a:pt x="79" y="122"/>
                    <a:pt x="78" y="112"/>
                  </a:cubicBezTo>
                  <a:cubicBezTo>
                    <a:pt x="76" y="104"/>
                    <a:pt x="76" y="96"/>
                    <a:pt x="79" y="88"/>
                  </a:cubicBezTo>
                  <a:cubicBezTo>
                    <a:pt x="81" y="83"/>
                    <a:pt x="84" y="79"/>
                    <a:pt x="88" y="75"/>
                  </a:cubicBezTo>
                  <a:cubicBezTo>
                    <a:pt x="92" y="71"/>
                    <a:pt x="98" y="69"/>
                    <a:pt x="103" y="69"/>
                  </a:cubicBezTo>
                  <a:cubicBezTo>
                    <a:pt x="112" y="68"/>
                    <a:pt x="122" y="67"/>
                    <a:pt x="131" y="74"/>
                  </a:cubicBezTo>
                  <a:cubicBezTo>
                    <a:pt x="132" y="75"/>
                    <a:pt x="133" y="75"/>
                    <a:pt x="135" y="76"/>
                  </a:cubicBezTo>
                  <a:cubicBezTo>
                    <a:pt x="136" y="76"/>
                    <a:pt x="139" y="76"/>
                    <a:pt x="140" y="75"/>
                  </a:cubicBezTo>
                  <a:cubicBezTo>
                    <a:pt x="145" y="70"/>
                    <a:pt x="145" y="68"/>
                    <a:pt x="139" y="63"/>
                  </a:cubicBezTo>
                  <a:cubicBezTo>
                    <a:pt x="138" y="63"/>
                    <a:pt x="138" y="62"/>
                    <a:pt x="137" y="62"/>
                  </a:cubicBezTo>
                  <a:cubicBezTo>
                    <a:pt x="134" y="60"/>
                    <a:pt x="131" y="57"/>
                    <a:pt x="128" y="56"/>
                  </a:cubicBezTo>
                  <a:cubicBezTo>
                    <a:pt x="121" y="55"/>
                    <a:pt x="114" y="53"/>
                    <a:pt x="107" y="54"/>
                  </a:cubicBezTo>
                  <a:cubicBezTo>
                    <a:pt x="100" y="54"/>
                    <a:pt x="95" y="56"/>
                    <a:pt x="90" y="60"/>
                  </a:cubicBezTo>
                  <a:cubicBezTo>
                    <a:pt x="89" y="60"/>
                    <a:pt x="88" y="61"/>
                    <a:pt x="88" y="61"/>
                  </a:cubicBezTo>
                  <a:cubicBezTo>
                    <a:pt x="74" y="67"/>
                    <a:pt x="67" y="78"/>
                    <a:pt x="63" y="91"/>
                  </a:cubicBezTo>
                  <a:cubicBezTo>
                    <a:pt x="58" y="107"/>
                    <a:pt x="62" y="122"/>
                    <a:pt x="72" y="136"/>
                  </a:cubicBezTo>
                  <a:cubicBezTo>
                    <a:pt x="77" y="142"/>
                    <a:pt x="83" y="148"/>
                    <a:pt x="91" y="150"/>
                  </a:cubicBezTo>
                  <a:cubicBezTo>
                    <a:pt x="95" y="151"/>
                    <a:pt x="98" y="153"/>
                    <a:pt x="101" y="153"/>
                  </a:cubicBezTo>
                  <a:cubicBezTo>
                    <a:pt x="104" y="154"/>
                    <a:pt x="108" y="154"/>
                    <a:pt x="110" y="154"/>
                  </a:cubicBezTo>
                  <a:moveTo>
                    <a:pt x="254" y="103"/>
                  </a:moveTo>
                  <a:cubicBezTo>
                    <a:pt x="254" y="100"/>
                    <a:pt x="254" y="96"/>
                    <a:pt x="254" y="93"/>
                  </a:cubicBezTo>
                  <a:cubicBezTo>
                    <a:pt x="252" y="89"/>
                    <a:pt x="251" y="85"/>
                    <a:pt x="248" y="81"/>
                  </a:cubicBezTo>
                  <a:cubicBezTo>
                    <a:pt x="246" y="77"/>
                    <a:pt x="243" y="72"/>
                    <a:pt x="240" y="69"/>
                  </a:cubicBezTo>
                  <a:cubicBezTo>
                    <a:pt x="235" y="65"/>
                    <a:pt x="230" y="62"/>
                    <a:pt x="225" y="58"/>
                  </a:cubicBezTo>
                  <a:cubicBezTo>
                    <a:pt x="220" y="55"/>
                    <a:pt x="215" y="55"/>
                    <a:pt x="210" y="54"/>
                  </a:cubicBezTo>
                  <a:cubicBezTo>
                    <a:pt x="205" y="53"/>
                    <a:pt x="199" y="54"/>
                    <a:pt x="194" y="55"/>
                  </a:cubicBezTo>
                  <a:cubicBezTo>
                    <a:pt x="188" y="57"/>
                    <a:pt x="181" y="59"/>
                    <a:pt x="176" y="64"/>
                  </a:cubicBezTo>
                  <a:cubicBezTo>
                    <a:pt x="169" y="70"/>
                    <a:pt x="162" y="76"/>
                    <a:pt x="160" y="85"/>
                  </a:cubicBezTo>
                  <a:cubicBezTo>
                    <a:pt x="155" y="99"/>
                    <a:pt x="154" y="113"/>
                    <a:pt x="162" y="127"/>
                  </a:cubicBezTo>
                  <a:cubicBezTo>
                    <a:pt x="165" y="134"/>
                    <a:pt x="170" y="140"/>
                    <a:pt x="177" y="145"/>
                  </a:cubicBezTo>
                  <a:cubicBezTo>
                    <a:pt x="185" y="150"/>
                    <a:pt x="194" y="151"/>
                    <a:pt x="203" y="154"/>
                  </a:cubicBezTo>
                  <a:cubicBezTo>
                    <a:pt x="204" y="154"/>
                    <a:pt x="206" y="154"/>
                    <a:pt x="207" y="153"/>
                  </a:cubicBezTo>
                  <a:cubicBezTo>
                    <a:pt x="210" y="153"/>
                    <a:pt x="212" y="152"/>
                    <a:pt x="215" y="152"/>
                  </a:cubicBezTo>
                  <a:cubicBezTo>
                    <a:pt x="225" y="151"/>
                    <a:pt x="233" y="146"/>
                    <a:pt x="239" y="140"/>
                  </a:cubicBezTo>
                  <a:cubicBezTo>
                    <a:pt x="250" y="130"/>
                    <a:pt x="254" y="117"/>
                    <a:pt x="254" y="103"/>
                  </a:cubicBezTo>
                  <a:moveTo>
                    <a:pt x="165" y="173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52" y="173"/>
                    <a:pt x="139" y="173"/>
                    <a:pt x="126" y="173"/>
                  </a:cubicBezTo>
                  <a:cubicBezTo>
                    <a:pt x="120" y="173"/>
                    <a:pt x="120" y="174"/>
                    <a:pt x="120" y="179"/>
                  </a:cubicBezTo>
                  <a:cubicBezTo>
                    <a:pt x="120" y="196"/>
                    <a:pt x="120" y="212"/>
                    <a:pt x="120" y="228"/>
                  </a:cubicBezTo>
                  <a:cubicBezTo>
                    <a:pt x="120" y="233"/>
                    <a:pt x="119" y="233"/>
                    <a:pt x="115" y="233"/>
                  </a:cubicBezTo>
                  <a:cubicBezTo>
                    <a:pt x="111" y="233"/>
                    <a:pt x="107" y="233"/>
                    <a:pt x="103" y="233"/>
                  </a:cubicBezTo>
                  <a:cubicBezTo>
                    <a:pt x="103" y="233"/>
                    <a:pt x="102" y="234"/>
                    <a:pt x="101" y="234"/>
                  </a:cubicBezTo>
                  <a:cubicBezTo>
                    <a:pt x="102" y="235"/>
                    <a:pt x="102" y="235"/>
                    <a:pt x="103" y="236"/>
                  </a:cubicBezTo>
                  <a:cubicBezTo>
                    <a:pt x="111" y="240"/>
                    <a:pt x="120" y="244"/>
                    <a:pt x="128" y="249"/>
                  </a:cubicBezTo>
                  <a:cubicBezTo>
                    <a:pt x="139" y="255"/>
                    <a:pt x="149" y="262"/>
                    <a:pt x="160" y="268"/>
                  </a:cubicBezTo>
                  <a:cubicBezTo>
                    <a:pt x="163" y="270"/>
                    <a:pt x="166" y="270"/>
                    <a:pt x="169" y="268"/>
                  </a:cubicBezTo>
                  <a:cubicBezTo>
                    <a:pt x="175" y="265"/>
                    <a:pt x="181" y="262"/>
                    <a:pt x="187" y="258"/>
                  </a:cubicBezTo>
                  <a:cubicBezTo>
                    <a:pt x="190" y="256"/>
                    <a:pt x="192" y="254"/>
                    <a:pt x="195" y="253"/>
                  </a:cubicBezTo>
                  <a:cubicBezTo>
                    <a:pt x="205" y="247"/>
                    <a:pt x="215" y="241"/>
                    <a:pt x="226" y="236"/>
                  </a:cubicBezTo>
                  <a:cubicBezTo>
                    <a:pt x="226" y="235"/>
                    <a:pt x="226" y="235"/>
                    <a:pt x="227" y="234"/>
                  </a:cubicBezTo>
                  <a:cubicBezTo>
                    <a:pt x="226" y="234"/>
                    <a:pt x="226" y="234"/>
                    <a:pt x="225" y="234"/>
                  </a:cubicBezTo>
                  <a:cubicBezTo>
                    <a:pt x="222" y="233"/>
                    <a:pt x="218" y="233"/>
                    <a:pt x="215" y="233"/>
                  </a:cubicBezTo>
                  <a:cubicBezTo>
                    <a:pt x="210" y="233"/>
                    <a:pt x="210" y="233"/>
                    <a:pt x="209" y="228"/>
                  </a:cubicBezTo>
                  <a:cubicBezTo>
                    <a:pt x="209" y="212"/>
                    <a:pt x="210" y="195"/>
                    <a:pt x="209" y="179"/>
                  </a:cubicBezTo>
                  <a:cubicBezTo>
                    <a:pt x="209" y="173"/>
                    <a:pt x="209" y="173"/>
                    <a:pt x="204" y="173"/>
                  </a:cubicBezTo>
                  <a:cubicBezTo>
                    <a:pt x="191" y="173"/>
                    <a:pt x="178" y="173"/>
                    <a:pt x="165" y="173"/>
                  </a:cubicBezTo>
                  <a:moveTo>
                    <a:pt x="321" y="119"/>
                  </a:moveTo>
                  <a:cubicBezTo>
                    <a:pt x="321" y="125"/>
                    <a:pt x="320" y="132"/>
                    <a:pt x="319" y="139"/>
                  </a:cubicBezTo>
                  <a:cubicBezTo>
                    <a:pt x="319" y="141"/>
                    <a:pt x="319" y="143"/>
                    <a:pt x="321" y="145"/>
                  </a:cubicBezTo>
                  <a:cubicBezTo>
                    <a:pt x="323" y="148"/>
                    <a:pt x="324" y="152"/>
                    <a:pt x="326" y="155"/>
                  </a:cubicBezTo>
                  <a:cubicBezTo>
                    <a:pt x="329" y="164"/>
                    <a:pt x="330" y="174"/>
                    <a:pt x="328" y="183"/>
                  </a:cubicBezTo>
                  <a:cubicBezTo>
                    <a:pt x="328" y="190"/>
                    <a:pt x="324" y="196"/>
                    <a:pt x="321" y="201"/>
                  </a:cubicBezTo>
                  <a:cubicBezTo>
                    <a:pt x="317" y="207"/>
                    <a:pt x="313" y="213"/>
                    <a:pt x="306" y="216"/>
                  </a:cubicBezTo>
                  <a:cubicBezTo>
                    <a:pt x="301" y="218"/>
                    <a:pt x="296" y="220"/>
                    <a:pt x="291" y="221"/>
                  </a:cubicBezTo>
                  <a:cubicBezTo>
                    <a:pt x="286" y="223"/>
                    <a:pt x="280" y="223"/>
                    <a:pt x="274" y="223"/>
                  </a:cubicBezTo>
                  <a:cubicBezTo>
                    <a:pt x="272" y="224"/>
                    <a:pt x="270" y="223"/>
                    <a:pt x="268" y="222"/>
                  </a:cubicBezTo>
                  <a:cubicBezTo>
                    <a:pt x="265" y="221"/>
                    <a:pt x="264" y="222"/>
                    <a:pt x="264" y="224"/>
                  </a:cubicBezTo>
                  <a:cubicBezTo>
                    <a:pt x="261" y="235"/>
                    <a:pt x="254" y="243"/>
                    <a:pt x="248" y="252"/>
                  </a:cubicBezTo>
                  <a:cubicBezTo>
                    <a:pt x="244" y="257"/>
                    <a:pt x="240" y="262"/>
                    <a:pt x="235" y="266"/>
                  </a:cubicBezTo>
                  <a:cubicBezTo>
                    <a:pt x="229" y="270"/>
                    <a:pt x="224" y="274"/>
                    <a:pt x="219" y="278"/>
                  </a:cubicBezTo>
                  <a:cubicBezTo>
                    <a:pt x="215" y="280"/>
                    <a:pt x="212" y="282"/>
                    <a:pt x="208" y="284"/>
                  </a:cubicBezTo>
                  <a:cubicBezTo>
                    <a:pt x="206" y="285"/>
                    <a:pt x="204" y="285"/>
                    <a:pt x="203" y="286"/>
                  </a:cubicBezTo>
                  <a:cubicBezTo>
                    <a:pt x="197" y="287"/>
                    <a:pt x="191" y="289"/>
                    <a:pt x="185" y="290"/>
                  </a:cubicBezTo>
                  <a:cubicBezTo>
                    <a:pt x="180" y="291"/>
                    <a:pt x="175" y="292"/>
                    <a:pt x="170" y="293"/>
                  </a:cubicBezTo>
                  <a:cubicBezTo>
                    <a:pt x="168" y="293"/>
                    <a:pt x="165" y="292"/>
                    <a:pt x="163" y="293"/>
                  </a:cubicBezTo>
                  <a:cubicBezTo>
                    <a:pt x="155" y="294"/>
                    <a:pt x="147" y="292"/>
                    <a:pt x="139" y="290"/>
                  </a:cubicBezTo>
                  <a:cubicBezTo>
                    <a:pt x="128" y="287"/>
                    <a:pt x="118" y="284"/>
                    <a:pt x="108" y="277"/>
                  </a:cubicBezTo>
                  <a:cubicBezTo>
                    <a:pt x="99" y="271"/>
                    <a:pt x="90" y="265"/>
                    <a:pt x="84" y="257"/>
                  </a:cubicBezTo>
                  <a:cubicBezTo>
                    <a:pt x="78" y="251"/>
                    <a:pt x="74" y="244"/>
                    <a:pt x="70" y="237"/>
                  </a:cubicBezTo>
                  <a:cubicBezTo>
                    <a:pt x="67" y="232"/>
                    <a:pt x="65" y="227"/>
                    <a:pt x="63" y="222"/>
                  </a:cubicBezTo>
                  <a:cubicBezTo>
                    <a:pt x="61" y="215"/>
                    <a:pt x="59" y="208"/>
                    <a:pt x="58" y="202"/>
                  </a:cubicBezTo>
                  <a:cubicBezTo>
                    <a:pt x="58" y="195"/>
                    <a:pt x="56" y="191"/>
                    <a:pt x="50" y="189"/>
                  </a:cubicBezTo>
                  <a:cubicBezTo>
                    <a:pt x="39" y="184"/>
                    <a:pt x="30" y="177"/>
                    <a:pt x="22" y="169"/>
                  </a:cubicBezTo>
                  <a:cubicBezTo>
                    <a:pt x="17" y="163"/>
                    <a:pt x="13" y="157"/>
                    <a:pt x="10" y="150"/>
                  </a:cubicBezTo>
                  <a:cubicBezTo>
                    <a:pt x="8" y="146"/>
                    <a:pt x="6" y="142"/>
                    <a:pt x="5" y="138"/>
                  </a:cubicBezTo>
                  <a:cubicBezTo>
                    <a:pt x="4" y="135"/>
                    <a:pt x="3" y="132"/>
                    <a:pt x="3" y="130"/>
                  </a:cubicBezTo>
                  <a:cubicBezTo>
                    <a:pt x="2" y="122"/>
                    <a:pt x="1" y="115"/>
                    <a:pt x="0" y="107"/>
                  </a:cubicBezTo>
                  <a:cubicBezTo>
                    <a:pt x="0" y="104"/>
                    <a:pt x="1" y="100"/>
                    <a:pt x="2" y="97"/>
                  </a:cubicBezTo>
                  <a:cubicBezTo>
                    <a:pt x="2" y="96"/>
                    <a:pt x="2" y="95"/>
                    <a:pt x="2" y="94"/>
                  </a:cubicBezTo>
                  <a:cubicBezTo>
                    <a:pt x="2" y="88"/>
                    <a:pt x="5" y="82"/>
                    <a:pt x="6" y="76"/>
                  </a:cubicBezTo>
                  <a:cubicBezTo>
                    <a:pt x="8" y="68"/>
                    <a:pt x="12" y="61"/>
                    <a:pt x="17" y="54"/>
                  </a:cubicBezTo>
                  <a:cubicBezTo>
                    <a:pt x="21" y="48"/>
                    <a:pt x="26" y="44"/>
                    <a:pt x="31" y="39"/>
                  </a:cubicBezTo>
                  <a:cubicBezTo>
                    <a:pt x="40" y="31"/>
                    <a:pt x="50" y="25"/>
                    <a:pt x="61" y="21"/>
                  </a:cubicBezTo>
                  <a:cubicBezTo>
                    <a:pt x="64" y="20"/>
                    <a:pt x="67" y="19"/>
                    <a:pt x="71" y="19"/>
                  </a:cubicBezTo>
                  <a:cubicBezTo>
                    <a:pt x="79" y="19"/>
                    <a:pt x="87" y="19"/>
                    <a:pt x="96" y="19"/>
                  </a:cubicBezTo>
                  <a:cubicBezTo>
                    <a:pt x="102" y="18"/>
                    <a:pt x="107" y="20"/>
                    <a:pt x="113" y="22"/>
                  </a:cubicBezTo>
                  <a:cubicBezTo>
                    <a:pt x="117" y="23"/>
                    <a:pt x="121" y="24"/>
                    <a:pt x="124" y="26"/>
                  </a:cubicBezTo>
                  <a:cubicBezTo>
                    <a:pt x="127" y="28"/>
                    <a:pt x="128" y="27"/>
                    <a:pt x="130" y="25"/>
                  </a:cubicBezTo>
                  <a:cubicBezTo>
                    <a:pt x="138" y="18"/>
                    <a:pt x="147" y="13"/>
                    <a:pt x="157" y="9"/>
                  </a:cubicBezTo>
                  <a:cubicBezTo>
                    <a:pt x="160" y="8"/>
                    <a:pt x="163" y="6"/>
                    <a:pt x="166" y="5"/>
                  </a:cubicBezTo>
                  <a:cubicBezTo>
                    <a:pt x="171" y="4"/>
                    <a:pt x="176" y="3"/>
                    <a:pt x="181" y="2"/>
                  </a:cubicBezTo>
                  <a:cubicBezTo>
                    <a:pt x="185" y="1"/>
                    <a:pt x="190" y="2"/>
                    <a:pt x="195" y="1"/>
                  </a:cubicBezTo>
                  <a:cubicBezTo>
                    <a:pt x="197" y="1"/>
                    <a:pt x="199" y="0"/>
                    <a:pt x="200" y="0"/>
                  </a:cubicBezTo>
                  <a:cubicBezTo>
                    <a:pt x="205" y="0"/>
                    <a:pt x="209" y="0"/>
                    <a:pt x="213" y="1"/>
                  </a:cubicBezTo>
                  <a:cubicBezTo>
                    <a:pt x="218" y="1"/>
                    <a:pt x="222" y="1"/>
                    <a:pt x="227" y="2"/>
                  </a:cubicBezTo>
                  <a:cubicBezTo>
                    <a:pt x="231" y="3"/>
                    <a:pt x="235" y="3"/>
                    <a:pt x="239" y="5"/>
                  </a:cubicBezTo>
                  <a:cubicBezTo>
                    <a:pt x="245" y="7"/>
                    <a:pt x="251" y="9"/>
                    <a:pt x="257" y="12"/>
                  </a:cubicBezTo>
                  <a:cubicBezTo>
                    <a:pt x="266" y="17"/>
                    <a:pt x="276" y="21"/>
                    <a:pt x="282" y="30"/>
                  </a:cubicBezTo>
                  <a:cubicBezTo>
                    <a:pt x="285" y="33"/>
                    <a:pt x="289" y="36"/>
                    <a:pt x="292" y="40"/>
                  </a:cubicBezTo>
                  <a:cubicBezTo>
                    <a:pt x="299" y="47"/>
                    <a:pt x="305" y="56"/>
                    <a:pt x="309" y="65"/>
                  </a:cubicBezTo>
                  <a:cubicBezTo>
                    <a:pt x="311" y="71"/>
                    <a:pt x="313" y="76"/>
                    <a:pt x="315" y="81"/>
                  </a:cubicBezTo>
                  <a:cubicBezTo>
                    <a:pt x="316" y="82"/>
                    <a:pt x="316" y="84"/>
                    <a:pt x="316" y="85"/>
                  </a:cubicBezTo>
                  <a:cubicBezTo>
                    <a:pt x="317" y="87"/>
                    <a:pt x="317" y="89"/>
                    <a:pt x="318" y="91"/>
                  </a:cubicBezTo>
                  <a:cubicBezTo>
                    <a:pt x="318" y="91"/>
                    <a:pt x="318" y="92"/>
                    <a:pt x="319" y="92"/>
                  </a:cubicBezTo>
                  <a:cubicBezTo>
                    <a:pt x="319" y="101"/>
                    <a:pt x="320" y="110"/>
                    <a:pt x="321" y="1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4103" name="Freeform 31"/>
            <p:cNvSpPr>
              <a:spLocks/>
            </p:cNvSpPr>
            <p:nvPr/>
          </p:nvSpPr>
          <p:spPr bwMode="auto">
            <a:xfrm>
              <a:off x="4654" y="1268"/>
              <a:ext cx="109" cy="117"/>
            </a:xfrm>
            <a:custGeom>
              <a:avLst/>
              <a:gdLst>
                <a:gd name="T0" fmla="*/ 69 w 70"/>
                <a:gd name="T1" fmla="*/ 35 h 75"/>
                <a:gd name="T2" fmla="*/ 61 w 70"/>
                <a:gd name="T3" fmla="*/ 60 h 75"/>
                <a:gd name="T4" fmla="*/ 48 w 70"/>
                <a:gd name="T5" fmla="*/ 72 h 75"/>
                <a:gd name="T6" fmla="*/ 25 w 70"/>
                <a:gd name="T7" fmla="*/ 73 h 75"/>
                <a:gd name="T8" fmla="*/ 9 w 70"/>
                <a:gd name="T9" fmla="*/ 63 h 75"/>
                <a:gd name="T10" fmla="*/ 1 w 70"/>
                <a:gd name="T11" fmla="*/ 43 h 75"/>
                <a:gd name="T12" fmla="*/ 1 w 70"/>
                <a:gd name="T13" fmla="*/ 30 h 75"/>
                <a:gd name="T14" fmla="*/ 18 w 70"/>
                <a:gd name="T15" fmla="*/ 4 h 75"/>
                <a:gd name="T16" fmla="*/ 35 w 70"/>
                <a:gd name="T17" fmla="*/ 0 h 75"/>
                <a:gd name="T18" fmla="*/ 66 w 70"/>
                <a:gd name="T19" fmla="*/ 22 h 75"/>
                <a:gd name="T20" fmla="*/ 70 w 70"/>
                <a:gd name="T21" fmla="*/ 34 h 75"/>
                <a:gd name="T22" fmla="*/ 69 w 70"/>
                <a:gd name="T23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5">
                  <a:moveTo>
                    <a:pt x="69" y="35"/>
                  </a:moveTo>
                  <a:cubicBezTo>
                    <a:pt x="69" y="44"/>
                    <a:pt x="67" y="53"/>
                    <a:pt x="61" y="60"/>
                  </a:cubicBezTo>
                  <a:cubicBezTo>
                    <a:pt x="58" y="65"/>
                    <a:pt x="53" y="69"/>
                    <a:pt x="48" y="72"/>
                  </a:cubicBezTo>
                  <a:cubicBezTo>
                    <a:pt x="41" y="75"/>
                    <a:pt x="33" y="75"/>
                    <a:pt x="25" y="73"/>
                  </a:cubicBezTo>
                  <a:cubicBezTo>
                    <a:pt x="19" y="72"/>
                    <a:pt x="13" y="68"/>
                    <a:pt x="9" y="63"/>
                  </a:cubicBezTo>
                  <a:cubicBezTo>
                    <a:pt x="5" y="57"/>
                    <a:pt x="0" y="51"/>
                    <a:pt x="1" y="43"/>
                  </a:cubicBezTo>
                  <a:cubicBezTo>
                    <a:pt x="1" y="39"/>
                    <a:pt x="1" y="34"/>
                    <a:pt x="1" y="30"/>
                  </a:cubicBezTo>
                  <a:cubicBezTo>
                    <a:pt x="2" y="18"/>
                    <a:pt x="7" y="9"/>
                    <a:pt x="18" y="4"/>
                  </a:cubicBezTo>
                  <a:cubicBezTo>
                    <a:pt x="24" y="2"/>
                    <a:pt x="29" y="0"/>
                    <a:pt x="35" y="0"/>
                  </a:cubicBezTo>
                  <a:cubicBezTo>
                    <a:pt x="50" y="1"/>
                    <a:pt x="61" y="7"/>
                    <a:pt x="66" y="22"/>
                  </a:cubicBezTo>
                  <a:cubicBezTo>
                    <a:pt x="68" y="26"/>
                    <a:pt x="69" y="30"/>
                    <a:pt x="70" y="34"/>
                  </a:cubicBezTo>
                  <a:cubicBezTo>
                    <a:pt x="70" y="34"/>
                    <a:pt x="70" y="35"/>
                    <a:pt x="69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Goederenvervoer</a:t>
            </a:r>
          </a:p>
        </p:txBody>
      </p:sp>
      <p:sp>
        <p:nvSpPr>
          <p:cNvPr id="4" name="Ondertitel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da-DK" dirty="0"/>
              <a:t>Lorem ipsum dolor </a:t>
            </a:r>
            <a:br>
              <a:rPr lang="da-DK" dirty="0"/>
            </a:br>
            <a:r>
              <a:rPr lang="da-DK" dirty="0"/>
              <a:t>sit amet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3</a:t>
            </a:r>
          </a:p>
        </p:txBody>
      </p:sp>
      <p:grpSp>
        <p:nvGrpSpPr>
          <p:cNvPr id="14" name="Groep 13"/>
          <p:cNvGrpSpPr/>
          <p:nvPr/>
        </p:nvGrpSpPr>
        <p:grpSpPr>
          <a:xfrm>
            <a:off x="0" y="3993355"/>
            <a:ext cx="5470920" cy="481012"/>
            <a:chOff x="0" y="3993355"/>
            <a:chExt cx="5470920" cy="481012"/>
          </a:xfrm>
        </p:grpSpPr>
        <p:cxnSp>
          <p:nvCxnSpPr>
            <p:cNvPr id="15" name="Rechte verbindingslijn 14"/>
            <p:cNvCxnSpPr/>
            <p:nvPr userDrawn="1"/>
          </p:nvCxnSpPr>
          <p:spPr>
            <a:xfrm>
              <a:off x="0" y="4233861"/>
              <a:ext cx="5220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ep 15"/>
            <p:cNvGrpSpPr/>
            <p:nvPr userDrawn="1"/>
          </p:nvGrpSpPr>
          <p:grpSpPr>
            <a:xfrm>
              <a:off x="4989908" y="3993355"/>
              <a:ext cx="481012" cy="481012"/>
              <a:chOff x="6372959" y="2599481"/>
              <a:chExt cx="481012" cy="481012"/>
            </a:xfrm>
          </p:grpSpPr>
          <p:sp>
            <p:nvSpPr>
              <p:cNvPr id="17" name="Ovaal 16"/>
              <p:cNvSpPr/>
              <p:nvPr userDrawn="1"/>
            </p:nvSpPr>
            <p:spPr>
              <a:xfrm>
                <a:off x="6372959" y="2599481"/>
                <a:ext cx="481012" cy="48101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18" name="Group 30"/>
              <p:cNvGrpSpPr>
                <a:grpSpLocks noChangeAspect="1"/>
              </p:cNvGrpSpPr>
              <p:nvPr userDrawn="1"/>
            </p:nvGrpSpPr>
            <p:grpSpPr bwMode="auto">
              <a:xfrm>
                <a:off x="6448618" y="2759016"/>
                <a:ext cx="333868" cy="169200"/>
                <a:chOff x="4056" y="1884"/>
                <a:chExt cx="221" cy="112"/>
              </a:xfrm>
            </p:grpSpPr>
            <p:sp>
              <p:nvSpPr>
                <p:cNvPr id="19" name="Rectangle 31"/>
                <p:cNvSpPr>
                  <a:spLocks noChangeArrowheads="1"/>
                </p:cNvSpPr>
                <p:nvPr userDrawn="1"/>
              </p:nvSpPr>
              <p:spPr bwMode="auto">
                <a:xfrm>
                  <a:off x="4056" y="1884"/>
                  <a:ext cx="133" cy="8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0" name="Freeform 32"/>
                <p:cNvSpPr>
                  <a:spLocks noEditPoints="1"/>
                </p:cNvSpPr>
                <p:nvPr userDrawn="1"/>
              </p:nvSpPr>
              <p:spPr bwMode="auto">
                <a:xfrm>
                  <a:off x="4228" y="1968"/>
                  <a:ext cx="26" cy="28"/>
                </a:xfrm>
                <a:custGeom>
                  <a:avLst/>
                  <a:gdLst>
                    <a:gd name="T0" fmla="*/ 0 w 17"/>
                    <a:gd name="T1" fmla="*/ 9 h 18"/>
                    <a:gd name="T2" fmla="*/ 9 w 17"/>
                    <a:gd name="T3" fmla="*/ 18 h 18"/>
                    <a:gd name="T4" fmla="*/ 17 w 17"/>
                    <a:gd name="T5" fmla="*/ 9 h 18"/>
                    <a:gd name="T6" fmla="*/ 9 w 17"/>
                    <a:gd name="T7" fmla="*/ 0 h 18"/>
                    <a:gd name="T8" fmla="*/ 0 w 17"/>
                    <a:gd name="T9" fmla="*/ 9 h 18"/>
                    <a:gd name="T10" fmla="*/ 9 w 17"/>
                    <a:gd name="T11" fmla="*/ 3 h 18"/>
                    <a:gd name="T12" fmla="*/ 14 w 17"/>
                    <a:gd name="T13" fmla="*/ 9 h 18"/>
                    <a:gd name="T14" fmla="*/ 9 w 17"/>
                    <a:gd name="T15" fmla="*/ 14 h 18"/>
                    <a:gd name="T16" fmla="*/ 3 w 17"/>
                    <a:gd name="T17" fmla="*/ 9 h 18"/>
                    <a:gd name="T18" fmla="*/ 9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moveTo>
                        <a:pt x="9" y="3"/>
                      </a:moveTo>
                      <a:cubicBezTo>
                        <a:pt x="12" y="3"/>
                        <a:pt x="14" y="6"/>
                        <a:pt x="14" y="9"/>
                      </a:cubicBezTo>
                      <a:cubicBezTo>
                        <a:pt x="14" y="12"/>
                        <a:pt x="12" y="14"/>
                        <a:pt x="9" y="14"/>
                      </a:cubicBezTo>
                      <a:cubicBezTo>
                        <a:pt x="6" y="14"/>
                        <a:pt x="3" y="12"/>
                        <a:pt x="3" y="9"/>
                      </a:cubicBezTo>
                      <a:cubicBezTo>
                        <a:pt x="3" y="6"/>
                        <a:pt x="6" y="3"/>
                        <a:pt x="9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1" name="Freeform 33"/>
                <p:cNvSpPr>
                  <a:spLocks noEditPoints="1"/>
                </p:cNvSpPr>
                <p:nvPr userDrawn="1"/>
              </p:nvSpPr>
              <p:spPr bwMode="auto">
                <a:xfrm>
                  <a:off x="4100" y="1968"/>
                  <a:ext cx="25" cy="28"/>
                </a:xfrm>
                <a:custGeom>
                  <a:avLst/>
                  <a:gdLst>
                    <a:gd name="T0" fmla="*/ 0 w 17"/>
                    <a:gd name="T1" fmla="*/ 9 h 18"/>
                    <a:gd name="T2" fmla="*/ 8 w 17"/>
                    <a:gd name="T3" fmla="*/ 18 h 18"/>
                    <a:gd name="T4" fmla="*/ 17 w 17"/>
                    <a:gd name="T5" fmla="*/ 9 h 18"/>
                    <a:gd name="T6" fmla="*/ 8 w 17"/>
                    <a:gd name="T7" fmla="*/ 0 h 18"/>
                    <a:gd name="T8" fmla="*/ 0 w 17"/>
                    <a:gd name="T9" fmla="*/ 9 h 18"/>
                    <a:gd name="T10" fmla="*/ 8 w 17"/>
                    <a:gd name="T11" fmla="*/ 3 h 18"/>
                    <a:gd name="T12" fmla="*/ 14 w 17"/>
                    <a:gd name="T13" fmla="*/ 9 h 18"/>
                    <a:gd name="T14" fmla="*/ 8 w 17"/>
                    <a:gd name="T15" fmla="*/ 14 h 18"/>
                    <a:gd name="T16" fmla="*/ 3 w 17"/>
                    <a:gd name="T17" fmla="*/ 9 h 18"/>
                    <a:gd name="T18" fmla="*/ 8 w 17"/>
                    <a:gd name="T19" fmla="*/ 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8">
                      <a:moveTo>
                        <a:pt x="0" y="9"/>
                      </a:moveTo>
                      <a:cubicBezTo>
                        <a:pt x="0" y="14"/>
                        <a:pt x="3" y="18"/>
                        <a:pt x="8" y="18"/>
                      </a:cubicBezTo>
                      <a:cubicBezTo>
                        <a:pt x="13" y="18"/>
                        <a:pt x="17" y="14"/>
                        <a:pt x="17" y="9"/>
                      </a:cubicBezTo>
                      <a:cubicBezTo>
                        <a:pt x="17" y="4"/>
                        <a:pt x="13" y="0"/>
                        <a:pt x="8" y="0"/>
                      </a:cubicBezTo>
                      <a:cubicBezTo>
                        <a:pt x="3" y="0"/>
                        <a:pt x="0" y="4"/>
                        <a:pt x="0" y="9"/>
                      </a:cubicBezTo>
                      <a:moveTo>
                        <a:pt x="8" y="3"/>
                      </a:moveTo>
                      <a:cubicBezTo>
                        <a:pt x="11" y="3"/>
                        <a:pt x="14" y="6"/>
                        <a:pt x="14" y="9"/>
                      </a:cubicBezTo>
                      <a:cubicBezTo>
                        <a:pt x="14" y="12"/>
                        <a:pt x="11" y="14"/>
                        <a:pt x="8" y="14"/>
                      </a:cubicBezTo>
                      <a:cubicBezTo>
                        <a:pt x="5" y="14"/>
                        <a:pt x="3" y="12"/>
                        <a:pt x="3" y="9"/>
                      </a:cubicBezTo>
                      <a:cubicBezTo>
                        <a:pt x="3" y="6"/>
                        <a:pt x="5" y="3"/>
                        <a:pt x="8" y="3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2" name="Freeform 34"/>
                <p:cNvSpPr>
                  <a:spLocks noEditPoints="1"/>
                </p:cNvSpPr>
                <p:nvPr userDrawn="1"/>
              </p:nvSpPr>
              <p:spPr bwMode="auto">
                <a:xfrm>
                  <a:off x="4072" y="1908"/>
                  <a:ext cx="205" cy="75"/>
                </a:xfrm>
                <a:custGeom>
                  <a:avLst/>
                  <a:gdLst>
                    <a:gd name="T0" fmla="*/ 104 w 135"/>
                    <a:gd name="T1" fmla="*/ 22 h 50"/>
                    <a:gd name="T2" fmla="*/ 103 w 135"/>
                    <a:gd name="T3" fmla="*/ 23 h 50"/>
                    <a:gd name="T4" fmla="*/ 88 w 135"/>
                    <a:gd name="T5" fmla="*/ 22 h 50"/>
                    <a:gd name="T6" fmla="*/ 83 w 135"/>
                    <a:gd name="T7" fmla="*/ 21 h 50"/>
                    <a:gd name="T8" fmla="*/ 83 w 135"/>
                    <a:gd name="T9" fmla="*/ 7 h 50"/>
                    <a:gd name="T10" fmla="*/ 84 w 135"/>
                    <a:gd name="T11" fmla="*/ 6 h 50"/>
                    <a:gd name="T12" fmla="*/ 95 w 135"/>
                    <a:gd name="T13" fmla="*/ 7 h 50"/>
                    <a:gd name="T14" fmla="*/ 103 w 135"/>
                    <a:gd name="T15" fmla="*/ 14 h 50"/>
                    <a:gd name="T16" fmla="*/ 104 w 135"/>
                    <a:gd name="T17" fmla="*/ 16 h 50"/>
                    <a:gd name="T18" fmla="*/ 104 w 135"/>
                    <a:gd name="T19" fmla="*/ 22 h 50"/>
                    <a:gd name="T20" fmla="*/ 133 w 135"/>
                    <a:gd name="T21" fmla="*/ 39 h 50"/>
                    <a:gd name="T22" fmla="*/ 130 w 135"/>
                    <a:gd name="T23" fmla="*/ 29 h 50"/>
                    <a:gd name="T24" fmla="*/ 117 w 135"/>
                    <a:gd name="T25" fmla="*/ 22 h 50"/>
                    <a:gd name="T26" fmla="*/ 115 w 135"/>
                    <a:gd name="T27" fmla="*/ 22 h 50"/>
                    <a:gd name="T28" fmla="*/ 100 w 135"/>
                    <a:gd name="T29" fmla="*/ 5 h 50"/>
                    <a:gd name="T30" fmla="*/ 81 w 135"/>
                    <a:gd name="T31" fmla="*/ 0 h 50"/>
                    <a:gd name="T32" fmla="*/ 78 w 135"/>
                    <a:gd name="T33" fmla="*/ 4 h 50"/>
                    <a:gd name="T34" fmla="*/ 78 w 135"/>
                    <a:gd name="T35" fmla="*/ 24 h 50"/>
                    <a:gd name="T36" fmla="*/ 76 w 135"/>
                    <a:gd name="T37" fmla="*/ 24 h 50"/>
                    <a:gd name="T38" fmla="*/ 76 w 135"/>
                    <a:gd name="T39" fmla="*/ 37 h 50"/>
                    <a:gd name="T40" fmla="*/ 0 w 135"/>
                    <a:gd name="T41" fmla="*/ 37 h 50"/>
                    <a:gd name="T42" fmla="*/ 0 w 135"/>
                    <a:gd name="T43" fmla="*/ 46 h 50"/>
                    <a:gd name="T44" fmla="*/ 16 w 135"/>
                    <a:gd name="T45" fmla="*/ 46 h 50"/>
                    <a:gd name="T46" fmla="*/ 26 w 135"/>
                    <a:gd name="T47" fmla="*/ 37 h 50"/>
                    <a:gd name="T48" fmla="*/ 37 w 135"/>
                    <a:gd name="T49" fmla="*/ 46 h 50"/>
                    <a:gd name="T50" fmla="*/ 58 w 135"/>
                    <a:gd name="T51" fmla="*/ 46 h 50"/>
                    <a:gd name="T52" fmla="*/ 58 w 135"/>
                    <a:gd name="T53" fmla="*/ 48 h 50"/>
                    <a:gd name="T54" fmla="*/ 62 w 135"/>
                    <a:gd name="T55" fmla="*/ 50 h 50"/>
                    <a:gd name="T56" fmla="*/ 101 w 135"/>
                    <a:gd name="T57" fmla="*/ 50 h 50"/>
                    <a:gd name="T58" fmla="*/ 101 w 135"/>
                    <a:gd name="T59" fmla="*/ 49 h 50"/>
                    <a:gd name="T60" fmla="*/ 112 w 135"/>
                    <a:gd name="T61" fmla="*/ 37 h 50"/>
                    <a:gd name="T62" fmla="*/ 123 w 135"/>
                    <a:gd name="T63" fmla="*/ 49 h 50"/>
                    <a:gd name="T64" fmla="*/ 123 w 135"/>
                    <a:gd name="T65" fmla="*/ 50 h 50"/>
                    <a:gd name="T66" fmla="*/ 129 w 135"/>
                    <a:gd name="T67" fmla="*/ 49 h 50"/>
                    <a:gd name="T68" fmla="*/ 135 w 135"/>
                    <a:gd name="T69" fmla="*/ 42 h 50"/>
                    <a:gd name="T70" fmla="*/ 133 w 135"/>
                    <a:gd name="T71" fmla="*/ 3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5" h="50">
                      <a:moveTo>
                        <a:pt x="104" y="22"/>
                      </a:moveTo>
                      <a:cubicBezTo>
                        <a:pt x="104" y="23"/>
                        <a:pt x="103" y="23"/>
                        <a:pt x="103" y="23"/>
                      </a:cubicBezTo>
                      <a:cubicBezTo>
                        <a:pt x="93" y="23"/>
                        <a:pt x="94" y="23"/>
                        <a:pt x="88" y="22"/>
                      </a:cubicBezTo>
                      <a:cubicBezTo>
                        <a:pt x="86" y="22"/>
                        <a:pt x="83" y="22"/>
                        <a:pt x="83" y="21"/>
                      </a:cubicBezTo>
                      <a:cubicBezTo>
                        <a:pt x="82" y="19"/>
                        <a:pt x="83" y="9"/>
                        <a:pt x="83" y="7"/>
                      </a:cubicBezTo>
                      <a:cubicBezTo>
                        <a:pt x="83" y="6"/>
                        <a:pt x="84" y="6"/>
                        <a:pt x="84" y="6"/>
                      </a:cubicBezTo>
                      <a:cubicBezTo>
                        <a:pt x="84" y="6"/>
                        <a:pt x="92" y="7"/>
                        <a:pt x="95" y="7"/>
                      </a:cubicBezTo>
                      <a:cubicBezTo>
                        <a:pt x="97" y="8"/>
                        <a:pt x="103" y="14"/>
                        <a:pt x="103" y="14"/>
                      </a:cubicBezTo>
                      <a:cubicBezTo>
                        <a:pt x="104" y="15"/>
                        <a:pt x="104" y="16"/>
                        <a:pt x="104" y="16"/>
                      </a:cubicBezTo>
                      <a:lnTo>
                        <a:pt x="104" y="22"/>
                      </a:lnTo>
                      <a:close/>
                      <a:moveTo>
                        <a:pt x="133" y="39"/>
                      </a:moveTo>
                      <a:cubicBezTo>
                        <a:pt x="133" y="39"/>
                        <a:pt x="133" y="31"/>
                        <a:pt x="130" y="29"/>
                      </a:cubicBezTo>
                      <a:cubicBezTo>
                        <a:pt x="127" y="28"/>
                        <a:pt x="117" y="22"/>
                        <a:pt x="117" y="22"/>
                      </a:cubicBezTo>
                      <a:cubicBezTo>
                        <a:pt x="117" y="22"/>
                        <a:pt x="116" y="22"/>
                        <a:pt x="115" y="22"/>
                      </a:cubicBezTo>
                      <a:cubicBezTo>
                        <a:pt x="100" y="5"/>
                        <a:pt x="100" y="5"/>
                        <a:pt x="100" y="5"/>
                      </a:cubicBezTo>
                      <a:cubicBezTo>
                        <a:pt x="100" y="5"/>
                        <a:pt x="95" y="2"/>
                        <a:pt x="81" y="0"/>
                      </a:cubicBezTo>
                      <a:cubicBezTo>
                        <a:pt x="81" y="0"/>
                        <a:pt x="78" y="1"/>
                        <a:pt x="78" y="4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6" y="37"/>
                        <a:pt x="76" y="37"/>
                        <a:pt x="76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7" y="41"/>
                        <a:pt x="21" y="37"/>
                        <a:pt x="26" y="37"/>
                      </a:cubicBezTo>
                      <a:cubicBezTo>
                        <a:pt x="31" y="37"/>
                        <a:pt x="36" y="41"/>
                        <a:pt x="37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62" y="50"/>
                        <a:pt x="62" y="50"/>
                        <a:pt x="62" y="50"/>
                      </a:cubicBezTo>
                      <a:cubicBezTo>
                        <a:pt x="101" y="50"/>
                        <a:pt x="101" y="50"/>
                        <a:pt x="101" y="50"/>
                      </a:cubicBezTo>
                      <a:cubicBezTo>
                        <a:pt x="101" y="49"/>
                        <a:pt x="101" y="49"/>
                        <a:pt x="101" y="49"/>
                      </a:cubicBezTo>
                      <a:cubicBezTo>
                        <a:pt x="101" y="43"/>
                        <a:pt x="106" y="37"/>
                        <a:pt x="112" y="37"/>
                      </a:cubicBezTo>
                      <a:cubicBezTo>
                        <a:pt x="117" y="37"/>
                        <a:pt x="123" y="43"/>
                        <a:pt x="123" y="49"/>
                      </a:cubicBezTo>
                      <a:cubicBezTo>
                        <a:pt x="123" y="49"/>
                        <a:pt x="123" y="49"/>
                        <a:pt x="123" y="50"/>
                      </a:cubicBezTo>
                      <a:cubicBezTo>
                        <a:pt x="124" y="50"/>
                        <a:pt x="128" y="50"/>
                        <a:pt x="129" y="49"/>
                      </a:cubicBezTo>
                      <a:cubicBezTo>
                        <a:pt x="135" y="47"/>
                        <a:pt x="135" y="43"/>
                        <a:pt x="135" y="42"/>
                      </a:cubicBezTo>
                      <a:cubicBezTo>
                        <a:pt x="135" y="40"/>
                        <a:pt x="133" y="39"/>
                        <a:pt x="133" y="39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3" name="Freeform 35"/>
                <p:cNvSpPr>
                  <a:spLocks/>
                </p:cNvSpPr>
                <p:nvPr userDrawn="1"/>
              </p:nvSpPr>
              <p:spPr bwMode="auto">
                <a:xfrm>
                  <a:off x="4103" y="1896"/>
                  <a:ext cx="44" cy="48"/>
                </a:xfrm>
                <a:custGeom>
                  <a:avLst/>
                  <a:gdLst>
                    <a:gd name="T0" fmla="*/ 29 w 29"/>
                    <a:gd name="T1" fmla="*/ 0 h 32"/>
                    <a:gd name="T2" fmla="*/ 29 w 29"/>
                    <a:gd name="T3" fmla="*/ 4 h 32"/>
                    <a:gd name="T4" fmla="*/ 28 w 29"/>
                    <a:gd name="T5" fmla="*/ 9 h 32"/>
                    <a:gd name="T6" fmla="*/ 27 w 29"/>
                    <a:gd name="T7" fmla="*/ 17 h 32"/>
                    <a:gd name="T8" fmla="*/ 21 w 29"/>
                    <a:gd name="T9" fmla="*/ 24 h 32"/>
                    <a:gd name="T10" fmla="*/ 14 w 29"/>
                    <a:gd name="T11" fmla="*/ 27 h 32"/>
                    <a:gd name="T12" fmla="*/ 7 w 29"/>
                    <a:gd name="T13" fmla="*/ 30 h 32"/>
                    <a:gd name="T14" fmla="*/ 5 w 29"/>
                    <a:gd name="T15" fmla="*/ 32 h 32"/>
                    <a:gd name="T16" fmla="*/ 5 w 29"/>
                    <a:gd name="T17" fmla="*/ 32 h 32"/>
                    <a:gd name="T18" fmla="*/ 5 w 29"/>
                    <a:gd name="T19" fmla="*/ 31 h 32"/>
                    <a:gd name="T20" fmla="*/ 10 w 29"/>
                    <a:gd name="T21" fmla="*/ 21 h 32"/>
                    <a:gd name="T22" fmla="*/ 17 w 29"/>
                    <a:gd name="T23" fmla="*/ 14 h 32"/>
                    <a:gd name="T24" fmla="*/ 19 w 29"/>
                    <a:gd name="T25" fmla="*/ 12 h 32"/>
                    <a:gd name="T26" fmla="*/ 19 w 29"/>
                    <a:gd name="T27" fmla="*/ 12 h 32"/>
                    <a:gd name="T28" fmla="*/ 10 w 29"/>
                    <a:gd name="T29" fmla="*/ 18 h 32"/>
                    <a:gd name="T30" fmla="*/ 4 w 29"/>
                    <a:gd name="T31" fmla="*/ 26 h 32"/>
                    <a:gd name="T32" fmla="*/ 3 w 29"/>
                    <a:gd name="T33" fmla="*/ 29 h 32"/>
                    <a:gd name="T34" fmla="*/ 2 w 29"/>
                    <a:gd name="T35" fmla="*/ 30 h 32"/>
                    <a:gd name="T36" fmla="*/ 2 w 29"/>
                    <a:gd name="T37" fmla="*/ 28 h 32"/>
                    <a:gd name="T38" fmla="*/ 0 w 29"/>
                    <a:gd name="T39" fmla="*/ 20 h 32"/>
                    <a:gd name="T40" fmla="*/ 12 w 29"/>
                    <a:gd name="T41" fmla="*/ 5 h 32"/>
                    <a:gd name="T42" fmla="*/ 22 w 29"/>
                    <a:gd name="T43" fmla="*/ 2 h 32"/>
                    <a:gd name="T44" fmla="*/ 28 w 29"/>
                    <a:gd name="T45" fmla="*/ 0 h 32"/>
                    <a:gd name="T46" fmla="*/ 29 w 29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9" h="32">
                      <a:moveTo>
                        <a:pt x="29" y="0"/>
                      </a:moveTo>
                      <a:cubicBezTo>
                        <a:pt x="29" y="1"/>
                        <a:pt x="29" y="2"/>
                        <a:pt x="29" y="4"/>
                      </a:cubicBezTo>
                      <a:cubicBezTo>
                        <a:pt x="29" y="6"/>
                        <a:pt x="29" y="7"/>
                        <a:pt x="28" y="9"/>
                      </a:cubicBezTo>
                      <a:cubicBezTo>
                        <a:pt x="28" y="12"/>
                        <a:pt x="28" y="14"/>
                        <a:pt x="27" y="17"/>
                      </a:cubicBezTo>
                      <a:cubicBezTo>
                        <a:pt x="26" y="20"/>
                        <a:pt x="24" y="22"/>
                        <a:pt x="21" y="24"/>
                      </a:cubicBezTo>
                      <a:cubicBezTo>
                        <a:pt x="19" y="25"/>
                        <a:pt x="17" y="26"/>
                        <a:pt x="14" y="27"/>
                      </a:cubicBezTo>
                      <a:cubicBezTo>
                        <a:pt x="12" y="28"/>
                        <a:pt x="10" y="29"/>
                        <a:pt x="7" y="30"/>
                      </a:cubicBezTo>
                      <a:cubicBezTo>
                        <a:pt x="7" y="31"/>
                        <a:pt x="6" y="31"/>
                        <a:pt x="5" y="32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5" y="32"/>
                        <a:pt x="5" y="31"/>
                        <a:pt x="5" y="31"/>
                      </a:cubicBezTo>
                      <a:cubicBezTo>
                        <a:pt x="6" y="27"/>
                        <a:pt x="8" y="24"/>
                        <a:pt x="10" y="21"/>
                      </a:cubicBezTo>
                      <a:cubicBezTo>
                        <a:pt x="12" y="18"/>
                        <a:pt x="15" y="16"/>
                        <a:pt x="17" y="14"/>
                      </a:cubicBezTo>
                      <a:cubicBezTo>
                        <a:pt x="18" y="13"/>
                        <a:pt x="18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5" y="14"/>
                        <a:pt x="12" y="16"/>
                        <a:pt x="10" y="18"/>
                      </a:cubicBezTo>
                      <a:cubicBezTo>
                        <a:pt x="8" y="21"/>
                        <a:pt x="6" y="23"/>
                        <a:pt x="4" y="26"/>
                      </a:cubicBezTo>
                      <a:cubicBezTo>
                        <a:pt x="4" y="27"/>
                        <a:pt x="3" y="28"/>
                        <a:pt x="3" y="29"/>
                      </a:cubicBezTo>
                      <a:cubicBezTo>
                        <a:pt x="3" y="29"/>
                        <a:pt x="2" y="29"/>
                        <a:pt x="2" y="30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1" y="25"/>
                        <a:pt x="0" y="22"/>
                        <a:pt x="0" y="20"/>
                      </a:cubicBezTo>
                      <a:cubicBezTo>
                        <a:pt x="0" y="13"/>
                        <a:pt x="5" y="7"/>
                        <a:pt x="12" y="5"/>
                      </a:cubicBezTo>
                      <a:cubicBezTo>
                        <a:pt x="15" y="4"/>
                        <a:pt x="19" y="4"/>
                        <a:pt x="22" y="2"/>
                      </a:cubicBezTo>
                      <a:cubicBezTo>
                        <a:pt x="24" y="2"/>
                        <a:pt x="26" y="1"/>
                        <a:pt x="28" y="0"/>
                      </a:cubicBezTo>
                      <a:cubicBezTo>
                        <a:pt x="28" y="0"/>
                        <a:pt x="29" y="0"/>
                        <a:pt x="29" y="0"/>
                      </a:cubicBezTo>
                    </a:path>
                  </a:pathLst>
                </a:custGeom>
                <a:solidFill>
                  <a:srgbClr val="95C2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4225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 werken aan bereikbaarheid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r>
              <a:rPr lang="nl-NL" dirty="0"/>
              <a:t>Subhoofdstuk 2</a:t>
            </a:r>
          </a:p>
          <a:p>
            <a:pPr lvl="1"/>
            <a:r>
              <a:rPr lang="nl-NL" dirty="0"/>
              <a:t>Subhoofdstuk 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91298" y="1630302"/>
            <a:ext cx="2340545" cy="365091"/>
          </a:xfrm>
        </p:spPr>
        <p:txBody>
          <a:bodyPr/>
          <a:lstStyle/>
          <a:p>
            <a:r>
              <a:rPr lang="nl-NL" dirty="0"/>
              <a:t>Goederenvervoer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pagina #</a:t>
            </a:r>
          </a:p>
        </p:txBody>
      </p:sp>
    </p:spTree>
    <p:extLst>
      <p:ext uri="{BB962C8B-B14F-4D97-AF65-F5344CB8AC3E}">
        <p14:creationId xmlns:p14="http://schemas.microsoft.com/office/powerpoint/2010/main" val="2412024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581959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33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Smart </a:t>
            </a:r>
            <a:r>
              <a:rPr lang="nl-NL" dirty="0" err="1"/>
              <a:t>Mobility</a:t>
            </a:r>
            <a:endParaRPr lang="nl-NL" dirty="0"/>
          </a:p>
        </p:txBody>
      </p:sp>
      <p:sp>
        <p:nvSpPr>
          <p:cNvPr id="4" name="Ondertitel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da-DK" dirty="0"/>
              <a:t>Lorem ipsum dolor </a:t>
            </a:r>
            <a:br>
              <a:rPr lang="da-DK" dirty="0"/>
            </a:br>
            <a:r>
              <a:rPr lang="da-DK" dirty="0"/>
              <a:t>sit amet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4</a:t>
            </a:r>
          </a:p>
        </p:txBody>
      </p:sp>
      <p:grpSp>
        <p:nvGrpSpPr>
          <p:cNvPr id="14" name="Groep 13"/>
          <p:cNvGrpSpPr/>
          <p:nvPr/>
        </p:nvGrpSpPr>
        <p:grpSpPr>
          <a:xfrm>
            <a:off x="0" y="3993355"/>
            <a:ext cx="5470920" cy="481012"/>
            <a:chOff x="0" y="3993355"/>
            <a:chExt cx="5470920" cy="481012"/>
          </a:xfrm>
        </p:grpSpPr>
        <p:cxnSp>
          <p:nvCxnSpPr>
            <p:cNvPr id="15" name="Rechte verbindingslijn 14"/>
            <p:cNvCxnSpPr/>
            <p:nvPr userDrawn="1"/>
          </p:nvCxnSpPr>
          <p:spPr>
            <a:xfrm>
              <a:off x="0" y="4233861"/>
              <a:ext cx="5220000" cy="0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ep 15"/>
            <p:cNvGrpSpPr/>
            <p:nvPr userDrawn="1"/>
          </p:nvGrpSpPr>
          <p:grpSpPr>
            <a:xfrm>
              <a:off x="4989908" y="3993355"/>
              <a:ext cx="481012" cy="481012"/>
              <a:chOff x="7065806" y="3365996"/>
              <a:chExt cx="481012" cy="481012"/>
            </a:xfrm>
          </p:grpSpPr>
          <p:sp>
            <p:nvSpPr>
              <p:cNvPr id="17" name="Ovaal 16"/>
              <p:cNvSpPr/>
              <p:nvPr userDrawn="1"/>
            </p:nvSpPr>
            <p:spPr>
              <a:xfrm>
                <a:off x="7065806" y="3365996"/>
                <a:ext cx="481012" cy="48101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8" name="Freeform 39"/>
              <p:cNvSpPr>
                <a:spLocks noEditPoints="1"/>
              </p:cNvSpPr>
              <p:nvPr userDrawn="1"/>
            </p:nvSpPr>
            <p:spPr bwMode="auto">
              <a:xfrm>
                <a:off x="7154756" y="3501527"/>
                <a:ext cx="308399" cy="220522"/>
              </a:xfrm>
              <a:custGeom>
                <a:avLst/>
                <a:gdLst>
                  <a:gd name="T0" fmla="*/ 126 w 128"/>
                  <a:gd name="T1" fmla="*/ 37 h 92"/>
                  <a:gd name="T2" fmla="*/ 126 w 128"/>
                  <a:gd name="T3" fmla="*/ 29 h 92"/>
                  <a:gd name="T4" fmla="*/ 64 w 128"/>
                  <a:gd name="T5" fmla="*/ 0 h 92"/>
                  <a:gd name="T6" fmla="*/ 2 w 128"/>
                  <a:gd name="T7" fmla="*/ 29 h 92"/>
                  <a:gd name="T8" fmla="*/ 3 w 128"/>
                  <a:gd name="T9" fmla="*/ 37 h 92"/>
                  <a:gd name="T10" fmla="*/ 7 w 128"/>
                  <a:gd name="T11" fmla="*/ 38 h 92"/>
                  <a:gd name="T12" fmla="*/ 11 w 128"/>
                  <a:gd name="T13" fmla="*/ 36 h 92"/>
                  <a:gd name="T14" fmla="*/ 64 w 128"/>
                  <a:gd name="T15" fmla="*/ 11 h 92"/>
                  <a:gd name="T16" fmla="*/ 117 w 128"/>
                  <a:gd name="T17" fmla="*/ 36 h 92"/>
                  <a:gd name="T18" fmla="*/ 122 w 128"/>
                  <a:gd name="T19" fmla="*/ 38 h 92"/>
                  <a:gd name="T20" fmla="*/ 126 w 128"/>
                  <a:gd name="T21" fmla="*/ 37 h 92"/>
                  <a:gd name="T22" fmla="*/ 47 w 128"/>
                  <a:gd name="T23" fmla="*/ 66 h 92"/>
                  <a:gd name="T24" fmla="*/ 64 w 128"/>
                  <a:gd name="T25" fmla="*/ 57 h 92"/>
                  <a:gd name="T26" fmla="*/ 82 w 128"/>
                  <a:gd name="T27" fmla="*/ 66 h 92"/>
                  <a:gd name="T28" fmla="*/ 86 w 128"/>
                  <a:gd name="T29" fmla="*/ 68 h 92"/>
                  <a:gd name="T30" fmla="*/ 90 w 128"/>
                  <a:gd name="T31" fmla="*/ 66 h 92"/>
                  <a:gd name="T32" fmla="*/ 91 w 128"/>
                  <a:gd name="T33" fmla="*/ 58 h 92"/>
                  <a:gd name="T34" fmla="*/ 64 w 128"/>
                  <a:gd name="T35" fmla="*/ 46 h 92"/>
                  <a:gd name="T36" fmla="*/ 38 w 128"/>
                  <a:gd name="T37" fmla="*/ 58 h 92"/>
                  <a:gd name="T38" fmla="*/ 38 w 128"/>
                  <a:gd name="T39" fmla="*/ 66 h 92"/>
                  <a:gd name="T40" fmla="*/ 42 w 128"/>
                  <a:gd name="T41" fmla="*/ 68 h 92"/>
                  <a:gd name="T42" fmla="*/ 47 w 128"/>
                  <a:gd name="T43" fmla="*/ 66 h 92"/>
                  <a:gd name="T44" fmla="*/ 64 w 128"/>
                  <a:gd name="T45" fmla="*/ 69 h 92"/>
                  <a:gd name="T46" fmla="*/ 53 w 128"/>
                  <a:gd name="T47" fmla="*/ 81 h 92"/>
                  <a:gd name="T48" fmla="*/ 64 w 128"/>
                  <a:gd name="T49" fmla="*/ 92 h 92"/>
                  <a:gd name="T50" fmla="*/ 76 w 128"/>
                  <a:gd name="T51" fmla="*/ 81 h 92"/>
                  <a:gd name="T52" fmla="*/ 64 w 128"/>
                  <a:gd name="T53" fmla="*/ 69 h 92"/>
                  <a:gd name="T54" fmla="*/ 29 w 128"/>
                  <a:gd name="T55" fmla="*/ 51 h 92"/>
                  <a:gd name="T56" fmla="*/ 64 w 128"/>
                  <a:gd name="T57" fmla="*/ 34 h 92"/>
                  <a:gd name="T58" fmla="*/ 100 w 128"/>
                  <a:gd name="T59" fmla="*/ 51 h 92"/>
                  <a:gd name="T60" fmla="*/ 104 w 128"/>
                  <a:gd name="T61" fmla="*/ 53 h 92"/>
                  <a:gd name="T62" fmla="*/ 108 w 128"/>
                  <a:gd name="T63" fmla="*/ 52 h 92"/>
                  <a:gd name="T64" fmla="*/ 109 w 128"/>
                  <a:gd name="T65" fmla="*/ 43 h 92"/>
                  <a:gd name="T66" fmla="*/ 64 w 128"/>
                  <a:gd name="T67" fmla="*/ 23 h 92"/>
                  <a:gd name="T68" fmla="*/ 20 w 128"/>
                  <a:gd name="T69" fmla="*/ 43 h 92"/>
                  <a:gd name="T70" fmla="*/ 21 w 128"/>
                  <a:gd name="T71" fmla="*/ 52 h 92"/>
                  <a:gd name="T72" fmla="*/ 24 w 128"/>
                  <a:gd name="T73" fmla="*/ 53 h 92"/>
                  <a:gd name="T74" fmla="*/ 29 w 128"/>
                  <a:gd name="T75" fmla="*/ 5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92">
                    <a:moveTo>
                      <a:pt x="126" y="37"/>
                    </a:moveTo>
                    <a:cubicBezTo>
                      <a:pt x="128" y="35"/>
                      <a:pt x="128" y="31"/>
                      <a:pt x="126" y="29"/>
                    </a:cubicBezTo>
                    <a:cubicBezTo>
                      <a:pt x="111" y="10"/>
                      <a:pt x="88" y="0"/>
                      <a:pt x="64" y="0"/>
                    </a:cubicBezTo>
                    <a:cubicBezTo>
                      <a:pt x="40" y="0"/>
                      <a:pt x="18" y="10"/>
                      <a:pt x="2" y="29"/>
                    </a:cubicBezTo>
                    <a:cubicBezTo>
                      <a:pt x="0" y="31"/>
                      <a:pt x="1" y="35"/>
                      <a:pt x="3" y="37"/>
                    </a:cubicBezTo>
                    <a:cubicBezTo>
                      <a:pt x="4" y="38"/>
                      <a:pt x="5" y="38"/>
                      <a:pt x="7" y="38"/>
                    </a:cubicBezTo>
                    <a:cubicBezTo>
                      <a:pt x="8" y="38"/>
                      <a:pt x="10" y="37"/>
                      <a:pt x="11" y="36"/>
                    </a:cubicBezTo>
                    <a:cubicBezTo>
                      <a:pt x="24" y="20"/>
                      <a:pt x="44" y="11"/>
                      <a:pt x="64" y="11"/>
                    </a:cubicBezTo>
                    <a:cubicBezTo>
                      <a:pt x="85" y="11"/>
                      <a:pt x="104" y="20"/>
                      <a:pt x="117" y="36"/>
                    </a:cubicBezTo>
                    <a:cubicBezTo>
                      <a:pt x="119" y="37"/>
                      <a:pt x="120" y="38"/>
                      <a:pt x="122" y="38"/>
                    </a:cubicBezTo>
                    <a:cubicBezTo>
                      <a:pt x="123" y="38"/>
                      <a:pt x="125" y="38"/>
                      <a:pt x="126" y="37"/>
                    </a:cubicBezTo>
                    <a:moveTo>
                      <a:pt x="47" y="66"/>
                    </a:moveTo>
                    <a:cubicBezTo>
                      <a:pt x="51" y="60"/>
                      <a:pt x="57" y="57"/>
                      <a:pt x="64" y="57"/>
                    </a:cubicBezTo>
                    <a:cubicBezTo>
                      <a:pt x="71" y="57"/>
                      <a:pt x="78" y="60"/>
                      <a:pt x="82" y="66"/>
                    </a:cubicBezTo>
                    <a:cubicBezTo>
                      <a:pt x="83" y="67"/>
                      <a:pt x="85" y="68"/>
                      <a:pt x="86" y="68"/>
                    </a:cubicBezTo>
                    <a:cubicBezTo>
                      <a:pt x="88" y="68"/>
                      <a:pt x="89" y="67"/>
                      <a:pt x="90" y="66"/>
                    </a:cubicBezTo>
                    <a:cubicBezTo>
                      <a:pt x="93" y="64"/>
                      <a:pt x="93" y="61"/>
                      <a:pt x="91" y="58"/>
                    </a:cubicBezTo>
                    <a:cubicBezTo>
                      <a:pt x="84" y="50"/>
                      <a:pt x="75" y="46"/>
                      <a:pt x="64" y="46"/>
                    </a:cubicBezTo>
                    <a:cubicBezTo>
                      <a:pt x="54" y="46"/>
                      <a:pt x="44" y="50"/>
                      <a:pt x="38" y="58"/>
                    </a:cubicBezTo>
                    <a:cubicBezTo>
                      <a:pt x="36" y="61"/>
                      <a:pt x="36" y="64"/>
                      <a:pt x="38" y="66"/>
                    </a:cubicBezTo>
                    <a:cubicBezTo>
                      <a:pt x="39" y="67"/>
                      <a:pt x="41" y="68"/>
                      <a:pt x="42" y="68"/>
                    </a:cubicBezTo>
                    <a:cubicBezTo>
                      <a:pt x="44" y="68"/>
                      <a:pt x="45" y="67"/>
                      <a:pt x="47" y="66"/>
                    </a:cubicBezTo>
                    <a:moveTo>
                      <a:pt x="64" y="69"/>
                    </a:moveTo>
                    <a:cubicBezTo>
                      <a:pt x="58" y="69"/>
                      <a:pt x="53" y="74"/>
                      <a:pt x="53" y="81"/>
                    </a:cubicBezTo>
                    <a:cubicBezTo>
                      <a:pt x="53" y="87"/>
                      <a:pt x="58" y="92"/>
                      <a:pt x="64" y="92"/>
                    </a:cubicBezTo>
                    <a:cubicBezTo>
                      <a:pt x="71" y="92"/>
                      <a:pt x="76" y="87"/>
                      <a:pt x="76" y="81"/>
                    </a:cubicBezTo>
                    <a:cubicBezTo>
                      <a:pt x="76" y="74"/>
                      <a:pt x="71" y="69"/>
                      <a:pt x="64" y="69"/>
                    </a:cubicBezTo>
                    <a:moveTo>
                      <a:pt x="29" y="51"/>
                    </a:moveTo>
                    <a:cubicBezTo>
                      <a:pt x="38" y="40"/>
                      <a:pt x="51" y="34"/>
                      <a:pt x="64" y="34"/>
                    </a:cubicBezTo>
                    <a:cubicBezTo>
                      <a:pt x="78" y="34"/>
                      <a:pt x="91" y="40"/>
                      <a:pt x="100" y="51"/>
                    </a:cubicBezTo>
                    <a:cubicBezTo>
                      <a:pt x="101" y="52"/>
                      <a:pt x="103" y="53"/>
                      <a:pt x="104" y="53"/>
                    </a:cubicBezTo>
                    <a:cubicBezTo>
                      <a:pt x="106" y="53"/>
                      <a:pt x="107" y="53"/>
                      <a:pt x="108" y="52"/>
                    </a:cubicBezTo>
                    <a:cubicBezTo>
                      <a:pt x="110" y="50"/>
                      <a:pt x="111" y="46"/>
                      <a:pt x="109" y="43"/>
                    </a:cubicBezTo>
                    <a:cubicBezTo>
                      <a:pt x="98" y="30"/>
                      <a:pt x="81" y="23"/>
                      <a:pt x="64" y="23"/>
                    </a:cubicBezTo>
                    <a:cubicBezTo>
                      <a:pt x="47" y="23"/>
                      <a:pt x="31" y="30"/>
                      <a:pt x="20" y="43"/>
                    </a:cubicBezTo>
                    <a:cubicBezTo>
                      <a:pt x="18" y="46"/>
                      <a:pt x="18" y="50"/>
                      <a:pt x="21" y="52"/>
                    </a:cubicBezTo>
                    <a:cubicBezTo>
                      <a:pt x="22" y="52"/>
                      <a:pt x="23" y="53"/>
                      <a:pt x="24" y="53"/>
                    </a:cubicBezTo>
                    <a:cubicBezTo>
                      <a:pt x="26" y="53"/>
                      <a:pt x="28" y="52"/>
                      <a:pt x="29" y="5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22557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/>
              <a:t>Subhoofdstuk 1</a:t>
            </a:r>
          </a:p>
          <a:p>
            <a:r>
              <a:rPr lang="nl-NL"/>
              <a:t>Subhoofdstuk 2</a:t>
            </a:r>
          </a:p>
          <a:p>
            <a:pPr lvl="1"/>
            <a:r>
              <a:rPr lang="nl-NL"/>
              <a:t>Subhoofdstuk 3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Smart Mobility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#</a:t>
            </a:r>
          </a:p>
          <a:p>
            <a:r>
              <a:rPr lang="nl-NL"/>
              <a:t>#</a:t>
            </a:r>
          </a:p>
          <a:p>
            <a:r>
              <a:rPr lang="nl-NL"/>
              <a:t>#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/>
              <a:t>pagina #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2024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58195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332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Communicatie</a:t>
            </a:r>
          </a:p>
        </p:txBody>
      </p:sp>
      <p:sp>
        <p:nvSpPr>
          <p:cNvPr id="4" name="Ondertitel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da-DK" dirty="0"/>
              <a:t>Lorem ipsum dolor </a:t>
            </a:r>
            <a:br>
              <a:rPr lang="da-DK" dirty="0"/>
            </a:br>
            <a:r>
              <a:rPr lang="da-DK" dirty="0"/>
              <a:t>sit amet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5</a:t>
            </a:r>
          </a:p>
        </p:txBody>
      </p:sp>
      <p:grpSp>
        <p:nvGrpSpPr>
          <p:cNvPr id="16" name="Groep 15"/>
          <p:cNvGrpSpPr/>
          <p:nvPr/>
        </p:nvGrpSpPr>
        <p:grpSpPr>
          <a:xfrm>
            <a:off x="0" y="3993355"/>
            <a:ext cx="5470920" cy="481012"/>
            <a:chOff x="0" y="3993355"/>
            <a:chExt cx="5470920" cy="481012"/>
          </a:xfrm>
        </p:grpSpPr>
        <p:cxnSp>
          <p:nvCxnSpPr>
            <p:cNvPr id="17" name="Rechte verbindingslijn 16"/>
            <p:cNvCxnSpPr/>
            <p:nvPr userDrawn="1"/>
          </p:nvCxnSpPr>
          <p:spPr>
            <a:xfrm>
              <a:off x="0" y="4233861"/>
              <a:ext cx="5220000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ep 17"/>
            <p:cNvGrpSpPr/>
            <p:nvPr userDrawn="1"/>
          </p:nvGrpSpPr>
          <p:grpSpPr>
            <a:xfrm>
              <a:off x="4989908" y="3993355"/>
              <a:ext cx="481012" cy="481012"/>
              <a:chOff x="7758654" y="4132510"/>
              <a:chExt cx="481012" cy="481012"/>
            </a:xfrm>
          </p:grpSpPr>
          <p:sp>
            <p:nvSpPr>
              <p:cNvPr id="19" name="Ovaal 18"/>
              <p:cNvSpPr/>
              <p:nvPr userDrawn="1"/>
            </p:nvSpPr>
            <p:spPr>
              <a:xfrm>
                <a:off x="7758654" y="4132510"/>
                <a:ext cx="481012" cy="48101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20" name="Picture 3"/>
              <p:cNvPicPr>
                <a:picLocks noChangeAspect="1" noChangeArrowheads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47739" y="4234810"/>
                <a:ext cx="276413" cy="2764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42255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/>
              <a:t>Subhoofdstuk 1</a:t>
            </a:r>
          </a:p>
          <a:p>
            <a:r>
              <a:rPr lang="nl-NL"/>
              <a:t>Subhoofdstuk 2</a:t>
            </a:r>
          </a:p>
          <a:p>
            <a:pPr lvl="1"/>
            <a:r>
              <a:rPr lang="nl-NL"/>
              <a:t>Subhoofdstuk 3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Communicatie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#</a:t>
            </a:r>
          </a:p>
          <a:p>
            <a:r>
              <a:rPr lang="nl-NL"/>
              <a:t>#</a:t>
            </a:r>
          </a:p>
          <a:p>
            <a:r>
              <a:rPr lang="nl-NL"/>
              <a:t>#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/>
              <a:t>pagina #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2024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58195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Regionale uitvoeringsorganisatie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In </a:t>
            </a:r>
            <a:r>
              <a:rPr lang="nl-NL" dirty="0" err="1"/>
              <a:t>Goedopweg</a:t>
            </a:r>
            <a:r>
              <a:rPr lang="nl-NL" dirty="0"/>
              <a:t> werken de provincie Utrecht, de gemeenten Utrecht en Amersfoort, Rijkswaterstaat en het ministerie van Infrastructuur en Waterstaat samen aan een goede bereikbaarheid en een gezonde leef- en werkomgeving in de regio Utrecht.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533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Bedankt voor je aandacht!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r>
              <a:rPr lang="nl-NL" dirty="0"/>
              <a:t>Subhoofdstuk 2</a:t>
            </a:r>
          </a:p>
          <a:p>
            <a:pPr lvl="1"/>
            <a:r>
              <a:rPr lang="nl-NL" dirty="0"/>
              <a:t>Subhoofdstuk 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91298" y="1630302"/>
            <a:ext cx="2383249" cy="365091"/>
          </a:xfrm>
        </p:spPr>
        <p:txBody>
          <a:bodyPr/>
          <a:lstStyle/>
          <a:p>
            <a:r>
              <a:rPr lang="nl-NL" dirty="0"/>
              <a:t>Algemeen verhaal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pagina #</a:t>
            </a:r>
          </a:p>
        </p:txBody>
      </p:sp>
    </p:spTree>
    <p:extLst>
      <p:ext uri="{BB962C8B-B14F-4D97-AF65-F5344CB8AC3E}">
        <p14:creationId xmlns:p14="http://schemas.microsoft.com/office/powerpoint/2010/main" val="3798517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Algemeen verhaal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pPr lvl="1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br>
              <a:rPr lang="nl-NL" dirty="0"/>
            </a:b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:</a:t>
            </a:r>
          </a:p>
          <a:p>
            <a:pPr lvl="2"/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>
                <a:latin typeface="+mj-lt"/>
              </a:rPr>
              <a:t>bibendum</a:t>
            </a:r>
            <a:r>
              <a:rPr lang="nl-NL" dirty="0">
                <a:latin typeface="+mj-lt"/>
              </a:rPr>
              <a:t> massa </a:t>
            </a:r>
            <a:r>
              <a:rPr lang="nl-NL" dirty="0" err="1">
                <a:latin typeface="+mj-lt"/>
              </a:rPr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;</a:t>
            </a:r>
          </a:p>
          <a:p>
            <a:pPr lvl="2"/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>
                <a:latin typeface="+mj-lt"/>
              </a:rPr>
              <a:t>ullamcorper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erat</a:t>
            </a:r>
            <a:r>
              <a:rPr lang="nl-NL" dirty="0">
                <a:latin typeface="+mj-lt"/>
              </a:rPr>
              <a:t>;</a:t>
            </a:r>
          </a:p>
          <a:p>
            <a:pPr lvl="2"/>
            <a:r>
              <a:rPr lang="nl-NL" dirty="0" err="1">
                <a:latin typeface="+mj-lt"/>
              </a:rPr>
              <a:t>Aliquam</a:t>
            </a:r>
            <a:r>
              <a:rPr lang="nl-NL" dirty="0">
                <a:latin typeface="+mj-lt"/>
              </a:rPr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non;</a:t>
            </a:r>
          </a:p>
          <a:p>
            <a:pPr lvl="2"/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>
                <a:latin typeface="+mj-lt"/>
              </a:rPr>
              <a:t>urna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/>
              <a:t>imperdiet</a:t>
            </a:r>
            <a:r>
              <a:rPr lang="nl-NL" dirty="0"/>
              <a:t>.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</p:spTree>
    <p:extLst>
      <p:ext uri="{BB962C8B-B14F-4D97-AF65-F5344CB8AC3E}">
        <p14:creationId xmlns:p14="http://schemas.microsoft.com/office/powerpoint/2010/main" val="1177887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Algemeen verhaal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</p:txBody>
      </p:sp>
      <p:sp>
        <p:nvSpPr>
          <p:cNvPr id="7" name="Ondertitel 6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/>
              <a:t>Subhoofdstuk 1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,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. </a:t>
            </a: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hendrerit</a:t>
            </a:r>
            <a:r>
              <a:rPr lang="nl-NL" dirty="0"/>
              <a:t> </a:t>
            </a:r>
            <a:r>
              <a:rPr lang="nl-NL" dirty="0" err="1"/>
              <a:t>dui</a:t>
            </a:r>
            <a:r>
              <a:rPr lang="nl-NL" dirty="0"/>
              <a:t> </a:t>
            </a:r>
            <a:r>
              <a:rPr lang="nl-NL" dirty="0" err="1"/>
              <a:t>sapien</a:t>
            </a:r>
            <a:r>
              <a:rPr lang="nl-NL" dirty="0"/>
              <a:t>, </a:t>
            </a:r>
            <a:r>
              <a:rPr lang="nl-NL" dirty="0" err="1"/>
              <a:t>id</a:t>
            </a:r>
            <a:r>
              <a:rPr lang="nl-NL" dirty="0"/>
              <a:t> </a:t>
            </a:r>
            <a:r>
              <a:rPr lang="nl-NL" dirty="0" err="1"/>
              <a:t>facilisis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convallis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. </a:t>
            </a:r>
            <a:r>
              <a:rPr lang="nl-NL" dirty="0" err="1"/>
              <a:t>Pellentesque</a:t>
            </a:r>
            <a:r>
              <a:rPr lang="nl-NL" dirty="0"/>
              <a:t> </a:t>
            </a:r>
            <a:r>
              <a:rPr lang="nl-NL" dirty="0" err="1"/>
              <a:t>bibendum</a:t>
            </a:r>
            <a:r>
              <a:rPr lang="nl-NL" dirty="0"/>
              <a:t> massa </a:t>
            </a:r>
            <a:r>
              <a:rPr lang="nl-NL" dirty="0" err="1"/>
              <a:t>molestie</a:t>
            </a:r>
            <a:r>
              <a:rPr lang="nl-NL" dirty="0"/>
              <a:t>, </a:t>
            </a:r>
            <a:r>
              <a:rPr lang="nl-NL" dirty="0" err="1"/>
              <a:t>rutrum</a:t>
            </a:r>
            <a:r>
              <a:rPr lang="nl-NL" dirty="0"/>
              <a:t> </a:t>
            </a:r>
            <a:r>
              <a:rPr lang="nl-NL" dirty="0" err="1"/>
              <a:t>augue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, </a:t>
            </a:r>
            <a:r>
              <a:rPr lang="nl-NL" dirty="0" err="1"/>
              <a:t>blandit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Nunc</a:t>
            </a:r>
            <a:r>
              <a:rPr lang="nl-NL" dirty="0"/>
              <a:t> </a:t>
            </a:r>
            <a:r>
              <a:rPr lang="nl-NL" dirty="0" err="1"/>
              <a:t>id</a:t>
            </a:r>
            <a:r>
              <a:rPr lang="nl-NL" dirty="0"/>
              <a:t> magna </a:t>
            </a:r>
            <a:r>
              <a:rPr lang="nl-NL" dirty="0" err="1"/>
              <a:t>blandit</a:t>
            </a:r>
            <a:r>
              <a:rPr lang="nl-NL" dirty="0"/>
              <a:t>, </a:t>
            </a:r>
            <a:r>
              <a:rPr lang="nl-NL" dirty="0" err="1"/>
              <a:t>posuere</a:t>
            </a:r>
            <a:r>
              <a:rPr lang="nl-NL" dirty="0"/>
              <a:t> </a:t>
            </a:r>
            <a:r>
              <a:rPr lang="nl-NL" dirty="0" err="1"/>
              <a:t>odio</a:t>
            </a:r>
            <a:r>
              <a:rPr lang="nl-NL" dirty="0"/>
              <a:t> </a:t>
            </a:r>
            <a:r>
              <a:rPr lang="nl-NL" dirty="0" err="1"/>
              <a:t>nec</a:t>
            </a:r>
            <a:r>
              <a:rPr lang="nl-NL" dirty="0"/>
              <a:t>, </a:t>
            </a:r>
            <a:r>
              <a:rPr lang="nl-NL" dirty="0" err="1"/>
              <a:t>ullamcorper</a:t>
            </a:r>
            <a:r>
              <a:rPr lang="nl-NL" dirty="0"/>
              <a:t> </a:t>
            </a:r>
            <a:r>
              <a:rPr lang="nl-NL" dirty="0" err="1"/>
              <a:t>erat</a:t>
            </a:r>
            <a:r>
              <a:rPr lang="nl-NL" dirty="0"/>
              <a:t>. </a:t>
            </a:r>
            <a:r>
              <a:rPr lang="nl-NL" dirty="0" err="1"/>
              <a:t>Aliquam</a:t>
            </a:r>
            <a:r>
              <a:rPr lang="nl-NL" dirty="0"/>
              <a:t> semper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turpis</a:t>
            </a:r>
            <a:r>
              <a:rPr lang="nl-NL" dirty="0"/>
              <a:t>, non </a:t>
            </a:r>
            <a:r>
              <a:rPr lang="nl-NL" dirty="0" err="1"/>
              <a:t>ornare</a:t>
            </a:r>
            <a:r>
              <a:rPr lang="nl-NL" dirty="0"/>
              <a:t> massa </a:t>
            </a:r>
            <a:r>
              <a:rPr lang="nl-NL" dirty="0" err="1"/>
              <a:t>feugiat</a:t>
            </a:r>
            <a:r>
              <a:rPr lang="nl-NL" dirty="0"/>
              <a:t> non. </a:t>
            </a:r>
            <a:br>
              <a:rPr lang="nl-NL" dirty="0"/>
            </a:br>
            <a:r>
              <a:rPr lang="nl-NL" dirty="0" err="1"/>
              <a:t>Cras</a:t>
            </a:r>
            <a:r>
              <a:rPr lang="nl-NL" dirty="0"/>
              <a:t> vitae </a:t>
            </a:r>
            <a:r>
              <a:rPr lang="nl-NL" dirty="0" err="1"/>
              <a:t>neque</a:t>
            </a:r>
            <a:r>
              <a:rPr lang="nl-NL" dirty="0"/>
              <a:t> vel </a:t>
            </a:r>
            <a:r>
              <a:rPr lang="nl-NL" dirty="0" err="1"/>
              <a:t>urna</a:t>
            </a:r>
            <a:r>
              <a:rPr lang="nl-NL" dirty="0"/>
              <a:t> </a:t>
            </a:r>
            <a:r>
              <a:rPr lang="nl-NL" dirty="0" err="1"/>
              <a:t>ornare</a:t>
            </a:r>
            <a:r>
              <a:rPr lang="nl-NL" dirty="0"/>
              <a:t> </a:t>
            </a:r>
            <a:r>
              <a:rPr lang="nl-NL" dirty="0" err="1"/>
              <a:t>imperdiet</a:t>
            </a:r>
            <a:r>
              <a:rPr lang="nl-NL" dirty="0"/>
              <a:t>. </a:t>
            </a:r>
            <a:r>
              <a:rPr lang="nl-NL" dirty="0" err="1">
                <a:latin typeface="+mj-lt"/>
              </a:rPr>
              <a:t>Aenean</a:t>
            </a:r>
            <a:r>
              <a:rPr lang="nl-NL" dirty="0">
                <a:latin typeface="+mj-lt"/>
              </a:rPr>
              <a:t> in </a:t>
            </a:r>
            <a:r>
              <a:rPr lang="nl-NL" dirty="0" err="1">
                <a:latin typeface="+mj-lt"/>
              </a:rPr>
              <a:t>ornare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lorem</a:t>
            </a:r>
            <a:r>
              <a:rPr lang="nl-NL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0789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werkpakket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Doelgroepenaanpak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Werkgeversbenadering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Goederenvervoer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/>
              <a:t>Smart </a:t>
            </a:r>
            <a:r>
              <a:rPr lang="nl-NL" dirty="0" err="1"/>
              <a:t>Mobility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 dirty="0"/>
              <a:t>Communicatie</a:t>
            </a: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877CA866-6FE1-476C-8402-DCF248B5933E}"/>
              </a:ext>
            </a:extLst>
          </p:cNvPr>
          <p:cNvCxnSpPr/>
          <p:nvPr/>
        </p:nvCxnSpPr>
        <p:spPr>
          <a:xfrm>
            <a:off x="-1" y="1306957"/>
            <a:ext cx="5220000" cy="0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B760FFD2-151A-457D-AD28-17A2A0ED1D4E}"/>
              </a:ext>
            </a:extLst>
          </p:cNvPr>
          <p:cNvCxnSpPr/>
          <p:nvPr/>
        </p:nvCxnSpPr>
        <p:spPr>
          <a:xfrm>
            <a:off x="-1" y="2073472"/>
            <a:ext cx="5940000" cy="0"/>
          </a:xfrm>
          <a:prstGeom prst="line">
            <a:avLst/>
          </a:prstGeom>
          <a:noFill/>
          <a:ln w="28575">
            <a:solidFill>
              <a:schemeClr val="accent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ADB865C9-3225-4838-86E3-12126C3555D9}"/>
              </a:ext>
            </a:extLst>
          </p:cNvPr>
          <p:cNvCxnSpPr/>
          <p:nvPr/>
        </p:nvCxnSpPr>
        <p:spPr>
          <a:xfrm>
            <a:off x="-1" y="2839987"/>
            <a:ext cx="6660000" cy="0"/>
          </a:xfrm>
          <a:prstGeom prst="line">
            <a:avLst/>
          </a:prstGeom>
          <a:noFill/>
          <a:ln w="285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35ACBADE-A5AA-4564-ACDD-343BDD43DD5B}"/>
              </a:ext>
            </a:extLst>
          </p:cNvPr>
          <p:cNvCxnSpPr/>
          <p:nvPr/>
        </p:nvCxnSpPr>
        <p:spPr>
          <a:xfrm>
            <a:off x="-1" y="3606502"/>
            <a:ext cx="7308000" cy="0"/>
          </a:xfrm>
          <a:prstGeom prst="line">
            <a:avLst/>
          </a:prstGeom>
          <a:noFill/>
          <a:ln w="28575">
            <a:solidFill>
              <a:schemeClr val="accent5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FD5B8627-8B1F-4519-9B23-944730071078}"/>
              </a:ext>
            </a:extLst>
          </p:cNvPr>
          <p:cNvCxnSpPr/>
          <p:nvPr/>
        </p:nvCxnSpPr>
        <p:spPr>
          <a:xfrm>
            <a:off x="-1" y="4373016"/>
            <a:ext cx="7920000" cy="0"/>
          </a:xfrm>
          <a:prstGeom prst="line">
            <a:avLst/>
          </a:prstGeom>
          <a:noFill/>
          <a:ln w="28575">
            <a:solidFill>
              <a:schemeClr val="accent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ep 13">
            <a:extLst>
              <a:ext uri="{FF2B5EF4-FFF2-40B4-BE49-F238E27FC236}">
                <a16:creationId xmlns:a16="http://schemas.microsoft.com/office/drawing/2014/main" id="{C06E94D9-2C40-4D98-8FB2-3F6DDD989108}"/>
              </a:ext>
            </a:extLst>
          </p:cNvPr>
          <p:cNvGrpSpPr/>
          <p:nvPr/>
        </p:nvGrpSpPr>
        <p:grpSpPr>
          <a:xfrm>
            <a:off x="7758654" y="4132510"/>
            <a:ext cx="481012" cy="481012"/>
            <a:chOff x="7758654" y="4132510"/>
            <a:chExt cx="481012" cy="481012"/>
          </a:xfrm>
        </p:grpSpPr>
        <p:sp>
          <p:nvSpPr>
            <p:cNvPr id="15" name="Ovaal 14">
              <a:extLst>
                <a:ext uri="{FF2B5EF4-FFF2-40B4-BE49-F238E27FC236}">
                  <a16:creationId xmlns:a16="http://schemas.microsoft.com/office/drawing/2014/main" id="{8B9F0677-9A68-4CB2-A849-27EBFC5C0D7D}"/>
                </a:ext>
              </a:extLst>
            </p:cNvPr>
            <p:cNvSpPr/>
            <p:nvPr userDrawn="1"/>
          </p:nvSpPr>
          <p:spPr>
            <a:xfrm>
              <a:off x="7758654" y="4132510"/>
              <a:ext cx="481012" cy="4810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EBF93B91-B28A-4D60-BF7C-21AE4587089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7739" y="4234810"/>
              <a:ext cx="276413" cy="276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18A76C34-D0D3-4D23-9046-F492CA2FB05A}"/>
              </a:ext>
            </a:extLst>
          </p:cNvPr>
          <p:cNvGrpSpPr/>
          <p:nvPr/>
        </p:nvGrpSpPr>
        <p:grpSpPr>
          <a:xfrm>
            <a:off x="4987265" y="1066451"/>
            <a:ext cx="481012" cy="481012"/>
            <a:chOff x="4987265" y="1066451"/>
            <a:chExt cx="481012" cy="481012"/>
          </a:xfrm>
        </p:grpSpPr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0DC827FB-AC8F-408B-A53E-DDDC5BEC17A2}"/>
                </a:ext>
              </a:extLst>
            </p:cNvPr>
            <p:cNvSpPr/>
            <p:nvPr userDrawn="1"/>
          </p:nvSpPr>
          <p:spPr>
            <a:xfrm>
              <a:off x="4987265" y="1066451"/>
              <a:ext cx="481012" cy="4810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19" name="Group 9">
              <a:extLst>
                <a:ext uri="{FF2B5EF4-FFF2-40B4-BE49-F238E27FC236}">
                  <a16:creationId xmlns:a16="http://schemas.microsoft.com/office/drawing/2014/main" id="{36B0F56F-9CD8-4873-8396-FBE4344C3095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123790" y="1151382"/>
              <a:ext cx="207962" cy="311150"/>
              <a:chOff x="3379" y="729"/>
              <a:chExt cx="131" cy="196"/>
            </a:xfrm>
          </p:grpSpPr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2C826065-D847-4114-9468-5A516701A0D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E8024B56-FBB4-42DD-AF7E-C4319AEAB7C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79" y="770"/>
                <a:ext cx="55" cy="131"/>
              </a:xfrm>
              <a:custGeom>
                <a:avLst/>
                <a:gdLst>
                  <a:gd name="T0" fmla="*/ 37 w 37"/>
                  <a:gd name="T1" fmla="*/ 8 h 87"/>
                  <a:gd name="T2" fmla="*/ 30 w 37"/>
                  <a:gd name="T3" fmla="*/ 0 h 87"/>
                  <a:gd name="T4" fmla="*/ 7 w 37"/>
                  <a:gd name="T5" fmla="*/ 0 h 87"/>
                  <a:gd name="T6" fmla="*/ 0 w 37"/>
                  <a:gd name="T7" fmla="*/ 8 h 87"/>
                  <a:gd name="T8" fmla="*/ 0 w 37"/>
                  <a:gd name="T9" fmla="*/ 34 h 87"/>
                  <a:gd name="T10" fmla="*/ 3 w 37"/>
                  <a:gd name="T11" fmla="*/ 41 h 87"/>
                  <a:gd name="T12" fmla="*/ 9 w 37"/>
                  <a:gd name="T13" fmla="*/ 42 h 87"/>
                  <a:gd name="T14" fmla="*/ 9 w 37"/>
                  <a:gd name="T15" fmla="*/ 45 h 87"/>
                  <a:gd name="T16" fmla="*/ 9 w 37"/>
                  <a:gd name="T17" fmla="*/ 80 h 87"/>
                  <a:gd name="T18" fmla="*/ 15 w 37"/>
                  <a:gd name="T19" fmla="*/ 87 h 87"/>
                  <a:gd name="T20" fmla="*/ 21 w 37"/>
                  <a:gd name="T21" fmla="*/ 87 h 87"/>
                  <a:gd name="T22" fmla="*/ 28 w 37"/>
                  <a:gd name="T23" fmla="*/ 79 h 87"/>
                  <a:gd name="T24" fmla="*/ 28 w 37"/>
                  <a:gd name="T25" fmla="*/ 44 h 87"/>
                  <a:gd name="T26" fmla="*/ 28 w 37"/>
                  <a:gd name="T27" fmla="*/ 42 h 87"/>
                  <a:gd name="T28" fmla="*/ 29 w 37"/>
                  <a:gd name="T29" fmla="*/ 42 h 87"/>
                  <a:gd name="T30" fmla="*/ 37 w 37"/>
                  <a:gd name="T31" fmla="*/ 34 h 87"/>
                  <a:gd name="T32" fmla="*/ 37 w 37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7">
                    <a:moveTo>
                      <a:pt x="37" y="8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3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5" y="87"/>
                    </a:cubicBezTo>
                    <a:cubicBezTo>
                      <a:pt x="17" y="87"/>
                      <a:pt x="19" y="87"/>
                      <a:pt x="21" y="87"/>
                    </a:cubicBezTo>
                    <a:cubicBezTo>
                      <a:pt x="26" y="87"/>
                      <a:pt x="28" y="85"/>
                      <a:pt x="28" y="79"/>
                    </a:cubicBezTo>
                    <a:cubicBezTo>
                      <a:pt x="28" y="68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5" y="42"/>
                      <a:pt x="37" y="39"/>
                      <a:pt x="37" y="34"/>
                    </a:cubicBezTo>
                    <a:cubicBezTo>
                      <a:pt x="37" y="25"/>
                      <a:pt x="37" y="16"/>
                      <a:pt x="37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0615D9F8-7C47-4A4C-9E10-0E03663E99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3" name="Freeform 13">
                <a:extLst>
                  <a:ext uri="{FF2B5EF4-FFF2-40B4-BE49-F238E27FC236}">
                    <a16:creationId xmlns:a16="http://schemas.microsoft.com/office/drawing/2014/main" id="{7405E7E1-0BB0-4A94-8969-EC4B801DC30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91" y="729"/>
                <a:ext cx="31" cy="33"/>
              </a:xfrm>
              <a:custGeom>
                <a:avLst/>
                <a:gdLst>
                  <a:gd name="T0" fmla="*/ 10 w 21"/>
                  <a:gd name="T1" fmla="*/ 22 h 22"/>
                  <a:gd name="T2" fmla="*/ 21 w 21"/>
                  <a:gd name="T3" fmla="*/ 11 h 22"/>
                  <a:gd name="T4" fmla="*/ 11 w 21"/>
                  <a:gd name="T5" fmla="*/ 0 h 22"/>
                  <a:gd name="T6" fmla="*/ 0 w 21"/>
                  <a:gd name="T7" fmla="*/ 11 h 22"/>
                  <a:gd name="T8" fmla="*/ 10 w 2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0" y="22"/>
                    </a:moveTo>
                    <a:cubicBezTo>
                      <a:pt x="16" y="22"/>
                      <a:pt x="21" y="17"/>
                      <a:pt x="21" y="11"/>
                    </a:cubicBezTo>
                    <a:cubicBezTo>
                      <a:pt x="21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id="{0068A952-321A-4E06-AD2E-D9015DFBC6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:a16="http://schemas.microsoft.com/office/drawing/2014/main" id="{5C6DACDB-4293-43FD-A046-58FBE1A93A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53" y="770"/>
                <a:ext cx="57" cy="131"/>
              </a:xfrm>
              <a:custGeom>
                <a:avLst/>
                <a:gdLst>
                  <a:gd name="T0" fmla="*/ 38 w 38"/>
                  <a:gd name="T1" fmla="*/ 8 h 87"/>
                  <a:gd name="T2" fmla="*/ 30 w 38"/>
                  <a:gd name="T3" fmla="*/ 0 h 87"/>
                  <a:gd name="T4" fmla="*/ 8 w 38"/>
                  <a:gd name="T5" fmla="*/ 0 h 87"/>
                  <a:gd name="T6" fmla="*/ 0 w 38"/>
                  <a:gd name="T7" fmla="*/ 8 h 87"/>
                  <a:gd name="T8" fmla="*/ 0 w 38"/>
                  <a:gd name="T9" fmla="*/ 34 h 87"/>
                  <a:gd name="T10" fmla="*/ 4 w 38"/>
                  <a:gd name="T11" fmla="*/ 41 h 87"/>
                  <a:gd name="T12" fmla="*/ 9 w 38"/>
                  <a:gd name="T13" fmla="*/ 42 h 87"/>
                  <a:gd name="T14" fmla="*/ 9 w 38"/>
                  <a:gd name="T15" fmla="*/ 45 h 87"/>
                  <a:gd name="T16" fmla="*/ 9 w 38"/>
                  <a:gd name="T17" fmla="*/ 80 h 87"/>
                  <a:gd name="T18" fmla="*/ 16 w 38"/>
                  <a:gd name="T19" fmla="*/ 87 h 87"/>
                  <a:gd name="T20" fmla="*/ 22 w 38"/>
                  <a:gd name="T21" fmla="*/ 87 h 87"/>
                  <a:gd name="T22" fmla="*/ 29 w 38"/>
                  <a:gd name="T23" fmla="*/ 79 h 87"/>
                  <a:gd name="T24" fmla="*/ 29 w 38"/>
                  <a:gd name="T25" fmla="*/ 44 h 87"/>
                  <a:gd name="T26" fmla="*/ 29 w 38"/>
                  <a:gd name="T27" fmla="*/ 42 h 87"/>
                  <a:gd name="T28" fmla="*/ 30 w 38"/>
                  <a:gd name="T29" fmla="*/ 42 h 87"/>
                  <a:gd name="T30" fmla="*/ 38 w 38"/>
                  <a:gd name="T31" fmla="*/ 34 h 87"/>
                  <a:gd name="T32" fmla="*/ 38 w 38"/>
                  <a:gd name="T33" fmla="*/ 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87">
                    <a:moveTo>
                      <a:pt x="38" y="8"/>
                    </a:moveTo>
                    <a:cubicBezTo>
                      <a:pt x="38" y="3"/>
                      <a:pt x="35" y="0"/>
                      <a:pt x="30" y="0"/>
                    </a:cubicBezTo>
                    <a:cubicBezTo>
                      <a:pt x="23" y="0"/>
                      <a:pt x="15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7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1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7"/>
                      <a:pt x="16" y="87"/>
                    </a:cubicBezTo>
                    <a:cubicBezTo>
                      <a:pt x="18" y="87"/>
                      <a:pt x="20" y="87"/>
                      <a:pt x="22" y="87"/>
                    </a:cubicBezTo>
                    <a:cubicBezTo>
                      <a:pt x="27" y="87"/>
                      <a:pt x="29" y="85"/>
                      <a:pt x="29" y="79"/>
                    </a:cubicBezTo>
                    <a:cubicBezTo>
                      <a:pt x="29" y="68"/>
                      <a:pt x="29" y="56"/>
                      <a:pt x="29" y="44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30" y="42"/>
                    </a:cubicBezTo>
                    <a:cubicBezTo>
                      <a:pt x="35" y="42"/>
                      <a:pt x="38" y="39"/>
                      <a:pt x="38" y="34"/>
                    </a:cubicBezTo>
                    <a:cubicBezTo>
                      <a:pt x="38" y="25"/>
                      <a:pt x="38" y="16"/>
                      <a:pt x="38" y="8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6" name="Oval 16">
                <a:extLst>
                  <a:ext uri="{FF2B5EF4-FFF2-40B4-BE49-F238E27FC236}">
                    <a16:creationId xmlns:a16="http://schemas.microsoft.com/office/drawing/2014/main" id="{D86F569A-6089-40CD-B0B2-16063DA9EC3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7" name="Oval 17">
                <a:extLst>
                  <a:ext uri="{FF2B5EF4-FFF2-40B4-BE49-F238E27FC236}">
                    <a16:creationId xmlns:a16="http://schemas.microsoft.com/office/drawing/2014/main" id="{B6FD161D-177B-42F6-8D59-7090AEAE967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465" y="729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50FFB22A-4B6F-4B4A-8190-0549A14A66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id="{801229AC-BE14-4357-A4B5-1C6B6A9F47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19" y="795"/>
                <a:ext cx="55" cy="130"/>
              </a:xfrm>
              <a:custGeom>
                <a:avLst/>
                <a:gdLst>
                  <a:gd name="T0" fmla="*/ 37 w 37"/>
                  <a:gd name="T1" fmla="*/ 7 h 86"/>
                  <a:gd name="T2" fmla="*/ 30 w 37"/>
                  <a:gd name="T3" fmla="*/ 0 h 86"/>
                  <a:gd name="T4" fmla="*/ 7 w 37"/>
                  <a:gd name="T5" fmla="*/ 0 h 86"/>
                  <a:gd name="T6" fmla="*/ 0 w 37"/>
                  <a:gd name="T7" fmla="*/ 7 h 86"/>
                  <a:gd name="T8" fmla="*/ 0 w 37"/>
                  <a:gd name="T9" fmla="*/ 34 h 86"/>
                  <a:gd name="T10" fmla="*/ 4 w 37"/>
                  <a:gd name="T11" fmla="*/ 40 h 86"/>
                  <a:gd name="T12" fmla="*/ 9 w 37"/>
                  <a:gd name="T13" fmla="*/ 42 h 86"/>
                  <a:gd name="T14" fmla="*/ 9 w 37"/>
                  <a:gd name="T15" fmla="*/ 44 h 86"/>
                  <a:gd name="T16" fmla="*/ 9 w 37"/>
                  <a:gd name="T17" fmla="*/ 80 h 86"/>
                  <a:gd name="T18" fmla="*/ 15 w 37"/>
                  <a:gd name="T19" fmla="*/ 86 h 86"/>
                  <a:gd name="T20" fmla="*/ 21 w 37"/>
                  <a:gd name="T21" fmla="*/ 86 h 86"/>
                  <a:gd name="T22" fmla="*/ 28 w 37"/>
                  <a:gd name="T23" fmla="*/ 79 h 86"/>
                  <a:gd name="T24" fmla="*/ 28 w 37"/>
                  <a:gd name="T25" fmla="*/ 44 h 86"/>
                  <a:gd name="T26" fmla="*/ 28 w 37"/>
                  <a:gd name="T27" fmla="*/ 42 h 86"/>
                  <a:gd name="T28" fmla="*/ 30 w 37"/>
                  <a:gd name="T29" fmla="*/ 41 h 86"/>
                  <a:gd name="T30" fmla="*/ 37 w 37"/>
                  <a:gd name="T31" fmla="*/ 33 h 86"/>
                  <a:gd name="T32" fmla="*/ 37 w 37"/>
                  <a:gd name="T3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86">
                    <a:moveTo>
                      <a:pt x="37" y="7"/>
                    </a:moveTo>
                    <a:cubicBezTo>
                      <a:pt x="37" y="3"/>
                      <a:pt x="34" y="0"/>
                      <a:pt x="30" y="0"/>
                    </a:cubicBezTo>
                    <a:cubicBezTo>
                      <a:pt x="22" y="0"/>
                      <a:pt x="15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"/>
                      <a:pt x="0" y="25"/>
                      <a:pt x="0" y="34"/>
                    </a:cubicBezTo>
                    <a:cubicBezTo>
                      <a:pt x="0" y="37"/>
                      <a:pt x="1" y="39"/>
                      <a:pt x="4" y="40"/>
                    </a:cubicBezTo>
                    <a:cubicBezTo>
                      <a:pt x="5" y="41"/>
                      <a:pt x="7" y="41"/>
                      <a:pt x="9" y="42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56"/>
                      <a:pt x="9" y="68"/>
                      <a:pt x="9" y="80"/>
                    </a:cubicBezTo>
                    <a:cubicBezTo>
                      <a:pt x="9" y="84"/>
                      <a:pt x="11" y="86"/>
                      <a:pt x="15" y="86"/>
                    </a:cubicBezTo>
                    <a:cubicBezTo>
                      <a:pt x="17" y="86"/>
                      <a:pt x="19" y="86"/>
                      <a:pt x="21" y="86"/>
                    </a:cubicBezTo>
                    <a:cubicBezTo>
                      <a:pt x="27" y="86"/>
                      <a:pt x="28" y="84"/>
                      <a:pt x="28" y="79"/>
                    </a:cubicBezTo>
                    <a:cubicBezTo>
                      <a:pt x="28" y="67"/>
                      <a:pt x="28" y="56"/>
                      <a:pt x="28" y="44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30" y="41"/>
                    </a:cubicBezTo>
                    <a:cubicBezTo>
                      <a:pt x="35" y="41"/>
                      <a:pt x="37" y="38"/>
                      <a:pt x="37" y="33"/>
                    </a:cubicBezTo>
                    <a:cubicBezTo>
                      <a:pt x="37" y="25"/>
                      <a:pt x="37" y="16"/>
                      <a:pt x="37" y="7"/>
                    </a:cubicBezTo>
                    <a:close/>
                  </a:path>
                </a:pathLst>
              </a:cu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0" name="Oval 20">
                <a:extLst>
                  <a:ext uri="{FF2B5EF4-FFF2-40B4-BE49-F238E27FC236}">
                    <a16:creationId xmlns:a16="http://schemas.microsoft.com/office/drawing/2014/main" id="{181F321C-B873-478C-9E5A-A0D40E7CE06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1" name="Oval 21">
                <a:extLst>
                  <a:ext uri="{FF2B5EF4-FFF2-40B4-BE49-F238E27FC236}">
                    <a16:creationId xmlns:a16="http://schemas.microsoft.com/office/drawing/2014/main" id="{73A23FD6-2C5A-49B7-8B3A-666CFD14C40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431" y="755"/>
                <a:ext cx="33" cy="33"/>
              </a:xfrm>
              <a:prstGeom prst="ellipse">
                <a:avLst/>
              </a:prstGeom>
              <a:noFill/>
              <a:ln w="7938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grpSp>
        <p:nvGrpSpPr>
          <p:cNvPr id="32" name="Groep 31">
            <a:extLst>
              <a:ext uri="{FF2B5EF4-FFF2-40B4-BE49-F238E27FC236}">
                <a16:creationId xmlns:a16="http://schemas.microsoft.com/office/drawing/2014/main" id="{92DEA6A9-3829-49DC-BC1C-E11E3DF20C95}"/>
              </a:ext>
            </a:extLst>
          </p:cNvPr>
          <p:cNvGrpSpPr/>
          <p:nvPr/>
        </p:nvGrpSpPr>
        <p:grpSpPr>
          <a:xfrm>
            <a:off x="5680112" y="1832966"/>
            <a:ext cx="481012" cy="481012"/>
            <a:chOff x="5680112" y="1832966"/>
            <a:chExt cx="481012" cy="481012"/>
          </a:xfrm>
        </p:grpSpPr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BBEB6DA6-3893-4BF9-8432-AB50B6001B62}"/>
                </a:ext>
              </a:extLst>
            </p:cNvPr>
            <p:cNvSpPr/>
            <p:nvPr userDrawn="1"/>
          </p:nvSpPr>
          <p:spPr>
            <a:xfrm>
              <a:off x="5680112" y="1832966"/>
              <a:ext cx="481012" cy="4810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34" name="Group 24">
              <a:extLst>
                <a:ext uri="{FF2B5EF4-FFF2-40B4-BE49-F238E27FC236}">
                  <a16:creationId xmlns:a16="http://schemas.microsoft.com/office/drawing/2014/main" id="{BE9B4A99-1BC0-41A4-A0B9-B0B589C8B688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753902" y="1990216"/>
              <a:ext cx="333432" cy="208800"/>
              <a:chOff x="3625" y="1261"/>
              <a:chExt cx="206" cy="129"/>
            </a:xfrm>
            <a:solidFill>
              <a:schemeClr val="bg1"/>
            </a:solidFill>
          </p:grpSpPr>
          <p:sp>
            <p:nvSpPr>
              <p:cNvPr id="35" name="Freeform 25">
                <a:extLst>
                  <a:ext uri="{FF2B5EF4-FFF2-40B4-BE49-F238E27FC236}">
                    <a16:creationId xmlns:a16="http://schemas.microsoft.com/office/drawing/2014/main" id="{C245E3E6-C50A-4BF3-A1C3-696555BDEA9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648" y="1267"/>
                <a:ext cx="157" cy="123"/>
              </a:xfrm>
              <a:custGeom>
                <a:avLst/>
                <a:gdLst>
                  <a:gd name="T0" fmla="*/ 85 w 106"/>
                  <a:gd name="T1" fmla="*/ 63 h 83"/>
                  <a:gd name="T2" fmla="*/ 72 w 106"/>
                  <a:gd name="T3" fmla="*/ 50 h 83"/>
                  <a:gd name="T4" fmla="*/ 69 w 106"/>
                  <a:gd name="T5" fmla="*/ 52 h 83"/>
                  <a:gd name="T6" fmla="*/ 81 w 106"/>
                  <a:gd name="T7" fmla="*/ 66 h 83"/>
                  <a:gd name="T8" fmla="*/ 72 w 106"/>
                  <a:gd name="T9" fmla="*/ 68 h 83"/>
                  <a:gd name="T10" fmla="*/ 62 w 106"/>
                  <a:gd name="T11" fmla="*/ 57 h 83"/>
                  <a:gd name="T12" fmla="*/ 59 w 106"/>
                  <a:gd name="T13" fmla="*/ 60 h 83"/>
                  <a:gd name="T14" fmla="*/ 69 w 106"/>
                  <a:gd name="T15" fmla="*/ 70 h 83"/>
                  <a:gd name="T16" fmla="*/ 66 w 106"/>
                  <a:gd name="T17" fmla="*/ 78 h 83"/>
                  <a:gd name="T18" fmla="*/ 59 w 106"/>
                  <a:gd name="T19" fmla="*/ 74 h 83"/>
                  <a:gd name="T20" fmla="*/ 51 w 106"/>
                  <a:gd name="T21" fmla="*/ 66 h 83"/>
                  <a:gd name="T22" fmla="*/ 54 w 106"/>
                  <a:gd name="T23" fmla="*/ 60 h 83"/>
                  <a:gd name="T24" fmla="*/ 46 w 106"/>
                  <a:gd name="T25" fmla="*/ 55 h 83"/>
                  <a:gd name="T26" fmla="*/ 42 w 106"/>
                  <a:gd name="T27" fmla="*/ 54 h 83"/>
                  <a:gd name="T28" fmla="*/ 30 w 106"/>
                  <a:gd name="T29" fmla="*/ 54 h 83"/>
                  <a:gd name="T30" fmla="*/ 27 w 106"/>
                  <a:gd name="T31" fmla="*/ 47 h 83"/>
                  <a:gd name="T32" fmla="*/ 18 w 106"/>
                  <a:gd name="T33" fmla="*/ 50 h 83"/>
                  <a:gd name="T34" fmla="*/ 5 w 106"/>
                  <a:gd name="T35" fmla="*/ 40 h 83"/>
                  <a:gd name="T36" fmla="*/ 20 w 106"/>
                  <a:gd name="T37" fmla="*/ 11 h 83"/>
                  <a:gd name="T38" fmla="*/ 28 w 106"/>
                  <a:gd name="T39" fmla="*/ 11 h 83"/>
                  <a:gd name="T40" fmla="*/ 43 w 106"/>
                  <a:gd name="T41" fmla="*/ 4 h 83"/>
                  <a:gd name="T42" fmla="*/ 50 w 106"/>
                  <a:gd name="T43" fmla="*/ 8 h 83"/>
                  <a:gd name="T44" fmla="*/ 31 w 106"/>
                  <a:gd name="T45" fmla="*/ 21 h 83"/>
                  <a:gd name="T46" fmla="*/ 29 w 106"/>
                  <a:gd name="T47" fmla="*/ 29 h 83"/>
                  <a:gd name="T48" fmla="*/ 36 w 106"/>
                  <a:gd name="T49" fmla="*/ 30 h 83"/>
                  <a:gd name="T50" fmla="*/ 57 w 106"/>
                  <a:gd name="T51" fmla="*/ 20 h 83"/>
                  <a:gd name="T52" fmla="*/ 88 w 106"/>
                  <a:gd name="T53" fmla="*/ 51 h 83"/>
                  <a:gd name="T54" fmla="*/ 93 w 106"/>
                  <a:gd name="T55" fmla="*/ 57 h 83"/>
                  <a:gd name="T56" fmla="*/ 91 w 106"/>
                  <a:gd name="T57" fmla="*/ 11 h 83"/>
                  <a:gd name="T58" fmla="*/ 89 w 106"/>
                  <a:gd name="T59" fmla="*/ 9 h 83"/>
                  <a:gd name="T60" fmla="*/ 80 w 106"/>
                  <a:gd name="T61" fmla="*/ 9 h 83"/>
                  <a:gd name="T62" fmla="*/ 57 w 106"/>
                  <a:gd name="T63" fmla="*/ 4 h 83"/>
                  <a:gd name="T64" fmla="*/ 51 w 106"/>
                  <a:gd name="T65" fmla="*/ 3 h 83"/>
                  <a:gd name="T66" fmla="*/ 40 w 106"/>
                  <a:gd name="T67" fmla="*/ 2 h 83"/>
                  <a:gd name="T68" fmla="*/ 20 w 106"/>
                  <a:gd name="T69" fmla="*/ 7 h 83"/>
                  <a:gd name="T70" fmla="*/ 1 w 106"/>
                  <a:gd name="T71" fmla="*/ 38 h 83"/>
                  <a:gd name="T72" fmla="*/ 14 w 106"/>
                  <a:gd name="T73" fmla="*/ 53 h 83"/>
                  <a:gd name="T74" fmla="*/ 19 w 106"/>
                  <a:gd name="T75" fmla="*/ 61 h 83"/>
                  <a:gd name="T76" fmla="*/ 23 w 106"/>
                  <a:gd name="T77" fmla="*/ 69 h 83"/>
                  <a:gd name="T78" fmla="*/ 31 w 106"/>
                  <a:gd name="T79" fmla="*/ 70 h 83"/>
                  <a:gd name="T80" fmla="*/ 40 w 106"/>
                  <a:gd name="T81" fmla="*/ 77 h 83"/>
                  <a:gd name="T82" fmla="*/ 43 w 106"/>
                  <a:gd name="T83" fmla="*/ 74 h 83"/>
                  <a:gd name="T84" fmla="*/ 52 w 106"/>
                  <a:gd name="T85" fmla="*/ 80 h 83"/>
                  <a:gd name="T86" fmla="*/ 62 w 106"/>
                  <a:gd name="T87" fmla="*/ 80 h 83"/>
                  <a:gd name="T88" fmla="*/ 74 w 106"/>
                  <a:gd name="T89" fmla="*/ 74 h 83"/>
                  <a:gd name="T90" fmla="*/ 97 w 106"/>
                  <a:gd name="T91" fmla="*/ 64 h 83"/>
                  <a:gd name="T92" fmla="*/ 97 w 106"/>
                  <a:gd name="T93" fmla="*/ 52 h 83"/>
                  <a:gd name="T94" fmla="*/ 106 w 106"/>
                  <a:gd name="T95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" h="83">
                    <a:moveTo>
                      <a:pt x="93" y="63"/>
                    </a:moveTo>
                    <a:cubicBezTo>
                      <a:pt x="90" y="65"/>
                      <a:pt x="87" y="65"/>
                      <a:pt x="85" y="63"/>
                    </a:cubicBezTo>
                    <a:cubicBezTo>
                      <a:pt x="82" y="60"/>
                      <a:pt x="79" y="57"/>
                      <a:pt x="77" y="54"/>
                    </a:cubicBezTo>
                    <a:cubicBezTo>
                      <a:pt x="75" y="53"/>
                      <a:pt x="74" y="51"/>
                      <a:pt x="72" y="50"/>
                    </a:cubicBezTo>
                    <a:cubicBezTo>
                      <a:pt x="71" y="49"/>
                      <a:pt x="70" y="49"/>
                      <a:pt x="69" y="49"/>
                    </a:cubicBezTo>
                    <a:cubicBezTo>
                      <a:pt x="68" y="50"/>
                      <a:pt x="68" y="51"/>
                      <a:pt x="69" y="52"/>
                    </a:cubicBezTo>
                    <a:cubicBezTo>
                      <a:pt x="73" y="56"/>
                      <a:pt x="76" y="59"/>
                      <a:pt x="79" y="63"/>
                    </a:cubicBezTo>
                    <a:cubicBezTo>
                      <a:pt x="80" y="64"/>
                      <a:pt x="81" y="65"/>
                      <a:pt x="81" y="66"/>
                    </a:cubicBezTo>
                    <a:cubicBezTo>
                      <a:pt x="82" y="69"/>
                      <a:pt x="79" y="71"/>
                      <a:pt x="76" y="71"/>
                    </a:cubicBezTo>
                    <a:cubicBezTo>
                      <a:pt x="74" y="70"/>
                      <a:pt x="73" y="69"/>
                      <a:pt x="72" y="68"/>
                    </a:cubicBezTo>
                    <a:cubicBezTo>
                      <a:pt x="69" y="64"/>
                      <a:pt x="66" y="61"/>
                      <a:pt x="63" y="5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1" y="56"/>
                      <a:pt x="60" y="56"/>
                      <a:pt x="59" y="57"/>
                    </a:cubicBezTo>
                    <a:cubicBezTo>
                      <a:pt x="59" y="58"/>
                      <a:pt x="59" y="59"/>
                      <a:pt x="59" y="60"/>
                    </a:cubicBezTo>
                    <a:cubicBezTo>
                      <a:pt x="60" y="60"/>
                      <a:pt x="60" y="61"/>
                      <a:pt x="61" y="62"/>
                    </a:cubicBezTo>
                    <a:cubicBezTo>
                      <a:pt x="64" y="64"/>
                      <a:pt x="66" y="67"/>
                      <a:pt x="69" y="70"/>
                    </a:cubicBezTo>
                    <a:cubicBezTo>
                      <a:pt x="70" y="72"/>
                      <a:pt x="71" y="73"/>
                      <a:pt x="70" y="75"/>
                    </a:cubicBezTo>
                    <a:cubicBezTo>
                      <a:pt x="69" y="77"/>
                      <a:pt x="68" y="78"/>
                      <a:pt x="66" y="78"/>
                    </a:cubicBezTo>
                    <a:cubicBezTo>
                      <a:pt x="66" y="79"/>
                      <a:pt x="65" y="78"/>
                      <a:pt x="64" y="78"/>
                    </a:cubicBezTo>
                    <a:cubicBezTo>
                      <a:pt x="62" y="76"/>
                      <a:pt x="61" y="75"/>
                      <a:pt x="59" y="74"/>
                    </a:cubicBezTo>
                    <a:cubicBezTo>
                      <a:pt x="59" y="73"/>
                      <a:pt x="58" y="73"/>
                      <a:pt x="59" y="73"/>
                    </a:cubicBezTo>
                    <a:cubicBezTo>
                      <a:pt x="60" y="68"/>
                      <a:pt x="55" y="64"/>
                      <a:pt x="51" y="66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4"/>
                      <a:pt x="54" y="62"/>
                      <a:pt x="54" y="60"/>
                    </a:cubicBezTo>
                    <a:cubicBezTo>
                      <a:pt x="54" y="59"/>
                      <a:pt x="53" y="57"/>
                      <a:pt x="52" y="56"/>
                    </a:cubicBezTo>
                    <a:cubicBezTo>
                      <a:pt x="50" y="55"/>
                      <a:pt x="48" y="54"/>
                      <a:pt x="46" y="55"/>
                    </a:cubicBezTo>
                    <a:cubicBezTo>
                      <a:pt x="45" y="56"/>
                      <a:pt x="43" y="57"/>
                      <a:pt x="42" y="58"/>
                    </a:cubicBezTo>
                    <a:cubicBezTo>
                      <a:pt x="42" y="57"/>
                      <a:pt x="42" y="55"/>
                      <a:pt x="42" y="54"/>
                    </a:cubicBezTo>
                    <a:cubicBezTo>
                      <a:pt x="41" y="50"/>
                      <a:pt x="36" y="48"/>
                      <a:pt x="32" y="51"/>
                    </a:cubicBezTo>
                    <a:cubicBezTo>
                      <a:pt x="31" y="52"/>
                      <a:pt x="31" y="53"/>
                      <a:pt x="30" y="54"/>
                    </a:cubicBezTo>
                    <a:cubicBezTo>
                      <a:pt x="30" y="53"/>
                      <a:pt x="30" y="53"/>
                      <a:pt x="30" y="52"/>
                    </a:cubicBezTo>
                    <a:cubicBezTo>
                      <a:pt x="30" y="50"/>
                      <a:pt x="29" y="48"/>
                      <a:pt x="27" y="47"/>
                    </a:cubicBezTo>
                    <a:cubicBezTo>
                      <a:pt x="24" y="46"/>
                      <a:pt x="22" y="46"/>
                      <a:pt x="20" y="48"/>
                    </a:cubicBezTo>
                    <a:cubicBezTo>
                      <a:pt x="19" y="49"/>
                      <a:pt x="19" y="49"/>
                      <a:pt x="18" y="50"/>
                    </a:cubicBezTo>
                    <a:cubicBezTo>
                      <a:pt x="17" y="51"/>
                      <a:pt x="17" y="51"/>
                      <a:pt x="16" y="51"/>
                    </a:cubicBezTo>
                    <a:cubicBezTo>
                      <a:pt x="12" y="48"/>
                      <a:pt x="8" y="44"/>
                      <a:pt x="5" y="40"/>
                    </a:cubicBezTo>
                    <a:cubicBezTo>
                      <a:pt x="5" y="40"/>
                      <a:pt x="5" y="39"/>
                      <a:pt x="5" y="39"/>
                    </a:cubicBezTo>
                    <a:cubicBezTo>
                      <a:pt x="10" y="30"/>
                      <a:pt x="15" y="21"/>
                      <a:pt x="20" y="11"/>
                    </a:cubicBezTo>
                    <a:cubicBezTo>
                      <a:pt x="20" y="11"/>
                      <a:pt x="20" y="11"/>
                      <a:pt x="21" y="11"/>
                    </a:cubicBezTo>
                    <a:cubicBezTo>
                      <a:pt x="23" y="11"/>
                      <a:pt x="26" y="11"/>
                      <a:pt x="28" y="11"/>
                    </a:cubicBezTo>
                    <a:cubicBezTo>
                      <a:pt x="31" y="10"/>
                      <a:pt x="35" y="9"/>
                      <a:pt x="38" y="7"/>
                    </a:cubicBezTo>
                    <a:cubicBezTo>
                      <a:pt x="40" y="6"/>
                      <a:pt x="41" y="5"/>
                      <a:pt x="43" y="4"/>
                    </a:cubicBezTo>
                    <a:cubicBezTo>
                      <a:pt x="45" y="4"/>
                      <a:pt x="47" y="4"/>
                      <a:pt x="48" y="6"/>
                    </a:cubicBezTo>
                    <a:cubicBezTo>
                      <a:pt x="49" y="6"/>
                      <a:pt x="49" y="7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3" y="13"/>
                      <a:pt x="37" y="17"/>
                      <a:pt x="31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6"/>
                      <a:pt x="28" y="27"/>
                      <a:pt x="29" y="29"/>
                    </a:cubicBezTo>
                    <a:cubicBezTo>
                      <a:pt x="31" y="31"/>
                      <a:pt x="33" y="32"/>
                      <a:pt x="35" y="31"/>
                    </a:cubicBezTo>
                    <a:cubicBezTo>
                      <a:pt x="35" y="31"/>
                      <a:pt x="36" y="30"/>
                      <a:pt x="36" y="30"/>
                    </a:cubicBezTo>
                    <a:cubicBezTo>
                      <a:pt x="42" y="27"/>
                      <a:pt x="47" y="24"/>
                      <a:pt x="53" y="21"/>
                    </a:cubicBezTo>
                    <a:cubicBezTo>
                      <a:pt x="54" y="20"/>
                      <a:pt x="56" y="20"/>
                      <a:pt x="57" y="20"/>
                    </a:cubicBezTo>
                    <a:cubicBezTo>
                      <a:pt x="59" y="19"/>
                      <a:pt x="61" y="20"/>
                      <a:pt x="62" y="22"/>
                    </a:cubicBezTo>
                    <a:cubicBezTo>
                      <a:pt x="71" y="32"/>
                      <a:pt x="80" y="41"/>
                      <a:pt x="88" y="51"/>
                    </a:cubicBezTo>
                    <a:cubicBezTo>
                      <a:pt x="90" y="52"/>
                      <a:pt x="91" y="54"/>
                      <a:pt x="92" y="55"/>
                    </a:cubicBezTo>
                    <a:cubicBezTo>
                      <a:pt x="92" y="55"/>
                      <a:pt x="93" y="56"/>
                      <a:pt x="93" y="57"/>
                    </a:cubicBezTo>
                    <a:cubicBezTo>
                      <a:pt x="95" y="60"/>
                      <a:pt x="95" y="61"/>
                      <a:pt x="93" y="63"/>
                    </a:cubicBezTo>
                    <a:moveTo>
                      <a:pt x="91" y="11"/>
                    </a:moveTo>
                    <a:cubicBezTo>
                      <a:pt x="90" y="10"/>
                      <a:pt x="90" y="9"/>
                      <a:pt x="89" y="8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8" y="9"/>
                      <a:pt x="88" y="9"/>
                    </a:cubicBezTo>
                    <a:cubicBezTo>
                      <a:pt x="85" y="11"/>
                      <a:pt x="82" y="11"/>
                      <a:pt x="80" y="9"/>
                    </a:cubicBezTo>
                    <a:cubicBezTo>
                      <a:pt x="77" y="7"/>
                      <a:pt x="74" y="6"/>
                      <a:pt x="72" y="4"/>
                    </a:cubicBezTo>
                    <a:cubicBezTo>
                      <a:pt x="67" y="1"/>
                      <a:pt x="62" y="1"/>
                      <a:pt x="57" y="4"/>
                    </a:cubicBezTo>
                    <a:cubicBezTo>
                      <a:pt x="56" y="4"/>
                      <a:pt x="55" y="5"/>
                      <a:pt x="53" y="6"/>
                    </a:cubicBezTo>
                    <a:cubicBezTo>
                      <a:pt x="53" y="5"/>
                      <a:pt x="52" y="4"/>
                      <a:pt x="51" y="3"/>
                    </a:cubicBezTo>
                    <a:cubicBezTo>
                      <a:pt x="49" y="1"/>
                      <a:pt x="47" y="0"/>
                      <a:pt x="44" y="0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8" y="3"/>
                      <a:pt x="36" y="4"/>
                      <a:pt x="34" y="5"/>
                    </a:cubicBezTo>
                    <a:cubicBezTo>
                      <a:pt x="30" y="7"/>
                      <a:pt x="25" y="8"/>
                      <a:pt x="20" y="7"/>
                    </a:cubicBezTo>
                    <a:cubicBezTo>
                      <a:pt x="19" y="6"/>
                      <a:pt x="18" y="6"/>
                      <a:pt x="17" y="8"/>
                    </a:cubicBezTo>
                    <a:cubicBezTo>
                      <a:pt x="12" y="18"/>
                      <a:pt x="6" y="28"/>
                      <a:pt x="1" y="38"/>
                    </a:cubicBezTo>
                    <a:cubicBezTo>
                      <a:pt x="0" y="39"/>
                      <a:pt x="0" y="40"/>
                      <a:pt x="1" y="41"/>
                    </a:cubicBezTo>
                    <a:cubicBezTo>
                      <a:pt x="5" y="46"/>
                      <a:pt x="9" y="50"/>
                      <a:pt x="14" y="53"/>
                    </a:cubicBezTo>
                    <a:cubicBezTo>
                      <a:pt x="14" y="54"/>
                      <a:pt x="14" y="54"/>
                      <a:pt x="14" y="55"/>
                    </a:cubicBezTo>
                    <a:cubicBezTo>
                      <a:pt x="14" y="58"/>
                      <a:pt x="16" y="61"/>
                      <a:pt x="19" y="61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1" y="64"/>
                      <a:pt x="21" y="67"/>
                      <a:pt x="23" y="69"/>
                    </a:cubicBezTo>
                    <a:cubicBezTo>
                      <a:pt x="24" y="70"/>
                      <a:pt x="25" y="71"/>
                      <a:pt x="27" y="70"/>
                    </a:cubicBezTo>
                    <a:cubicBezTo>
                      <a:pt x="28" y="70"/>
                      <a:pt x="30" y="70"/>
                      <a:pt x="31" y="70"/>
                    </a:cubicBezTo>
                    <a:cubicBezTo>
                      <a:pt x="31" y="71"/>
                      <a:pt x="30" y="72"/>
                      <a:pt x="31" y="74"/>
                    </a:cubicBezTo>
                    <a:cubicBezTo>
                      <a:pt x="32" y="78"/>
                      <a:pt x="37" y="79"/>
                      <a:pt x="40" y="77"/>
                    </a:cubicBezTo>
                    <a:cubicBezTo>
                      <a:pt x="41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2" y="77"/>
                      <a:pt x="43" y="80"/>
                      <a:pt x="45" y="81"/>
                    </a:cubicBezTo>
                    <a:cubicBezTo>
                      <a:pt x="47" y="82"/>
                      <a:pt x="50" y="82"/>
                      <a:pt x="52" y="80"/>
                    </a:cubicBezTo>
                    <a:cubicBezTo>
                      <a:pt x="53" y="79"/>
                      <a:pt x="55" y="77"/>
                      <a:pt x="56" y="76"/>
                    </a:cubicBezTo>
                    <a:cubicBezTo>
                      <a:pt x="58" y="78"/>
                      <a:pt x="60" y="79"/>
                      <a:pt x="62" y="80"/>
                    </a:cubicBezTo>
                    <a:cubicBezTo>
                      <a:pt x="65" y="83"/>
                      <a:pt x="68" y="83"/>
                      <a:pt x="71" y="80"/>
                    </a:cubicBezTo>
                    <a:cubicBezTo>
                      <a:pt x="73" y="78"/>
                      <a:pt x="74" y="76"/>
                      <a:pt x="74" y="74"/>
                    </a:cubicBezTo>
                    <a:cubicBezTo>
                      <a:pt x="79" y="76"/>
                      <a:pt x="84" y="73"/>
                      <a:pt x="85" y="68"/>
                    </a:cubicBezTo>
                    <a:cubicBezTo>
                      <a:pt x="90" y="69"/>
                      <a:pt x="94" y="68"/>
                      <a:pt x="97" y="64"/>
                    </a:cubicBezTo>
                    <a:cubicBezTo>
                      <a:pt x="100" y="60"/>
                      <a:pt x="98" y="57"/>
                      <a:pt x="96" y="53"/>
                    </a:cubicBezTo>
                    <a:cubicBezTo>
                      <a:pt x="96" y="53"/>
                      <a:pt x="97" y="53"/>
                      <a:pt x="97" y="52"/>
                    </a:cubicBezTo>
                    <a:cubicBezTo>
                      <a:pt x="100" y="49"/>
                      <a:pt x="103" y="46"/>
                      <a:pt x="106" y="42"/>
                    </a:cubicBezTo>
                    <a:cubicBezTo>
                      <a:pt x="106" y="41"/>
                      <a:pt x="106" y="40"/>
                      <a:pt x="106" y="40"/>
                    </a:cubicBezTo>
                    <a:cubicBezTo>
                      <a:pt x="101" y="30"/>
                      <a:pt x="96" y="21"/>
                      <a:pt x="9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6" name="Freeform 26">
                <a:extLst>
                  <a:ext uri="{FF2B5EF4-FFF2-40B4-BE49-F238E27FC236}">
                    <a16:creationId xmlns:a16="http://schemas.microsoft.com/office/drawing/2014/main" id="{547956BB-1433-46D3-BC3B-842DA52FF6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625" y="1261"/>
                <a:ext cx="45" cy="65"/>
              </a:xfrm>
              <a:custGeom>
                <a:avLst/>
                <a:gdLst>
                  <a:gd name="T0" fmla="*/ 30 w 30"/>
                  <a:gd name="T1" fmla="*/ 6 h 44"/>
                  <a:gd name="T2" fmla="*/ 28 w 30"/>
                  <a:gd name="T3" fmla="*/ 5 h 44"/>
                  <a:gd name="T4" fmla="*/ 22 w 30"/>
                  <a:gd name="T5" fmla="*/ 1 h 44"/>
                  <a:gd name="T6" fmla="*/ 18 w 30"/>
                  <a:gd name="T7" fmla="*/ 2 h 44"/>
                  <a:gd name="T8" fmla="*/ 1 w 30"/>
                  <a:gd name="T9" fmla="*/ 36 h 44"/>
                  <a:gd name="T10" fmla="*/ 1 w 30"/>
                  <a:gd name="T11" fmla="*/ 40 h 44"/>
                  <a:gd name="T12" fmla="*/ 8 w 30"/>
                  <a:gd name="T13" fmla="*/ 43 h 44"/>
                  <a:gd name="T14" fmla="*/ 11 w 30"/>
                  <a:gd name="T15" fmla="*/ 42 h 44"/>
                  <a:gd name="T16" fmla="*/ 29 w 30"/>
                  <a:gd name="T17" fmla="*/ 8 h 44"/>
                  <a:gd name="T18" fmla="*/ 30 w 30"/>
                  <a:gd name="T19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4">
                    <a:moveTo>
                      <a:pt x="30" y="6"/>
                    </a:moveTo>
                    <a:cubicBezTo>
                      <a:pt x="29" y="6"/>
                      <a:pt x="29" y="5"/>
                      <a:pt x="28" y="5"/>
                    </a:cubicBezTo>
                    <a:cubicBezTo>
                      <a:pt x="26" y="4"/>
                      <a:pt x="24" y="2"/>
                      <a:pt x="22" y="1"/>
                    </a:cubicBezTo>
                    <a:cubicBezTo>
                      <a:pt x="20" y="0"/>
                      <a:pt x="19" y="1"/>
                      <a:pt x="18" y="2"/>
                    </a:cubicBezTo>
                    <a:cubicBezTo>
                      <a:pt x="12" y="14"/>
                      <a:pt x="6" y="25"/>
                      <a:pt x="1" y="36"/>
                    </a:cubicBezTo>
                    <a:cubicBezTo>
                      <a:pt x="0" y="38"/>
                      <a:pt x="0" y="39"/>
                      <a:pt x="1" y="40"/>
                    </a:cubicBezTo>
                    <a:cubicBezTo>
                      <a:pt x="4" y="41"/>
                      <a:pt x="6" y="42"/>
                      <a:pt x="8" y="43"/>
                    </a:cubicBezTo>
                    <a:cubicBezTo>
                      <a:pt x="9" y="44"/>
                      <a:pt x="10" y="43"/>
                      <a:pt x="11" y="42"/>
                    </a:cubicBezTo>
                    <a:cubicBezTo>
                      <a:pt x="17" y="31"/>
                      <a:pt x="23" y="19"/>
                      <a:pt x="29" y="8"/>
                    </a:cubicBezTo>
                    <a:cubicBezTo>
                      <a:pt x="29" y="7"/>
                      <a:pt x="29" y="7"/>
                      <a:pt x="3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37" name="Freeform 27">
                <a:extLst>
                  <a:ext uri="{FF2B5EF4-FFF2-40B4-BE49-F238E27FC236}">
                    <a16:creationId xmlns:a16="http://schemas.microsoft.com/office/drawing/2014/main" id="{1D57681D-0119-459A-956A-F6A4F186B2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86" y="1264"/>
                <a:ext cx="45" cy="65"/>
              </a:xfrm>
              <a:custGeom>
                <a:avLst/>
                <a:gdLst>
                  <a:gd name="T0" fmla="*/ 30 w 30"/>
                  <a:gd name="T1" fmla="*/ 36 h 44"/>
                  <a:gd name="T2" fmla="*/ 11 w 30"/>
                  <a:gd name="T3" fmla="*/ 2 h 44"/>
                  <a:gd name="T4" fmla="*/ 8 w 30"/>
                  <a:gd name="T5" fmla="*/ 1 h 44"/>
                  <a:gd name="T6" fmla="*/ 2 w 30"/>
                  <a:gd name="T7" fmla="*/ 4 h 44"/>
                  <a:gd name="T8" fmla="*/ 1 w 30"/>
                  <a:gd name="T9" fmla="*/ 8 h 44"/>
                  <a:gd name="T10" fmla="*/ 11 w 30"/>
                  <a:gd name="T11" fmla="*/ 26 h 44"/>
                  <a:gd name="T12" fmla="*/ 19 w 30"/>
                  <a:gd name="T13" fmla="*/ 42 h 44"/>
                  <a:gd name="T14" fmla="*/ 22 w 30"/>
                  <a:gd name="T15" fmla="*/ 43 h 44"/>
                  <a:gd name="T16" fmla="*/ 29 w 30"/>
                  <a:gd name="T17" fmla="*/ 39 h 44"/>
                  <a:gd name="T18" fmla="*/ 30 w 30"/>
                  <a:gd name="T19" fmla="*/ 38 h 44"/>
                  <a:gd name="T20" fmla="*/ 30 w 30"/>
                  <a:gd name="T21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4">
                    <a:moveTo>
                      <a:pt x="30" y="36"/>
                    </a:moveTo>
                    <a:cubicBezTo>
                      <a:pt x="24" y="25"/>
                      <a:pt x="18" y="13"/>
                      <a:pt x="11" y="2"/>
                    </a:cubicBezTo>
                    <a:cubicBezTo>
                      <a:pt x="11" y="1"/>
                      <a:pt x="10" y="0"/>
                      <a:pt x="8" y="1"/>
                    </a:cubicBezTo>
                    <a:cubicBezTo>
                      <a:pt x="6" y="2"/>
                      <a:pt x="4" y="3"/>
                      <a:pt x="2" y="4"/>
                    </a:cubicBezTo>
                    <a:cubicBezTo>
                      <a:pt x="0" y="5"/>
                      <a:pt x="0" y="6"/>
                      <a:pt x="1" y="8"/>
                    </a:cubicBezTo>
                    <a:cubicBezTo>
                      <a:pt x="4" y="14"/>
                      <a:pt x="7" y="20"/>
                      <a:pt x="11" y="26"/>
                    </a:cubicBezTo>
                    <a:cubicBezTo>
                      <a:pt x="14" y="31"/>
                      <a:pt x="16" y="36"/>
                      <a:pt x="19" y="42"/>
                    </a:cubicBezTo>
                    <a:cubicBezTo>
                      <a:pt x="20" y="43"/>
                      <a:pt x="21" y="44"/>
                      <a:pt x="22" y="43"/>
                    </a:cubicBezTo>
                    <a:cubicBezTo>
                      <a:pt x="24" y="42"/>
                      <a:pt x="27" y="40"/>
                      <a:pt x="29" y="39"/>
                    </a:cubicBezTo>
                    <a:cubicBezTo>
                      <a:pt x="30" y="39"/>
                      <a:pt x="30" y="38"/>
                      <a:pt x="30" y="38"/>
                    </a:cubicBezTo>
                    <a:cubicBezTo>
                      <a:pt x="30" y="37"/>
                      <a:pt x="30" y="37"/>
                      <a:pt x="3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grpSp>
        <p:nvGrpSpPr>
          <p:cNvPr id="38" name="Groep 37">
            <a:extLst>
              <a:ext uri="{FF2B5EF4-FFF2-40B4-BE49-F238E27FC236}">
                <a16:creationId xmlns:a16="http://schemas.microsoft.com/office/drawing/2014/main" id="{E5C02332-2051-48C5-B295-800C2AFEBABC}"/>
              </a:ext>
            </a:extLst>
          </p:cNvPr>
          <p:cNvGrpSpPr/>
          <p:nvPr/>
        </p:nvGrpSpPr>
        <p:grpSpPr>
          <a:xfrm>
            <a:off x="6372959" y="2599481"/>
            <a:ext cx="481012" cy="481012"/>
            <a:chOff x="6372959" y="2599481"/>
            <a:chExt cx="481012" cy="481012"/>
          </a:xfrm>
        </p:grpSpPr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A41C61DA-C78D-4A9C-9725-AF84C24A9196}"/>
                </a:ext>
              </a:extLst>
            </p:cNvPr>
            <p:cNvSpPr/>
            <p:nvPr userDrawn="1"/>
          </p:nvSpPr>
          <p:spPr>
            <a:xfrm>
              <a:off x="6372959" y="2599481"/>
              <a:ext cx="481012" cy="481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40" name="Group 30">
              <a:extLst>
                <a:ext uri="{FF2B5EF4-FFF2-40B4-BE49-F238E27FC236}">
                  <a16:creationId xmlns:a16="http://schemas.microsoft.com/office/drawing/2014/main" id="{05BC4DF5-CCF5-4FC6-A166-7EBC44EE2799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6448618" y="2759016"/>
              <a:ext cx="333868" cy="169200"/>
              <a:chOff x="4056" y="1884"/>
              <a:chExt cx="221" cy="112"/>
            </a:xfrm>
          </p:grpSpPr>
          <p:sp>
            <p:nvSpPr>
              <p:cNvPr id="41" name="Rectangle 31">
                <a:extLst>
                  <a:ext uri="{FF2B5EF4-FFF2-40B4-BE49-F238E27FC236}">
                    <a16:creationId xmlns:a16="http://schemas.microsoft.com/office/drawing/2014/main" id="{29DFBEA1-168F-4821-9331-DA8814F0AD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056" y="1884"/>
                <a:ext cx="133" cy="8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2" name="Freeform 32">
                <a:extLst>
                  <a:ext uri="{FF2B5EF4-FFF2-40B4-BE49-F238E27FC236}">
                    <a16:creationId xmlns:a16="http://schemas.microsoft.com/office/drawing/2014/main" id="{FCBB1ECF-7C78-4877-83CB-C60071251A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228" y="1968"/>
                <a:ext cx="26" cy="28"/>
              </a:xfrm>
              <a:custGeom>
                <a:avLst/>
                <a:gdLst>
                  <a:gd name="T0" fmla="*/ 0 w 17"/>
                  <a:gd name="T1" fmla="*/ 9 h 18"/>
                  <a:gd name="T2" fmla="*/ 9 w 17"/>
                  <a:gd name="T3" fmla="*/ 18 h 18"/>
                  <a:gd name="T4" fmla="*/ 17 w 17"/>
                  <a:gd name="T5" fmla="*/ 9 h 18"/>
                  <a:gd name="T6" fmla="*/ 9 w 17"/>
                  <a:gd name="T7" fmla="*/ 0 h 18"/>
                  <a:gd name="T8" fmla="*/ 0 w 17"/>
                  <a:gd name="T9" fmla="*/ 9 h 18"/>
                  <a:gd name="T10" fmla="*/ 9 w 17"/>
                  <a:gd name="T11" fmla="*/ 3 h 18"/>
                  <a:gd name="T12" fmla="*/ 14 w 17"/>
                  <a:gd name="T13" fmla="*/ 9 h 18"/>
                  <a:gd name="T14" fmla="*/ 9 w 17"/>
                  <a:gd name="T15" fmla="*/ 14 h 18"/>
                  <a:gd name="T16" fmla="*/ 3 w 17"/>
                  <a:gd name="T17" fmla="*/ 9 h 18"/>
                  <a:gd name="T18" fmla="*/ 9 w 17"/>
                  <a:gd name="T1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0" y="9"/>
                    </a:moveTo>
                    <a:cubicBezTo>
                      <a:pt x="0" y="14"/>
                      <a:pt x="4" y="18"/>
                      <a:pt x="9" y="18"/>
                    </a:cubicBezTo>
                    <a:cubicBezTo>
                      <a:pt x="13" y="18"/>
                      <a:pt x="17" y="14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moveTo>
                      <a:pt x="9" y="3"/>
                    </a:moveTo>
                    <a:cubicBezTo>
                      <a:pt x="12" y="3"/>
                      <a:pt x="14" y="6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cubicBezTo>
                      <a:pt x="6" y="14"/>
                      <a:pt x="3" y="12"/>
                      <a:pt x="3" y="9"/>
                    </a:cubicBezTo>
                    <a:cubicBezTo>
                      <a:pt x="3" y="6"/>
                      <a:pt x="6" y="3"/>
                      <a:pt x="9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3" name="Freeform 33">
                <a:extLst>
                  <a:ext uri="{FF2B5EF4-FFF2-40B4-BE49-F238E27FC236}">
                    <a16:creationId xmlns:a16="http://schemas.microsoft.com/office/drawing/2014/main" id="{DAEEC37A-96D2-40B3-BBD3-43DD1EF43F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100" y="1968"/>
                <a:ext cx="25" cy="28"/>
              </a:xfrm>
              <a:custGeom>
                <a:avLst/>
                <a:gdLst>
                  <a:gd name="T0" fmla="*/ 0 w 17"/>
                  <a:gd name="T1" fmla="*/ 9 h 18"/>
                  <a:gd name="T2" fmla="*/ 8 w 17"/>
                  <a:gd name="T3" fmla="*/ 18 h 18"/>
                  <a:gd name="T4" fmla="*/ 17 w 17"/>
                  <a:gd name="T5" fmla="*/ 9 h 18"/>
                  <a:gd name="T6" fmla="*/ 8 w 17"/>
                  <a:gd name="T7" fmla="*/ 0 h 18"/>
                  <a:gd name="T8" fmla="*/ 0 w 17"/>
                  <a:gd name="T9" fmla="*/ 9 h 18"/>
                  <a:gd name="T10" fmla="*/ 8 w 17"/>
                  <a:gd name="T11" fmla="*/ 3 h 18"/>
                  <a:gd name="T12" fmla="*/ 14 w 17"/>
                  <a:gd name="T13" fmla="*/ 9 h 18"/>
                  <a:gd name="T14" fmla="*/ 8 w 17"/>
                  <a:gd name="T15" fmla="*/ 14 h 18"/>
                  <a:gd name="T16" fmla="*/ 3 w 17"/>
                  <a:gd name="T17" fmla="*/ 9 h 18"/>
                  <a:gd name="T18" fmla="*/ 8 w 17"/>
                  <a:gd name="T1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0" y="9"/>
                    </a:moveTo>
                    <a:cubicBezTo>
                      <a:pt x="0" y="14"/>
                      <a:pt x="3" y="18"/>
                      <a:pt x="8" y="18"/>
                    </a:cubicBezTo>
                    <a:cubicBezTo>
                      <a:pt x="13" y="18"/>
                      <a:pt x="17" y="14"/>
                      <a:pt x="17" y="9"/>
                    </a:cubicBezTo>
                    <a:cubicBezTo>
                      <a:pt x="17" y="4"/>
                      <a:pt x="13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moveTo>
                      <a:pt x="8" y="3"/>
                    </a:moveTo>
                    <a:cubicBezTo>
                      <a:pt x="11" y="3"/>
                      <a:pt x="14" y="6"/>
                      <a:pt x="14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6"/>
                      <a:pt x="5" y="3"/>
                      <a:pt x="8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4" name="Freeform 34">
                <a:extLst>
                  <a:ext uri="{FF2B5EF4-FFF2-40B4-BE49-F238E27FC236}">
                    <a16:creationId xmlns:a16="http://schemas.microsoft.com/office/drawing/2014/main" id="{C739B9DF-0748-422E-8F6B-07CB4461F0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4072" y="1908"/>
                <a:ext cx="205" cy="75"/>
              </a:xfrm>
              <a:custGeom>
                <a:avLst/>
                <a:gdLst>
                  <a:gd name="T0" fmla="*/ 104 w 135"/>
                  <a:gd name="T1" fmla="*/ 22 h 50"/>
                  <a:gd name="T2" fmla="*/ 103 w 135"/>
                  <a:gd name="T3" fmla="*/ 23 h 50"/>
                  <a:gd name="T4" fmla="*/ 88 w 135"/>
                  <a:gd name="T5" fmla="*/ 22 h 50"/>
                  <a:gd name="T6" fmla="*/ 83 w 135"/>
                  <a:gd name="T7" fmla="*/ 21 h 50"/>
                  <a:gd name="T8" fmla="*/ 83 w 135"/>
                  <a:gd name="T9" fmla="*/ 7 h 50"/>
                  <a:gd name="T10" fmla="*/ 84 w 135"/>
                  <a:gd name="T11" fmla="*/ 6 h 50"/>
                  <a:gd name="T12" fmla="*/ 95 w 135"/>
                  <a:gd name="T13" fmla="*/ 7 h 50"/>
                  <a:gd name="T14" fmla="*/ 103 w 135"/>
                  <a:gd name="T15" fmla="*/ 14 h 50"/>
                  <a:gd name="T16" fmla="*/ 104 w 135"/>
                  <a:gd name="T17" fmla="*/ 16 h 50"/>
                  <a:gd name="T18" fmla="*/ 104 w 135"/>
                  <a:gd name="T19" fmla="*/ 22 h 50"/>
                  <a:gd name="T20" fmla="*/ 133 w 135"/>
                  <a:gd name="T21" fmla="*/ 39 h 50"/>
                  <a:gd name="T22" fmla="*/ 130 w 135"/>
                  <a:gd name="T23" fmla="*/ 29 h 50"/>
                  <a:gd name="T24" fmla="*/ 117 w 135"/>
                  <a:gd name="T25" fmla="*/ 22 h 50"/>
                  <a:gd name="T26" fmla="*/ 115 w 135"/>
                  <a:gd name="T27" fmla="*/ 22 h 50"/>
                  <a:gd name="T28" fmla="*/ 100 w 135"/>
                  <a:gd name="T29" fmla="*/ 5 h 50"/>
                  <a:gd name="T30" fmla="*/ 81 w 135"/>
                  <a:gd name="T31" fmla="*/ 0 h 50"/>
                  <a:gd name="T32" fmla="*/ 78 w 135"/>
                  <a:gd name="T33" fmla="*/ 4 h 50"/>
                  <a:gd name="T34" fmla="*/ 78 w 135"/>
                  <a:gd name="T35" fmla="*/ 24 h 50"/>
                  <a:gd name="T36" fmla="*/ 76 w 135"/>
                  <a:gd name="T37" fmla="*/ 24 h 50"/>
                  <a:gd name="T38" fmla="*/ 76 w 135"/>
                  <a:gd name="T39" fmla="*/ 37 h 50"/>
                  <a:gd name="T40" fmla="*/ 0 w 135"/>
                  <a:gd name="T41" fmla="*/ 37 h 50"/>
                  <a:gd name="T42" fmla="*/ 0 w 135"/>
                  <a:gd name="T43" fmla="*/ 46 h 50"/>
                  <a:gd name="T44" fmla="*/ 16 w 135"/>
                  <a:gd name="T45" fmla="*/ 46 h 50"/>
                  <a:gd name="T46" fmla="*/ 26 w 135"/>
                  <a:gd name="T47" fmla="*/ 37 h 50"/>
                  <a:gd name="T48" fmla="*/ 37 w 135"/>
                  <a:gd name="T49" fmla="*/ 46 h 50"/>
                  <a:gd name="T50" fmla="*/ 58 w 135"/>
                  <a:gd name="T51" fmla="*/ 46 h 50"/>
                  <a:gd name="T52" fmla="*/ 58 w 135"/>
                  <a:gd name="T53" fmla="*/ 48 h 50"/>
                  <a:gd name="T54" fmla="*/ 62 w 135"/>
                  <a:gd name="T55" fmla="*/ 50 h 50"/>
                  <a:gd name="T56" fmla="*/ 101 w 135"/>
                  <a:gd name="T57" fmla="*/ 50 h 50"/>
                  <a:gd name="T58" fmla="*/ 101 w 135"/>
                  <a:gd name="T59" fmla="*/ 49 h 50"/>
                  <a:gd name="T60" fmla="*/ 112 w 135"/>
                  <a:gd name="T61" fmla="*/ 37 h 50"/>
                  <a:gd name="T62" fmla="*/ 123 w 135"/>
                  <a:gd name="T63" fmla="*/ 49 h 50"/>
                  <a:gd name="T64" fmla="*/ 123 w 135"/>
                  <a:gd name="T65" fmla="*/ 50 h 50"/>
                  <a:gd name="T66" fmla="*/ 129 w 135"/>
                  <a:gd name="T67" fmla="*/ 49 h 50"/>
                  <a:gd name="T68" fmla="*/ 135 w 135"/>
                  <a:gd name="T69" fmla="*/ 42 h 50"/>
                  <a:gd name="T70" fmla="*/ 133 w 135"/>
                  <a:gd name="T71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" h="50">
                    <a:moveTo>
                      <a:pt x="104" y="22"/>
                    </a:moveTo>
                    <a:cubicBezTo>
                      <a:pt x="104" y="23"/>
                      <a:pt x="103" y="23"/>
                      <a:pt x="103" y="23"/>
                    </a:cubicBezTo>
                    <a:cubicBezTo>
                      <a:pt x="93" y="23"/>
                      <a:pt x="94" y="23"/>
                      <a:pt x="88" y="22"/>
                    </a:cubicBezTo>
                    <a:cubicBezTo>
                      <a:pt x="86" y="22"/>
                      <a:pt x="83" y="22"/>
                      <a:pt x="83" y="21"/>
                    </a:cubicBezTo>
                    <a:cubicBezTo>
                      <a:pt x="82" y="19"/>
                      <a:pt x="83" y="9"/>
                      <a:pt x="83" y="7"/>
                    </a:cubicBezTo>
                    <a:cubicBezTo>
                      <a:pt x="83" y="6"/>
                      <a:pt x="84" y="6"/>
                      <a:pt x="84" y="6"/>
                    </a:cubicBezTo>
                    <a:cubicBezTo>
                      <a:pt x="84" y="6"/>
                      <a:pt x="92" y="7"/>
                      <a:pt x="95" y="7"/>
                    </a:cubicBezTo>
                    <a:cubicBezTo>
                      <a:pt x="97" y="8"/>
                      <a:pt x="103" y="14"/>
                      <a:pt x="103" y="14"/>
                    </a:cubicBezTo>
                    <a:cubicBezTo>
                      <a:pt x="104" y="15"/>
                      <a:pt x="104" y="16"/>
                      <a:pt x="104" y="16"/>
                    </a:cubicBezTo>
                    <a:lnTo>
                      <a:pt x="104" y="22"/>
                    </a:lnTo>
                    <a:close/>
                    <a:moveTo>
                      <a:pt x="133" y="39"/>
                    </a:moveTo>
                    <a:cubicBezTo>
                      <a:pt x="133" y="39"/>
                      <a:pt x="133" y="31"/>
                      <a:pt x="130" y="29"/>
                    </a:cubicBezTo>
                    <a:cubicBezTo>
                      <a:pt x="127" y="28"/>
                      <a:pt x="117" y="22"/>
                      <a:pt x="117" y="22"/>
                    </a:cubicBezTo>
                    <a:cubicBezTo>
                      <a:pt x="117" y="22"/>
                      <a:pt x="116" y="22"/>
                      <a:pt x="115" y="22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95" y="2"/>
                      <a:pt x="81" y="0"/>
                    </a:cubicBezTo>
                    <a:cubicBezTo>
                      <a:pt x="81" y="0"/>
                      <a:pt x="78" y="1"/>
                      <a:pt x="78" y="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37"/>
                      <a:pt x="76" y="37"/>
                      <a:pt x="76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1"/>
                      <a:pt x="21" y="37"/>
                      <a:pt x="26" y="37"/>
                    </a:cubicBezTo>
                    <a:cubicBezTo>
                      <a:pt x="31" y="37"/>
                      <a:pt x="36" y="41"/>
                      <a:pt x="37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3"/>
                      <a:pt x="106" y="37"/>
                      <a:pt x="112" y="37"/>
                    </a:cubicBezTo>
                    <a:cubicBezTo>
                      <a:pt x="117" y="37"/>
                      <a:pt x="123" y="43"/>
                      <a:pt x="123" y="49"/>
                    </a:cubicBezTo>
                    <a:cubicBezTo>
                      <a:pt x="123" y="49"/>
                      <a:pt x="123" y="49"/>
                      <a:pt x="123" y="50"/>
                    </a:cubicBezTo>
                    <a:cubicBezTo>
                      <a:pt x="124" y="50"/>
                      <a:pt x="128" y="50"/>
                      <a:pt x="129" y="49"/>
                    </a:cubicBezTo>
                    <a:cubicBezTo>
                      <a:pt x="135" y="47"/>
                      <a:pt x="135" y="43"/>
                      <a:pt x="135" y="42"/>
                    </a:cubicBezTo>
                    <a:cubicBezTo>
                      <a:pt x="135" y="40"/>
                      <a:pt x="133" y="39"/>
                      <a:pt x="133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  <p:sp>
            <p:nvSpPr>
              <p:cNvPr id="45" name="Freeform 35">
                <a:extLst>
                  <a:ext uri="{FF2B5EF4-FFF2-40B4-BE49-F238E27FC236}">
                    <a16:creationId xmlns:a16="http://schemas.microsoft.com/office/drawing/2014/main" id="{48AA3195-4A72-46D5-8BD5-91E721D4A8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03" y="1896"/>
                <a:ext cx="44" cy="48"/>
              </a:xfrm>
              <a:custGeom>
                <a:avLst/>
                <a:gdLst>
                  <a:gd name="T0" fmla="*/ 29 w 29"/>
                  <a:gd name="T1" fmla="*/ 0 h 32"/>
                  <a:gd name="T2" fmla="*/ 29 w 29"/>
                  <a:gd name="T3" fmla="*/ 4 h 32"/>
                  <a:gd name="T4" fmla="*/ 28 w 29"/>
                  <a:gd name="T5" fmla="*/ 9 h 32"/>
                  <a:gd name="T6" fmla="*/ 27 w 29"/>
                  <a:gd name="T7" fmla="*/ 17 h 32"/>
                  <a:gd name="T8" fmla="*/ 21 w 29"/>
                  <a:gd name="T9" fmla="*/ 24 h 32"/>
                  <a:gd name="T10" fmla="*/ 14 w 29"/>
                  <a:gd name="T11" fmla="*/ 27 h 32"/>
                  <a:gd name="T12" fmla="*/ 7 w 29"/>
                  <a:gd name="T13" fmla="*/ 30 h 32"/>
                  <a:gd name="T14" fmla="*/ 5 w 29"/>
                  <a:gd name="T15" fmla="*/ 32 h 32"/>
                  <a:gd name="T16" fmla="*/ 5 w 29"/>
                  <a:gd name="T17" fmla="*/ 32 h 32"/>
                  <a:gd name="T18" fmla="*/ 5 w 29"/>
                  <a:gd name="T19" fmla="*/ 31 h 32"/>
                  <a:gd name="T20" fmla="*/ 10 w 29"/>
                  <a:gd name="T21" fmla="*/ 21 h 32"/>
                  <a:gd name="T22" fmla="*/ 17 w 29"/>
                  <a:gd name="T23" fmla="*/ 14 h 32"/>
                  <a:gd name="T24" fmla="*/ 19 w 29"/>
                  <a:gd name="T25" fmla="*/ 12 h 32"/>
                  <a:gd name="T26" fmla="*/ 19 w 29"/>
                  <a:gd name="T27" fmla="*/ 12 h 32"/>
                  <a:gd name="T28" fmla="*/ 10 w 29"/>
                  <a:gd name="T29" fmla="*/ 18 h 32"/>
                  <a:gd name="T30" fmla="*/ 4 w 29"/>
                  <a:gd name="T31" fmla="*/ 26 h 32"/>
                  <a:gd name="T32" fmla="*/ 3 w 29"/>
                  <a:gd name="T33" fmla="*/ 29 h 32"/>
                  <a:gd name="T34" fmla="*/ 2 w 29"/>
                  <a:gd name="T35" fmla="*/ 30 h 32"/>
                  <a:gd name="T36" fmla="*/ 2 w 29"/>
                  <a:gd name="T37" fmla="*/ 28 h 32"/>
                  <a:gd name="T38" fmla="*/ 0 w 29"/>
                  <a:gd name="T39" fmla="*/ 20 h 32"/>
                  <a:gd name="T40" fmla="*/ 12 w 29"/>
                  <a:gd name="T41" fmla="*/ 5 h 32"/>
                  <a:gd name="T42" fmla="*/ 22 w 29"/>
                  <a:gd name="T43" fmla="*/ 2 h 32"/>
                  <a:gd name="T44" fmla="*/ 28 w 29"/>
                  <a:gd name="T45" fmla="*/ 0 h 32"/>
                  <a:gd name="T46" fmla="*/ 29 w 29"/>
                  <a:gd name="T4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32">
                    <a:moveTo>
                      <a:pt x="29" y="0"/>
                    </a:moveTo>
                    <a:cubicBezTo>
                      <a:pt x="29" y="1"/>
                      <a:pt x="29" y="2"/>
                      <a:pt x="29" y="4"/>
                    </a:cubicBezTo>
                    <a:cubicBezTo>
                      <a:pt x="29" y="6"/>
                      <a:pt x="29" y="7"/>
                      <a:pt x="28" y="9"/>
                    </a:cubicBezTo>
                    <a:cubicBezTo>
                      <a:pt x="28" y="12"/>
                      <a:pt x="28" y="14"/>
                      <a:pt x="27" y="17"/>
                    </a:cubicBezTo>
                    <a:cubicBezTo>
                      <a:pt x="26" y="20"/>
                      <a:pt x="24" y="22"/>
                      <a:pt x="21" y="24"/>
                    </a:cubicBezTo>
                    <a:cubicBezTo>
                      <a:pt x="19" y="25"/>
                      <a:pt x="17" y="26"/>
                      <a:pt x="14" y="27"/>
                    </a:cubicBezTo>
                    <a:cubicBezTo>
                      <a:pt x="12" y="28"/>
                      <a:pt x="10" y="29"/>
                      <a:pt x="7" y="30"/>
                    </a:cubicBezTo>
                    <a:cubicBezTo>
                      <a:pt x="7" y="31"/>
                      <a:pt x="6" y="31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1"/>
                      <a:pt x="5" y="31"/>
                    </a:cubicBezTo>
                    <a:cubicBezTo>
                      <a:pt x="6" y="27"/>
                      <a:pt x="8" y="24"/>
                      <a:pt x="10" y="21"/>
                    </a:cubicBezTo>
                    <a:cubicBezTo>
                      <a:pt x="12" y="18"/>
                      <a:pt x="15" y="16"/>
                      <a:pt x="17" y="14"/>
                    </a:cubicBezTo>
                    <a:cubicBezTo>
                      <a:pt x="18" y="13"/>
                      <a:pt x="18" y="13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5" y="14"/>
                      <a:pt x="12" y="16"/>
                      <a:pt x="10" y="18"/>
                    </a:cubicBezTo>
                    <a:cubicBezTo>
                      <a:pt x="8" y="21"/>
                      <a:pt x="6" y="23"/>
                      <a:pt x="4" y="26"/>
                    </a:cubicBezTo>
                    <a:cubicBezTo>
                      <a:pt x="4" y="27"/>
                      <a:pt x="3" y="28"/>
                      <a:pt x="3" y="29"/>
                    </a:cubicBezTo>
                    <a:cubicBezTo>
                      <a:pt x="3" y="29"/>
                      <a:pt x="2" y="29"/>
                      <a:pt x="2" y="30"/>
                    </a:cubicBezTo>
                    <a:cubicBezTo>
                      <a:pt x="2" y="29"/>
                      <a:pt x="2" y="28"/>
                      <a:pt x="2" y="28"/>
                    </a:cubicBezTo>
                    <a:cubicBezTo>
                      <a:pt x="1" y="25"/>
                      <a:pt x="0" y="22"/>
                      <a:pt x="0" y="20"/>
                    </a:cubicBezTo>
                    <a:cubicBezTo>
                      <a:pt x="0" y="13"/>
                      <a:pt x="5" y="7"/>
                      <a:pt x="12" y="5"/>
                    </a:cubicBezTo>
                    <a:cubicBezTo>
                      <a:pt x="15" y="4"/>
                      <a:pt x="19" y="4"/>
                      <a:pt x="22" y="2"/>
                    </a:cubicBezTo>
                    <a:cubicBezTo>
                      <a:pt x="24" y="2"/>
                      <a:pt x="26" y="1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</a:path>
                </a:pathLst>
              </a:custGeom>
              <a:solidFill>
                <a:srgbClr val="95C2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/>
              </a:p>
            </p:txBody>
          </p:sp>
        </p:grpSp>
      </p:grpSp>
      <p:grpSp>
        <p:nvGrpSpPr>
          <p:cNvPr id="46" name="Groep 45">
            <a:extLst>
              <a:ext uri="{FF2B5EF4-FFF2-40B4-BE49-F238E27FC236}">
                <a16:creationId xmlns:a16="http://schemas.microsoft.com/office/drawing/2014/main" id="{1924D9FB-A107-4CFF-9C97-30C98BBAF8C6}"/>
              </a:ext>
            </a:extLst>
          </p:cNvPr>
          <p:cNvGrpSpPr/>
          <p:nvPr/>
        </p:nvGrpSpPr>
        <p:grpSpPr>
          <a:xfrm>
            <a:off x="7065806" y="3365996"/>
            <a:ext cx="481012" cy="481012"/>
            <a:chOff x="7065806" y="3365996"/>
            <a:chExt cx="481012" cy="481012"/>
          </a:xfrm>
        </p:grpSpPr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05781CBC-4F35-40B6-9B93-310F0B67BF39}"/>
                </a:ext>
              </a:extLst>
            </p:cNvPr>
            <p:cNvSpPr/>
            <p:nvPr userDrawn="1"/>
          </p:nvSpPr>
          <p:spPr>
            <a:xfrm>
              <a:off x="7065806" y="3365996"/>
              <a:ext cx="481012" cy="4810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36A05475-DB9A-4ED5-A05B-D5B35CA9F5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54756" y="3501527"/>
              <a:ext cx="308399" cy="220522"/>
            </a:xfrm>
            <a:custGeom>
              <a:avLst/>
              <a:gdLst>
                <a:gd name="T0" fmla="*/ 126 w 128"/>
                <a:gd name="T1" fmla="*/ 37 h 92"/>
                <a:gd name="T2" fmla="*/ 126 w 128"/>
                <a:gd name="T3" fmla="*/ 29 h 92"/>
                <a:gd name="T4" fmla="*/ 64 w 128"/>
                <a:gd name="T5" fmla="*/ 0 h 92"/>
                <a:gd name="T6" fmla="*/ 2 w 128"/>
                <a:gd name="T7" fmla="*/ 29 h 92"/>
                <a:gd name="T8" fmla="*/ 3 w 128"/>
                <a:gd name="T9" fmla="*/ 37 h 92"/>
                <a:gd name="T10" fmla="*/ 7 w 128"/>
                <a:gd name="T11" fmla="*/ 38 h 92"/>
                <a:gd name="T12" fmla="*/ 11 w 128"/>
                <a:gd name="T13" fmla="*/ 36 h 92"/>
                <a:gd name="T14" fmla="*/ 64 w 128"/>
                <a:gd name="T15" fmla="*/ 11 h 92"/>
                <a:gd name="T16" fmla="*/ 117 w 128"/>
                <a:gd name="T17" fmla="*/ 36 h 92"/>
                <a:gd name="T18" fmla="*/ 122 w 128"/>
                <a:gd name="T19" fmla="*/ 38 h 92"/>
                <a:gd name="T20" fmla="*/ 126 w 128"/>
                <a:gd name="T21" fmla="*/ 37 h 92"/>
                <a:gd name="T22" fmla="*/ 47 w 128"/>
                <a:gd name="T23" fmla="*/ 66 h 92"/>
                <a:gd name="T24" fmla="*/ 64 w 128"/>
                <a:gd name="T25" fmla="*/ 57 h 92"/>
                <a:gd name="T26" fmla="*/ 82 w 128"/>
                <a:gd name="T27" fmla="*/ 66 h 92"/>
                <a:gd name="T28" fmla="*/ 86 w 128"/>
                <a:gd name="T29" fmla="*/ 68 h 92"/>
                <a:gd name="T30" fmla="*/ 90 w 128"/>
                <a:gd name="T31" fmla="*/ 66 h 92"/>
                <a:gd name="T32" fmla="*/ 91 w 128"/>
                <a:gd name="T33" fmla="*/ 58 h 92"/>
                <a:gd name="T34" fmla="*/ 64 w 128"/>
                <a:gd name="T35" fmla="*/ 46 h 92"/>
                <a:gd name="T36" fmla="*/ 38 w 128"/>
                <a:gd name="T37" fmla="*/ 58 h 92"/>
                <a:gd name="T38" fmla="*/ 38 w 128"/>
                <a:gd name="T39" fmla="*/ 66 h 92"/>
                <a:gd name="T40" fmla="*/ 42 w 128"/>
                <a:gd name="T41" fmla="*/ 68 h 92"/>
                <a:gd name="T42" fmla="*/ 47 w 128"/>
                <a:gd name="T43" fmla="*/ 66 h 92"/>
                <a:gd name="T44" fmla="*/ 64 w 128"/>
                <a:gd name="T45" fmla="*/ 69 h 92"/>
                <a:gd name="T46" fmla="*/ 53 w 128"/>
                <a:gd name="T47" fmla="*/ 81 h 92"/>
                <a:gd name="T48" fmla="*/ 64 w 128"/>
                <a:gd name="T49" fmla="*/ 92 h 92"/>
                <a:gd name="T50" fmla="*/ 76 w 128"/>
                <a:gd name="T51" fmla="*/ 81 h 92"/>
                <a:gd name="T52" fmla="*/ 64 w 128"/>
                <a:gd name="T53" fmla="*/ 69 h 92"/>
                <a:gd name="T54" fmla="*/ 29 w 128"/>
                <a:gd name="T55" fmla="*/ 51 h 92"/>
                <a:gd name="T56" fmla="*/ 64 w 128"/>
                <a:gd name="T57" fmla="*/ 34 h 92"/>
                <a:gd name="T58" fmla="*/ 100 w 128"/>
                <a:gd name="T59" fmla="*/ 51 h 92"/>
                <a:gd name="T60" fmla="*/ 104 w 128"/>
                <a:gd name="T61" fmla="*/ 53 h 92"/>
                <a:gd name="T62" fmla="*/ 108 w 128"/>
                <a:gd name="T63" fmla="*/ 52 h 92"/>
                <a:gd name="T64" fmla="*/ 109 w 128"/>
                <a:gd name="T65" fmla="*/ 43 h 92"/>
                <a:gd name="T66" fmla="*/ 64 w 128"/>
                <a:gd name="T67" fmla="*/ 23 h 92"/>
                <a:gd name="T68" fmla="*/ 20 w 128"/>
                <a:gd name="T69" fmla="*/ 43 h 92"/>
                <a:gd name="T70" fmla="*/ 21 w 128"/>
                <a:gd name="T71" fmla="*/ 52 h 92"/>
                <a:gd name="T72" fmla="*/ 24 w 128"/>
                <a:gd name="T73" fmla="*/ 53 h 92"/>
                <a:gd name="T74" fmla="*/ 29 w 128"/>
                <a:gd name="T7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92">
                  <a:moveTo>
                    <a:pt x="126" y="37"/>
                  </a:moveTo>
                  <a:cubicBezTo>
                    <a:pt x="128" y="35"/>
                    <a:pt x="128" y="31"/>
                    <a:pt x="126" y="29"/>
                  </a:cubicBezTo>
                  <a:cubicBezTo>
                    <a:pt x="111" y="10"/>
                    <a:pt x="88" y="0"/>
                    <a:pt x="64" y="0"/>
                  </a:cubicBezTo>
                  <a:cubicBezTo>
                    <a:pt x="40" y="0"/>
                    <a:pt x="18" y="10"/>
                    <a:pt x="2" y="29"/>
                  </a:cubicBezTo>
                  <a:cubicBezTo>
                    <a:pt x="0" y="31"/>
                    <a:pt x="1" y="35"/>
                    <a:pt x="3" y="37"/>
                  </a:cubicBezTo>
                  <a:cubicBezTo>
                    <a:pt x="4" y="38"/>
                    <a:pt x="5" y="38"/>
                    <a:pt x="7" y="38"/>
                  </a:cubicBezTo>
                  <a:cubicBezTo>
                    <a:pt x="8" y="38"/>
                    <a:pt x="10" y="37"/>
                    <a:pt x="11" y="36"/>
                  </a:cubicBezTo>
                  <a:cubicBezTo>
                    <a:pt x="24" y="20"/>
                    <a:pt x="44" y="11"/>
                    <a:pt x="64" y="11"/>
                  </a:cubicBezTo>
                  <a:cubicBezTo>
                    <a:pt x="85" y="11"/>
                    <a:pt x="104" y="20"/>
                    <a:pt x="117" y="36"/>
                  </a:cubicBezTo>
                  <a:cubicBezTo>
                    <a:pt x="119" y="37"/>
                    <a:pt x="120" y="38"/>
                    <a:pt x="122" y="38"/>
                  </a:cubicBezTo>
                  <a:cubicBezTo>
                    <a:pt x="123" y="38"/>
                    <a:pt x="125" y="38"/>
                    <a:pt x="126" y="37"/>
                  </a:cubicBezTo>
                  <a:moveTo>
                    <a:pt x="47" y="66"/>
                  </a:moveTo>
                  <a:cubicBezTo>
                    <a:pt x="51" y="60"/>
                    <a:pt x="57" y="57"/>
                    <a:pt x="64" y="57"/>
                  </a:cubicBezTo>
                  <a:cubicBezTo>
                    <a:pt x="71" y="57"/>
                    <a:pt x="78" y="60"/>
                    <a:pt x="82" y="66"/>
                  </a:cubicBezTo>
                  <a:cubicBezTo>
                    <a:pt x="83" y="67"/>
                    <a:pt x="85" y="68"/>
                    <a:pt x="86" y="68"/>
                  </a:cubicBezTo>
                  <a:cubicBezTo>
                    <a:pt x="88" y="68"/>
                    <a:pt x="89" y="67"/>
                    <a:pt x="90" y="66"/>
                  </a:cubicBezTo>
                  <a:cubicBezTo>
                    <a:pt x="93" y="64"/>
                    <a:pt x="93" y="61"/>
                    <a:pt x="91" y="58"/>
                  </a:cubicBezTo>
                  <a:cubicBezTo>
                    <a:pt x="84" y="50"/>
                    <a:pt x="75" y="46"/>
                    <a:pt x="64" y="46"/>
                  </a:cubicBezTo>
                  <a:cubicBezTo>
                    <a:pt x="54" y="46"/>
                    <a:pt x="44" y="50"/>
                    <a:pt x="38" y="58"/>
                  </a:cubicBezTo>
                  <a:cubicBezTo>
                    <a:pt x="36" y="61"/>
                    <a:pt x="36" y="64"/>
                    <a:pt x="38" y="66"/>
                  </a:cubicBezTo>
                  <a:cubicBezTo>
                    <a:pt x="39" y="67"/>
                    <a:pt x="41" y="68"/>
                    <a:pt x="42" y="68"/>
                  </a:cubicBezTo>
                  <a:cubicBezTo>
                    <a:pt x="44" y="68"/>
                    <a:pt x="45" y="67"/>
                    <a:pt x="47" y="66"/>
                  </a:cubicBezTo>
                  <a:moveTo>
                    <a:pt x="64" y="69"/>
                  </a:moveTo>
                  <a:cubicBezTo>
                    <a:pt x="58" y="69"/>
                    <a:pt x="53" y="74"/>
                    <a:pt x="53" y="81"/>
                  </a:cubicBezTo>
                  <a:cubicBezTo>
                    <a:pt x="53" y="87"/>
                    <a:pt x="58" y="92"/>
                    <a:pt x="64" y="92"/>
                  </a:cubicBezTo>
                  <a:cubicBezTo>
                    <a:pt x="71" y="92"/>
                    <a:pt x="76" y="87"/>
                    <a:pt x="76" y="81"/>
                  </a:cubicBezTo>
                  <a:cubicBezTo>
                    <a:pt x="76" y="74"/>
                    <a:pt x="71" y="69"/>
                    <a:pt x="64" y="69"/>
                  </a:cubicBezTo>
                  <a:moveTo>
                    <a:pt x="29" y="51"/>
                  </a:moveTo>
                  <a:cubicBezTo>
                    <a:pt x="38" y="40"/>
                    <a:pt x="51" y="34"/>
                    <a:pt x="64" y="34"/>
                  </a:cubicBezTo>
                  <a:cubicBezTo>
                    <a:pt x="78" y="34"/>
                    <a:pt x="91" y="40"/>
                    <a:pt x="100" y="51"/>
                  </a:cubicBezTo>
                  <a:cubicBezTo>
                    <a:pt x="101" y="52"/>
                    <a:pt x="103" y="53"/>
                    <a:pt x="104" y="53"/>
                  </a:cubicBezTo>
                  <a:cubicBezTo>
                    <a:pt x="106" y="53"/>
                    <a:pt x="107" y="53"/>
                    <a:pt x="108" y="52"/>
                  </a:cubicBezTo>
                  <a:cubicBezTo>
                    <a:pt x="110" y="50"/>
                    <a:pt x="111" y="46"/>
                    <a:pt x="109" y="43"/>
                  </a:cubicBezTo>
                  <a:cubicBezTo>
                    <a:pt x="98" y="30"/>
                    <a:pt x="81" y="23"/>
                    <a:pt x="64" y="23"/>
                  </a:cubicBezTo>
                  <a:cubicBezTo>
                    <a:pt x="47" y="23"/>
                    <a:pt x="31" y="30"/>
                    <a:pt x="20" y="43"/>
                  </a:cubicBezTo>
                  <a:cubicBezTo>
                    <a:pt x="18" y="46"/>
                    <a:pt x="18" y="50"/>
                    <a:pt x="21" y="52"/>
                  </a:cubicBezTo>
                  <a:cubicBezTo>
                    <a:pt x="22" y="52"/>
                    <a:pt x="23" y="53"/>
                    <a:pt x="24" y="53"/>
                  </a:cubicBezTo>
                  <a:cubicBezTo>
                    <a:pt x="26" y="53"/>
                    <a:pt x="28" y="52"/>
                    <a:pt x="29" y="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Doelgroepenaanpak</a:t>
            </a:r>
          </a:p>
        </p:txBody>
      </p:sp>
      <p:sp>
        <p:nvSpPr>
          <p:cNvPr id="4" name="Ondertitel 3"/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nl-NL" dirty="0"/>
              <a:t>Een bereikbare regio</a:t>
            </a:r>
            <a:br>
              <a:rPr lang="nl-NL" dirty="0"/>
            </a:br>
            <a:r>
              <a:rPr lang="nl-NL" dirty="0"/>
              <a:t>dankzij werkgevers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1</a:t>
            </a:r>
          </a:p>
        </p:txBody>
      </p:sp>
      <p:pic>
        <p:nvPicPr>
          <p:cNvPr id="26" name="Tijdelijke aanduiding voor afbeelding 25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7" name="Groep 6"/>
          <p:cNvGrpSpPr/>
          <p:nvPr/>
        </p:nvGrpSpPr>
        <p:grpSpPr>
          <a:xfrm>
            <a:off x="0" y="3993355"/>
            <a:ext cx="5470920" cy="481012"/>
            <a:chOff x="0" y="3993355"/>
            <a:chExt cx="5470920" cy="481012"/>
          </a:xfrm>
        </p:grpSpPr>
        <p:cxnSp>
          <p:nvCxnSpPr>
            <p:cNvPr id="8" name="Rechte verbindingslijn 7"/>
            <p:cNvCxnSpPr/>
            <p:nvPr userDrawn="1"/>
          </p:nvCxnSpPr>
          <p:spPr>
            <a:xfrm>
              <a:off x="0" y="4233861"/>
              <a:ext cx="522000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ep 8"/>
            <p:cNvGrpSpPr/>
            <p:nvPr userDrawn="1"/>
          </p:nvGrpSpPr>
          <p:grpSpPr>
            <a:xfrm>
              <a:off x="4989908" y="3993355"/>
              <a:ext cx="481012" cy="481012"/>
              <a:chOff x="4987265" y="1066451"/>
              <a:chExt cx="481012" cy="481012"/>
            </a:xfrm>
          </p:grpSpPr>
          <p:sp>
            <p:nvSpPr>
              <p:cNvPr id="10" name="Ovaal 9"/>
              <p:cNvSpPr/>
              <p:nvPr userDrawn="1"/>
            </p:nvSpPr>
            <p:spPr>
              <a:xfrm>
                <a:off x="4987265" y="1066451"/>
                <a:ext cx="481012" cy="48101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11" name="Group 9"/>
              <p:cNvGrpSpPr>
                <a:grpSpLocks noChangeAspect="1"/>
              </p:cNvGrpSpPr>
              <p:nvPr userDrawn="1"/>
            </p:nvGrpSpPr>
            <p:grpSpPr bwMode="auto">
              <a:xfrm>
                <a:off x="5123790" y="1151382"/>
                <a:ext cx="207962" cy="311150"/>
                <a:chOff x="3379" y="729"/>
                <a:chExt cx="131" cy="196"/>
              </a:xfrm>
            </p:grpSpPr>
            <p:sp>
              <p:nvSpPr>
                <p:cNvPr id="12" name="Freeform 10"/>
                <p:cNvSpPr>
                  <a:spLocks/>
                </p:cNvSpPr>
                <p:nvPr userDrawn="1"/>
              </p:nvSpPr>
              <p:spPr bwMode="auto">
                <a:xfrm>
                  <a:off x="3379" y="770"/>
                  <a:ext cx="55" cy="131"/>
                </a:xfrm>
                <a:custGeom>
                  <a:avLst/>
                  <a:gdLst>
                    <a:gd name="T0" fmla="*/ 37 w 37"/>
                    <a:gd name="T1" fmla="*/ 8 h 87"/>
                    <a:gd name="T2" fmla="*/ 30 w 37"/>
                    <a:gd name="T3" fmla="*/ 0 h 87"/>
                    <a:gd name="T4" fmla="*/ 7 w 37"/>
                    <a:gd name="T5" fmla="*/ 0 h 87"/>
                    <a:gd name="T6" fmla="*/ 0 w 37"/>
                    <a:gd name="T7" fmla="*/ 8 h 87"/>
                    <a:gd name="T8" fmla="*/ 0 w 37"/>
                    <a:gd name="T9" fmla="*/ 34 h 87"/>
                    <a:gd name="T10" fmla="*/ 3 w 37"/>
                    <a:gd name="T11" fmla="*/ 41 h 87"/>
                    <a:gd name="T12" fmla="*/ 9 w 37"/>
                    <a:gd name="T13" fmla="*/ 42 h 87"/>
                    <a:gd name="T14" fmla="*/ 9 w 37"/>
                    <a:gd name="T15" fmla="*/ 45 h 87"/>
                    <a:gd name="T16" fmla="*/ 9 w 37"/>
                    <a:gd name="T17" fmla="*/ 80 h 87"/>
                    <a:gd name="T18" fmla="*/ 15 w 37"/>
                    <a:gd name="T19" fmla="*/ 87 h 87"/>
                    <a:gd name="T20" fmla="*/ 21 w 37"/>
                    <a:gd name="T21" fmla="*/ 87 h 87"/>
                    <a:gd name="T22" fmla="*/ 28 w 37"/>
                    <a:gd name="T23" fmla="*/ 79 h 87"/>
                    <a:gd name="T24" fmla="*/ 28 w 37"/>
                    <a:gd name="T25" fmla="*/ 44 h 87"/>
                    <a:gd name="T26" fmla="*/ 28 w 37"/>
                    <a:gd name="T27" fmla="*/ 42 h 87"/>
                    <a:gd name="T28" fmla="*/ 29 w 37"/>
                    <a:gd name="T29" fmla="*/ 42 h 87"/>
                    <a:gd name="T30" fmla="*/ 37 w 37"/>
                    <a:gd name="T31" fmla="*/ 34 h 87"/>
                    <a:gd name="T32" fmla="*/ 37 w 37"/>
                    <a:gd name="T33" fmla="*/ 8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87">
                      <a:moveTo>
                        <a:pt x="37" y="8"/>
                      </a:moveTo>
                      <a:cubicBezTo>
                        <a:pt x="37" y="3"/>
                        <a:pt x="34" y="0"/>
                        <a:pt x="30" y="0"/>
                      </a:cubicBezTo>
                      <a:cubicBezTo>
                        <a:pt x="22" y="0"/>
                        <a:pt x="15" y="0"/>
                        <a:pt x="7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7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3" y="41"/>
                      </a:cubicBezTo>
                      <a:cubicBezTo>
                        <a:pt x="5" y="42"/>
                        <a:pt x="7" y="42"/>
                        <a:pt x="9" y="42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7"/>
                        <a:pt x="15" y="87"/>
                      </a:cubicBezTo>
                      <a:cubicBezTo>
                        <a:pt x="17" y="87"/>
                        <a:pt x="19" y="87"/>
                        <a:pt x="21" y="87"/>
                      </a:cubicBezTo>
                      <a:cubicBezTo>
                        <a:pt x="26" y="87"/>
                        <a:pt x="28" y="85"/>
                        <a:pt x="28" y="79"/>
                      </a:cubicBezTo>
                      <a:cubicBezTo>
                        <a:pt x="28" y="68"/>
                        <a:pt x="28" y="56"/>
                        <a:pt x="28" y="44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35" y="42"/>
                        <a:pt x="37" y="39"/>
                        <a:pt x="37" y="34"/>
                      </a:cubicBezTo>
                      <a:cubicBezTo>
                        <a:pt x="37" y="25"/>
                        <a:pt x="37" y="16"/>
                        <a:pt x="37" y="8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 userDrawn="1"/>
              </p:nvSpPr>
              <p:spPr bwMode="auto">
                <a:xfrm>
                  <a:off x="3379" y="770"/>
                  <a:ext cx="55" cy="131"/>
                </a:xfrm>
                <a:custGeom>
                  <a:avLst/>
                  <a:gdLst>
                    <a:gd name="T0" fmla="*/ 37 w 37"/>
                    <a:gd name="T1" fmla="*/ 8 h 87"/>
                    <a:gd name="T2" fmla="*/ 30 w 37"/>
                    <a:gd name="T3" fmla="*/ 0 h 87"/>
                    <a:gd name="T4" fmla="*/ 7 w 37"/>
                    <a:gd name="T5" fmla="*/ 0 h 87"/>
                    <a:gd name="T6" fmla="*/ 0 w 37"/>
                    <a:gd name="T7" fmla="*/ 8 h 87"/>
                    <a:gd name="T8" fmla="*/ 0 w 37"/>
                    <a:gd name="T9" fmla="*/ 34 h 87"/>
                    <a:gd name="T10" fmla="*/ 3 w 37"/>
                    <a:gd name="T11" fmla="*/ 41 h 87"/>
                    <a:gd name="T12" fmla="*/ 9 w 37"/>
                    <a:gd name="T13" fmla="*/ 42 h 87"/>
                    <a:gd name="T14" fmla="*/ 9 w 37"/>
                    <a:gd name="T15" fmla="*/ 45 h 87"/>
                    <a:gd name="T16" fmla="*/ 9 w 37"/>
                    <a:gd name="T17" fmla="*/ 80 h 87"/>
                    <a:gd name="T18" fmla="*/ 15 w 37"/>
                    <a:gd name="T19" fmla="*/ 87 h 87"/>
                    <a:gd name="T20" fmla="*/ 21 w 37"/>
                    <a:gd name="T21" fmla="*/ 87 h 87"/>
                    <a:gd name="T22" fmla="*/ 28 w 37"/>
                    <a:gd name="T23" fmla="*/ 79 h 87"/>
                    <a:gd name="T24" fmla="*/ 28 w 37"/>
                    <a:gd name="T25" fmla="*/ 44 h 87"/>
                    <a:gd name="T26" fmla="*/ 28 w 37"/>
                    <a:gd name="T27" fmla="*/ 42 h 87"/>
                    <a:gd name="T28" fmla="*/ 29 w 37"/>
                    <a:gd name="T29" fmla="*/ 42 h 87"/>
                    <a:gd name="T30" fmla="*/ 37 w 37"/>
                    <a:gd name="T31" fmla="*/ 34 h 87"/>
                    <a:gd name="T32" fmla="*/ 37 w 37"/>
                    <a:gd name="T33" fmla="*/ 8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87">
                      <a:moveTo>
                        <a:pt x="37" y="8"/>
                      </a:moveTo>
                      <a:cubicBezTo>
                        <a:pt x="37" y="3"/>
                        <a:pt x="34" y="0"/>
                        <a:pt x="30" y="0"/>
                      </a:cubicBezTo>
                      <a:cubicBezTo>
                        <a:pt x="22" y="0"/>
                        <a:pt x="15" y="0"/>
                        <a:pt x="7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7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3" y="41"/>
                      </a:cubicBezTo>
                      <a:cubicBezTo>
                        <a:pt x="5" y="42"/>
                        <a:pt x="7" y="42"/>
                        <a:pt x="9" y="42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7"/>
                        <a:pt x="15" y="87"/>
                      </a:cubicBezTo>
                      <a:cubicBezTo>
                        <a:pt x="17" y="87"/>
                        <a:pt x="19" y="87"/>
                        <a:pt x="21" y="87"/>
                      </a:cubicBezTo>
                      <a:cubicBezTo>
                        <a:pt x="26" y="87"/>
                        <a:pt x="28" y="85"/>
                        <a:pt x="28" y="79"/>
                      </a:cubicBezTo>
                      <a:cubicBezTo>
                        <a:pt x="28" y="68"/>
                        <a:pt x="28" y="56"/>
                        <a:pt x="28" y="44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35" y="42"/>
                        <a:pt x="37" y="39"/>
                        <a:pt x="37" y="34"/>
                      </a:cubicBezTo>
                      <a:cubicBezTo>
                        <a:pt x="37" y="25"/>
                        <a:pt x="37" y="16"/>
                        <a:pt x="37" y="8"/>
                      </a:cubicBezTo>
                      <a:close/>
                    </a:path>
                  </a:pathLst>
                </a:cu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 userDrawn="1"/>
              </p:nvSpPr>
              <p:spPr bwMode="auto">
                <a:xfrm>
                  <a:off x="3391" y="729"/>
                  <a:ext cx="31" cy="33"/>
                </a:xfrm>
                <a:custGeom>
                  <a:avLst/>
                  <a:gdLst>
                    <a:gd name="T0" fmla="*/ 10 w 21"/>
                    <a:gd name="T1" fmla="*/ 22 h 22"/>
                    <a:gd name="T2" fmla="*/ 21 w 21"/>
                    <a:gd name="T3" fmla="*/ 11 h 22"/>
                    <a:gd name="T4" fmla="*/ 11 w 21"/>
                    <a:gd name="T5" fmla="*/ 0 h 22"/>
                    <a:gd name="T6" fmla="*/ 0 w 21"/>
                    <a:gd name="T7" fmla="*/ 11 h 22"/>
                    <a:gd name="T8" fmla="*/ 10 w 21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2">
                      <a:moveTo>
                        <a:pt x="10" y="22"/>
                      </a:moveTo>
                      <a:cubicBezTo>
                        <a:pt x="16" y="22"/>
                        <a:pt x="21" y="17"/>
                        <a:pt x="21" y="11"/>
                      </a:cubicBezTo>
                      <a:cubicBezTo>
                        <a:pt x="21" y="5"/>
                        <a:pt x="17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4" y="22"/>
                        <a:pt x="10" y="22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5" name="Freeform 13"/>
                <p:cNvSpPr>
                  <a:spLocks/>
                </p:cNvSpPr>
                <p:nvPr userDrawn="1"/>
              </p:nvSpPr>
              <p:spPr bwMode="auto">
                <a:xfrm>
                  <a:off x="3391" y="729"/>
                  <a:ext cx="31" cy="33"/>
                </a:xfrm>
                <a:custGeom>
                  <a:avLst/>
                  <a:gdLst>
                    <a:gd name="T0" fmla="*/ 10 w 21"/>
                    <a:gd name="T1" fmla="*/ 22 h 22"/>
                    <a:gd name="T2" fmla="*/ 21 w 21"/>
                    <a:gd name="T3" fmla="*/ 11 h 22"/>
                    <a:gd name="T4" fmla="*/ 11 w 21"/>
                    <a:gd name="T5" fmla="*/ 0 h 22"/>
                    <a:gd name="T6" fmla="*/ 0 w 21"/>
                    <a:gd name="T7" fmla="*/ 11 h 22"/>
                    <a:gd name="T8" fmla="*/ 10 w 21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2">
                      <a:moveTo>
                        <a:pt x="10" y="22"/>
                      </a:moveTo>
                      <a:cubicBezTo>
                        <a:pt x="16" y="22"/>
                        <a:pt x="21" y="17"/>
                        <a:pt x="21" y="11"/>
                      </a:cubicBezTo>
                      <a:cubicBezTo>
                        <a:pt x="21" y="5"/>
                        <a:pt x="17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7"/>
                        <a:pt x="4" y="22"/>
                        <a:pt x="10" y="22"/>
                      </a:cubicBezTo>
                      <a:close/>
                    </a:path>
                  </a:pathLst>
                </a:cu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6" name="Freeform 14"/>
                <p:cNvSpPr>
                  <a:spLocks/>
                </p:cNvSpPr>
                <p:nvPr userDrawn="1"/>
              </p:nvSpPr>
              <p:spPr bwMode="auto">
                <a:xfrm>
                  <a:off x="3453" y="770"/>
                  <a:ext cx="57" cy="131"/>
                </a:xfrm>
                <a:custGeom>
                  <a:avLst/>
                  <a:gdLst>
                    <a:gd name="T0" fmla="*/ 38 w 38"/>
                    <a:gd name="T1" fmla="*/ 8 h 87"/>
                    <a:gd name="T2" fmla="*/ 30 w 38"/>
                    <a:gd name="T3" fmla="*/ 0 h 87"/>
                    <a:gd name="T4" fmla="*/ 8 w 38"/>
                    <a:gd name="T5" fmla="*/ 0 h 87"/>
                    <a:gd name="T6" fmla="*/ 0 w 38"/>
                    <a:gd name="T7" fmla="*/ 8 h 87"/>
                    <a:gd name="T8" fmla="*/ 0 w 38"/>
                    <a:gd name="T9" fmla="*/ 34 h 87"/>
                    <a:gd name="T10" fmla="*/ 4 w 38"/>
                    <a:gd name="T11" fmla="*/ 41 h 87"/>
                    <a:gd name="T12" fmla="*/ 9 w 38"/>
                    <a:gd name="T13" fmla="*/ 42 h 87"/>
                    <a:gd name="T14" fmla="*/ 9 w 38"/>
                    <a:gd name="T15" fmla="*/ 45 h 87"/>
                    <a:gd name="T16" fmla="*/ 9 w 38"/>
                    <a:gd name="T17" fmla="*/ 80 h 87"/>
                    <a:gd name="T18" fmla="*/ 16 w 38"/>
                    <a:gd name="T19" fmla="*/ 87 h 87"/>
                    <a:gd name="T20" fmla="*/ 22 w 38"/>
                    <a:gd name="T21" fmla="*/ 87 h 87"/>
                    <a:gd name="T22" fmla="*/ 29 w 38"/>
                    <a:gd name="T23" fmla="*/ 79 h 87"/>
                    <a:gd name="T24" fmla="*/ 29 w 38"/>
                    <a:gd name="T25" fmla="*/ 44 h 87"/>
                    <a:gd name="T26" fmla="*/ 29 w 38"/>
                    <a:gd name="T27" fmla="*/ 42 h 87"/>
                    <a:gd name="T28" fmla="*/ 30 w 38"/>
                    <a:gd name="T29" fmla="*/ 42 h 87"/>
                    <a:gd name="T30" fmla="*/ 38 w 38"/>
                    <a:gd name="T31" fmla="*/ 34 h 87"/>
                    <a:gd name="T32" fmla="*/ 38 w 38"/>
                    <a:gd name="T33" fmla="*/ 8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87">
                      <a:moveTo>
                        <a:pt x="38" y="8"/>
                      </a:moveTo>
                      <a:cubicBezTo>
                        <a:pt x="38" y="3"/>
                        <a:pt x="35" y="0"/>
                        <a:pt x="30" y="0"/>
                      </a:cubicBezTo>
                      <a:cubicBezTo>
                        <a:pt x="23" y="0"/>
                        <a:pt x="15" y="0"/>
                        <a:pt x="8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7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4" y="41"/>
                      </a:cubicBezTo>
                      <a:cubicBezTo>
                        <a:pt x="5" y="42"/>
                        <a:pt x="7" y="42"/>
                        <a:pt x="9" y="42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7"/>
                        <a:pt x="16" y="87"/>
                      </a:cubicBezTo>
                      <a:cubicBezTo>
                        <a:pt x="18" y="87"/>
                        <a:pt x="20" y="87"/>
                        <a:pt x="22" y="87"/>
                      </a:cubicBezTo>
                      <a:cubicBezTo>
                        <a:pt x="27" y="87"/>
                        <a:pt x="29" y="85"/>
                        <a:pt x="29" y="79"/>
                      </a:cubicBezTo>
                      <a:cubicBezTo>
                        <a:pt x="29" y="68"/>
                        <a:pt x="29" y="56"/>
                        <a:pt x="29" y="44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30" y="42"/>
                      </a:cubicBezTo>
                      <a:cubicBezTo>
                        <a:pt x="35" y="42"/>
                        <a:pt x="38" y="39"/>
                        <a:pt x="38" y="34"/>
                      </a:cubicBezTo>
                      <a:cubicBezTo>
                        <a:pt x="38" y="25"/>
                        <a:pt x="38" y="16"/>
                        <a:pt x="38" y="8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7" name="Freeform 15"/>
                <p:cNvSpPr>
                  <a:spLocks/>
                </p:cNvSpPr>
                <p:nvPr userDrawn="1"/>
              </p:nvSpPr>
              <p:spPr bwMode="auto">
                <a:xfrm>
                  <a:off x="3453" y="770"/>
                  <a:ext cx="57" cy="131"/>
                </a:xfrm>
                <a:custGeom>
                  <a:avLst/>
                  <a:gdLst>
                    <a:gd name="T0" fmla="*/ 38 w 38"/>
                    <a:gd name="T1" fmla="*/ 8 h 87"/>
                    <a:gd name="T2" fmla="*/ 30 w 38"/>
                    <a:gd name="T3" fmla="*/ 0 h 87"/>
                    <a:gd name="T4" fmla="*/ 8 w 38"/>
                    <a:gd name="T5" fmla="*/ 0 h 87"/>
                    <a:gd name="T6" fmla="*/ 0 w 38"/>
                    <a:gd name="T7" fmla="*/ 8 h 87"/>
                    <a:gd name="T8" fmla="*/ 0 w 38"/>
                    <a:gd name="T9" fmla="*/ 34 h 87"/>
                    <a:gd name="T10" fmla="*/ 4 w 38"/>
                    <a:gd name="T11" fmla="*/ 41 h 87"/>
                    <a:gd name="T12" fmla="*/ 9 w 38"/>
                    <a:gd name="T13" fmla="*/ 42 h 87"/>
                    <a:gd name="T14" fmla="*/ 9 w 38"/>
                    <a:gd name="T15" fmla="*/ 45 h 87"/>
                    <a:gd name="T16" fmla="*/ 9 w 38"/>
                    <a:gd name="T17" fmla="*/ 80 h 87"/>
                    <a:gd name="T18" fmla="*/ 16 w 38"/>
                    <a:gd name="T19" fmla="*/ 87 h 87"/>
                    <a:gd name="T20" fmla="*/ 22 w 38"/>
                    <a:gd name="T21" fmla="*/ 87 h 87"/>
                    <a:gd name="T22" fmla="*/ 29 w 38"/>
                    <a:gd name="T23" fmla="*/ 79 h 87"/>
                    <a:gd name="T24" fmla="*/ 29 w 38"/>
                    <a:gd name="T25" fmla="*/ 44 h 87"/>
                    <a:gd name="T26" fmla="*/ 29 w 38"/>
                    <a:gd name="T27" fmla="*/ 42 h 87"/>
                    <a:gd name="T28" fmla="*/ 30 w 38"/>
                    <a:gd name="T29" fmla="*/ 42 h 87"/>
                    <a:gd name="T30" fmla="*/ 38 w 38"/>
                    <a:gd name="T31" fmla="*/ 34 h 87"/>
                    <a:gd name="T32" fmla="*/ 38 w 38"/>
                    <a:gd name="T33" fmla="*/ 8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87">
                      <a:moveTo>
                        <a:pt x="38" y="8"/>
                      </a:moveTo>
                      <a:cubicBezTo>
                        <a:pt x="38" y="3"/>
                        <a:pt x="35" y="0"/>
                        <a:pt x="30" y="0"/>
                      </a:cubicBezTo>
                      <a:cubicBezTo>
                        <a:pt x="23" y="0"/>
                        <a:pt x="15" y="0"/>
                        <a:pt x="8" y="0"/>
                      </a:cubicBezTo>
                      <a:cubicBezTo>
                        <a:pt x="3" y="0"/>
                        <a:pt x="0" y="3"/>
                        <a:pt x="0" y="8"/>
                      </a:cubicBezTo>
                      <a:cubicBezTo>
                        <a:pt x="0" y="17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4" y="41"/>
                      </a:cubicBezTo>
                      <a:cubicBezTo>
                        <a:pt x="5" y="42"/>
                        <a:pt x="7" y="42"/>
                        <a:pt x="9" y="42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7"/>
                        <a:pt x="16" y="87"/>
                      </a:cubicBezTo>
                      <a:cubicBezTo>
                        <a:pt x="18" y="87"/>
                        <a:pt x="20" y="87"/>
                        <a:pt x="22" y="87"/>
                      </a:cubicBezTo>
                      <a:cubicBezTo>
                        <a:pt x="27" y="87"/>
                        <a:pt x="29" y="85"/>
                        <a:pt x="29" y="79"/>
                      </a:cubicBezTo>
                      <a:cubicBezTo>
                        <a:pt x="29" y="68"/>
                        <a:pt x="29" y="56"/>
                        <a:pt x="29" y="44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2"/>
                        <a:pt x="29" y="42"/>
                        <a:pt x="30" y="42"/>
                      </a:cubicBezTo>
                      <a:cubicBezTo>
                        <a:pt x="35" y="42"/>
                        <a:pt x="38" y="39"/>
                        <a:pt x="38" y="34"/>
                      </a:cubicBezTo>
                      <a:cubicBezTo>
                        <a:pt x="38" y="25"/>
                        <a:pt x="38" y="16"/>
                        <a:pt x="38" y="8"/>
                      </a:cubicBezTo>
                      <a:close/>
                    </a:path>
                  </a:pathLst>
                </a:cu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8" name="Oval 16"/>
                <p:cNvSpPr>
                  <a:spLocks noChangeArrowheads="1"/>
                </p:cNvSpPr>
                <p:nvPr userDrawn="1"/>
              </p:nvSpPr>
              <p:spPr bwMode="auto">
                <a:xfrm>
                  <a:off x="3465" y="729"/>
                  <a:ext cx="33" cy="33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19" name="Oval 17"/>
                <p:cNvSpPr>
                  <a:spLocks noChangeArrowheads="1"/>
                </p:cNvSpPr>
                <p:nvPr userDrawn="1"/>
              </p:nvSpPr>
              <p:spPr bwMode="auto">
                <a:xfrm>
                  <a:off x="3465" y="729"/>
                  <a:ext cx="33" cy="33"/>
                </a:xfrm>
                <a:prstGeom prst="ellipse">
                  <a:avLst/>
                </a:pr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0" name="Freeform 18"/>
                <p:cNvSpPr>
                  <a:spLocks/>
                </p:cNvSpPr>
                <p:nvPr userDrawn="1"/>
              </p:nvSpPr>
              <p:spPr bwMode="auto">
                <a:xfrm>
                  <a:off x="3419" y="795"/>
                  <a:ext cx="55" cy="130"/>
                </a:xfrm>
                <a:custGeom>
                  <a:avLst/>
                  <a:gdLst>
                    <a:gd name="T0" fmla="*/ 37 w 37"/>
                    <a:gd name="T1" fmla="*/ 7 h 86"/>
                    <a:gd name="T2" fmla="*/ 30 w 37"/>
                    <a:gd name="T3" fmla="*/ 0 h 86"/>
                    <a:gd name="T4" fmla="*/ 7 w 37"/>
                    <a:gd name="T5" fmla="*/ 0 h 86"/>
                    <a:gd name="T6" fmla="*/ 0 w 37"/>
                    <a:gd name="T7" fmla="*/ 7 h 86"/>
                    <a:gd name="T8" fmla="*/ 0 w 37"/>
                    <a:gd name="T9" fmla="*/ 34 h 86"/>
                    <a:gd name="T10" fmla="*/ 4 w 37"/>
                    <a:gd name="T11" fmla="*/ 40 h 86"/>
                    <a:gd name="T12" fmla="*/ 9 w 37"/>
                    <a:gd name="T13" fmla="*/ 42 h 86"/>
                    <a:gd name="T14" fmla="*/ 9 w 37"/>
                    <a:gd name="T15" fmla="*/ 44 h 86"/>
                    <a:gd name="T16" fmla="*/ 9 w 37"/>
                    <a:gd name="T17" fmla="*/ 80 h 86"/>
                    <a:gd name="T18" fmla="*/ 15 w 37"/>
                    <a:gd name="T19" fmla="*/ 86 h 86"/>
                    <a:gd name="T20" fmla="*/ 21 w 37"/>
                    <a:gd name="T21" fmla="*/ 86 h 86"/>
                    <a:gd name="T22" fmla="*/ 28 w 37"/>
                    <a:gd name="T23" fmla="*/ 79 h 86"/>
                    <a:gd name="T24" fmla="*/ 28 w 37"/>
                    <a:gd name="T25" fmla="*/ 44 h 86"/>
                    <a:gd name="T26" fmla="*/ 28 w 37"/>
                    <a:gd name="T27" fmla="*/ 42 h 86"/>
                    <a:gd name="T28" fmla="*/ 30 w 37"/>
                    <a:gd name="T29" fmla="*/ 41 h 86"/>
                    <a:gd name="T30" fmla="*/ 37 w 37"/>
                    <a:gd name="T31" fmla="*/ 33 h 86"/>
                    <a:gd name="T32" fmla="*/ 37 w 37"/>
                    <a:gd name="T33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86">
                      <a:moveTo>
                        <a:pt x="37" y="7"/>
                      </a:moveTo>
                      <a:cubicBezTo>
                        <a:pt x="37" y="3"/>
                        <a:pt x="34" y="0"/>
                        <a:pt x="30" y="0"/>
                      </a:cubicBezTo>
                      <a:cubicBezTo>
                        <a:pt x="22" y="0"/>
                        <a:pt x="15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4" y="40"/>
                      </a:cubicBezTo>
                      <a:cubicBezTo>
                        <a:pt x="5" y="41"/>
                        <a:pt x="7" y="41"/>
                        <a:pt x="9" y="42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6"/>
                        <a:pt x="15" y="86"/>
                      </a:cubicBezTo>
                      <a:cubicBezTo>
                        <a:pt x="17" y="86"/>
                        <a:pt x="19" y="86"/>
                        <a:pt x="21" y="86"/>
                      </a:cubicBezTo>
                      <a:cubicBezTo>
                        <a:pt x="27" y="86"/>
                        <a:pt x="28" y="84"/>
                        <a:pt x="28" y="79"/>
                      </a:cubicBezTo>
                      <a:cubicBezTo>
                        <a:pt x="28" y="67"/>
                        <a:pt x="28" y="56"/>
                        <a:pt x="28" y="44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1"/>
                        <a:pt x="29" y="41"/>
                        <a:pt x="30" y="41"/>
                      </a:cubicBezTo>
                      <a:cubicBezTo>
                        <a:pt x="35" y="41"/>
                        <a:pt x="37" y="38"/>
                        <a:pt x="37" y="33"/>
                      </a:cubicBezTo>
                      <a:cubicBezTo>
                        <a:pt x="37" y="25"/>
                        <a:pt x="37" y="16"/>
                        <a:pt x="37" y="7"/>
                      </a:cubicBezTo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1" name="Freeform 19"/>
                <p:cNvSpPr>
                  <a:spLocks/>
                </p:cNvSpPr>
                <p:nvPr userDrawn="1"/>
              </p:nvSpPr>
              <p:spPr bwMode="auto">
                <a:xfrm>
                  <a:off x="3419" y="795"/>
                  <a:ext cx="55" cy="130"/>
                </a:xfrm>
                <a:custGeom>
                  <a:avLst/>
                  <a:gdLst>
                    <a:gd name="T0" fmla="*/ 37 w 37"/>
                    <a:gd name="T1" fmla="*/ 7 h 86"/>
                    <a:gd name="T2" fmla="*/ 30 w 37"/>
                    <a:gd name="T3" fmla="*/ 0 h 86"/>
                    <a:gd name="T4" fmla="*/ 7 w 37"/>
                    <a:gd name="T5" fmla="*/ 0 h 86"/>
                    <a:gd name="T6" fmla="*/ 0 w 37"/>
                    <a:gd name="T7" fmla="*/ 7 h 86"/>
                    <a:gd name="T8" fmla="*/ 0 w 37"/>
                    <a:gd name="T9" fmla="*/ 34 h 86"/>
                    <a:gd name="T10" fmla="*/ 4 w 37"/>
                    <a:gd name="T11" fmla="*/ 40 h 86"/>
                    <a:gd name="T12" fmla="*/ 9 w 37"/>
                    <a:gd name="T13" fmla="*/ 42 h 86"/>
                    <a:gd name="T14" fmla="*/ 9 w 37"/>
                    <a:gd name="T15" fmla="*/ 44 h 86"/>
                    <a:gd name="T16" fmla="*/ 9 w 37"/>
                    <a:gd name="T17" fmla="*/ 80 h 86"/>
                    <a:gd name="T18" fmla="*/ 15 w 37"/>
                    <a:gd name="T19" fmla="*/ 86 h 86"/>
                    <a:gd name="T20" fmla="*/ 21 w 37"/>
                    <a:gd name="T21" fmla="*/ 86 h 86"/>
                    <a:gd name="T22" fmla="*/ 28 w 37"/>
                    <a:gd name="T23" fmla="*/ 79 h 86"/>
                    <a:gd name="T24" fmla="*/ 28 w 37"/>
                    <a:gd name="T25" fmla="*/ 44 h 86"/>
                    <a:gd name="T26" fmla="*/ 28 w 37"/>
                    <a:gd name="T27" fmla="*/ 42 h 86"/>
                    <a:gd name="T28" fmla="*/ 30 w 37"/>
                    <a:gd name="T29" fmla="*/ 41 h 86"/>
                    <a:gd name="T30" fmla="*/ 37 w 37"/>
                    <a:gd name="T31" fmla="*/ 33 h 86"/>
                    <a:gd name="T32" fmla="*/ 37 w 37"/>
                    <a:gd name="T33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" h="86">
                      <a:moveTo>
                        <a:pt x="37" y="7"/>
                      </a:moveTo>
                      <a:cubicBezTo>
                        <a:pt x="37" y="3"/>
                        <a:pt x="34" y="0"/>
                        <a:pt x="30" y="0"/>
                      </a:cubicBezTo>
                      <a:cubicBezTo>
                        <a:pt x="22" y="0"/>
                        <a:pt x="15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"/>
                        <a:pt x="0" y="25"/>
                        <a:pt x="0" y="34"/>
                      </a:cubicBezTo>
                      <a:cubicBezTo>
                        <a:pt x="0" y="37"/>
                        <a:pt x="1" y="39"/>
                        <a:pt x="4" y="40"/>
                      </a:cubicBezTo>
                      <a:cubicBezTo>
                        <a:pt x="5" y="41"/>
                        <a:pt x="7" y="41"/>
                        <a:pt x="9" y="42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9" y="56"/>
                        <a:pt x="9" y="68"/>
                        <a:pt x="9" y="80"/>
                      </a:cubicBezTo>
                      <a:cubicBezTo>
                        <a:pt x="9" y="84"/>
                        <a:pt x="11" y="86"/>
                        <a:pt x="15" y="86"/>
                      </a:cubicBezTo>
                      <a:cubicBezTo>
                        <a:pt x="17" y="86"/>
                        <a:pt x="19" y="86"/>
                        <a:pt x="21" y="86"/>
                      </a:cubicBezTo>
                      <a:cubicBezTo>
                        <a:pt x="27" y="86"/>
                        <a:pt x="28" y="84"/>
                        <a:pt x="28" y="79"/>
                      </a:cubicBezTo>
                      <a:cubicBezTo>
                        <a:pt x="28" y="67"/>
                        <a:pt x="28" y="56"/>
                        <a:pt x="28" y="44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1"/>
                        <a:pt x="29" y="41"/>
                        <a:pt x="30" y="41"/>
                      </a:cubicBezTo>
                      <a:cubicBezTo>
                        <a:pt x="35" y="41"/>
                        <a:pt x="37" y="38"/>
                        <a:pt x="37" y="33"/>
                      </a:cubicBezTo>
                      <a:cubicBezTo>
                        <a:pt x="37" y="25"/>
                        <a:pt x="37" y="16"/>
                        <a:pt x="37" y="7"/>
                      </a:cubicBezTo>
                      <a:close/>
                    </a:path>
                  </a:pathLst>
                </a:cu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2" name="Oval 20"/>
                <p:cNvSpPr>
                  <a:spLocks noChangeArrowheads="1"/>
                </p:cNvSpPr>
                <p:nvPr userDrawn="1"/>
              </p:nvSpPr>
              <p:spPr bwMode="auto">
                <a:xfrm>
                  <a:off x="3431" y="755"/>
                  <a:ext cx="33" cy="33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  <p:sp>
              <p:nvSpPr>
                <p:cNvPr id="23" name="Oval 21"/>
                <p:cNvSpPr>
                  <a:spLocks noChangeArrowheads="1"/>
                </p:cNvSpPr>
                <p:nvPr userDrawn="1"/>
              </p:nvSpPr>
              <p:spPr bwMode="auto">
                <a:xfrm>
                  <a:off x="3431" y="755"/>
                  <a:ext cx="33" cy="33"/>
                </a:xfrm>
                <a:prstGeom prst="ellipse">
                  <a:avLst/>
                </a:prstGeom>
                <a:noFill/>
                <a:ln w="7938" cap="flat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nl-NL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91298" y="1630302"/>
            <a:ext cx="2673393" cy="365091"/>
          </a:xfrm>
        </p:spPr>
        <p:txBody>
          <a:bodyPr/>
          <a:lstStyle/>
          <a:p>
            <a:r>
              <a:rPr lang="nl-NL" dirty="0"/>
              <a:t>Doelgroepenaanpak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/>
              <a:t>Subhoofdstuk 1</a:t>
            </a:r>
          </a:p>
          <a:p>
            <a:r>
              <a:rPr lang="nl-NL" dirty="0"/>
              <a:t>Subhoofdstuk 2</a:t>
            </a:r>
          </a:p>
          <a:p>
            <a:pPr lvl="1"/>
            <a:r>
              <a:rPr lang="nl-NL" dirty="0"/>
              <a:t>Subhoofdstuk 3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  <a:p>
            <a:r>
              <a:rPr lang="nl-NL" dirty="0"/>
              <a:t>#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pagina #</a:t>
            </a:r>
          </a:p>
        </p:txBody>
      </p:sp>
    </p:spTree>
    <p:extLst>
      <p:ext uri="{BB962C8B-B14F-4D97-AF65-F5344CB8AC3E}">
        <p14:creationId xmlns:p14="http://schemas.microsoft.com/office/powerpoint/2010/main" val="159390660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Goedopweg">
      <a:dk1>
        <a:sysClr val="windowText" lastClr="000000"/>
      </a:dk1>
      <a:lt1>
        <a:srgbClr val="FFFFFF"/>
      </a:lt1>
      <a:dk2>
        <a:srgbClr val="B56C26"/>
      </a:dk2>
      <a:lt2>
        <a:srgbClr val="8C2927"/>
      </a:lt2>
      <a:accent1>
        <a:srgbClr val="00719C"/>
      </a:accent1>
      <a:accent2>
        <a:srgbClr val="8CC74B"/>
      </a:accent2>
      <a:accent3>
        <a:srgbClr val="558F45"/>
      </a:accent3>
      <a:accent4>
        <a:srgbClr val="31B0CD"/>
      </a:accent4>
      <a:accent5>
        <a:srgbClr val="FAA627"/>
      </a:accent5>
      <a:accent6>
        <a:srgbClr val="EF413D"/>
      </a:accent6>
      <a:hlink>
        <a:srgbClr val="00719C"/>
      </a:hlink>
      <a:folHlink>
        <a:srgbClr val="00719C"/>
      </a:folHlink>
    </a:clrScheme>
    <a:fontScheme name="Goedopweg">
      <a:majorFont>
        <a:latin typeface="Museo Sans 900"/>
        <a:ea typeface=""/>
        <a:cs typeface=""/>
      </a:majorFont>
      <a:minorFont>
        <a:latin typeface="Museo Sans 300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64a1e9a-c7a6-46c1-8c0f-7d8259758ba9">
      <UserInfo>
        <DisplayName>Marjanne van Ginkel-Vroom</DisplayName>
        <AccountId>1091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A4142026E76244A03D75CA9BCD4DC7" ma:contentTypeVersion="16" ma:contentTypeDescription="Een nieuw document maken." ma:contentTypeScope="" ma:versionID="5e01f80e44a63509d836ab1b1a22f600">
  <xsd:schema xmlns:xsd="http://www.w3.org/2001/XMLSchema" xmlns:xs="http://www.w3.org/2001/XMLSchema" xmlns:p="http://schemas.microsoft.com/office/2006/metadata/properties" xmlns:ns2="a64a1e9a-c7a6-46c1-8c0f-7d8259758ba9" xmlns:ns3="9f9e4d4b-5f19-4c95-85c3-464194dd78e9" targetNamespace="http://schemas.microsoft.com/office/2006/metadata/properties" ma:root="true" ma:fieldsID="f8a8afebb1b8e2d531912fe513942a20" ns2:_="" ns3:_="">
    <xsd:import namespace="a64a1e9a-c7a6-46c1-8c0f-7d8259758ba9"/>
    <xsd:import namespace="9f9e4d4b-5f19-4c95-85c3-464194dd78e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4a1e9a-c7a6-46c1-8c0f-7d8259758ba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Hint-hash delen" ma:internalName="SharingHintHash" ma:readOnly="true">
      <xsd:simpleType>
        <xsd:restriction base="dms:Text"/>
      </xsd:simpleType>
    </xsd:element>
    <xsd:element name="SharedWithDetails" ma:index="1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atst gedeeld, per tijdstip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e4d4b-5f19-4c95-85c3-464194dd78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AF0F9A-8D02-47C5-A2F6-9F879E94D0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EFB507-C31D-4C2A-B87A-2B8C910CFF10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9f9e4d4b-5f19-4c95-85c3-464194dd78e9"/>
    <ds:schemaRef ds:uri="a64a1e9a-c7a6-46c1-8c0f-7d8259758ba9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7A53812-2A02-4BEB-9575-82C8F6B65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4a1e9a-c7a6-46c1-8c0f-7d8259758ba9"/>
    <ds:schemaRef ds:uri="9f9e4d4b-5f19-4c95-85c3-464194dd78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1252</Words>
  <Application>Microsoft Office PowerPoint</Application>
  <PresentationFormat>Diavoorstelling (16:9)</PresentationFormat>
  <Paragraphs>204</Paragraphs>
  <Slides>31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2" baseType="lpstr">
      <vt:lpstr>Kantoorthema</vt:lpstr>
      <vt:lpstr>Titel</vt:lpstr>
      <vt:lpstr>Samen werken aan bereikbaarheid</vt:lpstr>
      <vt:lpstr>Regionale uitvoeringsorganisatie</vt:lpstr>
      <vt:lpstr>Algemeen verhaal</vt:lpstr>
      <vt:lpstr>Algemeen verhaal</vt:lpstr>
      <vt:lpstr>Algemeen verhaal</vt:lpstr>
      <vt:lpstr>werkpakket</vt:lpstr>
      <vt:lpstr>Doelgroepenaanpak</vt:lpstr>
      <vt:lpstr>Doelgroepenaanpak</vt:lpstr>
      <vt:lpstr>Titel</vt:lpstr>
      <vt:lpstr>Titel</vt:lpstr>
      <vt:lpstr>Werkgeversbenadering</vt:lpstr>
      <vt:lpstr>Werkgeversbenadering</vt:lpstr>
      <vt:lpstr>Titel</vt:lpstr>
      <vt:lpstr>Titel</vt:lpstr>
      <vt:lpstr>Werkgevers in kaart | &gt; 1000</vt:lpstr>
      <vt:lpstr>Werkgevers in kaart | &gt; 1000</vt:lpstr>
      <vt:lpstr>Resultaten</vt:lpstr>
      <vt:lpstr>Goederenvervoer</vt:lpstr>
      <vt:lpstr>Goederenvervoer</vt:lpstr>
      <vt:lpstr>Titel</vt:lpstr>
      <vt:lpstr>Titel</vt:lpstr>
      <vt:lpstr>Smart Mobility</vt:lpstr>
      <vt:lpstr>Smart Mobility</vt:lpstr>
      <vt:lpstr>Titel</vt:lpstr>
      <vt:lpstr>Titel</vt:lpstr>
      <vt:lpstr>Communicatie</vt:lpstr>
      <vt:lpstr>Communicatie</vt:lpstr>
      <vt:lpstr>Titel</vt:lpstr>
      <vt:lpstr>Titel</vt:lpstr>
      <vt:lpstr>Bedankt voor je aandacht!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Martin Brinkman</dc:creator>
  <cp:lastModifiedBy>Karolien Hendriks</cp:lastModifiedBy>
  <cp:revision>90</cp:revision>
  <dcterms:created xsi:type="dcterms:W3CDTF">2020-04-22T06:51:00Z</dcterms:created>
  <dcterms:modified xsi:type="dcterms:W3CDTF">2021-10-11T08:10:06Z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0x0101002CA4142026E76244A03D75CA9BCD4DC7</vt:lpwstr>
  </property>
</Properties>
</file>