
<file path=[Content_Types].xml><?xml version="1.0" encoding="utf-8"?>
<Types xmlns="http://schemas.openxmlformats.org/package/2006/content-types">
  <Default Extension="png" ContentType="image/png"/>
  <Default Extension="A0880660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86" r:id="rId2"/>
    <p:sldId id="436" r:id="rId3"/>
    <p:sldId id="376" r:id="rId4"/>
    <p:sldId id="417" r:id="rId5"/>
    <p:sldId id="379" r:id="rId6"/>
    <p:sldId id="380" r:id="rId7"/>
    <p:sldId id="438" r:id="rId8"/>
    <p:sldId id="441" r:id="rId9"/>
    <p:sldId id="423" r:id="rId10"/>
    <p:sldId id="442" r:id="rId11"/>
    <p:sldId id="431" r:id="rId12"/>
    <p:sldId id="443" r:id="rId13"/>
    <p:sldId id="440" r:id="rId14"/>
  </p:sldIdLst>
  <p:sldSz cx="12192000" cy="6858000"/>
  <p:notesSz cx="7023100" cy="93091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Arnout Drenthel" initials="AD [7]" lastIdx="1" clrIdx="6"/>
  <p:cmAuthor id="1" name="Arnout Drenthel" initials="AD" lastIdx="1" clrIdx="0"/>
  <p:cmAuthor id="8" name="Arnout Drenthel" initials="AD [8]" lastIdx="1" clrIdx="7"/>
  <p:cmAuthor id="2" name="Arnout Drenthel" initials="AD [2]" lastIdx="1" clrIdx="1"/>
  <p:cmAuthor id="9" name="Arnout Drenthel" initials="AD [9]" lastIdx="1" clrIdx="8"/>
  <p:cmAuthor id="3" name="Arnout Drenthel" initials="AD [3]" lastIdx="1" clrIdx="2"/>
  <p:cmAuthor id="10" name="Thomas, Peter (PPO)" initials="TP(" lastIdx="7" clrIdx="9">
    <p:extLst>
      <p:ext uri="{19B8F6BF-5375-455C-9EA6-DF929625EA0E}">
        <p15:presenceInfo xmlns:p15="http://schemas.microsoft.com/office/powerpoint/2012/main" userId="S-1-5-21-1046319769-833967741-3563887046-70632" providerId="AD"/>
      </p:ext>
    </p:extLst>
  </p:cmAuthor>
  <p:cmAuthor id="4" name="Arnout Drenthel" initials="AD [4]" lastIdx="1" clrIdx="3"/>
  <p:cmAuthor id="5" name="Arnout Drenthel" initials="AD [5]" lastIdx="1" clrIdx="4"/>
  <p:cmAuthor id="6" name="Arnout Drenthel" initials="AD [6]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5518"/>
    <a:srgbClr val="D52B1E"/>
    <a:srgbClr val="F2D9E7"/>
    <a:srgbClr val="154273"/>
    <a:srgbClr val="E5B2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Stijl, thema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D113A9D2-9D6B-4929-AA2D-F23B5EE8CBE7}" styleName="Stijl, thema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D5ABB26-0587-4C30-8999-92F81FD0307C}" styleName="Geen stijl, gee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Stijl, gemiddeld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Stijl, gemiddeld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Stijl, licht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17292A2E-F333-43FB-9621-5CBBE7FDCDCB}" styleName="Stijl, licht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56" autoAdjust="0"/>
    <p:restoredTop sz="79600" autoAdjust="0"/>
  </p:normalViewPr>
  <p:slideViewPr>
    <p:cSldViewPr snapToGrid="0">
      <p:cViewPr varScale="1">
        <p:scale>
          <a:sx n="130" d="100"/>
          <a:sy n="130" d="100"/>
        </p:scale>
        <p:origin x="3660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-15224"/>
    </p:cViewPr>
  </p:sorterViewPr>
  <p:notesViewPr>
    <p:cSldViewPr snapToGrid="0">
      <p:cViewPr varScale="1">
        <p:scale>
          <a:sx n="47" d="100"/>
          <a:sy n="47" d="100"/>
        </p:scale>
        <p:origin x="2406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43343" cy="46707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978132" y="1"/>
            <a:ext cx="3043343" cy="46707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6709BA-0250-418B-A227-469BF0F69AD3}" type="datetimeFigureOut">
              <a:rPr lang="nl-NL" smtClean="0"/>
              <a:t>5-4-2022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1" y="8842030"/>
            <a:ext cx="3043343" cy="4670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978132" y="8842030"/>
            <a:ext cx="3043343" cy="4670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A4FE01-11FF-43DA-B7F5-6592B996E3F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81797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43343" cy="46707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978132" y="1"/>
            <a:ext cx="3043343" cy="46707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D30240-3B76-4E52-B42B-C39F5C218F4D}" type="datetimeFigureOut">
              <a:rPr lang="nl-NL" smtClean="0"/>
              <a:t>5-4-2022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702311" y="4480004"/>
            <a:ext cx="5618480" cy="366545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1" y="8842030"/>
            <a:ext cx="3043343" cy="4670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978132" y="8842030"/>
            <a:ext cx="3043343" cy="4670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501649-886C-4324-AD4C-E61C88D4772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69954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501649-886C-4324-AD4C-E61C88D47728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288601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501649-886C-4324-AD4C-E61C88D47728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751514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501649-886C-4324-AD4C-E61C88D47728}" type="slidenum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nl-N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29523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501649-886C-4324-AD4C-E61C88D47728}" type="slidenum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nl-N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73839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501649-886C-4324-AD4C-E61C88D47728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483275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501649-886C-4324-AD4C-E61C88D47728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964562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501649-886C-4324-AD4C-E61C88D47728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113618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501649-886C-4324-AD4C-E61C88D47728}" type="slidenum">
              <a:rPr lang="nl-NL" smtClean="0"/>
              <a:t>13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640140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Vrije vorm: vorm 29">
            <a:extLst>
              <a:ext uri="{FF2B5EF4-FFF2-40B4-BE49-F238E27FC236}">
                <a16:creationId xmlns:a16="http://schemas.microsoft.com/office/drawing/2014/main" id="{FB7BC648-3F3A-4FE6-B474-FF08AD16EC55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5850001 w 6096000"/>
              <a:gd name="connsiteY1" fmla="*/ 0 h 6858000"/>
              <a:gd name="connsiteX2" fmla="*/ 5850001 w 6096000"/>
              <a:gd name="connsiteY2" fmla="*/ 975600 h 6858000"/>
              <a:gd name="connsiteX3" fmla="*/ 6096000 w 6096000"/>
              <a:gd name="connsiteY3" fmla="*/ 975600 h 6858000"/>
              <a:gd name="connsiteX4" fmla="*/ 6096000 w 6096000"/>
              <a:gd name="connsiteY4" fmla="*/ 6858000 h 6858000"/>
              <a:gd name="connsiteX5" fmla="*/ 0 w 6096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5850001" y="0"/>
                </a:lnTo>
                <a:lnTo>
                  <a:pt x="5850001" y="975600"/>
                </a:lnTo>
                <a:lnTo>
                  <a:pt x="6096000" y="97560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6552000" y="3657600"/>
            <a:ext cx="5004000" cy="1828800"/>
          </a:xfr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 om een subtitel in te voegen</a:t>
            </a:r>
          </a:p>
        </p:txBody>
      </p:sp>
      <p:sp>
        <p:nvSpPr>
          <p:cNvPr id="25" name="Tijdelijke aanduiding voor tekst 16"/>
          <p:cNvSpPr>
            <a:spLocks noGrp="1"/>
          </p:cNvSpPr>
          <p:nvPr>
            <p:ph type="body" sz="quarter" idx="21" hasCustomPrompt="1"/>
          </p:nvPr>
        </p:nvSpPr>
        <p:spPr>
          <a:xfrm>
            <a:off x="6552000" y="5486400"/>
            <a:ext cx="5004000" cy="322075"/>
          </a:xfrm>
        </p:spPr>
        <p:txBody>
          <a:bodyPr lIns="0"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Naam spreker</a:t>
            </a:r>
          </a:p>
        </p:txBody>
      </p:sp>
      <p:sp>
        <p:nvSpPr>
          <p:cNvPr id="21" name="Titel 1"/>
          <p:cNvSpPr>
            <a:spLocks noGrp="1"/>
          </p:cNvSpPr>
          <p:nvPr>
            <p:ph type="ctrTitle" hasCustomPrompt="1"/>
          </p:nvPr>
        </p:nvSpPr>
        <p:spPr>
          <a:xfrm>
            <a:off x="6552000" y="2120417"/>
            <a:ext cx="5004000" cy="1403350"/>
          </a:xfrm>
        </p:spPr>
        <p:txBody>
          <a:bodyPr tIns="0" bIns="0" anchor="b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Klik om een titel in te voegen</a:t>
            </a:r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BCE3D936-01A5-42C9-A617-17B3B8FB8C5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552000" y="5808475"/>
            <a:ext cx="5004000" cy="34565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/>
            </a:lvl1pPr>
          </a:lstStyle>
          <a:p>
            <a:pPr lvl="0"/>
            <a:r>
              <a:rPr lang="nl-NL" dirty="0"/>
              <a:t>Datum presentatie</a:t>
            </a:r>
          </a:p>
        </p:txBody>
      </p:sp>
      <p:sp>
        <p:nvSpPr>
          <p:cNvPr id="11" name="Vertrouwelijkheidsniveau">
            <a:extLst>
              <a:ext uri="{FF2B5EF4-FFF2-40B4-BE49-F238E27FC236}">
                <a16:creationId xmlns:a16="http://schemas.microsoft.com/office/drawing/2014/main" id="{D6028795-C409-40A9-B428-B0AF6EBB642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30000" y="6528572"/>
            <a:ext cx="4262437" cy="1836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  <p:sp>
        <p:nvSpPr>
          <p:cNvPr id="12" name="Tijdelijke aanduiding voor dianummer 11">
            <a:extLst>
              <a:ext uri="{FF2B5EF4-FFF2-40B4-BE49-F238E27FC236}">
                <a16:creationId xmlns:a16="http://schemas.microsoft.com/office/drawing/2014/main" id="{41FD69D9-3E06-4876-9F73-71B6B351D2BE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>
          <a:xfrm>
            <a:off x="11048400" y="6528572"/>
            <a:ext cx="511200" cy="183600"/>
          </a:xfrm>
        </p:spPr>
        <p:txBody>
          <a:bodyPr/>
          <a:lstStyle/>
          <a:p>
            <a:fld id="{6C93B359-CF0D-4389-949E-16A33FCBB3EC}" type="slidenum">
              <a:rPr lang="nl-NL" smtClean="0"/>
              <a:t>‹nr.›</a:t>
            </a:fld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8828510C-BC5B-408F-A83E-20041DE7A13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9736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horizontaal geel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afbeelding 3">
            <a:extLst>
              <a:ext uri="{FF2B5EF4-FFF2-40B4-BE49-F238E27FC236}">
                <a16:creationId xmlns:a16="http://schemas.microsoft.com/office/drawing/2014/main" id="{E40B2573-7117-47DC-A1FC-56A832A1E9D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3429000"/>
            <a:ext cx="12192000" cy="3429000"/>
          </a:xfrm>
          <a:solidFill>
            <a:schemeClr val="tx1">
              <a:lumMod val="85000"/>
            </a:schemeClr>
          </a:solidFill>
        </p:spPr>
        <p:txBody>
          <a:bodyPr tIns="1080000" anchor="t" anchorCtr="1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nl-NL" dirty="0"/>
              <a:t>Klik op het pictogram om een afbeelding in te voegen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27AD964-7CC1-4105-95CD-B7149718814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C93B359-CF0D-4389-949E-16A33FCBB3EC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4A879FCC-B15B-43B0-94C1-EA709F51A4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Klik om een titel in te voegen</a:t>
            </a:r>
          </a:p>
        </p:txBody>
      </p:sp>
    </p:spTree>
    <p:extLst>
      <p:ext uri="{BB962C8B-B14F-4D97-AF65-F5344CB8AC3E}">
        <p14:creationId xmlns:p14="http://schemas.microsoft.com/office/powerpoint/2010/main" val="23158509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jdelijke aanduiding voor afbeelding 9">
            <a:extLst>
              <a:ext uri="{FF2B5EF4-FFF2-40B4-BE49-F238E27FC236}">
                <a16:creationId xmlns:a16="http://schemas.microsoft.com/office/drawing/2014/main" id="{4D76FA77-7724-405A-BCBC-F7FB2273E85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5329235 w 12192000"/>
              <a:gd name="connsiteY1" fmla="*/ 0 h 6858000"/>
              <a:gd name="connsiteX2" fmla="*/ 5848350 w 12192000"/>
              <a:gd name="connsiteY2" fmla="*/ 0 h 6858000"/>
              <a:gd name="connsiteX3" fmla="*/ 5857872 w 12192000"/>
              <a:gd name="connsiteY3" fmla="*/ 0 h 6858000"/>
              <a:gd name="connsiteX4" fmla="*/ 5857872 w 12192000"/>
              <a:gd name="connsiteY4" fmla="*/ 711998 h 6858000"/>
              <a:gd name="connsiteX5" fmla="*/ 6324600 w 12192000"/>
              <a:gd name="connsiteY5" fmla="*/ 711998 h 6858000"/>
              <a:gd name="connsiteX6" fmla="*/ 6324600 w 12192000"/>
              <a:gd name="connsiteY6" fmla="*/ 0 h 6858000"/>
              <a:gd name="connsiteX7" fmla="*/ 12192000 w 12192000"/>
              <a:gd name="connsiteY7" fmla="*/ 0 h 6858000"/>
              <a:gd name="connsiteX8" fmla="*/ 12192000 w 12192000"/>
              <a:gd name="connsiteY8" fmla="*/ 6858000 h 6858000"/>
              <a:gd name="connsiteX9" fmla="*/ 6324600 w 12192000"/>
              <a:gd name="connsiteY9" fmla="*/ 6858000 h 6858000"/>
              <a:gd name="connsiteX10" fmla="*/ 584835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5329235" y="0"/>
                </a:lnTo>
                <a:lnTo>
                  <a:pt x="5848350" y="0"/>
                </a:lnTo>
                <a:lnTo>
                  <a:pt x="5857872" y="0"/>
                </a:lnTo>
                <a:lnTo>
                  <a:pt x="5857872" y="711998"/>
                </a:lnTo>
                <a:lnTo>
                  <a:pt x="6324600" y="711998"/>
                </a:lnTo>
                <a:lnTo>
                  <a:pt x="6324600" y="0"/>
                </a:lnTo>
                <a:lnTo>
                  <a:pt x="12192000" y="0"/>
                </a:lnTo>
                <a:lnTo>
                  <a:pt x="12192000" y="6858000"/>
                </a:lnTo>
                <a:lnTo>
                  <a:pt x="6324600" y="6858000"/>
                </a:lnTo>
                <a:lnTo>
                  <a:pt x="58483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tIns="2520000" anchor="t" anchorCtr="1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nl-NL" dirty="0"/>
              <a:t>Klik op het pictogram om een afbeelding in te voegen</a:t>
            </a:r>
          </a:p>
        </p:txBody>
      </p:sp>
      <p:sp>
        <p:nvSpPr>
          <p:cNvPr id="5" name="Titel 4"/>
          <p:cNvSpPr>
            <a:spLocks noGrp="1"/>
          </p:cNvSpPr>
          <p:nvPr>
            <p:ph type="title" hasCustomPrompt="1"/>
          </p:nvPr>
        </p:nvSpPr>
        <p:spPr>
          <a:xfrm>
            <a:off x="0" y="5153776"/>
            <a:ext cx="12192000" cy="576000"/>
          </a:xfrm>
          <a:solidFill>
            <a:schemeClr val="accent2"/>
          </a:solidFill>
        </p:spPr>
        <p:txBody>
          <a:bodyPr lIns="630000" anchor="ctr" anchorCtr="0">
            <a:noAutofit/>
          </a:bodyPr>
          <a:lstStyle>
            <a:lvl1pPr algn="l">
              <a:defRPr sz="3200"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Klik om een naam in te voegen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825413"/>
            <a:ext cx="12192000" cy="396000"/>
          </a:xfrm>
          <a:solidFill>
            <a:schemeClr val="bg1"/>
          </a:solidFill>
        </p:spPr>
        <p:txBody>
          <a:bodyPr lIns="63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1"/>
                </a:solidFill>
              </a:defRPr>
            </a:lvl1pPr>
            <a:lvl2pPr marL="313200" indent="0">
              <a:buNone/>
              <a:defRPr/>
            </a:lvl2pPr>
            <a:lvl3pPr marL="630000" indent="0">
              <a:buNone/>
              <a:defRPr/>
            </a:lvl3pPr>
            <a:lvl4pPr marL="943200" indent="0">
              <a:buNone/>
              <a:defRPr/>
            </a:lvl4pPr>
            <a:lvl5pPr marL="1260000" indent="0">
              <a:buNone/>
              <a:defRPr/>
            </a:lvl5pPr>
          </a:lstStyle>
          <a:p>
            <a:pPr lvl="0"/>
            <a:r>
              <a:rPr lang="nl-NL" dirty="0"/>
              <a:t>Klik om functie of project in te voegen</a:t>
            </a:r>
          </a:p>
        </p:txBody>
      </p:sp>
      <p:sp>
        <p:nvSpPr>
          <p:cNvPr id="12" name="Tijdelijke aanduiding voor dianummer 11">
            <a:extLst>
              <a:ext uri="{FF2B5EF4-FFF2-40B4-BE49-F238E27FC236}">
                <a16:creationId xmlns:a16="http://schemas.microsoft.com/office/drawing/2014/main" id="{49EE6DDE-E144-43EA-A883-E219AA8658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924026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Vrije vorm: vorm 16">
            <a:extLst>
              <a:ext uri="{FF2B5EF4-FFF2-40B4-BE49-F238E27FC236}">
                <a16:creationId xmlns:a16="http://schemas.microsoft.com/office/drawing/2014/main" id="{CE883B12-7812-4AB5-9452-637027F74772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5360191 w 6096000"/>
              <a:gd name="connsiteY1" fmla="*/ 0 h 6858000"/>
              <a:gd name="connsiteX2" fmla="*/ 5850001 w 6096000"/>
              <a:gd name="connsiteY2" fmla="*/ 0 h 6858000"/>
              <a:gd name="connsiteX3" fmla="*/ 5862635 w 6096000"/>
              <a:gd name="connsiteY3" fmla="*/ 0 h 6858000"/>
              <a:gd name="connsiteX4" fmla="*/ 5862635 w 6096000"/>
              <a:gd name="connsiteY4" fmla="*/ 709612 h 6858000"/>
              <a:gd name="connsiteX5" fmla="*/ 6096000 w 6096000"/>
              <a:gd name="connsiteY5" fmla="*/ 709612 h 6858000"/>
              <a:gd name="connsiteX6" fmla="*/ 6096000 w 6096000"/>
              <a:gd name="connsiteY6" fmla="*/ 975600 h 6858000"/>
              <a:gd name="connsiteX7" fmla="*/ 6096000 w 6096000"/>
              <a:gd name="connsiteY7" fmla="*/ 1102518 h 6858000"/>
              <a:gd name="connsiteX8" fmla="*/ 6096000 w 6096000"/>
              <a:gd name="connsiteY8" fmla="*/ 6858000 h 6858000"/>
              <a:gd name="connsiteX9" fmla="*/ 0 w 6096000"/>
              <a:gd name="connsiteY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5360191" y="0"/>
                </a:lnTo>
                <a:lnTo>
                  <a:pt x="5850001" y="0"/>
                </a:lnTo>
                <a:lnTo>
                  <a:pt x="5862635" y="0"/>
                </a:lnTo>
                <a:lnTo>
                  <a:pt x="5862635" y="709612"/>
                </a:lnTo>
                <a:lnTo>
                  <a:pt x="6096000" y="709612"/>
                </a:lnTo>
                <a:lnTo>
                  <a:pt x="6096000" y="975600"/>
                </a:lnTo>
                <a:lnTo>
                  <a:pt x="6096000" y="1102518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nl-NL"/>
          </a:p>
        </p:txBody>
      </p:sp>
      <p:sp>
        <p:nvSpPr>
          <p:cNvPr id="18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7176285" y="2286000"/>
            <a:ext cx="4382303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Klik om gegevens afzender in te voegen</a:t>
            </a:r>
          </a:p>
        </p:txBody>
      </p:sp>
      <p:sp>
        <p:nvSpPr>
          <p:cNvPr id="19" name="Tijdelijke aanduiding voor tekst 13"/>
          <p:cNvSpPr>
            <a:spLocks noGrp="1"/>
          </p:cNvSpPr>
          <p:nvPr>
            <p:ph type="body" sz="quarter" idx="17" hasCustomPrompt="1"/>
          </p:nvPr>
        </p:nvSpPr>
        <p:spPr>
          <a:xfrm>
            <a:off x="7176285" y="3079487"/>
            <a:ext cx="4382303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Klik om gegevens afzender in te voegen</a:t>
            </a:r>
          </a:p>
        </p:txBody>
      </p:sp>
      <p:sp>
        <p:nvSpPr>
          <p:cNvPr id="20" name="Tijdelijke aanduiding voor tekst 13"/>
          <p:cNvSpPr>
            <a:spLocks noGrp="1"/>
          </p:cNvSpPr>
          <p:nvPr>
            <p:ph type="body" sz="quarter" idx="18" hasCustomPrompt="1"/>
          </p:nvPr>
        </p:nvSpPr>
        <p:spPr>
          <a:xfrm>
            <a:off x="7176285" y="3845506"/>
            <a:ext cx="4382303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Klik om gegevens afzender in te voegen</a:t>
            </a:r>
          </a:p>
        </p:txBody>
      </p:sp>
      <p:sp>
        <p:nvSpPr>
          <p:cNvPr id="21" name="Tijdelijke aanduiding voor afbeelding 3"/>
          <p:cNvSpPr>
            <a:spLocks noGrp="1" noChangeAspect="1"/>
          </p:cNvSpPr>
          <p:nvPr>
            <p:ph type="pic" sz="quarter" idx="19"/>
          </p:nvPr>
        </p:nvSpPr>
        <p:spPr>
          <a:xfrm>
            <a:off x="6559200" y="2361344"/>
            <a:ext cx="541203" cy="540000"/>
          </a:xfr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2" name="Tijdelijke aanduiding voor afbeelding 3"/>
          <p:cNvSpPr>
            <a:spLocks noGrp="1" noChangeAspect="1"/>
          </p:cNvSpPr>
          <p:nvPr>
            <p:ph type="pic" sz="quarter" idx="20"/>
          </p:nvPr>
        </p:nvSpPr>
        <p:spPr>
          <a:xfrm>
            <a:off x="6559200" y="3147360"/>
            <a:ext cx="541203" cy="540000"/>
          </a:xfrm>
          <a:blipFill>
            <a:blip r:embed="rId3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3" name="Tijdelijke aanduiding voor afbeelding 3"/>
          <p:cNvSpPr>
            <a:spLocks noGrp="1" noChangeAspect="1"/>
          </p:cNvSpPr>
          <p:nvPr>
            <p:ph type="pic" sz="quarter" idx="21"/>
          </p:nvPr>
        </p:nvSpPr>
        <p:spPr>
          <a:xfrm>
            <a:off x="6559200" y="3920850"/>
            <a:ext cx="541203" cy="540000"/>
          </a:xfrm>
          <a:blipFill>
            <a:blip r:embed="rId4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869C57F-4252-4209-A8BC-33FAC7ADB6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000" y="3050453"/>
            <a:ext cx="4997688" cy="10692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Type een afsluitende zin</a:t>
            </a:r>
          </a:p>
        </p:txBody>
      </p:sp>
      <p:sp>
        <p:nvSpPr>
          <p:cNvPr id="11" name="Tijdelijke aanduiding voor dianummer 10">
            <a:extLst>
              <a:ext uri="{FF2B5EF4-FFF2-40B4-BE49-F238E27FC236}">
                <a16:creationId xmlns:a16="http://schemas.microsoft.com/office/drawing/2014/main" id="{A3A163FE-BA7A-4106-9910-A643D023C9F7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25" name="Vertrouwelijkheidsniveau">
            <a:extLst>
              <a:ext uri="{FF2B5EF4-FFF2-40B4-BE49-F238E27FC236}">
                <a16:creationId xmlns:a16="http://schemas.microsoft.com/office/drawing/2014/main" id="{CAA5CBF2-B6F9-4237-8DE7-3D9FD8FFABB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30000" y="6528572"/>
            <a:ext cx="4262437" cy="1836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  <p:pic>
        <p:nvPicPr>
          <p:cNvPr id="24" name="Afbeelding 23">
            <a:extLst>
              <a:ext uri="{FF2B5EF4-FFF2-40B4-BE49-F238E27FC236}">
                <a16:creationId xmlns:a16="http://schemas.microsoft.com/office/drawing/2014/main" id="{6D7B6104-9A05-4402-8182-B4559988848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3320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3_Titel en objec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B941069-3AC5-B74F-817A-34A6E79A3E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944" y="1267652"/>
            <a:ext cx="10894621" cy="549275"/>
          </a:xfrm>
        </p:spPr>
        <p:txBody>
          <a:bodyPr/>
          <a:lstStyle>
            <a:lvl1pPr>
              <a:defRPr baseline="0">
                <a:latin typeface="Calibri" panose="020F0502020204030204" pitchFamily="34" charset="0"/>
              </a:defRPr>
            </a:lvl1pPr>
          </a:lstStyle>
          <a:p>
            <a:r>
              <a:rPr lang="nl-NL" dirty="0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B5E61F4-8BF2-844F-BA12-ADB3A9B2450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71945" y="2021497"/>
            <a:ext cx="10877799" cy="4153392"/>
          </a:xfrm>
        </p:spPr>
        <p:txBody>
          <a:bodyPr numCol="2" spcCol="180000">
            <a:normAutofit/>
          </a:bodyPr>
          <a:lstStyle>
            <a:lvl1pPr marL="214313" indent="-214313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SzPct val="80000"/>
              <a:buFont typeface="Arial" panose="020B0604020202020204" pitchFamily="34" charset="0"/>
              <a:buChar char="•"/>
              <a:defRPr sz="1500" baseline="0">
                <a:solidFill>
                  <a:schemeClr val="tx2"/>
                </a:solidFill>
                <a:latin typeface="Calibri" panose="020F0502020204030204" pitchFamily="34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050" baseline="0">
                <a:latin typeface="Calibri" panose="020F0502020204030204" pitchFamily="34" charset="0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050" baseline="0">
                <a:latin typeface="Calibri" panose="020F0502020204030204" pitchFamily="34" charset="0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050" baseline="0">
                <a:latin typeface="Calibri" panose="020F0502020204030204" pitchFamily="34" charset="0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050" baseline="0">
                <a:latin typeface="Calibri" panose="020F0502020204030204" pitchFamily="34" charset="0"/>
              </a:defRPr>
            </a:lvl5pPr>
          </a:lstStyle>
          <a:p>
            <a:pPr lvl="0"/>
            <a:r>
              <a:rPr lang="nl-NL" dirty="0"/>
              <a:t>Tekst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901BC87-CE46-6242-A906-32C95723A3C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60069" y="6391976"/>
            <a:ext cx="1738747" cy="317582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alibri" panose="020F0502020204030204" pitchFamily="34" charset="0"/>
              </a:defRPr>
            </a:lvl1pPr>
          </a:lstStyle>
          <a:p>
            <a:fld id="{CAFBD5DD-1F63-43A0-8CD2-C078AEEBF411}" type="datetime1">
              <a:rPr lang="nl-NL" smtClean="0"/>
              <a:t>5-4-2022</a:t>
            </a:fld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4301D32-9BDB-B04C-80AA-B62A785D5A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542309" y="6391976"/>
            <a:ext cx="7943604" cy="317582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Calibri" panose="020F0502020204030204" pitchFamily="34" charset="0"/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83FA88E-BF6F-3845-BE54-B825EAC18D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>
                <a:latin typeface="Calibri" panose="020F0502020204030204" pitchFamily="34" charset="0"/>
              </a:defRPr>
            </a:lvl1pPr>
          </a:lstStyle>
          <a:p>
            <a:fld id="{D41B1B36-6E1A-6A49-AFC4-616DED0DB14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155076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olgdia met opsom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4000" y="1295999"/>
            <a:ext cx="11203200" cy="400110"/>
          </a:xfrm>
        </p:spPr>
        <p:txBody>
          <a:bodyPr/>
          <a:lstStyle>
            <a:lvl1pPr>
              <a:defRPr/>
            </a:lvl1pPr>
          </a:lstStyle>
          <a:p>
            <a:r>
              <a:rPr lang="nl-NL" noProof="0" smtClean="0"/>
              <a:t>Klik om de stijl te bewerken</a:t>
            </a:r>
            <a:endParaRPr lang="nl-NL" noProof="0" dirty="0"/>
          </a:p>
        </p:txBody>
      </p:sp>
      <p:sp>
        <p:nvSpPr>
          <p:cNvPr id="7" name="Tijdelijke aanduiding voor tekst 6"/>
          <p:cNvSpPr>
            <a:spLocks noGrp="1"/>
          </p:cNvSpPr>
          <p:nvPr>
            <p:ph type="body" sz="quarter" idx="11"/>
          </p:nvPr>
        </p:nvSpPr>
        <p:spPr>
          <a:xfrm>
            <a:off x="624417" y="2070000"/>
            <a:ext cx="11203200" cy="4140000"/>
          </a:xfrm>
        </p:spPr>
        <p:txBody>
          <a:bodyPr/>
          <a:lstStyle>
            <a:lvl4pPr marL="1274763" indent="-285750">
              <a:buFont typeface="Verdana" pitchFamily="34" charset="0"/>
              <a:buChar char="–"/>
              <a:defRPr sz="1800"/>
            </a:lvl4pPr>
            <a:lvl5pPr marL="1631950" indent="-285750">
              <a:buFont typeface="Verdana" pitchFamily="34" charset="0"/>
              <a:buChar char="»"/>
              <a:defRPr/>
            </a:lvl5pPr>
          </a:lstStyle>
          <a:p>
            <a:pPr lvl="0"/>
            <a:r>
              <a:rPr lang="nl-NL" noProof="0" dirty="0" err="1"/>
              <a:t>Klik</a:t>
            </a:r>
            <a:r>
              <a:rPr lang="nl-NL" noProof="0" dirty="0"/>
              <a:t> </a:t>
            </a:r>
            <a:r>
              <a:rPr lang="nl-NL" noProof="0" dirty="0" err="1"/>
              <a:t>om</a:t>
            </a:r>
            <a:r>
              <a:rPr lang="nl-NL" noProof="0" dirty="0"/>
              <a:t> de </a:t>
            </a:r>
            <a:r>
              <a:rPr lang="nl-NL" noProof="0" dirty="0" err="1"/>
              <a:t>modelstijlen</a:t>
            </a:r>
            <a:r>
              <a:rPr lang="nl-NL" noProof="0" dirty="0"/>
              <a:t> </a:t>
            </a:r>
            <a:r>
              <a:rPr lang="nl-NL" noProof="0" dirty="0" err="1"/>
              <a:t>te</a:t>
            </a:r>
            <a:r>
              <a:rPr lang="nl-NL" noProof="0" dirty="0"/>
              <a:t> </a:t>
            </a:r>
            <a:r>
              <a:rPr lang="nl-NL" noProof="0" dirty="0" err="1"/>
              <a:t>bewerken</a:t>
            </a:r>
            <a:endParaRPr lang="nl-NL" noProof="0" dirty="0"/>
          </a:p>
          <a:p>
            <a:pPr lvl="1"/>
            <a:r>
              <a:rPr lang="nl-NL" noProof="0" dirty="0" err="1"/>
              <a:t>Tweede</a:t>
            </a:r>
            <a:r>
              <a:rPr lang="nl-NL" noProof="0" dirty="0"/>
              <a:t> </a:t>
            </a:r>
            <a:r>
              <a:rPr lang="nl-NL" noProof="0" dirty="0" err="1"/>
              <a:t>niveau</a:t>
            </a:r>
            <a:endParaRPr lang="nl-NL" noProof="0" dirty="0"/>
          </a:p>
          <a:p>
            <a:pPr lvl="2"/>
            <a:r>
              <a:rPr lang="nl-NL" noProof="0" dirty="0" err="1"/>
              <a:t>Derde</a:t>
            </a:r>
            <a:r>
              <a:rPr lang="nl-NL" noProof="0" dirty="0"/>
              <a:t> </a:t>
            </a:r>
            <a:r>
              <a:rPr lang="nl-NL" noProof="0" dirty="0" err="1"/>
              <a:t>niveau</a:t>
            </a:r>
            <a:endParaRPr lang="nl-NL" noProof="0" dirty="0"/>
          </a:p>
          <a:p>
            <a:pPr lvl="3"/>
            <a:r>
              <a:rPr lang="nl-NL" noProof="0" dirty="0" err="1"/>
              <a:t>Vierde</a:t>
            </a:r>
            <a:r>
              <a:rPr lang="nl-NL" noProof="0" dirty="0"/>
              <a:t> </a:t>
            </a:r>
            <a:r>
              <a:rPr lang="nl-NL" noProof="0" dirty="0" err="1"/>
              <a:t>niveau</a:t>
            </a:r>
            <a:endParaRPr lang="nl-NL" noProof="0" dirty="0"/>
          </a:p>
          <a:p>
            <a:pPr lvl="4"/>
            <a:r>
              <a:rPr lang="nl-NL" noProof="0" dirty="0" err="1"/>
              <a:t>Vijfde</a:t>
            </a:r>
            <a:r>
              <a:rPr lang="nl-NL" noProof="0" dirty="0"/>
              <a:t> </a:t>
            </a:r>
            <a:r>
              <a:rPr lang="nl-NL" noProof="0" dirty="0" err="1"/>
              <a:t>niveau</a:t>
            </a:r>
            <a:endParaRPr lang="nl-NL" noProof="0" dirty="0"/>
          </a:p>
        </p:txBody>
      </p:sp>
      <p:sp>
        <p:nvSpPr>
          <p:cNvPr id="4" name="Tijdelijke aanduiding voor datum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eaLnBrk="1" hangingPunct="1">
              <a:spcBef>
                <a:spcPct val="0"/>
              </a:spcBef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894342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E4B90-5F3D-4E50-A2ED-FAC59CAA5D3F}" type="datetimeFigureOut">
              <a:rPr lang="nl-NL" smtClean="0"/>
              <a:t>5-4-2022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17D07-B448-4E2A-A2C2-18D84BEFB25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825762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horizontaal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 userDrawn="1"/>
        </p:nvSpPr>
        <p:spPr>
          <a:xfrm>
            <a:off x="0" y="3427413"/>
            <a:ext cx="12192000" cy="3430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35000" y="1879600"/>
            <a:ext cx="10923588" cy="1547813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Klik om een titel in te voegen</a:t>
            </a:r>
          </a:p>
        </p:txBody>
      </p:sp>
      <p:sp>
        <p:nvSpPr>
          <p:cNvPr id="9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635000" y="3749486"/>
            <a:ext cx="10925176" cy="1736913"/>
          </a:xfrm>
        </p:spPr>
        <p:txBody>
          <a:bodyPr lIns="0" tIns="0" rIns="0" bIns="0"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 om een subtitel in te voegen</a:t>
            </a:r>
          </a:p>
        </p:txBody>
      </p:sp>
      <p:sp>
        <p:nvSpPr>
          <p:cNvPr id="22" name="Tijdelijke aanduiding voor dianummer 21">
            <a:extLst>
              <a:ext uri="{FF2B5EF4-FFF2-40B4-BE49-F238E27FC236}">
                <a16:creationId xmlns:a16="http://schemas.microsoft.com/office/drawing/2014/main" id="{17E1F773-BF9C-4C35-ABBC-BFB53364B3A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‹nr.›</a:t>
            </a:fld>
            <a:endParaRPr lang="nl-NL" dirty="0"/>
          </a:p>
        </p:txBody>
      </p:sp>
      <p:sp>
        <p:nvSpPr>
          <p:cNvPr id="23" name="Vertrouwelijkheidsniveau">
            <a:extLst>
              <a:ext uri="{FF2B5EF4-FFF2-40B4-BE49-F238E27FC236}">
                <a16:creationId xmlns:a16="http://schemas.microsoft.com/office/drawing/2014/main" id="{9083841F-8AA4-4AEC-93F7-5EDA66B599C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30000" y="6528572"/>
            <a:ext cx="4262437" cy="1836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  <p:sp>
        <p:nvSpPr>
          <p:cNvPr id="8" name="Tijdelijke aanduiding voor tekst 16">
            <a:extLst>
              <a:ext uri="{FF2B5EF4-FFF2-40B4-BE49-F238E27FC236}">
                <a16:creationId xmlns:a16="http://schemas.microsoft.com/office/drawing/2014/main" id="{631BC45E-EEEE-444C-8340-F4E4E532BFA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30001" y="5486400"/>
            <a:ext cx="5004000" cy="322075"/>
          </a:xfrm>
        </p:spPr>
        <p:txBody>
          <a:bodyPr lIns="0"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Naam spreker</a:t>
            </a:r>
          </a:p>
        </p:txBody>
      </p:sp>
      <p:sp>
        <p:nvSpPr>
          <p:cNvPr id="11" name="Tijdelijke aanduiding voor tekst 8">
            <a:extLst>
              <a:ext uri="{FF2B5EF4-FFF2-40B4-BE49-F238E27FC236}">
                <a16:creationId xmlns:a16="http://schemas.microsoft.com/office/drawing/2014/main" id="{24115787-E7BA-4E6B-ACDF-C586817C79B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30000" y="5808475"/>
            <a:ext cx="5004000" cy="34565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/>
            </a:lvl1pPr>
          </a:lstStyle>
          <a:p>
            <a:pPr lvl="0"/>
            <a:r>
              <a:rPr lang="nl-NL" dirty="0"/>
              <a:t>Datum presentatie</a:t>
            </a:r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08FD66A7-5A78-459B-9B7F-13F33318DE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9450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afbeelding verticaal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0C91930-E0E3-4652-8A0C-E4B528AB5B7B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‹nr.›</a:t>
            </a:fld>
            <a:endParaRPr lang="nl-NL" dirty="0"/>
          </a:p>
        </p:txBody>
      </p:sp>
      <p:sp>
        <p:nvSpPr>
          <p:cNvPr id="13" name="Tijdelijke aanduiding voor afbeelding 12">
            <a:extLst>
              <a:ext uri="{FF2B5EF4-FFF2-40B4-BE49-F238E27FC236}">
                <a16:creationId xmlns:a16="http://schemas.microsoft.com/office/drawing/2014/main" id="{51AE06CA-FDAB-47E6-9A6B-49429DE85BD5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0" y="0"/>
            <a:ext cx="6096000" cy="6858000"/>
          </a:xfrm>
          <a:custGeom>
            <a:avLst/>
            <a:gdLst>
              <a:gd name="connsiteX0" fmla="*/ 6069807 w 6096000"/>
              <a:gd name="connsiteY0" fmla="*/ 975600 h 6858000"/>
              <a:gd name="connsiteX1" fmla="*/ 6096000 w 6096000"/>
              <a:gd name="connsiteY1" fmla="*/ 975600 h 6858000"/>
              <a:gd name="connsiteX2" fmla="*/ 6096000 w 6096000"/>
              <a:gd name="connsiteY2" fmla="*/ 1014413 h 6858000"/>
              <a:gd name="connsiteX3" fmla="*/ 6069807 w 6096000"/>
              <a:gd name="connsiteY3" fmla="*/ 1014413 h 6858000"/>
              <a:gd name="connsiteX4" fmla="*/ 0 w 6096000"/>
              <a:gd name="connsiteY4" fmla="*/ 0 h 6858000"/>
              <a:gd name="connsiteX5" fmla="*/ 5777707 w 6096000"/>
              <a:gd name="connsiteY5" fmla="*/ 0 h 6858000"/>
              <a:gd name="connsiteX6" fmla="*/ 5777707 w 6096000"/>
              <a:gd name="connsiteY6" fmla="*/ 1014413 h 6858000"/>
              <a:gd name="connsiteX7" fmla="*/ 5777707 w 6096000"/>
              <a:gd name="connsiteY7" fmla="*/ 1265494 h 6858000"/>
              <a:gd name="connsiteX8" fmla="*/ 5777707 w 6096000"/>
              <a:gd name="connsiteY8" fmla="*/ 1281113 h 6858000"/>
              <a:gd name="connsiteX9" fmla="*/ 6096000 w 6096000"/>
              <a:gd name="connsiteY9" fmla="*/ 1281113 h 6858000"/>
              <a:gd name="connsiteX10" fmla="*/ 6096000 w 6096000"/>
              <a:gd name="connsiteY10" fmla="*/ 6858000 h 6858000"/>
              <a:gd name="connsiteX11" fmla="*/ 5848350 w 6096000"/>
              <a:gd name="connsiteY11" fmla="*/ 6858000 h 6858000"/>
              <a:gd name="connsiteX12" fmla="*/ 0 w 6096000"/>
              <a:gd name="connsiteY1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6000" h="6858000">
                <a:moveTo>
                  <a:pt x="6069807" y="975600"/>
                </a:moveTo>
                <a:lnTo>
                  <a:pt x="6096000" y="975600"/>
                </a:lnTo>
                <a:lnTo>
                  <a:pt x="6096000" y="1014413"/>
                </a:lnTo>
                <a:lnTo>
                  <a:pt x="6069807" y="1014413"/>
                </a:lnTo>
                <a:close/>
                <a:moveTo>
                  <a:pt x="0" y="0"/>
                </a:moveTo>
                <a:lnTo>
                  <a:pt x="5777707" y="0"/>
                </a:lnTo>
                <a:lnTo>
                  <a:pt x="5777707" y="1014413"/>
                </a:lnTo>
                <a:lnTo>
                  <a:pt x="5777707" y="1265494"/>
                </a:lnTo>
                <a:lnTo>
                  <a:pt x="5777707" y="1281113"/>
                </a:lnTo>
                <a:lnTo>
                  <a:pt x="6096000" y="1281113"/>
                </a:lnTo>
                <a:lnTo>
                  <a:pt x="6096000" y="6858000"/>
                </a:lnTo>
                <a:lnTo>
                  <a:pt x="58483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0" tIns="1800000" anchor="t" anchorCtr="1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nl-NL" dirty="0"/>
              <a:t>Klik op het pictogram om een afbeelding in te voegen</a:t>
            </a:r>
          </a:p>
        </p:txBody>
      </p:sp>
      <p:sp>
        <p:nvSpPr>
          <p:cNvPr id="28" name="Vertrouwelijkheidsniveau">
            <a:extLst>
              <a:ext uri="{FF2B5EF4-FFF2-40B4-BE49-F238E27FC236}">
                <a16:creationId xmlns:a16="http://schemas.microsoft.com/office/drawing/2014/main" id="{233E6339-A3B7-4F01-A9A8-3BA0F6CFAD1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553200" y="6528572"/>
            <a:ext cx="4262437" cy="1836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  <p:sp>
        <p:nvSpPr>
          <p:cNvPr id="29" name="Ondertitel 2">
            <a:extLst>
              <a:ext uri="{FF2B5EF4-FFF2-40B4-BE49-F238E27FC236}">
                <a16:creationId xmlns:a16="http://schemas.microsoft.com/office/drawing/2014/main" id="{CC6EB04B-3622-4850-A8B2-65C85237841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52000" y="3657601"/>
            <a:ext cx="5004000" cy="1828800"/>
          </a:xfr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 om een subtitel in te voegen</a:t>
            </a:r>
          </a:p>
        </p:txBody>
      </p:sp>
      <p:sp>
        <p:nvSpPr>
          <p:cNvPr id="30" name="Titel 1">
            <a:extLst>
              <a:ext uri="{FF2B5EF4-FFF2-40B4-BE49-F238E27FC236}">
                <a16:creationId xmlns:a16="http://schemas.microsoft.com/office/drawing/2014/main" id="{170997DC-0B66-445A-9CA4-DC2FB480E2D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52000" y="2120417"/>
            <a:ext cx="5004000" cy="1403350"/>
          </a:xfrm>
        </p:spPr>
        <p:txBody>
          <a:bodyPr tIns="0" bIns="0" anchor="b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Klik om een titel in te voegen</a:t>
            </a:r>
          </a:p>
        </p:txBody>
      </p:sp>
      <p:sp>
        <p:nvSpPr>
          <p:cNvPr id="9" name="Tijdelijke aanduiding voor tekst 16">
            <a:extLst>
              <a:ext uri="{FF2B5EF4-FFF2-40B4-BE49-F238E27FC236}">
                <a16:creationId xmlns:a16="http://schemas.microsoft.com/office/drawing/2014/main" id="{42907EF7-49B3-46B9-ACD2-A3F3E160AF4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552000" y="5486400"/>
            <a:ext cx="5004000" cy="322075"/>
          </a:xfrm>
        </p:spPr>
        <p:txBody>
          <a:bodyPr lIns="0"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Naam spreker</a:t>
            </a:r>
          </a:p>
        </p:txBody>
      </p:sp>
      <p:sp>
        <p:nvSpPr>
          <p:cNvPr id="10" name="Tijdelijke aanduiding voor tekst 8">
            <a:extLst>
              <a:ext uri="{FF2B5EF4-FFF2-40B4-BE49-F238E27FC236}">
                <a16:creationId xmlns:a16="http://schemas.microsoft.com/office/drawing/2014/main" id="{DF9EB481-DA3C-4E44-9FE2-E6F7ED8E58A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552000" y="5808475"/>
            <a:ext cx="5004000" cy="34565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/>
            </a:lvl1pPr>
          </a:lstStyle>
          <a:p>
            <a:pPr lvl="0"/>
            <a:r>
              <a:rPr lang="nl-NL" dirty="0"/>
              <a:t>Datum presentatie</a:t>
            </a:r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A0A6A365-BFF5-4B16-B1E9-D831984D56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223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inhoud 6">
            <a:extLst>
              <a:ext uri="{FF2B5EF4-FFF2-40B4-BE49-F238E27FC236}">
                <a16:creationId xmlns:a16="http://schemas.microsoft.com/office/drawing/2014/main" id="{21421F68-1BEF-403F-B0C5-AAC49C6A096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30000" y="2350800"/>
            <a:ext cx="10922400" cy="396406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l-NL" dirty="0"/>
              <a:t>Klik om tekst in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7E8395B0-5BEF-4071-A7D0-AC6F71F06647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‹nr.›</a:t>
            </a:fld>
            <a:endParaRPr lang="nl-NL" dirty="0"/>
          </a:p>
        </p:txBody>
      </p:sp>
      <p:sp>
        <p:nvSpPr>
          <p:cNvPr id="10" name="Vertrouwelijkheidsniveau">
            <a:extLst>
              <a:ext uri="{FF2B5EF4-FFF2-40B4-BE49-F238E27FC236}">
                <a16:creationId xmlns:a16="http://schemas.microsoft.com/office/drawing/2014/main" id="{81E8D0CB-07CC-4FF4-B9A2-3BEAACD9AE9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30000" y="6528572"/>
            <a:ext cx="4262437" cy="1836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  <p:sp>
        <p:nvSpPr>
          <p:cNvPr id="12" name="Titel 11">
            <a:extLst>
              <a:ext uri="{FF2B5EF4-FFF2-40B4-BE49-F238E27FC236}">
                <a16:creationId xmlns:a16="http://schemas.microsoft.com/office/drawing/2014/main" id="{4AE61CC0-169D-4A88-BF15-A47DE22E86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/>
              <a:t>Klik om een titel in te voegen</a:t>
            </a:r>
          </a:p>
        </p:txBody>
      </p:sp>
    </p:spTree>
    <p:extLst>
      <p:ext uri="{BB962C8B-B14F-4D97-AF65-F5344CB8AC3E}">
        <p14:creationId xmlns:p14="http://schemas.microsoft.com/office/powerpoint/2010/main" val="14697173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ee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sz="half" idx="1" hasCustomPrompt="1"/>
          </p:nvPr>
        </p:nvSpPr>
        <p:spPr>
          <a:xfrm>
            <a:off x="630000" y="2350800"/>
            <a:ext cx="5003800" cy="3963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l-NL" dirty="0"/>
              <a:t>Klik om tekst in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 hasCustomPrompt="1"/>
          </p:nvPr>
        </p:nvSpPr>
        <p:spPr>
          <a:xfrm>
            <a:off x="6552000" y="2350800"/>
            <a:ext cx="5011200" cy="3963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l-NL" dirty="0"/>
              <a:t>Klik om tekst in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11" name="Tijdelijke aanduiding voor dianummer 10">
            <a:extLst>
              <a:ext uri="{FF2B5EF4-FFF2-40B4-BE49-F238E27FC236}">
                <a16:creationId xmlns:a16="http://schemas.microsoft.com/office/drawing/2014/main" id="{260C6DF3-2547-4188-B44C-E1C924D734C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‹nr.›</a:t>
            </a:fld>
            <a:endParaRPr lang="nl-NL" dirty="0"/>
          </a:p>
        </p:txBody>
      </p:sp>
      <p:sp>
        <p:nvSpPr>
          <p:cNvPr id="17" name="Vertrouwelijkheidsniveau">
            <a:extLst>
              <a:ext uri="{FF2B5EF4-FFF2-40B4-BE49-F238E27FC236}">
                <a16:creationId xmlns:a16="http://schemas.microsoft.com/office/drawing/2014/main" id="{1B09E170-CA11-4EE2-B82E-0AD6B2F1CC8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30000" y="6528572"/>
            <a:ext cx="4262437" cy="1836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  <p:sp>
        <p:nvSpPr>
          <p:cNvPr id="12" name="Titel 11">
            <a:extLst>
              <a:ext uri="{FF2B5EF4-FFF2-40B4-BE49-F238E27FC236}">
                <a16:creationId xmlns:a16="http://schemas.microsoft.com/office/drawing/2014/main" id="{B1CF7121-85E0-45D3-B910-BCF8E25FEC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/>
              <a:t>Klik om een titel in te voegen</a:t>
            </a:r>
          </a:p>
        </p:txBody>
      </p:sp>
    </p:spTree>
    <p:extLst>
      <p:ext uri="{BB962C8B-B14F-4D97-AF65-F5344CB8AC3E}">
        <p14:creationId xmlns:p14="http://schemas.microsoft.com/office/powerpoint/2010/main" val="13800174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verticaal geel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tekst 11"/>
          <p:cNvSpPr>
            <a:spLocks noGrp="1"/>
          </p:cNvSpPr>
          <p:nvPr>
            <p:ph type="body" sz="quarter" idx="13" hasCustomPrompt="1"/>
          </p:nvPr>
        </p:nvSpPr>
        <p:spPr>
          <a:xfrm>
            <a:off x="6552000" y="2350799"/>
            <a:ext cx="5004000" cy="3963600"/>
          </a:xfrm>
        </p:spPr>
        <p:txBody>
          <a:bodyPr/>
          <a:lstStyle>
            <a:lvl1pPr marL="316800" indent="-316800">
              <a:buClr>
                <a:schemeClr val="tx1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630000" indent="-316800">
              <a:buClr>
                <a:schemeClr val="tx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tx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tx1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tx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nl-NL" dirty="0"/>
              <a:t>Klik om tekst in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A7984020-B91C-4CFF-88ED-501B2109C660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‹nr.›</a:t>
            </a:fld>
            <a:endParaRPr lang="nl-NL" dirty="0"/>
          </a:p>
        </p:txBody>
      </p:sp>
      <p:sp>
        <p:nvSpPr>
          <p:cNvPr id="10" name="Tijdelijke aanduiding voor afbeelding 9">
            <a:extLst>
              <a:ext uri="{FF2B5EF4-FFF2-40B4-BE49-F238E27FC236}">
                <a16:creationId xmlns:a16="http://schemas.microsoft.com/office/drawing/2014/main" id="{F17C0AA7-9F88-4479-B7CF-C1BB31AB870A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4594225 w 6096000"/>
              <a:gd name="connsiteY1" fmla="*/ 0 h 6858000"/>
              <a:gd name="connsiteX2" fmla="*/ 5848350 w 6096000"/>
              <a:gd name="connsiteY2" fmla="*/ 0 h 6858000"/>
              <a:gd name="connsiteX3" fmla="*/ 5862637 w 6096000"/>
              <a:gd name="connsiteY3" fmla="*/ 0 h 6858000"/>
              <a:gd name="connsiteX4" fmla="*/ 5862637 w 6096000"/>
              <a:gd name="connsiteY4" fmla="*/ 711244 h 6858000"/>
              <a:gd name="connsiteX5" fmla="*/ 6096000 w 6096000"/>
              <a:gd name="connsiteY5" fmla="*/ 711244 h 6858000"/>
              <a:gd name="connsiteX6" fmla="*/ 6096000 w 6096000"/>
              <a:gd name="connsiteY6" fmla="*/ 975600 h 6858000"/>
              <a:gd name="connsiteX7" fmla="*/ 6096000 w 6096000"/>
              <a:gd name="connsiteY7" fmla="*/ 1431131 h 6858000"/>
              <a:gd name="connsiteX8" fmla="*/ 6096000 w 6096000"/>
              <a:gd name="connsiteY8" fmla="*/ 6858000 h 6858000"/>
              <a:gd name="connsiteX9" fmla="*/ 5848350 w 6096000"/>
              <a:gd name="connsiteY9" fmla="*/ 6858000 h 6858000"/>
              <a:gd name="connsiteX10" fmla="*/ 0 w 6096000"/>
              <a:gd name="connsiteY1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4594225" y="0"/>
                </a:lnTo>
                <a:lnTo>
                  <a:pt x="5848350" y="0"/>
                </a:lnTo>
                <a:lnTo>
                  <a:pt x="5862637" y="0"/>
                </a:lnTo>
                <a:lnTo>
                  <a:pt x="5862637" y="711244"/>
                </a:lnTo>
                <a:lnTo>
                  <a:pt x="6096000" y="711244"/>
                </a:lnTo>
                <a:lnTo>
                  <a:pt x="6096000" y="975600"/>
                </a:lnTo>
                <a:lnTo>
                  <a:pt x="6096000" y="1431131"/>
                </a:lnTo>
                <a:lnTo>
                  <a:pt x="6096000" y="6858000"/>
                </a:lnTo>
                <a:lnTo>
                  <a:pt x="58483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vert="horz" wrap="square" tIns="1800000" anchor="t" anchorCtr="1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nl-NL" dirty="0"/>
              <a:t>Klik op het pictogram om een afbeelding in te voegen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4C1E2EA9-BE63-4625-B099-2271F692DE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52000" y="1281950"/>
            <a:ext cx="5004000" cy="10692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Klik om een titel in te voegen</a:t>
            </a:r>
          </a:p>
        </p:txBody>
      </p:sp>
      <p:sp>
        <p:nvSpPr>
          <p:cNvPr id="7" name="Vertrouwelijkheidsniveau">
            <a:extLst>
              <a:ext uri="{FF2B5EF4-FFF2-40B4-BE49-F238E27FC236}">
                <a16:creationId xmlns:a16="http://schemas.microsoft.com/office/drawing/2014/main" id="{6C2A6650-CEC0-489B-BFC0-04E78F01962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553200" y="6528572"/>
            <a:ext cx="4262437" cy="1836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</p:spTree>
    <p:extLst>
      <p:ext uri="{BB962C8B-B14F-4D97-AF65-F5344CB8AC3E}">
        <p14:creationId xmlns:p14="http://schemas.microsoft.com/office/powerpoint/2010/main" val="1536944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te tekst geel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el 1"/>
          <p:cNvSpPr>
            <a:spLocks noGrp="1"/>
          </p:cNvSpPr>
          <p:nvPr>
            <p:ph type="title" hasCustomPrompt="1"/>
          </p:nvPr>
        </p:nvSpPr>
        <p:spPr>
          <a:xfrm>
            <a:off x="630000" y="1052514"/>
            <a:ext cx="10923588" cy="4024800"/>
          </a:xfrm>
        </p:spPr>
        <p:txBody>
          <a:bodyPr anchor="b" anchorCtr="0">
            <a:normAutofit/>
          </a:bodyPr>
          <a:lstStyle>
            <a:lvl1pPr algn="l">
              <a:defRPr sz="8000" b="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Klik om een titel in te voegen</a:t>
            </a:r>
          </a:p>
        </p:txBody>
      </p:sp>
      <p:sp>
        <p:nvSpPr>
          <p:cNvPr id="4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630000" y="5298141"/>
            <a:ext cx="10923588" cy="923272"/>
          </a:xfrm>
        </p:spPr>
        <p:txBody>
          <a:bodyPr lIns="0" tIns="0" rIns="0">
            <a:normAutofit/>
          </a:bodyPr>
          <a:lstStyle>
            <a:lvl1pPr marL="0" indent="0" algn="l">
              <a:buNone/>
              <a:defRPr sz="24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 om een subtitel in te voegen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B8E684C-7D4C-426C-AC24-E424245763F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C93B359-CF0D-4389-949E-16A33FCBB3EC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2" name="Vertrouwelijkheidsniveau">
            <a:extLst>
              <a:ext uri="{FF2B5EF4-FFF2-40B4-BE49-F238E27FC236}">
                <a16:creationId xmlns:a16="http://schemas.microsoft.com/office/drawing/2014/main" id="{D32BCAE4-C367-4016-B734-236CBBFED4D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30000" y="6528572"/>
            <a:ext cx="4262437" cy="1836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</p:spTree>
    <p:extLst>
      <p:ext uri="{BB962C8B-B14F-4D97-AF65-F5344CB8AC3E}">
        <p14:creationId xmlns:p14="http://schemas.microsoft.com/office/powerpoint/2010/main" val="23913976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vlak verticaal ge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Vrije vorm: vorm 8">
            <a:extLst>
              <a:ext uri="{FF2B5EF4-FFF2-40B4-BE49-F238E27FC236}">
                <a16:creationId xmlns:a16="http://schemas.microsoft.com/office/drawing/2014/main" id="{0FA47D1B-42CA-4E2B-B2E8-239884DF4BD3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5498305 w 6096000"/>
              <a:gd name="connsiteY1" fmla="*/ 0 h 6858000"/>
              <a:gd name="connsiteX2" fmla="*/ 5853600 w 6096000"/>
              <a:gd name="connsiteY2" fmla="*/ 0 h 6858000"/>
              <a:gd name="connsiteX3" fmla="*/ 5862636 w 6096000"/>
              <a:gd name="connsiteY3" fmla="*/ 0 h 6858000"/>
              <a:gd name="connsiteX4" fmla="*/ 5862636 w 6096000"/>
              <a:gd name="connsiteY4" fmla="*/ 712471 h 6858000"/>
              <a:gd name="connsiteX5" fmla="*/ 6096000 w 6096000"/>
              <a:gd name="connsiteY5" fmla="*/ 712471 h 6858000"/>
              <a:gd name="connsiteX6" fmla="*/ 6096000 w 6096000"/>
              <a:gd name="connsiteY6" fmla="*/ 961200 h 6858000"/>
              <a:gd name="connsiteX7" fmla="*/ 6096000 w 6096000"/>
              <a:gd name="connsiteY7" fmla="*/ 1891881 h 6858000"/>
              <a:gd name="connsiteX8" fmla="*/ 6096000 w 6096000"/>
              <a:gd name="connsiteY8" fmla="*/ 6858000 h 6858000"/>
              <a:gd name="connsiteX9" fmla="*/ 0 w 6096000"/>
              <a:gd name="connsiteY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5498305" y="0"/>
                </a:lnTo>
                <a:lnTo>
                  <a:pt x="5853600" y="0"/>
                </a:lnTo>
                <a:lnTo>
                  <a:pt x="5862636" y="0"/>
                </a:lnTo>
                <a:lnTo>
                  <a:pt x="5862636" y="712471"/>
                </a:lnTo>
                <a:lnTo>
                  <a:pt x="6096000" y="712471"/>
                </a:lnTo>
                <a:lnTo>
                  <a:pt x="6096000" y="961200"/>
                </a:lnTo>
                <a:lnTo>
                  <a:pt x="6096000" y="1891881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6552000" y="1052513"/>
            <a:ext cx="5004000" cy="5168900"/>
          </a:xfrm>
        </p:spPr>
        <p:txBody>
          <a:bodyPr anchor="ctr" anchorCtr="0"/>
          <a:lstStyle>
            <a:lvl1pPr>
              <a:defRPr/>
            </a:lvl1pPr>
          </a:lstStyle>
          <a:p>
            <a:pPr lvl="0"/>
            <a:r>
              <a:rPr lang="nl-NL" dirty="0"/>
              <a:t>Klik om tekst in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AF508C5A-8D78-4219-976E-46DFA0C4F8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000" y="3039154"/>
            <a:ext cx="5003800" cy="10692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Klik om een titel in te voegen</a:t>
            </a: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411F2E84-2AC4-4E76-AB35-4DF52752249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6" name="Vertrouwelijkheidsniveau">
            <a:extLst>
              <a:ext uri="{FF2B5EF4-FFF2-40B4-BE49-F238E27FC236}">
                <a16:creationId xmlns:a16="http://schemas.microsoft.com/office/drawing/2014/main" id="{42A8670A-3771-498C-BCA7-1CEC86864E8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30000" y="6528572"/>
            <a:ext cx="4262437" cy="1836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</p:spTree>
    <p:extLst>
      <p:ext uri="{BB962C8B-B14F-4D97-AF65-F5344CB8AC3E}">
        <p14:creationId xmlns:p14="http://schemas.microsoft.com/office/powerpoint/2010/main" val="230636227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verticaal w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tekst 10"/>
          <p:cNvSpPr>
            <a:spLocks noGrp="1"/>
          </p:cNvSpPr>
          <p:nvPr>
            <p:ph type="body" sz="quarter" idx="16" hasCustomPrompt="1"/>
          </p:nvPr>
        </p:nvSpPr>
        <p:spPr>
          <a:xfrm>
            <a:off x="6552000" y="2350800"/>
            <a:ext cx="5004000" cy="3963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l-NL" dirty="0"/>
              <a:t>Klik om tekst in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14" name="Tijdelijke aanduiding voor dianummer 13">
            <a:extLst>
              <a:ext uri="{FF2B5EF4-FFF2-40B4-BE49-F238E27FC236}">
                <a16:creationId xmlns:a16="http://schemas.microsoft.com/office/drawing/2014/main" id="{0E24862E-A238-48C9-966B-53C0A9936E1E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7" name="Titel 16">
            <a:extLst>
              <a:ext uri="{FF2B5EF4-FFF2-40B4-BE49-F238E27FC236}">
                <a16:creationId xmlns:a16="http://schemas.microsoft.com/office/drawing/2014/main" id="{9C42D806-99A5-4854-9BB7-C93AB66EA3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52000" y="1281950"/>
            <a:ext cx="5004000" cy="1069200"/>
          </a:xfrm>
        </p:spPr>
        <p:txBody>
          <a:bodyPr/>
          <a:lstStyle>
            <a:lvl1pPr>
              <a:defRPr/>
            </a:lvl1pPr>
          </a:lstStyle>
          <a:p>
            <a:r>
              <a:rPr lang="nl-NL" dirty="0"/>
              <a:t>Klik om een titel in te voegen</a:t>
            </a:r>
          </a:p>
        </p:txBody>
      </p:sp>
      <p:sp>
        <p:nvSpPr>
          <p:cNvPr id="7" name="Vertrouwelijkheidsniveau">
            <a:extLst>
              <a:ext uri="{FF2B5EF4-FFF2-40B4-BE49-F238E27FC236}">
                <a16:creationId xmlns:a16="http://schemas.microsoft.com/office/drawing/2014/main" id="{4BAFB278-E939-4041-A70B-47CB8943C72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553200" y="6528572"/>
            <a:ext cx="4262437" cy="1836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  <p:sp>
        <p:nvSpPr>
          <p:cNvPr id="8" name="Tijdelijke aanduiding voor afbeelding 7">
            <a:extLst>
              <a:ext uri="{FF2B5EF4-FFF2-40B4-BE49-F238E27FC236}">
                <a16:creationId xmlns:a16="http://schemas.microsoft.com/office/drawing/2014/main" id="{F4CFC7BE-2502-4C51-AFEA-F92D97467734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4594225 w 6096000"/>
              <a:gd name="connsiteY1" fmla="*/ 0 h 6858000"/>
              <a:gd name="connsiteX2" fmla="*/ 5848350 w 6096000"/>
              <a:gd name="connsiteY2" fmla="*/ 0 h 6858000"/>
              <a:gd name="connsiteX3" fmla="*/ 5862637 w 6096000"/>
              <a:gd name="connsiteY3" fmla="*/ 0 h 6858000"/>
              <a:gd name="connsiteX4" fmla="*/ 5862637 w 6096000"/>
              <a:gd name="connsiteY4" fmla="*/ 711244 h 6858000"/>
              <a:gd name="connsiteX5" fmla="*/ 6096000 w 6096000"/>
              <a:gd name="connsiteY5" fmla="*/ 711244 h 6858000"/>
              <a:gd name="connsiteX6" fmla="*/ 6096000 w 6096000"/>
              <a:gd name="connsiteY6" fmla="*/ 975600 h 6858000"/>
              <a:gd name="connsiteX7" fmla="*/ 6096000 w 6096000"/>
              <a:gd name="connsiteY7" fmla="*/ 1431131 h 6858000"/>
              <a:gd name="connsiteX8" fmla="*/ 6096000 w 6096000"/>
              <a:gd name="connsiteY8" fmla="*/ 6858000 h 6858000"/>
              <a:gd name="connsiteX9" fmla="*/ 5848350 w 6096000"/>
              <a:gd name="connsiteY9" fmla="*/ 6858000 h 6858000"/>
              <a:gd name="connsiteX10" fmla="*/ 0 w 6096000"/>
              <a:gd name="connsiteY1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4594225" y="0"/>
                </a:lnTo>
                <a:lnTo>
                  <a:pt x="5848350" y="0"/>
                </a:lnTo>
                <a:lnTo>
                  <a:pt x="5862637" y="0"/>
                </a:lnTo>
                <a:lnTo>
                  <a:pt x="5862637" y="711244"/>
                </a:lnTo>
                <a:lnTo>
                  <a:pt x="6096000" y="711244"/>
                </a:lnTo>
                <a:lnTo>
                  <a:pt x="6096000" y="975600"/>
                </a:lnTo>
                <a:lnTo>
                  <a:pt x="6096000" y="1431131"/>
                </a:lnTo>
                <a:lnTo>
                  <a:pt x="6096000" y="6858000"/>
                </a:lnTo>
                <a:lnTo>
                  <a:pt x="58483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vert="horz" wrap="square" tIns="1800000" anchor="t" anchorCtr="1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nl-NL" dirty="0"/>
              <a:t>Klik op het pictogram om een afbeelding in te voegen</a:t>
            </a:r>
          </a:p>
        </p:txBody>
      </p:sp>
    </p:spTree>
    <p:extLst>
      <p:ext uri="{BB962C8B-B14F-4D97-AF65-F5344CB8AC3E}">
        <p14:creationId xmlns:p14="http://schemas.microsoft.com/office/powerpoint/2010/main" val="17298386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630000" y="1281950"/>
            <a:ext cx="10933200" cy="10692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30000" y="2349499"/>
            <a:ext cx="10933200" cy="39636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l-NL" dirty="0"/>
              <a:t>Tekststijl van het model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  <a:p>
            <a:pPr lvl="5"/>
            <a:r>
              <a:rPr lang="nl-NL" dirty="0"/>
              <a:t>Zesde niveau</a:t>
            </a:r>
          </a:p>
          <a:p>
            <a:pPr lvl="6"/>
            <a:r>
              <a:rPr lang="nl-NL" dirty="0"/>
              <a:t>Zevende niveau</a:t>
            </a:r>
          </a:p>
          <a:p>
            <a:pPr lvl="7"/>
            <a:r>
              <a:rPr lang="nl-NL" dirty="0"/>
              <a:t>Achtste niveau</a:t>
            </a:r>
          </a:p>
          <a:p>
            <a:pPr lvl="8"/>
            <a:r>
              <a:rPr lang="nl-NL" dirty="0"/>
              <a:t>Negende niveau</a:t>
            </a:r>
          </a:p>
          <a:p>
            <a:pPr lvl="8"/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00C4A9ED-10BC-4655-9631-74B32DCB2A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48400" y="6528572"/>
            <a:ext cx="511200" cy="1836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6C93B359-CF0D-4389-949E-16A33FCBB3EC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1113A800-9FFB-4505-9B39-BBE671EBBBEA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65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857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666" r:id="rId2"/>
    <p:sldLayoutId id="2147483725" r:id="rId3"/>
    <p:sldLayoutId id="2147483731" r:id="rId4"/>
    <p:sldLayoutId id="2147483652" r:id="rId5"/>
    <p:sldLayoutId id="2147483728" r:id="rId6"/>
    <p:sldLayoutId id="2147483689" r:id="rId7"/>
    <p:sldLayoutId id="2147483730" r:id="rId8"/>
    <p:sldLayoutId id="2147483729" r:id="rId9"/>
    <p:sldLayoutId id="2147483716" r:id="rId10"/>
    <p:sldLayoutId id="2147483667" r:id="rId11"/>
    <p:sldLayoutId id="2147483722" r:id="rId12"/>
    <p:sldLayoutId id="2147483732" r:id="rId13"/>
    <p:sldLayoutId id="2147483734" r:id="rId14"/>
    <p:sldLayoutId id="2147483736" r:id="rId1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16800" indent="-316800" algn="l" defTabSz="914400" rtl="0" eaLnBrk="1" latinLnBrk="0" hangingPunct="1">
        <a:lnSpc>
          <a:spcPct val="90000"/>
        </a:lnSpc>
        <a:spcBef>
          <a:spcPts val="1200"/>
        </a:spcBef>
        <a:buClrTx/>
        <a:buSzPct val="100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0000" indent="-316800" algn="l" defTabSz="914400" rtl="0" eaLnBrk="1" latinLnBrk="0" hangingPunct="1">
        <a:lnSpc>
          <a:spcPct val="90000"/>
        </a:lnSpc>
        <a:spcBef>
          <a:spcPts val="1000"/>
        </a:spcBef>
        <a:buClrTx/>
        <a:buFont typeface="Verdana" panose="020B060403050404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46800" indent="-316800" algn="l" defTabSz="914400" rtl="0" eaLnBrk="1" latinLnBrk="0" hangingPunct="1">
        <a:lnSpc>
          <a:spcPct val="90000"/>
        </a:lnSpc>
        <a:spcBef>
          <a:spcPts val="800"/>
        </a:spcBef>
        <a:buClrTx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000" indent="-316800" algn="l" defTabSz="914400" rtl="0" eaLnBrk="1" latinLnBrk="0" hangingPunct="1">
        <a:lnSpc>
          <a:spcPct val="90000"/>
        </a:lnSpc>
        <a:spcBef>
          <a:spcPts val="600"/>
        </a:spcBef>
        <a:buClr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576800" indent="-316800" algn="l" defTabSz="914400" rtl="0" eaLnBrk="1" latinLnBrk="0" hangingPunct="1">
        <a:lnSpc>
          <a:spcPct val="90000"/>
        </a:lnSpc>
        <a:spcBef>
          <a:spcPts val="600"/>
        </a:spcBef>
        <a:buClr>
          <a:schemeClr val="tx2"/>
        </a:buClr>
        <a:buFont typeface="Verdana" panose="020B0604030504040204" pitchFamily="34" charset="0"/>
        <a:buChar char="–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890000" indent="-316800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50000"/>
            <a:lumOff val="50000"/>
          </a:schemeClr>
        </a:buClr>
        <a:buFont typeface="Arial" panose="020B0604020202020204" pitchFamily="34" charset="0"/>
        <a:buChar char="•"/>
        <a:defRPr sz="1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6pPr>
      <a:lvl7pPr marL="72000" indent="-7200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Verdana" panose="020B0604030504040204" pitchFamily="34" charset="0"/>
        <a:buChar char="'"/>
        <a:defRPr sz="1200" b="1" i="0" kern="1200">
          <a:solidFill>
            <a:schemeClr val="accent1"/>
          </a:solidFill>
          <a:latin typeface="+mn-lt"/>
          <a:ea typeface="+mn-ea"/>
          <a:cs typeface="+mn-cs"/>
        </a:defRPr>
      </a:lvl7pPr>
      <a:lvl8pPr marL="72000" indent="-7200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Verdana" panose="020B0604030504040204" pitchFamily="34" charset="0"/>
        <a:buChar char="'"/>
        <a:defRPr sz="1200" i="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8pPr>
      <a:lvl9pPr marL="216000" indent="-144000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50000"/>
            <a:lumOff val="50000"/>
          </a:schemeClr>
        </a:buClr>
        <a:buFont typeface="Verdana" panose="020B0604030504040204" pitchFamily="34" charset="0"/>
        <a:buChar char="–"/>
        <a:defRPr sz="1200" i="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A0880660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A0880660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3.png"/><Relationship Id="rId3" Type="http://schemas.openxmlformats.org/officeDocument/2006/relationships/image" Target="../media/image7.png"/><Relationship Id="rId7" Type="http://schemas.microsoft.com/office/2007/relationships/hdphoto" Target="../media/hdphoto2.wdp"/><Relationship Id="rId12" Type="http://schemas.microsoft.com/office/2007/relationships/hdphoto" Target="../media/hdphoto4.wdp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6" Type="http://schemas.microsoft.com/office/2007/relationships/hdphoto" Target="../media/hdphoto6.wdp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9.png"/><Relationship Id="rId11" Type="http://schemas.openxmlformats.org/officeDocument/2006/relationships/image" Target="../media/image12.png"/><Relationship Id="rId5" Type="http://schemas.openxmlformats.org/officeDocument/2006/relationships/image" Target="../media/image8.png"/><Relationship Id="rId15" Type="http://schemas.openxmlformats.org/officeDocument/2006/relationships/image" Target="../media/image14.png"/><Relationship Id="rId10" Type="http://schemas.microsoft.com/office/2007/relationships/hdphoto" Target="../media/hdphoto3.wdp"/><Relationship Id="rId4" Type="http://schemas.microsoft.com/office/2007/relationships/hdphoto" Target="../media/hdphoto1.wdp"/><Relationship Id="rId9" Type="http://schemas.openxmlformats.org/officeDocument/2006/relationships/image" Target="../media/image11.png"/><Relationship Id="rId14" Type="http://schemas.microsoft.com/office/2007/relationships/hdphoto" Target="../media/hdphoto5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A0880660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A0880660"/><Relationship Id="rId4" Type="http://schemas.openxmlformats.org/officeDocument/2006/relationships/image" Target="../media/image16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/>
          <p:cNvSpPr>
            <a:spLocks noGrp="1"/>
          </p:cNvSpPr>
          <p:nvPr>
            <p:ph type="body" sz="quarter" idx="21"/>
          </p:nvPr>
        </p:nvSpPr>
        <p:spPr>
          <a:xfrm>
            <a:off x="6555600" y="4780503"/>
            <a:ext cx="5423040" cy="431577"/>
          </a:xfrm>
        </p:spPr>
        <p:txBody>
          <a:bodyPr/>
          <a:lstStyle/>
          <a:p>
            <a:pPr lvl="0"/>
            <a:r>
              <a:rPr lang="nl-NL" i="1" dirty="0" smtClean="0">
                <a:solidFill>
                  <a:srgbClr val="000000"/>
                </a:solidFill>
              </a:rPr>
              <a:t>Samen op weg naar AM 2.0</a:t>
            </a:r>
          </a:p>
          <a:p>
            <a:pPr lvl="0"/>
            <a:r>
              <a:rPr lang="nl-NL" i="1" dirty="0" smtClean="0">
                <a:solidFill>
                  <a:srgbClr val="000000"/>
                </a:solidFill>
              </a:rPr>
              <a:t>Met Strategische Inkoop Onderhoud</a:t>
            </a:r>
          </a:p>
          <a:p>
            <a:pPr lvl="0"/>
            <a:endParaRPr lang="nl-NL" i="1" dirty="0">
              <a:solidFill>
                <a:srgbClr val="000000"/>
              </a:solidFill>
            </a:endParaRPr>
          </a:p>
          <a:p>
            <a:pPr algn="r"/>
            <a:r>
              <a:rPr lang="nl-NL" i="1" dirty="0" smtClean="0"/>
              <a:t> </a:t>
            </a:r>
            <a:endParaRPr lang="nl-NL" i="1" dirty="0"/>
          </a:p>
        </p:txBody>
      </p:sp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6555600" y="2109355"/>
            <a:ext cx="5004000" cy="2410538"/>
          </a:xfrm>
        </p:spPr>
        <p:txBody>
          <a:bodyPr>
            <a:noAutofit/>
          </a:bodyPr>
          <a:lstStyle/>
          <a:p>
            <a:r>
              <a:rPr lang="nl-NL" dirty="0"/>
              <a:t/>
            </a:r>
            <a:br>
              <a:rPr lang="nl-NL" dirty="0"/>
            </a:br>
            <a:r>
              <a:rPr lang="nl-NL" dirty="0"/>
              <a:t/>
            </a:r>
            <a:br>
              <a:rPr lang="nl-NL" dirty="0"/>
            </a:br>
            <a:r>
              <a:rPr lang="nl-NL" dirty="0"/>
              <a:t/>
            </a:r>
            <a:br>
              <a:rPr lang="nl-NL" dirty="0"/>
            </a:br>
            <a:r>
              <a:rPr lang="nl-NL" dirty="0" smtClean="0"/>
              <a:t>Strategische Inkoop Onderhoud (SIO)</a:t>
            </a:r>
            <a:endParaRPr lang="nl-NL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25"/>
          </p:nvPr>
        </p:nvSpPr>
        <p:spPr>
          <a:xfrm>
            <a:off x="6680016" y="5810065"/>
            <a:ext cx="5004000" cy="345651"/>
          </a:xfrm>
        </p:spPr>
        <p:txBody>
          <a:bodyPr/>
          <a:lstStyle/>
          <a:p>
            <a:r>
              <a:rPr lang="nl-NL" dirty="0" smtClean="0"/>
              <a:t>29 maart 2022</a:t>
            </a:r>
            <a:endParaRPr lang="nl-NL" dirty="0"/>
          </a:p>
          <a:p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1</a:t>
            </a:fld>
            <a:endParaRPr lang="nl-NL" dirty="0"/>
          </a:p>
        </p:txBody>
      </p:sp>
      <p:pic>
        <p:nvPicPr>
          <p:cNvPr id="8" name="Tijdelijke aanduiding voor inhoud 4"/>
          <p:cNvPicPr>
            <a:picLocks noChangeAspect="1"/>
          </p:cNvPicPr>
          <p:nvPr/>
        </p:nvPicPr>
        <p:blipFill rotWithShape="1">
          <a:blip r:embed="rId3"/>
          <a:srcRect b="14836"/>
          <a:stretch/>
        </p:blipFill>
        <p:spPr>
          <a:xfrm>
            <a:off x="630000" y="3636659"/>
            <a:ext cx="5185724" cy="1840383"/>
          </a:xfrm>
          <a:prstGeom prst="rect">
            <a:avLst/>
          </a:prstGeom>
        </p:spPr>
      </p:pic>
      <p:sp>
        <p:nvSpPr>
          <p:cNvPr id="11" name="Rechthoek 10"/>
          <p:cNvSpPr/>
          <p:nvPr/>
        </p:nvSpPr>
        <p:spPr>
          <a:xfrm>
            <a:off x="3963945" y="2546584"/>
            <a:ext cx="493776" cy="172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14104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ianummer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pPr/>
              <a:t>10</a:t>
            </a:fld>
            <a:endParaRPr lang="nl-NL" dirty="0"/>
          </a:p>
        </p:txBody>
      </p:sp>
      <p:sp>
        <p:nvSpPr>
          <p:cNvPr id="7" name="Titel 7"/>
          <p:cNvSpPr>
            <a:spLocks noGrp="1"/>
          </p:cNvSpPr>
          <p:nvPr>
            <p:ph type="title"/>
          </p:nvPr>
        </p:nvSpPr>
        <p:spPr>
          <a:xfrm>
            <a:off x="630000" y="1044206"/>
            <a:ext cx="10933200" cy="1069200"/>
          </a:xfrm>
        </p:spPr>
        <p:txBody>
          <a:bodyPr>
            <a:normAutofit/>
          </a:bodyPr>
          <a:lstStyle/>
          <a:p>
            <a:r>
              <a:rPr lang="nl-NL" sz="3200" dirty="0" smtClean="0"/>
              <a:t>Integrale onderhoudscontracten</a:t>
            </a:r>
            <a:br>
              <a:rPr lang="nl-NL" sz="3200" dirty="0" smtClean="0"/>
            </a:br>
            <a:r>
              <a:rPr lang="nl-NL" sz="2000" i="1" dirty="0" smtClean="0"/>
              <a:t>juiste maatregel, op juiste moment door juiste partij</a:t>
            </a:r>
            <a:endParaRPr lang="nl-NL" sz="2000" i="1" dirty="0"/>
          </a:p>
        </p:txBody>
      </p:sp>
      <p:sp>
        <p:nvSpPr>
          <p:cNvPr id="10" name="Tijdelijke aanduiding voor tekst 2"/>
          <p:cNvSpPr txBox="1">
            <a:spLocks/>
          </p:cNvSpPr>
          <p:nvPr/>
        </p:nvSpPr>
        <p:spPr>
          <a:xfrm>
            <a:off x="465360" y="1495757"/>
            <a:ext cx="10690176" cy="1118252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nl-NL"/>
            </a:defPPr>
            <a:lvl1pPr marL="0" algn="l" defTabSz="914400" rtl="0" eaLnBrk="1" latinLnBrk="0" hangingPunct="1">
              <a:defRPr sz="18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 sz="2400" i="1" dirty="0" smtClean="0">
              <a:solidFill>
                <a:schemeClr val="tx2"/>
              </a:solidFill>
              <a:latin typeface="+mn-lt"/>
            </a:endParaRPr>
          </a:p>
          <a:p>
            <a:endParaRPr lang="nl-NL" dirty="0" smtClean="0"/>
          </a:p>
          <a:p>
            <a:endParaRPr lang="nl-NL" dirty="0"/>
          </a:p>
        </p:txBody>
      </p:sp>
      <p:sp>
        <p:nvSpPr>
          <p:cNvPr id="2" name="Tijdelijke aanduiding voor inhoud 1"/>
          <p:cNvSpPr>
            <a:spLocks noGrp="1"/>
          </p:cNvSpPr>
          <p:nvPr>
            <p:ph sz="quarter" idx="13"/>
          </p:nvPr>
        </p:nvSpPr>
        <p:spPr>
          <a:xfrm>
            <a:off x="630000" y="2332911"/>
            <a:ext cx="10922400" cy="2706227"/>
          </a:xfrm>
        </p:spPr>
        <p:txBody>
          <a:bodyPr>
            <a:normAutofit/>
          </a:bodyPr>
          <a:lstStyle/>
          <a:p>
            <a:r>
              <a:rPr lang="nl-NL" sz="2200" dirty="0" smtClean="0"/>
              <a:t>Thema 1: projectmatige samenwerking met alle disciplines</a:t>
            </a:r>
          </a:p>
          <a:p>
            <a:r>
              <a:rPr lang="nl-NL" sz="2200" dirty="0" smtClean="0"/>
              <a:t>Thema 2: </a:t>
            </a:r>
            <a:r>
              <a:rPr lang="nl-NL" sz="2200" dirty="0"/>
              <a:t>g</a:t>
            </a:r>
            <a:r>
              <a:rPr lang="nl-NL" sz="2200" dirty="0" smtClean="0"/>
              <a:t>ericht uitvoeren van goed voorbereide onderhoudsmaatregelen</a:t>
            </a:r>
          </a:p>
          <a:p>
            <a:r>
              <a:rPr lang="nl-NL" sz="2200" dirty="0" smtClean="0"/>
              <a:t>Thema 3: dealflow en optimale benutting van capaciteit in de markt  </a:t>
            </a:r>
          </a:p>
          <a:p>
            <a:r>
              <a:rPr lang="nl-NL" sz="2200" dirty="0" smtClean="0"/>
              <a:t>Thema 4: gerichte interventies, tijdvensters worden optimaal benut </a:t>
            </a:r>
          </a:p>
          <a:p>
            <a:r>
              <a:rPr lang="nl-NL" sz="2200" dirty="0" smtClean="0"/>
              <a:t>Thema 5: integrale aanpak door professionele voorbereiding en uitvoering </a:t>
            </a:r>
          </a:p>
          <a:p>
            <a:r>
              <a:rPr lang="nl-NL" sz="2200" dirty="0" smtClean="0"/>
              <a:t>Thema 6: logische bundeling van disciplines</a:t>
            </a:r>
            <a:endParaRPr lang="nl-NL" sz="2200" b="1" dirty="0"/>
          </a:p>
          <a:p>
            <a:endParaRPr lang="nl-NL" sz="2200" dirty="0"/>
          </a:p>
        </p:txBody>
      </p:sp>
      <p:pic>
        <p:nvPicPr>
          <p:cNvPr id="8" name="Picture 2" descr="Vergrootglas voor volwassenen - 70mm - Loep - Vergrootglas | bol.co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7103" y="213050"/>
            <a:ext cx="1307465" cy="1232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3427" y="415800"/>
            <a:ext cx="1357681" cy="745099"/>
          </a:xfrm>
          <a:prstGeom prst="rect">
            <a:avLst/>
          </a:prstGeom>
        </p:spPr>
      </p:pic>
      <p:sp>
        <p:nvSpPr>
          <p:cNvPr id="11" name="Ovaal 10"/>
          <p:cNvSpPr/>
          <p:nvPr/>
        </p:nvSpPr>
        <p:spPr>
          <a:xfrm>
            <a:off x="10161143" y="348284"/>
            <a:ext cx="864113" cy="544743"/>
          </a:xfrm>
          <a:prstGeom prst="ellipse">
            <a:avLst/>
          </a:prstGeom>
          <a:solidFill>
            <a:srgbClr val="DC551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Tekstvak 11"/>
          <p:cNvSpPr txBox="1"/>
          <p:nvPr/>
        </p:nvSpPr>
        <p:spPr>
          <a:xfrm>
            <a:off x="10341747" y="307973"/>
            <a:ext cx="418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600" dirty="0">
                <a:solidFill>
                  <a:schemeClr val="bg1"/>
                </a:solidFill>
              </a:rPr>
              <a:t>O</a:t>
            </a:r>
          </a:p>
        </p:txBody>
      </p:sp>
      <p:pic>
        <p:nvPicPr>
          <p:cNvPr id="13" name="Afbeelding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3642" y="5401083"/>
            <a:ext cx="6198183" cy="10643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80016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ianummer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pPr/>
              <a:t>11</a:t>
            </a:fld>
            <a:endParaRPr lang="nl-NL" dirty="0"/>
          </a:p>
        </p:txBody>
      </p:sp>
      <p:sp>
        <p:nvSpPr>
          <p:cNvPr id="7" name="Titel 7"/>
          <p:cNvSpPr>
            <a:spLocks noGrp="1"/>
          </p:cNvSpPr>
          <p:nvPr>
            <p:ph type="title"/>
          </p:nvPr>
        </p:nvSpPr>
        <p:spPr>
          <a:xfrm>
            <a:off x="630000" y="1044206"/>
            <a:ext cx="10933200" cy="1069200"/>
          </a:xfrm>
        </p:spPr>
        <p:txBody>
          <a:bodyPr>
            <a:normAutofit/>
          </a:bodyPr>
          <a:lstStyle/>
          <a:p>
            <a:r>
              <a:rPr lang="nl-NL" sz="3200" dirty="0" smtClean="0"/>
              <a:t>Specialistische onderhoudscontracten</a:t>
            </a:r>
            <a:endParaRPr lang="nl-NL" sz="3200" dirty="0"/>
          </a:p>
        </p:txBody>
      </p:sp>
      <p:sp>
        <p:nvSpPr>
          <p:cNvPr id="10" name="Tijdelijke aanduiding voor tekst 2"/>
          <p:cNvSpPr txBox="1">
            <a:spLocks/>
          </p:cNvSpPr>
          <p:nvPr/>
        </p:nvSpPr>
        <p:spPr>
          <a:xfrm>
            <a:off x="465360" y="1495757"/>
            <a:ext cx="10690176" cy="1118252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nl-NL"/>
            </a:defPPr>
            <a:lvl1pPr marL="0" algn="l" defTabSz="914400" rtl="0" eaLnBrk="1" latinLnBrk="0" hangingPunct="1">
              <a:defRPr sz="18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 sz="2400" i="1" dirty="0" smtClean="0">
              <a:solidFill>
                <a:schemeClr val="tx2"/>
              </a:solidFill>
              <a:latin typeface="+mn-lt"/>
            </a:endParaRPr>
          </a:p>
          <a:p>
            <a:endParaRPr lang="nl-NL" dirty="0" smtClean="0"/>
          </a:p>
          <a:p>
            <a:endParaRPr lang="nl-NL" dirty="0"/>
          </a:p>
        </p:txBody>
      </p:sp>
      <p:sp>
        <p:nvSpPr>
          <p:cNvPr id="2" name="Tijdelijke aanduiding voor inhoud 1"/>
          <p:cNvSpPr>
            <a:spLocks noGrp="1"/>
          </p:cNvSpPr>
          <p:nvPr>
            <p:ph sz="quarter" idx="13"/>
          </p:nvPr>
        </p:nvSpPr>
        <p:spPr>
          <a:xfrm>
            <a:off x="630000" y="2442240"/>
            <a:ext cx="10922400" cy="3964060"/>
          </a:xfrm>
        </p:spPr>
        <p:txBody>
          <a:bodyPr>
            <a:normAutofit/>
          </a:bodyPr>
          <a:lstStyle/>
          <a:p>
            <a:r>
              <a:rPr lang="nl-NL" sz="2200" dirty="0" smtClean="0"/>
              <a:t>Vooral raamcontracten, met meerdere opdrachtnemers</a:t>
            </a:r>
          </a:p>
          <a:p>
            <a:r>
              <a:rPr lang="nl-NL" sz="2200" dirty="0" smtClean="0"/>
              <a:t>Separate onderhoudscontracten voor specialistisch variabel onderhoud, kwalitatief hoogwaardig</a:t>
            </a:r>
          </a:p>
          <a:p>
            <a:r>
              <a:rPr lang="nl-NL" sz="2200" dirty="0" smtClean="0"/>
              <a:t>RWS 1 op 1 verbonden met onderhoudsspecialisten</a:t>
            </a:r>
          </a:p>
          <a:p>
            <a:r>
              <a:rPr lang="nl-NL" sz="2200" dirty="0" smtClean="0"/>
              <a:t>Kleine en grote werkpakketten, </a:t>
            </a:r>
            <a:r>
              <a:rPr lang="nl-NL" sz="2200" dirty="0"/>
              <a:t>met korte doorlooptijd </a:t>
            </a:r>
            <a:r>
              <a:rPr lang="nl-NL" sz="2200" dirty="0" smtClean="0"/>
              <a:t>opgedragen</a:t>
            </a:r>
          </a:p>
          <a:p>
            <a:r>
              <a:rPr lang="nl-NL" sz="2200" dirty="0" smtClean="0"/>
              <a:t>Flexibel </a:t>
            </a:r>
            <a:r>
              <a:rPr lang="nl-NL" sz="2200" dirty="0"/>
              <a:t>en met slagkracht meebewegend met beschikbaar </a:t>
            </a:r>
            <a:r>
              <a:rPr lang="nl-NL" sz="2200" dirty="0" smtClean="0"/>
              <a:t>budget</a:t>
            </a:r>
          </a:p>
          <a:p>
            <a:r>
              <a:rPr lang="nl-NL" sz="2200" dirty="0" smtClean="0"/>
              <a:t>Variabel </a:t>
            </a:r>
            <a:r>
              <a:rPr lang="nl-NL" sz="2200" dirty="0"/>
              <a:t>onderhoud goedkoper, want meer in concurrentie </a:t>
            </a:r>
            <a:r>
              <a:rPr lang="nl-NL" sz="2200" dirty="0" smtClean="0"/>
              <a:t>ingekocht</a:t>
            </a:r>
          </a:p>
          <a:p>
            <a:r>
              <a:rPr lang="nl-NL" sz="2200" dirty="0" smtClean="0"/>
              <a:t>Juiste maatregel, op het juiste moment, door de juiste </a:t>
            </a:r>
            <a:r>
              <a:rPr lang="nl-NL" sz="2200" b="1" dirty="0" smtClean="0"/>
              <a:t>expert</a:t>
            </a:r>
            <a:endParaRPr lang="nl-NL" sz="2200" b="1" dirty="0"/>
          </a:p>
          <a:p>
            <a:endParaRPr lang="nl-NL" sz="2200" dirty="0"/>
          </a:p>
        </p:txBody>
      </p:sp>
      <p:pic>
        <p:nvPicPr>
          <p:cNvPr id="8" name="Picture 2" descr="Vergrootglas voor volwassenen - 70mm - Loep - Vergrootglas | bol.co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3003" y="524096"/>
            <a:ext cx="1307465" cy="1232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kstvak 11"/>
          <p:cNvSpPr txBox="1"/>
          <p:nvPr/>
        </p:nvSpPr>
        <p:spPr>
          <a:xfrm>
            <a:off x="10085715" y="2045333"/>
            <a:ext cx="418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600" dirty="0" smtClean="0">
                <a:solidFill>
                  <a:schemeClr val="bg1"/>
                </a:solidFill>
              </a:rPr>
              <a:t>S</a:t>
            </a:r>
            <a:endParaRPr lang="nl-NL" sz="3600" dirty="0">
              <a:solidFill>
                <a:schemeClr val="bg1"/>
              </a:solidFill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70159" y="323289"/>
            <a:ext cx="1357681" cy="745099"/>
          </a:xfrm>
          <a:prstGeom prst="rect">
            <a:avLst/>
          </a:prstGeom>
        </p:spPr>
      </p:pic>
      <p:sp>
        <p:nvSpPr>
          <p:cNvPr id="11" name="Ovaal 10"/>
          <p:cNvSpPr/>
          <p:nvPr/>
        </p:nvSpPr>
        <p:spPr>
          <a:xfrm>
            <a:off x="10543003" y="594410"/>
            <a:ext cx="850421" cy="544743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" name="Tekstvak 2"/>
          <p:cNvSpPr txBox="1"/>
          <p:nvPr/>
        </p:nvSpPr>
        <p:spPr>
          <a:xfrm>
            <a:off x="10844784" y="601097"/>
            <a:ext cx="23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 smtClean="0">
                <a:solidFill>
                  <a:schemeClr val="bg1"/>
                </a:solidFill>
              </a:rPr>
              <a:t>I</a:t>
            </a:r>
            <a:endParaRPr lang="nl-NL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924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ianummer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pPr/>
              <a:t>12</a:t>
            </a:fld>
            <a:endParaRPr lang="nl-NL" dirty="0"/>
          </a:p>
        </p:txBody>
      </p:sp>
      <p:sp>
        <p:nvSpPr>
          <p:cNvPr id="7" name="Titel 7"/>
          <p:cNvSpPr>
            <a:spLocks noGrp="1"/>
          </p:cNvSpPr>
          <p:nvPr>
            <p:ph type="title"/>
          </p:nvPr>
        </p:nvSpPr>
        <p:spPr>
          <a:xfrm>
            <a:off x="630000" y="1044206"/>
            <a:ext cx="10933200" cy="1069200"/>
          </a:xfrm>
        </p:spPr>
        <p:txBody>
          <a:bodyPr>
            <a:normAutofit/>
          </a:bodyPr>
          <a:lstStyle/>
          <a:p>
            <a:r>
              <a:rPr lang="nl-NL" sz="3200" dirty="0" smtClean="0"/>
              <a:t>Specialistische onderhoudscontracten</a:t>
            </a:r>
            <a:r>
              <a:rPr lang="nl-NL" sz="3200" dirty="0"/>
              <a:t/>
            </a:r>
            <a:br>
              <a:rPr lang="nl-NL" sz="3200" dirty="0"/>
            </a:br>
            <a:r>
              <a:rPr lang="nl-NL" sz="2000" i="1" dirty="0"/>
              <a:t>juiste </a:t>
            </a:r>
            <a:r>
              <a:rPr lang="nl-NL" sz="2000" i="1" dirty="0" smtClean="0"/>
              <a:t>maatregel, op juiste moment door </a:t>
            </a:r>
            <a:r>
              <a:rPr lang="nl-NL" sz="2000" i="1" dirty="0"/>
              <a:t>juiste </a:t>
            </a:r>
            <a:r>
              <a:rPr lang="nl-NL" sz="2000" i="1" dirty="0" smtClean="0"/>
              <a:t>specialist</a:t>
            </a:r>
            <a:endParaRPr lang="nl-NL" sz="2800" i="1" dirty="0"/>
          </a:p>
        </p:txBody>
      </p:sp>
      <p:sp>
        <p:nvSpPr>
          <p:cNvPr id="10" name="Tijdelijke aanduiding voor tekst 2"/>
          <p:cNvSpPr txBox="1">
            <a:spLocks/>
          </p:cNvSpPr>
          <p:nvPr/>
        </p:nvSpPr>
        <p:spPr>
          <a:xfrm>
            <a:off x="465360" y="1495757"/>
            <a:ext cx="10690176" cy="1118252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nl-NL"/>
            </a:defPPr>
            <a:lvl1pPr marL="0" algn="l" defTabSz="914400" rtl="0" eaLnBrk="1" latinLnBrk="0" hangingPunct="1">
              <a:defRPr sz="18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 sz="2400" i="1" dirty="0" smtClean="0">
              <a:solidFill>
                <a:schemeClr val="tx2"/>
              </a:solidFill>
              <a:latin typeface="+mn-lt"/>
            </a:endParaRPr>
          </a:p>
          <a:p>
            <a:endParaRPr lang="nl-NL" dirty="0" smtClean="0"/>
          </a:p>
          <a:p>
            <a:endParaRPr lang="nl-NL" dirty="0"/>
          </a:p>
        </p:txBody>
      </p:sp>
      <p:pic>
        <p:nvPicPr>
          <p:cNvPr id="8" name="Picture 2" descr="Vergrootglas voor volwassenen - 70mm - Loep - Vergrootglas | bol.co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3003" y="524096"/>
            <a:ext cx="1307465" cy="1232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kstvak 11"/>
          <p:cNvSpPr txBox="1"/>
          <p:nvPr/>
        </p:nvSpPr>
        <p:spPr>
          <a:xfrm>
            <a:off x="10085715" y="2045333"/>
            <a:ext cx="418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600" dirty="0" smtClean="0">
                <a:solidFill>
                  <a:schemeClr val="bg1"/>
                </a:solidFill>
              </a:rPr>
              <a:t>S</a:t>
            </a:r>
            <a:endParaRPr lang="nl-NL" sz="3600" dirty="0">
              <a:solidFill>
                <a:schemeClr val="bg1"/>
              </a:solidFill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70159" y="323289"/>
            <a:ext cx="1357681" cy="745099"/>
          </a:xfrm>
          <a:prstGeom prst="rect">
            <a:avLst/>
          </a:prstGeom>
        </p:spPr>
      </p:pic>
      <p:sp>
        <p:nvSpPr>
          <p:cNvPr id="11" name="Ovaal 10"/>
          <p:cNvSpPr/>
          <p:nvPr/>
        </p:nvSpPr>
        <p:spPr>
          <a:xfrm>
            <a:off x="10543003" y="594410"/>
            <a:ext cx="850421" cy="544743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" name="Tekstvak 2"/>
          <p:cNvSpPr txBox="1"/>
          <p:nvPr/>
        </p:nvSpPr>
        <p:spPr>
          <a:xfrm>
            <a:off x="10844784" y="601097"/>
            <a:ext cx="23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 smtClean="0">
                <a:solidFill>
                  <a:schemeClr val="bg1"/>
                </a:solidFill>
              </a:rPr>
              <a:t>I</a:t>
            </a:r>
            <a:endParaRPr lang="nl-NL" sz="2800" dirty="0">
              <a:solidFill>
                <a:schemeClr val="bg1"/>
              </a:solidFill>
            </a:endParaRPr>
          </a:p>
        </p:txBody>
      </p:sp>
      <p:pic>
        <p:nvPicPr>
          <p:cNvPr id="13" name="Afbeelding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3642" y="5401083"/>
            <a:ext cx="6198183" cy="1064313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Tijdelijke aanduiding voor inhoud 1"/>
          <p:cNvSpPr>
            <a:spLocks noGrp="1"/>
          </p:cNvSpPr>
          <p:nvPr>
            <p:ph sz="quarter" idx="13"/>
          </p:nvPr>
        </p:nvSpPr>
        <p:spPr>
          <a:xfrm>
            <a:off x="630000" y="2332911"/>
            <a:ext cx="10922400" cy="2706227"/>
          </a:xfrm>
        </p:spPr>
        <p:txBody>
          <a:bodyPr>
            <a:normAutofit/>
          </a:bodyPr>
          <a:lstStyle/>
          <a:p>
            <a:r>
              <a:rPr lang="nl-NL" sz="2200" dirty="0" smtClean="0"/>
              <a:t>Thema 1: de specialist direct aan tafel </a:t>
            </a:r>
          </a:p>
          <a:p>
            <a:r>
              <a:rPr lang="nl-NL" sz="2200" dirty="0" smtClean="0"/>
              <a:t>Thema 2: de specialist vult onderhoudsmaatregel in</a:t>
            </a:r>
          </a:p>
          <a:p>
            <a:r>
              <a:rPr lang="nl-NL" sz="2200" dirty="0" smtClean="0"/>
              <a:t>Thema 3: dealflow voor specialist als directe opdrachtnemer voor de klus  </a:t>
            </a:r>
          </a:p>
          <a:p>
            <a:r>
              <a:rPr lang="nl-NL" sz="2200" dirty="0" smtClean="0"/>
              <a:t>Thema 4: gerichte interventies van hoge kwaliteit </a:t>
            </a:r>
          </a:p>
          <a:p>
            <a:r>
              <a:rPr lang="nl-NL" sz="2200" dirty="0" smtClean="0"/>
              <a:t>Thema 5: professionele voorbereiding en uitvoering door specialist </a:t>
            </a:r>
          </a:p>
          <a:p>
            <a:r>
              <a:rPr lang="nl-NL" sz="2200" dirty="0" smtClean="0"/>
              <a:t>Thema 6: korte aansturings- en communicatielijnen</a:t>
            </a:r>
            <a:endParaRPr lang="nl-NL" sz="2200" b="1" dirty="0"/>
          </a:p>
          <a:p>
            <a:endParaRPr lang="nl-NL" sz="2200" dirty="0"/>
          </a:p>
        </p:txBody>
      </p:sp>
    </p:spTree>
    <p:extLst>
      <p:ext uri="{BB962C8B-B14F-4D97-AF65-F5344CB8AC3E}">
        <p14:creationId xmlns:p14="http://schemas.microsoft.com/office/powerpoint/2010/main" val="1247057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/>
          <p:cNvSpPr>
            <a:spLocks noGrp="1"/>
          </p:cNvSpPr>
          <p:nvPr>
            <p:ph type="body" sz="quarter" idx="21"/>
          </p:nvPr>
        </p:nvSpPr>
        <p:spPr>
          <a:xfrm>
            <a:off x="6555600" y="4780503"/>
            <a:ext cx="5423040" cy="431577"/>
          </a:xfrm>
        </p:spPr>
        <p:txBody>
          <a:bodyPr/>
          <a:lstStyle/>
          <a:p>
            <a:pPr lvl="0"/>
            <a:r>
              <a:rPr lang="nl-NL" i="1" dirty="0" smtClean="0">
                <a:solidFill>
                  <a:srgbClr val="000000"/>
                </a:solidFill>
              </a:rPr>
              <a:t>Samen op weg naar AM 2.0</a:t>
            </a:r>
          </a:p>
          <a:p>
            <a:pPr lvl="0"/>
            <a:r>
              <a:rPr lang="nl-NL" i="1" dirty="0" smtClean="0">
                <a:solidFill>
                  <a:srgbClr val="000000"/>
                </a:solidFill>
              </a:rPr>
              <a:t>Met Strategische Inkoop Onderhoud</a:t>
            </a:r>
          </a:p>
          <a:p>
            <a:pPr lvl="0"/>
            <a:endParaRPr lang="nl-NL" i="1" dirty="0">
              <a:solidFill>
                <a:srgbClr val="000000"/>
              </a:solidFill>
            </a:endParaRPr>
          </a:p>
          <a:p>
            <a:pPr algn="r"/>
            <a:r>
              <a:rPr lang="nl-NL" i="1" dirty="0" smtClean="0"/>
              <a:t> </a:t>
            </a:r>
            <a:endParaRPr lang="nl-NL" i="1" dirty="0"/>
          </a:p>
        </p:txBody>
      </p:sp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6555600" y="2109355"/>
            <a:ext cx="5004000" cy="2410538"/>
          </a:xfrm>
        </p:spPr>
        <p:txBody>
          <a:bodyPr>
            <a:noAutofit/>
          </a:bodyPr>
          <a:lstStyle/>
          <a:p>
            <a:r>
              <a:rPr lang="nl-NL" sz="1800" dirty="0" smtClean="0"/>
              <a:t>Dank voor uw aandacht!</a:t>
            </a:r>
            <a:br>
              <a:rPr lang="nl-NL" sz="1800" dirty="0" smtClean="0"/>
            </a:br>
            <a:r>
              <a:rPr lang="nl-NL" sz="1800" dirty="0" smtClean="0"/>
              <a:t>U ontvangt de presentatie per mail</a:t>
            </a:r>
            <a:br>
              <a:rPr lang="nl-NL" sz="1800" dirty="0" smtClean="0"/>
            </a:br>
            <a:r>
              <a:rPr lang="nl-NL" sz="1800" dirty="0" smtClean="0"/>
              <a:t/>
            </a:r>
            <a:br>
              <a:rPr lang="nl-NL" sz="1800" dirty="0" smtClean="0"/>
            </a:br>
            <a:r>
              <a:rPr lang="nl-NL" sz="1800" dirty="0" smtClean="0"/>
              <a:t>Reacties graag uiterlijk </a:t>
            </a:r>
            <a:r>
              <a:rPr lang="nl-NL" sz="1800" smtClean="0"/>
              <a:t>15 april naar</a:t>
            </a:r>
            <a:r>
              <a:rPr lang="nl-NL" sz="1800" dirty="0"/>
              <a:t/>
            </a:r>
            <a:br>
              <a:rPr lang="nl-NL" sz="1800" dirty="0"/>
            </a:br>
            <a:r>
              <a:rPr lang="nl-NL" sz="1800" dirty="0" smtClean="0"/>
              <a:t>SIO@rws.nl</a:t>
            </a:r>
            <a:endParaRPr lang="nl-NL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25"/>
          </p:nvPr>
        </p:nvSpPr>
        <p:spPr>
          <a:xfrm>
            <a:off x="6680016" y="5810065"/>
            <a:ext cx="5004000" cy="345651"/>
          </a:xfrm>
        </p:spPr>
        <p:txBody>
          <a:bodyPr/>
          <a:lstStyle/>
          <a:p>
            <a:r>
              <a:rPr lang="nl-NL" dirty="0" smtClean="0"/>
              <a:t>29 maart 2022</a:t>
            </a:r>
            <a:endParaRPr lang="nl-NL" dirty="0"/>
          </a:p>
          <a:p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13</a:t>
            </a:fld>
            <a:endParaRPr lang="nl-NL" dirty="0"/>
          </a:p>
        </p:txBody>
      </p:sp>
      <p:pic>
        <p:nvPicPr>
          <p:cNvPr id="8" name="Tijdelijke aanduiding voor inhoud 4"/>
          <p:cNvPicPr>
            <a:picLocks noChangeAspect="1"/>
          </p:cNvPicPr>
          <p:nvPr/>
        </p:nvPicPr>
        <p:blipFill rotWithShape="1">
          <a:blip r:embed="rId3"/>
          <a:srcRect b="14836"/>
          <a:stretch/>
        </p:blipFill>
        <p:spPr>
          <a:xfrm>
            <a:off x="630000" y="3636659"/>
            <a:ext cx="5185724" cy="1840383"/>
          </a:xfrm>
          <a:prstGeom prst="rect">
            <a:avLst/>
          </a:prstGeom>
        </p:spPr>
      </p:pic>
      <p:sp>
        <p:nvSpPr>
          <p:cNvPr id="11" name="Rechthoek 10"/>
          <p:cNvSpPr/>
          <p:nvPr/>
        </p:nvSpPr>
        <p:spPr>
          <a:xfrm>
            <a:off x="3963945" y="2546584"/>
            <a:ext cx="493776" cy="172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3141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Afbeelding 1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2480" b="67655" l="38395" r="6222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622" t="31037" r="37321" b="31654"/>
          <a:stretch/>
        </p:blipFill>
        <p:spPr>
          <a:xfrm>
            <a:off x="4880811" y="358196"/>
            <a:ext cx="1184362" cy="1082846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2" t="22831" r="5373" b="45777"/>
          <a:stretch/>
        </p:blipFill>
        <p:spPr>
          <a:xfrm>
            <a:off x="3575720" y="1911791"/>
            <a:ext cx="5400600" cy="1153526"/>
          </a:xfrm>
          <a:prstGeom prst="rect">
            <a:avLst/>
          </a:prstGeom>
        </p:spPr>
      </p:pic>
      <p:sp>
        <p:nvSpPr>
          <p:cNvPr id="5" name="Tekstvak 4"/>
          <p:cNvSpPr txBox="1"/>
          <p:nvPr/>
        </p:nvSpPr>
        <p:spPr>
          <a:xfrm>
            <a:off x="3683732" y="3344988"/>
            <a:ext cx="5184576" cy="43088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>
              <a:contourClr>
                <a:srgbClr val="F3DB28"/>
              </a:contourClr>
            </a:sp3d>
          </a:bodyPr>
          <a:lstStyle/>
          <a:p>
            <a:r>
              <a:rPr lang="nl-NL" sz="2200" dirty="0" smtClean="0"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Segoe Print" panose="02000600000000000000" pitchFamily="2" charset="0"/>
              </a:rPr>
              <a:t>En wat betekent dat voor inkoop?</a:t>
            </a:r>
            <a:endParaRPr lang="nl-NL" sz="2200" dirty="0">
              <a:solidFill>
                <a:schemeClr val="tx2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Segoe Print" panose="02000600000000000000" pitchFamily="2" charset="0"/>
            </a:endParaRP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foregroundMark x1="75110" y1="79881" x2="75110" y2="79881"/>
                        <a14:foregroundMark x1="75621" y1="77500" x2="75621" y2="77500"/>
                        <a14:foregroundMark x1="70395" y1="74702" x2="82237" y2="83274"/>
                        <a14:foregroundMark x1="69956" y1="73333" x2="69883" y2="74167"/>
                        <a14:foregroundMark x1="76645" y1="67024" x2="76645" y2="67024"/>
                        <a14:foregroundMark x1="76389" y1="65774" x2="76389" y2="65774"/>
                        <a14:foregroundMark x1="79825" y1="66369" x2="72953" y2="64940"/>
                        <a14:foregroundMark x1="74342" y1="54583" x2="74342" y2="54583"/>
                        <a14:foregroundMark x1="78180" y1="53095" x2="72880" y2="53333"/>
                        <a14:foregroundMark x1="73830" y1="47619" x2="73830" y2="47619"/>
                        <a14:foregroundMark x1="73648" y1="49167" x2="79569" y2="45655"/>
                        <a14:foregroundMark x1="71418" y1="38393" x2="84613" y2="26131"/>
                        <a14:foregroundMark x1="70724" y1="37143" x2="70724" y2="37143"/>
                        <a14:foregroundMark x1="74159" y1="34345" x2="74159" y2="343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920" t="20986" r="14093" b="11393"/>
          <a:stretch/>
        </p:blipFill>
        <p:spPr>
          <a:xfrm rot="1376587">
            <a:off x="7104111" y="196439"/>
            <a:ext cx="1806657" cy="1293656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9154852" y="456160"/>
            <a:ext cx="30603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600" dirty="0" smtClean="0">
                <a:solidFill>
                  <a:schemeClr val="bg1">
                    <a:lumMod val="50000"/>
                  </a:schemeClr>
                </a:solidFill>
                <a:latin typeface="Segoe Print" panose="02000600000000000000" pitchFamily="2" charset="0"/>
              </a:rPr>
              <a:t>De Boodschap: </a:t>
            </a:r>
            <a:r>
              <a:rPr lang="nl-NL" sz="1600" dirty="0">
                <a:solidFill>
                  <a:schemeClr val="bg1">
                    <a:lumMod val="50000"/>
                  </a:schemeClr>
                </a:solidFill>
                <a:latin typeface="Segoe Print" panose="02000600000000000000" pitchFamily="2" charset="0"/>
              </a:rPr>
              <a:t>RWS zet met AM 2.0 in op de ISO </a:t>
            </a:r>
            <a:r>
              <a:rPr lang="nl-NL" sz="1600" dirty="0" smtClean="0">
                <a:solidFill>
                  <a:schemeClr val="bg1">
                    <a:lumMod val="50000"/>
                  </a:schemeClr>
                </a:solidFill>
                <a:latin typeface="Segoe Print" panose="02000600000000000000" pitchFamily="2" charset="0"/>
              </a:rPr>
              <a:t>55.000 op basis van </a:t>
            </a:r>
            <a:r>
              <a:rPr lang="nl-NL" sz="1600" dirty="0" err="1" smtClean="0">
                <a:solidFill>
                  <a:schemeClr val="bg1">
                    <a:lumMod val="50000"/>
                  </a:schemeClr>
                </a:solidFill>
                <a:latin typeface="Segoe Print" panose="02000600000000000000" pitchFamily="2" charset="0"/>
              </a:rPr>
              <a:t>iAMPro</a:t>
            </a:r>
            <a:endParaRPr lang="nl-NL" sz="1600" dirty="0">
              <a:solidFill>
                <a:schemeClr val="bg1">
                  <a:lumMod val="50000"/>
                </a:schemeClr>
              </a:solidFill>
              <a:latin typeface="Segoe Print" panose="02000600000000000000" pitchFamily="2" charset="0"/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1" b="2343"/>
          <a:stretch/>
        </p:blipFill>
        <p:spPr>
          <a:xfrm>
            <a:off x="10344472" y="1728082"/>
            <a:ext cx="1436068" cy="1512168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044" t="10358" r="32285" b="18950"/>
          <a:stretch/>
        </p:blipFill>
        <p:spPr>
          <a:xfrm>
            <a:off x="7536160" y="4105704"/>
            <a:ext cx="1902361" cy="1981626"/>
          </a:xfrm>
          <a:prstGeom prst="rect">
            <a:avLst/>
          </a:prstGeom>
        </p:spPr>
      </p:pic>
      <p:sp>
        <p:nvSpPr>
          <p:cNvPr id="11" name="Tekstvak 10"/>
          <p:cNvSpPr txBox="1"/>
          <p:nvPr/>
        </p:nvSpPr>
        <p:spPr>
          <a:xfrm>
            <a:off x="9382910" y="4798551"/>
            <a:ext cx="273630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600" dirty="0" smtClean="0">
                <a:solidFill>
                  <a:schemeClr val="tx2">
                    <a:lumMod val="50000"/>
                  </a:schemeClr>
                </a:solidFill>
                <a:latin typeface="Segoe Print" panose="02000600000000000000" pitchFamily="2" charset="0"/>
              </a:rPr>
              <a:t>Contractvormen die beter aansluiten op het assetmanagement van RWS, bijvoorbeeld: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dirty="0" smtClean="0">
                <a:solidFill>
                  <a:schemeClr val="tx2">
                    <a:lumMod val="50000"/>
                  </a:schemeClr>
                </a:solidFill>
                <a:latin typeface="Segoe Print" panose="02000600000000000000" pitchFamily="2" charset="0"/>
              </a:rPr>
              <a:t>Andere maatregelen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dirty="0" smtClean="0">
                <a:solidFill>
                  <a:schemeClr val="tx2">
                    <a:lumMod val="50000"/>
                  </a:schemeClr>
                </a:solidFill>
                <a:latin typeface="Segoe Print" panose="02000600000000000000" pitchFamily="2" charset="0"/>
              </a:rPr>
              <a:t>Andere eisen aan 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1600" dirty="0">
              <a:latin typeface="Segoe Print" panose="02000600000000000000" pitchFamily="2" charset="0"/>
            </a:endParaRPr>
          </a:p>
        </p:txBody>
      </p:sp>
      <p:sp>
        <p:nvSpPr>
          <p:cNvPr id="13" name="Tekstvak 12"/>
          <p:cNvSpPr txBox="1"/>
          <p:nvPr/>
        </p:nvSpPr>
        <p:spPr>
          <a:xfrm>
            <a:off x="2027548" y="745393"/>
            <a:ext cx="33123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600" dirty="0" smtClean="0">
                <a:solidFill>
                  <a:schemeClr val="bg1">
                    <a:lumMod val="50000"/>
                  </a:schemeClr>
                </a:solidFill>
                <a:latin typeface="Segoe Print" panose="02000600000000000000" pitchFamily="2" charset="0"/>
              </a:rPr>
              <a:t>Assetmanagement gaat om het maken van verdedigbare keuzes</a:t>
            </a:r>
            <a:endParaRPr lang="nl-NL" sz="1600" dirty="0">
              <a:solidFill>
                <a:schemeClr val="bg1">
                  <a:lumMod val="50000"/>
                </a:schemeClr>
              </a:solidFill>
              <a:latin typeface="Segoe Print" panose="02000600000000000000" pitchFamily="2" charset="0"/>
            </a:endParaRPr>
          </a:p>
        </p:txBody>
      </p:sp>
      <p:pic>
        <p:nvPicPr>
          <p:cNvPr id="16" name="Afbeelding 15"/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1012" b="77262" l="7310" r="85819">
                        <a14:foregroundMark x1="42654" y1="67619" x2="42654" y2="67619"/>
                        <a14:foregroundMark x1="43494" y1="67143" x2="43494" y2="67143"/>
                        <a14:foregroundMark x1="46126" y1="68810" x2="46126" y2="68988"/>
                        <a14:foregroundMark x1="75731" y1="72976" x2="75621" y2="58571"/>
                        <a14:foregroundMark x1="72076" y1="67738" x2="72076" y2="67738"/>
                        <a14:foregroundMark x1="72405" y1="65714" x2="72405" y2="65714"/>
                        <a14:foregroundMark x1="72405" y1="65595" x2="72405" y2="65595"/>
                        <a14:foregroundMark x1="73428" y1="71429" x2="75183" y2="70536"/>
                        <a14:foregroundMark x1="76645" y1="69167" x2="75548" y2="53988"/>
                        <a14:foregroundMark x1="74232" y1="52738" x2="71345" y2="48929"/>
                        <a14:foregroundMark x1="77010" y1="53036" x2="80921" y2="48929"/>
                        <a14:foregroundMark x1="76901" y1="60655" x2="81250" y2="60655"/>
                        <a14:foregroundMark x1="70431" y1="66548" x2="73538" y2="69524"/>
                        <a14:foregroundMark x1="67288" y1="74643" x2="83151" y2="75774"/>
                        <a14:foregroundMark x1="74817" y1="34345" x2="75548" y2="46369"/>
                        <a14:foregroundMark x1="72770" y1="43274" x2="78034" y2="35893"/>
                        <a14:foregroundMark x1="75621" y1="40476" x2="79678" y2="40298"/>
                        <a14:foregroundMark x1="76572" y1="41964" x2="78216" y2="45000"/>
                        <a14:foregroundMark x1="50439" y1="63333" x2="45651" y2="64881"/>
                        <a14:foregroundMark x1="43056" y1="55298" x2="45833" y2="60476"/>
                        <a14:foregroundMark x1="17727" y1="73631" x2="17727" y2="73631"/>
                        <a14:foregroundMark x1="13743" y1="60774" x2="17873" y2="66905"/>
                        <a14:foregroundMark x1="17800" y1="69940" x2="17800" y2="69940"/>
                        <a14:foregroundMark x1="22039" y1="58095" x2="17727" y2="67560"/>
                        <a14:foregroundMark x1="17654" y1="68690" x2="17909" y2="72202"/>
                        <a14:foregroundMark x1="74744" y1="39048" x2="71637" y2="37500"/>
                        <a14:foregroundMark x1="77083" y1="44702" x2="77083" y2="44940"/>
                        <a14:foregroundMark x1="15095" y1="65298" x2="15095" y2="65298"/>
                        <a14:foregroundMark x1="20395" y1="58929" x2="20395" y2="58929"/>
                        <a14:foregroundMark x1="18750" y1="62202" x2="18750" y2="62202"/>
                        <a14:foregroundMark x1="43056" y1="65179" x2="43056" y2="65179"/>
                        <a14:foregroundMark x1="43311" y1="68452" x2="43311" y2="68393"/>
                        <a14:foregroundMark x1="43165" y1="57976" x2="43165" y2="57976"/>
                        <a14:foregroundMark x1="49817" y1="62500" x2="49817" y2="62500"/>
                        <a14:foregroundMark x1="71455" y1="51726" x2="71455" y2="51726"/>
                        <a14:foregroundMark x1="79605" y1="58810" x2="79605" y2="58810"/>
                        <a14:foregroundMark x1="78582" y1="48750" x2="78582" y2="48750"/>
                        <a14:foregroundMark x1="47953" y1="62500" x2="47953" y2="62500"/>
                        <a14:foregroundMark x1="80409" y1="59107" x2="80409" y2="59107"/>
                        <a14:foregroundMark x1="80592" y1="62083" x2="80556" y2="62083"/>
                        <a14:foregroundMark x1="69189" y1="63929" x2="69115" y2="63929"/>
                        <a14:foregroundMark x1="70870" y1="69940" x2="70870" y2="69940"/>
                        <a14:foregroundMark x1="44298" y1="69405" x2="44298" y2="69405"/>
                        <a14:foregroundMark x1="74817" y1="60952" x2="74817" y2="60952"/>
                        <a14:foregroundMark x1="24232" y1="72202" x2="24232" y2="72202"/>
                        <a14:foregroundMark x1="25987" y1="71369" x2="25987" y2="71369"/>
                        <a14:foregroundMark x1="43677" y1="74524" x2="43677" y2="74524"/>
                        <a14:foregroundMark x1="38194" y1="74226" x2="38194" y2="74226"/>
                        <a14:foregroundMark x1="35453" y1="73810" x2="35453" y2="73810"/>
                        <a14:foregroundMark x1="53911" y1="73512" x2="53911" y2="73512"/>
                        <a14:foregroundMark x1="56762" y1="74107" x2="56762" y2="74107"/>
                        <a14:foregroundMark x1="51133" y1="72798" x2="51133" y2="72798"/>
                        <a14:foregroundMark x1="48794" y1="73631" x2="48794" y2="736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43" t="30313" r="7253" b="19553"/>
          <a:stretch/>
        </p:blipFill>
        <p:spPr>
          <a:xfrm>
            <a:off x="9154852" y="3366278"/>
            <a:ext cx="2826280" cy="1008112"/>
          </a:xfrm>
          <a:prstGeom prst="rect">
            <a:avLst/>
          </a:prstGeom>
        </p:spPr>
      </p:pic>
      <p:sp>
        <p:nvSpPr>
          <p:cNvPr id="17" name="Tekstvak 16"/>
          <p:cNvSpPr txBox="1"/>
          <p:nvPr/>
        </p:nvSpPr>
        <p:spPr>
          <a:xfrm>
            <a:off x="3143672" y="5358514"/>
            <a:ext cx="31997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nl-NL" sz="1600" dirty="0">
              <a:latin typeface="Segoe Print" panose="02000600000000000000" pitchFamily="2" charset="0"/>
            </a:endParaRPr>
          </a:p>
        </p:txBody>
      </p:sp>
      <p:pic>
        <p:nvPicPr>
          <p:cNvPr id="18" name="Afbeelding 17"/>
          <p:cNvPicPr>
            <a:picLocks noChangeAspect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685" b="78167" l="13943" r="71328">
                        <a14:foregroundMark x1="39346" y1="32210" x2="39346" y2="32210"/>
                        <a14:foregroundMark x1="39801" y1="9097" x2="39801" y2="9569"/>
                        <a14:foregroundMark x1="36285" y1="10782" x2="35540" y2="11388"/>
                        <a14:foregroundMark x1="22755" y1="73787" x2="22755" y2="73787"/>
                        <a14:foregroundMark x1="22094" y1="63140" x2="22094" y2="63140"/>
                        <a14:foregroundMark x1="16508" y1="71496" x2="21763" y2="63747"/>
                        <a14:foregroundMark x1="37981" y1="10647" x2="37981" y2="10647"/>
                        <a14:foregroundMark x1="25197" y1="76819" x2="18287" y2="76348"/>
                        <a14:foregroundMark x1="17170" y1="76819" x2="17170" y2="76819"/>
                        <a14:foregroundMark x1="37609" y1="10512" x2="37609" y2="105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702" t="1889" r="25151" b="19996"/>
          <a:stretch/>
        </p:blipFill>
        <p:spPr>
          <a:xfrm>
            <a:off x="-119698" y="236653"/>
            <a:ext cx="3515994" cy="2588700"/>
          </a:xfrm>
          <a:prstGeom prst="rect">
            <a:avLst/>
          </a:prstGeom>
        </p:spPr>
      </p:pic>
      <p:pic>
        <p:nvPicPr>
          <p:cNvPr id="19" name="Afbeelding 18"/>
          <p:cNvPicPr>
            <a:picLocks noChangeAspect="1"/>
          </p:cNvPicPr>
          <p:nvPr/>
        </p:nvPicPr>
        <p:blipFill rotWithShape="1"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30054" b="69070" l="34216" r="60240">
                        <a14:foregroundMark x1="55896" y1="43935" x2="55896" y2="4393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326" t="27538" r="38038" b="28158"/>
          <a:stretch/>
        </p:blipFill>
        <p:spPr>
          <a:xfrm>
            <a:off x="644955" y="2665929"/>
            <a:ext cx="2304256" cy="2189043"/>
          </a:xfrm>
          <a:prstGeom prst="rect">
            <a:avLst/>
          </a:prstGeom>
        </p:spPr>
      </p:pic>
      <p:sp>
        <p:nvSpPr>
          <p:cNvPr id="20" name="Tekstvak 19"/>
          <p:cNvSpPr txBox="1"/>
          <p:nvPr/>
        </p:nvSpPr>
        <p:spPr>
          <a:xfrm rot="3975520">
            <a:off x="2252571" y="3622436"/>
            <a:ext cx="70876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 smtClean="0">
                <a:solidFill>
                  <a:schemeClr val="tx2">
                    <a:lumMod val="75000"/>
                  </a:schemeClr>
                </a:solidFill>
                <a:latin typeface="Segoe Print" panose="02000600000000000000" pitchFamily="2" charset="0"/>
              </a:rPr>
              <a:t>RWS</a:t>
            </a:r>
            <a:endParaRPr lang="nl-NL" sz="1000" dirty="0">
              <a:solidFill>
                <a:schemeClr val="tx2">
                  <a:lumMod val="75000"/>
                </a:schemeClr>
              </a:solidFill>
              <a:latin typeface="Segoe Print" panose="02000600000000000000" pitchFamily="2" charset="0"/>
            </a:endParaRPr>
          </a:p>
        </p:txBody>
      </p:sp>
      <p:sp>
        <p:nvSpPr>
          <p:cNvPr id="22" name="Tekstvak 21"/>
          <p:cNvSpPr txBox="1"/>
          <p:nvPr/>
        </p:nvSpPr>
        <p:spPr>
          <a:xfrm rot="17317336">
            <a:off x="655501" y="3342029"/>
            <a:ext cx="67160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 smtClean="0">
                <a:solidFill>
                  <a:schemeClr val="tx2">
                    <a:lumMod val="75000"/>
                  </a:schemeClr>
                </a:solidFill>
                <a:latin typeface="Segoe Print" panose="02000600000000000000" pitchFamily="2" charset="0"/>
              </a:rPr>
              <a:t>Markt</a:t>
            </a:r>
            <a:endParaRPr lang="nl-NL" sz="1000" dirty="0">
              <a:solidFill>
                <a:schemeClr val="tx2">
                  <a:lumMod val="75000"/>
                </a:schemeClr>
              </a:solidFill>
              <a:latin typeface="Segoe Print" panose="02000600000000000000" pitchFamily="2" charset="0"/>
            </a:endParaRPr>
          </a:p>
        </p:txBody>
      </p:sp>
      <p:sp>
        <p:nvSpPr>
          <p:cNvPr id="23" name="Tekstvak 22"/>
          <p:cNvSpPr txBox="1"/>
          <p:nvPr/>
        </p:nvSpPr>
        <p:spPr>
          <a:xfrm>
            <a:off x="246693" y="4477312"/>
            <a:ext cx="24235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600" dirty="0" smtClean="0">
                <a:solidFill>
                  <a:schemeClr val="tx2">
                    <a:lumMod val="50000"/>
                  </a:schemeClr>
                </a:solidFill>
                <a:latin typeface="Segoe Print" panose="02000600000000000000" pitchFamily="2" charset="0"/>
              </a:rPr>
              <a:t>We zien de markt als partner in deze ontwikkeling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1600" dirty="0">
              <a:latin typeface="Segoe Print" panose="02000600000000000000" pitchFamily="2" charset="0"/>
            </a:endParaRPr>
          </a:p>
        </p:txBody>
      </p:sp>
      <p:sp>
        <p:nvSpPr>
          <p:cNvPr id="2" name="Tekstvak 1"/>
          <p:cNvSpPr txBox="1"/>
          <p:nvPr/>
        </p:nvSpPr>
        <p:spPr>
          <a:xfrm>
            <a:off x="2231136" y="6271140"/>
            <a:ext cx="76735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400" dirty="0" smtClean="0">
                <a:latin typeface="Segoe Script" panose="030B0504020000000003" pitchFamily="66" charset="0"/>
              </a:rPr>
              <a:t>Samen de onderhoudsbehoefte managen</a:t>
            </a:r>
            <a:endParaRPr lang="nl-NL" dirty="0">
              <a:latin typeface="Segoe Script" panose="030B0504020000000003" pitchFamily="66" charset="0"/>
            </a:endParaRPr>
          </a:p>
        </p:txBody>
      </p:sp>
      <p:sp>
        <p:nvSpPr>
          <p:cNvPr id="3" name="Tekstvak 2"/>
          <p:cNvSpPr txBox="1"/>
          <p:nvPr/>
        </p:nvSpPr>
        <p:spPr>
          <a:xfrm>
            <a:off x="231196" y="5343892"/>
            <a:ext cx="26156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600" dirty="0" smtClean="0">
                <a:solidFill>
                  <a:srgbClr val="154273"/>
                </a:solidFill>
                <a:latin typeface="Segoe Print" panose="02000600000000000000" pitchFamily="2" charset="0"/>
              </a:rPr>
              <a:t>Dat krijgt vorm in de projecten, maar ook op programma-niveau via de Klankbordgroep Markt &amp; AM</a:t>
            </a:r>
            <a:endParaRPr lang="nl-NL" sz="1600" dirty="0">
              <a:solidFill>
                <a:srgbClr val="154273"/>
              </a:solidFill>
              <a:latin typeface="Segoe Print" panose="02000600000000000000" pitchFamily="2" charset="0"/>
            </a:endParaRPr>
          </a:p>
        </p:txBody>
      </p:sp>
      <p:pic>
        <p:nvPicPr>
          <p:cNvPr id="1026" name="Afbeelding 11" descr="image001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142" y="3562498"/>
            <a:ext cx="4097899" cy="2896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5909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inhoud 5"/>
          <p:cNvSpPr>
            <a:spLocks noGrp="1"/>
          </p:cNvSpPr>
          <p:nvPr>
            <p:ph sz="quarter" idx="13"/>
          </p:nvPr>
        </p:nvSpPr>
        <p:spPr>
          <a:xfrm>
            <a:off x="519776" y="1728638"/>
            <a:ext cx="10922400" cy="4799934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nl-NL" sz="2600" dirty="0" smtClean="0"/>
              <a:t>De kwaliteit van het onderhoud is te vaak minder dan RWS verwacht</a:t>
            </a:r>
          </a:p>
          <a:p>
            <a:pPr>
              <a:lnSpc>
                <a:spcPct val="120000"/>
              </a:lnSpc>
            </a:pPr>
            <a:r>
              <a:rPr lang="nl-NL" sz="2600" dirty="0"/>
              <a:t>Nog te vaak zijn de inschrijvingen </a:t>
            </a:r>
            <a:r>
              <a:rPr lang="nl-NL" sz="2600" dirty="0" smtClean="0"/>
              <a:t>op onderhoud erg laag</a:t>
            </a:r>
            <a:r>
              <a:rPr lang="nl-NL" sz="2600" dirty="0"/>
              <a:t>. Daardoor weer te reactief gedrag van opdrachtnemers en te veel sturing op volume en </a:t>
            </a:r>
            <a:r>
              <a:rPr lang="nl-NL" sz="2600" dirty="0" smtClean="0"/>
              <a:t>meerwerk</a:t>
            </a:r>
            <a:endParaRPr lang="nl-NL" sz="2600" dirty="0"/>
          </a:p>
          <a:p>
            <a:pPr>
              <a:lnSpc>
                <a:spcPct val="120000"/>
              </a:lnSpc>
            </a:pPr>
            <a:r>
              <a:rPr lang="nl-NL" sz="2600" dirty="0" smtClean="0"/>
              <a:t>RWS-onderhoudscontracten zijn te complex, omvangrijk, niet scope-flexibel genoeg, met deels verkeerde prikkels</a:t>
            </a:r>
          </a:p>
          <a:p>
            <a:pPr>
              <a:lnSpc>
                <a:spcPct val="120000"/>
              </a:lnSpc>
            </a:pPr>
            <a:r>
              <a:rPr lang="nl-NL" sz="2600" dirty="0" smtClean="0"/>
              <a:t>De looptijd van prestatiecontracten is te kort, waardoor opdrachtnemers onvoldoende investeren in de opdracht. En het areaal onvoldoende kunnen doorgronden</a:t>
            </a:r>
          </a:p>
          <a:p>
            <a:pPr>
              <a:lnSpc>
                <a:spcPct val="120000"/>
              </a:lnSpc>
            </a:pPr>
            <a:r>
              <a:rPr lang="nl-NL" sz="2600" dirty="0" smtClean="0"/>
              <a:t>De </a:t>
            </a:r>
            <a:r>
              <a:rPr lang="nl-NL" sz="2600" dirty="0"/>
              <a:t>RWS-assetmanagementketen is verknipt, </a:t>
            </a:r>
            <a:r>
              <a:rPr lang="nl-NL" sz="2600" dirty="0" smtClean="0"/>
              <a:t>de </a:t>
            </a:r>
            <a:r>
              <a:rPr lang="nl-NL" sz="2600" dirty="0" err="1" smtClean="0"/>
              <a:t>iAMPro</a:t>
            </a:r>
            <a:r>
              <a:rPr lang="nl-NL" sz="2600" dirty="0" smtClean="0"/>
              <a:t>-bloembladen/-schakels versterken </a:t>
            </a:r>
            <a:r>
              <a:rPr lang="nl-NL" sz="2600" dirty="0"/>
              <a:t>elkaar </a:t>
            </a:r>
            <a:r>
              <a:rPr lang="nl-NL" sz="2600" dirty="0" smtClean="0"/>
              <a:t>nog onvoldoende</a:t>
            </a:r>
            <a:endParaRPr lang="nl-NL" sz="2600" dirty="0"/>
          </a:p>
          <a:p>
            <a:pPr>
              <a:lnSpc>
                <a:spcPct val="120000"/>
              </a:lnSpc>
            </a:pPr>
            <a:r>
              <a:rPr lang="nl-NL" sz="2600" dirty="0" smtClean="0"/>
              <a:t>De </a:t>
            </a:r>
            <a:r>
              <a:rPr lang="nl-NL" sz="2600" dirty="0"/>
              <a:t>voorbereiding, overdracht en beheersing van onderhoudscontracten </a:t>
            </a:r>
            <a:r>
              <a:rPr lang="nl-NL" sz="2600" dirty="0" smtClean="0"/>
              <a:t>leidt in de hele keten tot detailsturing en vergt te veel energie</a:t>
            </a:r>
            <a:endParaRPr lang="nl-NL" sz="2600" dirty="0"/>
          </a:p>
          <a:p>
            <a:pPr>
              <a:lnSpc>
                <a:spcPct val="120000"/>
              </a:lnSpc>
            </a:pPr>
            <a:r>
              <a:rPr lang="nl-NL" sz="2600" dirty="0" smtClean="0"/>
              <a:t>Dit gaat ten koste van de samenwerking en het </a:t>
            </a:r>
            <a:r>
              <a:rPr lang="nl-NL" sz="2600" dirty="0"/>
              <a:t>w</a:t>
            </a:r>
            <a:r>
              <a:rPr lang="nl-NL" sz="2600" dirty="0" smtClean="0"/>
              <a:t>erkplezier in </a:t>
            </a:r>
            <a:r>
              <a:rPr lang="nl-NL" sz="2600" dirty="0"/>
              <a:t>de hele </a:t>
            </a:r>
            <a:r>
              <a:rPr lang="nl-NL" sz="2600" dirty="0" smtClean="0"/>
              <a:t>keten</a:t>
            </a:r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508976" y="852763"/>
            <a:ext cx="10933200" cy="1008442"/>
          </a:xfrm>
        </p:spPr>
        <p:txBody>
          <a:bodyPr>
            <a:normAutofit/>
          </a:bodyPr>
          <a:lstStyle/>
          <a:p>
            <a:r>
              <a:rPr lang="nl-NL" dirty="0" smtClean="0"/>
              <a:t>Probleemstelling 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C93B359-CF0D-4389-949E-16A33FCBB3EC}" type="slidenum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nl-NL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0680" y="82174"/>
            <a:ext cx="1357681" cy="745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70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C93B359-CF0D-4389-949E-16A33FCBB3EC}" type="slidenum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nl-NL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630000" y="1281950"/>
            <a:ext cx="10933200" cy="592599"/>
          </a:xfrm>
        </p:spPr>
        <p:txBody>
          <a:bodyPr>
            <a:normAutofit/>
          </a:bodyPr>
          <a:lstStyle/>
          <a:p>
            <a:r>
              <a:rPr lang="nl-NL" dirty="0" smtClean="0"/>
              <a:t>Verbeterthema’s </a:t>
            </a:r>
            <a:endParaRPr lang="nl-NL" dirty="0"/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00" y="2697509"/>
            <a:ext cx="10945291" cy="187945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00680" y="63886"/>
            <a:ext cx="1357681" cy="745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743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/>
          <p:cNvSpPr>
            <a:spLocks noGrp="1"/>
          </p:cNvSpPr>
          <p:nvPr>
            <p:ph type="body" sz="quarter" idx="11"/>
          </p:nvPr>
        </p:nvSpPr>
        <p:spPr>
          <a:xfrm>
            <a:off x="457200" y="1781244"/>
            <a:ext cx="11237495" cy="47880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nl-NL" sz="2200" dirty="0"/>
          </a:p>
          <a:p>
            <a:r>
              <a:rPr lang="nl-NL" sz="2200" dirty="0" smtClean="0"/>
              <a:t>Zichtbaar buiten verbeteren, beter borgen dat we krijgen wat we verwachten</a:t>
            </a:r>
          </a:p>
          <a:p>
            <a:r>
              <a:rPr lang="nl-NL" sz="2200" dirty="0" smtClean="0"/>
              <a:t>Optimaal aansluiten op RWS-assetmanagement</a:t>
            </a:r>
          </a:p>
          <a:p>
            <a:r>
              <a:rPr lang="nl-NL" sz="2200" dirty="0" smtClean="0"/>
              <a:t>Flexibiliteit </a:t>
            </a:r>
            <a:r>
              <a:rPr lang="nl-NL" sz="2200" dirty="0"/>
              <a:t>in en tussen de contracten</a:t>
            </a:r>
            <a:r>
              <a:rPr lang="nl-NL" sz="2200" dirty="0" smtClean="0"/>
              <a:t>, waarbij contractkeuze situatie </a:t>
            </a:r>
            <a:r>
              <a:rPr lang="nl-NL" sz="2200" dirty="0"/>
              <a:t>afhankelijk </a:t>
            </a:r>
            <a:r>
              <a:rPr lang="nl-NL" sz="2200" dirty="0" smtClean="0"/>
              <a:t>en de scope assetafhankelijk </a:t>
            </a:r>
            <a:endParaRPr lang="nl-NL" sz="2200" dirty="0"/>
          </a:p>
          <a:p>
            <a:r>
              <a:rPr lang="nl-NL" sz="2200" dirty="0"/>
              <a:t>Afdekken van alle werkzaamheden (vast en variabel) tot aan groot </a:t>
            </a:r>
            <a:r>
              <a:rPr lang="nl-NL" sz="2200" dirty="0" smtClean="0"/>
              <a:t>onderhoudsmoment (GO moment) </a:t>
            </a:r>
            <a:endParaRPr lang="nl-NL" sz="2200" dirty="0"/>
          </a:p>
          <a:p>
            <a:r>
              <a:rPr lang="nl-NL" sz="2200" dirty="0"/>
              <a:t>Geen tussentijdse separate </a:t>
            </a:r>
            <a:r>
              <a:rPr lang="nl-NL" sz="2200" dirty="0" smtClean="0"/>
              <a:t>aanbestedingen</a:t>
            </a:r>
          </a:p>
          <a:p>
            <a:r>
              <a:rPr lang="nl-NL" sz="2200" dirty="0"/>
              <a:t>E</a:t>
            </a:r>
            <a:r>
              <a:rPr lang="nl-NL" sz="2200" dirty="0" smtClean="0"/>
              <a:t>igenaarschap en stabiliteit in de keten, innovatie en duurzaamheid door langere looptijd</a:t>
            </a:r>
          </a:p>
          <a:p>
            <a:r>
              <a:rPr lang="nl-NL" sz="2200" dirty="0" smtClean="0"/>
              <a:t>Betere verdeling van totale onderhoudspakket over de markt, meer rendement en dealflow (meer kansen voor allen waaronder MKB)</a:t>
            </a:r>
            <a:endParaRPr lang="nl-NL" sz="2200" dirty="0"/>
          </a:p>
          <a:p>
            <a:endParaRPr lang="nl-NL" sz="2200" dirty="0"/>
          </a:p>
          <a:p>
            <a:endParaRPr lang="nl-NL" sz="2200" dirty="0"/>
          </a:p>
        </p:txBody>
      </p:sp>
      <p:sp>
        <p:nvSpPr>
          <p:cNvPr id="5" name="Titel 1"/>
          <p:cNvSpPr txBox="1">
            <a:spLocks/>
          </p:cNvSpPr>
          <p:nvPr/>
        </p:nvSpPr>
        <p:spPr>
          <a:xfrm>
            <a:off x="447216" y="1210655"/>
            <a:ext cx="11203200" cy="400110"/>
          </a:xfrm>
          <a:prstGeom prst="rect">
            <a:avLst/>
          </a:prstGeom>
        </p:spPr>
        <p:txBody>
          <a:bodyPr vert="horz" lIns="0" tIns="0" rIns="0" bIns="0" rtlCol="0" anchor="t" anchorCtr="0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dirty="0" smtClean="0"/>
              <a:t>Doel nieuwe set OH-contracten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00680" y="63886"/>
            <a:ext cx="1357681" cy="745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114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b="14836"/>
          <a:stretch/>
        </p:blipFill>
        <p:spPr>
          <a:xfrm>
            <a:off x="1132779" y="2725684"/>
            <a:ext cx="9512391" cy="3375891"/>
          </a:xfrm>
          <a:prstGeom prst="rect">
            <a:avLst/>
          </a:prstGeom>
        </p:spPr>
      </p:pic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80BBCF9-4C7F-4427-AE9E-273A6B797D4C}" type="slidenum">
              <a:rPr kumimoji="0" lang="nl-NL" altLang="nl-NL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nl-NL" altLang="nl-NL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70159" y="323289"/>
            <a:ext cx="1357681" cy="745099"/>
          </a:xfrm>
          <a:prstGeom prst="rect">
            <a:avLst/>
          </a:prstGeom>
        </p:spPr>
      </p:pic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624000" y="1021679"/>
            <a:ext cx="11203200" cy="400110"/>
          </a:xfrm>
        </p:spPr>
        <p:txBody>
          <a:bodyPr>
            <a:normAutofit fontScale="90000"/>
          </a:bodyPr>
          <a:lstStyle/>
          <a:p>
            <a:r>
              <a:rPr lang="nl-NL" dirty="0">
                <a:latin typeface="+mn-lt"/>
              </a:rPr>
              <a:t>N</a:t>
            </a:r>
            <a:r>
              <a:rPr lang="nl-NL" dirty="0" smtClean="0">
                <a:latin typeface="+mn-lt"/>
              </a:rPr>
              <a:t>ieuwe set OH-contracten</a:t>
            </a:r>
            <a:endParaRPr lang="nl-NL" dirty="0">
              <a:latin typeface="+mn-lt"/>
            </a:endParaRPr>
          </a:p>
        </p:txBody>
      </p:sp>
      <p:sp>
        <p:nvSpPr>
          <p:cNvPr id="9" name="Tijdelijke aanduiding voor tekst 2"/>
          <p:cNvSpPr txBox="1">
            <a:spLocks/>
          </p:cNvSpPr>
          <p:nvPr/>
        </p:nvSpPr>
        <p:spPr>
          <a:xfrm>
            <a:off x="543886" y="1766778"/>
            <a:ext cx="10690176" cy="1118252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nl-NL"/>
            </a:defPPr>
            <a:lvl1pPr marL="0" algn="l" defTabSz="914400" rtl="0" eaLnBrk="1" latinLnBrk="0" hangingPunct="1">
              <a:defRPr sz="18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400" i="1" dirty="0" smtClean="0">
                <a:solidFill>
                  <a:schemeClr val="tx2"/>
                </a:solidFill>
                <a:latin typeface="+mn-lt"/>
              </a:rPr>
              <a:t>Gevisualiseerd</a:t>
            </a:r>
          </a:p>
          <a:p>
            <a:endParaRPr lang="nl-NL" dirty="0" smtClean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58516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Vergrootglas voor volwassenen - 70mm - Loep - Vergrootglas | bol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9231" y="350381"/>
            <a:ext cx="1307465" cy="1232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jdelijke aanduiding voor inhoud 5"/>
          <p:cNvSpPr>
            <a:spLocks noGrp="1"/>
          </p:cNvSpPr>
          <p:nvPr>
            <p:ph sz="quarter" idx="13"/>
          </p:nvPr>
        </p:nvSpPr>
        <p:spPr>
          <a:xfrm>
            <a:off x="674690" y="1614381"/>
            <a:ext cx="10671882" cy="5077913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endParaRPr lang="nl-NL" sz="2000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nl-NL" sz="2200" dirty="0" smtClean="0"/>
              <a:t>In het BOC staat de </a:t>
            </a:r>
            <a:r>
              <a:rPr lang="nl-NL" sz="2200" i="1" dirty="0" smtClean="0"/>
              <a:t>kwaliteit van het vast onderhoud </a:t>
            </a:r>
            <a:r>
              <a:rPr lang="nl-NL" sz="2200" dirty="0" smtClean="0"/>
              <a:t>centraal!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nl-NL" sz="2000" dirty="0" smtClean="0"/>
              <a:t>De contractpartners voelen zich gezamenlijk verantwoordelijk voor het presteren van de assets:</a:t>
            </a:r>
            <a:endParaRPr lang="nl-NL" dirty="0"/>
          </a:p>
          <a:p>
            <a:pPr lvl="0"/>
            <a:r>
              <a:rPr lang="nl-NL" sz="2000" dirty="0" smtClean="0"/>
              <a:t>standaard </a:t>
            </a:r>
            <a:r>
              <a:rPr lang="nl-NL" sz="2000" dirty="0"/>
              <a:t>verzorgend </a:t>
            </a:r>
            <a:r>
              <a:rPr lang="nl-NL" sz="2000" dirty="0" smtClean="0"/>
              <a:t>onderhoud; </a:t>
            </a:r>
            <a:endParaRPr lang="nl-NL" sz="2000" dirty="0"/>
          </a:p>
          <a:p>
            <a:pPr lvl="0"/>
            <a:r>
              <a:rPr lang="nl-NL" sz="2000" dirty="0" smtClean="0"/>
              <a:t>calamiteiten </a:t>
            </a:r>
            <a:r>
              <a:rPr lang="nl-NL" sz="2000" dirty="0"/>
              <a:t>en het incident-management; </a:t>
            </a:r>
          </a:p>
          <a:p>
            <a:pPr lvl="0"/>
            <a:r>
              <a:rPr lang="nl-NL" sz="2000" dirty="0" smtClean="0"/>
              <a:t>vergaring </a:t>
            </a:r>
            <a:r>
              <a:rPr lang="nl-NL" sz="2000" dirty="0"/>
              <a:t>en uitwisseling van areaalgegevens, </a:t>
            </a:r>
            <a:endParaRPr lang="nl-NL" sz="2000" dirty="0" smtClean="0"/>
          </a:p>
          <a:p>
            <a:pPr marL="0" lvl="0" indent="0">
              <a:buNone/>
            </a:pPr>
            <a:r>
              <a:rPr lang="nl-NL" sz="2000" i="1" dirty="0" smtClean="0"/>
              <a:t>en</a:t>
            </a:r>
            <a:r>
              <a:rPr lang="nl-NL" sz="2000" dirty="0" smtClean="0"/>
              <a:t> </a:t>
            </a:r>
            <a:endParaRPr lang="nl-NL" sz="2000" dirty="0"/>
          </a:p>
          <a:p>
            <a:pPr lvl="0"/>
            <a:r>
              <a:rPr lang="nl-NL" sz="2000" dirty="0"/>
              <a:t>assetmanagement advisering als onderdeel </a:t>
            </a:r>
            <a:r>
              <a:rPr lang="nl-NL" sz="2000" dirty="0" smtClean="0"/>
              <a:t>van samen </a:t>
            </a:r>
            <a:r>
              <a:rPr lang="nl-NL" sz="2000" dirty="0"/>
              <a:t>managen van de </a:t>
            </a:r>
            <a:r>
              <a:rPr lang="nl-NL" sz="2000" dirty="0" smtClean="0"/>
              <a:t>onderhoudsbehoefte</a:t>
            </a:r>
          </a:p>
          <a:p>
            <a:pPr marL="0" indent="0">
              <a:lnSpc>
                <a:spcPct val="120000"/>
              </a:lnSpc>
              <a:buNone/>
            </a:pPr>
            <a:endParaRPr lang="nl-NL" sz="2000" dirty="0"/>
          </a:p>
          <a:p>
            <a:pPr marL="457200" indent="-457200">
              <a:lnSpc>
                <a:spcPct val="120000"/>
              </a:lnSpc>
              <a:buFont typeface="+mj-lt"/>
              <a:buAutoNum type="arabicPeriod"/>
            </a:pPr>
            <a:endParaRPr lang="nl-NL" sz="2000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pPr/>
              <a:t>7</a:t>
            </a:fld>
            <a:endParaRPr lang="nl-NL" dirty="0"/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87839" y="531164"/>
            <a:ext cx="1357681" cy="745099"/>
          </a:xfrm>
          <a:prstGeom prst="rect">
            <a:avLst/>
          </a:prstGeom>
        </p:spPr>
      </p:pic>
      <p:sp>
        <p:nvSpPr>
          <p:cNvPr id="7" name="Titel 7"/>
          <p:cNvSpPr>
            <a:spLocks noGrp="1"/>
          </p:cNvSpPr>
          <p:nvPr>
            <p:ph type="title"/>
          </p:nvPr>
        </p:nvSpPr>
        <p:spPr>
          <a:xfrm>
            <a:off x="630000" y="952766"/>
            <a:ext cx="10933200" cy="487550"/>
          </a:xfrm>
        </p:spPr>
        <p:txBody>
          <a:bodyPr>
            <a:normAutofit/>
          </a:bodyPr>
          <a:lstStyle/>
          <a:p>
            <a:r>
              <a:rPr lang="nl-NL" sz="3200" dirty="0" err="1" smtClean="0"/>
              <a:t>BasisOnderhoudsContract</a:t>
            </a:r>
            <a:r>
              <a:rPr lang="nl-NL" sz="3200" dirty="0" smtClean="0"/>
              <a:t> (BOC)</a:t>
            </a:r>
            <a:endParaRPr lang="nl-NL" sz="3200" dirty="0"/>
          </a:p>
        </p:txBody>
      </p:sp>
      <p:sp>
        <p:nvSpPr>
          <p:cNvPr id="10" name="Tijdelijke aanduiding voor tekst 2"/>
          <p:cNvSpPr txBox="1">
            <a:spLocks/>
          </p:cNvSpPr>
          <p:nvPr/>
        </p:nvSpPr>
        <p:spPr>
          <a:xfrm>
            <a:off x="465360" y="1495757"/>
            <a:ext cx="10690176" cy="1118252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nl-NL"/>
            </a:defPPr>
            <a:lvl1pPr marL="0" algn="l" defTabSz="914400" rtl="0" eaLnBrk="1" latinLnBrk="0" hangingPunct="1">
              <a:defRPr sz="18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 sz="2400" i="1" dirty="0" smtClean="0">
              <a:solidFill>
                <a:schemeClr val="tx2"/>
              </a:solidFill>
              <a:latin typeface="+mn-lt"/>
            </a:endParaRPr>
          </a:p>
          <a:p>
            <a:endParaRPr lang="nl-NL" dirty="0" smtClean="0"/>
          </a:p>
          <a:p>
            <a:endParaRPr lang="nl-NL" dirty="0"/>
          </a:p>
        </p:txBody>
      </p:sp>
      <p:sp>
        <p:nvSpPr>
          <p:cNvPr id="2" name="Ovaal 1"/>
          <p:cNvSpPr/>
          <p:nvPr/>
        </p:nvSpPr>
        <p:spPr>
          <a:xfrm>
            <a:off x="9905111" y="494588"/>
            <a:ext cx="864113" cy="544743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" name="Tekstvak 2"/>
          <p:cNvSpPr txBox="1"/>
          <p:nvPr/>
        </p:nvSpPr>
        <p:spPr>
          <a:xfrm>
            <a:off x="10085715" y="435989"/>
            <a:ext cx="418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600" dirty="0" smtClean="0">
                <a:solidFill>
                  <a:schemeClr val="bg1"/>
                </a:solidFill>
              </a:rPr>
              <a:t>S</a:t>
            </a:r>
            <a:endParaRPr lang="nl-NL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202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Vergrootglas voor volwassenen - 70mm - Loep - Vergrootglas | bol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9231" y="350381"/>
            <a:ext cx="1307465" cy="1232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jdelijke aanduiding voor inhoud 5"/>
          <p:cNvSpPr>
            <a:spLocks noGrp="1"/>
          </p:cNvSpPr>
          <p:nvPr>
            <p:ph sz="quarter" idx="13"/>
          </p:nvPr>
        </p:nvSpPr>
        <p:spPr>
          <a:xfrm>
            <a:off x="674688" y="1912551"/>
            <a:ext cx="10820178" cy="5077913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nl-NL" sz="2200" dirty="0" smtClean="0"/>
              <a:t>Thema 1: 	contracteren partner in assetmanagement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nl-NL" sz="2000" dirty="0" smtClean="0"/>
              <a:t>Thema 2: 	partners voelen zich samen verantwoordelijk voor het presteren van 		het areaal</a:t>
            </a:r>
            <a:endParaRPr lang="nl-NL" sz="2000" dirty="0"/>
          </a:p>
          <a:p>
            <a:pPr marL="0" lvl="0" indent="0">
              <a:buNone/>
            </a:pPr>
            <a:r>
              <a:rPr lang="nl-NL" sz="2000" dirty="0" smtClean="0"/>
              <a:t>Thema 3: 	RWS betaalt een faire prijs voor basis onderhoud, areaal data </a:t>
            </a:r>
            <a:r>
              <a:rPr lang="nl-NL" sz="2000" i="1" dirty="0" smtClean="0"/>
              <a:t>en</a:t>
            </a:r>
            <a:r>
              <a:rPr lang="nl-NL" sz="2000" dirty="0" smtClean="0"/>
              <a:t> 		assetmanagement advies</a:t>
            </a:r>
          </a:p>
          <a:p>
            <a:pPr marL="0" lvl="0" indent="0">
              <a:buNone/>
            </a:pPr>
            <a:r>
              <a:rPr lang="nl-NL" sz="2000" dirty="0" smtClean="0"/>
              <a:t>Thema 4:	scherpe onderhoudsmaatregelen, minder volume - meer kwaliteit </a:t>
            </a:r>
          </a:p>
          <a:p>
            <a:pPr marL="0" lvl="0" indent="0">
              <a:buNone/>
            </a:pPr>
            <a:r>
              <a:rPr lang="nl-NL" sz="2000" dirty="0" smtClean="0"/>
              <a:t>Thema 5:	de vakmensen ontmoeten en versterken elkaar</a:t>
            </a:r>
          </a:p>
          <a:p>
            <a:pPr marL="0" lvl="0" indent="0">
              <a:buNone/>
            </a:pPr>
            <a:r>
              <a:rPr lang="nl-NL" sz="2000" dirty="0" smtClean="0"/>
              <a:t>Thema 6: 	voorschrijven waar moet, functioneel waar kan</a:t>
            </a:r>
            <a:endParaRPr lang="nl-NL" sz="2000" dirty="0"/>
          </a:p>
          <a:p>
            <a:pPr marL="0" lvl="0" indent="0">
              <a:buNone/>
            </a:pPr>
            <a:r>
              <a:rPr lang="nl-NL" sz="2000" dirty="0" smtClean="0"/>
              <a:t> 	</a:t>
            </a:r>
            <a:endParaRPr lang="nl-NL" sz="2000" dirty="0"/>
          </a:p>
          <a:p>
            <a:pPr marL="0" lvl="0" indent="0">
              <a:buNone/>
            </a:pPr>
            <a:endParaRPr lang="nl-NL" sz="2000" dirty="0" smtClean="0"/>
          </a:p>
          <a:p>
            <a:pPr marL="0" indent="0">
              <a:lnSpc>
                <a:spcPct val="120000"/>
              </a:lnSpc>
              <a:buNone/>
            </a:pPr>
            <a:endParaRPr lang="nl-NL" sz="2000" dirty="0"/>
          </a:p>
          <a:p>
            <a:pPr marL="457200" indent="-457200">
              <a:lnSpc>
                <a:spcPct val="120000"/>
              </a:lnSpc>
              <a:buFont typeface="+mj-lt"/>
              <a:buAutoNum type="arabicPeriod"/>
            </a:pPr>
            <a:endParaRPr lang="nl-NL" sz="2000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pPr/>
              <a:t>8</a:t>
            </a:fld>
            <a:endParaRPr lang="nl-NL" dirty="0"/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87839" y="531164"/>
            <a:ext cx="1357681" cy="745099"/>
          </a:xfrm>
          <a:prstGeom prst="rect">
            <a:avLst/>
          </a:prstGeom>
        </p:spPr>
      </p:pic>
      <p:sp>
        <p:nvSpPr>
          <p:cNvPr id="7" name="Titel 7"/>
          <p:cNvSpPr>
            <a:spLocks noGrp="1"/>
          </p:cNvSpPr>
          <p:nvPr>
            <p:ph type="title"/>
          </p:nvPr>
        </p:nvSpPr>
        <p:spPr>
          <a:xfrm>
            <a:off x="630000" y="952766"/>
            <a:ext cx="10933200" cy="487550"/>
          </a:xfrm>
        </p:spPr>
        <p:txBody>
          <a:bodyPr>
            <a:normAutofit fontScale="90000"/>
          </a:bodyPr>
          <a:lstStyle/>
          <a:p>
            <a:r>
              <a:rPr lang="nl-NL" sz="3200" dirty="0" err="1" smtClean="0"/>
              <a:t>BasisOnderhoudsContract</a:t>
            </a:r>
            <a:r>
              <a:rPr lang="nl-NL" sz="3200" dirty="0" smtClean="0"/>
              <a:t> </a:t>
            </a:r>
            <a:r>
              <a:rPr lang="nl-NL" sz="3200" dirty="0"/>
              <a:t>en Verbeterthema’s</a:t>
            </a:r>
            <a:br>
              <a:rPr lang="nl-NL" sz="3200" dirty="0"/>
            </a:br>
            <a:r>
              <a:rPr lang="nl-NL" sz="2200" i="1" dirty="0"/>
              <a:t>juiste maatregel, op juiste moment door juiste </a:t>
            </a:r>
            <a:r>
              <a:rPr lang="nl-NL" sz="2200" i="1" dirty="0" smtClean="0"/>
              <a:t>partner</a:t>
            </a:r>
            <a:r>
              <a:rPr lang="nl-NL" sz="3200" dirty="0" smtClean="0"/>
              <a:t> </a:t>
            </a:r>
            <a:endParaRPr lang="nl-NL" sz="3200" dirty="0"/>
          </a:p>
        </p:txBody>
      </p:sp>
      <p:sp>
        <p:nvSpPr>
          <p:cNvPr id="10" name="Tijdelijke aanduiding voor tekst 2"/>
          <p:cNvSpPr txBox="1">
            <a:spLocks/>
          </p:cNvSpPr>
          <p:nvPr/>
        </p:nvSpPr>
        <p:spPr>
          <a:xfrm>
            <a:off x="465360" y="1495757"/>
            <a:ext cx="10690176" cy="1118252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nl-NL"/>
            </a:defPPr>
            <a:lvl1pPr marL="0" algn="l" defTabSz="914400" rtl="0" eaLnBrk="1" latinLnBrk="0" hangingPunct="1">
              <a:defRPr sz="18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 sz="2400" i="1" dirty="0" smtClean="0">
              <a:solidFill>
                <a:schemeClr val="tx2"/>
              </a:solidFill>
              <a:latin typeface="+mn-lt"/>
            </a:endParaRPr>
          </a:p>
          <a:p>
            <a:endParaRPr lang="nl-NL" dirty="0" smtClean="0"/>
          </a:p>
          <a:p>
            <a:endParaRPr lang="nl-NL" dirty="0"/>
          </a:p>
        </p:txBody>
      </p:sp>
      <p:sp>
        <p:nvSpPr>
          <p:cNvPr id="2" name="Ovaal 1"/>
          <p:cNvSpPr/>
          <p:nvPr/>
        </p:nvSpPr>
        <p:spPr>
          <a:xfrm>
            <a:off x="9905111" y="494588"/>
            <a:ext cx="864113" cy="544743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" name="Tekstvak 2"/>
          <p:cNvSpPr txBox="1"/>
          <p:nvPr/>
        </p:nvSpPr>
        <p:spPr>
          <a:xfrm>
            <a:off x="10085715" y="435989"/>
            <a:ext cx="418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600" dirty="0" smtClean="0">
                <a:solidFill>
                  <a:schemeClr val="bg1"/>
                </a:solidFill>
              </a:rPr>
              <a:t>S</a:t>
            </a:r>
            <a:endParaRPr lang="nl-NL" sz="3600" dirty="0">
              <a:solidFill>
                <a:schemeClr val="bg1"/>
              </a:solidFill>
            </a:endParaRPr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3642" y="5430900"/>
            <a:ext cx="6198183" cy="10643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34530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ianummer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pPr/>
              <a:t>9</a:t>
            </a:fld>
            <a:endParaRPr lang="nl-NL" dirty="0"/>
          </a:p>
        </p:txBody>
      </p:sp>
      <p:sp>
        <p:nvSpPr>
          <p:cNvPr id="7" name="Titel 7"/>
          <p:cNvSpPr>
            <a:spLocks noGrp="1"/>
          </p:cNvSpPr>
          <p:nvPr>
            <p:ph type="title"/>
          </p:nvPr>
        </p:nvSpPr>
        <p:spPr>
          <a:xfrm>
            <a:off x="630000" y="1044206"/>
            <a:ext cx="10933200" cy="1069200"/>
          </a:xfrm>
        </p:spPr>
        <p:txBody>
          <a:bodyPr>
            <a:normAutofit/>
          </a:bodyPr>
          <a:lstStyle/>
          <a:p>
            <a:r>
              <a:rPr lang="nl-NL" sz="3200" dirty="0" smtClean="0"/>
              <a:t>Integrale onderhoudscontracten</a:t>
            </a:r>
            <a:endParaRPr lang="nl-NL" sz="3200" dirty="0"/>
          </a:p>
        </p:txBody>
      </p:sp>
      <p:sp>
        <p:nvSpPr>
          <p:cNvPr id="10" name="Tijdelijke aanduiding voor tekst 2"/>
          <p:cNvSpPr txBox="1">
            <a:spLocks/>
          </p:cNvSpPr>
          <p:nvPr/>
        </p:nvSpPr>
        <p:spPr>
          <a:xfrm>
            <a:off x="465360" y="1495757"/>
            <a:ext cx="10690176" cy="1118252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nl-NL"/>
            </a:defPPr>
            <a:lvl1pPr marL="0" algn="l" defTabSz="914400" rtl="0" eaLnBrk="1" latinLnBrk="0" hangingPunct="1">
              <a:defRPr sz="18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 sz="2400" i="1" dirty="0" smtClean="0">
              <a:solidFill>
                <a:schemeClr val="tx2"/>
              </a:solidFill>
              <a:latin typeface="+mn-lt"/>
            </a:endParaRPr>
          </a:p>
          <a:p>
            <a:endParaRPr lang="nl-NL" dirty="0" smtClean="0"/>
          </a:p>
          <a:p>
            <a:endParaRPr lang="nl-NL" dirty="0"/>
          </a:p>
        </p:txBody>
      </p:sp>
      <p:sp>
        <p:nvSpPr>
          <p:cNvPr id="2" name="Tijdelijke aanduiding voor inhoud 1"/>
          <p:cNvSpPr>
            <a:spLocks noGrp="1"/>
          </p:cNvSpPr>
          <p:nvPr>
            <p:ph sz="quarter" idx="13"/>
          </p:nvPr>
        </p:nvSpPr>
        <p:spPr>
          <a:xfrm>
            <a:off x="630000" y="2144068"/>
            <a:ext cx="10922400" cy="3964060"/>
          </a:xfrm>
        </p:spPr>
        <p:txBody>
          <a:bodyPr>
            <a:normAutofit/>
          </a:bodyPr>
          <a:lstStyle/>
          <a:p>
            <a:r>
              <a:rPr lang="nl-NL" sz="2200" dirty="0" smtClean="0"/>
              <a:t>Vooral raamcontracten, met meerdere opdrachtnemers</a:t>
            </a:r>
          </a:p>
          <a:p>
            <a:r>
              <a:rPr lang="nl-NL" sz="2200" dirty="0" smtClean="0"/>
              <a:t>Voor </a:t>
            </a:r>
            <a:r>
              <a:rPr lang="nl-NL" sz="2200" dirty="0" err="1" smtClean="0"/>
              <a:t>planbaar</a:t>
            </a:r>
            <a:r>
              <a:rPr lang="nl-NL" sz="2200" dirty="0" smtClean="0"/>
              <a:t>-, goed te bundelen variabel onderhoud</a:t>
            </a:r>
          </a:p>
          <a:p>
            <a:r>
              <a:rPr lang="nl-NL" sz="2200" dirty="0" err="1" smtClean="0"/>
              <a:t>Planbaar</a:t>
            </a:r>
            <a:r>
              <a:rPr lang="nl-NL" sz="2200" dirty="0" smtClean="0"/>
              <a:t>, vanwege duidelijkheid over areaaldata, capaciteit en budget</a:t>
            </a:r>
          </a:p>
          <a:p>
            <a:r>
              <a:rPr lang="nl-NL" sz="2200" dirty="0" smtClean="0"/>
              <a:t>Kleine en grote werkpakketten, met korte doorlooptijd opgedragen</a:t>
            </a:r>
          </a:p>
          <a:p>
            <a:r>
              <a:rPr lang="nl-NL" sz="2200" dirty="0" smtClean="0"/>
              <a:t>Zo efficiënt mogelijk uitgevoerd</a:t>
            </a:r>
          </a:p>
          <a:p>
            <a:r>
              <a:rPr lang="nl-NL" sz="2200" dirty="0" smtClean="0"/>
              <a:t>Flexibel </a:t>
            </a:r>
            <a:r>
              <a:rPr lang="nl-NL" sz="2200" dirty="0"/>
              <a:t>en met slagkracht meebewegend met beschikbaar </a:t>
            </a:r>
            <a:r>
              <a:rPr lang="nl-NL" sz="2200" dirty="0" smtClean="0"/>
              <a:t>budget</a:t>
            </a:r>
          </a:p>
          <a:p>
            <a:r>
              <a:rPr lang="nl-NL" sz="2200" dirty="0" smtClean="0"/>
              <a:t>Variabel </a:t>
            </a:r>
            <a:r>
              <a:rPr lang="nl-NL" sz="2200" dirty="0"/>
              <a:t>onderhoud goedkoper, want meer in concurrentie </a:t>
            </a:r>
            <a:r>
              <a:rPr lang="nl-NL" sz="2200" dirty="0" smtClean="0"/>
              <a:t>ingekocht</a:t>
            </a:r>
          </a:p>
          <a:p>
            <a:r>
              <a:rPr lang="nl-NL" sz="2200" dirty="0" smtClean="0"/>
              <a:t>Juiste maatregel, op juiste moment, door juiste </a:t>
            </a:r>
            <a:r>
              <a:rPr lang="nl-NL" sz="2200" b="1" dirty="0" smtClean="0"/>
              <a:t>partij</a:t>
            </a:r>
            <a:endParaRPr lang="nl-NL" sz="2200" b="1" dirty="0"/>
          </a:p>
          <a:p>
            <a:endParaRPr lang="nl-NL" sz="2200" dirty="0"/>
          </a:p>
        </p:txBody>
      </p:sp>
      <p:pic>
        <p:nvPicPr>
          <p:cNvPr id="8" name="Picture 2" descr="Vergrootglas voor volwassenen - 70mm - Loep - Vergrootglas | bol.co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7103" y="213050"/>
            <a:ext cx="1307465" cy="1232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3427" y="415800"/>
            <a:ext cx="1357681" cy="745099"/>
          </a:xfrm>
          <a:prstGeom prst="rect">
            <a:avLst/>
          </a:prstGeom>
        </p:spPr>
      </p:pic>
      <p:sp>
        <p:nvSpPr>
          <p:cNvPr id="11" name="Ovaal 10"/>
          <p:cNvSpPr/>
          <p:nvPr/>
        </p:nvSpPr>
        <p:spPr>
          <a:xfrm>
            <a:off x="10161143" y="348284"/>
            <a:ext cx="864113" cy="544743"/>
          </a:xfrm>
          <a:prstGeom prst="ellipse">
            <a:avLst/>
          </a:prstGeom>
          <a:solidFill>
            <a:srgbClr val="DC551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Tekstvak 11"/>
          <p:cNvSpPr txBox="1"/>
          <p:nvPr/>
        </p:nvSpPr>
        <p:spPr>
          <a:xfrm>
            <a:off x="10341747" y="307973"/>
            <a:ext cx="418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600" dirty="0">
                <a:solidFill>
                  <a:schemeClr val="bg1"/>
                </a:solidFill>
              </a:rPr>
              <a:t>O</a:t>
            </a:r>
          </a:p>
        </p:txBody>
      </p:sp>
    </p:spTree>
    <p:extLst>
      <p:ext uri="{BB962C8B-B14F-4D97-AF65-F5344CB8AC3E}">
        <p14:creationId xmlns:p14="http://schemas.microsoft.com/office/powerpoint/2010/main" val="3666549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WS 16:9 NL">
  <a:themeElements>
    <a:clrScheme name="RWS">
      <a:dk1>
        <a:srgbClr val="000000"/>
      </a:dk1>
      <a:lt1>
        <a:srgbClr val="FFFFFF"/>
      </a:lt1>
      <a:dk2>
        <a:srgbClr val="007BC7"/>
      </a:dk2>
      <a:lt2>
        <a:srgbClr val="FFFFFF"/>
      </a:lt2>
      <a:accent1>
        <a:srgbClr val="007BC7"/>
      </a:accent1>
      <a:accent2>
        <a:srgbClr val="F9E11E"/>
      </a:accent2>
      <a:accent3>
        <a:srgbClr val="000000"/>
      </a:accent3>
      <a:accent4>
        <a:srgbClr val="007BC7"/>
      </a:accent4>
      <a:accent5>
        <a:srgbClr val="F9E11E"/>
      </a:accent5>
      <a:accent6>
        <a:srgbClr val="000000"/>
      </a:accent6>
      <a:hlink>
        <a:srgbClr val="007BC7"/>
      </a:hlink>
      <a:folHlink>
        <a:srgbClr val="007BC7"/>
      </a:folHlink>
    </a:clrScheme>
    <a:fontScheme name="Rijkshuisstijl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WS_Powerpoint_16x9_NL_v7 [Read-Only]" id="{2BCCA983-5322-48DC-BF4C-04F4FB9569A0}" vid="{1C9EABB5-911C-4521-B1B6-2157135CE514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Presentatie RWS 16X9 NL</Template>
  <TotalTime>6526</TotalTime>
  <Words>794</Words>
  <Application>Microsoft Office PowerPoint</Application>
  <PresentationFormat>Breedbeeld</PresentationFormat>
  <Paragraphs>125</Paragraphs>
  <Slides>13</Slides>
  <Notes>8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6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13</vt:i4>
      </vt:variant>
    </vt:vector>
  </HeadingPairs>
  <TitlesOfParts>
    <vt:vector size="20" baseType="lpstr">
      <vt:lpstr>Arial</vt:lpstr>
      <vt:lpstr>Calibri</vt:lpstr>
      <vt:lpstr>Segoe Print</vt:lpstr>
      <vt:lpstr>Segoe Script</vt:lpstr>
      <vt:lpstr>Verdana</vt:lpstr>
      <vt:lpstr>Wingdings</vt:lpstr>
      <vt:lpstr>RWS 16:9 NL</vt:lpstr>
      <vt:lpstr>   Strategische Inkoop Onderhoud (SIO)</vt:lpstr>
      <vt:lpstr>PowerPoint-presentatie</vt:lpstr>
      <vt:lpstr>Probleemstelling </vt:lpstr>
      <vt:lpstr>Verbeterthema’s </vt:lpstr>
      <vt:lpstr>PowerPoint-presentatie</vt:lpstr>
      <vt:lpstr>Nieuwe set OH-contracten</vt:lpstr>
      <vt:lpstr>BasisOnderhoudsContract (BOC)</vt:lpstr>
      <vt:lpstr>BasisOnderhoudsContract en Verbeterthema’s juiste maatregel, op juiste moment door juiste partner </vt:lpstr>
      <vt:lpstr>Integrale onderhoudscontracten</vt:lpstr>
      <vt:lpstr>Integrale onderhoudscontracten juiste maatregel, op juiste moment door juiste partij</vt:lpstr>
      <vt:lpstr>Specialistische onderhoudscontracten</vt:lpstr>
      <vt:lpstr>Specialistische onderhoudscontracten juiste maatregel, op juiste moment door juiste specialist</vt:lpstr>
      <vt:lpstr>Dank voor uw aandacht! U ontvangt de presentatie per mail  Reacties graag uiterlijk 15 april naar SIO@rws.nl</vt:lpstr>
    </vt:vector>
  </TitlesOfParts>
  <Company>Rijkswaterstaat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DUPLO-verhaal</dc:title>
  <dc:creator>Kouters, Bart (PPO);huub.de.lange@rws.nl</dc:creator>
  <dc:description>Template by Orange Pepper_x000d_
2018</dc:description>
  <cp:lastModifiedBy>Mertens, Wim (PPO)</cp:lastModifiedBy>
  <cp:revision>508</cp:revision>
  <cp:lastPrinted>2022-03-28T16:50:04Z</cp:lastPrinted>
  <dcterms:created xsi:type="dcterms:W3CDTF">2020-06-07T18:30:43Z</dcterms:created>
  <dcterms:modified xsi:type="dcterms:W3CDTF">2022-04-05T11:21:07Z</dcterms:modified>
</cp:coreProperties>
</file>