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2" r:id="rId2"/>
  </p:sldMasterIdLst>
  <p:notesMasterIdLst>
    <p:notesMasterId r:id="rId5"/>
  </p:notesMasterIdLst>
  <p:handoutMasterIdLst>
    <p:handoutMasterId r:id="rId6"/>
  </p:handoutMasterIdLst>
  <p:sldIdLst>
    <p:sldId id="256" r:id="rId3"/>
    <p:sldId id="272" r:id="rId4"/>
  </p:sldIdLst>
  <p:sldSz cx="12192000" cy="6858000"/>
  <p:notesSz cx="7023100" cy="9309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FFFF99"/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363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>
                <a:solidFill>
                  <a:srgbClr val="000000"/>
                </a:solidFill>
              </a:rPr>
              <a:pPr/>
              <a:t>29 maart 2022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de </a:t>
            </a:r>
            <a:r>
              <a:rPr lang="nl-NL" noProof="0" dirty="0" err="1" smtClean="0"/>
              <a:t>modelstijlen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bewerken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Tweede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2"/>
            <a:r>
              <a:rPr lang="nl-NL" noProof="0" dirty="0" err="1" smtClean="0"/>
              <a:t>Derde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3"/>
            <a:r>
              <a:rPr lang="nl-NL" noProof="0" dirty="0" err="1" smtClean="0"/>
              <a:t>Vierde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4"/>
            <a:r>
              <a:rPr lang="nl-NL" noProof="0" dirty="0" err="1" smtClean="0"/>
              <a:t>Vijfde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6627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shpKleurvlakBoven"/>
          <p:cNvSpPr>
            <a:spLocks noChangeArrowheads="1"/>
          </p:cNvSpPr>
          <p:nvPr/>
        </p:nvSpPr>
        <p:spPr bwMode="auto">
          <a:xfrm flipV="1">
            <a:off x="5918201" y="6541201"/>
            <a:ext cx="250090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000" y="2070000"/>
            <a:ext cx="112032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000" y="1295999"/>
            <a:ext cx="1120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624000" y="6613200"/>
            <a:ext cx="25392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0618" y="5216"/>
            <a:ext cx="586316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6400" y="6613200"/>
            <a:ext cx="20112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C8A9CFE7-5C2A-4F72-9A06-E847A405BDFE}" type="datetime4">
              <a:rPr lang="nl-NL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29 maart 2022</a:t>
            </a:fld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1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6374028" y="4720465"/>
            <a:ext cx="5616689" cy="826319"/>
          </a:xfrm>
        </p:spPr>
        <p:txBody>
          <a:bodyPr anchor="ctr" anchorCtr="0">
            <a:normAutofit fontScale="92500"/>
          </a:bodyPr>
          <a:lstStyle/>
          <a:p>
            <a:r>
              <a:rPr lang="nl-NL" b="1" dirty="0" smtClean="0">
                <a:solidFill>
                  <a:schemeClr val="tx1"/>
                </a:solidFill>
              </a:rPr>
              <a:t>De 2</a:t>
            </a:r>
            <a:r>
              <a:rPr lang="nl-NL" b="1" baseline="30000" dirty="0" smtClean="0">
                <a:solidFill>
                  <a:schemeClr val="tx1"/>
                </a:solidFill>
              </a:rPr>
              <a:t>e</a:t>
            </a:r>
            <a:r>
              <a:rPr lang="nl-NL" b="1" dirty="0" smtClean="0">
                <a:solidFill>
                  <a:schemeClr val="tx1"/>
                </a:solidFill>
              </a:rPr>
              <a:t> marktconsultatie moment </a:t>
            </a:r>
            <a:br>
              <a:rPr lang="nl-NL" b="1" dirty="0" smtClean="0">
                <a:solidFill>
                  <a:schemeClr val="tx1"/>
                </a:solidFill>
              </a:rPr>
            </a:br>
            <a:r>
              <a:rPr lang="nl-NL" b="1" dirty="0" smtClean="0">
                <a:solidFill>
                  <a:schemeClr val="tx1"/>
                </a:solidFill>
              </a:rPr>
              <a:t>te houden op vrijdag 08 april 2022</a:t>
            </a:r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500554" y="1414731"/>
            <a:ext cx="5569526" cy="2656937"/>
          </a:xfrm>
        </p:spPr>
        <p:txBody>
          <a:bodyPr anchor="ctr">
            <a:normAutofit/>
          </a:bodyPr>
          <a:lstStyle/>
          <a:p>
            <a:r>
              <a:rPr lang="nl-NL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marktconsultatie </a:t>
            </a:r>
            <a:r>
              <a:rPr lang="nl-NL" sz="1600" dirty="0" smtClean="0"/>
              <a:t/>
            </a:r>
            <a:br>
              <a:rPr lang="nl-NL" sz="1600" dirty="0" smtClean="0"/>
            </a:br>
            <a:r>
              <a:rPr lang="nl-NL" sz="1600" dirty="0"/>
              <a:t/>
            </a:r>
            <a:br>
              <a:rPr lang="nl-NL" sz="1600" dirty="0"/>
            </a:br>
            <a:r>
              <a:rPr lang="nl-NL" sz="1600" dirty="0" smtClean="0"/>
              <a:t/>
            </a:r>
            <a:br>
              <a:rPr lang="nl-NL" sz="1600" dirty="0" smtClean="0"/>
            </a:br>
            <a:r>
              <a:rPr lang="nl-NL" sz="1600" dirty="0" smtClean="0"/>
              <a:t>B</a:t>
            </a:r>
            <a:r>
              <a:rPr lang="nl-NL" sz="2000" dirty="0" smtClean="0"/>
              <a:t>asisonderhoudscontract </a:t>
            </a:r>
            <a:br>
              <a:rPr lang="nl-NL" sz="2000" dirty="0" smtClean="0"/>
            </a:br>
            <a:r>
              <a:rPr lang="nl-NL" sz="2000" dirty="0" smtClean="0"/>
              <a:t>water- </a:t>
            </a:r>
            <a:r>
              <a:rPr lang="nl-NL" sz="2000" dirty="0"/>
              <a:t>en scheepvaartmanagement </a:t>
            </a: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 smtClean="0"/>
              <a:t>corridor Noordzeekanaal-IJ</a:t>
            </a:r>
            <a:endParaRPr lang="nl-NL" sz="20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6374029" y="5961274"/>
            <a:ext cx="3721877" cy="345651"/>
          </a:xfrm>
        </p:spPr>
        <p:txBody>
          <a:bodyPr/>
          <a:lstStyle/>
          <a:p>
            <a:r>
              <a:rPr lang="nl-NL" dirty="0" smtClean="0"/>
              <a:t>Vrijdag 18 Maart 2022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82" y="828136"/>
            <a:ext cx="2912427" cy="1941618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382" y="944688"/>
            <a:ext cx="2983785" cy="1708514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29" y="3051514"/>
            <a:ext cx="5809992" cy="145707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013" y="4907690"/>
            <a:ext cx="2682611" cy="178441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4382" y="4708826"/>
            <a:ext cx="2676730" cy="200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1202" y="88146"/>
            <a:ext cx="5327913" cy="800219"/>
          </a:xfrm>
        </p:spPr>
        <p:txBody>
          <a:bodyPr/>
          <a:lstStyle/>
          <a:p>
            <a:r>
              <a:rPr lang="nl-NL" b="1" dirty="0" smtClean="0"/>
              <a:t>Wanneer en waar </a:t>
            </a:r>
            <a:br>
              <a:rPr lang="nl-NL" b="1" dirty="0" smtClean="0"/>
            </a:br>
            <a:r>
              <a:rPr lang="nl-NL" b="1" dirty="0" smtClean="0"/>
              <a:t>2</a:t>
            </a:r>
            <a:r>
              <a:rPr lang="nl-NL" b="1" baseline="30000" dirty="0" smtClean="0"/>
              <a:t>e</a:t>
            </a:r>
            <a:r>
              <a:rPr lang="nl-NL" b="1" dirty="0" smtClean="0"/>
              <a:t> marktconsultatiemoment 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48391" y="1161745"/>
            <a:ext cx="8736677" cy="230732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nl-NL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Wanneer:	</a:t>
            </a:r>
            <a:r>
              <a:rPr lang="nl-NL" sz="16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Vrijdag 08 april 2022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nl-NL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nl-NL" sz="16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08.00 – </a:t>
            </a:r>
            <a:r>
              <a:rPr lang="nl-NL" sz="16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12.30 uur (inclusief lunch 12.00-12.30 uur)</a:t>
            </a:r>
            <a:endParaRPr lang="nl-NL" sz="16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nl-NL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Waar:	RWS kantoor Westraven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nl-NL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Achterin de grote kantine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nl-NL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Griffioenlaan 2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nl-NL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3526LA  UTRECHT</a:t>
            </a:r>
            <a:endPara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263951" y="3650856"/>
            <a:ext cx="120003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Deelnameformulier bijlage 2: Het 2</a:t>
            </a:r>
            <a:r>
              <a:rPr lang="nl-NL" baseline="30000" dirty="0" smtClean="0"/>
              <a:t>e</a:t>
            </a:r>
            <a:r>
              <a:rPr lang="nl-NL" dirty="0" smtClean="0"/>
              <a:t> marktconsultatie moment invullen. </a:t>
            </a:r>
          </a:p>
          <a:p>
            <a:r>
              <a:rPr lang="nl-NL" dirty="0" smtClean="0"/>
              <a:t>inclusief opgave van maximaal 3 onderwerpen die u graag wil bespreken tijdens </a:t>
            </a:r>
            <a:br>
              <a:rPr lang="nl-NL" dirty="0" smtClean="0"/>
            </a:br>
            <a:r>
              <a:rPr lang="nl-NL" dirty="0" smtClean="0"/>
              <a:t>het 2</a:t>
            </a:r>
            <a:r>
              <a:rPr lang="nl-NL" baseline="30000" dirty="0" smtClean="0"/>
              <a:t>e</a:t>
            </a:r>
            <a:r>
              <a:rPr lang="nl-NL" dirty="0" smtClean="0"/>
              <a:t> marktconsultatie moment</a:t>
            </a:r>
            <a:r>
              <a:rPr lang="nl-NL" dirty="0" smtClean="0"/>
              <a:t>. 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Dit deelnameformulier uiterlijk </a:t>
            </a:r>
            <a:r>
              <a:rPr lang="nl-NL" dirty="0" smtClean="0">
                <a:solidFill>
                  <a:srgbClr val="FF0000"/>
                </a:solidFill>
              </a:rPr>
              <a:t>woensdag 30 maart </a:t>
            </a:r>
            <a:r>
              <a:rPr lang="nl-NL" dirty="0" smtClean="0">
                <a:solidFill>
                  <a:srgbClr val="FF0000"/>
                </a:solidFill>
              </a:rPr>
              <a:t>2022 </a:t>
            </a:r>
            <a:r>
              <a:rPr lang="nl-NL" dirty="0" smtClean="0"/>
              <a:t>uploaden </a:t>
            </a:r>
            <a:r>
              <a:rPr lang="nl-NL" dirty="0" smtClean="0"/>
              <a:t>in TenderNed.</a:t>
            </a:r>
          </a:p>
          <a:p>
            <a:endParaRPr lang="nl-NL" dirty="0"/>
          </a:p>
          <a:p>
            <a:r>
              <a:rPr lang="nl-NL" dirty="0" smtClean="0"/>
              <a:t>Op </a:t>
            </a:r>
            <a:r>
              <a:rPr lang="nl-NL" dirty="0" smtClean="0">
                <a:solidFill>
                  <a:srgbClr val="FF0000"/>
                </a:solidFill>
              </a:rPr>
              <a:t>woensdag 6 </a:t>
            </a:r>
            <a:r>
              <a:rPr lang="nl-NL" dirty="0" smtClean="0">
                <a:solidFill>
                  <a:srgbClr val="FF0000"/>
                </a:solidFill>
              </a:rPr>
              <a:t>april 2022 </a:t>
            </a:r>
            <a:r>
              <a:rPr lang="nl-NL" dirty="0" smtClean="0"/>
              <a:t>krijgt </a:t>
            </a:r>
            <a:r>
              <a:rPr lang="nl-NL" dirty="0" smtClean="0"/>
              <a:t>u van ons te horen welke onderwerpen zijn gekozen.</a:t>
            </a:r>
          </a:p>
          <a:p>
            <a:endParaRPr lang="nl-NL" dirty="0" smtClean="0"/>
          </a:p>
          <a:p>
            <a:r>
              <a:rPr lang="nl-NL" sz="1400" dirty="0" smtClean="0">
                <a:solidFill>
                  <a:srgbClr val="0070C0"/>
                </a:solidFill>
              </a:rPr>
              <a:t>Zie ook het Marktconsultatiedocument in TenderNed</a:t>
            </a:r>
            <a:endParaRPr lang="nl-NL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32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 RWS 16X9 NL nieuw" id="{19A0BACC-3659-4C2E-97ED-55BE99EFB087}" vid="{0492F18B-8343-4870-98AB-0702C5FDD4D0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(1)</Template>
  <TotalTime>0</TotalTime>
  <Words>137</Words>
  <Application>Microsoft Office PowerPoint</Application>
  <PresentationFormat>Breedbeeld</PresentationFormat>
  <Paragraphs>20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Arial</vt:lpstr>
      <vt:lpstr>Calibri</vt:lpstr>
      <vt:lpstr>Verdana</vt:lpstr>
      <vt:lpstr>Wingdings</vt:lpstr>
      <vt:lpstr>RWS 16:9 NL</vt:lpstr>
      <vt:lpstr>Rijkswaterstaat</vt:lpstr>
      <vt:lpstr>marktconsultatie    Basisonderhoudscontract  water- en scheepvaartmanagement  corridor Noordzeekanaal-IJ</vt:lpstr>
      <vt:lpstr>Wanneer en waar  2e marktconsultatiemoment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2022-01-13T14:45:02Z</dcterms:created>
  <dcterms:modified xsi:type="dcterms:W3CDTF">2022-03-29T16:51:00Z</dcterms:modified>
</cp:coreProperties>
</file>