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Dekker, drs. C.F. (Carla)" initials="DdC(" lastIdx="1" clrIdx="9">
    <p:extLst>
      <p:ext uri="{19B8F6BF-5375-455C-9EA6-DF929625EA0E}">
        <p15:presenceInfo xmlns:p15="http://schemas.microsoft.com/office/powerpoint/2012/main" userId="S::Carla.Dekker@rvo.nl::477b38dee24480c7" providerId="AD"/>
      </p:ext>
    </p:extLst>
  </p:cmAuthor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323" autoAdjust="0"/>
  </p:normalViewPr>
  <p:slideViewPr>
    <p:cSldViewPr snapToGrid="0">
      <p:cViewPr varScale="1">
        <p:scale>
          <a:sx n="155" d="100"/>
          <a:sy n="155" d="100"/>
        </p:scale>
        <p:origin x="156" y="22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200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577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SBIR formulier online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5CB8B6-1787-4DDF-A1FA-C9C603E6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BE9C3F-ADDA-481A-A3B8-2A402D75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245A77-3C03-4DDD-B57F-D01EA5DE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06F2DCE-E6C3-4FD7-A226-B27B6DE54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966787"/>
            <a:ext cx="121253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2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3AFD75-A713-4828-9CB1-10244A2C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227A3B-C42E-4AAF-8A06-EACE542D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EECE01-EC6D-428A-AC53-C0DC1949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D5A9F4B-801B-4234-A22B-F3940E25A9D0}"/>
              </a:ext>
            </a:extLst>
          </p:cNvPr>
          <p:cNvGrpSpPr/>
          <p:nvPr/>
        </p:nvGrpSpPr>
        <p:grpSpPr>
          <a:xfrm>
            <a:off x="2543156" y="1113459"/>
            <a:ext cx="7105687" cy="5165757"/>
            <a:chOff x="2543156" y="1113459"/>
            <a:chExt cx="7105687" cy="5165757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ED66FB0-FA34-4EAE-8E12-BFC14115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3156" y="1113459"/>
              <a:ext cx="7105687" cy="5165757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D7BD37F1-7A30-48D2-9A3B-B57335C9DBF8}"/>
                </a:ext>
              </a:extLst>
            </p:cNvPr>
            <p:cNvSpPr/>
            <p:nvPr/>
          </p:nvSpPr>
          <p:spPr>
            <a:xfrm>
              <a:off x="5638800" y="2502244"/>
              <a:ext cx="1664043" cy="247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1175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ACFB3B3-9393-48C4-9A1B-D227B0F1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Checks: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C8AE0C-771F-4909-983E-222216BD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67E855A-4D2F-466C-96AC-87DE79FA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37742E-A3C8-4895-BD0A-9FDDA3FD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9F8B9DC-B404-44D3-9EB1-BEC3AC04B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6" y="982148"/>
            <a:ext cx="6448425" cy="18192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BF7995E-A8AD-4973-834D-2EAADF20D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8" y="3020755"/>
            <a:ext cx="7048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4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F9098F-30E8-481E-81E3-E4ECEF20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4681BD-28EB-4DF8-97A2-0877ADBD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89C1BD-B12A-45F3-A7DF-FBF2FAD6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F3B8A4-B68C-4369-BED7-FD6FD38AE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40" y="1211239"/>
            <a:ext cx="4907120" cy="18993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C4BD2CB-73A1-453E-A22C-DAEAB070D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440" y="3250154"/>
            <a:ext cx="4907120" cy="23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7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41BE12-868C-4416-8EF4-8EA903CF6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CA1D8E1-CC33-4EED-9031-BDF5641D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971489-C430-4D69-9BE2-33976C4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39D5DA6-D845-4261-AE0C-7FCD92C6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63" y="750128"/>
            <a:ext cx="8990673" cy="579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CEC259-526B-45FD-9DC5-AB8F20F1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D3B18BE-699B-4EE7-A969-E744B7D8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7D6EF8-47EE-44C3-B8CB-E2DB683C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4D72CB-3FD6-408C-B8EE-F623473B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633537"/>
            <a:ext cx="12096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>
            <a:extLst>
              <a:ext uri="{FF2B5EF4-FFF2-40B4-BE49-F238E27FC236}">
                <a16:creationId xmlns:a16="http://schemas.microsoft.com/office/drawing/2014/main" id="{C07B7C05-7063-444C-AC36-5352B86E4E7F}"/>
              </a:ext>
            </a:extLst>
          </p:cNvPr>
          <p:cNvGrpSpPr/>
          <p:nvPr/>
        </p:nvGrpSpPr>
        <p:grpSpPr>
          <a:xfrm>
            <a:off x="3427284" y="1359243"/>
            <a:ext cx="7352398" cy="3573393"/>
            <a:chOff x="3427284" y="1359243"/>
            <a:chExt cx="7352398" cy="3573393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99FAD1A1-8FF9-4859-83C3-C778E5B65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7284" y="1359243"/>
              <a:ext cx="7352398" cy="3573393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46BC915C-BE74-40FB-9328-9F818416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3345" y="3995426"/>
              <a:ext cx="753898" cy="570396"/>
            </a:xfrm>
            <a:prstGeom prst="rect">
              <a:avLst/>
            </a:prstGeom>
          </p:spPr>
        </p:pic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F7E16C0F-45D6-4EB9-8050-9EDFB4C1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D8018BA-5BAE-4A60-A6F9-33C4DD46A2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Aanbieder</a:t>
            </a:r>
          </a:p>
          <a:p>
            <a:r>
              <a:rPr lang="nl-NL" dirty="0"/>
              <a:t>Contact</a:t>
            </a:r>
          </a:p>
          <a:p>
            <a:r>
              <a:rPr lang="nl-NL" dirty="0"/>
              <a:t>Intermediair</a:t>
            </a:r>
          </a:p>
          <a:p>
            <a:r>
              <a:rPr lang="nl-NL" dirty="0"/>
              <a:t>Project</a:t>
            </a:r>
          </a:p>
          <a:p>
            <a:r>
              <a:rPr lang="nl-NL" dirty="0"/>
              <a:t>Checklist bijlagen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B2F5AC0-BD8B-4B03-A89F-0296FAE73B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0235F27-52AC-4851-92C3-F762960D7F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862B04-2DA2-4E2D-8B21-8FDD30A643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ADBD9F-01C6-467C-BC44-CB5B6AC36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821" y="5553074"/>
            <a:ext cx="7038975" cy="504825"/>
          </a:xfrm>
          <a:prstGeom prst="rect">
            <a:avLst/>
          </a:prstGeom>
        </p:spPr>
      </p:pic>
      <p:sp>
        <p:nvSpPr>
          <p:cNvPr id="10" name="Tekstballon: rechthoek 9">
            <a:extLst>
              <a:ext uri="{FF2B5EF4-FFF2-40B4-BE49-F238E27FC236}">
                <a16:creationId xmlns:a16="http://schemas.microsoft.com/office/drawing/2014/main" id="{D886F6E2-98DF-4B49-8709-5804F17BDD9C}"/>
              </a:ext>
            </a:extLst>
          </p:cNvPr>
          <p:cNvSpPr/>
          <p:nvPr/>
        </p:nvSpPr>
        <p:spPr>
          <a:xfrm>
            <a:off x="10274643" y="4664676"/>
            <a:ext cx="1668162" cy="83408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Hiermee verzend u de SBIR offerte</a:t>
            </a:r>
          </a:p>
        </p:txBody>
      </p:sp>
    </p:spTree>
    <p:extLst>
      <p:ext uri="{BB962C8B-B14F-4D97-AF65-F5344CB8AC3E}">
        <p14:creationId xmlns:p14="http://schemas.microsoft.com/office/powerpoint/2010/main" val="169213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CE1E0-6057-481A-B0F3-51BEDDECE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 heeft uw offerte verstuurd aan RVO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5092A-D4CC-418E-A8DA-2AF5E9896C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AA6AAB-A30B-4CD1-BF36-3F1B615378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3CF90A-2480-440A-8EC3-0107E60858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17</a:t>
            </a:fld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36B70D5D-BB27-4D40-A31C-120099D5B11B}"/>
              </a:ext>
            </a:extLst>
          </p:cNvPr>
          <p:cNvGrpSpPr/>
          <p:nvPr/>
        </p:nvGrpSpPr>
        <p:grpSpPr>
          <a:xfrm>
            <a:off x="433088" y="2144003"/>
            <a:ext cx="11324581" cy="3709623"/>
            <a:chOff x="433088" y="2144003"/>
            <a:chExt cx="11324581" cy="370962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269642B7-8B81-49C2-8704-F4856BFDD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88" y="2144003"/>
              <a:ext cx="11324581" cy="3709623"/>
            </a:xfrm>
            <a:prstGeom prst="rect">
              <a:avLst/>
            </a:prstGeom>
          </p:spPr>
        </p:pic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57351CE-8550-4993-8D19-7D09747631BD}"/>
                </a:ext>
              </a:extLst>
            </p:cNvPr>
            <p:cNvSpPr/>
            <p:nvPr/>
          </p:nvSpPr>
          <p:spPr>
            <a:xfrm>
              <a:off x="7333735" y="3632886"/>
              <a:ext cx="1025611" cy="1482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B10E2FD4-37B5-422D-AC17-E2070B3C7DB8}"/>
                </a:ext>
              </a:extLst>
            </p:cNvPr>
            <p:cNvSpPr/>
            <p:nvPr/>
          </p:nvSpPr>
          <p:spPr>
            <a:xfrm>
              <a:off x="3494902" y="3781168"/>
              <a:ext cx="1194487" cy="1482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87682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FA17125-1FA2-4CE7-B675-3406ED11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9704BD9-322B-4BB6-BF8F-30E2B5EC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F9B1FB4-C8EB-4104-B8D4-4C5121B3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9BC641A-C4C8-42B0-8603-17D5082A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416" y="837191"/>
            <a:ext cx="8297191" cy="59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EBC2D35-B773-4509-B427-569D9DF2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4E091D-1D84-41C4-9D02-0E6FD79C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F1CB3F-A68D-4DF2-AC8C-61FC7618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44E228E-D0A5-42E4-8E49-074DEFA8E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675"/>
            <a:ext cx="12049125" cy="3676650"/>
          </a:xfrm>
          <a:prstGeom prst="rect">
            <a:avLst/>
          </a:prstGeom>
        </p:spPr>
      </p:pic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C511A735-E689-477C-BEE6-CC35316B1E81}"/>
              </a:ext>
            </a:extLst>
          </p:cNvPr>
          <p:cNvSpPr/>
          <p:nvPr/>
        </p:nvSpPr>
        <p:spPr>
          <a:xfrm>
            <a:off x="8798400" y="2548800"/>
            <a:ext cx="2606400" cy="1152000"/>
          </a:xfrm>
          <a:prstGeom prst="wedgeRectCallout">
            <a:avLst>
              <a:gd name="adj1" fmla="val -106170"/>
              <a:gd name="adj2" fmla="val 52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Na invullen KvK nummer: automatisch adres opgehaald</a:t>
            </a:r>
          </a:p>
        </p:txBody>
      </p:sp>
    </p:spTree>
    <p:extLst>
      <p:ext uri="{BB962C8B-B14F-4D97-AF65-F5344CB8AC3E}">
        <p14:creationId xmlns:p14="http://schemas.microsoft.com/office/powerpoint/2010/main" val="124318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17C731-D0DB-408D-A4FF-7874826D3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9C47F53-6ED1-4B99-8FA4-52751E7F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76B906-7549-446F-A78C-CCB5C571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D17F2D-28EE-4DF6-B572-B8AFE5E1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171575"/>
            <a:ext cx="12115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5F67C9-00BC-4C8A-9BD5-A02EC936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488D23-99F5-4F7D-88D8-0E27676E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C8EDFA6-F067-42AE-B3AC-DCC55DD9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1D97F5-140D-4453-B1C8-1A27B21C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330" y="1199696"/>
            <a:ext cx="10149145" cy="54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F10640-ED96-41A6-A603-80106937F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B7636F-DB7B-4940-979A-59F39CC9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E24E21-DF5F-426C-A00F-AE28AF39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FB8D637-BA4A-4423-84E5-78F022A23AD7}"/>
              </a:ext>
            </a:extLst>
          </p:cNvPr>
          <p:cNvGrpSpPr/>
          <p:nvPr/>
        </p:nvGrpSpPr>
        <p:grpSpPr>
          <a:xfrm>
            <a:off x="1820537" y="1189059"/>
            <a:ext cx="8550925" cy="5090157"/>
            <a:chOff x="1820537" y="1189059"/>
            <a:chExt cx="8550925" cy="5090157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3185BEE0-2C40-43EA-9256-495E62500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0537" y="1189059"/>
              <a:ext cx="8550925" cy="5090157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2C3C9DE8-8334-403E-BF94-074E8603CE19}"/>
                </a:ext>
              </a:extLst>
            </p:cNvPr>
            <p:cNvSpPr/>
            <p:nvPr/>
          </p:nvSpPr>
          <p:spPr>
            <a:xfrm>
              <a:off x="5498755" y="4411362"/>
              <a:ext cx="1390137" cy="5251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3486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CD4F11-5FAD-4119-8074-7C864054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802EC8-A559-42B5-B9F8-9486F4E1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E4EF020-6C1D-4882-8112-B3E15676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04AB2B-6F89-442F-AF14-B7A0F643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876300"/>
            <a:ext cx="120872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8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3C94F6-41B2-45EE-B86A-9B8777E2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13A3AA5-D27A-4906-8164-05FC5996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AAB5E3-9B71-47A5-A67D-D477A534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45A825-1226-44BB-B26A-650A5BB3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1600200"/>
            <a:ext cx="121634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B3AE1BD-AA77-449F-9379-02B87876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712905-533A-49B0-B8AD-86D926EC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0E8242-D905-4EBA-9D16-88AD7BA7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9A0AB9-4F6D-4BC9-B4CB-EE06B011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574" y="1037764"/>
            <a:ext cx="7426851" cy="52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00312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Donkergeel">
      <a:dk1>
        <a:srgbClr val="000000"/>
      </a:dk1>
      <a:lt1>
        <a:srgbClr val="FFFFFF"/>
      </a:lt1>
      <a:dk2>
        <a:srgbClr val="FFB612"/>
      </a:dk2>
      <a:lt2>
        <a:srgbClr val="FEE8B7"/>
      </a:lt2>
      <a:accent1>
        <a:srgbClr val="E17000"/>
      </a:accent1>
      <a:accent2>
        <a:srgbClr val="42145F"/>
      </a:accent2>
      <a:accent3>
        <a:srgbClr val="00689A"/>
      </a:accent3>
      <a:accent4>
        <a:srgbClr val="A90061"/>
      </a:accent4>
      <a:accent5>
        <a:srgbClr val="663227"/>
      </a:accent5>
      <a:accent6>
        <a:srgbClr val="275837"/>
      </a:accent6>
      <a:hlink>
        <a:srgbClr val="FFB612"/>
      </a:hlink>
      <a:folHlink>
        <a:srgbClr val="F6D4B2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RVO - Sjabloon 16x9 Donkergeel" id="{7EDBFFE7-0F17-8D48-8123-7A731A603B46}" vid="{964D0560-8A43-EF41-8F49-CAD2813513B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16008 RON - Sjabloon 16x9 Donkergeel</Template>
  <TotalTime>169</TotalTime>
  <Words>49</Words>
  <Application>Microsoft Office PowerPoint</Application>
  <PresentationFormat>Breedbeeld</PresentationFormat>
  <Paragraphs>30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Rijkshuisstijl Violet</vt:lpstr>
      <vt:lpstr>SBIR formulier online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Checks:</vt:lpstr>
      <vt:lpstr>PowerPoint-presentatie</vt:lpstr>
      <vt:lpstr>PowerPoint-presentatie</vt:lpstr>
      <vt:lpstr>PowerPoint-presentatie</vt:lpstr>
      <vt:lpstr>Controle</vt:lpstr>
      <vt:lpstr>U heeft uw offerte verstuurd aan RVO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SBIR formulier online</dc:title>
  <dc:creator>Dekker, drs. C.F. (Carla)</dc:creator>
  <cp:lastModifiedBy>Dekker, drs. C.F. (Carla)</cp:lastModifiedBy>
  <cp:revision>14</cp:revision>
  <dcterms:created xsi:type="dcterms:W3CDTF">2021-05-31T13:12:48Z</dcterms:created>
  <dcterms:modified xsi:type="dcterms:W3CDTF">2021-10-18T07:25:50Z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