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3"/>
  </p:notesMasterIdLst>
  <p:handoutMasterIdLst>
    <p:handoutMasterId r:id="rId14"/>
  </p:handoutMasterIdLst>
  <p:sldIdLst>
    <p:sldId id="259" r:id="rId9"/>
    <p:sldId id="290" r:id="rId10"/>
    <p:sldId id="291" r:id="rId11"/>
    <p:sldId id="289" r:id="rId12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 smtClean="0">
                <a:latin typeface="Arial" panose="020B0604020202020204" pitchFamily="34" charset="0"/>
              </a:rPr>
              <a:t>LBS 4.0 stelt meer eisen. Denk aan meer VKF veiligheidskritische functies.</a:t>
            </a:r>
          </a:p>
          <a:p>
            <a:r>
              <a:rPr lang="nl-NL" altLang="nl-NL" smtClean="0">
                <a:latin typeface="Arial" panose="020B0604020202020204" pitchFamily="34" charset="0"/>
              </a:rPr>
              <a:t>Sluis wordt de bediening en besturing aangepast. </a:t>
            </a:r>
          </a:p>
          <a:p>
            <a:r>
              <a:rPr lang="nl-NL" altLang="nl-NL" smtClean="0">
                <a:latin typeface="Arial" panose="020B0604020202020204" pitchFamily="34" charset="0"/>
              </a:rPr>
              <a:t>We zijn nu aan het inventariseren hoe de toekomstige situatie eruit moet komen te zien. En welk dynamisch gedrag erbij hoort. </a:t>
            </a:r>
          </a:p>
          <a:p>
            <a:r>
              <a:rPr lang="nl-NL" altLang="nl-NL" smtClean="0">
                <a:latin typeface="Arial" panose="020B0604020202020204" pitchFamily="34" charset="0"/>
              </a:rPr>
              <a:t>De huidige systemen voldoen niet en zijn verouderd. </a:t>
            </a:r>
          </a:p>
          <a:p>
            <a:r>
              <a:rPr lang="nl-NL" altLang="nl-NL" smtClean="0">
                <a:latin typeface="Arial" panose="020B0604020202020204" pitchFamily="34" charset="0"/>
              </a:rPr>
              <a:t>De technische ruimte bevindt zich in het bedieningsgebouw. </a:t>
            </a:r>
          </a:p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0C9D49B-155D-47B8-8ADC-85CBA240F48C}" type="slidenum">
              <a:rPr lang="en-US" altLang="nl-NL" sz="1000" smtClean="0">
                <a:latin typeface="Arial" panose="020B0604020202020204" pitchFamily="34" charset="0"/>
              </a:rPr>
              <a:pPr/>
              <a:t>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837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12292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fld id="{0A09B5D4-A819-4061-A759-1CCFF5A3E4E5}" type="slidenum">
              <a:rPr lang="en-US" altLang="nl-NL" smtClean="0"/>
              <a:pPr>
                <a:lnSpc>
                  <a:spcPct val="100000"/>
                </a:lnSpc>
              </a:pPr>
              <a:t>4</a:t>
            </a:fld>
            <a:endParaRPr lang="en-US" altLang="nl-NL" smtClean="0"/>
          </a:p>
        </p:txBody>
      </p:sp>
    </p:spTree>
    <p:extLst>
      <p:ext uri="{BB962C8B-B14F-4D97-AF65-F5344CB8AC3E}">
        <p14:creationId xmlns:p14="http://schemas.microsoft.com/office/powerpoint/2010/main" val="3722390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76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036400" y="2880000"/>
            <a:ext cx="3598863" cy="1485104"/>
          </a:xfrm>
        </p:spPr>
        <p:txBody>
          <a:bodyPr/>
          <a:lstStyle/>
          <a:p>
            <a:r>
              <a:rPr lang="nl-NL" dirty="0" smtClean="0"/>
              <a:t>LBS, Systeemintegratie</a:t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5010856" y="4797152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Jeroen Horstman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8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760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1095375"/>
            <a:ext cx="7573963" cy="523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521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395536" y="1412776"/>
            <a:ext cx="8401050" cy="4467225"/>
          </a:xfrm>
        </p:spPr>
        <p:txBody>
          <a:bodyPr/>
          <a:lstStyle/>
          <a:p>
            <a:pPr>
              <a:defRPr/>
            </a:pPr>
            <a:r>
              <a:rPr lang="nl-NL" sz="1600" dirty="0"/>
              <a:t>Werken volgens WWRWS: Werkwijze Rijkswaterstaat </a:t>
            </a:r>
            <a:r>
              <a:rPr lang="nl-NL" sz="1600" dirty="0" smtClean="0"/>
              <a:t>(o.a. LBS</a:t>
            </a:r>
            <a:r>
              <a:rPr lang="nl-NL" sz="1600" dirty="0"/>
              <a:t>, kader Systems </a:t>
            </a:r>
            <a:r>
              <a:rPr lang="nl-NL" sz="1600" dirty="0" smtClean="0"/>
              <a:t>Engineering</a:t>
            </a:r>
            <a:r>
              <a:rPr lang="nl-NL" sz="1600" dirty="0" smtClean="0"/>
              <a:t>).</a:t>
            </a:r>
            <a:endParaRPr lang="nl-NL" sz="1600" dirty="0" smtClean="0"/>
          </a:p>
          <a:p>
            <a:pPr>
              <a:defRPr/>
            </a:pPr>
            <a:r>
              <a:rPr lang="nl-NL" sz="1600" dirty="0" smtClean="0"/>
              <a:t>Kennis van de LBS 4.0. </a:t>
            </a:r>
            <a:r>
              <a:rPr lang="nl-NL" altLang="nl-NL" sz="1600" dirty="0"/>
              <a:t>Het huidige systeem voldoet niet aan de LBS4.0</a:t>
            </a:r>
            <a:r>
              <a:rPr lang="nl-NL" altLang="nl-NL" sz="1600" dirty="0" smtClean="0"/>
              <a:t>.</a:t>
            </a:r>
          </a:p>
          <a:p>
            <a:pPr>
              <a:defRPr/>
            </a:pPr>
            <a:r>
              <a:rPr lang="nl-NL" altLang="nl-NL" sz="1600" dirty="0" smtClean="0"/>
              <a:t>Kennis van J-STD-016 Documentatiestandaard.</a:t>
            </a:r>
          </a:p>
          <a:p>
            <a:pPr>
              <a:defRPr/>
            </a:pPr>
            <a:r>
              <a:rPr lang="nl-NL" sz="1600" dirty="0"/>
              <a:t>Werken volgens Leidraad System Engineering (</a:t>
            </a:r>
            <a:r>
              <a:rPr lang="nl-NL" sz="1600" dirty="0" smtClean="0"/>
              <a:t>aantoonbaar, traceerbaar, planmatig).</a:t>
            </a:r>
            <a:endParaRPr lang="nl-NL" altLang="nl-NL" sz="1600" dirty="0" smtClean="0"/>
          </a:p>
          <a:p>
            <a:pPr>
              <a:defRPr/>
            </a:pPr>
            <a:r>
              <a:rPr lang="nl-NL" sz="1600" dirty="0"/>
              <a:t>WWABS: Werkwijze Aanleg Bruggen en Sluizen (LBS 4.0). De plannen per fase dienen te worden opgeleverd</a:t>
            </a:r>
            <a:r>
              <a:rPr lang="nl-NL" sz="1600" dirty="0" smtClean="0"/>
              <a:t>.</a:t>
            </a:r>
            <a:endParaRPr lang="nl-NL" altLang="nl-NL" sz="1600" dirty="0" smtClean="0"/>
          </a:p>
          <a:p>
            <a:pPr>
              <a:defRPr/>
            </a:pPr>
            <a:r>
              <a:rPr lang="nl-NL" altLang="nl-NL" sz="1600" dirty="0" smtClean="0"/>
              <a:t>Aanvullingen t.o.v. LBS4.0: </a:t>
            </a:r>
          </a:p>
          <a:p>
            <a:pPr lvl="1">
              <a:defRPr/>
            </a:pPr>
            <a:r>
              <a:rPr lang="nl-NL" altLang="nl-NL" sz="1600" dirty="0" smtClean="0"/>
              <a:t>2-0 bediening</a:t>
            </a:r>
          </a:p>
          <a:p>
            <a:pPr lvl="1">
              <a:defRPr/>
            </a:pPr>
            <a:r>
              <a:rPr lang="nl-NL" altLang="nl-NL" sz="1600" dirty="0" smtClean="0"/>
              <a:t>Getrapt keren (minimaal raakvlak met keersluis)</a:t>
            </a:r>
          </a:p>
          <a:p>
            <a:pPr lvl="1">
              <a:defRPr/>
            </a:pPr>
            <a:r>
              <a:rPr lang="nl-NL" sz="1600" dirty="0" smtClean="0"/>
              <a:t>Eb- en vloeddeuren, bellenscherm</a:t>
            </a:r>
          </a:p>
          <a:p>
            <a:pPr>
              <a:defRPr/>
            </a:pPr>
            <a:r>
              <a:rPr lang="nl-NL" sz="1600" dirty="0" smtClean="0"/>
              <a:t>Werken met GRIP (eisenbeheer systeem</a:t>
            </a:r>
            <a:r>
              <a:rPr lang="nl-NL" sz="1600" dirty="0" smtClean="0"/>
              <a:t>).</a:t>
            </a:r>
            <a:endParaRPr lang="nl-NL" sz="1600" dirty="0" smtClean="0"/>
          </a:p>
          <a:p>
            <a:pPr>
              <a:defRPr/>
            </a:pPr>
            <a:r>
              <a:rPr lang="nl-NL" sz="1600" dirty="0" smtClean="0"/>
              <a:t>Synthese </a:t>
            </a:r>
            <a:r>
              <a:rPr lang="nl-NL" sz="1600" dirty="0" err="1" smtClean="0"/>
              <a:t>Based</a:t>
            </a:r>
            <a:r>
              <a:rPr lang="nl-NL" sz="1600" dirty="0" smtClean="0"/>
              <a:t> Engineering model (proef) met </a:t>
            </a:r>
            <a:r>
              <a:rPr lang="nl-NL" sz="1600" dirty="0" err="1" smtClean="0"/>
              <a:t>Eclipse</a:t>
            </a:r>
            <a:r>
              <a:rPr lang="nl-NL" sz="1600" dirty="0" smtClean="0"/>
              <a:t> TU Eindhoven, Dynamisch gedrag </a:t>
            </a:r>
            <a:r>
              <a:rPr lang="nl-NL" sz="1600" dirty="0" smtClean="0"/>
              <a:t>gemodelleerd.</a:t>
            </a:r>
            <a:endParaRPr lang="nl-NL" sz="1600" dirty="0" smtClean="0"/>
          </a:p>
          <a:p>
            <a:pPr>
              <a:defRPr/>
            </a:pPr>
            <a:endParaRPr lang="nl-NL" altLang="nl-NL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sz="1600" dirty="0"/>
          </a:p>
          <a:p>
            <a:pPr>
              <a:defRPr/>
            </a:pPr>
            <a:endParaRPr lang="nl-NL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832230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83433"/>
            <a:ext cx="8866306" cy="52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55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Urls xmlns="http://schemas.microsoft.com/sharepoint/v3/contenttype/forms/url">
  <Edit>_layouts/15/RWS.SharePoint.Connect/EditForm.aspx</Edit>
</FormUrl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RWS00998-1537585392-3502</_dlc_DocId>
    <_dlc_DocIdUrl xmlns="208e46c2-bbcd-4624-8858-21bd42ce7c86">
      <Url>http://connect.intranet.rijkswaterstaat.nl/project/VRDBA/Markt/_layouts/15/DocIdRedir.aspx?ID=RWS00998-1537585392-3502</Url>
      <Description>RWS00998-1537585392-3502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6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customXml/itemProps2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B50648-983E-4049-84A7-C711F26E16CC}">
  <ds:schemaRefs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Words>189</Words>
  <Application>Microsoft Office PowerPoint</Application>
  <PresentationFormat>Diavoorstelling (4:3)</PresentationFormat>
  <Paragraphs>24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Rijkswaterstaat</vt:lpstr>
      <vt:lpstr>Aangepast ontwerp</vt:lpstr>
      <vt:lpstr>LBS, Systeemintegratie  VenR Draaibruggen Afsluitdijk Den Oever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87</cp:revision>
  <dcterms:modified xsi:type="dcterms:W3CDTF">2022-03-10T20:54:53Z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3d35129f-369f-42fa-bff9-6287ce4d06aa</vt:lpwstr>
  </property>
</Properties>
</file>