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a1d34cdf86ed4f48" Type="http://schemas.microsoft.com/office/2006/relationships/ui/extensibility" Target="customUI/customUI.xml"/><Relationship Id="rId5" Type="http://schemas.openxmlformats.org/officeDocument/2006/relationships/custom-properties" Target="docProps/custom.xml"/><Relationship Id="Rafdc7e77197f4eaf" Type="http://schemas.microsoft.com/office/2007/relationships/ui/extensibility" Target="customUI/customUI14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7"/>
    <p:sldMasterId id="2147483654" r:id="rId8"/>
  </p:sldMasterIdLst>
  <p:notesMasterIdLst>
    <p:notesMasterId r:id="rId12"/>
  </p:notesMasterIdLst>
  <p:handoutMasterIdLst>
    <p:handoutMasterId r:id="rId13"/>
  </p:handoutMasterIdLst>
  <p:sldIdLst>
    <p:sldId id="291" r:id="rId9"/>
    <p:sldId id="292" r:id="rId10"/>
    <p:sldId id="296" r:id="rId11"/>
  </p:sldIdLst>
  <p:sldSz cx="9144000" cy="6858000" type="screen4x3"/>
  <p:notesSz cx="6921500" cy="9423400"/>
  <p:defaultTextStyle>
    <a:defPPr>
      <a:defRPr lang="en-US"/>
    </a:defPPr>
    <a:lvl1pPr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80">
          <p15:clr>
            <a:srgbClr val="A4A3A4"/>
          </p15:clr>
        </p15:guide>
        <p15:guide id="3" pos="5602" userDrawn="1">
          <p15:clr>
            <a:srgbClr val="A4A3A4"/>
          </p15:clr>
        </p15:guide>
        <p15:guide id="6" orient="horz" pos="2160" userDrawn="1">
          <p15:clr>
            <a:srgbClr val="A4A3A4"/>
          </p15:clr>
        </p15:guide>
        <p15:guide id="7" orient="horz" pos="2704" userDrawn="1">
          <p15:clr>
            <a:srgbClr val="A4A3A4"/>
          </p15:clr>
        </p15:guide>
        <p15:guide id="8" pos="295" userDrawn="1">
          <p15:clr>
            <a:srgbClr val="A4A3A4"/>
          </p15:clr>
        </p15:guide>
        <p15:guide id="9" pos="247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68">
          <p15:clr>
            <a:srgbClr val="A4A3A4"/>
          </p15:clr>
        </p15:guide>
        <p15:guide id="2" pos="21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7BC7"/>
    <a:srgbClr val="F9E11E"/>
    <a:srgbClr val="B80047"/>
    <a:srgbClr val="000000"/>
    <a:srgbClr val="55286E"/>
    <a:srgbClr val="0E3B6E"/>
    <a:srgbClr val="005187"/>
    <a:srgbClr val="00423C"/>
    <a:srgbClr val="0E61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1E0B85-DFA3-445E-9BD7-652A5F61BEEB}" v="290" dt="2021-04-09T13:06:22.7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0"/>
    <p:restoredTop sz="94600"/>
  </p:normalViewPr>
  <p:slideViewPr>
    <p:cSldViewPr>
      <p:cViewPr varScale="1">
        <p:scale>
          <a:sx n="63" d="100"/>
          <a:sy n="63" d="100"/>
        </p:scale>
        <p:origin x="1374" y="60"/>
      </p:cViewPr>
      <p:guideLst>
        <p:guide pos="2880"/>
        <p:guide pos="5602"/>
        <p:guide orient="horz" pos="2160"/>
        <p:guide orient="horz" pos="2704"/>
        <p:guide pos="295"/>
        <p:guide pos="2472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-3072" y="-84"/>
      </p:cViewPr>
      <p:guideLst>
        <p:guide orient="horz" pos="2968"/>
        <p:guide pos="21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2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1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3.xml"/><Relationship Id="rId24" Type="http://schemas.microsoft.com/office/2016/11/relationships/changesInfo" Target="changesInfos/changesInfo1.xml"/><Relationship Id="rId5" Type="http://schemas.openxmlformats.org/officeDocument/2006/relationships/customXml" Target="../customXml/item5.xml"/><Relationship Id="rId15" Type="http://schemas.openxmlformats.org/officeDocument/2006/relationships/viewProps" Target="viewProps.xml"/><Relationship Id="rId10" Type="http://schemas.openxmlformats.org/officeDocument/2006/relationships/slide" Target="slides/slide2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roen van Vliet" userId="a9443c40-fb05-4850-8d81-e79a34781a5a" providerId="ADAL" clId="{AC1E0B85-DFA3-445E-9BD7-652A5F61BEEB}"/>
    <pc:docChg chg="custSel modSld">
      <pc:chgData name="Jeroen van Vliet" userId="a9443c40-fb05-4850-8d81-e79a34781a5a" providerId="ADAL" clId="{AC1E0B85-DFA3-445E-9BD7-652A5F61BEEB}" dt="2021-04-22T07:37:14.009" v="888" actId="20577"/>
      <pc:docMkLst>
        <pc:docMk/>
      </pc:docMkLst>
      <pc:sldChg chg="modSp mod">
        <pc:chgData name="Jeroen van Vliet" userId="a9443c40-fb05-4850-8d81-e79a34781a5a" providerId="ADAL" clId="{AC1E0B85-DFA3-445E-9BD7-652A5F61BEEB}" dt="2021-04-09T12:59:36.576" v="717" actId="20577"/>
        <pc:sldMkLst>
          <pc:docMk/>
          <pc:sldMk cId="2251257338" sldId="259"/>
        </pc:sldMkLst>
        <pc:spChg chg="mod">
          <ac:chgData name="Jeroen van Vliet" userId="a9443c40-fb05-4850-8d81-e79a34781a5a" providerId="ADAL" clId="{AC1E0B85-DFA3-445E-9BD7-652A5F61BEEB}" dt="2021-04-09T12:59:36.576" v="717" actId="20577"/>
          <ac:spMkLst>
            <pc:docMk/>
            <pc:sldMk cId="2251257338" sldId="259"/>
            <ac:spMk id="5" creationId="{00000000-0000-0000-0000-000000000000}"/>
          </ac:spMkLst>
        </pc:spChg>
        <pc:spChg chg="mod">
          <ac:chgData name="Jeroen van Vliet" userId="a9443c40-fb05-4850-8d81-e79a34781a5a" providerId="ADAL" clId="{AC1E0B85-DFA3-445E-9BD7-652A5F61BEEB}" dt="2021-04-09T10:43:54.970" v="32" actId="20577"/>
          <ac:spMkLst>
            <pc:docMk/>
            <pc:sldMk cId="2251257338" sldId="259"/>
            <ac:spMk id="6" creationId="{00000000-0000-0000-0000-000000000000}"/>
          </ac:spMkLst>
        </pc:spChg>
      </pc:sldChg>
      <pc:sldChg chg="addSp modSp mod">
        <pc:chgData name="Jeroen van Vliet" userId="a9443c40-fb05-4850-8d81-e79a34781a5a" providerId="ADAL" clId="{AC1E0B85-DFA3-445E-9BD7-652A5F61BEEB}" dt="2021-04-09T10:44:39.978" v="55" actId="1076"/>
        <pc:sldMkLst>
          <pc:docMk/>
          <pc:sldMk cId="734587911" sldId="260"/>
        </pc:sldMkLst>
        <pc:spChg chg="mod">
          <ac:chgData name="Jeroen van Vliet" userId="a9443c40-fb05-4850-8d81-e79a34781a5a" providerId="ADAL" clId="{AC1E0B85-DFA3-445E-9BD7-652A5F61BEEB}" dt="2021-04-09T10:44:17.051" v="51" actId="20577"/>
          <ac:spMkLst>
            <pc:docMk/>
            <pc:sldMk cId="734587911" sldId="260"/>
            <ac:spMk id="2" creationId="{00000000-0000-0000-0000-000000000000}"/>
          </ac:spMkLst>
        </pc:spChg>
        <pc:spChg chg="mod">
          <ac:chgData name="Jeroen van Vliet" userId="a9443c40-fb05-4850-8d81-e79a34781a5a" providerId="ADAL" clId="{AC1E0B85-DFA3-445E-9BD7-652A5F61BEEB}" dt="2021-04-09T10:44:22.133" v="52" actId="6549"/>
          <ac:spMkLst>
            <pc:docMk/>
            <pc:sldMk cId="734587911" sldId="260"/>
            <ac:spMk id="3" creationId="{00000000-0000-0000-0000-000000000000}"/>
          </ac:spMkLst>
        </pc:spChg>
        <pc:picChg chg="add mod">
          <ac:chgData name="Jeroen van Vliet" userId="a9443c40-fb05-4850-8d81-e79a34781a5a" providerId="ADAL" clId="{AC1E0B85-DFA3-445E-9BD7-652A5F61BEEB}" dt="2021-04-09T10:44:39.978" v="55" actId="1076"/>
          <ac:picMkLst>
            <pc:docMk/>
            <pc:sldMk cId="734587911" sldId="260"/>
            <ac:picMk id="4" creationId="{8C2B9D11-EFC6-4DC6-A988-4550D2853552}"/>
          </ac:picMkLst>
        </pc:picChg>
      </pc:sldChg>
      <pc:sldChg chg="addSp delSp modSp mod delAnim modAnim">
        <pc:chgData name="Jeroen van Vliet" userId="a9443c40-fb05-4850-8d81-e79a34781a5a" providerId="ADAL" clId="{AC1E0B85-DFA3-445E-9BD7-652A5F61BEEB}" dt="2021-04-22T07:37:14.009" v="888" actId="20577"/>
        <pc:sldMkLst>
          <pc:docMk/>
          <pc:sldMk cId="4163754931" sldId="273"/>
        </pc:sldMkLst>
        <pc:spChg chg="mod">
          <ac:chgData name="Jeroen van Vliet" userId="a9443c40-fb05-4850-8d81-e79a34781a5a" providerId="ADAL" clId="{AC1E0B85-DFA3-445E-9BD7-652A5F61BEEB}" dt="2021-04-09T10:44:49.676" v="63" actId="20577"/>
          <ac:spMkLst>
            <pc:docMk/>
            <pc:sldMk cId="4163754931" sldId="273"/>
            <ac:spMk id="2" creationId="{05315A2F-14C7-41A0-BAF5-EE71CA894DB6}"/>
          </ac:spMkLst>
        </pc:spChg>
        <pc:spChg chg="mod">
          <ac:chgData name="Jeroen van Vliet" userId="a9443c40-fb05-4850-8d81-e79a34781a5a" providerId="ADAL" clId="{AC1E0B85-DFA3-445E-9BD7-652A5F61BEEB}" dt="2021-04-09T10:52:58.115" v="464" actId="1035"/>
          <ac:spMkLst>
            <pc:docMk/>
            <pc:sldMk cId="4163754931" sldId="273"/>
            <ac:spMk id="3" creationId="{CB9BEA4E-D2BF-4AD3-821A-C8A76AFD38B0}"/>
          </ac:spMkLst>
        </pc:spChg>
        <pc:spChg chg="del">
          <ac:chgData name="Jeroen van Vliet" userId="a9443c40-fb05-4850-8d81-e79a34781a5a" providerId="ADAL" clId="{AC1E0B85-DFA3-445E-9BD7-652A5F61BEEB}" dt="2021-04-09T10:44:52.778" v="64" actId="478"/>
          <ac:spMkLst>
            <pc:docMk/>
            <pc:sldMk cId="4163754931" sldId="273"/>
            <ac:spMk id="5" creationId="{1F30D6E5-9A52-4333-8CDC-6909B2F9A740}"/>
          </ac:spMkLst>
        </pc:spChg>
        <pc:spChg chg="del">
          <ac:chgData name="Jeroen van Vliet" userId="a9443c40-fb05-4850-8d81-e79a34781a5a" providerId="ADAL" clId="{AC1E0B85-DFA3-445E-9BD7-652A5F61BEEB}" dt="2021-04-09T10:44:57.571" v="66" actId="478"/>
          <ac:spMkLst>
            <pc:docMk/>
            <pc:sldMk cId="4163754931" sldId="273"/>
            <ac:spMk id="7" creationId="{CDFE581A-CE5C-4B00-AE8A-C7D17F017F59}"/>
          </ac:spMkLst>
        </pc:spChg>
        <pc:spChg chg="add mod">
          <ac:chgData name="Jeroen van Vliet" userId="a9443c40-fb05-4850-8d81-e79a34781a5a" providerId="ADAL" clId="{AC1E0B85-DFA3-445E-9BD7-652A5F61BEEB}" dt="2021-04-22T07:37:14.009" v="888" actId="20577"/>
          <ac:spMkLst>
            <pc:docMk/>
            <pc:sldMk cId="4163754931" sldId="273"/>
            <ac:spMk id="8" creationId="{E73DEAB5-378B-470B-B78E-179023234B4F}"/>
          </ac:spMkLst>
        </pc:spChg>
        <pc:spChg chg="add mod">
          <ac:chgData name="Jeroen van Vliet" userId="a9443c40-fb05-4850-8d81-e79a34781a5a" providerId="ADAL" clId="{AC1E0B85-DFA3-445E-9BD7-652A5F61BEEB}" dt="2021-04-09T10:52:47.748" v="459" actId="571"/>
          <ac:spMkLst>
            <pc:docMk/>
            <pc:sldMk cId="4163754931" sldId="273"/>
            <ac:spMk id="9" creationId="{99D928C9-65D8-4EA6-B37D-CB6229CC4C77}"/>
          </ac:spMkLst>
        </pc:spChg>
        <pc:spChg chg="add mod">
          <ac:chgData name="Jeroen van Vliet" userId="a9443c40-fb05-4850-8d81-e79a34781a5a" providerId="ADAL" clId="{AC1E0B85-DFA3-445E-9BD7-652A5F61BEEB}" dt="2021-04-09T10:52:47.748" v="459" actId="571"/>
          <ac:spMkLst>
            <pc:docMk/>
            <pc:sldMk cId="4163754931" sldId="273"/>
            <ac:spMk id="10" creationId="{A78D2D33-89FD-4B7E-A7C3-30E6995CC02E}"/>
          </ac:spMkLst>
        </pc:spChg>
        <pc:graphicFrameChg chg="del">
          <ac:chgData name="Jeroen van Vliet" userId="a9443c40-fb05-4850-8d81-e79a34781a5a" providerId="ADAL" clId="{AC1E0B85-DFA3-445E-9BD7-652A5F61BEEB}" dt="2021-04-09T10:44:55.856" v="65" actId="478"/>
          <ac:graphicFrameMkLst>
            <pc:docMk/>
            <pc:sldMk cId="4163754931" sldId="273"/>
            <ac:graphicFrameMk id="4" creationId="{DCA3078E-E295-40D0-B35E-88457C24FAE1}"/>
          </ac:graphicFrameMkLst>
        </pc:graphicFrameChg>
      </pc:sldChg>
      <pc:sldChg chg="addSp delSp modSp mod modAnim">
        <pc:chgData name="Jeroen van Vliet" userId="a9443c40-fb05-4850-8d81-e79a34781a5a" providerId="ADAL" clId="{AC1E0B85-DFA3-445E-9BD7-652A5F61BEEB}" dt="2021-04-09T13:06:22.745" v="882"/>
        <pc:sldMkLst>
          <pc:docMk/>
          <pc:sldMk cId="1506545845" sldId="274"/>
        </pc:sldMkLst>
        <pc:spChg chg="mod">
          <ac:chgData name="Jeroen van Vliet" userId="a9443c40-fb05-4850-8d81-e79a34781a5a" providerId="ADAL" clId="{AC1E0B85-DFA3-445E-9BD7-652A5F61BEEB}" dt="2021-04-09T13:05:11.432" v="881" actId="20577"/>
          <ac:spMkLst>
            <pc:docMk/>
            <pc:sldMk cId="1506545845" sldId="274"/>
            <ac:spMk id="2" creationId="{2A13DC60-9CFF-402A-ACD5-26A0A6C59043}"/>
          </ac:spMkLst>
        </pc:spChg>
        <pc:spChg chg="mod">
          <ac:chgData name="Jeroen van Vliet" userId="a9443c40-fb05-4850-8d81-e79a34781a5a" providerId="ADAL" clId="{AC1E0B85-DFA3-445E-9BD7-652A5F61BEEB}" dt="2021-04-09T13:01:24.542" v="813" actId="20577"/>
          <ac:spMkLst>
            <pc:docMk/>
            <pc:sldMk cId="1506545845" sldId="274"/>
            <ac:spMk id="3" creationId="{A0AF7A6F-5C11-4FB8-876F-5AE962B854AA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4" creationId="{50B8BAFC-FFDF-4686-B8AE-68F84089F441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5" creationId="{6DA6EC1D-166E-4A49-883E-F14214810BCB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6" creationId="{850C3CC5-291F-4ABC-87D4-C9E1F94C2160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7" creationId="{8E77BF8D-E542-4A90-8078-698DD10C94EE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8" creationId="{77650D21-2C75-4943-B5B2-B31EFCB01FAB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0" creationId="{D82AB933-4336-4A5B-AC87-AF468CE36B6D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2" creationId="{3AC74868-128B-4D2C-9414-F713E5B17153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4" creationId="{867BB9E9-F916-4AEA-A223-0C729BDA4993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6" creationId="{B7DD0C54-54CE-4207-BFF4-C516E16CE066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7" creationId="{22239B24-EB36-4FEB-817D-EAC6C6765149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8" creationId="{EBAED7E5-358A-474B-8A0E-D893D022D4BD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9" creationId="{30FAB8CB-51A2-4FF6-8EDF-D3D436326C81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20" creationId="{F43AA05F-2E32-4F79-865B-1E2735DF8809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21" creationId="{A9904BDF-42D9-410E-9C95-89FFA673E1EE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24" creationId="{0162B165-BC4E-45AD-BB8B-4DD4CA44FCEC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25" creationId="{F9B5A9E0-1C3A-4C1D-864D-584474A84396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38" creationId="{6BBD69C9-35C3-4054-BF1A-3FDE4C7E29FF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39" creationId="{F3F23AF8-BBBC-40A9-9E4A-68240CCF3375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40" creationId="{9BA1272E-1D69-482F-9CE3-8C19E4388753}"/>
          </ac:spMkLst>
        </pc:spChg>
        <pc:spChg chg="add mod">
          <ac:chgData name="Jeroen van Vliet" userId="a9443c40-fb05-4850-8d81-e79a34781a5a" providerId="ADAL" clId="{AC1E0B85-DFA3-445E-9BD7-652A5F61BEEB}" dt="2021-04-09T13:01:52.159" v="815" actId="1037"/>
          <ac:spMkLst>
            <pc:docMk/>
            <pc:sldMk cId="1506545845" sldId="274"/>
            <ac:spMk id="42" creationId="{05952A69-638B-4620-99D7-2AD6FB50BC20}"/>
          </ac:spMkLst>
        </pc:spChg>
        <pc:spChg chg="add mod">
          <ac:chgData name="Jeroen van Vliet" userId="a9443c40-fb05-4850-8d81-e79a34781a5a" providerId="ADAL" clId="{AC1E0B85-DFA3-445E-9BD7-652A5F61BEEB}" dt="2021-04-09T13:01:54.943" v="817" actId="1038"/>
          <ac:spMkLst>
            <pc:docMk/>
            <pc:sldMk cId="1506545845" sldId="274"/>
            <ac:spMk id="44" creationId="{3A703BB4-FE4C-4E6A-883C-7C5392052507}"/>
          </ac:spMkLst>
        </pc:spChg>
        <pc:spChg chg="add mod">
          <ac:chgData name="Jeroen van Vliet" userId="a9443c40-fb05-4850-8d81-e79a34781a5a" providerId="ADAL" clId="{AC1E0B85-DFA3-445E-9BD7-652A5F61BEEB}" dt="2021-04-09T13:04:17.520" v="865" actId="1038"/>
          <ac:spMkLst>
            <pc:docMk/>
            <pc:sldMk cId="1506545845" sldId="274"/>
            <ac:spMk id="46" creationId="{3A7C7436-AC0D-4F84-B824-C3C380323FFB}"/>
          </ac:spMkLst>
        </pc:spChg>
        <pc:spChg chg="add mod">
          <ac:chgData name="Jeroen van Vliet" userId="a9443c40-fb05-4850-8d81-e79a34781a5a" providerId="ADAL" clId="{AC1E0B85-DFA3-445E-9BD7-652A5F61BEEB}" dt="2021-04-09T13:04:37.104" v="872" actId="1037"/>
          <ac:spMkLst>
            <pc:docMk/>
            <pc:sldMk cId="1506545845" sldId="274"/>
            <ac:spMk id="48" creationId="{E4D44412-0F5E-4F82-9C68-A604836D9F19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49" creationId="{9D5D8581-5545-4389-948C-34E0212DEC64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50" creationId="{AF465DFB-9BBC-40B3-86B7-1E1A64365CAB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51" creationId="{72889EF5-0CFB-40E6-9869-4F46E9FD412D}"/>
          </ac:spMkLst>
        </pc:spChg>
        <pc:spChg chg="add mod">
          <ac:chgData name="Jeroen van Vliet" userId="a9443c40-fb05-4850-8d81-e79a34781a5a" providerId="ADAL" clId="{AC1E0B85-DFA3-445E-9BD7-652A5F61BEEB}" dt="2021-04-09T13:03:15.184" v="836" actId="1076"/>
          <ac:spMkLst>
            <pc:docMk/>
            <pc:sldMk cId="1506545845" sldId="274"/>
            <ac:spMk id="52" creationId="{147651E8-EDEF-4599-AF20-DBDBD55861D2}"/>
          </ac:spMkLst>
        </pc:spChg>
        <pc:spChg chg="add mod">
          <ac:chgData name="Jeroen van Vliet" userId="a9443c40-fb05-4850-8d81-e79a34781a5a" providerId="ADAL" clId="{AC1E0B85-DFA3-445E-9BD7-652A5F61BEEB}" dt="2021-04-09T13:03:38.321" v="853" actId="1038"/>
          <ac:spMkLst>
            <pc:docMk/>
            <pc:sldMk cId="1506545845" sldId="274"/>
            <ac:spMk id="53" creationId="{1F04C0D8-B59E-484D-9EDE-5985557DDBEE}"/>
          </ac:spMkLst>
        </pc:spChg>
        <pc:spChg chg="add mod">
          <ac:chgData name="Jeroen van Vliet" userId="a9443c40-fb05-4850-8d81-e79a34781a5a" providerId="ADAL" clId="{AC1E0B85-DFA3-445E-9BD7-652A5F61BEEB}" dt="2021-04-09T13:03:23.016" v="838" actId="1076"/>
          <ac:spMkLst>
            <pc:docMk/>
            <pc:sldMk cId="1506545845" sldId="274"/>
            <ac:spMk id="54" creationId="{6A3E2F6A-E102-4FDC-B536-40917DF1E9CC}"/>
          </ac:spMkLst>
        </pc:spChg>
        <pc:spChg chg="add mod">
          <ac:chgData name="Jeroen van Vliet" userId="a9443c40-fb05-4850-8d81-e79a34781a5a" providerId="ADAL" clId="{AC1E0B85-DFA3-445E-9BD7-652A5F61BEEB}" dt="2021-04-09T11:07:50.084" v="669" actId="14100"/>
          <ac:spMkLst>
            <pc:docMk/>
            <pc:sldMk cId="1506545845" sldId="274"/>
            <ac:spMk id="55" creationId="{27AA4E55-AA6A-4ABA-91B9-AA6C49B836F6}"/>
          </ac:spMkLst>
        </pc:sp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9" creationId="{EABD6E98-48F9-4435-A05A-3C9B32D1811E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11" creationId="{4ACB3068-B836-4B79-930D-FD2E87CB53D2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13" creationId="{60C4817D-8988-4F44-9C9E-20D59ABACA53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15" creationId="{56851E2E-89B0-4F5C-825A-AC734B59C78B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22" creationId="{67DDEF8F-B338-448B-B831-57B1FDEC7A88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23" creationId="{424DBB36-AC51-4B3C-8FE1-F4053727FCC6}"/>
          </ac:cxnSpMkLst>
        </pc:cxnChg>
        <pc:cxnChg chg="add mod">
          <ac:chgData name="Jeroen van Vliet" userId="a9443c40-fb05-4850-8d81-e79a34781a5a" providerId="ADAL" clId="{AC1E0B85-DFA3-445E-9BD7-652A5F61BEEB}" dt="2021-04-09T13:04:02.244" v="859" actId="14100"/>
          <ac:cxnSpMkLst>
            <pc:docMk/>
            <pc:sldMk cId="1506545845" sldId="274"/>
            <ac:cxnSpMk id="41" creationId="{4313BE66-07CD-4747-AD18-81512A5143EB}"/>
          </ac:cxnSpMkLst>
        </pc:cxnChg>
        <pc:cxnChg chg="add mod ord">
          <ac:chgData name="Jeroen van Vliet" userId="a9443c40-fb05-4850-8d81-e79a34781a5a" providerId="ADAL" clId="{AC1E0B85-DFA3-445E-9BD7-652A5F61BEEB}" dt="2021-04-09T13:03:50.142" v="855" actId="14100"/>
          <ac:cxnSpMkLst>
            <pc:docMk/>
            <pc:sldMk cId="1506545845" sldId="274"/>
            <ac:cxnSpMk id="43" creationId="{86EEFB42-5EAF-4813-9EC2-32407305D903}"/>
          </ac:cxnSpMkLst>
        </pc:cxnChg>
        <pc:cxnChg chg="add mod">
          <ac:chgData name="Jeroen van Vliet" userId="a9443c40-fb05-4850-8d81-e79a34781a5a" providerId="ADAL" clId="{AC1E0B85-DFA3-445E-9BD7-652A5F61BEEB}" dt="2021-04-09T13:04:06.260" v="863" actId="14100"/>
          <ac:cxnSpMkLst>
            <pc:docMk/>
            <pc:sldMk cId="1506545845" sldId="274"/>
            <ac:cxnSpMk id="45" creationId="{CC115CD3-491A-463B-839E-726036F368C9}"/>
          </ac:cxnSpMkLst>
        </pc:cxnChg>
        <pc:cxnChg chg="add mod">
          <ac:chgData name="Jeroen van Vliet" userId="a9443c40-fb05-4850-8d81-e79a34781a5a" providerId="ADAL" clId="{AC1E0B85-DFA3-445E-9BD7-652A5F61BEEB}" dt="2021-04-09T13:04:46.209" v="873" actId="1076"/>
          <ac:cxnSpMkLst>
            <pc:docMk/>
            <pc:sldMk cId="1506545845" sldId="274"/>
            <ac:cxnSpMk id="47" creationId="{68EFE3B2-E397-473D-BB04-8374A2CBF707}"/>
          </ac:cxnSpMkLst>
        </pc:cxnChg>
        <pc:cxnChg chg="add mod">
          <ac:chgData name="Jeroen van Vliet" userId="a9443c40-fb05-4850-8d81-e79a34781a5a" providerId="ADAL" clId="{AC1E0B85-DFA3-445E-9BD7-652A5F61BEEB}" dt="2021-04-09T11:07:31.901" v="668" actId="1038"/>
          <ac:cxnSpMkLst>
            <pc:docMk/>
            <pc:sldMk cId="1506545845" sldId="274"/>
            <ac:cxnSpMk id="56" creationId="{A9A3EFF5-AEEA-4674-97B4-A8BEFB23F901}"/>
          </ac:cxnSpMkLst>
        </pc:cxnChg>
      </pc:sldChg>
      <pc:sldChg chg="modSp mod">
        <pc:chgData name="Jeroen van Vliet" userId="a9443c40-fb05-4850-8d81-e79a34781a5a" providerId="ADAL" clId="{AC1E0B85-DFA3-445E-9BD7-652A5F61BEEB}" dt="2021-04-09T11:09:11.790" v="716" actId="255"/>
        <pc:sldMkLst>
          <pc:docMk/>
          <pc:sldMk cId="688711321" sldId="275"/>
        </pc:sldMkLst>
        <pc:spChg chg="mod">
          <ac:chgData name="Jeroen van Vliet" userId="a9443c40-fb05-4850-8d81-e79a34781a5a" providerId="ADAL" clId="{AC1E0B85-DFA3-445E-9BD7-652A5F61BEEB}" dt="2021-04-09T11:09:02.126" v="705" actId="20577"/>
          <ac:spMkLst>
            <pc:docMk/>
            <pc:sldMk cId="688711321" sldId="275"/>
            <ac:spMk id="2" creationId="{2A13DC60-9CFF-402A-ACD5-26A0A6C59043}"/>
          </ac:spMkLst>
        </pc:spChg>
        <pc:spChg chg="mod">
          <ac:chgData name="Jeroen van Vliet" userId="a9443c40-fb05-4850-8d81-e79a34781a5a" providerId="ADAL" clId="{AC1E0B85-DFA3-445E-9BD7-652A5F61BEEB}" dt="2021-04-09T11:09:11.790" v="716" actId="255"/>
          <ac:spMkLst>
            <pc:docMk/>
            <pc:sldMk cId="688711321" sldId="275"/>
            <ac:spMk id="3" creationId="{A0AF7A6F-5C11-4FB8-876F-5AE962B854AA}"/>
          </ac:spMkLst>
        </pc:spChg>
      </pc:sldChg>
      <pc:sldChg chg="modSp mod">
        <pc:chgData name="Jeroen van Vliet" userId="a9443c40-fb05-4850-8d81-e79a34781a5a" providerId="ADAL" clId="{AC1E0B85-DFA3-445E-9BD7-652A5F61BEEB}" dt="2021-04-09T11:08:42.030" v="689" actId="20577"/>
        <pc:sldMkLst>
          <pc:docMk/>
          <pc:sldMk cId="2911015796" sldId="276"/>
        </pc:sldMkLst>
        <pc:spChg chg="mod">
          <ac:chgData name="Jeroen van Vliet" userId="a9443c40-fb05-4850-8d81-e79a34781a5a" providerId="ADAL" clId="{AC1E0B85-DFA3-445E-9BD7-652A5F61BEEB}" dt="2021-04-09T10:57:57.333" v="487" actId="20577"/>
          <ac:spMkLst>
            <pc:docMk/>
            <pc:sldMk cId="2911015796" sldId="276"/>
            <ac:spMk id="2" creationId="{2A13DC60-9CFF-402A-ACD5-26A0A6C59043}"/>
          </ac:spMkLst>
        </pc:spChg>
        <pc:spChg chg="mod">
          <ac:chgData name="Jeroen van Vliet" userId="a9443c40-fb05-4850-8d81-e79a34781a5a" providerId="ADAL" clId="{AC1E0B85-DFA3-445E-9BD7-652A5F61BEEB}" dt="2021-04-09T11:08:42.030" v="689" actId="20577"/>
          <ac:spMkLst>
            <pc:docMk/>
            <pc:sldMk cId="2911015796" sldId="276"/>
            <ac:spMk id="3" creationId="{A0AF7A6F-5C11-4FB8-876F-5AE962B854AA}"/>
          </ac:spMkLst>
        </pc:spChg>
      </pc:sldChg>
    </pc:docChg>
  </pc:docChgLst>
  <pc:docChgLst>
    <pc:chgData name="Jeroen van Vliet" userId="a9443c40-fb05-4850-8d81-e79a34781a5a" providerId="ADAL" clId="{7A81F699-DDFE-4143-A7F1-727F41C86308}"/>
    <pc:docChg chg="custSel addSld delSld modSld addMainMaster modMainMaster">
      <pc:chgData name="Jeroen van Vliet" userId="a9443c40-fb05-4850-8d81-e79a34781a5a" providerId="ADAL" clId="{7A81F699-DDFE-4143-A7F1-727F41C86308}" dt="2021-03-23T12:20:50.967" v="2199" actId="20577"/>
      <pc:docMkLst>
        <pc:docMk/>
      </pc:docMkLst>
      <pc:sldChg chg="modSp mod">
        <pc:chgData name="Jeroen van Vliet" userId="a9443c40-fb05-4850-8d81-e79a34781a5a" providerId="ADAL" clId="{7A81F699-DDFE-4143-A7F1-727F41C86308}" dt="2021-03-19T11:42:29.608" v="2044" actId="20577"/>
        <pc:sldMkLst>
          <pc:docMk/>
          <pc:sldMk cId="2251257338" sldId="259"/>
        </pc:sldMkLst>
        <pc:spChg chg="mod">
          <ac:chgData name="Jeroen van Vliet" userId="a9443c40-fb05-4850-8d81-e79a34781a5a" providerId="ADAL" clId="{7A81F699-DDFE-4143-A7F1-727F41C86308}" dt="2021-03-19T10:59:10.390" v="14" actId="20577"/>
          <ac:spMkLst>
            <pc:docMk/>
            <pc:sldMk cId="2251257338" sldId="259"/>
            <ac:spMk id="5" creationId="{00000000-0000-0000-0000-000000000000}"/>
          </ac:spMkLst>
        </pc:spChg>
        <pc:spChg chg="mod">
          <ac:chgData name="Jeroen van Vliet" userId="a9443c40-fb05-4850-8d81-e79a34781a5a" providerId="ADAL" clId="{7A81F699-DDFE-4143-A7F1-727F41C86308}" dt="2021-03-19T11:42:29.608" v="2044" actId="20577"/>
          <ac:spMkLst>
            <pc:docMk/>
            <pc:sldMk cId="2251257338" sldId="259"/>
            <ac:spMk id="6" creationId="{00000000-0000-0000-0000-000000000000}"/>
          </ac:spMkLst>
        </pc:spChg>
      </pc:sldChg>
      <pc:sldChg chg="modSp mod">
        <pc:chgData name="Jeroen van Vliet" userId="a9443c40-fb05-4850-8d81-e79a34781a5a" providerId="ADAL" clId="{7A81F699-DDFE-4143-A7F1-727F41C86308}" dt="2021-03-19T11:34:10.460" v="1608" actId="20577"/>
        <pc:sldMkLst>
          <pc:docMk/>
          <pc:sldMk cId="734587911" sldId="260"/>
        </pc:sldMkLst>
        <pc:spChg chg="mod">
          <ac:chgData name="Jeroen van Vliet" userId="a9443c40-fb05-4850-8d81-e79a34781a5a" providerId="ADAL" clId="{7A81F699-DDFE-4143-A7F1-727F41C86308}" dt="2021-03-19T11:15:49.701" v="70" actId="20577"/>
          <ac:spMkLst>
            <pc:docMk/>
            <pc:sldMk cId="734587911" sldId="260"/>
            <ac:spMk id="2" creationId="{00000000-0000-0000-0000-000000000000}"/>
          </ac:spMkLst>
        </pc:spChg>
        <pc:spChg chg="mod">
          <ac:chgData name="Jeroen van Vliet" userId="a9443c40-fb05-4850-8d81-e79a34781a5a" providerId="ADAL" clId="{7A81F699-DDFE-4143-A7F1-727F41C86308}" dt="2021-03-19T11:34:10.460" v="1608" actId="20577"/>
          <ac:spMkLst>
            <pc:docMk/>
            <pc:sldMk cId="734587911" sldId="260"/>
            <ac:spMk id="3" creationId="{00000000-0000-0000-0000-000000000000}"/>
          </ac:spMkLst>
        </pc:spChg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523825570" sldId="261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3649941602" sldId="262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1809379747" sldId="263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2381793207" sldId="264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394827417" sldId="265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587926734" sldId="266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2285607925" sldId="267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3136886810" sldId="268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246290662" sldId="269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4063175888" sldId="270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3455917667" sldId="271"/>
        </pc:sldMkLst>
      </pc:sldChg>
      <pc:sldChg chg="del">
        <pc:chgData name="Jeroen van Vliet" userId="a9443c40-fb05-4850-8d81-e79a34781a5a" providerId="ADAL" clId="{7A81F699-DDFE-4143-A7F1-727F41C86308}" dt="2021-03-19T11:42:06.432" v="2040" actId="2696"/>
        <pc:sldMkLst>
          <pc:docMk/>
          <pc:sldMk cId="363255705" sldId="272"/>
        </pc:sldMkLst>
      </pc:sldChg>
      <pc:sldChg chg="addSp modSp new mod modAnim">
        <pc:chgData name="Jeroen van Vliet" userId="a9443c40-fb05-4850-8d81-e79a34781a5a" providerId="ADAL" clId="{7A81F699-DDFE-4143-A7F1-727F41C86308}" dt="2021-03-22T09:13:49.245" v="2068"/>
        <pc:sldMkLst>
          <pc:docMk/>
          <pc:sldMk cId="4163754931" sldId="273"/>
        </pc:sldMkLst>
        <pc:spChg chg="mod">
          <ac:chgData name="Jeroen van Vliet" userId="a9443c40-fb05-4850-8d81-e79a34781a5a" providerId="ADAL" clId="{7A81F699-DDFE-4143-A7F1-727F41C86308}" dt="2021-03-19T11:21:08.080" v="894" actId="20577"/>
          <ac:spMkLst>
            <pc:docMk/>
            <pc:sldMk cId="4163754931" sldId="273"/>
            <ac:spMk id="2" creationId="{05315A2F-14C7-41A0-BAF5-EE71CA894DB6}"/>
          </ac:spMkLst>
        </pc:spChg>
        <pc:spChg chg="mod">
          <ac:chgData name="Jeroen van Vliet" userId="a9443c40-fb05-4850-8d81-e79a34781a5a" providerId="ADAL" clId="{7A81F699-DDFE-4143-A7F1-727F41C86308}" dt="2021-03-19T11:29:26.547" v="1191" actId="20577"/>
          <ac:spMkLst>
            <pc:docMk/>
            <pc:sldMk cId="4163754931" sldId="273"/>
            <ac:spMk id="3" creationId="{CB9BEA4E-D2BF-4AD3-821A-C8A76AFD38B0}"/>
          </ac:spMkLst>
        </pc:spChg>
        <pc:spChg chg="add mod">
          <ac:chgData name="Jeroen van Vliet" userId="a9443c40-fb05-4850-8d81-e79a34781a5a" providerId="ADAL" clId="{7A81F699-DDFE-4143-A7F1-727F41C86308}" dt="2021-03-22T09:13:23.728" v="2066" actId="2085"/>
          <ac:spMkLst>
            <pc:docMk/>
            <pc:sldMk cId="4163754931" sldId="273"/>
            <ac:spMk id="5" creationId="{1F30D6E5-9A52-4333-8CDC-6909B2F9A740}"/>
          </ac:spMkLst>
        </pc:spChg>
        <pc:spChg chg="add mod">
          <ac:chgData name="Jeroen van Vliet" userId="a9443c40-fb05-4850-8d81-e79a34781a5a" providerId="ADAL" clId="{7A81F699-DDFE-4143-A7F1-727F41C86308}" dt="2021-03-19T11:24:48.091" v="1092" actId="571"/>
          <ac:spMkLst>
            <pc:docMk/>
            <pc:sldMk cId="4163754931" sldId="273"/>
            <ac:spMk id="5" creationId="{5B2DD6D5-812C-4CA4-B981-5478D7B9A161}"/>
          </ac:spMkLst>
        </pc:spChg>
        <pc:spChg chg="add mod">
          <ac:chgData name="Jeroen van Vliet" userId="a9443c40-fb05-4850-8d81-e79a34781a5a" providerId="ADAL" clId="{7A81F699-DDFE-4143-A7F1-727F41C86308}" dt="2021-03-19T11:24:48.091" v="1092" actId="571"/>
          <ac:spMkLst>
            <pc:docMk/>
            <pc:sldMk cId="4163754931" sldId="273"/>
            <ac:spMk id="6" creationId="{0DB9ED18-4719-414B-BD72-2BEFF4236285}"/>
          </ac:spMkLst>
        </pc:spChg>
        <pc:spChg chg="add mod">
          <ac:chgData name="Jeroen van Vliet" userId="a9443c40-fb05-4850-8d81-e79a34781a5a" providerId="ADAL" clId="{7A81F699-DDFE-4143-A7F1-727F41C86308}" dt="2021-03-19T11:30:17.825" v="1205" actId="14100"/>
          <ac:spMkLst>
            <pc:docMk/>
            <pc:sldMk cId="4163754931" sldId="273"/>
            <ac:spMk id="7" creationId="{CDFE581A-CE5C-4B00-AE8A-C7D17F017F59}"/>
          </ac:spMkLst>
        </pc:spChg>
        <pc:graphicFrameChg chg="add mod modGraphic">
          <ac:chgData name="Jeroen van Vliet" userId="a9443c40-fb05-4850-8d81-e79a34781a5a" providerId="ADAL" clId="{7A81F699-DDFE-4143-A7F1-727F41C86308}" dt="2021-03-19T11:29:07.132" v="1188" actId="20577"/>
          <ac:graphicFrameMkLst>
            <pc:docMk/>
            <pc:sldMk cId="4163754931" sldId="273"/>
            <ac:graphicFrameMk id="4" creationId="{DCA3078E-E295-40D0-B35E-88457C24FAE1}"/>
          </ac:graphicFrameMkLst>
        </pc:graphicFrameChg>
      </pc:sldChg>
      <pc:sldChg chg="modSp new mod">
        <pc:chgData name="Jeroen van Vliet" userId="a9443c40-fb05-4850-8d81-e79a34781a5a" providerId="ADAL" clId="{7A81F699-DDFE-4143-A7F1-727F41C86308}" dt="2021-03-19T11:41:38.474" v="2039" actId="20577"/>
        <pc:sldMkLst>
          <pc:docMk/>
          <pc:sldMk cId="1506545845" sldId="274"/>
        </pc:sldMkLst>
        <pc:spChg chg="mod">
          <ac:chgData name="Jeroen van Vliet" userId="a9443c40-fb05-4850-8d81-e79a34781a5a" providerId="ADAL" clId="{7A81F699-DDFE-4143-A7F1-727F41C86308}" dt="2021-03-19T11:30:58.394" v="1224" actId="20577"/>
          <ac:spMkLst>
            <pc:docMk/>
            <pc:sldMk cId="1506545845" sldId="274"/>
            <ac:spMk id="2" creationId="{2A13DC60-9CFF-402A-ACD5-26A0A6C59043}"/>
          </ac:spMkLst>
        </pc:spChg>
        <pc:spChg chg="mod">
          <ac:chgData name="Jeroen van Vliet" userId="a9443c40-fb05-4850-8d81-e79a34781a5a" providerId="ADAL" clId="{7A81F699-DDFE-4143-A7F1-727F41C86308}" dt="2021-03-19T11:41:38.474" v="2039" actId="20577"/>
          <ac:spMkLst>
            <pc:docMk/>
            <pc:sldMk cId="1506545845" sldId="274"/>
            <ac:spMk id="3" creationId="{A0AF7A6F-5C11-4FB8-876F-5AE962B854AA}"/>
          </ac:spMkLst>
        </pc:spChg>
      </pc:sldChg>
      <pc:sldChg chg="modSp add mod">
        <pc:chgData name="Jeroen van Vliet" userId="a9443c40-fb05-4850-8d81-e79a34781a5a" providerId="ADAL" clId="{7A81F699-DDFE-4143-A7F1-727F41C86308}" dt="2021-03-19T11:41:30.259" v="2038" actId="20577"/>
        <pc:sldMkLst>
          <pc:docMk/>
          <pc:sldMk cId="688711321" sldId="275"/>
        </pc:sldMkLst>
        <pc:spChg chg="mod">
          <ac:chgData name="Jeroen van Vliet" userId="a9443c40-fb05-4850-8d81-e79a34781a5a" providerId="ADAL" clId="{7A81F699-DDFE-4143-A7F1-727F41C86308}" dt="2021-03-19T11:41:27.561" v="2037" actId="20577"/>
          <ac:spMkLst>
            <pc:docMk/>
            <pc:sldMk cId="688711321" sldId="275"/>
            <ac:spMk id="2" creationId="{2A13DC60-9CFF-402A-ACD5-26A0A6C59043}"/>
          </ac:spMkLst>
        </pc:spChg>
        <pc:spChg chg="mod">
          <ac:chgData name="Jeroen van Vliet" userId="a9443c40-fb05-4850-8d81-e79a34781a5a" providerId="ADAL" clId="{7A81F699-DDFE-4143-A7F1-727F41C86308}" dt="2021-03-19T11:41:30.259" v="2038" actId="20577"/>
          <ac:spMkLst>
            <pc:docMk/>
            <pc:sldMk cId="688711321" sldId="275"/>
            <ac:spMk id="3" creationId="{A0AF7A6F-5C11-4FB8-876F-5AE962B854AA}"/>
          </ac:spMkLst>
        </pc:spChg>
      </pc:sldChg>
      <pc:sldChg chg="modSp add mod">
        <pc:chgData name="Jeroen van Vliet" userId="a9443c40-fb05-4850-8d81-e79a34781a5a" providerId="ADAL" clId="{7A81F699-DDFE-4143-A7F1-727F41C86308}" dt="2021-03-23T12:20:50.967" v="2199" actId="20577"/>
        <pc:sldMkLst>
          <pc:docMk/>
          <pc:sldMk cId="2911015796" sldId="276"/>
        </pc:sldMkLst>
        <pc:spChg chg="mod">
          <ac:chgData name="Jeroen van Vliet" userId="a9443c40-fb05-4850-8d81-e79a34781a5a" providerId="ADAL" clId="{7A81F699-DDFE-4143-A7F1-727F41C86308}" dt="2021-03-23T12:19:59.210" v="2083" actId="20577"/>
          <ac:spMkLst>
            <pc:docMk/>
            <pc:sldMk cId="2911015796" sldId="276"/>
            <ac:spMk id="2" creationId="{2A13DC60-9CFF-402A-ACD5-26A0A6C59043}"/>
          </ac:spMkLst>
        </pc:spChg>
        <pc:spChg chg="mod">
          <ac:chgData name="Jeroen van Vliet" userId="a9443c40-fb05-4850-8d81-e79a34781a5a" providerId="ADAL" clId="{7A81F699-DDFE-4143-A7F1-727F41C86308}" dt="2021-03-23T12:20:50.967" v="2199" actId="20577"/>
          <ac:spMkLst>
            <pc:docMk/>
            <pc:sldMk cId="2911015796" sldId="276"/>
            <ac:spMk id="3" creationId="{A0AF7A6F-5C11-4FB8-876F-5AE962B854AA}"/>
          </ac:spMkLst>
        </pc:spChg>
      </pc:sldChg>
      <pc:sldMasterChg chg="delSp modSp mod">
        <pc:chgData name="Jeroen van Vliet" userId="a9443c40-fb05-4850-8d81-e79a34781a5a" providerId="ADAL" clId="{7A81F699-DDFE-4143-A7F1-727F41C86308}" dt="2021-03-19T11:14:57.980" v="51" actId="1076"/>
        <pc:sldMasterMkLst>
          <pc:docMk/>
          <pc:sldMasterMk cId="0" sldId="2147483648"/>
        </pc:sldMasterMkLst>
        <pc:spChg chg="mod">
          <ac:chgData name="Jeroen van Vliet" userId="a9443c40-fb05-4850-8d81-e79a34781a5a" providerId="ADAL" clId="{7A81F699-DDFE-4143-A7F1-727F41C86308}" dt="2021-03-19T11:14:52.386" v="50" actId="1076"/>
          <ac:spMkLst>
            <pc:docMk/>
            <pc:sldMasterMk cId="0" sldId="2147483648"/>
            <ac:spMk id="12" creationId="{00000000-0000-0000-0000-000000000000}"/>
          </ac:spMkLst>
        </pc:spChg>
        <pc:spChg chg="mod">
          <ac:chgData name="Jeroen van Vliet" userId="a9443c40-fb05-4850-8d81-e79a34781a5a" providerId="ADAL" clId="{7A81F699-DDFE-4143-A7F1-727F41C86308}" dt="2021-03-19T11:14:57.980" v="51" actId="1076"/>
          <ac:spMkLst>
            <pc:docMk/>
            <pc:sldMasterMk cId="0" sldId="2147483648"/>
            <ac:spMk id="15" creationId="{00000000-0000-0000-0000-000000000000}"/>
          </ac:spMkLst>
        </pc:spChg>
        <pc:spChg chg="del">
          <ac:chgData name="Jeroen van Vliet" userId="a9443c40-fb05-4850-8d81-e79a34781a5a" providerId="ADAL" clId="{7A81F699-DDFE-4143-A7F1-727F41C86308}" dt="2021-03-19T11:14:21.266" v="34" actId="478"/>
          <ac:spMkLst>
            <pc:docMk/>
            <pc:sldMasterMk cId="0" sldId="2147483648"/>
            <ac:spMk id="1099" creationId="{00000000-0000-0000-0000-000000000000}"/>
          </ac:spMkLst>
        </pc:spChg>
        <pc:spChg chg="del">
          <ac:chgData name="Jeroen van Vliet" userId="a9443c40-fb05-4850-8d81-e79a34781a5a" providerId="ADAL" clId="{7A81F699-DDFE-4143-A7F1-727F41C86308}" dt="2021-03-19T11:14:34.845" v="49" actId="478"/>
          <ac:spMkLst>
            <pc:docMk/>
            <pc:sldMasterMk cId="0" sldId="2147483648"/>
            <ac:spMk id="1100" creationId="{00000000-0000-0000-0000-000000000000}"/>
          </ac:spMkLst>
        </pc:spChg>
        <pc:spChg chg="mod">
          <ac:chgData name="Jeroen van Vliet" userId="a9443c40-fb05-4850-8d81-e79a34781a5a" providerId="ADAL" clId="{7A81F699-DDFE-4143-A7F1-727F41C86308}" dt="2021-03-19T11:13:24.866" v="32" actId="6549"/>
          <ac:spMkLst>
            <pc:docMk/>
            <pc:sldMasterMk cId="0" sldId="2147483648"/>
            <ac:spMk id="1109" creationId="{00000000-0000-0000-0000-000000000000}"/>
          </ac:spMkLst>
        </pc:spChg>
      </pc:sldMasterChg>
      <pc:sldMasterChg chg="new mod addSldLayout">
        <pc:chgData name="Jeroen van Vliet" userId="a9443c40-fb05-4850-8d81-e79a34781a5a" providerId="ADAL" clId="{7A81F699-DDFE-4143-A7F1-727F41C86308}" dt="2021-03-19T11:13:29.053" v="33" actId="6938"/>
        <pc:sldMasterMkLst>
          <pc:docMk/>
          <pc:sldMasterMk cId="2144878851" sldId="2147483654"/>
        </pc:sldMasterMkLst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636082356" sldId="2147483655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2137867862" sldId="2147483656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3271202403" sldId="2147483657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2373672499" sldId="2147483658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522497410" sldId="2147483659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1891899613" sldId="2147483660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2324036320" sldId="2147483661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3070581290" sldId="2147483662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1997250416" sldId="2147483663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1804686433" sldId="2147483664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3934828738" sldId="2147483665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33400" y="446088"/>
            <a:ext cx="5867400" cy="41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endParaRPr lang="nl-NL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33400" y="114300"/>
            <a:ext cx="2998788" cy="14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800">
                <a:latin typeface="Arial" charset="0"/>
              </a:defRPr>
            </a:lvl1pPr>
          </a:lstStyle>
          <a:p>
            <a:endParaRPr lang="nl-NL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33400" y="8951913"/>
            <a:ext cx="6019800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r>
              <a:rPr lang="nl-NL"/>
              <a:t>Eventuele voettekst</a:t>
            </a:r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6613525" y="8951913"/>
            <a:ext cx="228600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fld id="{0E374DAA-8175-4415-A3BA-057B77C0EE0E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32788" name="RubriceringEnMerking2"/>
          <p:cNvSpPr txBox="1">
            <a:spLocks noChangeArrowheads="1"/>
          </p:cNvSpPr>
          <p:nvPr/>
        </p:nvSpPr>
        <p:spPr bwMode="auto">
          <a:xfrm rot="-5400000">
            <a:off x="4827587" y="2786063"/>
            <a:ext cx="3808413" cy="12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r">
              <a:spcBef>
                <a:spcPct val="0"/>
              </a:spcBef>
            </a:pPr>
            <a:endParaRPr lang="nl-NL" sz="800">
              <a:latin typeface="Arial" charset="0"/>
            </a:endParaRPr>
          </a:p>
        </p:txBody>
      </p:sp>
      <p:sp>
        <p:nvSpPr>
          <p:cNvPr id="32789" name="RubriceringEnMerking"/>
          <p:cNvSpPr txBox="1">
            <a:spLocks noChangeArrowheads="1"/>
          </p:cNvSpPr>
          <p:nvPr/>
        </p:nvSpPr>
        <p:spPr bwMode="auto">
          <a:xfrm rot="-5400000">
            <a:off x="4826001" y="6527800"/>
            <a:ext cx="3808412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0"/>
              </a:spcBef>
            </a:pPr>
            <a:endParaRPr lang="nl-NL" sz="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35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33400" y="447675"/>
            <a:ext cx="5867400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31813" y="114300"/>
            <a:ext cx="2998787" cy="147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8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533400" y="933450"/>
            <a:ext cx="4711700" cy="3533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33400" y="4648200"/>
            <a:ext cx="4724400" cy="384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Klik om het opmaakprofiel van de modeltekst te bewerken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31813" y="8951913"/>
            <a:ext cx="6097587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r>
              <a:rPr lang="en-US"/>
              <a:t>Eventuele voettekst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6615113" y="8951913"/>
            <a:ext cx="230187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fld id="{7C0D88E8-1530-474F-A7AB-EB6DE1C99DCC}" type="slidenum">
              <a:rPr lang="en-US"/>
              <a:pPr/>
              <a:t>‹nr.›</a:t>
            </a:fld>
            <a:endParaRPr lang="en-US"/>
          </a:p>
        </p:txBody>
      </p:sp>
      <p:sp>
        <p:nvSpPr>
          <p:cNvPr id="5139" name="RubriceringEnMerking2"/>
          <p:cNvSpPr txBox="1">
            <a:spLocks noChangeArrowheads="1"/>
          </p:cNvSpPr>
          <p:nvPr/>
        </p:nvSpPr>
        <p:spPr bwMode="auto">
          <a:xfrm rot="-5400000">
            <a:off x="4827587" y="2786063"/>
            <a:ext cx="3808413" cy="12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r">
              <a:spcBef>
                <a:spcPct val="0"/>
              </a:spcBef>
            </a:pPr>
            <a:endParaRPr lang="nl-NL" sz="800">
              <a:latin typeface="Arial" charset="0"/>
            </a:endParaRPr>
          </a:p>
        </p:txBody>
      </p:sp>
      <p:sp>
        <p:nvSpPr>
          <p:cNvPr id="5140" name="RubriceringEnMerking"/>
          <p:cNvSpPr txBox="1">
            <a:spLocks noChangeArrowheads="1"/>
          </p:cNvSpPr>
          <p:nvPr/>
        </p:nvSpPr>
        <p:spPr bwMode="auto">
          <a:xfrm rot="-5400000">
            <a:off x="4826001" y="6527800"/>
            <a:ext cx="3808412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0"/>
              </a:spcBef>
            </a:pPr>
            <a:endParaRPr lang="nl-NL" sz="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756452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1pPr>
    <a:lvl2pPr marL="1905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2pPr>
    <a:lvl3pPr marL="3810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3pPr>
    <a:lvl4pPr marL="5715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4pPr>
    <a:lvl5pPr marL="7620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7" name="Rectangle 189" descr="Bar_Right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rgbClr val="F9E11E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algn="ctr"/>
            <a:endParaRPr lang="nl-NL" sz="2600">
              <a:solidFill>
                <a:schemeClr val="bg1"/>
              </a:solidFill>
            </a:endParaRPr>
          </a:p>
        </p:txBody>
      </p:sp>
      <p:sp>
        <p:nvSpPr>
          <p:cNvPr id="7325" name="Rectangle 157"/>
          <p:cNvSpPr>
            <a:spLocks noChangeArrowheads="1"/>
          </p:cNvSpPr>
          <p:nvPr/>
        </p:nvSpPr>
        <p:spPr bwMode="auto">
          <a:xfrm>
            <a:off x="4933950" y="2474913"/>
            <a:ext cx="3598863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0"/>
              </a:spcBef>
            </a:pPr>
            <a:endParaRPr lang="nl-NL" sz="2600">
              <a:solidFill>
                <a:schemeClr val="bg1"/>
              </a:solidFill>
            </a:endParaRPr>
          </a:p>
        </p:txBody>
      </p:sp>
      <p:sp>
        <p:nvSpPr>
          <p:cNvPr id="7339" name="ZwarteBalk" hidden="1"/>
          <p:cNvSpPr>
            <a:spLocks noChangeArrowheads="1"/>
          </p:cNvSpPr>
          <p:nvPr/>
        </p:nvSpPr>
        <p:spPr bwMode="auto">
          <a:xfrm>
            <a:off x="8893175" y="0"/>
            <a:ext cx="250825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nl-NL"/>
          </a:p>
        </p:txBody>
      </p:sp>
      <p:pic>
        <p:nvPicPr>
          <p:cNvPr id="7363" name="LogoLandma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60" y="1175"/>
            <a:ext cx="9130078" cy="1999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64" name="Rectangle 196"/>
          <p:cNvSpPr>
            <a:spLocks noGrp="1" noChangeArrowheads="1"/>
          </p:cNvSpPr>
          <p:nvPr>
            <p:ph type="ctrTitle"/>
          </p:nvPr>
        </p:nvSpPr>
        <p:spPr>
          <a:xfrm>
            <a:off x="5036400" y="2880000"/>
            <a:ext cx="3598863" cy="856800"/>
          </a:xfrm>
        </p:spPr>
        <p:txBody>
          <a:bodyPr lIns="0" tIns="0" rIns="0" bIns="0" anchor="b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nl-NL" noProof="0" dirty="0"/>
              <a:t>Klik om de stijl te </a:t>
            </a:r>
            <a:r>
              <a:rPr lang="nl-NL" noProof="0" dirty="0" err="1"/>
              <a:t>bewerken</a:t>
            </a:r>
            <a:endParaRPr lang="nl-NL" noProof="0" dirty="0"/>
          </a:p>
        </p:txBody>
      </p:sp>
      <p:sp>
        <p:nvSpPr>
          <p:cNvPr id="7374" name="Rectangle 206"/>
          <p:cNvSpPr>
            <a:spLocks noGrp="1" noChangeArrowheads="1"/>
          </p:cNvSpPr>
          <p:nvPr>
            <p:ph type="subTitle" idx="1"/>
          </p:nvPr>
        </p:nvSpPr>
        <p:spPr>
          <a:xfrm>
            <a:off x="5036400" y="3780000"/>
            <a:ext cx="3598863" cy="1753200"/>
          </a:xfrm>
        </p:spPr>
        <p:txBody>
          <a:bodyPr lIns="0" tIns="0" rIns="0" bIns="0"/>
          <a:lstStyle>
            <a:lvl1pPr marL="0" indent="0">
              <a:buNone/>
              <a:defRPr sz="1800">
                <a:solidFill>
                  <a:srgbClr val="007BC7"/>
                </a:solidFill>
              </a:defRPr>
            </a:lvl1pPr>
          </a:lstStyle>
          <a:p>
            <a:pPr lvl="0"/>
            <a:r>
              <a:rPr lang="nl-NL" noProof="0" dirty="0"/>
              <a:t>Klik om de </a:t>
            </a:r>
            <a:r>
              <a:rPr lang="nl-NL" noProof="0" dirty="0" err="1"/>
              <a:t>ondertitelstijl</a:t>
            </a:r>
            <a:r>
              <a:rPr lang="nl-NL" noProof="0" dirty="0"/>
              <a:t> van het model te bewerken</a:t>
            </a:r>
          </a:p>
        </p:txBody>
      </p:sp>
      <p:sp>
        <p:nvSpPr>
          <p:cNvPr id="18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5036400" y="6516000"/>
            <a:ext cx="3931200" cy="208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39EEBB28-2843-47FF-9D20-2DB265EC321D}" type="datetime4">
              <a:rPr lang="nl-NL" noProof="0" smtClean="0"/>
              <a:pPr/>
              <a:t>8 maart 2022</a:t>
            </a:fld>
            <a:endParaRPr lang="nl-NL" noProof="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0CA099-738E-4D52-96CA-D78C2E1A9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E9B3FE7-862F-4E20-A4A4-EF5FBAC613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BF964D7-A151-4682-9CF9-E1746FD42C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1B57D63-19D4-4967-ACAF-E784B19E09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4A6B944-FB5A-4581-BF7C-A759E75523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777736C8-1ED2-4EE7-B1EF-7A17D07A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8-3-2022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12A05B9C-50C2-41EE-80CF-6FB8700CF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9DE78E2D-891D-4FF5-8CA9-823DA7D34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2497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E4C4E6-3227-41A8-9DE0-5522108E3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3B0C10B-AD91-4874-AA7C-B4A6B59F4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8-3-2022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21339F8-FEF1-48B9-BF6B-E7CB545EF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98587DB-5821-4245-BC21-9C9F69957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18996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04EDC2B-55CD-4D00-9465-3A2C7E2A5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8-3-2022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6062D72-3445-4690-95EF-10D2834AF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234153C-91F0-4CEC-AF6D-2CDB49161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240363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389841-3A55-44AB-83F2-11FF68C83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80100C2-0985-4C4B-8B02-31D0275268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A57C951-E325-467B-A551-FB29037CF6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D764F3A-5966-4893-9884-0AA9E60CA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8-3-2022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E2CCEBF-2CF2-4C3E-B6BD-B8E36B577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6F180AE-B1FB-4439-B086-9718B5D34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05812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E9F15B-D05E-4853-B142-FC8C38E30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2FD5DC0F-C7C5-4466-AC0C-8F8F76952C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449E8C7-A9DD-464D-9E5B-6DACFAB309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0BAC30B-AE5F-42D9-A5DD-421F4FACB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8-3-2022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5BFD5FB-EB44-4DF6-A352-0D076B254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3E357AE-0BC6-42A0-B678-E1D16AECE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72504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5B9ED8-962C-416E-953A-DABCF3B05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8B49411-422A-4C54-819D-5C28AEF09B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6C77AF0-530A-495F-9D3A-622BFDB3A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8-3-2022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AA9196A-61BC-48A8-95FB-246392F82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EFB9A99-07F0-49F5-90E5-C5CA53AB9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46864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E91B6267-BD46-440C-89EB-A04EA109DA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30F7BC7-90A7-439D-B32D-2FE6D86B67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DEB63CD-795F-4A44-8CDC-FE83B15E4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8-3-2022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41A1867-5DD3-4FDB-A866-EF3EFC4D9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4AF56FE-EAE5-4EF9-B737-39213EF86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4828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68000" y="1295999"/>
            <a:ext cx="8402400" cy="400110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 dirty="0" err="1"/>
              <a:t>Klik</a:t>
            </a:r>
            <a:r>
              <a:rPr lang="nl-NL" noProof="0" dirty="0"/>
              <a:t> </a:t>
            </a:r>
            <a:r>
              <a:rPr lang="nl-NL" noProof="0" dirty="0" err="1"/>
              <a:t>om</a:t>
            </a:r>
            <a:r>
              <a:rPr lang="nl-NL" noProof="0" dirty="0"/>
              <a:t> </a:t>
            </a:r>
            <a:r>
              <a:rPr lang="nl-NL" noProof="0" dirty="0" err="1"/>
              <a:t>een</a:t>
            </a:r>
            <a:r>
              <a:rPr lang="nl-NL" noProof="0" dirty="0"/>
              <a:t> </a:t>
            </a:r>
            <a:r>
              <a:rPr lang="nl-NL" noProof="0" dirty="0" err="1"/>
              <a:t>titel</a:t>
            </a:r>
            <a:r>
              <a:rPr lang="nl-NL" noProof="0" dirty="0"/>
              <a:t> </a:t>
            </a:r>
            <a:r>
              <a:rPr lang="nl-NL" noProof="0" dirty="0" err="1"/>
              <a:t>te</a:t>
            </a:r>
            <a:r>
              <a:rPr lang="nl-NL" noProof="0" dirty="0"/>
              <a:t> </a:t>
            </a:r>
            <a:r>
              <a:rPr lang="nl-NL" noProof="0" dirty="0" err="1"/>
              <a:t>maken</a:t>
            </a:r>
            <a:endParaRPr lang="nl-NL" noProof="0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EEED1-3B2D-4DF3-84FC-6A29FAA80043}" type="datetime4">
              <a:rPr lang="nl-NL" noProof="0" smtClean="0"/>
              <a:pPr/>
              <a:t>8 maart 2022</a:t>
            </a:fld>
            <a:endParaRPr lang="nl-NL" noProof="0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1"/>
          </p:nvPr>
        </p:nvSpPr>
        <p:spPr>
          <a:xfrm>
            <a:off x="468313" y="2070000"/>
            <a:ext cx="8402400" cy="4140000"/>
          </a:xfrm>
        </p:spPr>
        <p:txBody>
          <a:bodyPr/>
          <a:lstStyle>
            <a:lvl4pPr marL="1274763" indent="-285750">
              <a:buFont typeface="Verdana" pitchFamily="34" charset="0"/>
              <a:buChar char="–"/>
              <a:defRPr sz="1800"/>
            </a:lvl4pPr>
            <a:lvl5pPr marL="1631950" indent="-285750">
              <a:buFont typeface="Verdana" pitchFamily="34" charset="0"/>
              <a:buChar char="»"/>
              <a:defRPr/>
            </a:lvl5pPr>
          </a:lstStyle>
          <a:p>
            <a:pPr lvl="0"/>
            <a:r>
              <a:rPr lang="nl-NL" noProof="0" dirty="0" err="1"/>
              <a:t>Klik</a:t>
            </a:r>
            <a:r>
              <a:rPr lang="nl-NL" noProof="0" dirty="0"/>
              <a:t> </a:t>
            </a:r>
            <a:r>
              <a:rPr lang="nl-NL" noProof="0" dirty="0" err="1"/>
              <a:t>om</a:t>
            </a:r>
            <a:r>
              <a:rPr lang="nl-NL" noProof="0" dirty="0"/>
              <a:t> de </a:t>
            </a:r>
            <a:r>
              <a:rPr lang="nl-NL" noProof="0" dirty="0" err="1"/>
              <a:t>modelstijlen</a:t>
            </a:r>
            <a:r>
              <a:rPr lang="nl-NL" noProof="0" dirty="0"/>
              <a:t> </a:t>
            </a:r>
            <a:r>
              <a:rPr lang="nl-NL" noProof="0" dirty="0" err="1"/>
              <a:t>te</a:t>
            </a:r>
            <a:r>
              <a:rPr lang="nl-NL" noProof="0" dirty="0"/>
              <a:t> </a:t>
            </a:r>
            <a:r>
              <a:rPr lang="nl-NL" noProof="0" dirty="0" err="1"/>
              <a:t>bewerken</a:t>
            </a:r>
            <a:endParaRPr lang="nl-NL" noProof="0" dirty="0"/>
          </a:p>
          <a:p>
            <a:pPr lvl="1"/>
            <a:r>
              <a:rPr lang="nl-NL" noProof="0" dirty="0" err="1"/>
              <a:t>Tweede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2"/>
            <a:r>
              <a:rPr lang="nl-NL" noProof="0" dirty="0" err="1"/>
              <a:t>Derde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3"/>
            <a:r>
              <a:rPr lang="nl-NL" noProof="0" dirty="0" err="1"/>
              <a:t>Vierde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4"/>
            <a:r>
              <a:rPr lang="nl-NL" noProof="0" dirty="0" err="1"/>
              <a:t>Vijfde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3556915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noProof="0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32964-4A42-4CA0-87B2-A49E5B002947}" type="datetime4">
              <a:rPr lang="nl-NL" noProof="0" smtClean="0"/>
              <a:pPr/>
              <a:t>8 maart 2022</a:t>
            </a:fld>
            <a:endParaRPr lang="nl-NL" noProof="0"/>
          </a:p>
        </p:txBody>
      </p:sp>
      <p:sp>
        <p:nvSpPr>
          <p:cNvPr id="5" name="Tijdelijke aanduiding voor tabel 4"/>
          <p:cNvSpPr>
            <a:spLocks noGrp="1"/>
          </p:cNvSpPr>
          <p:nvPr>
            <p:ph type="tbl" sz="quarter" idx="11"/>
          </p:nvPr>
        </p:nvSpPr>
        <p:spPr>
          <a:xfrm>
            <a:off x="468000" y="2070000"/>
            <a:ext cx="8402400" cy="4140000"/>
          </a:xfrm>
        </p:spPr>
        <p:txBody>
          <a:bodyPr/>
          <a:lstStyle/>
          <a:p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193303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noProof="0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2689D-662A-49AF-84E9-B430353CD3B6}" type="datetime4">
              <a:rPr lang="nl-NL" noProof="0" smtClean="0"/>
              <a:pPr/>
              <a:t>8 maart 2022</a:t>
            </a:fld>
            <a:endParaRPr lang="nl-NL" noProof="0"/>
          </a:p>
        </p:txBody>
      </p:sp>
      <p:sp>
        <p:nvSpPr>
          <p:cNvPr id="5" name="Tijdelijke aanduiding voor grafiek 4"/>
          <p:cNvSpPr>
            <a:spLocks noGrp="1"/>
          </p:cNvSpPr>
          <p:nvPr>
            <p:ph type="chart" sz="quarter" idx="11"/>
          </p:nvPr>
        </p:nvSpPr>
        <p:spPr>
          <a:xfrm>
            <a:off x="468313" y="2070000"/>
            <a:ext cx="8402400" cy="4140000"/>
          </a:xfrm>
        </p:spPr>
        <p:txBody>
          <a:bodyPr/>
          <a:lstStyle/>
          <a:p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192900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illustra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noProof="0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3C5C-6782-4F45-8B70-84A6481882CF}" type="datetime4">
              <a:rPr lang="nl-NL" noProof="0" smtClean="0"/>
              <a:pPr/>
              <a:t>8 maart 2022</a:t>
            </a:fld>
            <a:endParaRPr lang="nl-NL" noProof="0" dirty="0"/>
          </a:p>
        </p:txBody>
      </p:sp>
      <p:sp>
        <p:nvSpPr>
          <p:cNvPr id="5" name="Tijdelijke aanduiding voor illustratie 4"/>
          <p:cNvSpPr>
            <a:spLocks noGrp="1"/>
          </p:cNvSpPr>
          <p:nvPr>
            <p:ph type="clipArt" sz="quarter" idx="11"/>
          </p:nvPr>
        </p:nvSpPr>
        <p:spPr>
          <a:xfrm>
            <a:off x="468312" y="2070000"/>
            <a:ext cx="8402400" cy="4140000"/>
          </a:xfrm>
        </p:spPr>
        <p:txBody>
          <a:bodyPr/>
          <a:lstStyle/>
          <a:p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989751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CC2694-7E80-412A-92AF-51C8B3F36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13C34D8-71E5-47FD-961A-62A2BCF8D3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86B1ED2-3729-4E43-A2DF-1CC1BA9B2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8-3-2022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84C055C-0C57-4779-8D90-5A85B7E97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68ECEE9-5B41-4A88-B063-EEDA6FC1E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6082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86BC99-6F12-4A54-BD55-96745064C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A74A06F-AA26-438E-9A2F-62302A4E14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FEAE23B-44DF-44F1-8232-3D96208EE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8-3-2022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492D395-E9E9-440D-B028-B5AF27FC6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3F8A326-626A-46B3-8998-A52F359BB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7867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57633F-CAC1-4B30-9153-8148D3B1C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300DA8D-73BB-4244-BAB2-F785EFB37D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C303B00-854A-492F-B9A0-4801DE4CB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8-3-2022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2160EFF-865E-4BAD-8873-69722561F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BCEE5F8-B0F1-4EE7-9D49-24599841B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1202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2AB5F7-7958-4BFA-8281-A74DD2AF1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A60F798-780D-4698-9A0A-B7053BFA7B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552C1BF-F054-4080-8590-5670AA6AA2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B3167E9-05CF-44A6-BE3C-9DE8F1EC2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8-3-2022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1F688D0-139D-4788-89D2-F85627993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7A133B0-8DE7-4BA8-A29D-921E4D921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3672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shpKleurvlakOnder" descr="Bar_Bottom"/>
          <p:cNvSpPr>
            <a:spLocks noChangeArrowheads="1"/>
          </p:cNvSpPr>
          <p:nvPr/>
        </p:nvSpPr>
        <p:spPr bwMode="auto">
          <a:xfrm>
            <a:off x="0" y="6318000"/>
            <a:ext cx="9144000" cy="539750"/>
          </a:xfrm>
          <a:prstGeom prst="rect">
            <a:avLst/>
          </a:prstGeom>
          <a:solidFill>
            <a:srgbClr val="F9E11E"/>
          </a:solidFill>
          <a:ln>
            <a:noFill/>
          </a:ln>
        </p:spPr>
        <p:txBody>
          <a:bodyPr anchor="ctr"/>
          <a:lstStyle/>
          <a:p>
            <a:pPr algn="ctr" eaLnBrk="1" hangingPunct="1">
              <a:spcBef>
                <a:spcPct val="0"/>
              </a:spcBef>
            </a:pPr>
            <a:endParaRPr lang="nl-NL" sz="180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70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000" y="2070000"/>
            <a:ext cx="8402400" cy="41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err="1"/>
              <a:t>Klik</a:t>
            </a:r>
            <a:r>
              <a:rPr lang="nl-NL" dirty="0"/>
              <a:t> </a:t>
            </a:r>
            <a:r>
              <a:rPr lang="nl-NL" dirty="0" err="1"/>
              <a:t>om</a:t>
            </a:r>
            <a:r>
              <a:rPr lang="nl-NL" dirty="0"/>
              <a:t> het </a:t>
            </a:r>
            <a:r>
              <a:rPr lang="nl-NL" dirty="0" err="1"/>
              <a:t>opmaakprofiel</a:t>
            </a:r>
            <a:r>
              <a:rPr lang="nl-NL" dirty="0"/>
              <a:t> van de </a:t>
            </a:r>
            <a:r>
              <a:rPr lang="nl-NL" dirty="0" err="1"/>
              <a:t>modeltekst</a:t>
            </a:r>
            <a:r>
              <a:rPr lang="nl-NL" dirty="0"/>
              <a:t> </a:t>
            </a:r>
            <a:r>
              <a:rPr lang="nl-NL" dirty="0" err="1"/>
              <a:t>te</a:t>
            </a:r>
            <a:r>
              <a:rPr lang="nl-NL" dirty="0"/>
              <a:t> </a:t>
            </a:r>
            <a:r>
              <a:rPr lang="nl-NL" dirty="0" err="1"/>
              <a:t>bewerken</a:t>
            </a:r>
            <a:endParaRPr lang="nl-NL" dirty="0"/>
          </a:p>
          <a:p>
            <a:pPr lvl="1"/>
            <a:r>
              <a:rPr lang="nl-NL" dirty="0"/>
              <a:t>Tweede </a:t>
            </a:r>
            <a:r>
              <a:rPr lang="nl-NL" dirty="0" err="1"/>
              <a:t>niveau</a:t>
            </a:r>
            <a:r>
              <a:rPr lang="nl-NL" dirty="0"/>
              <a:t> </a:t>
            </a:r>
          </a:p>
          <a:p>
            <a:pPr lvl="2"/>
            <a:r>
              <a:rPr lang="nl-NL" dirty="0" err="1"/>
              <a:t>Derde</a:t>
            </a:r>
            <a:r>
              <a:rPr lang="nl-NL" dirty="0"/>
              <a:t> niveau</a:t>
            </a:r>
          </a:p>
          <a:p>
            <a:pPr lvl="4"/>
            <a:r>
              <a:rPr lang="nl-NL" dirty="0"/>
              <a:t> Vierde niveau</a:t>
            </a:r>
          </a:p>
          <a:p>
            <a:pPr lvl="5"/>
            <a:r>
              <a:rPr lang="nl-NL" sz="1800" dirty="0"/>
              <a:t>Vijfde niveau</a:t>
            </a:r>
            <a:endParaRPr lang="nl-NL" dirty="0"/>
          </a:p>
        </p:txBody>
      </p:sp>
      <p:sp>
        <p:nvSpPr>
          <p:cNvPr id="1095" name="shpTekst" descr="Bar_Top"/>
          <p:cNvSpPr>
            <a:spLocks noChangeArrowheads="1"/>
          </p:cNvSpPr>
          <p:nvPr/>
        </p:nvSpPr>
        <p:spPr bwMode="auto">
          <a:xfrm>
            <a:off x="0" y="0"/>
            <a:ext cx="9144000" cy="1071563"/>
          </a:xfrm>
          <a:prstGeom prst="rect">
            <a:avLst/>
          </a:prstGeom>
          <a:solidFill>
            <a:srgbClr val="F9E11E"/>
          </a:solidFill>
          <a:ln>
            <a:noFill/>
          </a:ln>
        </p:spPr>
        <p:txBody>
          <a:bodyPr anchor="ctr"/>
          <a:lstStyle/>
          <a:p>
            <a:pPr algn="ctr" eaLnBrk="1" hangingPunct="1">
              <a:spcBef>
                <a:spcPct val="0"/>
              </a:spcBef>
            </a:pPr>
            <a:endParaRPr lang="nl-NL" sz="18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69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68000" y="1295999"/>
            <a:ext cx="8402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nl-NL" noProof="0" dirty="0"/>
          </a:p>
        </p:txBody>
      </p:sp>
      <p:sp>
        <p:nvSpPr>
          <p:cNvPr id="1109" name="TitelSlide2"/>
          <p:cNvSpPr txBox="1">
            <a:spLocks noChangeArrowheads="1"/>
          </p:cNvSpPr>
          <p:nvPr/>
        </p:nvSpPr>
        <p:spPr bwMode="auto">
          <a:xfrm>
            <a:off x="5036400" y="6613200"/>
            <a:ext cx="2415600" cy="11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ts val="0"/>
              </a:spcBef>
            </a:pPr>
            <a:endParaRPr lang="nl-NL" sz="1000" kern="1200" dirty="0">
              <a:solidFill>
                <a:schemeClr val="tx1"/>
              </a:solidFill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1113" name="ZwarteBalk" hidden="1"/>
          <p:cNvSpPr>
            <a:spLocks noChangeArrowheads="1"/>
          </p:cNvSpPr>
          <p:nvPr/>
        </p:nvSpPr>
        <p:spPr bwMode="auto">
          <a:xfrm>
            <a:off x="8893175" y="0"/>
            <a:ext cx="250825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nl-NL"/>
          </a:p>
        </p:txBody>
      </p:sp>
      <p:pic>
        <p:nvPicPr>
          <p:cNvPr id="1121" name="LogoLandmacht"/>
          <p:cNvPicPr>
            <a:picLocks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35463" y="5215"/>
            <a:ext cx="439737" cy="8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7362000" y="6613200"/>
            <a:ext cx="1508400" cy="118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23 maart 2021</a:t>
            </a:r>
            <a:endParaRPr lang="nl-NL" noProof="0" dirty="0"/>
          </a:p>
        </p:txBody>
      </p:sp>
      <p:sp>
        <p:nvSpPr>
          <p:cNvPr id="12" name="shpKleurvlakBoven"/>
          <p:cNvSpPr>
            <a:spLocks noChangeArrowheads="1"/>
          </p:cNvSpPr>
          <p:nvPr userDrawn="1"/>
        </p:nvSpPr>
        <p:spPr bwMode="auto">
          <a:xfrm>
            <a:off x="468000" y="6660000"/>
            <a:ext cx="3027600" cy="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/>
          <a:p>
            <a:pPr>
              <a:spcBef>
                <a:spcPct val="0"/>
              </a:spcBef>
            </a:pPr>
            <a:r>
              <a:rPr lang="nl-NL" sz="650" b="0" i="0" cap="all" baseline="0" dirty="0">
                <a:solidFill>
                  <a:schemeClr val="tx1"/>
                </a:solidFill>
                <a:cs typeface="Arial" charset="0"/>
              </a:rPr>
              <a:t>RWS BEDRIJFSVERTROUWELIJK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aseline="0">
          <a:solidFill>
            <a:srgbClr val="007BC7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ts val="423"/>
        </a:spcBef>
        <a:spcAft>
          <a:spcPct val="0"/>
        </a:spcAft>
        <a:buFont typeface="Arial" pitchFamily="34" charset="0"/>
        <a:buChar char="•"/>
        <a:defRPr sz="1800">
          <a:solidFill>
            <a:srgbClr val="000000"/>
          </a:solidFill>
          <a:latin typeface="+mn-lt"/>
          <a:ea typeface="+mn-ea"/>
          <a:cs typeface="+mn-cs"/>
        </a:defRPr>
      </a:lvl1pPr>
      <a:lvl2pPr marL="741600" indent="-284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–"/>
        <a:defRPr sz="1800">
          <a:solidFill>
            <a:srgbClr val="000000"/>
          </a:solidFill>
          <a:latin typeface="+mn-lt"/>
        </a:defRPr>
      </a:lvl2pPr>
      <a:lvl3pPr marL="965200" indent="-342900" algn="l" rtl="0" eaLnBrk="1" fontAlgn="base" hangingPunct="1">
        <a:spcBef>
          <a:spcPts val="423"/>
        </a:spcBef>
        <a:spcAft>
          <a:spcPct val="0"/>
        </a:spcAft>
        <a:buFont typeface="Arial" pitchFamily="34" charset="0"/>
        <a:buChar char="•"/>
        <a:defRPr sz="1800">
          <a:solidFill>
            <a:srgbClr val="000000"/>
          </a:solidFill>
          <a:latin typeface="+mn-lt"/>
        </a:defRPr>
      </a:lvl3pPr>
      <a:lvl4pPr marL="989013" indent="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None/>
        <a:defRPr sz="2200">
          <a:solidFill>
            <a:srgbClr val="000000"/>
          </a:solidFill>
          <a:latin typeface="+mn-lt"/>
        </a:defRPr>
      </a:lvl4pPr>
      <a:lvl5pPr marL="1631950" indent="-28575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–"/>
        <a:defRPr sz="1800" baseline="0">
          <a:solidFill>
            <a:srgbClr val="000000"/>
          </a:solidFill>
          <a:latin typeface="+mn-lt"/>
        </a:defRPr>
      </a:lvl5pPr>
      <a:lvl6pPr marL="1803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»"/>
        <a:defRPr sz="1800" baseline="0">
          <a:solidFill>
            <a:srgbClr val="000000"/>
          </a:solidFill>
          <a:latin typeface="+mn-lt"/>
        </a:defRPr>
      </a:lvl6pPr>
      <a:lvl7pPr marL="22606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7pPr>
      <a:lvl8pPr marL="27178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8pPr>
      <a:lvl9pPr marL="31750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BF0FBEB-7570-4C7D-B47F-9D3EA9504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86E4973-016D-46C5-A68D-F2AFFF03F9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25B728A-ED0B-4EA7-9D83-3EB712F2E1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2CA075-4FCA-498D-81E2-922F9D2387DF}" type="datetimeFigureOut">
              <a:rPr lang="nl-NL" smtClean="0"/>
              <a:t>8-3-2022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BC7EFDC-A99E-4D64-A7D1-8B14C802C7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E1DCD12-B2F7-49F8-8D11-3B679D3683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4878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dirty="0" smtClean="0"/>
              <a:t>Contractmanagement - Aanbesteding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1"/>
          </p:nvPr>
        </p:nvSpPr>
        <p:spPr>
          <a:xfrm>
            <a:off x="468313" y="2070000"/>
            <a:ext cx="8402400" cy="3447232"/>
          </a:xfrm>
        </p:spPr>
        <p:txBody>
          <a:bodyPr/>
          <a:lstStyle/>
          <a:p>
            <a:r>
              <a:rPr lang="nl-NL" sz="1600" dirty="0" smtClean="0"/>
              <a:t>1 opdracht voor de gehele scope: </a:t>
            </a:r>
            <a:r>
              <a:rPr lang="nl-NL" sz="1600" dirty="0" smtClean="0"/>
              <a:t>twee draaibruggen </a:t>
            </a:r>
            <a:r>
              <a:rPr lang="nl-NL" sz="1600" dirty="0" smtClean="0"/>
              <a:t>en </a:t>
            </a:r>
            <a:r>
              <a:rPr lang="nl-NL" sz="1600" dirty="0" smtClean="0"/>
              <a:t>schutsluis </a:t>
            </a:r>
            <a:r>
              <a:rPr lang="nl-NL" sz="1600" dirty="0" smtClean="0"/>
              <a:t>(IA/MV)</a:t>
            </a:r>
          </a:p>
          <a:p>
            <a:endParaRPr lang="nl-NL" sz="1600" dirty="0" smtClean="0"/>
          </a:p>
          <a:p>
            <a:r>
              <a:rPr lang="nl-NL" sz="1600" dirty="0" smtClean="0"/>
              <a:t>Vorm</a:t>
            </a:r>
            <a:r>
              <a:rPr lang="nl-NL" sz="1600" dirty="0" smtClean="0"/>
              <a:t>: D&amp;C contract</a:t>
            </a:r>
          </a:p>
          <a:p>
            <a:pPr lvl="1"/>
            <a:r>
              <a:rPr lang="nl-NL" sz="1600" dirty="0" smtClean="0"/>
              <a:t>Ontwerp </a:t>
            </a:r>
            <a:r>
              <a:rPr lang="nl-NL" sz="1600" dirty="0" smtClean="0"/>
              <a:t>(uitwerken naar </a:t>
            </a:r>
            <a:r>
              <a:rPr lang="nl-NL" sz="1600" dirty="0" smtClean="0"/>
              <a:t>UO)</a:t>
            </a:r>
          </a:p>
          <a:p>
            <a:pPr lvl="1"/>
            <a:r>
              <a:rPr lang="nl-NL" sz="1600" dirty="0" smtClean="0"/>
              <a:t>Realisatie</a:t>
            </a:r>
          </a:p>
          <a:p>
            <a:pPr lvl="1"/>
            <a:r>
              <a:rPr lang="nl-NL" sz="1600" dirty="0" smtClean="0"/>
              <a:t>Onderhoud: geen onderdeel </a:t>
            </a:r>
            <a:r>
              <a:rPr lang="nl-NL" sz="1600" dirty="0"/>
              <a:t>van </a:t>
            </a:r>
            <a:r>
              <a:rPr lang="nl-NL" sz="1600" dirty="0" smtClean="0"/>
              <a:t>scope</a:t>
            </a:r>
          </a:p>
          <a:p>
            <a:pPr lvl="1"/>
            <a:endParaRPr lang="nl-NL" sz="1600" dirty="0" smtClean="0"/>
          </a:p>
          <a:p>
            <a:r>
              <a:rPr lang="nl-NL" sz="1600" dirty="0" smtClean="0"/>
              <a:t>Doorlooptijd </a:t>
            </a:r>
            <a:r>
              <a:rPr lang="nl-NL" sz="1600" dirty="0" smtClean="0"/>
              <a:t>(onder voorbehoud): </a:t>
            </a:r>
            <a:r>
              <a:rPr lang="nl-NL" sz="1600" dirty="0"/>
              <a:t>van </a:t>
            </a:r>
            <a:r>
              <a:rPr lang="nl-NL" sz="1600" dirty="0" smtClean="0"/>
              <a:t>Q3 2022 </a:t>
            </a:r>
            <a:r>
              <a:rPr lang="nl-NL" sz="1600" dirty="0"/>
              <a:t>tot </a:t>
            </a:r>
            <a:r>
              <a:rPr lang="nl-NL" sz="1600" dirty="0" smtClean="0"/>
              <a:t>Q2 2023</a:t>
            </a:r>
            <a:endParaRPr lang="nl-NL" sz="1600" dirty="0"/>
          </a:p>
          <a:p>
            <a:pPr lvl="1"/>
            <a:endParaRPr lang="nl-NL" sz="1600" dirty="0"/>
          </a:p>
        </p:txBody>
      </p:sp>
    </p:spTree>
    <p:extLst>
      <p:ext uri="{BB962C8B-B14F-4D97-AF65-F5344CB8AC3E}">
        <p14:creationId xmlns:p14="http://schemas.microsoft.com/office/powerpoint/2010/main" val="764940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dirty="0"/>
              <a:t>Contractmanagement </a:t>
            </a:r>
            <a:r>
              <a:rPr lang="nl-NL" dirty="0" smtClean="0"/>
              <a:t>- Procedure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 smtClean="0"/>
              <a:t>Concurrentiegerichte dialoog light</a:t>
            </a:r>
          </a:p>
          <a:p>
            <a:endParaRPr lang="nl-NL" dirty="0"/>
          </a:p>
        </p:txBody>
      </p:sp>
      <p:sp>
        <p:nvSpPr>
          <p:cNvPr id="6" name="Trapezium 5"/>
          <p:cNvSpPr/>
          <p:nvPr/>
        </p:nvSpPr>
        <p:spPr bwMode="auto">
          <a:xfrm rot="5400000">
            <a:off x="2368037" y="3573097"/>
            <a:ext cx="1872208" cy="1440000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8" name="Trapezium 7"/>
          <p:cNvSpPr/>
          <p:nvPr/>
        </p:nvSpPr>
        <p:spPr bwMode="auto">
          <a:xfrm rot="5400000">
            <a:off x="4240157" y="3573097"/>
            <a:ext cx="1152624" cy="1440000"/>
          </a:xfrm>
          <a:prstGeom prst="trapezoid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0" name="Trapezium 9"/>
          <p:cNvSpPr/>
          <p:nvPr/>
        </p:nvSpPr>
        <p:spPr bwMode="auto">
          <a:xfrm rot="5400000">
            <a:off x="496133" y="3572952"/>
            <a:ext cx="2592000" cy="1440000"/>
          </a:xfrm>
          <a:prstGeom prst="trapezoid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2" name="Trapezium 11"/>
          <p:cNvSpPr/>
          <p:nvPr/>
        </p:nvSpPr>
        <p:spPr bwMode="auto">
          <a:xfrm rot="5400000">
            <a:off x="6044833" y="3572952"/>
            <a:ext cx="567927" cy="1440000"/>
          </a:xfrm>
          <a:prstGeom prst="trapezoid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cxnSp>
        <p:nvCxnSpPr>
          <p:cNvPr id="14" name="Rechte verbindingslijn 13"/>
          <p:cNvCxnSpPr/>
          <p:nvPr/>
        </p:nvCxnSpPr>
        <p:spPr bwMode="auto">
          <a:xfrm flipH="1">
            <a:off x="2544590" y="2636912"/>
            <a:ext cx="6213" cy="2952040"/>
          </a:xfrm>
          <a:prstGeom prst="line">
            <a:avLst/>
          </a:prstGeom>
          <a:noFill/>
          <a:ln>
            <a:solidFill>
              <a:schemeClr val="tx1"/>
            </a:solidFill>
            <a:prstDash val="dash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Tekstvak 14"/>
          <p:cNvSpPr txBox="1"/>
          <p:nvPr/>
        </p:nvSpPr>
        <p:spPr>
          <a:xfrm>
            <a:off x="2699852" y="4107934"/>
            <a:ext cx="13325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dirty="0" smtClean="0"/>
              <a:t>Dialoog 1</a:t>
            </a:r>
            <a:endParaRPr lang="nl-NL" sz="1800" dirty="0"/>
          </a:p>
        </p:txBody>
      </p:sp>
      <p:sp>
        <p:nvSpPr>
          <p:cNvPr id="17" name="Tekstvak 16"/>
          <p:cNvSpPr txBox="1"/>
          <p:nvPr/>
        </p:nvSpPr>
        <p:spPr>
          <a:xfrm>
            <a:off x="1043608" y="4107934"/>
            <a:ext cx="1548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dirty="0" smtClean="0"/>
              <a:t>Aanmelding</a:t>
            </a:r>
            <a:endParaRPr lang="nl-NL" sz="1800" dirty="0"/>
          </a:p>
        </p:txBody>
      </p:sp>
      <p:sp>
        <p:nvSpPr>
          <p:cNvPr id="18" name="Tekstvak 17"/>
          <p:cNvSpPr txBox="1"/>
          <p:nvPr/>
        </p:nvSpPr>
        <p:spPr>
          <a:xfrm>
            <a:off x="4118555" y="4107934"/>
            <a:ext cx="13325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dirty="0" smtClean="0"/>
              <a:t>Dialoog 2</a:t>
            </a:r>
            <a:endParaRPr lang="nl-NL" sz="1800" dirty="0"/>
          </a:p>
        </p:txBody>
      </p:sp>
      <p:sp>
        <p:nvSpPr>
          <p:cNvPr id="19" name="Tekstvak 18"/>
          <p:cNvSpPr txBox="1"/>
          <p:nvPr/>
        </p:nvSpPr>
        <p:spPr>
          <a:xfrm>
            <a:off x="5715880" y="4107934"/>
            <a:ext cx="1160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dirty="0" smtClean="0"/>
              <a:t>Gunning</a:t>
            </a:r>
            <a:endParaRPr lang="nl-NL" sz="1800" dirty="0"/>
          </a:p>
        </p:txBody>
      </p:sp>
      <p:sp>
        <p:nvSpPr>
          <p:cNvPr id="20" name="Pijl-rechts 19"/>
          <p:cNvSpPr/>
          <p:nvPr/>
        </p:nvSpPr>
        <p:spPr bwMode="auto">
          <a:xfrm>
            <a:off x="7114432" y="4053548"/>
            <a:ext cx="1080120" cy="478103"/>
          </a:xfrm>
          <a:prstGeom prst="rightArrow">
            <a:avLst/>
          </a:prstGeom>
          <a:solidFill>
            <a:schemeClr val="accent2">
              <a:lumMod val="50000"/>
            </a:schemeClr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cxnSp>
        <p:nvCxnSpPr>
          <p:cNvPr id="21" name="Rechte verbindingslijn 20"/>
          <p:cNvCxnSpPr/>
          <p:nvPr/>
        </p:nvCxnSpPr>
        <p:spPr bwMode="auto">
          <a:xfrm>
            <a:off x="4057847" y="2646270"/>
            <a:ext cx="0" cy="2664008"/>
          </a:xfrm>
          <a:prstGeom prst="line">
            <a:avLst/>
          </a:prstGeom>
          <a:noFill/>
          <a:ln>
            <a:solidFill>
              <a:schemeClr val="tx1"/>
            </a:solidFill>
            <a:prstDash val="dash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Rechte verbindingslijn 24"/>
          <p:cNvCxnSpPr/>
          <p:nvPr/>
        </p:nvCxnSpPr>
        <p:spPr bwMode="auto">
          <a:xfrm flipH="1">
            <a:off x="5564891" y="2644527"/>
            <a:ext cx="0" cy="2368649"/>
          </a:xfrm>
          <a:prstGeom prst="line">
            <a:avLst/>
          </a:prstGeom>
          <a:noFill/>
          <a:ln>
            <a:solidFill>
              <a:schemeClr val="tx1"/>
            </a:solidFill>
            <a:prstDash val="dash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8" name="Tekstvak 27"/>
          <p:cNvSpPr txBox="1"/>
          <p:nvPr/>
        </p:nvSpPr>
        <p:spPr>
          <a:xfrm>
            <a:off x="1083450" y="2610885"/>
            <a:ext cx="1467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 dirty="0" smtClean="0"/>
              <a:t>∞ partijen</a:t>
            </a:r>
            <a:endParaRPr lang="nl-NL" sz="1800" dirty="0"/>
          </a:p>
        </p:txBody>
      </p:sp>
      <p:sp>
        <p:nvSpPr>
          <p:cNvPr id="29" name="Tekstvak 28"/>
          <p:cNvSpPr txBox="1"/>
          <p:nvPr/>
        </p:nvSpPr>
        <p:spPr>
          <a:xfrm>
            <a:off x="4057848" y="2605057"/>
            <a:ext cx="1507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 dirty="0" smtClean="0"/>
              <a:t>4 partijen</a:t>
            </a:r>
            <a:endParaRPr lang="nl-NL" sz="1800" dirty="0"/>
          </a:p>
        </p:txBody>
      </p:sp>
      <p:sp>
        <p:nvSpPr>
          <p:cNvPr id="30" name="Tekstvak 29"/>
          <p:cNvSpPr txBox="1"/>
          <p:nvPr/>
        </p:nvSpPr>
        <p:spPr>
          <a:xfrm>
            <a:off x="2560990" y="2605057"/>
            <a:ext cx="1496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 dirty="0" smtClean="0"/>
              <a:t>n partijen</a:t>
            </a:r>
            <a:endParaRPr lang="nl-NL" sz="1800" dirty="0"/>
          </a:p>
        </p:txBody>
      </p:sp>
      <p:sp>
        <p:nvSpPr>
          <p:cNvPr id="31" name="Tekstvak 30"/>
          <p:cNvSpPr txBox="1"/>
          <p:nvPr/>
        </p:nvSpPr>
        <p:spPr>
          <a:xfrm>
            <a:off x="5564891" y="2605057"/>
            <a:ext cx="15495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 dirty="0" smtClean="0"/>
              <a:t>1 partij</a:t>
            </a:r>
            <a:endParaRPr lang="nl-NL" sz="1800" dirty="0"/>
          </a:p>
        </p:txBody>
      </p:sp>
      <p:sp>
        <p:nvSpPr>
          <p:cNvPr id="32" name="Tekstvak 31"/>
          <p:cNvSpPr txBox="1"/>
          <p:nvPr/>
        </p:nvSpPr>
        <p:spPr>
          <a:xfrm rot="1200000">
            <a:off x="3940376" y="5392770"/>
            <a:ext cx="24918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 dirty="0" smtClean="0"/>
              <a:t>Trechterproduct(en)</a:t>
            </a:r>
            <a:endParaRPr lang="nl-NL" sz="1800" dirty="0"/>
          </a:p>
        </p:txBody>
      </p:sp>
      <p:sp>
        <p:nvSpPr>
          <p:cNvPr id="34" name="Tekstvak 33"/>
          <p:cNvSpPr txBox="1"/>
          <p:nvPr/>
        </p:nvSpPr>
        <p:spPr>
          <a:xfrm rot="1200000">
            <a:off x="5202758" y="4851241"/>
            <a:ext cx="15495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 dirty="0" smtClean="0"/>
              <a:t>BPKV</a:t>
            </a:r>
            <a:endParaRPr lang="nl-NL" sz="1800" dirty="0"/>
          </a:p>
        </p:txBody>
      </p:sp>
      <p:sp>
        <p:nvSpPr>
          <p:cNvPr id="35" name="Tekstvak 34"/>
          <p:cNvSpPr txBox="1"/>
          <p:nvPr/>
        </p:nvSpPr>
        <p:spPr>
          <a:xfrm rot="1200000">
            <a:off x="2402500" y="5692296"/>
            <a:ext cx="2458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 dirty="0" smtClean="0"/>
              <a:t>Geschiktheidseisen</a:t>
            </a:r>
            <a:endParaRPr lang="nl-NL" sz="1800" dirty="0"/>
          </a:p>
        </p:txBody>
      </p:sp>
    </p:spTree>
    <p:extLst>
      <p:ext uri="{BB962C8B-B14F-4D97-AF65-F5344CB8AC3E}">
        <p14:creationId xmlns:p14="http://schemas.microsoft.com/office/powerpoint/2010/main" val="1659254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dirty="0" smtClean="0"/>
              <a:t>Contractmanagement - Thema’s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sz="1600" dirty="0" smtClean="0"/>
              <a:t>Belangrijke thema’s vanuit contractmanagement:</a:t>
            </a:r>
          </a:p>
          <a:p>
            <a:pPr lvl="1"/>
            <a:r>
              <a:rPr lang="nl-NL" sz="1600" dirty="0" err="1" smtClean="0"/>
              <a:t>Tijdslots</a:t>
            </a:r>
            <a:r>
              <a:rPr lang="nl-NL" sz="1600" dirty="0" smtClean="0"/>
              <a:t> / hinder (uitvoering alleen in winter)</a:t>
            </a:r>
          </a:p>
          <a:p>
            <a:pPr lvl="1"/>
            <a:r>
              <a:rPr lang="nl-NL" sz="1600" dirty="0" smtClean="0"/>
              <a:t>Beschikbaarheid/levering </a:t>
            </a:r>
            <a:r>
              <a:rPr lang="nl-NL" sz="1600" dirty="0" smtClean="0"/>
              <a:t>staal en kritische onderdelen</a:t>
            </a:r>
          </a:p>
          <a:p>
            <a:pPr lvl="1"/>
            <a:r>
              <a:rPr lang="nl-NL" sz="1600" smtClean="0"/>
              <a:t>Integraliteit/raakvlakken/samenhang</a:t>
            </a:r>
            <a:endParaRPr lang="nl-NL" sz="1600" dirty="0" smtClean="0"/>
          </a:p>
          <a:p>
            <a:pPr lvl="1"/>
            <a:r>
              <a:rPr lang="nl-NL" sz="1600" dirty="0" smtClean="0"/>
              <a:t>Duurzaamheid</a:t>
            </a:r>
          </a:p>
          <a:p>
            <a:endParaRPr lang="nl-NL" sz="1600" dirty="0"/>
          </a:p>
          <a:p>
            <a:r>
              <a:rPr lang="nl-NL" sz="1600" dirty="0" smtClean="0"/>
              <a:t>Input: marktconsultatie/ vragenlijsten </a:t>
            </a:r>
          </a:p>
          <a:p>
            <a:endParaRPr lang="nl-NL" sz="1600" dirty="0"/>
          </a:p>
          <a:p>
            <a:r>
              <a:rPr lang="nl-NL" sz="1600" dirty="0" smtClean="0"/>
              <a:t>Doel: komen tot evenwichtige risicoverdeling en vastlegging in:</a:t>
            </a:r>
          </a:p>
          <a:p>
            <a:pPr lvl="1"/>
            <a:r>
              <a:rPr lang="nl-NL" sz="1600" dirty="0" smtClean="0"/>
              <a:t>Ontwerp</a:t>
            </a:r>
          </a:p>
          <a:p>
            <a:pPr lvl="1"/>
            <a:r>
              <a:rPr lang="nl-NL" sz="1600" dirty="0" smtClean="0"/>
              <a:t>Contract</a:t>
            </a:r>
          </a:p>
          <a:p>
            <a:pPr lvl="1"/>
            <a:r>
              <a:rPr lang="nl-NL" sz="1600" dirty="0" smtClean="0"/>
              <a:t>BPKV</a:t>
            </a:r>
          </a:p>
        </p:txBody>
      </p:sp>
    </p:spTree>
    <p:extLst>
      <p:ext uri="{BB962C8B-B14F-4D97-AF65-F5344CB8AC3E}">
        <p14:creationId xmlns:p14="http://schemas.microsoft.com/office/powerpoint/2010/main" val="130574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ijkswaterstaat">
  <a:themeElements>
    <a:clrScheme name="landmachtNL1 1">
      <a:dk1>
        <a:srgbClr val="000000"/>
      </a:dk1>
      <a:lt1>
        <a:srgbClr val="FFFFFF"/>
      </a:lt1>
      <a:dk2>
        <a:srgbClr val="E17000"/>
      </a:dk2>
      <a:lt2>
        <a:srgbClr val="9ACCD4"/>
      </a:lt2>
      <a:accent1>
        <a:srgbClr val="2494C5"/>
      </a:accent1>
      <a:accent2>
        <a:srgbClr val="9ACCD4"/>
      </a:accent2>
      <a:accent3>
        <a:srgbClr val="FFFFFF"/>
      </a:accent3>
      <a:accent4>
        <a:srgbClr val="000000"/>
      </a:accent4>
      <a:accent5>
        <a:srgbClr val="ACC8DF"/>
      </a:accent5>
      <a:accent6>
        <a:srgbClr val="8BB9C0"/>
      </a:accent6>
      <a:hlink>
        <a:srgbClr val="004228"/>
      </a:hlink>
      <a:folHlink>
        <a:srgbClr val="E17000"/>
      </a:folHlink>
    </a:clrScheme>
    <a:fontScheme name="landmachtNL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>
          <a:solidFill>
            <a:schemeClr val="tx1"/>
          </a:solidFill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rtlCol="0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noFill/>
        <a:ln>
          <a:solidFill>
            <a:schemeClr val="tx1"/>
          </a:solidFill>
          <a:tailEnd type="arrow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landmachtNL1 1">
        <a:dk1>
          <a:srgbClr val="000000"/>
        </a:dk1>
        <a:lt1>
          <a:srgbClr val="FFFFFF"/>
        </a:lt1>
        <a:dk2>
          <a:srgbClr val="E17000"/>
        </a:dk2>
        <a:lt2>
          <a:srgbClr val="9ACCD4"/>
        </a:lt2>
        <a:accent1>
          <a:srgbClr val="2494C5"/>
        </a:accent1>
        <a:accent2>
          <a:srgbClr val="9ACCD4"/>
        </a:accent2>
        <a:accent3>
          <a:srgbClr val="FFFFFF"/>
        </a:accent3>
        <a:accent4>
          <a:srgbClr val="000000"/>
        </a:accent4>
        <a:accent5>
          <a:srgbClr val="ACC8DF"/>
        </a:accent5>
        <a:accent6>
          <a:srgbClr val="8BB9C0"/>
        </a:accent6>
        <a:hlink>
          <a:srgbClr val="004228"/>
        </a:hlink>
        <a:folHlink>
          <a:srgbClr val="E17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Aangepast ontwer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UI/customUI.xml><?xml version="1.0" encoding="utf-8"?>
<customUI xmlns="http://schemas.microsoft.com/office/2006/01/customui">
  <ribbon startFromScratch="false">
    <tabs>
      <tab id="customTab" label="Rijkswaterstaat">
        <group id="customGroup" label="Gegevens aanpassen">
          <control idMso="ViewSlideMasterView" label="Gegevens aanpassen" size="large"/>
          <button idMso="HeaderFooterInsert" label="Datum aanpassen" size="large"/>
        </group>
      </tab>
    </tabs>
  </ribbon>
</customUI>
</file>

<file path=customUI/customUI14.xml><?xml version="1.0" encoding="utf-8"?>
<customUI xmlns="http://schemas.microsoft.com/office/2009/07/customui">
  <ribbon startFromScratch="false">
    <tabs>
      <tab id="customTab" label="Rijkswaterstaat">
        <group id="customGroup" label="Gegevens aanpassen">
          <control idMso="ViewSlideMasterView" label="Gegevens aanpassen" size="large"/>
          <button idMso="HeaderFooterInsert" label="Datum aanpassen" size="large"/>
        </group>
      </tab>
    </tabs>
  </ribbon>
</customUI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?mso-contentType ?>
<FormUrls xmlns="http://schemas.microsoft.com/sharepoint/v3/contenttype/forms/url">
  <Edit>_layouts/15/RWS.SharePoint.Connect/EditForm.aspx</Edit>
</FormUrl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SharedContentType xmlns="Microsoft.SharePoint.Taxonomy.ContentTypeSync" SourceId="c3f2f726-aef4-499f-b234-769b04ce551a" ContentTypeId="0x010100869D8030C0354C67920800D7E93602B5" PreviousValue="false"/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Project Document" ma:contentTypeID="0x010100869D8030C0354C67920800D7E93602B5003A4A058487753B49AF059CD0828C5C73" ma:contentTypeVersion="21" ma:contentTypeDescription="" ma:contentTypeScope="" ma:versionID="9cd3a64138b1c9ac42f7b04638ba0d38">
  <xsd:schema xmlns:xsd="http://www.w3.org/2001/XMLSchema" xmlns:xs="http://www.w3.org/2001/XMLSchema" xmlns:p="http://schemas.microsoft.com/office/2006/metadata/properties" xmlns:ns1="208e46c2-bbcd-4624-8858-21bd42ce7c86" targetNamespace="http://schemas.microsoft.com/office/2006/metadata/properties" ma:root="true" ma:fieldsID="02e5661bd731df1a7aa0b0cdf388264d" ns1:_="">
    <xsd:import namespace="208e46c2-bbcd-4624-8858-21bd42ce7c86"/>
    <xsd:element name="properties">
      <xsd:complexType>
        <xsd:sequence>
          <xsd:element name="documentManagement">
            <xsd:complexType>
              <xsd:all>
                <xsd:element ref="ns1:TaxCatchAll" minOccurs="0"/>
                <xsd:element ref="ns1:TaxCatchAllLabel" minOccurs="0"/>
                <xsd:element ref="ns1:_dlc_DocIdUrl" minOccurs="0"/>
                <xsd:element ref="ns1:Connect-DossierId" minOccurs="0"/>
                <xsd:element ref="ns1:Connect-Documenttype_0" minOccurs="0"/>
                <xsd:element ref="ns1:Connect-Subtitel" minOccurs="0"/>
                <xsd:element ref="ns1:Connect-Toelichting" minOccurs="0"/>
                <xsd:element ref="ns1:TaxKeywordTaxHTField" minOccurs="0"/>
                <xsd:element ref="ns1:Connect-Status"/>
                <xsd:element ref="ns1:Connect-Vertrouwelijkheid_0" minOccurs="0"/>
                <xsd:element ref="ns1:Connect-Organisatieonderdeel_0" minOccurs="0"/>
                <xsd:element ref="ns1:Connect-Auteur" minOccurs="0"/>
                <xsd:element ref="ns1:Connect-AuteurExtern" minOccurs="0"/>
                <xsd:element ref="ns1:Connect-Ondertekenaar" minOccurs="0"/>
                <xsd:element ref="ns1:Connect-Archiefwaardig"/>
                <xsd:element ref="ns1:Connect-Proces_0" minOccurs="0"/>
                <xsd:element ref="ns1:Connect-Projectnaam_0" minOccurs="0"/>
                <xsd:element ref="ns1:Connect-Projectnummer_0" minOccurs="0"/>
                <xsd:element ref="ns1:Connect-Projectmanager" minOccurs="0"/>
                <xsd:element ref="ns1:Connect-ManagerProjectbeheersing" minOccurs="0"/>
                <xsd:element ref="ns1:Connect-Contractmanager" minOccurs="0"/>
                <xsd:element ref="ns1:Connect-TechnischManager" minOccurs="0"/>
                <xsd:element ref="ns1:Connect-Omgevingsmanager" minOccurs="0"/>
                <xsd:element ref="ns1:Connect-SEfase_0" minOccurs="0"/>
                <xsd:element ref="ns1:Connect-IPMrol_0" minOccurs="0"/>
                <xsd:element ref="ns1:Connect-Deelproces_0" minOccurs="0"/>
                <xsd:element ref="ns1:Connect-Activiteit_0" minOccurs="0"/>
                <xsd:element ref="ns1:Connect-InformatieUitBronsysteem" minOccurs="0"/>
                <xsd:element ref="ns1:_dlc_DocId" minOccurs="0"/>
                <xsd:element ref="ns1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8e46c2-bbcd-4624-8858-21bd42ce7c86" elementFormDefault="qualified">
    <xsd:import namespace="http://schemas.microsoft.com/office/2006/documentManagement/types"/>
    <xsd:import namespace="http://schemas.microsoft.com/office/infopath/2007/PartnerControls"/>
    <xsd:element name="TaxCatchAll" ma:index="0" nillable="true" ma:displayName="Taxonomy Catch All Column" ma:hidden="true" ma:list="{9fdcc02a-2853-450e-9fa1-36380bb4fa8d}" ma:internalName="TaxCatchAll" ma:readOnly="false" ma:showField="CatchAllData" ma:web="07f2926f-e115-4f9d-91fb-eb07ffcd00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" nillable="true" ma:displayName="Taxonomy Catch All Column1" ma:hidden="true" ma:list="{9fdcc02a-2853-450e-9fa1-36380bb4fa8d}" ma:internalName="TaxCatchAllLabel" ma:readOnly="false" ma:showField="CatchAllDataLabel" ma:web="07f2926f-e115-4f9d-91fb-eb07ffcd00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Url" ma:index="2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Connect-DossierId" ma:index="3" nillable="true" ma:displayName="Dossier Id" ma:hidden="true" ma:internalName="Connect_x002d_DossierId" ma:readOnly="false">
      <xsd:simpleType>
        <xsd:restriction base="dms:Text"/>
      </xsd:simpleType>
    </xsd:element>
    <xsd:element name="Connect-Documenttype_0" ma:index="4" nillable="true" ma:taxonomy="true" ma:internalName="Connect_x002d_Documenttype_0" ma:taxonomyFieldName="Connect_x002d_Documenttype" ma:displayName="Documenttype" ma:readOnly="false" ma:fieldId="{632b2cf5-cb90-4d36-808e-e16a2a4c971f}" ma:sspId="c3f2f726-aef4-499f-b234-769b04ce551a" ma:termSetId="43b0bde4-4856-4446-9770-0f92a2c217a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Subtitel" ma:index="14" nillable="true" ma:displayName="Subtitel" ma:hidden="true" ma:internalName="Connect_x002d_Subtitel" ma:readOnly="false">
      <xsd:simpleType>
        <xsd:restriction base="dms:Text"/>
      </xsd:simpleType>
    </xsd:element>
    <xsd:element name="Connect-Toelichting" ma:index="15" nillable="true" ma:displayName="Toelichting" ma:hidden="true" ma:internalName="Connect_x002d_Toelichting" ma:readOnly="false">
      <xsd:simpleType>
        <xsd:restriction base="dms:Note"/>
      </xsd:simpleType>
    </xsd:element>
    <xsd:element name="TaxKeywordTaxHTField" ma:index="16" nillable="true" ma:taxonomy="true" ma:internalName="TaxKeywordTaxHTField" ma:taxonomyFieldName="TaxKeyword" ma:displayName="Trefwoorden" ma:readOnly="false" ma:fieldId="{23f27201-bee3-471e-b2e7-b64fd8b7ca38}" ma:taxonomyMulti="true" ma:sspId="c3f2f726-aef4-499f-b234-769b04ce551a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Connect-Status" ma:index="18" ma:displayName="Status" ma:default="Concept" ma:format="Dropdown" ma:internalName="Connect_x002d_Status" ma:readOnly="false">
      <xsd:simpleType>
        <xsd:restriction base="dms:Choice">
          <xsd:enumeration value="Niet gestart"/>
          <xsd:enumeration value="Concept"/>
          <xsd:enumeration value="Herzien"/>
          <xsd:enumeration value="Gepland"/>
          <xsd:enumeration value="Gepubliceerd"/>
          <xsd:enumeration value="Definitief"/>
          <xsd:enumeration value="Verlopen"/>
        </xsd:restriction>
      </xsd:simpleType>
    </xsd:element>
    <xsd:element name="Connect-Vertrouwelijkheid_0" ma:index="19" nillable="true" ma:taxonomy="true" ma:internalName="Connect_x002d_Vertrouwelijkheid_0" ma:taxonomyFieldName="Connect_x002d_Vertrouwelijkheid" ma:displayName="Vertrouwelijkheid" ma:readOnly="false" ma:default="" ma:fieldId="{0a3aeea8-11c4-4527-8904-0f5f985ee5a6}" ma:sspId="c3f2f726-aef4-499f-b234-769b04ce551a" ma:termSetId="f9c70258-7cf7-4f9c-853e-bb4f1932dbf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Organisatieonderdeel_0" ma:index="21" nillable="true" ma:taxonomy="true" ma:internalName="Connect_x002d_Organisatieonderdeel_0" ma:taxonomyFieldName="Connect_x002d_Organisatieonderdeel" ma:displayName="Organisatieonderdeel" ma:readOnly="false" ma:fieldId="{dd84a8dd-b3af-44be-8c59-29bf0754231d}" ma:sspId="c3f2f726-aef4-499f-b234-769b04ce551a" ma:termSetId="bf61afce-0112-414a-9017-7a80500cb76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Auteur" ma:index="23" nillable="true" ma:displayName="Auteur" ma:hidden="true" ma:list="UserInfo" ma:SharePointGroup="0" ma:internalName="Connect_x002d_Auteu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AuteurExtern" ma:index="24" nillable="true" ma:displayName="Auteur Extern" ma:hidden="true" ma:internalName="Connect_x002d_AuteurExtern" ma:readOnly="false">
      <xsd:simpleType>
        <xsd:restriction base="dms:Text"/>
      </xsd:simpleType>
    </xsd:element>
    <xsd:element name="Connect-Ondertekenaar" ma:index="25" nillable="true" ma:displayName="Ondertekenaar" ma:hidden="true" ma:list="UserInfo" ma:SharePointGroup="0" ma:internalName="Connect_x002d_Ondertekenaa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Archiefwaardig" ma:index="26" ma:displayName="Archiefwaardig" ma:default="Nee" ma:format="Dropdown" ma:internalName="Connect_x002d_Archiefwaardig" ma:readOnly="false">
      <xsd:simpleType>
        <xsd:restriction base="dms:Choice">
          <xsd:enumeration value="Ja"/>
          <xsd:enumeration value="Nee"/>
        </xsd:restriction>
      </xsd:simpleType>
    </xsd:element>
    <xsd:element name="Connect-Proces_0" ma:index="27" nillable="true" ma:taxonomy="true" ma:internalName="Connect_x002d_Proces_0" ma:taxonomyFieldName="Connect_x002d_Proces" ma:displayName="Proces" ma:readOnly="false" ma:fieldId="{37118139-45bd-448e-9bae-30bc82aaf201}" ma:sspId="c3f2f726-aef4-499f-b234-769b04ce551a" ma:termSetId="4bc165ce-5ce9-4888-9634-f9e6daefad8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Projectnaam_0" ma:index="29" nillable="true" ma:taxonomy="true" ma:internalName="Connect_x002d_Projectnaam_0" ma:taxonomyFieldName="Connect_x002d_Projectnaam" ma:displayName="Projectnaam" ma:readOnly="false" ma:fieldId="{42d501e0-d93b-4483-9fba-c71f3ead83b7}" ma:sspId="c3f2f726-aef4-499f-b234-769b04ce551a" ma:termSetId="b6ab4cf9-7c4c-49d0-9f6f-41b2c81a8ac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Projectnummer_0" ma:index="31" nillable="true" ma:taxonomy="true" ma:internalName="Connect_x002d_Projectnummer_0" ma:taxonomyFieldName="Connect_x002d_Projectnummer" ma:displayName="Projectnummer" ma:readOnly="false" ma:fieldId="{c8976e3a-aa66-41e2-85ca-20a9328c0af5}" ma:sspId="c3f2f726-aef4-499f-b234-769b04ce551a" ma:termSetId="da7d066a-3b12-4d08-823a-99418ad91ae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Projectmanager" ma:index="33" nillable="true" ma:displayName="Projectmanager" ma:hidden="true" ma:list="UserInfo" ma:SharePointGroup="0" ma:internalName="Connect_x002d_Project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ManagerProjectbeheersing" ma:index="34" nillable="true" ma:displayName="Manager Projectbeheersing" ma:hidden="true" ma:list="UserInfo" ma:SharePointGroup="0" ma:internalName="Connect_x002d_ManagerProjectbeheersing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Contractmanager" ma:index="35" nillable="true" ma:displayName="Contractmanager" ma:hidden="true" ma:list="UserInfo" ma:SharePointGroup="0" ma:internalName="Connect_x002d_Contract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TechnischManager" ma:index="36" nillable="true" ma:displayName="Technisch Manager" ma:hidden="true" ma:list="UserInfo" ma:SharePointGroup="0" ma:internalName="Connect_x002d_Technisch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Omgevingsmanager" ma:index="37" nillable="true" ma:displayName="Omgevingsmanager" ma:hidden="true" ma:list="UserInfo" ma:SharePointGroup="0" ma:internalName="Connect_x002d_Omgevings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SEfase_0" ma:index="38" nillable="true" ma:taxonomy="true" ma:internalName="Connect_x002d_SEfase_0" ma:taxonomyFieldName="Connect_x002d_SEfase" ma:displayName="SE-fase" ma:readOnly="false" ma:fieldId="{daf0b199-2ddf-4be9-bf03-a934c0223eb7}" ma:sspId="c3f2f726-aef4-499f-b234-769b04ce551a" ma:termSetId="94c1f566-e1fc-4109-af03-90195a820aa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IPMrol_0" ma:index="40" nillable="true" ma:taxonomy="true" ma:internalName="Connect_x002d_IPMrol_0" ma:taxonomyFieldName="Connect_x002d_IPMrol" ma:displayName="IPM-Rol" ma:readOnly="false" ma:fieldId="{6a66f5eb-73ec-4347-9499-3fed1c40262d}" ma:sspId="c3f2f726-aef4-499f-b234-769b04ce551a" ma:termSetId="aa68009d-6895-4151-885d-beee1346ca1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Deelproces_0" ma:index="42" nillable="true" ma:taxonomy="true" ma:internalName="Connect_x002d_Deelproces_0" ma:taxonomyFieldName="Connect_x002d_Deelproces" ma:displayName="Deelproces" ma:readOnly="false" ma:fieldId="{c7a3b37a-d750-4b20-a47c-4ef43580f8ac}" ma:sspId="c3f2f726-aef4-499f-b234-769b04ce551a" ma:termSetId="72e7abac-d565-46dc-9817-62f4df16d9a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Activiteit_0" ma:index="44" nillable="true" ma:taxonomy="true" ma:internalName="Connect_x002d_Activiteit_0" ma:taxonomyFieldName="Connect_x002d_Activiteit" ma:displayName="Activiteit" ma:readOnly="false" ma:fieldId="{5fcf51d6-09ea-45d3-af7b-139194eb9ca4}" ma:sspId="c3f2f726-aef4-499f-b234-769b04ce551a" ma:termSetId="c6612529-6787-4a75-be09-a56fe00b25b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InformatieUitBronsysteem" ma:index="46" nillable="true" ma:displayName="Informatie Uit Bronsysteem" ma:hidden="true" ma:internalName="Connect_x002d_InformatieUitBronsysteem" ma:readOnly="false">
      <xsd:simpleType>
        <xsd:restriction base="dms:Note"/>
      </xsd:simpleType>
    </xsd:element>
    <xsd:element name="_dlc_DocId" ma:index="47" nillable="true" ma:displayName="Waarde van de document-id" ma:description="De waarde van de document-id die aan dit item is toegewezen." ma:internalName="_dlc_DocId" ma:readOnly="true">
      <xsd:simpleType>
        <xsd:restriction base="dms:Text"/>
      </xsd:simpleType>
    </xsd:element>
    <xsd:element name="_dlc_DocIdPersistId" ma:index="48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Inhoudstype"/>
        <xsd:element ref="dc:title" minOccurs="0" maxOccurs="1" ma:index="10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6.xml><?xml version="1.0" encoding="utf-8"?>
<p:properties xmlns:p="http://schemas.microsoft.com/office/2006/metadata/properties" xmlns:xsi="http://www.w3.org/2001/XMLSchema-instance">
  <documentManagement>
    <Connect-DossierId xmlns="208e46c2-bbcd-4624-8858-21bd42ce7c86" xsi:nil="true"/>
    <Connect-Subtitel xmlns="208e46c2-bbcd-4624-8858-21bd42ce7c86" xsi:nil="true"/>
    <TaxKeywordTaxHTField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Meerwaardescan Afwegingskader Best Value BVA</TermName>
          <TermId xmlns="http://schemas.microsoft.com/office/infopath/2007/PartnerControls">2bee7d4a-9fc8-455b-b5d8-9b00763c4d35</TermId>
        </TermInfo>
      </Terms>
    </TaxKeywordTaxHTField>
    <Connect-SEfase_0 xmlns="208e46c2-bbcd-4624-8858-21bd42ce7c86">
      <Terms xmlns="http://schemas.microsoft.com/office/infopath/2007/PartnerControls"/>
    </Connect-SEfase_0>
    <Connect-Activiteit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Bepalen marktbenadering realisatie</TermName>
          <TermId xmlns="http://schemas.microsoft.com/office/infopath/2007/PartnerControls">c05e7dc0-19e5-4897-8dd2-5f897965e5e2</TermId>
        </TermInfo>
      </Terms>
    </Connect-Activiteit_0>
    <Connect-Status xmlns="208e46c2-bbcd-4624-8858-21bd42ce7c86">Definitief</Connect-Status>
    <Connect-Archiefwaardig xmlns="208e46c2-bbcd-4624-8858-21bd42ce7c86">Ja</Connect-Archiefwaardig>
    <Connect-IPMrol_0 xmlns="208e46c2-bbcd-4624-8858-21bd42ce7c86">
      <Terms xmlns="http://schemas.microsoft.com/office/infopath/2007/PartnerControls"/>
    </Connect-IPMrol_0>
    <Connect-InformatieUitBronsysteem xmlns="208e46c2-bbcd-4624-8858-21bd42ce7c86" xsi:nil="true"/>
    <Connect-Omgevingsmanager xmlns="208e46c2-bbcd-4624-8858-21bd42ce7c86">
      <UserInfo>
        <DisplayName/>
        <AccountId xsi:nil="true"/>
        <AccountType/>
      </UserInfo>
    </Connect-Omgevingsmanager>
    <TaxCatchAll xmlns="208e46c2-bbcd-4624-8858-21bd42ce7c86">
      <Value>16</Value>
      <Value>66</Value>
      <Value>12</Value>
      <Value>77</Value>
      <Value>101</Value>
      <Value>2</Value>
    </TaxCatchAll>
    <TaxCatchAllLabel xmlns="208e46c2-bbcd-4624-8858-21bd42ce7c86"/>
    <Connect-Documenttype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Presentatie</TermName>
          <TermId xmlns="http://schemas.microsoft.com/office/infopath/2007/PartnerControls">306efae4-1063-440c-b893-8cd0c326df1c</TermId>
        </TermInfo>
      </Terms>
    </Connect-Documenttype_0>
    <Connect-Toelichting xmlns="208e46c2-bbcd-4624-8858-21bd42ce7c86" xsi:nil="true"/>
    <Connect-Ondertekenaar xmlns="208e46c2-bbcd-4624-8858-21bd42ce7c86">
      <UserInfo>
        <DisplayName/>
        <AccountId xsi:nil="true"/>
        <AccountType/>
      </UserInfo>
    </Connect-Ondertekenaar>
    <Connect-Contractmanager xmlns="208e46c2-bbcd-4624-8858-21bd42ce7c86">
      <UserInfo>
        <DisplayName/>
        <AccountId xsi:nil="true"/>
        <AccountType/>
      </UserInfo>
    </Connect-Contractmanager>
    <Connect-TechnischManager xmlns="208e46c2-bbcd-4624-8858-21bd42ce7c86">
      <UserInfo>
        <DisplayName/>
        <AccountId xsi:nil="true"/>
        <AccountType/>
      </UserInfo>
    </Connect-TechnischManager>
    <Connect-Auteur xmlns="208e46c2-bbcd-4624-8858-21bd42ce7c86">
      <UserInfo>
        <DisplayName/>
        <AccountId xsi:nil="true"/>
        <AccountType/>
      </UserInfo>
    </Connect-Auteur>
    <Connect-Projectnummer_0 xmlns="208e46c2-bbcd-4624-8858-21bd42ce7c86">
      <Terms xmlns="http://schemas.microsoft.com/office/infopath/2007/PartnerControls"/>
    </Connect-Projectnummer_0>
    <Connect-Vertrouwelijkheid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RWS Bedrijfsvertrouwelijk/geen</TermName>
          <TermId xmlns="http://schemas.microsoft.com/office/infopath/2007/PartnerControls">1523f3d8-a3f5-4033-a4d4-a04bf7d6d8cc</TermId>
        </TermInfo>
      </Terms>
    </Connect-Vertrouwelijkheid_0>
    <Connect-Proces_0 xmlns="208e46c2-bbcd-4624-8858-21bd42ce7c86">
      <Terms xmlns="http://schemas.microsoft.com/office/infopath/2007/PartnerControls"/>
    </Connect-Proces_0>
    <Connect-Projectnaam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V&amp;R draaibruggen Afsluitdijk</TermName>
          <TermId xmlns="http://schemas.microsoft.com/office/infopath/2007/PartnerControls">19d01b1c-a3ca-4494-98bb-8e068de63ce6</TermId>
        </TermInfo>
      </Terms>
    </Connect-Projectnaam_0>
    <Connect-Deelproces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Markt</TermName>
          <TermId xmlns="http://schemas.microsoft.com/office/infopath/2007/PartnerControls">4fbca745-fb4e-4853-97a2-9611fda11e95</TermId>
        </TermInfo>
      </Terms>
    </Connect-Deelproces_0>
    <Connect-Organisatieonderdeel_0 xmlns="208e46c2-bbcd-4624-8858-21bd42ce7c86">
      <Terms xmlns="http://schemas.microsoft.com/office/infopath/2007/PartnerControls"/>
    </Connect-Organisatieonderdeel_0>
    <Connect-AuteurExtern xmlns="208e46c2-bbcd-4624-8858-21bd42ce7c86" xsi:nil="true"/>
    <Connect-Projectmanager xmlns="208e46c2-bbcd-4624-8858-21bd42ce7c86">
      <UserInfo>
        <DisplayName>Viveen, Ben (GPO)</DisplayName>
        <AccountId>15</AccountId>
        <AccountType/>
      </UserInfo>
    </Connect-Projectmanager>
    <Connect-ManagerProjectbeheersing xmlns="208e46c2-bbcd-4624-8858-21bd42ce7c86">
      <UserInfo>
        <DisplayName/>
        <AccountId xsi:nil="true"/>
        <AccountType/>
      </UserInfo>
    </Connect-ManagerProjectbeheersing>
    <_dlc_DocId xmlns="208e46c2-bbcd-4624-8858-21bd42ce7c86">RWS00998-1537585392-3460</_dlc_DocId>
    <_dlc_DocIdUrl xmlns="208e46c2-bbcd-4624-8858-21bd42ce7c86">
      <Url>http://connect.intranet.rijkswaterstaat.nl/project/VRDBA/Markt/_layouts/15/DocIdRedir.aspx?ID=RWS00998-1537585392-3460</Url>
      <Description>RWS00998-1537585392-3460</Description>
    </_dlc_DocIdUrl>
  </documentManagement>
</p:properties>
</file>

<file path=customXml/itemProps1.xml><?xml version="1.0" encoding="utf-8"?>
<ds:datastoreItem xmlns:ds="http://schemas.openxmlformats.org/officeDocument/2006/customXml" ds:itemID="{63C3F0EB-A944-484A-A063-A078A19B945D}">
  <ds:schemaRefs>
    <ds:schemaRef ds:uri="http://schemas.microsoft.com/sharepoint/v3/contenttype/forms/url"/>
  </ds:schemaRefs>
</ds:datastoreItem>
</file>

<file path=customXml/itemProps2.xml><?xml version="1.0" encoding="utf-8"?>
<ds:datastoreItem xmlns:ds="http://schemas.openxmlformats.org/officeDocument/2006/customXml" ds:itemID="{C0814864-6CAF-4BAA-A4C3-5385F44498D1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380E586E-22BB-4F6B-9F5B-40BEE5CE2A43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24136C23-A40B-41A1-AF9E-C1168DC97E6C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2DC0F371-FF36-48B2-9523-88332D758C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8e46c2-bbcd-4624-8858-21bd42ce7c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6.xml><?xml version="1.0" encoding="utf-8"?>
<ds:datastoreItem xmlns:ds="http://schemas.openxmlformats.org/officeDocument/2006/customXml" ds:itemID="{02B50648-983E-4049-84A7-C711F26E16CC}">
  <ds:schemaRefs>
    <ds:schemaRef ds:uri="http://schemas.microsoft.com/office/2006/documentManagement/types"/>
    <ds:schemaRef ds:uri="http://schemas.microsoft.com/office/infopath/2007/PartnerControls"/>
    <ds:schemaRef ds:uri="208e46c2-bbcd-4624-8858-21bd42ce7c86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1648</TotalTime>
  <Words>111</Words>
  <Application>Microsoft Office PowerPoint</Application>
  <PresentationFormat>Diavoorstelling (4:3)</PresentationFormat>
  <Paragraphs>35</Paragraphs>
  <Slides>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2</vt:i4>
      </vt:variant>
      <vt:variant>
        <vt:lpstr>Diatitels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Verdana</vt:lpstr>
      <vt:lpstr>Rijkswaterstaat</vt:lpstr>
      <vt:lpstr>Aangepast ontwerp</vt:lpstr>
      <vt:lpstr>Contractmanagement - Aanbesteding</vt:lpstr>
      <vt:lpstr>Contractmanagement - Procedure</vt:lpstr>
      <vt:lpstr>Contractmanagement - Thema’s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Smits, Wouter (GPO)</dc:creator>
  <cp:keywords>Meerwaardescan Afwegingskader Best Value BVA</cp:keywords>
  <dc:description/>
  <cp:lastModifiedBy>Drenth, Eize (GPO)</cp:lastModifiedBy>
  <cp:revision>85</cp:revision>
  <dcterms:modified xsi:type="dcterms:W3CDTF">2022-03-08T20:17:06Z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eur">
    <vt:lpwstr>Auteur</vt:lpwstr>
  </property>
  <property fmtid="{D5CDD505-2E9C-101B-9397-08002B2CF9AE}" pid="3" name="Functie">
    <vt:lpwstr>Functie</vt:lpwstr>
  </property>
  <property fmtid="{D5CDD505-2E9C-101B-9397-08002B2CF9AE}" pid="4" name="Titel">
    <vt:lpwstr>Titel</vt:lpwstr>
  </property>
  <property fmtid="{D5CDD505-2E9C-101B-9397-08002B2CF9AE}" pid="5" name="Subtitel">
    <vt:lpwstr>Subtitel</vt:lpwstr>
  </property>
  <property fmtid="{D5CDD505-2E9C-101B-9397-08002B2CF9AE}" pid="6" name="Afdeling">
    <vt:lpwstr>Afdeling</vt:lpwstr>
  </property>
  <property fmtid="{D5CDD505-2E9C-101B-9397-08002B2CF9AE}" pid="7" name="Merking">
    <vt:lpwstr>Merking</vt:lpwstr>
  </property>
  <property fmtid="{D5CDD505-2E9C-101B-9397-08002B2CF9AE}" pid="8" name="Rubricering">
    <vt:lpwstr>Marking</vt:lpwstr>
  </property>
  <property fmtid="{D5CDD505-2E9C-101B-9397-08002B2CF9AE}" pid="9" name="Datum">
    <vt:filetime>1999-12-31T22:00:00Z</vt:filetime>
  </property>
  <property fmtid="{D5CDD505-2E9C-101B-9397-08002B2CF9AE}" pid="10" name="ContentTypeId">
    <vt:lpwstr>0x010100869D8030C0354C67920800D7E93602B5003A4A058487753B49AF059CD0828C5C73</vt:lpwstr>
  </property>
  <property fmtid="{D5CDD505-2E9C-101B-9397-08002B2CF9AE}" pid="11" name="TaxKeyword">
    <vt:lpwstr>66;#Meerwaardescan Afwegingskader Best Value BVA|2bee7d4a-9fc8-455b-b5d8-9b00763c4d35</vt:lpwstr>
  </property>
  <property fmtid="{D5CDD505-2E9C-101B-9397-08002B2CF9AE}" pid="12" name="Connect-Documenttype">
    <vt:lpwstr>77;#Presentatie|306efae4-1063-440c-b893-8cd0c326df1c</vt:lpwstr>
  </property>
  <property fmtid="{D5CDD505-2E9C-101B-9397-08002B2CF9AE}" pid="13" name="Connect-Proces">
    <vt:lpwstr/>
  </property>
  <property fmtid="{D5CDD505-2E9C-101B-9397-08002B2CF9AE}" pid="14" name="Connect-SEfase">
    <vt:lpwstr/>
  </property>
  <property fmtid="{D5CDD505-2E9C-101B-9397-08002B2CF9AE}" pid="15" name="Connect-Projectnummer">
    <vt:lpwstr/>
  </property>
  <property fmtid="{D5CDD505-2E9C-101B-9397-08002B2CF9AE}" pid="16" name="Connect-Organisatieonderdeel">
    <vt:lpwstr/>
  </property>
  <property fmtid="{D5CDD505-2E9C-101B-9397-08002B2CF9AE}" pid="17" name="Connect-Deelproces">
    <vt:lpwstr>12;#Markt|4fbca745-fb4e-4853-97a2-9611fda11e95</vt:lpwstr>
  </property>
  <property fmtid="{D5CDD505-2E9C-101B-9397-08002B2CF9AE}" pid="18" name="Connect-Vertrouwelijkheid">
    <vt:lpwstr>16;#RWS Bedrijfsvertrouwelijk/geen|1523f3d8-a3f5-4033-a4d4-a04bf7d6d8cc</vt:lpwstr>
  </property>
  <property fmtid="{D5CDD505-2E9C-101B-9397-08002B2CF9AE}" pid="19" name="Connect-IPMrol">
    <vt:lpwstr/>
  </property>
  <property fmtid="{D5CDD505-2E9C-101B-9397-08002B2CF9AE}" pid="20" name="Connect-Projectnaam">
    <vt:lpwstr>2;#V&amp;R draaibruggen Afsluitdijk|19d01b1c-a3ca-4494-98bb-8e068de63ce6</vt:lpwstr>
  </property>
  <property fmtid="{D5CDD505-2E9C-101B-9397-08002B2CF9AE}" pid="21" name="Connect-Activiteit">
    <vt:lpwstr>101;#Bepalen marktbenadering realisatie|c05e7dc0-19e5-4897-8dd2-5f897965e5e2</vt:lpwstr>
  </property>
  <property fmtid="{D5CDD505-2E9C-101B-9397-08002B2CF9AE}" pid="22" name="_dlc_DocIdItemGuid">
    <vt:lpwstr>04b87b3a-a8ea-48dc-9bd6-5414c3be9600</vt:lpwstr>
  </property>
</Properties>
</file>