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a1d34cdf86ed4f48" Type="http://schemas.microsoft.com/office/2006/relationships/ui/extensibility" Target="customUI/customUI.xml"/><Relationship Id="rId5" Type="http://schemas.openxmlformats.org/officeDocument/2006/relationships/custom-properties" Target="docProps/custom.xml"/><Relationship Id="Rafdc7e77197f4eaf"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7"/>
    <p:sldMasterId id="2147483654" r:id="rId8"/>
  </p:sldMasterIdLst>
  <p:notesMasterIdLst>
    <p:notesMasterId r:id="rId17"/>
  </p:notesMasterIdLst>
  <p:handoutMasterIdLst>
    <p:handoutMasterId r:id="rId18"/>
  </p:handoutMasterIdLst>
  <p:sldIdLst>
    <p:sldId id="289" r:id="rId9"/>
    <p:sldId id="290" r:id="rId10"/>
    <p:sldId id="291" r:id="rId11"/>
    <p:sldId id="292" r:id="rId12"/>
    <p:sldId id="293" r:id="rId13"/>
    <p:sldId id="294" r:id="rId14"/>
    <p:sldId id="295" r:id="rId15"/>
    <p:sldId id="296" r:id="rId16"/>
  </p:sldIdLst>
  <p:sldSz cx="9144000" cy="6858000" type="screen4x3"/>
  <p:notesSz cx="6921500" cy="9423400"/>
  <p:defaultTextStyle>
    <a:defPPr>
      <a:defRPr lang="en-US"/>
    </a:defPPr>
    <a:lvl1pPr algn="l" rtl="0" eaLnBrk="0" fontAlgn="base" hangingPunct="0">
      <a:spcBef>
        <a:spcPct val="50000"/>
      </a:spcBef>
      <a:spcAft>
        <a:spcPct val="0"/>
      </a:spcAft>
      <a:defRPr sz="2200"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sz="2200"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sz="2200"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sz="2200"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2" pos="2880">
          <p15:clr>
            <a:srgbClr val="A4A3A4"/>
          </p15:clr>
        </p15:guide>
        <p15:guide id="3" pos="5602" userDrawn="1">
          <p15:clr>
            <a:srgbClr val="A4A3A4"/>
          </p15:clr>
        </p15:guide>
        <p15:guide id="4" pos="295" userDrawn="1">
          <p15:clr>
            <a:srgbClr val="A4A3A4"/>
          </p15:clr>
        </p15:guide>
        <p15:guide id="5" orient="horz" pos="2160" userDrawn="1">
          <p15:clr>
            <a:srgbClr val="A4A3A4"/>
          </p15:clr>
        </p15:guide>
      </p15:sldGuideLst>
    </p:ext>
    <p:ext uri="{2D200454-40CA-4A62-9FC3-DE9A4176ACB9}">
      <p15:notesGuideLst xmlns:p15="http://schemas.microsoft.com/office/powerpoint/2012/main">
        <p15:guide id="1" orient="horz" pos="2968">
          <p15:clr>
            <a:srgbClr val="A4A3A4"/>
          </p15:clr>
        </p15:guide>
        <p15:guide id="2" pos="2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7"/>
    <a:srgbClr val="F9E11E"/>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1E0B85-DFA3-445E-9BD7-652A5F61BEEB}" v="290" dt="2021-04-09T13:06:22.74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63" d="100"/>
          <a:sy n="63" d="100"/>
        </p:scale>
        <p:origin x="1374" y="60"/>
      </p:cViewPr>
      <p:guideLst>
        <p:guide pos="2880"/>
        <p:guide pos="5602"/>
        <p:guide pos="295"/>
        <p:guide orient="horz" pos="2160"/>
      </p:guideLst>
    </p:cSldViewPr>
  </p:slideViewPr>
  <p:notesTextViewPr>
    <p:cViewPr>
      <p:scale>
        <a:sx n="100" d="100"/>
        <a:sy n="100" d="100"/>
      </p:scale>
      <p:origin x="0" y="0"/>
    </p:cViewPr>
  </p:notesTextViewPr>
  <p:notesViewPr>
    <p:cSldViewPr>
      <p:cViewPr varScale="1">
        <p:scale>
          <a:sx n="84" d="100"/>
          <a:sy n="84" d="100"/>
        </p:scale>
        <p:origin x="-3072" y="-84"/>
      </p:cViewPr>
      <p:guideLst>
        <p:guide orient="horz" pos="2968"/>
        <p:guide pos="2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5.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5" Type="http://schemas.openxmlformats.org/officeDocument/2006/relationships/customXml" Target="../customXml/item5.xml"/><Relationship Id="rId15" Type="http://schemas.openxmlformats.org/officeDocument/2006/relationships/slide" Target="slides/slide7.xml"/><Relationship Id="rId28"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oen van Vliet" userId="a9443c40-fb05-4850-8d81-e79a34781a5a" providerId="ADAL" clId="{AC1E0B85-DFA3-445E-9BD7-652A5F61BEEB}"/>
    <pc:docChg chg="custSel modSld">
      <pc:chgData name="Jeroen van Vliet" userId="a9443c40-fb05-4850-8d81-e79a34781a5a" providerId="ADAL" clId="{AC1E0B85-DFA3-445E-9BD7-652A5F61BEEB}" dt="2021-04-22T07:37:14.009" v="888" actId="20577"/>
      <pc:docMkLst>
        <pc:docMk/>
      </pc:docMkLst>
      <pc:sldChg chg="modSp mod">
        <pc:chgData name="Jeroen van Vliet" userId="a9443c40-fb05-4850-8d81-e79a34781a5a" providerId="ADAL" clId="{AC1E0B85-DFA3-445E-9BD7-652A5F61BEEB}" dt="2021-04-09T12:59:36.576" v="717" actId="20577"/>
        <pc:sldMkLst>
          <pc:docMk/>
          <pc:sldMk cId="2251257338" sldId="259"/>
        </pc:sldMkLst>
        <pc:spChg chg="mod">
          <ac:chgData name="Jeroen van Vliet" userId="a9443c40-fb05-4850-8d81-e79a34781a5a" providerId="ADAL" clId="{AC1E0B85-DFA3-445E-9BD7-652A5F61BEEB}" dt="2021-04-09T12:59:36.576" v="717" actId="20577"/>
          <ac:spMkLst>
            <pc:docMk/>
            <pc:sldMk cId="2251257338" sldId="259"/>
            <ac:spMk id="5" creationId="{00000000-0000-0000-0000-000000000000}"/>
          </ac:spMkLst>
        </pc:spChg>
        <pc:spChg chg="mod">
          <ac:chgData name="Jeroen van Vliet" userId="a9443c40-fb05-4850-8d81-e79a34781a5a" providerId="ADAL" clId="{AC1E0B85-DFA3-445E-9BD7-652A5F61BEEB}" dt="2021-04-09T10:43:54.970" v="32" actId="20577"/>
          <ac:spMkLst>
            <pc:docMk/>
            <pc:sldMk cId="2251257338" sldId="259"/>
            <ac:spMk id="6" creationId="{00000000-0000-0000-0000-000000000000}"/>
          </ac:spMkLst>
        </pc:spChg>
      </pc:sldChg>
      <pc:sldChg chg="addSp modSp mod">
        <pc:chgData name="Jeroen van Vliet" userId="a9443c40-fb05-4850-8d81-e79a34781a5a" providerId="ADAL" clId="{AC1E0B85-DFA3-445E-9BD7-652A5F61BEEB}" dt="2021-04-09T10:44:39.978" v="55" actId="1076"/>
        <pc:sldMkLst>
          <pc:docMk/>
          <pc:sldMk cId="734587911" sldId="260"/>
        </pc:sldMkLst>
        <pc:spChg chg="mod">
          <ac:chgData name="Jeroen van Vliet" userId="a9443c40-fb05-4850-8d81-e79a34781a5a" providerId="ADAL" clId="{AC1E0B85-DFA3-445E-9BD7-652A5F61BEEB}" dt="2021-04-09T10:44:17.051" v="51" actId="20577"/>
          <ac:spMkLst>
            <pc:docMk/>
            <pc:sldMk cId="734587911" sldId="260"/>
            <ac:spMk id="2" creationId="{00000000-0000-0000-0000-000000000000}"/>
          </ac:spMkLst>
        </pc:spChg>
        <pc:spChg chg="mod">
          <ac:chgData name="Jeroen van Vliet" userId="a9443c40-fb05-4850-8d81-e79a34781a5a" providerId="ADAL" clId="{AC1E0B85-DFA3-445E-9BD7-652A5F61BEEB}" dt="2021-04-09T10:44:22.133" v="52" actId="6549"/>
          <ac:spMkLst>
            <pc:docMk/>
            <pc:sldMk cId="734587911" sldId="260"/>
            <ac:spMk id="3" creationId="{00000000-0000-0000-0000-000000000000}"/>
          </ac:spMkLst>
        </pc:spChg>
        <pc:picChg chg="add mod">
          <ac:chgData name="Jeroen van Vliet" userId="a9443c40-fb05-4850-8d81-e79a34781a5a" providerId="ADAL" clId="{AC1E0B85-DFA3-445E-9BD7-652A5F61BEEB}" dt="2021-04-09T10:44:39.978" v="55" actId="1076"/>
          <ac:picMkLst>
            <pc:docMk/>
            <pc:sldMk cId="734587911" sldId="260"/>
            <ac:picMk id="4" creationId="{8C2B9D11-EFC6-4DC6-A988-4550D2853552}"/>
          </ac:picMkLst>
        </pc:picChg>
      </pc:sldChg>
      <pc:sldChg chg="addSp delSp modSp mod delAnim modAnim">
        <pc:chgData name="Jeroen van Vliet" userId="a9443c40-fb05-4850-8d81-e79a34781a5a" providerId="ADAL" clId="{AC1E0B85-DFA3-445E-9BD7-652A5F61BEEB}" dt="2021-04-22T07:37:14.009" v="888" actId="20577"/>
        <pc:sldMkLst>
          <pc:docMk/>
          <pc:sldMk cId="4163754931" sldId="273"/>
        </pc:sldMkLst>
        <pc:spChg chg="mod">
          <ac:chgData name="Jeroen van Vliet" userId="a9443c40-fb05-4850-8d81-e79a34781a5a" providerId="ADAL" clId="{AC1E0B85-DFA3-445E-9BD7-652A5F61BEEB}" dt="2021-04-09T10:44:49.676" v="63" actId="20577"/>
          <ac:spMkLst>
            <pc:docMk/>
            <pc:sldMk cId="4163754931" sldId="273"/>
            <ac:spMk id="2" creationId="{05315A2F-14C7-41A0-BAF5-EE71CA894DB6}"/>
          </ac:spMkLst>
        </pc:spChg>
        <pc:spChg chg="mod">
          <ac:chgData name="Jeroen van Vliet" userId="a9443c40-fb05-4850-8d81-e79a34781a5a" providerId="ADAL" clId="{AC1E0B85-DFA3-445E-9BD7-652A5F61BEEB}" dt="2021-04-09T10:52:58.115" v="464" actId="1035"/>
          <ac:spMkLst>
            <pc:docMk/>
            <pc:sldMk cId="4163754931" sldId="273"/>
            <ac:spMk id="3" creationId="{CB9BEA4E-D2BF-4AD3-821A-C8A76AFD38B0}"/>
          </ac:spMkLst>
        </pc:spChg>
        <pc:spChg chg="del">
          <ac:chgData name="Jeroen van Vliet" userId="a9443c40-fb05-4850-8d81-e79a34781a5a" providerId="ADAL" clId="{AC1E0B85-DFA3-445E-9BD7-652A5F61BEEB}" dt="2021-04-09T10:44:52.778" v="64" actId="478"/>
          <ac:spMkLst>
            <pc:docMk/>
            <pc:sldMk cId="4163754931" sldId="273"/>
            <ac:spMk id="5" creationId="{1F30D6E5-9A52-4333-8CDC-6909B2F9A740}"/>
          </ac:spMkLst>
        </pc:spChg>
        <pc:spChg chg="del">
          <ac:chgData name="Jeroen van Vliet" userId="a9443c40-fb05-4850-8d81-e79a34781a5a" providerId="ADAL" clId="{AC1E0B85-DFA3-445E-9BD7-652A5F61BEEB}" dt="2021-04-09T10:44:57.571" v="66" actId="478"/>
          <ac:spMkLst>
            <pc:docMk/>
            <pc:sldMk cId="4163754931" sldId="273"/>
            <ac:spMk id="7" creationId="{CDFE581A-CE5C-4B00-AE8A-C7D17F017F59}"/>
          </ac:spMkLst>
        </pc:spChg>
        <pc:spChg chg="add mod">
          <ac:chgData name="Jeroen van Vliet" userId="a9443c40-fb05-4850-8d81-e79a34781a5a" providerId="ADAL" clId="{AC1E0B85-DFA3-445E-9BD7-652A5F61BEEB}" dt="2021-04-22T07:37:14.009" v="888" actId="20577"/>
          <ac:spMkLst>
            <pc:docMk/>
            <pc:sldMk cId="4163754931" sldId="273"/>
            <ac:spMk id="8" creationId="{E73DEAB5-378B-470B-B78E-179023234B4F}"/>
          </ac:spMkLst>
        </pc:spChg>
        <pc:spChg chg="add mod">
          <ac:chgData name="Jeroen van Vliet" userId="a9443c40-fb05-4850-8d81-e79a34781a5a" providerId="ADAL" clId="{AC1E0B85-DFA3-445E-9BD7-652A5F61BEEB}" dt="2021-04-09T10:52:47.748" v="459" actId="571"/>
          <ac:spMkLst>
            <pc:docMk/>
            <pc:sldMk cId="4163754931" sldId="273"/>
            <ac:spMk id="9" creationId="{99D928C9-65D8-4EA6-B37D-CB6229CC4C77}"/>
          </ac:spMkLst>
        </pc:spChg>
        <pc:spChg chg="add mod">
          <ac:chgData name="Jeroen van Vliet" userId="a9443c40-fb05-4850-8d81-e79a34781a5a" providerId="ADAL" clId="{AC1E0B85-DFA3-445E-9BD7-652A5F61BEEB}" dt="2021-04-09T10:52:47.748" v="459" actId="571"/>
          <ac:spMkLst>
            <pc:docMk/>
            <pc:sldMk cId="4163754931" sldId="273"/>
            <ac:spMk id="10" creationId="{A78D2D33-89FD-4B7E-A7C3-30E6995CC02E}"/>
          </ac:spMkLst>
        </pc:spChg>
        <pc:graphicFrameChg chg="del">
          <ac:chgData name="Jeroen van Vliet" userId="a9443c40-fb05-4850-8d81-e79a34781a5a" providerId="ADAL" clId="{AC1E0B85-DFA3-445E-9BD7-652A5F61BEEB}" dt="2021-04-09T10:44:55.856" v="65" actId="478"/>
          <ac:graphicFrameMkLst>
            <pc:docMk/>
            <pc:sldMk cId="4163754931" sldId="273"/>
            <ac:graphicFrameMk id="4" creationId="{DCA3078E-E295-40D0-B35E-88457C24FAE1}"/>
          </ac:graphicFrameMkLst>
        </pc:graphicFrameChg>
      </pc:sldChg>
      <pc:sldChg chg="addSp delSp modSp mod modAnim">
        <pc:chgData name="Jeroen van Vliet" userId="a9443c40-fb05-4850-8d81-e79a34781a5a" providerId="ADAL" clId="{AC1E0B85-DFA3-445E-9BD7-652A5F61BEEB}" dt="2021-04-09T13:06:22.745" v="882"/>
        <pc:sldMkLst>
          <pc:docMk/>
          <pc:sldMk cId="1506545845" sldId="274"/>
        </pc:sldMkLst>
        <pc:spChg chg="mod">
          <ac:chgData name="Jeroen van Vliet" userId="a9443c40-fb05-4850-8d81-e79a34781a5a" providerId="ADAL" clId="{AC1E0B85-DFA3-445E-9BD7-652A5F61BEEB}" dt="2021-04-09T13:05:11.432" v="881" actId="20577"/>
          <ac:spMkLst>
            <pc:docMk/>
            <pc:sldMk cId="1506545845" sldId="274"/>
            <ac:spMk id="2" creationId="{2A13DC60-9CFF-402A-ACD5-26A0A6C59043}"/>
          </ac:spMkLst>
        </pc:spChg>
        <pc:spChg chg="mod">
          <ac:chgData name="Jeroen van Vliet" userId="a9443c40-fb05-4850-8d81-e79a34781a5a" providerId="ADAL" clId="{AC1E0B85-DFA3-445E-9BD7-652A5F61BEEB}" dt="2021-04-09T13:01:24.542" v="813" actId="20577"/>
          <ac:spMkLst>
            <pc:docMk/>
            <pc:sldMk cId="1506545845" sldId="274"/>
            <ac:spMk id="3" creationId="{A0AF7A6F-5C11-4FB8-876F-5AE962B854AA}"/>
          </ac:spMkLst>
        </pc:spChg>
        <pc:spChg chg="add del mod">
          <ac:chgData name="Jeroen van Vliet" userId="a9443c40-fb05-4850-8d81-e79a34781a5a" providerId="ADAL" clId="{AC1E0B85-DFA3-445E-9BD7-652A5F61BEEB}" dt="2021-04-09T10:55:18.518" v="476" actId="478"/>
          <ac:spMkLst>
            <pc:docMk/>
            <pc:sldMk cId="1506545845" sldId="274"/>
            <ac:spMk id="4" creationId="{50B8BAFC-FFDF-4686-B8AE-68F84089F441}"/>
          </ac:spMkLst>
        </pc:spChg>
        <pc:spChg chg="add del mod">
          <ac:chgData name="Jeroen van Vliet" userId="a9443c40-fb05-4850-8d81-e79a34781a5a" providerId="ADAL" clId="{AC1E0B85-DFA3-445E-9BD7-652A5F61BEEB}" dt="2021-04-09T10:55:18.518" v="476" actId="478"/>
          <ac:spMkLst>
            <pc:docMk/>
            <pc:sldMk cId="1506545845" sldId="274"/>
            <ac:spMk id="5" creationId="{6DA6EC1D-166E-4A49-883E-F14214810BCB}"/>
          </ac:spMkLst>
        </pc:spChg>
        <pc:spChg chg="add del mod">
          <ac:chgData name="Jeroen van Vliet" userId="a9443c40-fb05-4850-8d81-e79a34781a5a" providerId="ADAL" clId="{AC1E0B85-DFA3-445E-9BD7-652A5F61BEEB}" dt="2021-04-09T10:55:18.518" v="476" actId="478"/>
          <ac:spMkLst>
            <pc:docMk/>
            <pc:sldMk cId="1506545845" sldId="274"/>
            <ac:spMk id="6" creationId="{850C3CC5-291F-4ABC-87D4-C9E1F94C2160}"/>
          </ac:spMkLst>
        </pc:spChg>
        <pc:spChg chg="add del mod">
          <ac:chgData name="Jeroen van Vliet" userId="a9443c40-fb05-4850-8d81-e79a34781a5a" providerId="ADAL" clId="{AC1E0B85-DFA3-445E-9BD7-652A5F61BEEB}" dt="2021-04-09T10:55:18.518" v="476" actId="478"/>
          <ac:spMkLst>
            <pc:docMk/>
            <pc:sldMk cId="1506545845" sldId="274"/>
            <ac:spMk id="7" creationId="{8E77BF8D-E542-4A90-8078-698DD10C94EE}"/>
          </ac:spMkLst>
        </pc:spChg>
        <pc:spChg chg="add del mod">
          <ac:chgData name="Jeroen van Vliet" userId="a9443c40-fb05-4850-8d81-e79a34781a5a" providerId="ADAL" clId="{AC1E0B85-DFA3-445E-9BD7-652A5F61BEEB}" dt="2021-04-09T10:55:18.518" v="476" actId="478"/>
          <ac:spMkLst>
            <pc:docMk/>
            <pc:sldMk cId="1506545845" sldId="274"/>
            <ac:spMk id="8" creationId="{77650D21-2C75-4943-B5B2-B31EFCB01FAB}"/>
          </ac:spMkLst>
        </pc:spChg>
        <pc:spChg chg="add del mod">
          <ac:chgData name="Jeroen van Vliet" userId="a9443c40-fb05-4850-8d81-e79a34781a5a" providerId="ADAL" clId="{AC1E0B85-DFA3-445E-9BD7-652A5F61BEEB}" dt="2021-04-09T10:55:18.518" v="476" actId="478"/>
          <ac:spMkLst>
            <pc:docMk/>
            <pc:sldMk cId="1506545845" sldId="274"/>
            <ac:spMk id="10" creationId="{D82AB933-4336-4A5B-AC87-AF468CE36B6D}"/>
          </ac:spMkLst>
        </pc:spChg>
        <pc:spChg chg="add del mod">
          <ac:chgData name="Jeroen van Vliet" userId="a9443c40-fb05-4850-8d81-e79a34781a5a" providerId="ADAL" clId="{AC1E0B85-DFA3-445E-9BD7-652A5F61BEEB}" dt="2021-04-09T10:55:18.518" v="476" actId="478"/>
          <ac:spMkLst>
            <pc:docMk/>
            <pc:sldMk cId="1506545845" sldId="274"/>
            <ac:spMk id="12" creationId="{3AC74868-128B-4D2C-9414-F713E5B17153}"/>
          </ac:spMkLst>
        </pc:spChg>
        <pc:spChg chg="add del mod">
          <ac:chgData name="Jeroen van Vliet" userId="a9443c40-fb05-4850-8d81-e79a34781a5a" providerId="ADAL" clId="{AC1E0B85-DFA3-445E-9BD7-652A5F61BEEB}" dt="2021-04-09T10:55:18.518" v="476" actId="478"/>
          <ac:spMkLst>
            <pc:docMk/>
            <pc:sldMk cId="1506545845" sldId="274"/>
            <ac:spMk id="14" creationId="{867BB9E9-F916-4AEA-A223-0C729BDA4993}"/>
          </ac:spMkLst>
        </pc:spChg>
        <pc:spChg chg="add del mod">
          <ac:chgData name="Jeroen van Vliet" userId="a9443c40-fb05-4850-8d81-e79a34781a5a" providerId="ADAL" clId="{AC1E0B85-DFA3-445E-9BD7-652A5F61BEEB}" dt="2021-04-09T10:55:18.518" v="476" actId="478"/>
          <ac:spMkLst>
            <pc:docMk/>
            <pc:sldMk cId="1506545845" sldId="274"/>
            <ac:spMk id="16" creationId="{B7DD0C54-54CE-4207-BFF4-C516E16CE066}"/>
          </ac:spMkLst>
        </pc:spChg>
        <pc:spChg chg="add del mod">
          <ac:chgData name="Jeroen van Vliet" userId="a9443c40-fb05-4850-8d81-e79a34781a5a" providerId="ADAL" clId="{AC1E0B85-DFA3-445E-9BD7-652A5F61BEEB}" dt="2021-04-09T10:55:18.518" v="476" actId="478"/>
          <ac:spMkLst>
            <pc:docMk/>
            <pc:sldMk cId="1506545845" sldId="274"/>
            <ac:spMk id="17" creationId="{22239B24-EB36-4FEB-817D-EAC6C6765149}"/>
          </ac:spMkLst>
        </pc:spChg>
        <pc:spChg chg="add del mod">
          <ac:chgData name="Jeroen van Vliet" userId="a9443c40-fb05-4850-8d81-e79a34781a5a" providerId="ADAL" clId="{AC1E0B85-DFA3-445E-9BD7-652A5F61BEEB}" dt="2021-04-09T10:55:18.518" v="476" actId="478"/>
          <ac:spMkLst>
            <pc:docMk/>
            <pc:sldMk cId="1506545845" sldId="274"/>
            <ac:spMk id="18" creationId="{EBAED7E5-358A-474B-8A0E-D893D022D4BD}"/>
          </ac:spMkLst>
        </pc:spChg>
        <pc:spChg chg="add del mod">
          <ac:chgData name="Jeroen van Vliet" userId="a9443c40-fb05-4850-8d81-e79a34781a5a" providerId="ADAL" clId="{AC1E0B85-DFA3-445E-9BD7-652A5F61BEEB}" dt="2021-04-09T10:55:18.518" v="476" actId="478"/>
          <ac:spMkLst>
            <pc:docMk/>
            <pc:sldMk cId="1506545845" sldId="274"/>
            <ac:spMk id="19" creationId="{30FAB8CB-51A2-4FF6-8EDF-D3D436326C81}"/>
          </ac:spMkLst>
        </pc:spChg>
        <pc:spChg chg="add del mod">
          <ac:chgData name="Jeroen van Vliet" userId="a9443c40-fb05-4850-8d81-e79a34781a5a" providerId="ADAL" clId="{AC1E0B85-DFA3-445E-9BD7-652A5F61BEEB}" dt="2021-04-09T10:55:18.518" v="476" actId="478"/>
          <ac:spMkLst>
            <pc:docMk/>
            <pc:sldMk cId="1506545845" sldId="274"/>
            <ac:spMk id="20" creationId="{F43AA05F-2E32-4F79-865B-1E2735DF8809}"/>
          </ac:spMkLst>
        </pc:spChg>
        <pc:spChg chg="add del mod">
          <ac:chgData name="Jeroen van Vliet" userId="a9443c40-fb05-4850-8d81-e79a34781a5a" providerId="ADAL" clId="{AC1E0B85-DFA3-445E-9BD7-652A5F61BEEB}" dt="2021-04-09T10:55:18.518" v="476" actId="478"/>
          <ac:spMkLst>
            <pc:docMk/>
            <pc:sldMk cId="1506545845" sldId="274"/>
            <ac:spMk id="21" creationId="{A9904BDF-42D9-410E-9C95-89FFA673E1EE}"/>
          </ac:spMkLst>
        </pc:spChg>
        <pc:spChg chg="add del mod">
          <ac:chgData name="Jeroen van Vliet" userId="a9443c40-fb05-4850-8d81-e79a34781a5a" providerId="ADAL" clId="{AC1E0B85-DFA3-445E-9BD7-652A5F61BEEB}" dt="2021-04-09T10:55:18.518" v="476" actId="478"/>
          <ac:spMkLst>
            <pc:docMk/>
            <pc:sldMk cId="1506545845" sldId="274"/>
            <ac:spMk id="24" creationId="{0162B165-BC4E-45AD-BB8B-4DD4CA44FCEC}"/>
          </ac:spMkLst>
        </pc:spChg>
        <pc:spChg chg="add del mod">
          <ac:chgData name="Jeroen van Vliet" userId="a9443c40-fb05-4850-8d81-e79a34781a5a" providerId="ADAL" clId="{AC1E0B85-DFA3-445E-9BD7-652A5F61BEEB}" dt="2021-04-09T10:55:18.518" v="476" actId="478"/>
          <ac:spMkLst>
            <pc:docMk/>
            <pc:sldMk cId="1506545845" sldId="274"/>
            <ac:spMk id="25" creationId="{F9B5A9E0-1C3A-4C1D-864D-584474A84396}"/>
          </ac:spMkLst>
        </pc:spChg>
        <pc:spChg chg="add mod">
          <ac:chgData name="Jeroen van Vliet" userId="a9443c40-fb05-4850-8d81-e79a34781a5a" providerId="ADAL" clId="{AC1E0B85-DFA3-445E-9BD7-652A5F61BEEB}" dt="2021-04-09T11:07:31.901" v="668" actId="1038"/>
          <ac:spMkLst>
            <pc:docMk/>
            <pc:sldMk cId="1506545845" sldId="274"/>
            <ac:spMk id="38" creationId="{6BBD69C9-35C3-4054-BF1A-3FDE4C7E29FF}"/>
          </ac:spMkLst>
        </pc:spChg>
        <pc:spChg chg="add mod">
          <ac:chgData name="Jeroen van Vliet" userId="a9443c40-fb05-4850-8d81-e79a34781a5a" providerId="ADAL" clId="{AC1E0B85-DFA3-445E-9BD7-652A5F61BEEB}" dt="2021-04-09T11:07:31.901" v="668" actId="1038"/>
          <ac:spMkLst>
            <pc:docMk/>
            <pc:sldMk cId="1506545845" sldId="274"/>
            <ac:spMk id="39" creationId="{F3F23AF8-BBBC-40A9-9E4A-68240CCF3375}"/>
          </ac:spMkLst>
        </pc:spChg>
        <pc:spChg chg="add mod">
          <ac:chgData name="Jeroen van Vliet" userId="a9443c40-fb05-4850-8d81-e79a34781a5a" providerId="ADAL" clId="{AC1E0B85-DFA3-445E-9BD7-652A5F61BEEB}" dt="2021-04-09T11:07:31.901" v="668" actId="1038"/>
          <ac:spMkLst>
            <pc:docMk/>
            <pc:sldMk cId="1506545845" sldId="274"/>
            <ac:spMk id="40" creationId="{9BA1272E-1D69-482F-9CE3-8C19E4388753}"/>
          </ac:spMkLst>
        </pc:spChg>
        <pc:spChg chg="add mod">
          <ac:chgData name="Jeroen van Vliet" userId="a9443c40-fb05-4850-8d81-e79a34781a5a" providerId="ADAL" clId="{AC1E0B85-DFA3-445E-9BD7-652A5F61BEEB}" dt="2021-04-09T13:01:52.159" v="815" actId="1037"/>
          <ac:spMkLst>
            <pc:docMk/>
            <pc:sldMk cId="1506545845" sldId="274"/>
            <ac:spMk id="42" creationId="{05952A69-638B-4620-99D7-2AD6FB50BC20}"/>
          </ac:spMkLst>
        </pc:spChg>
        <pc:spChg chg="add mod">
          <ac:chgData name="Jeroen van Vliet" userId="a9443c40-fb05-4850-8d81-e79a34781a5a" providerId="ADAL" clId="{AC1E0B85-DFA3-445E-9BD7-652A5F61BEEB}" dt="2021-04-09T13:01:54.943" v="817" actId="1038"/>
          <ac:spMkLst>
            <pc:docMk/>
            <pc:sldMk cId="1506545845" sldId="274"/>
            <ac:spMk id="44" creationId="{3A703BB4-FE4C-4E6A-883C-7C5392052507}"/>
          </ac:spMkLst>
        </pc:spChg>
        <pc:spChg chg="add mod">
          <ac:chgData name="Jeroen van Vliet" userId="a9443c40-fb05-4850-8d81-e79a34781a5a" providerId="ADAL" clId="{AC1E0B85-DFA3-445E-9BD7-652A5F61BEEB}" dt="2021-04-09T13:04:17.520" v="865" actId="1038"/>
          <ac:spMkLst>
            <pc:docMk/>
            <pc:sldMk cId="1506545845" sldId="274"/>
            <ac:spMk id="46" creationId="{3A7C7436-AC0D-4F84-B824-C3C380323FFB}"/>
          </ac:spMkLst>
        </pc:spChg>
        <pc:spChg chg="add mod">
          <ac:chgData name="Jeroen van Vliet" userId="a9443c40-fb05-4850-8d81-e79a34781a5a" providerId="ADAL" clId="{AC1E0B85-DFA3-445E-9BD7-652A5F61BEEB}" dt="2021-04-09T13:04:37.104" v="872" actId="1037"/>
          <ac:spMkLst>
            <pc:docMk/>
            <pc:sldMk cId="1506545845" sldId="274"/>
            <ac:spMk id="48" creationId="{E4D44412-0F5E-4F82-9C68-A604836D9F19}"/>
          </ac:spMkLst>
        </pc:spChg>
        <pc:spChg chg="add mod">
          <ac:chgData name="Jeroen van Vliet" userId="a9443c40-fb05-4850-8d81-e79a34781a5a" providerId="ADAL" clId="{AC1E0B85-DFA3-445E-9BD7-652A5F61BEEB}" dt="2021-04-09T11:07:31.901" v="668" actId="1038"/>
          <ac:spMkLst>
            <pc:docMk/>
            <pc:sldMk cId="1506545845" sldId="274"/>
            <ac:spMk id="49" creationId="{9D5D8581-5545-4389-948C-34E0212DEC64}"/>
          </ac:spMkLst>
        </pc:spChg>
        <pc:spChg chg="add mod">
          <ac:chgData name="Jeroen van Vliet" userId="a9443c40-fb05-4850-8d81-e79a34781a5a" providerId="ADAL" clId="{AC1E0B85-DFA3-445E-9BD7-652A5F61BEEB}" dt="2021-04-09T11:07:31.901" v="668" actId="1038"/>
          <ac:spMkLst>
            <pc:docMk/>
            <pc:sldMk cId="1506545845" sldId="274"/>
            <ac:spMk id="50" creationId="{AF465DFB-9BBC-40B3-86B7-1E1A64365CAB}"/>
          </ac:spMkLst>
        </pc:spChg>
        <pc:spChg chg="add mod">
          <ac:chgData name="Jeroen van Vliet" userId="a9443c40-fb05-4850-8d81-e79a34781a5a" providerId="ADAL" clId="{AC1E0B85-DFA3-445E-9BD7-652A5F61BEEB}" dt="2021-04-09T11:07:31.901" v="668" actId="1038"/>
          <ac:spMkLst>
            <pc:docMk/>
            <pc:sldMk cId="1506545845" sldId="274"/>
            <ac:spMk id="51" creationId="{72889EF5-0CFB-40E6-9869-4F46E9FD412D}"/>
          </ac:spMkLst>
        </pc:spChg>
        <pc:spChg chg="add mod">
          <ac:chgData name="Jeroen van Vliet" userId="a9443c40-fb05-4850-8d81-e79a34781a5a" providerId="ADAL" clId="{AC1E0B85-DFA3-445E-9BD7-652A5F61BEEB}" dt="2021-04-09T13:03:15.184" v="836" actId="1076"/>
          <ac:spMkLst>
            <pc:docMk/>
            <pc:sldMk cId="1506545845" sldId="274"/>
            <ac:spMk id="52" creationId="{147651E8-EDEF-4599-AF20-DBDBD55861D2}"/>
          </ac:spMkLst>
        </pc:spChg>
        <pc:spChg chg="add mod">
          <ac:chgData name="Jeroen van Vliet" userId="a9443c40-fb05-4850-8d81-e79a34781a5a" providerId="ADAL" clId="{AC1E0B85-DFA3-445E-9BD7-652A5F61BEEB}" dt="2021-04-09T13:03:38.321" v="853" actId="1038"/>
          <ac:spMkLst>
            <pc:docMk/>
            <pc:sldMk cId="1506545845" sldId="274"/>
            <ac:spMk id="53" creationId="{1F04C0D8-B59E-484D-9EDE-5985557DDBEE}"/>
          </ac:spMkLst>
        </pc:spChg>
        <pc:spChg chg="add mod">
          <ac:chgData name="Jeroen van Vliet" userId="a9443c40-fb05-4850-8d81-e79a34781a5a" providerId="ADAL" clId="{AC1E0B85-DFA3-445E-9BD7-652A5F61BEEB}" dt="2021-04-09T13:03:23.016" v="838" actId="1076"/>
          <ac:spMkLst>
            <pc:docMk/>
            <pc:sldMk cId="1506545845" sldId="274"/>
            <ac:spMk id="54" creationId="{6A3E2F6A-E102-4FDC-B536-40917DF1E9CC}"/>
          </ac:spMkLst>
        </pc:spChg>
        <pc:spChg chg="add mod">
          <ac:chgData name="Jeroen van Vliet" userId="a9443c40-fb05-4850-8d81-e79a34781a5a" providerId="ADAL" clId="{AC1E0B85-DFA3-445E-9BD7-652A5F61BEEB}" dt="2021-04-09T11:07:50.084" v="669" actId="14100"/>
          <ac:spMkLst>
            <pc:docMk/>
            <pc:sldMk cId="1506545845" sldId="274"/>
            <ac:spMk id="55" creationId="{27AA4E55-AA6A-4ABA-91B9-AA6C49B836F6}"/>
          </ac:spMkLst>
        </pc:spChg>
        <pc:cxnChg chg="add del mod">
          <ac:chgData name="Jeroen van Vliet" userId="a9443c40-fb05-4850-8d81-e79a34781a5a" providerId="ADAL" clId="{AC1E0B85-DFA3-445E-9BD7-652A5F61BEEB}" dt="2021-04-09T10:55:18.518" v="476" actId="478"/>
          <ac:cxnSpMkLst>
            <pc:docMk/>
            <pc:sldMk cId="1506545845" sldId="274"/>
            <ac:cxnSpMk id="9" creationId="{EABD6E98-48F9-4435-A05A-3C9B32D1811E}"/>
          </ac:cxnSpMkLst>
        </pc:cxnChg>
        <pc:cxnChg chg="add del mod">
          <ac:chgData name="Jeroen van Vliet" userId="a9443c40-fb05-4850-8d81-e79a34781a5a" providerId="ADAL" clId="{AC1E0B85-DFA3-445E-9BD7-652A5F61BEEB}" dt="2021-04-09T10:55:18.518" v="476" actId="478"/>
          <ac:cxnSpMkLst>
            <pc:docMk/>
            <pc:sldMk cId="1506545845" sldId="274"/>
            <ac:cxnSpMk id="11" creationId="{4ACB3068-B836-4B79-930D-FD2E87CB53D2}"/>
          </ac:cxnSpMkLst>
        </pc:cxnChg>
        <pc:cxnChg chg="add del mod">
          <ac:chgData name="Jeroen van Vliet" userId="a9443c40-fb05-4850-8d81-e79a34781a5a" providerId="ADAL" clId="{AC1E0B85-DFA3-445E-9BD7-652A5F61BEEB}" dt="2021-04-09T10:55:18.518" v="476" actId="478"/>
          <ac:cxnSpMkLst>
            <pc:docMk/>
            <pc:sldMk cId="1506545845" sldId="274"/>
            <ac:cxnSpMk id="13" creationId="{60C4817D-8988-4F44-9C9E-20D59ABACA53}"/>
          </ac:cxnSpMkLst>
        </pc:cxnChg>
        <pc:cxnChg chg="add del mod">
          <ac:chgData name="Jeroen van Vliet" userId="a9443c40-fb05-4850-8d81-e79a34781a5a" providerId="ADAL" clId="{AC1E0B85-DFA3-445E-9BD7-652A5F61BEEB}" dt="2021-04-09T10:55:18.518" v="476" actId="478"/>
          <ac:cxnSpMkLst>
            <pc:docMk/>
            <pc:sldMk cId="1506545845" sldId="274"/>
            <ac:cxnSpMk id="15" creationId="{56851E2E-89B0-4F5C-825A-AC734B59C78B}"/>
          </ac:cxnSpMkLst>
        </pc:cxnChg>
        <pc:cxnChg chg="add del mod">
          <ac:chgData name="Jeroen van Vliet" userId="a9443c40-fb05-4850-8d81-e79a34781a5a" providerId="ADAL" clId="{AC1E0B85-DFA3-445E-9BD7-652A5F61BEEB}" dt="2021-04-09T10:55:18.518" v="476" actId="478"/>
          <ac:cxnSpMkLst>
            <pc:docMk/>
            <pc:sldMk cId="1506545845" sldId="274"/>
            <ac:cxnSpMk id="22" creationId="{67DDEF8F-B338-448B-B831-57B1FDEC7A88}"/>
          </ac:cxnSpMkLst>
        </pc:cxnChg>
        <pc:cxnChg chg="add del mod">
          <ac:chgData name="Jeroen van Vliet" userId="a9443c40-fb05-4850-8d81-e79a34781a5a" providerId="ADAL" clId="{AC1E0B85-DFA3-445E-9BD7-652A5F61BEEB}" dt="2021-04-09T10:55:18.518" v="476" actId="478"/>
          <ac:cxnSpMkLst>
            <pc:docMk/>
            <pc:sldMk cId="1506545845" sldId="274"/>
            <ac:cxnSpMk id="23" creationId="{424DBB36-AC51-4B3C-8FE1-F4053727FCC6}"/>
          </ac:cxnSpMkLst>
        </pc:cxnChg>
        <pc:cxnChg chg="add mod">
          <ac:chgData name="Jeroen van Vliet" userId="a9443c40-fb05-4850-8d81-e79a34781a5a" providerId="ADAL" clId="{AC1E0B85-DFA3-445E-9BD7-652A5F61BEEB}" dt="2021-04-09T13:04:02.244" v="859" actId="14100"/>
          <ac:cxnSpMkLst>
            <pc:docMk/>
            <pc:sldMk cId="1506545845" sldId="274"/>
            <ac:cxnSpMk id="41" creationId="{4313BE66-07CD-4747-AD18-81512A5143EB}"/>
          </ac:cxnSpMkLst>
        </pc:cxnChg>
        <pc:cxnChg chg="add mod ord">
          <ac:chgData name="Jeroen van Vliet" userId="a9443c40-fb05-4850-8d81-e79a34781a5a" providerId="ADAL" clId="{AC1E0B85-DFA3-445E-9BD7-652A5F61BEEB}" dt="2021-04-09T13:03:50.142" v="855" actId="14100"/>
          <ac:cxnSpMkLst>
            <pc:docMk/>
            <pc:sldMk cId="1506545845" sldId="274"/>
            <ac:cxnSpMk id="43" creationId="{86EEFB42-5EAF-4813-9EC2-32407305D903}"/>
          </ac:cxnSpMkLst>
        </pc:cxnChg>
        <pc:cxnChg chg="add mod">
          <ac:chgData name="Jeroen van Vliet" userId="a9443c40-fb05-4850-8d81-e79a34781a5a" providerId="ADAL" clId="{AC1E0B85-DFA3-445E-9BD7-652A5F61BEEB}" dt="2021-04-09T13:04:06.260" v="863" actId="14100"/>
          <ac:cxnSpMkLst>
            <pc:docMk/>
            <pc:sldMk cId="1506545845" sldId="274"/>
            <ac:cxnSpMk id="45" creationId="{CC115CD3-491A-463B-839E-726036F368C9}"/>
          </ac:cxnSpMkLst>
        </pc:cxnChg>
        <pc:cxnChg chg="add mod">
          <ac:chgData name="Jeroen van Vliet" userId="a9443c40-fb05-4850-8d81-e79a34781a5a" providerId="ADAL" clId="{AC1E0B85-DFA3-445E-9BD7-652A5F61BEEB}" dt="2021-04-09T13:04:46.209" v="873" actId="1076"/>
          <ac:cxnSpMkLst>
            <pc:docMk/>
            <pc:sldMk cId="1506545845" sldId="274"/>
            <ac:cxnSpMk id="47" creationId="{68EFE3B2-E397-473D-BB04-8374A2CBF707}"/>
          </ac:cxnSpMkLst>
        </pc:cxnChg>
        <pc:cxnChg chg="add mod">
          <ac:chgData name="Jeroen van Vliet" userId="a9443c40-fb05-4850-8d81-e79a34781a5a" providerId="ADAL" clId="{AC1E0B85-DFA3-445E-9BD7-652A5F61BEEB}" dt="2021-04-09T11:07:31.901" v="668" actId="1038"/>
          <ac:cxnSpMkLst>
            <pc:docMk/>
            <pc:sldMk cId="1506545845" sldId="274"/>
            <ac:cxnSpMk id="56" creationId="{A9A3EFF5-AEEA-4674-97B4-A8BEFB23F901}"/>
          </ac:cxnSpMkLst>
        </pc:cxnChg>
      </pc:sldChg>
      <pc:sldChg chg="modSp mod">
        <pc:chgData name="Jeroen van Vliet" userId="a9443c40-fb05-4850-8d81-e79a34781a5a" providerId="ADAL" clId="{AC1E0B85-DFA3-445E-9BD7-652A5F61BEEB}" dt="2021-04-09T11:09:11.790" v="716" actId="255"/>
        <pc:sldMkLst>
          <pc:docMk/>
          <pc:sldMk cId="688711321" sldId="275"/>
        </pc:sldMkLst>
        <pc:spChg chg="mod">
          <ac:chgData name="Jeroen van Vliet" userId="a9443c40-fb05-4850-8d81-e79a34781a5a" providerId="ADAL" clId="{AC1E0B85-DFA3-445E-9BD7-652A5F61BEEB}" dt="2021-04-09T11:09:02.126" v="705" actId="20577"/>
          <ac:spMkLst>
            <pc:docMk/>
            <pc:sldMk cId="688711321" sldId="275"/>
            <ac:spMk id="2" creationId="{2A13DC60-9CFF-402A-ACD5-26A0A6C59043}"/>
          </ac:spMkLst>
        </pc:spChg>
        <pc:spChg chg="mod">
          <ac:chgData name="Jeroen van Vliet" userId="a9443c40-fb05-4850-8d81-e79a34781a5a" providerId="ADAL" clId="{AC1E0B85-DFA3-445E-9BD7-652A5F61BEEB}" dt="2021-04-09T11:09:11.790" v="716" actId="255"/>
          <ac:spMkLst>
            <pc:docMk/>
            <pc:sldMk cId="688711321" sldId="275"/>
            <ac:spMk id="3" creationId="{A0AF7A6F-5C11-4FB8-876F-5AE962B854AA}"/>
          </ac:spMkLst>
        </pc:spChg>
      </pc:sldChg>
      <pc:sldChg chg="modSp mod">
        <pc:chgData name="Jeroen van Vliet" userId="a9443c40-fb05-4850-8d81-e79a34781a5a" providerId="ADAL" clId="{AC1E0B85-DFA3-445E-9BD7-652A5F61BEEB}" dt="2021-04-09T11:08:42.030" v="689" actId="20577"/>
        <pc:sldMkLst>
          <pc:docMk/>
          <pc:sldMk cId="2911015796" sldId="276"/>
        </pc:sldMkLst>
        <pc:spChg chg="mod">
          <ac:chgData name="Jeroen van Vliet" userId="a9443c40-fb05-4850-8d81-e79a34781a5a" providerId="ADAL" clId="{AC1E0B85-DFA3-445E-9BD7-652A5F61BEEB}" dt="2021-04-09T10:57:57.333" v="487" actId="20577"/>
          <ac:spMkLst>
            <pc:docMk/>
            <pc:sldMk cId="2911015796" sldId="276"/>
            <ac:spMk id="2" creationId="{2A13DC60-9CFF-402A-ACD5-26A0A6C59043}"/>
          </ac:spMkLst>
        </pc:spChg>
        <pc:spChg chg="mod">
          <ac:chgData name="Jeroen van Vliet" userId="a9443c40-fb05-4850-8d81-e79a34781a5a" providerId="ADAL" clId="{AC1E0B85-DFA3-445E-9BD7-652A5F61BEEB}" dt="2021-04-09T11:08:42.030" v="689" actId="20577"/>
          <ac:spMkLst>
            <pc:docMk/>
            <pc:sldMk cId="2911015796" sldId="276"/>
            <ac:spMk id="3" creationId="{A0AF7A6F-5C11-4FB8-876F-5AE962B854AA}"/>
          </ac:spMkLst>
        </pc:spChg>
      </pc:sldChg>
    </pc:docChg>
  </pc:docChgLst>
  <pc:docChgLst>
    <pc:chgData name="Jeroen van Vliet" userId="a9443c40-fb05-4850-8d81-e79a34781a5a" providerId="ADAL" clId="{7A81F699-DDFE-4143-A7F1-727F41C86308}"/>
    <pc:docChg chg="custSel addSld delSld modSld addMainMaster modMainMaster">
      <pc:chgData name="Jeroen van Vliet" userId="a9443c40-fb05-4850-8d81-e79a34781a5a" providerId="ADAL" clId="{7A81F699-DDFE-4143-A7F1-727F41C86308}" dt="2021-03-23T12:20:50.967" v="2199" actId="20577"/>
      <pc:docMkLst>
        <pc:docMk/>
      </pc:docMkLst>
      <pc:sldChg chg="modSp mod">
        <pc:chgData name="Jeroen van Vliet" userId="a9443c40-fb05-4850-8d81-e79a34781a5a" providerId="ADAL" clId="{7A81F699-DDFE-4143-A7F1-727F41C86308}" dt="2021-03-19T11:42:29.608" v="2044" actId="20577"/>
        <pc:sldMkLst>
          <pc:docMk/>
          <pc:sldMk cId="2251257338" sldId="259"/>
        </pc:sldMkLst>
        <pc:spChg chg="mod">
          <ac:chgData name="Jeroen van Vliet" userId="a9443c40-fb05-4850-8d81-e79a34781a5a" providerId="ADAL" clId="{7A81F699-DDFE-4143-A7F1-727F41C86308}" dt="2021-03-19T10:59:10.390" v="14" actId="20577"/>
          <ac:spMkLst>
            <pc:docMk/>
            <pc:sldMk cId="2251257338" sldId="259"/>
            <ac:spMk id="5" creationId="{00000000-0000-0000-0000-000000000000}"/>
          </ac:spMkLst>
        </pc:spChg>
        <pc:spChg chg="mod">
          <ac:chgData name="Jeroen van Vliet" userId="a9443c40-fb05-4850-8d81-e79a34781a5a" providerId="ADAL" clId="{7A81F699-DDFE-4143-A7F1-727F41C86308}" dt="2021-03-19T11:42:29.608" v="2044" actId="20577"/>
          <ac:spMkLst>
            <pc:docMk/>
            <pc:sldMk cId="2251257338" sldId="259"/>
            <ac:spMk id="6" creationId="{00000000-0000-0000-0000-000000000000}"/>
          </ac:spMkLst>
        </pc:spChg>
      </pc:sldChg>
      <pc:sldChg chg="modSp mod">
        <pc:chgData name="Jeroen van Vliet" userId="a9443c40-fb05-4850-8d81-e79a34781a5a" providerId="ADAL" clId="{7A81F699-DDFE-4143-A7F1-727F41C86308}" dt="2021-03-19T11:34:10.460" v="1608" actId="20577"/>
        <pc:sldMkLst>
          <pc:docMk/>
          <pc:sldMk cId="734587911" sldId="260"/>
        </pc:sldMkLst>
        <pc:spChg chg="mod">
          <ac:chgData name="Jeroen van Vliet" userId="a9443c40-fb05-4850-8d81-e79a34781a5a" providerId="ADAL" clId="{7A81F699-DDFE-4143-A7F1-727F41C86308}" dt="2021-03-19T11:15:49.701" v="70" actId="20577"/>
          <ac:spMkLst>
            <pc:docMk/>
            <pc:sldMk cId="734587911" sldId="260"/>
            <ac:spMk id="2" creationId="{00000000-0000-0000-0000-000000000000}"/>
          </ac:spMkLst>
        </pc:spChg>
        <pc:spChg chg="mod">
          <ac:chgData name="Jeroen van Vliet" userId="a9443c40-fb05-4850-8d81-e79a34781a5a" providerId="ADAL" clId="{7A81F699-DDFE-4143-A7F1-727F41C86308}" dt="2021-03-19T11:34:10.460" v="1608" actId="20577"/>
          <ac:spMkLst>
            <pc:docMk/>
            <pc:sldMk cId="734587911" sldId="260"/>
            <ac:spMk id="3" creationId="{00000000-0000-0000-0000-000000000000}"/>
          </ac:spMkLst>
        </pc:spChg>
      </pc:sldChg>
      <pc:sldChg chg="del">
        <pc:chgData name="Jeroen van Vliet" userId="a9443c40-fb05-4850-8d81-e79a34781a5a" providerId="ADAL" clId="{7A81F699-DDFE-4143-A7F1-727F41C86308}" dt="2021-03-19T11:10:00.689" v="31" actId="47"/>
        <pc:sldMkLst>
          <pc:docMk/>
          <pc:sldMk cId="523825570" sldId="261"/>
        </pc:sldMkLst>
      </pc:sldChg>
      <pc:sldChg chg="del">
        <pc:chgData name="Jeroen van Vliet" userId="a9443c40-fb05-4850-8d81-e79a34781a5a" providerId="ADAL" clId="{7A81F699-DDFE-4143-A7F1-727F41C86308}" dt="2021-03-19T11:10:00.689" v="31" actId="47"/>
        <pc:sldMkLst>
          <pc:docMk/>
          <pc:sldMk cId="3649941602" sldId="262"/>
        </pc:sldMkLst>
      </pc:sldChg>
      <pc:sldChg chg="del">
        <pc:chgData name="Jeroen van Vliet" userId="a9443c40-fb05-4850-8d81-e79a34781a5a" providerId="ADAL" clId="{7A81F699-DDFE-4143-A7F1-727F41C86308}" dt="2021-03-19T11:10:00.689" v="31" actId="47"/>
        <pc:sldMkLst>
          <pc:docMk/>
          <pc:sldMk cId="1809379747" sldId="263"/>
        </pc:sldMkLst>
      </pc:sldChg>
      <pc:sldChg chg="del">
        <pc:chgData name="Jeroen van Vliet" userId="a9443c40-fb05-4850-8d81-e79a34781a5a" providerId="ADAL" clId="{7A81F699-DDFE-4143-A7F1-727F41C86308}" dt="2021-03-19T11:10:00.689" v="31" actId="47"/>
        <pc:sldMkLst>
          <pc:docMk/>
          <pc:sldMk cId="2381793207" sldId="264"/>
        </pc:sldMkLst>
      </pc:sldChg>
      <pc:sldChg chg="del">
        <pc:chgData name="Jeroen van Vliet" userId="a9443c40-fb05-4850-8d81-e79a34781a5a" providerId="ADAL" clId="{7A81F699-DDFE-4143-A7F1-727F41C86308}" dt="2021-03-19T11:10:00.689" v="31" actId="47"/>
        <pc:sldMkLst>
          <pc:docMk/>
          <pc:sldMk cId="394827417" sldId="265"/>
        </pc:sldMkLst>
      </pc:sldChg>
      <pc:sldChg chg="del">
        <pc:chgData name="Jeroen van Vliet" userId="a9443c40-fb05-4850-8d81-e79a34781a5a" providerId="ADAL" clId="{7A81F699-DDFE-4143-A7F1-727F41C86308}" dt="2021-03-19T11:10:00.689" v="31" actId="47"/>
        <pc:sldMkLst>
          <pc:docMk/>
          <pc:sldMk cId="587926734" sldId="266"/>
        </pc:sldMkLst>
      </pc:sldChg>
      <pc:sldChg chg="del">
        <pc:chgData name="Jeroen van Vliet" userId="a9443c40-fb05-4850-8d81-e79a34781a5a" providerId="ADAL" clId="{7A81F699-DDFE-4143-A7F1-727F41C86308}" dt="2021-03-19T11:10:00.689" v="31" actId="47"/>
        <pc:sldMkLst>
          <pc:docMk/>
          <pc:sldMk cId="2285607925" sldId="267"/>
        </pc:sldMkLst>
      </pc:sldChg>
      <pc:sldChg chg="del">
        <pc:chgData name="Jeroen van Vliet" userId="a9443c40-fb05-4850-8d81-e79a34781a5a" providerId="ADAL" clId="{7A81F699-DDFE-4143-A7F1-727F41C86308}" dt="2021-03-19T11:10:00.689" v="31" actId="47"/>
        <pc:sldMkLst>
          <pc:docMk/>
          <pc:sldMk cId="3136886810" sldId="268"/>
        </pc:sldMkLst>
      </pc:sldChg>
      <pc:sldChg chg="del">
        <pc:chgData name="Jeroen van Vliet" userId="a9443c40-fb05-4850-8d81-e79a34781a5a" providerId="ADAL" clId="{7A81F699-DDFE-4143-A7F1-727F41C86308}" dt="2021-03-19T11:10:00.689" v="31" actId="47"/>
        <pc:sldMkLst>
          <pc:docMk/>
          <pc:sldMk cId="246290662" sldId="269"/>
        </pc:sldMkLst>
      </pc:sldChg>
      <pc:sldChg chg="del">
        <pc:chgData name="Jeroen van Vliet" userId="a9443c40-fb05-4850-8d81-e79a34781a5a" providerId="ADAL" clId="{7A81F699-DDFE-4143-A7F1-727F41C86308}" dt="2021-03-19T11:10:00.689" v="31" actId="47"/>
        <pc:sldMkLst>
          <pc:docMk/>
          <pc:sldMk cId="4063175888" sldId="270"/>
        </pc:sldMkLst>
      </pc:sldChg>
      <pc:sldChg chg="del">
        <pc:chgData name="Jeroen van Vliet" userId="a9443c40-fb05-4850-8d81-e79a34781a5a" providerId="ADAL" clId="{7A81F699-DDFE-4143-A7F1-727F41C86308}" dt="2021-03-19T11:10:00.689" v="31" actId="47"/>
        <pc:sldMkLst>
          <pc:docMk/>
          <pc:sldMk cId="3455917667" sldId="271"/>
        </pc:sldMkLst>
      </pc:sldChg>
      <pc:sldChg chg="del">
        <pc:chgData name="Jeroen van Vliet" userId="a9443c40-fb05-4850-8d81-e79a34781a5a" providerId="ADAL" clId="{7A81F699-DDFE-4143-A7F1-727F41C86308}" dt="2021-03-19T11:42:06.432" v="2040" actId="2696"/>
        <pc:sldMkLst>
          <pc:docMk/>
          <pc:sldMk cId="363255705" sldId="272"/>
        </pc:sldMkLst>
      </pc:sldChg>
      <pc:sldChg chg="addSp modSp new mod modAnim">
        <pc:chgData name="Jeroen van Vliet" userId="a9443c40-fb05-4850-8d81-e79a34781a5a" providerId="ADAL" clId="{7A81F699-DDFE-4143-A7F1-727F41C86308}" dt="2021-03-22T09:13:49.245" v="2068"/>
        <pc:sldMkLst>
          <pc:docMk/>
          <pc:sldMk cId="4163754931" sldId="273"/>
        </pc:sldMkLst>
        <pc:spChg chg="mod">
          <ac:chgData name="Jeroen van Vliet" userId="a9443c40-fb05-4850-8d81-e79a34781a5a" providerId="ADAL" clId="{7A81F699-DDFE-4143-A7F1-727F41C86308}" dt="2021-03-19T11:21:08.080" v="894" actId="20577"/>
          <ac:spMkLst>
            <pc:docMk/>
            <pc:sldMk cId="4163754931" sldId="273"/>
            <ac:spMk id="2" creationId="{05315A2F-14C7-41A0-BAF5-EE71CA894DB6}"/>
          </ac:spMkLst>
        </pc:spChg>
        <pc:spChg chg="mod">
          <ac:chgData name="Jeroen van Vliet" userId="a9443c40-fb05-4850-8d81-e79a34781a5a" providerId="ADAL" clId="{7A81F699-DDFE-4143-A7F1-727F41C86308}" dt="2021-03-19T11:29:26.547" v="1191" actId="20577"/>
          <ac:spMkLst>
            <pc:docMk/>
            <pc:sldMk cId="4163754931" sldId="273"/>
            <ac:spMk id="3" creationId="{CB9BEA4E-D2BF-4AD3-821A-C8A76AFD38B0}"/>
          </ac:spMkLst>
        </pc:spChg>
        <pc:spChg chg="add mod">
          <ac:chgData name="Jeroen van Vliet" userId="a9443c40-fb05-4850-8d81-e79a34781a5a" providerId="ADAL" clId="{7A81F699-DDFE-4143-A7F1-727F41C86308}" dt="2021-03-22T09:13:23.728" v="2066" actId="2085"/>
          <ac:spMkLst>
            <pc:docMk/>
            <pc:sldMk cId="4163754931" sldId="273"/>
            <ac:spMk id="5" creationId="{1F30D6E5-9A52-4333-8CDC-6909B2F9A740}"/>
          </ac:spMkLst>
        </pc:spChg>
        <pc:spChg chg="add mod">
          <ac:chgData name="Jeroen van Vliet" userId="a9443c40-fb05-4850-8d81-e79a34781a5a" providerId="ADAL" clId="{7A81F699-DDFE-4143-A7F1-727F41C86308}" dt="2021-03-19T11:24:48.091" v="1092" actId="571"/>
          <ac:spMkLst>
            <pc:docMk/>
            <pc:sldMk cId="4163754931" sldId="273"/>
            <ac:spMk id="5" creationId="{5B2DD6D5-812C-4CA4-B981-5478D7B9A161}"/>
          </ac:spMkLst>
        </pc:spChg>
        <pc:spChg chg="add mod">
          <ac:chgData name="Jeroen van Vliet" userId="a9443c40-fb05-4850-8d81-e79a34781a5a" providerId="ADAL" clId="{7A81F699-DDFE-4143-A7F1-727F41C86308}" dt="2021-03-19T11:24:48.091" v="1092" actId="571"/>
          <ac:spMkLst>
            <pc:docMk/>
            <pc:sldMk cId="4163754931" sldId="273"/>
            <ac:spMk id="6" creationId="{0DB9ED18-4719-414B-BD72-2BEFF4236285}"/>
          </ac:spMkLst>
        </pc:spChg>
        <pc:spChg chg="add mod">
          <ac:chgData name="Jeroen van Vliet" userId="a9443c40-fb05-4850-8d81-e79a34781a5a" providerId="ADAL" clId="{7A81F699-DDFE-4143-A7F1-727F41C86308}" dt="2021-03-19T11:30:17.825" v="1205" actId="14100"/>
          <ac:spMkLst>
            <pc:docMk/>
            <pc:sldMk cId="4163754931" sldId="273"/>
            <ac:spMk id="7" creationId="{CDFE581A-CE5C-4B00-AE8A-C7D17F017F59}"/>
          </ac:spMkLst>
        </pc:spChg>
        <pc:graphicFrameChg chg="add mod modGraphic">
          <ac:chgData name="Jeroen van Vliet" userId="a9443c40-fb05-4850-8d81-e79a34781a5a" providerId="ADAL" clId="{7A81F699-DDFE-4143-A7F1-727F41C86308}" dt="2021-03-19T11:29:07.132" v="1188" actId="20577"/>
          <ac:graphicFrameMkLst>
            <pc:docMk/>
            <pc:sldMk cId="4163754931" sldId="273"/>
            <ac:graphicFrameMk id="4" creationId="{DCA3078E-E295-40D0-B35E-88457C24FAE1}"/>
          </ac:graphicFrameMkLst>
        </pc:graphicFrameChg>
      </pc:sldChg>
      <pc:sldChg chg="modSp new mod">
        <pc:chgData name="Jeroen van Vliet" userId="a9443c40-fb05-4850-8d81-e79a34781a5a" providerId="ADAL" clId="{7A81F699-DDFE-4143-A7F1-727F41C86308}" dt="2021-03-19T11:41:38.474" v="2039" actId="20577"/>
        <pc:sldMkLst>
          <pc:docMk/>
          <pc:sldMk cId="1506545845" sldId="274"/>
        </pc:sldMkLst>
        <pc:spChg chg="mod">
          <ac:chgData name="Jeroen van Vliet" userId="a9443c40-fb05-4850-8d81-e79a34781a5a" providerId="ADAL" clId="{7A81F699-DDFE-4143-A7F1-727F41C86308}" dt="2021-03-19T11:30:58.394" v="1224" actId="20577"/>
          <ac:spMkLst>
            <pc:docMk/>
            <pc:sldMk cId="1506545845" sldId="274"/>
            <ac:spMk id="2" creationId="{2A13DC60-9CFF-402A-ACD5-26A0A6C59043}"/>
          </ac:spMkLst>
        </pc:spChg>
        <pc:spChg chg="mod">
          <ac:chgData name="Jeroen van Vliet" userId="a9443c40-fb05-4850-8d81-e79a34781a5a" providerId="ADAL" clId="{7A81F699-DDFE-4143-A7F1-727F41C86308}" dt="2021-03-19T11:41:38.474" v="2039" actId="20577"/>
          <ac:spMkLst>
            <pc:docMk/>
            <pc:sldMk cId="1506545845" sldId="274"/>
            <ac:spMk id="3" creationId="{A0AF7A6F-5C11-4FB8-876F-5AE962B854AA}"/>
          </ac:spMkLst>
        </pc:spChg>
      </pc:sldChg>
      <pc:sldChg chg="modSp add mod">
        <pc:chgData name="Jeroen van Vliet" userId="a9443c40-fb05-4850-8d81-e79a34781a5a" providerId="ADAL" clId="{7A81F699-DDFE-4143-A7F1-727F41C86308}" dt="2021-03-19T11:41:30.259" v="2038" actId="20577"/>
        <pc:sldMkLst>
          <pc:docMk/>
          <pc:sldMk cId="688711321" sldId="275"/>
        </pc:sldMkLst>
        <pc:spChg chg="mod">
          <ac:chgData name="Jeroen van Vliet" userId="a9443c40-fb05-4850-8d81-e79a34781a5a" providerId="ADAL" clId="{7A81F699-DDFE-4143-A7F1-727F41C86308}" dt="2021-03-19T11:41:27.561" v="2037" actId="20577"/>
          <ac:spMkLst>
            <pc:docMk/>
            <pc:sldMk cId="688711321" sldId="275"/>
            <ac:spMk id="2" creationId="{2A13DC60-9CFF-402A-ACD5-26A0A6C59043}"/>
          </ac:spMkLst>
        </pc:spChg>
        <pc:spChg chg="mod">
          <ac:chgData name="Jeroen van Vliet" userId="a9443c40-fb05-4850-8d81-e79a34781a5a" providerId="ADAL" clId="{7A81F699-DDFE-4143-A7F1-727F41C86308}" dt="2021-03-19T11:41:30.259" v="2038" actId="20577"/>
          <ac:spMkLst>
            <pc:docMk/>
            <pc:sldMk cId="688711321" sldId="275"/>
            <ac:spMk id="3" creationId="{A0AF7A6F-5C11-4FB8-876F-5AE962B854AA}"/>
          </ac:spMkLst>
        </pc:spChg>
      </pc:sldChg>
      <pc:sldChg chg="modSp add mod">
        <pc:chgData name="Jeroen van Vliet" userId="a9443c40-fb05-4850-8d81-e79a34781a5a" providerId="ADAL" clId="{7A81F699-DDFE-4143-A7F1-727F41C86308}" dt="2021-03-23T12:20:50.967" v="2199" actId="20577"/>
        <pc:sldMkLst>
          <pc:docMk/>
          <pc:sldMk cId="2911015796" sldId="276"/>
        </pc:sldMkLst>
        <pc:spChg chg="mod">
          <ac:chgData name="Jeroen van Vliet" userId="a9443c40-fb05-4850-8d81-e79a34781a5a" providerId="ADAL" clId="{7A81F699-DDFE-4143-A7F1-727F41C86308}" dt="2021-03-23T12:19:59.210" v="2083" actId="20577"/>
          <ac:spMkLst>
            <pc:docMk/>
            <pc:sldMk cId="2911015796" sldId="276"/>
            <ac:spMk id="2" creationId="{2A13DC60-9CFF-402A-ACD5-26A0A6C59043}"/>
          </ac:spMkLst>
        </pc:spChg>
        <pc:spChg chg="mod">
          <ac:chgData name="Jeroen van Vliet" userId="a9443c40-fb05-4850-8d81-e79a34781a5a" providerId="ADAL" clId="{7A81F699-DDFE-4143-A7F1-727F41C86308}" dt="2021-03-23T12:20:50.967" v="2199" actId="20577"/>
          <ac:spMkLst>
            <pc:docMk/>
            <pc:sldMk cId="2911015796" sldId="276"/>
            <ac:spMk id="3" creationId="{A0AF7A6F-5C11-4FB8-876F-5AE962B854AA}"/>
          </ac:spMkLst>
        </pc:spChg>
      </pc:sldChg>
      <pc:sldMasterChg chg="delSp modSp mod">
        <pc:chgData name="Jeroen van Vliet" userId="a9443c40-fb05-4850-8d81-e79a34781a5a" providerId="ADAL" clId="{7A81F699-DDFE-4143-A7F1-727F41C86308}" dt="2021-03-19T11:14:57.980" v="51" actId="1076"/>
        <pc:sldMasterMkLst>
          <pc:docMk/>
          <pc:sldMasterMk cId="0" sldId="2147483648"/>
        </pc:sldMasterMkLst>
        <pc:spChg chg="mod">
          <ac:chgData name="Jeroen van Vliet" userId="a9443c40-fb05-4850-8d81-e79a34781a5a" providerId="ADAL" clId="{7A81F699-DDFE-4143-A7F1-727F41C86308}" dt="2021-03-19T11:14:52.386" v="50" actId="1076"/>
          <ac:spMkLst>
            <pc:docMk/>
            <pc:sldMasterMk cId="0" sldId="2147483648"/>
            <ac:spMk id="12" creationId="{00000000-0000-0000-0000-000000000000}"/>
          </ac:spMkLst>
        </pc:spChg>
        <pc:spChg chg="mod">
          <ac:chgData name="Jeroen van Vliet" userId="a9443c40-fb05-4850-8d81-e79a34781a5a" providerId="ADAL" clId="{7A81F699-DDFE-4143-A7F1-727F41C86308}" dt="2021-03-19T11:14:57.980" v="51" actId="1076"/>
          <ac:spMkLst>
            <pc:docMk/>
            <pc:sldMasterMk cId="0" sldId="2147483648"/>
            <ac:spMk id="15" creationId="{00000000-0000-0000-0000-000000000000}"/>
          </ac:spMkLst>
        </pc:spChg>
        <pc:spChg chg="del">
          <ac:chgData name="Jeroen van Vliet" userId="a9443c40-fb05-4850-8d81-e79a34781a5a" providerId="ADAL" clId="{7A81F699-DDFE-4143-A7F1-727F41C86308}" dt="2021-03-19T11:14:21.266" v="34" actId="478"/>
          <ac:spMkLst>
            <pc:docMk/>
            <pc:sldMasterMk cId="0" sldId="2147483648"/>
            <ac:spMk id="1099" creationId="{00000000-0000-0000-0000-000000000000}"/>
          </ac:spMkLst>
        </pc:spChg>
        <pc:spChg chg="del">
          <ac:chgData name="Jeroen van Vliet" userId="a9443c40-fb05-4850-8d81-e79a34781a5a" providerId="ADAL" clId="{7A81F699-DDFE-4143-A7F1-727F41C86308}" dt="2021-03-19T11:14:34.845" v="49" actId="478"/>
          <ac:spMkLst>
            <pc:docMk/>
            <pc:sldMasterMk cId="0" sldId="2147483648"/>
            <ac:spMk id="1100" creationId="{00000000-0000-0000-0000-000000000000}"/>
          </ac:spMkLst>
        </pc:spChg>
        <pc:spChg chg="mod">
          <ac:chgData name="Jeroen van Vliet" userId="a9443c40-fb05-4850-8d81-e79a34781a5a" providerId="ADAL" clId="{7A81F699-DDFE-4143-A7F1-727F41C86308}" dt="2021-03-19T11:13:24.866" v="32" actId="6549"/>
          <ac:spMkLst>
            <pc:docMk/>
            <pc:sldMasterMk cId="0" sldId="2147483648"/>
            <ac:spMk id="1109" creationId="{00000000-0000-0000-0000-000000000000}"/>
          </ac:spMkLst>
        </pc:spChg>
      </pc:sldMasterChg>
      <pc:sldMasterChg chg="new mod addSldLayout">
        <pc:chgData name="Jeroen van Vliet" userId="a9443c40-fb05-4850-8d81-e79a34781a5a" providerId="ADAL" clId="{7A81F699-DDFE-4143-A7F1-727F41C86308}" dt="2021-03-19T11:13:29.053" v="33" actId="6938"/>
        <pc:sldMasterMkLst>
          <pc:docMk/>
          <pc:sldMasterMk cId="2144878851" sldId="2147483654"/>
        </pc:sldMasterMkLst>
        <pc:sldLayoutChg chg="new replId">
          <pc:chgData name="Jeroen van Vliet" userId="a9443c40-fb05-4850-8d81-e79a34781a5a" providerId="ADAL" clId="{7A81F699-DDFE-4143-A7F1-727F41C86308}" dt="2021-03-19T11:13:29.053" v="33" actId="6938"/>
          <pc:sldLayoutMkLst>
            <pc:docMk/>
            <pc:sldMasterMk cId="2144878851" sldId="2147483654"/>
            <pc:sldLayoutMk cId="636082356" sldId="2147483655"/>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2137867862" sldId="2147483656"/>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3271202403" sldId="2147483657"/>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2373672499" sldId="2147483658"/>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522497410" sldId="2147483659"/>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1891899613" sldId="2147483660"/>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2324036320" sldId="2147483661"/>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3070581290" sldId="2147483662"/>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1997250416" sldId="2147483663"/>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1804686433" sldId="2147483664"/>
          </pc:sldLayoutMkLst>
        </pc:sldLayoutChg>
        <pc:sldLayoutChg chg="new replId">
          <pc:chgData name="Jeroen van Vliet" userId="a9443c40-fb05-4850-8d81-e79a34781a5a" providerId="ADAL" clId="{7A81F699-DDFE-4143-A7F1-727F41C86308}" dt="2021-03-19T11:13:29.053" v="33" actId="6938"/>
          <pc:sldLayoutMkLst>
            <pc:docMk/>
            <pc:sldMasterMk cId="2144878851" sldId="2147483654"/>
            <pc:sldLayoutMk cId="3934828738" sldId="214748366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33400" y="446088"/>
            <a:ext cx="5867400"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nl-NL"/>
          </a:p>
        </p:txBody>
      </p:sp>
      <p:sp>
        <p:nvSpPr>
          <p:cNvPr id="32771" name="Rectangle 3"/>
          <p:cNvSpPr>
            <a:spLocks noGrp="1" noChangeArrowheads="1"/>
          </p:cNvSpPr>
          <p:nvPr>
            <p:ph type="dt" sz="quarter" idx="1"/>
          </p:nvPr>
        </p:nvSpPr>
        <p:spPr bwMode="auto">
          <a:xfrm>
            <a:off x="533400" y="114300"/>
            <a:ext cx="2998788" cy="1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nl-NL"/>
          </a:p>
        </p:txBody>
      </p:sp>
      <p:sp>
        <p:nvSpPr>
          <p:cNvPr id="32772" name="Rectangle 4"/>
          <p:cNvSpPr>
            <a:spLocks noGrp="1" noChangeArrowheads="1"/>
          </p:cNvSpPr>
          <p:nvPr>
            <p:ph type="ftr" sz="quarter" idx="2"/>
          </p:nvPr>
        </p:nvSpPr>
        <p:spPr bwMode="auto">
          <a:xfrm>
            <a:off x="533400" y="8951913"/>
            <a:ext cx="60198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nl-NL"/>
              <a:t>Eventuele voettekst</a:t>
            </a:r>
          </a:p>
        </p:txBody>
      </p:sp>
      <p:sp>
        <p:nvSpPr>
          <p:cNvPr id="32773" name="Rectangle 5"/>
          <p:cNvSpPr>
            <a:spLocks noGrp="1" noChangeArrowheads="1"/>
          </p:cNvSpPr>
          <p:nvPr>
            <p:ph type="sldNum" sz="quarter" idx="3"/>
          </p:nvPr>
        </p:nvSpPr>
        <p:spPr bwMode="auto">
          <a:xfrm>
            <a:off x="6613525" y="8951913"/>
            <a:ext cx="2286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0E374DAA-8175-4415-A3BA-057B77C0EE0E}" type="slidenum">
              <a:rPr lang="nl-NL"/>
              <a:pPr/>
              <a:t>‹nr.›</a:t>
            </a:fld>
            <a:endParaRPr lang="nl-NL"/>
          </a:p>
        </p:txBody>
      </p:sp>
      <p:sp>
        <p:nvSpPr>
          <p:cNvPr id="32788"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32789"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254635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33400" y="447675"/>
            <a:ext cx="58674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en-US"/>
          </a:p>
        </p:txBody>
      </p:sp>
      <p:sp>
        <p:nvSpPr>
          <p:cNvPr id="5123" name="Rectangle 3"/>
          <p:cNvSpPr>
            <a:spLocks noGrp="1" noChangeArrowheads="1"/>
          </p:cNvSpPr>
          <p:nvPr>
            <p:ph type="dt" idx="1"/>
          </p:nvPr>
        </p:nvSpPr>
        <p:spPr bwMode="auto">
          <a:xfrm>
            <a:off x="531813" y="114300"/>
            <a:ext cx="2998787" cy="1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533400" y="933450"/>
            <a:ext cx="4711700" cy="35337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533400" y="4648200"/>
            <a:ext cx="4724400" cy="384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Klik om het opmaakprofiel van de modeltekst te bewerken</a:t>
            </a:r>
          </a:p>
          <a:p>
            <a:pPr lvl="1"/>
            <a:r>
              <a:rPr lang="en-US"/>
              <a:t>Tweede niveau</a:t>
            </a:r>
          </a:p>
          <a:p>
            <a:pPr lvl="2"/>
            <a:r>
              <a:rPr lang="en-US"/>
              <a:t>Derde niveau</a:t>
            </a:r>
          </a:p>
          <a:p>
            <a:pPr lvl="3"/>
            <a:r>
              <a:rPr lang="en-US"/>
              <a:t>Vierde niveau</a:t>
            </a:r>
          </a:p>
          <a:p>
            <a:pPr lvl="4"/>
            <a:r>
              <a:rPr lang="en-US"/>
              <a:t>Vijfde niveau</a:t>
            </a:r>
          </a:p>
        </p:txBody>
      </p:sp>
      <p:sp>
        <p:nvSpPr>
          <p:cNvPr id="5126" name="Rectangle 6"/>
          <p:cNvSpPr>
            <a:spLocks noGrp="1" noChangeArrowheads="1"/>
          </p:cNvSpPr>
          <p:nvPr>
            <p:ph type="ftr" sz="quarter" idx="4"/>
          </p:nvPr>
        </p:nvSpPr>
        <p:spPr bwMode="auto">
          <a:xfrm>
            <a:off x="531813" y="8951913"/>
            <a:ext cx="60975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en-US"/>
              <a:t>Eventuele voettekst</a:t>
            </a:r>
          </a:p>
        </p:txBody>
      </p:sp>
      <p:sp>
        <p:nvSpPr>
          <p:cNvPr id="5127" name="Rectangle 7"/>
          <p:cNvSpPr>
            <a:spLocks noGrp="1" noChangeArrowheads="1"/>
          </p:cNvSpPr>
          <p:nvPr>
            <p:ph type="sldNum" sz="quarter" idx="5"/>
          </p:nvPr>
        </p:nvSpPr>
        <p:spPr bwMode="auto">
          <a:xfrm>
            <a:off x="6615113" y="8951913"/>
            <a:ext cx="2301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7C0D88E8-1530-474F-A7AB-EB6DE1C99DCC}" type="slidenum">
              <a:rPr lang="en-US"/>
              <a:pPr/>
              <a:t>‹nr.›</a:t>
            </a:fld>
            <a:endParaRPr lang="en-US"/>
          </a:p>
        </p:txBody>
      </p:sp>
      <p:sp>
        <p:nvSpPr>
          <p:cNvPr id="5139"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5140"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757756452"/>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7357" name="Rectangle 189" descr="Bar_Right"/>
          <p:cNvSpPr>
            <a:spLocks noChangeArrowheads="1"/>
          </p:cNvSpPr>
          <p:nvPr/>
        </p:nvSpPr>
        <p:spPr bwMode="auto">
          <a:xfrm>
            <a:off x="4572000" y="0"/>
            <a:ext cx="4572000" cy="6858000"/>
          </a:xfrm>
          <a:prstGeom prst="rect">
            <a:avLst/>
          </a:prstGeom>
          <a:solidFill>
            <a:srgbClr val="F9E11E"/>
          </a:solidFill>
          <a:ln>
            <a:noFill/>
          </a:ln>
          <a:effectLst/>
        </p:spPr>
        <p:txBody>
          <a:bodyPr wrap="none" lIns="0" tIns="0" rIns="0" bIns="0" anchor="ctr"/>
          <a:lstStyle/>
          <a:p>
            <a:pPr algn="ctr"/>
            <a:endParaRPr lang="nl-NL" sz="2600">
              <a:solidFill>
                <a:schemeClr val="bg1"/>
              </a:solidFill>
            </a:endParaRPr>
          </a:p>
        </p:txBody>
      </p:sp>
      <p:sp>
        <p:nvSpPr>
          <p:cNvPr id="7325" name="Rectangle 157"/>
          <p:cNvSpPr>
            <a:spLocks noChangeArrowheads="1"/>
          </p:cNvSpPr>
          <p:nvPr/>
        </p:nvSpPr>
        <p:spPr bwMode="auto">
          <a:xfrm>
            <a:off x="4933950" y="2474913"/>
            <a:ext cx="35988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nl-NL" sz="2600">
              <a:solidFill>
                <a:schemeClr val="bg1"/>
              </a:solidFill>
            </a:endParaRPr>
          </a:p>
        </p:txBody>
      </p:sp>
      <p:sp>
        <p:nvSpPr>
          <p:cNvPr id="7339"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7363" name="LogoLandmach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960" y="1175"/>
            <a:ext cx="9130078" cy="1999487"/>
          </a:xfrm>
          <a:prstGeom prst="rect">
            <a:avLst/>
          </a:prstGeom>
          <a:noFill/>
          <a:extLst>
            <a:ext uri="{909E8E84-426E-40DD-AFC4-6F175D3DCCD1}">
              <a14:hiddenFill xmlns:a14="http://schemas.microsoft.com/office/drawing/2010/main">
                <a:solidFill>
                  <a:srgbClr val="FFFFFF"/>
                </a:solidFill>
              </a14:hiddenFill>
            </a:ext>
          </a:extLst>
        </p:spPr>
      </p:pic>
      <p:sp>
        <p:nvSpPr>
          <p:cNvPr id="7364" name="Rectangle 196"/>
          <p:cNvSpPr>
            <a:spLocks noGrp="1" noChangeArrowheads="1"/>
          </p:cNvSpPr>
          <p:nvPr>
            <p:ph type="ctrTitle"/>
          </p:nvPr>
        </p:nvSpPr>
        <p:spPr>
          <a:xfrm>
            <a:off x="5036400" y="2880000"/>
            <a:ext cx="3598863" cy="856800"/>
          </a:xfrm>
        </p:spPr>
        <p:txBody>
          <a:bodyPr lIns="0" tIns="0" rIns="0" bIns="0" anchor="b">
            <a:noAutofit/>
          </a:bodyPr>
          <a:lstStyle>
            <a:lvl1pPr>
              <a:defRPr>
                <a:solidFill>
                  <a:schemeClr val="tx1"/>
                </a:solidFill>
              </a:defRPr>
            </a:lvl1pPr>
          </a:lstStyle>
          <a:p>
            <a:pPr lvl="0"/>
            <a:r>
              <a:rPr lang="nl-NL" noProof="0" dirty="0"/>
              <a:t>Klik om de stijl te </a:t>
            </a:r>
            <a:r>
              <a:rPr lang="nl-NL" noProof="0" dirty="0" err="1"/>
              <a:t>bewerken</a:t>
            </a:r>
            <a:endParaRPr lang="nl-NL" noProof="0" dirty="0"/>
          </a:p>
        </p:txBody>
      </p:sp>
      <p:sp>
        <p:nvSpPr>
          <p:cNvPr id="7374" name="Rectangle 206"/>
          <p:cNvSpPr>
            <a:spLocks noGrp="1" noChangeArrowheads="1"/>
          </p:cNvSpPr>
          <p:nvPr>
            <p:ph type="subTitle" idx="1"/>
          </p:nvPr>
        </p:nvSpPr>
        <p:spPr>
          <a:xfrm>
            <a:off x="5036400" y="3780000"/>
            <a:ext cx="3598863" cy="1753200"/>
          </a:xfrm>
        </p:spPr>
        <p:txBody>
          <a:bodyPr lIns="0" tIns="0" rIns="0" bIns="0"/>
          <a:lstStyle>
            <a:lvl1pPr marL="0" indent="0">
              <a:buNone/>
              <a:defRPr sz="1800">
                <a:solidFill>
                  <a:srgbClr val="007BC7"/>
                </a:solidFill>
              </a:defRPr>
            </a:lvl1pPr>
          </a:lstStyle>
          <a:p>
            <a:pPr lvl="0"/>
            <a:r>
              <a:rPr lang="nl-NL" noProof="0" dirty="0"/>
              <a:t>Klik om de </a:t>
            </a:r>
            <a:r>
              <a:rPr lang="nl-NL" noProof="0" dirty="0" err="1"/>
              <a:t>ondertitelstijl</a:t>
            </a:r>
            <a:r>
              <a:rPr lang="nl-NL" noProof="0" dirty="0"/>
              <a:t> van het model te bewerken</a:t>
            </a:r>
          </a:p>
        </p:txBody>
      </p:sp>
      <p:sp>
        <p:nvSpPr>
          <p:cNvPr id="18" name="Date Placeholder 1" descr="Date"/>
          <p:cNvSpPr>
            <a:spLocks noGrp="1"/>
          </p:cNvSpPr>
          <p:nvPr>
            <p:ph type="dt" sz="half" idx="2"/>
          </p:nvPr>
        </p:nvSpPr>
        <p:spPr>
          <a:xfrm>
            <a:off x="5036400" y="6516000"/>
            <a:ext cx="3931200" cy="208800"/>
          </a:xfrm>
          <a:prstGeom prst="rect">
            <a:avLst/>
          </a:prstGeom>
        </p:spPr>
        <p:txBody>
          <a:bodyPr vert="horz" lIns="91440" tIns="45720" rIns="91440" bIns="45720" rtlCol="0" anchor="ctr"/>
          <a:lstStyle>
            <a:lvl1pPr algn="l">
              <a:defRPr sz="1000">
                <a:solidFill>
                  <a:schemeClr val="tx1"/>
                </a:solidFill>
              </a:defRPr>
            </a:lvl1pPr>
          </a:lstStyle>
          <a:p>
            <a:fld id="{39EEBB28-2843-47FF-9D20-2DB265EC321D}" type="datetime4">
              <a:rPr lang="nl-NL" noProof="0" smtClean="0"/>
              <a:pPr/>
              <a:t>8 maart 2022</a:t>
            </a:fld>
            <a:endParaRPr lang="nl-NL"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57633F-CAC1-4B30-9153-8148D3B1C126}"/>
              </a:ext>
            </a:extLst>
          </p:cNvPr>
          <p:cNvSpPr>
            <a:spLocks noGrp="1"/>
          </p:cNvSpPr>
          <p:nvPr>
            <p:ph type="title"/>
          </p:nvPr>
        </p:nvSpPr>
        <p:spPr>
          <a:xfrm>
            <a:off x="623888" y="1709738"/>
            <a:ext cx="78867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2300DA8D-73BB-4244-BAB2-F785EFB37D8F}"/>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C303B00-854A-492F-B9A0-4801DE4CB27B}"/>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62160EFF-865E-4BAD-8873-69722561F12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CEE5F8-B0F1-4EE7-9D49-24599841B6F9}"/>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327120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AB5F7-7958-4BFA-8281-A74DD2AF156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A60F798-780D-4698-9A0A-B7053BFA7B58}"/>
              </a:ext>
            </a:extLst>
          </p:cNvPr>
          <p:cNvSpPr>
            <a:spLocks noGrp="1"/>
          </p:cNvSpPr>
          <p:nvPr>
            <p:ph sz="half" idx="1"/>
          </p:nvPr>
        </p:nvSpPr>
        <p:spPr>
          <a:xfrm>
            <a:off x="628650" y="1825625"/>
            <a:ext cx="38671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552C1BF-F054-4080-8590-5670AA6AA275}"/>
              </a:ext>
            </a:extLst>
          </p:cNvPr>
          <p:cNvSpPr>
            <a:spLocks noGrp="1"/>
          </p:cNvSpPr>
          <p:nvPr>
            <p:ph sz="half" idx="2"/>
          </p:nvPr>
        </p:nvSpPr>
        <p:spPr>
          <a:xfrm>
            <a:off x="4648200" y="1825625"/>
            <a:ext cx="38671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B3167E9-05CF-44A6-BE3C-9DE8F1EC20C2}"/>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6" name="Tijdelijke aanduiding voor voettekst 5">
            <a:extLst>
              <a:ext uri="{FF2B5EF4-FFF2-40B4-BE49-F238E27FC236}">
                <a16:creationId xmlns:a16="http://schemas.microsoft.com/office/drawing/2014/main" id="{B1F688D0-139D-4788-89D2-F856279939D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7A133B0-8DE7-4BA8-A29D-921E4D921DEE}"/>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2373672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CA099-738E-4D52-96CA-D78C2E1A9111}"/>
              </a:ext>
            </a:extLst>
          </p:cNvPr>
          <p:cNvSpPr>
            <a:spLocks noGrp="1"/>
          </p:cNvSpPr>
          <p:nvPr>
            <p:ph type="title"/>
          </p:nvPr>
        </p:nvSpPr>
        <p:spPr>
          <a:xfrm>
            <a:off x="630238" y="365125"/>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E9B3FE7-862F-4E20-A4A4-EF5FBAC6130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BF964D7-A151-4682-9CF9-E1746FD42CCB}"/>
              </a:ext>
            </a:extLst>
          </p:cNvPr>
          <p:cNvSpPr>
            <a:spLocks noGrp="1"/>
          </p:cNvSpPr>
          <p:nvPr>
            <p:ph sz="half" idx="2"/>
          </p:nvPr>
        </p:nvSpPr>
        <p:spPr>
          <a:xfrm>
            <a:off x="630238" y="2505075"/>
            <a:ext cx="386873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1B57D63-19D4-4967-ACAF-E784B19E09E2}"/>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4A6B944-FB5A-4581-BF7C-A759E75523F5}"/>
              </a:ext>
            </a:extLst>
          </p:cNvPr>
          <p:cNvSpPr>
            <a:spLocks noGrp="1"/>
          </p:cNvSpPr>
          <p:nvPr>
            <p:ph sz="quarter" idx="4"/>
          </p:nvPr>
        </p:nvSpPr>
        <p:spPr>
          <a:xfrm>
            <a:off x="4629150" y="2505075"/>
            <a:ext cx="38877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77736C8-1ED2-4EE7-B1EF-7A17D07AB82E}"/>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8" name="Tijdelijke aanduiding voor voettekst 7">
            <a:extLst>
              <a:ext uri="{FF2B5EF4-FFF2-40B4-BE49-F238E27FC236}">
                <a16:creationId xmlns:a16="http://schemas.microsoft.com/office/drawing/2014/main" id="{12A05B9C-50C2-41EE-80CF-6FB8700CF6D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DE78E2D-891D-4FF5-8CA9-823DA7D3411F}"/>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522497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E4C4E6-3227-41A8-9DE0-5522108E35B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3B0C10B-AD91-4874-AA7C-B4A6B59F4518}"/>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4" name="Tijdelijke aanduiding voor voettekst 3">
            <a:extLst>
              <a:ext uri="{FF2B5EF4-FFF2-40B4-BE49-F238E27FC236}">
                <a16:creationId xmlns:a16="http://schemas.microsoft.com/office/drawing/2014/main" id="{921339F8-FEF1-48B9-BF6B-E7CB545EF54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98587DB-5821-4245-BC21-9C9F69957253}"/>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1891899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04EDC2B-55CD-4D00-9465-3A2C7E2A51EA}"/>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3" name="Tijdelijke aanduiding voor voettekst 2">
            <a:extLst>
              <a:ext uri="{FF2B5EF4-FFF2-40B4-BE49-F238E27FC236}">
                <a16:creationId xmlns:a16="http://schemas.microsoft.com/office/drawing/2014/main" id="{56062D72-3445-4690-95EF-10D2834AFB2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234153C-91F0-4CEC-AF6D-2CDB491613BA}"/>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2324036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389841-3A55-44AB-83F2-11FF68C83957}"/>
              </a:ext>
            </a:extLst>
          </p:cNvPr>
          <p:cNvSpPr>
            <a:spLocks noGrp="1"/>
          </p:cNvSpPr>
          <p:nvPr>
            <p:ph type="title"/>
          </p:nvPr>
        </p:nvSpPr>
        <p:spPr>
          <a:xfrm>
            <a:off x="630238" y="457200"/>
            <a:ext cx="2949575"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80100C2-0985-4C4B-8B02-31D02752687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A57C951-E325-467B-A551-FB29037CF65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D764F3A-5966-4893-9884-0AA9E60CA2CE}"/>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6" name="Tijdelijke aanduiding voor voettekst 5">
            <a:extLst>
              <a:ext uri="{FF2B5EF4-FFF2-40B4-BE49-F238E27FC236}">
                <a16:creationId xmlns:a16="http://schemas.microsoft.com/office/drawing/2014/main" id="{EE2CCEBF-2CF2-4C3E-B6BD-B8E36B57750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6F180AE-B1FB-4439-B086-9718B5D34A3F}"/>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3070581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E9F15B-D05E-4853-B142-FC8C38E3038C}"/>
              </a:ext>
            </a:extLst>
          </p:cNvPr>
          <p:cNvSpPr>
            <a:spLocks noGrp="1"/>
          </p:cNvSpPr>
          <p:nvPr>
            <p:ph type="title"/>
          </p:nvPr>
        </p:nvSpPr>
        <p:spPr>
          <a:xfrm>
            <a:off x="630238" y="457200"/>
            <a:ext cx="2949575"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FD5DC0F-C7C5-4466-AC0C-8F8F76952C5B}"/>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449E8C7-A9DD-464D-9E5B-6DACFAB309C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0BAC30B-AE5F-42D9-A5DD-421F4FACB1E4}"/>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6" name="Tijdelijke aanduiding voor voettekst 5">
            <a:extLst>
              <a:ext uri="{FF2B5EF4-FFF2-40B4-BE49-F238E27FC236}">
                <a16:creationId xmlns:a16="http://schemas.microsoft.com/office/drawing/2014/main" id="{15BFD5FB-EB44-4DF6-A352-0D076B25486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3E357AE-0BC6-42A0-B678-E1D16AECE1AB}"/>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1997250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5B9ED8-962C-416E-953A-DABCF3B0548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8B49411-422A-4C54-819D-5C28AEF09BB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6C77AF0-530A-495F-9D3A-622BFDB3AF23}"/>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0AA9196A-61BC-48A8-95FB-246392F82FB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EFB9A99-07F0-49F5-90E5-C5CA53AB9541}"/>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1804686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91B6267-BD46-440C-89EB-A04EA109DAD6}"/>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30F7BC7-90A7-439D-B32D-2FE6D86B6765}"/>
              </a:ext>
            </a:extLst>
          </p:cNvPr>
          <p:cNvSpPr>
            <a:spLocks noGrp="1"/>
          </p:cNvSpPr>
          <p:nvPr>
            <p:ph type="body" orient="vert" idx="1"/>
          </p:nvPr>
        </p:nvSpPr>
        <p:spPr>
          <a:xfrm>
            <a:off x="628650" y="365125"/>
            <a:ext cx="57626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EB63CD-795F-4A44-8CDC-FE83B15E4B90}"/>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D41A1867-5DD3-4FDB-A866-EF3EFC4D98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4AF56FE-EAE5-4EF9-B737-39213EF86027}"/>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393482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8000" y="1295999"/>
            <a:ext cx="8402400" cy="400110"/>
          </a:xfrm>
        </p:spPr>
        <p:txBody>
          <a:bodyPr/>
          <a:lstStyle>
            <a:lvl1pPr>
              <a:defRPr/>
            </a:lvl1pPr>
          </a:lstStyle>
          <a:p>
            <a:r>
              <a:rPr lang="nl-NL" noProof="0" dirty="0" err="1"/>
              <a:t>Klik</a:t>
            </a:r>
            <a:r>
              <a:rPr lang="nl-NL" noProof="0" dirty="0"/>
              <a:t> </a:t>
            </a:r>
            <a:r>
              <a:rPr lang="nl-NL" noProof="0" dirty="0" err="1"/>
              <a:t>om</a:t>
            </a:r>
            <a:r>
              <a:rPr lang="nl-NL" noProof="0" dirty="0"/>
              <a:t> </a:t>
            </a:r>
            <a:r>
              <a:rPr lang="nl-NL" noProof="0" dirty="0" err="1"/>
              <a:t>een</a:t>
            </a:r>
            <a:r>
              <a:rPr lang="nl-NL" noProof="0" dirty="0"/>
              <a:t> </a:t>
            </a:r>
            <a:r>
              <a:rPr lang="nl-NL" noProof="0" dirty="0" err="1"/>
              <a:t>titel</a:t>
            </a:r>
            <a:r>
              <a:rPr lang="nl-NL" noProof="0" dirty="0"/>
              <a:t> </a:t>
            </a:r>
            <a:r>
              <a:rPr lang="nl-NL" noProof="0" dirty="0" err="1"/>
              <a:t>te</a:t>
            </a:r>
            <a:r>
              <a:rPr lang="nl-NL" noProof="0" dirty="0"/>
              <a:t> </a:t>
            </a:r>
            <a:r>
              <a:rPr lang="nl-NL" noProof="0" dirty="0" err="1"/>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noProof="0" smtClean="0"/>
              <a:pPr/>
              <a:t>8 maart 2022</a:t>
            </a:fld>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Tree>
    <p:extLst>
      <p:ext uri="{BB962C8B-B14F-4D97-AF65-F5344CB8AC3E}">
        <p14:creationId xmlns:p14="http://schemas.microsoft.com/office/powerpoint/2010/main" val="35569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fld id="{39932964-4A42-4CA0-87B2-A49E5B002947}" type="datetime4">
              <a:rPr lang="nl-NL" noProof="0" smtClean="0"/>
              <a:pPr/>
              <a:t>8 maart 2022</a:t>
            </a:fld>
            <a:endParaRPr lang="nl-NL" noProof="0"/>
          </a:p>
        </p:txBody>
      </p:sp>
      <p:sp>
        <p:nvSpPr>
          <p:cNvPr id="5" name="Tijdelijke aanduiding voor tabel 4"/>
          <p:cNvSpPr>
            <a:spLocks noGrp="1"/>
          </p:cNvSpPr>
          <p:nvPr>
            <p:ph type="tbl" sz="quarter" idx="11"/>
          </p:nvPr>
        </p:nvSpPr>
        <p:spPr>
          <a:xfrm>
            <a:off x="468000" y="2070000"/>
            <a:ext cx="8402400" cy="4140000"/>
          </a:xfrm>
        </p:spPr>
        <p:txBody>
          <a:bodyPr/>
          <a:lstStyle/>
          <a:p>
            <a:endParaRPr lang="nl-NL" noProof="0"/>
          </a:p>
        </p:txBody>
      </p:sp>
    </p:spTree>
    <p:extLst>
      <p:ext uri="{BB962C8B-B14F-4D97-AF65-F5344CB8AC3E}">
        <p14:creationId xmlns:p14="http://schemas.microsoft.com/office/powerpoint/2010/main" val="119330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fld id="{95D2689D-662A-49AF-84E9-B430353CD3B6}" type="datetime4">
              <a:rPr lang="nl-NL" noProof="0" smtClean="0"/>
              <a:pPr/>
              <a:t>8 maart 2022</a:t>
            </a:fld>
            <a:endParaRPr lang="nl-NL" noProof="0"/>
          </a:p>
        </p:txBody>
      </p:sp>
      <p:sp>
        <p:nvSpPr>
          <p:cNvPr id="5" name="Tijdelijke aanduiding voor grafiek 4"/>
          <p:cNvSpPr>
            <a:spLocks noGrp="1"/>
          </p:cNvSpPr>
          <p:nvPr>
            <p:ph type="chart" sz="quarter" idx="11"/>
          </p:nvPr>
        </p:nvSpPr>
        <p:spPr>
          <a:xfrm>
            <a:off x="468313" y="2070000"/>
            <a:ext cx="8402400" cy="4140000"/>
          </a:xfrm>
        </p:spPr>
        <p:txBody>
          <a:bodyPr/>
          <a:lstStyle/>
          <a:p>
            <a:endParaRPr lang="nl-NL" noProof="0"/>
          </a:p>
        </p:txBody>
      </p:sp>
    </p:spTree>
    <p:extLst>
      <p:ext uri="{BB962C8B-B14F-4D97-AF65-F5344CB8AC3E}">
        <p14:creationId xmlns:p14="http://schemas.microsoft.com/office/powerpoint/2010/main" val="119290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fld id="{74FA3C5C-6782-4F45-8B70-84A6481882CF}" type="datetime4">
              <a:rPr lang="nl-NL" noProof="0" smtClean="0"/>
              <a:pPr/>
              <a:t>8 maart 2022</a:t>
            </a:fld>
            <a:endParaRPr lang="nl-NL" noProof="0" dirty="0"/>
          </a:p>
        </p:txBody>
      </p:sp>
      <p:sp>
        <p:nvSpPr>
          <p:cNvPr id="5" name="Tijdelijke aanduiding voor illustratie 4"/>
          <p:cNvSpPr>
            <a:spLocks noGrp="1"/>
          </p:cNvSpPr>
          <p:nvPr>
            <p:ph type="clipArt" sz="quarter" idx="11"/>
          </p:nvPr>
        </p:nvSpPr>
        <p:spPr>
          <a:xfrm>
            <a:off x="468312" y="2070000"/>
            <a:ext cx="8402400" cy="4140000"/>
          </a:xfrm>
        </p:spPr>
        <p:txBody>
          <a:bodyPr/>
          <a:lstStyle/>
          <a:p>
            <a:endParaRPr lang="nl-NL" noProof="0"/>
          </a:p>
        </p:txBody>
      </p:sp>
    </p:spTree>
    <p:extLst>
      <p:ext uri="{BB962C8B-B14F-4D97-AF65-F5344CB8AC3E}">
        <p14:creationId xmlns:p14="http://schemas.microsoft.com/office/powerpoint/2010/main" val="98975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fbeeldin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9144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685800" rtl="0" eaLnBrk="1" fontAlgn="auto" latinLnBrk="0" hangingPunct="1">
              <a:lnSpc>
                <a:spcPct val="90000"/>
              </a:lnSpc>
              <a:spcBef>
                <a:spcPts val="900"/>
              </a:spcBef>
              <a:spcAft>
                <a:spcPts val="0"/>
              </a:spcAft>
              <a:buClrTx/>
              <a:buSzPct val="100000"/>
              <a:buFont typeface="Arial" panose="020B0604020202020204" pitchFamily="34" charset="0"/>
              <a:buNone/>
              <a:tabLst/>
              <a:defRPr/>
            </a:lvl1pPr>
          </a:lstStyle>
          <a:p>
            <a:pPr marL="0" marR="0" lvl="0" indent="0" algn="l" defTabSz="685800" rtl="0" eaLnBrk="1" fontAlgn="auto" latinLnBrk="0" hangingPunct="1">
              <a:lnSpc>
                <a:spcPct val="90000"/>
              </a:lnSpc>
              <a:spcBef>
                <a:spcPts val="9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9144000" cy="576000"/>
          </a:xfrm>
          <a:solidFill>
            <a:schemeClr val="accent2"/>
          </a:solidFill>
        </p:spPr>
        <p:txBody>
          <a:bodyPr lIns="630000" anchor="ctr" anchorCtr="0">
            <a:noAutofit/>
          </a:bodyPr>
          <a:lstStyle>
            <a:lvl1pPr algn="l">
              <a:defRPr sz="24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9144000" cy="396000"/>
          </a:xfrm>
          <a:solidFill>
            <a:schemeClr val="bg1"/>
          </a:solidFill>
        </p:spPr>
        <p:txBody>
          <a:bodyPr lIns="630000" anchor="ctr" anchorCtr="0">
            <a:normAutofit/>
          </a:bodyPr>
          <a:lstStyle>
            <a:lvl1pPr marL="0" indent="0">
              <a:buNone/>
              <a:defRPr sz="1500" i="0">
                <a:solidFill>
                  <a:schemeClr val="tx1"/>
                </a:solidFill>
              </a:defRPr>
            </a:lvl1pPr>
            <a:lvl2pPr marL="234900" indent="0">
              <a:buNone/>
              <a:defRPr/>
            </a:lvl2pPr>
            <a:lvl3pPr marL="472500" indent="0">
              <a:buNone/>
              <a:defRPr/>
            </a:lvl3pPr>
            <a:lvl4pPr marL="707400" indent="0">
              <a:buNone/>
              <a:defRPr/>
            </a:lvl4pPr>
            <a:lvl5pPr marL="945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2396536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472500" y="2350800"/>
            <a:ext cx="81918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472500" y="6528572"/>
            <a:ext cx="3196828" cy="183600"/>
          </a:xfrm>
        </p:spPr>
        <p:txBody>
          <a:bodyPr anchor="b" anchorCtr="0">
            <a:noAutofit/>
          </a:bodyPr>
          <a:lstStyle>
            <a:lvl1pPr marL="0" indent="0">
              <a:buNone/>
              <a:defRPr sz="675"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2802759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CC2694-7E80-412A-92AF-51C8B3F36964}"/>
              </a:ext>
            </a:extLst>
          </p:cNvPr>
          <p:cNvSpPr>
            <a:spLocks noGrp="1"/>
          </p:cNvSpPr>
          <p:nvPr>
            <p:ph type="ctrTitle"/>
          </p:nvPr>
        </p:nvSpPr>
        <p:spPr>
          <a:xfrm>
            <a:off x="1143000" y="1122363"/>
            <a:ext cx="6858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F13C34D8-71E5-47FD-961A-62A2BCF8D30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86B1ED2-3729-4E43-A2DF-1CC1BA9B2B32}"/>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584C055C-0C57-4779-8D90-5A85B7E97AF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68ECEE9-5B41-4A88-B063-EEDA6FC1E1C7}"/>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636082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86BC99-6F12-4A54-BD55-96745064C90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A74A06F-AA26-438E-9A2F-62302A4E143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FEAE23B-44DF-44F1-8232-3D96208EE4B4}"/>
              </a:ext>
            </a:extLst>
          </p:cNvPr>
          <p:cNvSpPr>
            <a:spLocks noGrp="1"/>
          </p:cNvSpPr>
          <p:nvPr>
            <p:ph type="dt" sz="half" idx="10"/>
          </p:nvPr>
        </p:nvSpPr>
        <p:spPr/>
        <p:txBody>
          <a:body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F492D395-E9E9-440D-B028-B5AF27FC635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3F8A326-626A-46B3-8998-A52F359BB815}"/>
              </a:ext>
            </a:extLst>
          </p:cNvPr>
          <p:cNvSpPr>
            <a:spLocks noGrp="1"/>
          </p:cNvSpPr>
          <p:nvPr>
            <p:ph type="sldNum" sz="quarter" idx="12"/>
          </p:nvPr>
        </p:nvSpPr>
        <p:spPr/>
        <p:txBody>
          <a:bodyPr/>
          <a:lstStyle/>
          <a:p>
            <a:fld id="{5D86CF7B-ED4B-4357-913A-437C5D7C4AFE}" type="slidenum">
              <a:rPr lang="nl-NL" smtClean="0"/>
              <a:t>‹nr.›</a:t>
            </a:fld>
            <a:endParaRPr lang="nl-NL"/>
          </a:p>
        </p:txBody>
      </p:sp>
    </p:spTree>
    <p:extLst>
      <p:ext uri="{BB962C8B-B14F-4D97-AF65-F5344CB8AC3E}">
        <p14:creationId xmlns:p14="http://schemas.microsoft.com/office/powerpoint/2010/main" val="2137867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000"/>
            <a:ext cx="9144000" cy="539750"/>
          </a:xfrm>
          <a:prstGeom prst="rect">
            <a:avLst/>
          </a:prstGeom>
          <a:solidFill>
            <a:srgbClr val="F9E11E"/>
          </a:solidFill>
          <a:ln>
            <a:noFill/>
          </a:ln>
        </p:spPr>
        <p:txBody>
          <a:bodyPr anchor="ctr"/>
          <a:lstStyle/>
          <a:p>
            <a:pPr algn="ctr" eaLnBrk="1" hangingPunct="1">
              <a:spcBef>
                <a:spcPct val="0"/>
              </a:spcBef>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468000" y="2070000"/>
            <a:ext cx="84024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sz="1800" dirty="0"/>
              <a:t>Vijfde niveau</a:t>
            </a:r>
            <a:endParaRPr lang="nl-NL" dirty="0"/>
          </a:p>
        </p:txBody>
      </p:sp>
      <p:sp>
        <p:nvSpPr>
          <p:cNvPr id="1095" name="shpTekst" descr="Bar_Top"/>
          <p:cNvSpPr>
            <a:spLocks noChangeArrowheads="1"/>
          </p:cNvSpPr>
          <p:nvPr/>
        </p:nvSpPr>
        <p:spPr bwMode="auto">
          <a:xfrm>
            <a:off x="0" y="0"/>
            <a:ext cx="9144000" cy="1071563"/>
          </a:xfrm>
          <a:prstGeom prst="rect">
            <a:avLst/>
          </a:prstGeom>
          <a:solidFill>
            <a:srgbClr val="F9E11E"/>
          </a:solidFill>
          <a:ln>
            <a:noFill/>
          </a:ln>
        </p:spPr>
        <p:txBody>
          <a:bodyPr anchor="ctr"/>
          <a:lstStyle/>
          <a:p>
            <a:pPr algn="ctr" eaLnBrk="1" hangingPunct="1">
              <a:spcBef>
                <a:spcPct val="0"/>
              </a:spcBef>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468000" y="1295999"/>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a:p>
        </p:txBody>
      </p:sp>
      <p:sp>
        <p:nvSpPr>
          <p:cNvPr id="1109" name="TitelSlide2"/>
          <p:cNvSpPr txBox="1">
            <a:spLocks noChangeArrowheads="1"/>
          </p:cNvSpPr>
          <p:nvPr/>
        </p:nvSpPr>
        <p:spPr bwMode="auto">
          <a:xfrm>
            <a:off x="5036400" y="6613200"/>
            <a:ext cx="2415600" cy="118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ts val="0"/>
              </a:spcBef>
            </a:pPr>
            <a:endParaRPr lang="nl-NL" sz="1000" kern="1200" dirty="0">
              <a:solidFill>
                <a:schemeClr val="tx1"/>
              </a:solidFill>
              <a:latin typeface="Verdana" pitchFamily="34" charset="0"/>
              <a:ea typeface="+mn-ea"/>
              <a:cs typeface="+mn-cs"/>
            </a:endParaRPr>
          </a:p>
        </p:txBody>
      </p:sp>
      <p:sp>
        <p:nvSpPr>
          <p:cNvPr id="1113"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1121" name="LogoLandmacht"/>
          <p:cNvPicPr>
            <a:picLocks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335463" y="5215"/>
            <a:ext cx="439737"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7362000" y="6613200"/>
            <a:ext cx="1508400" cy="118800"/>
          </a:xfrm>
          <a:prstGeom prst="rect">
            <a:avLst/>
          </a:prstGeom>
        </p:spPr>
        <p:txBody>
          <a:bodyPr vert="horz" lIns="91440" tIns="45720" rIns="91440" bIns="45720" rtlCol="0" anchor="ctr"/>
          <a:lstStyle>
            <a:lvl1pPr algn="r">
              <a:defRPr sz="1000">
                <a:solidFill>
                  <a:schemeClr val="tx1"/>
                </a:solidFill>
              </a:defRPr>
            </a:lvl1pPr>
          </a:lstStyle>
          <a:p>
            <a:r>
              <a:rPr lang="nl-NL" dirty="0"/>
              <a:t>23 maart 2021</a:t>
            </a:r>
            <a:endParaRPr lang="nl-NL" noProof="0" dirty="0"/>
          </a:p>
        </p:txBody>
      </p:sp>
      <p:sp>
        <p:nvSpPr>
          <p:cNvPr id="12" name="shpKleurvlakBoven"/>
          <p:cNvSpPr>
            <a:spLocks noChangeArrowheads="1"/>
          </p:cNvSpPr>
          <p:nvPr userDrawn="1"/>
        </p:nvSpPr>
        <p:spPr bwMode="auto">
          <a:xfrm>
            <a:off x="468000" y="6660000"/>
            <a:ext cx="30276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650" b="0" i="0" cap="all" baseline="0" dirty="0">
                <a:solidFill>
                  <a:schemeClr val="tx1"/>
                </a:solidFill>
                <a:cs typeface="Arial" charset="0"/>
              </a:rPr>
              <a:t>RWS BEDRIJFSVERTROUWELIJK</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6" r:id="rId6"/>
    <p:sldLayoutId id="2147483667" r:id="rId7"/>
  </p:sldLayoutIdLst>
  <p:hf sldNum="0" hdr="0" ft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BF0FBEB-7570-4C7D-B47F-9D3EA9504F61}"/>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86E4973-016D-46C5-A68D-F2AFFF03F92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5B728A-ED0B-4EA7-9D83-3EB712F2E1A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CA075-4FCA-498D-81E2-922F9D2387DF}" type="datetimeFigureOut">
              <a:rPr lang="nl-NL" smtClean="0"/>
              <a:t>8-3-2022</a:t>
            </a:fld>
            <a:endParaRPr lang="nl-NL"/>
          </a:p>
        </p:txBody>
      </p:sp>
      <p:sp>
        <p:nvSpPr>
          <p:cNvPr id="5" name="Tijdelijke aanduiding voor voettekst 4">
            <a:extLst>
              <a:ext uri="{FF2B5EF4-FFF2-40B4-BE49-F238E27FC236}">
                <a16:creationId xmlns:a16="http://schemas.microsoft.com/office/drawing/2014/main" id="{8BC7EFDC-A99E-4D64-A7D1-8B14C802C73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EE1DCD12-B2F7-49F8-8D11-3B679D3683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86CF7B-ED4B-4357-913A-437C5D7C4AFE}" type="slidenum">
              <a:rPr lang="nl-NL" smtClean="0"/>
              <a:t>‹nr.›</a:t>
            </a:fld>
            <a:endParaRPr lang="nl-NL"/>
          </a:p>
        </p:txBody>
      </p:sp>
    </p:spTree>
    <p:extLst>
      <p:ext uri="{BB962C8B-B14F-4D97-AF65-F5344CB8AC3E}">
        <p14:creationId xmlns:p14="http://schemas.microsoft.com/office/powerpoint/2010/main" val="2144878851"/>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5036400" y="2880000"/>
            <a:ext cx="3598863" cy="1485104"/>
          </a:xfrm>
        </p:spPr>
        <p:txBody>
          <a:bodyPr/>
          <a:lstStyle/>
          <a:p>
            <a:r>
              <a:rPr lang="nl-NL" dirty="0" smtClean="0"/>
              <a:t>Impulsprogramma Vervanging en Renovatie</a:t>
            </a:r>
            <a:r>
              <a:rPr lang="nl-NL" dirty="0" smtClean="0"/>
              <a:t/>
            </a:r>
            <a:br>
              <a:rPr lang="nl-NL" dirty="0" smtClean="0"/>
            </a:br>
            <a:r>
              <a:rPr lang="nl-NL" sz="1400" dirty="0" smtClean="0">
                <a:solidFill>
                  <a:srgbClr val="007BC7"/>
                </a:solidFill>
              </a:rPr>
              <a:t/>
            </a:r>
            <a:br>
              <a:rPr lang="nl-NL" sz="1400" dirty="0" smtClean="0">
                <a:solidFill>
                  <a:srgbClr val="007BC7"/>
                </a:solidFill>
              </a:rPr>
            </a:br>
            <a:r>
              <a:rPr lang="nl-NL" sz="1800" dirty="0" err="1" smtClean="0">
                <a:solidFill>
                  <a:srgbClr val="007BC7"/>
                </a:solidFill>
              </a:rPr>
              <a:t>VenR</a:t>
            </a:r>
            <a:r>
              <a:rPr lang="nl-NL" sz="1800" dirty="0" smtClean="0">
                <a:solidFill>
                  <a:srgbClr val="007BC7"/>
                </a:solidFill>
              </a:rPr>
              <a:t> Draaibruggen Afsluitdijk Den </a:t>
            </a:r>
            <a:r>
              <a:rPr lang="nl-NL" sz="1800" dirty="0">
                <a:solidFill>
                  <a:srgbClr val="007BC7"/>
                </a:solidFill>
              </a:rPr>
              <a:t>Oever</a:t>
            </a:r>
          </a:p>
        </p:txBody>
      </p:sp>
      <p:sp>
        <p:nvSpPr>
          <p:cNvPr id="6" name="Ondertitel 5"/>
          <p:cNvSpPr>
            <a:spLocks noGrp="1"/>
          </p:cNvSpPr>
          <p:nvPr>
            <p:ph type="subTitle" idx="1"/>
          </p:nvPr>
        </p:nvSpPr>
        <p:spPr>
          <a:xfrm>
            <a:off x="5010856" y="4797152"/>
            <a:ext cx="3598863" cy="1080120"/>
          </a:xfrm>
        </p:spPr>
        <p:txBody>
          <a:bodyPr/>
          <a:lstStyle/>
          <a:p>
            <a:r>
              <a:rPr lang="nl-NL" sz="1400" dirty="0" smtClean="0">
                <a:solidFill>
                  <a:schemeClr val="tx1"/>
                </a:solidFill>
              </a:rPr>
              <a:t>Dick van Klaveren</a:t>
            </a:r>
            <a:endParaRPr lang="nl-NL" sz="1400" dirty="0" smtClean="0">
              <a:solidFill>
                <a:schemeClr val="tx1"/>
              </a:solidFill>
            </a:endParaRPr>
          </a:p>
          <a:p>
            <a:r>
              <a:rPr lang="nl-NL" sz="1400" dirty="0" smtClean="0">
                <a:solidFill>
                  <a:schemeClr val="tx1"/>
                </a:solidFill>
              </a:rPr>
              <a:t>9 </a:t>
            </a:r>
            <a:r>
              <a:rPr lang="nl-NL" sz="1400" dirty="0" smtClean="0">
                <a:solidFill>
                  <a:schemeClr val="tx1"/>
                </a:solidFill>
              </a:rPr>
              <a:t>maart 2022</a:t>
            </a:r>
          </a:p>
        </p:txBody>
      </p:sp>
      <p:pic>
        <p:nvPicPr>
          <p:cNvPr id="1026" name="Afbeelding 9"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LogoLandmac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7640"/>
            <a:ext cx="4984777" cy="200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542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30" b="130"/>
          <a:stretch>
            <a:fillRect/>
          </a:stretch>
        </p:blipFill>
        <p:spPr>
          <a:xfrm>
            <a:off x="467544" y="260648"/>
            <a:ext cx="8184910" cy="6138682"/>
          </a:xfrm>
        </p:spPr>
      </p:pic>
      <p:sp>
        <p:nvSpPr>
          <p:cNvPr id="4" name="Tijdelijke aanduiding voor dianummer 3"/>
          <p:cNvSpPr>
            <a:spLocks noGrp="1"/>
          </p:cNvSpPr>
          <p:nvPr>
            <p:ph type="sldNum" sz="quarter" idx="4294967295"/>
          </p:nvPr>
        </p:nvSpPr>
        <p:spPr>
          <a:xfrm>
            <a:off x="8760619" y="5753100"/>
            <a:ext cx="383381" cy="138113"/>
          </a:xfrm>
        </p:spPr>
        <p:txBody>
          <a:bodyPr/>
          <a:lstStyle/>
          <a:p>
            <a:endParaRPr lang="nl-NL" dirty="0"/>
          </a:p>
        </p:txBody>
      </p:sp>
      <p:pic>
        <p:nvPicPr>
          <p:cNvPr id="5" name="LogoLandmac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136" y="-27384"/>
            <a:ext cx="3759656" cy="126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1920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294967295"/>
          </p:nvPr>
        </p:nvSpPr>
        <p:spPr>
          <a:xfrm>
            <a:off x="8760619" y="5753100"/>
            <a:ext cx="383381" cy="138113"/>
          </a:xfrm>
        </p:spPr>
        <p:txBody>
          <a:bodyPr/>
          <a:lstStyle/>
          <a:p>
            <a:endParaRPr lang="nl-NL" dirty="0"/>
          </a:p>
        </p:txBody>
      </p:sp>
      <p:sp>
        <p:nvSpPr>
          <p:cNvPr id="6" name="Ondertitel 2"/>
          <p:cNvSpPr txBox="1">
            <a:spLocks/>
          </p:cNvSpPr>
          <p:nvPr/>
        </p:nvSpPr>
        <p:spPr>
          <a:xfrm>
            <a:off x="395536" y="1916832"/>
            <a:ext cx="8191843" cy="1777459"/>
          </a:xfrm>
          <a:prstGeom prst="rect">
            <a:avLst/>
          </a:prstGeom>
        </p:spPr>
        <p:txBody>
          <a:bodyPr>
            <a:norm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237600" indent="-237600"/>
            <a:r>
              <a:rPr lang="nl-NL" sz="1600" kern="0" smtClean="0">
                <a:solidFill>
                  <a:schemeClr val="tx1"/>
                </a:solidFill>
              </a:rPr>
              <a:t>In samenwerking met markt en omgeving komen tot een beheerste en betrouwbare aanpak van de VenR-opgave.</a:t>
            </a:r>
          </a:p>
          <a:p>
            <a:pPr marL="237600" indent="-237600"/>
            <a:r>
              <a:rPr lang="nl-NL" sz="1600" kern="0" smtClean="0">
                <a:solidFill>
                  <a:schemeClr val="tx1"/>
                </a:solidFill>
              </a:rPr>
              <a:t>Op een grondige en voortvarende wijze.</a:t>
            </a:r>
          </a:p>
          <a:p>
            <a:pPr marL="237600" indent="-237600"/>
            <a:r>
              <a:rPr lang="nl-NL" sz="1600" kern="0" smtClean="0">
                <a:solidFill>
                  <a:schemeClr val="tx1"/>
                </a:solidFill>
              </a:rPr>
              <a:t>We maken het ‘buiten beter’.</a:t>
            </a:r>
          </a:p>
          <a:p>
            <a:pPr marL="237600" indent="-237600"/>
            <a:r>
              <a:rPr lang="nl-NL" sz="1600" kern="0" smtClean="0">
                <a:solidFill>
                  <a:schemeClr val="tx1"/>
                </a:solidFill>
              </a:rPr>
              <a:t>We leren en ontwikkelen van elkaar en met elkaar.</a:t>
            </a:r>
          </a:p>
          <a:p>
            <a:pPr marL="237600" indent="-237600"/>
            <a:r>
              <a:rPr lang="nl-NL" sz="1600" kern="0" smtClean="0">
                <a:solidFill>
                  <a:schemeClr val="tx1"/>
                </a:solidFill>
              </a:rPr>
              <a:t>Ontwikkelen nieuwe aanpakken, zoals tweefasen en portfolio.</a:t>
            </a:r>
            <a:endParaRPr lang="nl-NL" sz="1600" kern="0" dirty="0"/>
          </a:p>
        </p:txBody>
      </p:sp>
      <p:sp>
        <p:nvSpPr>
          <p:cNvPr id="7" name="Titel 1"/>
          <p:cNvSpPr txBox="1">
            <a:spLocks/>
          </p:cNvSpPr>
          <p:nvPr/>
        </p:nvSpPr>
        <p:spPr>
          <a:xfrm>
            <a:off x="395536" y="1275561"/>
            <a:ext cx="8199900" cy="641271"/>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0" kern="1200" baseline="0">
                <a:solidFill>
                  <a:schemeClr val="tx1"/>
                </a:solidFill>
                <a:latin typeface="+mj-lt"/>
                <a:ea typeface="+mj-ea"/>
                <a:cs typeface="+mj-cs"/>
              </a:defRPr>
            </a:lvl1pPr>
          </a:lstStyle>
          <a:p>
            <a:r>
              <a:rPr lang="nl-NL" sz="2600" dirty="0">
                <a:solidFill>
                  <a:srgbClr val="007BC7"/>
                </a:solidFill>
              </a:rPr>
              <a:t>Doelen Vervanging en Renovatie </a:t>
            </a:r>
          </a:p>
        </p:txBody>
      </p:sp>
    </p:spTree>
    <p:extLst>
      <p:ext uri="{BB962C8B-B14F-4D97-AF65-F5344CB8AC3E}">
        <p14:creationId xmlns:p14="http://schemas.microsoft.com/office/powerpoint/2010/main" val="3779402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294967295"/>
          </p:nvPr>
        </p:nvSpPr>
        <p:spPr>
          <a:xfrm>
            <a:off x="8760619" y="5753100"/>
            <a:ext cx="383381" cy="138113"/>
          </a:xfrm>
        </p:spPr>
        <p:txBody>
          <a:bodyPr/>
          <a:lstStyle/>
          <a:p>
            <a:endParaRPr lang="nl-NL" dirty="0"/>
          </a:p>
        </p:txBody>
      </p:sp>
      <p:pic>
        <p:nvPicPr>
          <p:cNvPr id="5" name="Tijdelijke aanduiding voor afbeelding 10"/>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482" b="2482"/>
          <a:stretch>
            <a:fillRect/>
          </a:stretch>
        </p:blipFill>
        <p:spPr>
          <a:xfrm>
            <a:off x="467544" y="332656"/>
            <a:ext cx="8124395" cy="6093296"/>
          </a:xfrm>
        </p:spPr>
      </p:pic>
    </p:spTree>
    <p:extLst>
      <p:ext uri="{BB962C8B-B14F-4D97-AF65-F5344CB8AC3E}">
        <p14:creationId xmlns:p14="http://schemas.microsoft.com/office/powerpoint/2010/main" val="2296683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endParaRPr lang="nl-NL" dirty="0"/>
          </a:p>
        </p:txBody>
      </p:sp>
      <p:graphicFrame>
        <p:nvGraphicFramePr>
          <p:cNvPr id="7" name="Tijdelijke aanduiding voor inhoud 9"/>
          <p:cNvGraphicFramePr>
            <a:graphicFrameLocks/>
          </p:cNvGraphicFramePr>
          <p:nvPr>
            <p:extLst/>
          </p:nvPr>
        </p:nvGraphicFramePr>
        <p:xfrm>
          <a:off x="395536" y="2492896"/>
          <a:ext cx="8349382" cy="2270760"/>
        </p:xfrm>
        <a:graphic>
          <a:graphicData uri="http://schemas.openxmlformats.org/drawingml/2006/table">
            <a:tbl>
              <a:tblPr firstRow="1" bandRow="1">
                <a:tableStyleId>{5C22544A-7EE6-4342-B048-85BDC9FD1C3A}</a:tableStyleId>
              </a:tblPr>
              <a:tblGrid>
                <a:gridCol w="1170617">
                  <a:extLst>
                    <a:ext uri="{9D8B030D-6E8A-4147-A177-3AD203B41FA5}">
                      <a16:colId xmlns:a16="http://schemas.microsoft.com/office/drawing/2014/main" val="997442651"/>
                    </a:ext>
                  </a:extLst>
                </a:gridCol>
                <a:gridCol w="2097054">
                  <a:extLst>
                    <a:ext uri="{9D8B030D-6E8A-4147-A177-3AD203B41FA5}">
                      <a16:colId xmlns:a16="http://schemas.microsoft.com/office/drawing/2014/main" val="885801879"/>
                    </a:ext>
                  </a:extLst>
                </a:gridCol>
                <a:gridCol w="2107646">
                  <a:extLst>
                    <a:ext uri="{9D8B030D-6E8A-4147-A177-3AD203B41FA5}">
                      <a16:colId xmlns:a16="http://schemas.microsoft.com/office/drawing/2014/main" val="3956914639"/>
                    </a:ext>
                  </a:extLst>
                </a:gridCol>
                <a:gridCol w="2974065">
                  <a:extLst>
                    <a:ext uri="{9D8B030D-6E8A-4147-A177-3AD203B41FA5}">
                      <a16:colId xmlns:a16="http://schemas.microsoft.com/office/drawing/2014/main" val="2012100262"/>
                    </a:ext>
                  </a:extLst>
                </a:gridCol>
              </a:tblGrid>
              <a:tr h="288032">
                <a:tc>
                  <a:txBody>
                    <a:bodyPr/>
                    <a:lstStyle/>
                    <a:p>
                      <a:r>
                        <a:rPr lang="nl-NL" sz="1400" dirty="0" smtClean="0"/>
                        <a:t>Project/</a:t>
                      </a:r>
                    </a:p>
                    <a:p>
                      <a:r>
                        <a:rPr lang="nl-NL" sz="1400" dirty="0" smtClean="0"/>
                        <a:t>portfolio</a:t>
                      </a:r>
                      <a:endParaRPr lang="nl-NL" sz="1400" dirty="0"/>
                    </a:p>
                  </a:txBody>
                  <a:tcPr marL="68580" marR="68580" marT="34290" marB="34290"/>
                </a:tc>
                <a:tc>
                  <a:txBody>
                    <a:bodyPr/>
                    <a:lstStyle/>
                    <a:p>
                      <a:pPr>
                        <a:lnSpc>
                          <a:spcPct val="100000"/>
                        </a:lnSpc>
                      </a:pPr>
                      <a:endParaRPr lang="nl-NL" sz="1400" dirty="0" smtClean="0"/>
                    </a:p>
                    <a:p>
                      <a:pPr>
                        <a:lnSpc>
                          <a:spcPct val="100000"/>
                        </a:lnSpc>
                      </a:pPr>
                      <a:r>
                        <a:rPr lang="nl-NL" sz="1400" dirty="0" smtClean="0"/>
                        <a:t>Projecten</a:t>
                      </a:r>
                      <a:endParaRPr lang="nl-NL" sz="1400" dirty="0"/>
                    </a:p>
                  </a:txBody>
                  <a:tcPr marL="68580" marR="68580" marT="34290" marB="34290"/>
                </a:tc>
                <a:tc>
                  <a:txBody>
                    <a:bodyPr/>
                    <a:lstStyle/>
                    <a:p>
                      <a:pPr>
                        <a:lnSpc>
                          <a:spcPct val="100000"/>
                        </a:lnSpc>
                      </a:pPr>
                      <a:endParaRPr lang="nl-NL" sz="1400" dirty="0" smtClean="0"/>
                    </a:p>
                    <a:p>
                      <a:pPr>
                        <a:lnSpc>
                          <a:spcPct val="100000"/>
                        </a:lnSpc>
                      </a:pPr>
                      <a:r>
                        <a:rPr lang="nl-NL" sz="1400" dirty="0" smtClean="0"/>
                        <a:t>Wanneer</a:t>
                      </a:r>
                      <a:endParaRPr lang="nl-NL" sz="1400" dirty="0"/>
                    </a:p>
                  </a:txBody>
                  <a:tcPr marL="68580" marR="68580" marT="34290" marB="34290"/>
                </a:tc>
                <a:tc>
                  <a:txBody>
                    <a:bodyPr/>
                    <a:lstStyle/>
                    <a:p>
                      <a:endParaRPr lang="nl-NL" sz="1400" dirty="0" smtClean="0"/>
                    </a:p>
                    <a:p>
                      <a:r>
                        <a:rPr lang="nl-NL" sz="1400" dirty="0" smtClean="0"/>
                        <a:t>Wat</a:t>
                      </a:r>
                      <a:endParaRPr lang="nl-NL" sz="1400" dirty="0"/>
                    </a:p>
                  </a:txBody>
                  <a:tcPr marL="68580" marR="68580" marT="34290" marB="34290"/>
                </a:tc>
                <a:extLst>
                  <a:ext uri="{0D108BD9-81ED-4DB2-BD59-A6C34878D82A}">
                    <a16:rowId xmlns:a16="http://schemas.microsoft.com/office/drawing/2014/main" val="3697485817"/>
                  </a:ext>
                </a:extLst>
              </a:tr>
              <a:tr h="17063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smtClean="0"/>
                        <a:t>Bruggen WNZ:</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smtClean="0"/>
                        <a:t>1</a:t>
                      </a:r>
                      <a:r>
                        <a:rPr lang="nl-NL" sz="1400" baseline="30000" dirty="0" smtClean="0"/>
                        <a:t>e</a:t>
                      </a:r>
                      <a:r>
                        <a:rPr lang="nl-NL" sz="1400" dirty="0" smtClean="0"/>
                        <a:t> portfolio</a:t>
                      </a:r>
                    </a:p>
                  </a:txBody>
                  <a:tcPr marL="68580" marR="68580" marT="34290" marB="34290"/>
                </a:tc>
                <a:tc>
                  <a:txBody>
                    <a:bodyPr/>
                    <a:lstStyle/>
                    <a:p>
                      <a:r>
                        <a:rPr lang="nl-NL" sz="1400" dirty="0" smtClean="0"/>
                        <a:t>Portfolioaanpak:</a:t>
                      </a:r>
                    </a:p>
                    <a:p>
                      <a:r>
                        <a:rPr lang="nl-NL" sz="1400" dirty="0" smtClean="0"/>
                        <a:t>A29 Haringvlietbrug (beweegbare</a:t>
                      </a:r>
                      <a:r>
                        <a:rPr lang="nl-NL" sz="1400" baseline="0" dirty="0" smtClean="0"/>
                        <a:t> deel) en 1 herhalingsopdracht N3 Papendrechtsebrug (beweegbare deel)</a:t>
                      </a:r>
                      <a:endParaRPr lang="nl-NL" sz="1400" i="1" baseline="0" dirty="0" smtClean="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baseline="0" dirty="0" smtClean="0"/>
                        <a:t>- 8 en 9 juni 2021 marktconsultatie.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baseline="0" dirty="0" smtClean="0"/>
                        <a:t>- Voornemen tot gunning maart 2022</a:t>
                      </a:r>
                      <a:endParaRPr lang="nl-NL" sz="1400" dirty="0" smtClean="0"/>
                    </a:p>
                    <a:p>
                      <a:endParaRPr lang="nl-NL" sz="1400" baseline="0" dirty="0" smtClean="0"/>
                    </a:p>
                    <a:p>
                      <a:endParaRPr lang="nl-NL" sz="1400" baseline="0" dirty="0" smtClean="0">
                        <a:solidFill>
                          <a:srgbClr val="FF0000"/>
                        </a:solidFill>
                      </a:endParaRPr>
                    </a:p>
                  </a:txBody>
                  <a:tcPr marL="68580" marR="68580" marT="34290" marB="34290"/>
                </a:tc>
                <a:tc>
                  <a:txBody>
                    <a:bodyPr/>
                    <a:lstStyle/>
                    <a:p>
                      <a:r>
                        <a:rPr lang="nl-NL" sz="1400" dirty="0" smtClean="0"/>
                        <a:t>Haringvlietbrug:</a:t>
                      </a:r>
                    </a:p>
                    <a:p>
                      <a:r>
                        <a:rPr lang="nl-NL" sz="1400" kern="1200" dirty="0" smtClean="0">
                          <a:solidFill>
                            <a:schemeClr val="dk1"/>
                          </a:solidFill>
                          <a:latin typeface="+mn-lt"/>
                          <a:ea typeface="+mn-ea"/>
                          <a:cs typeface="+mn-cs"/>
                        </a:rPr>
                        <a:t>Medio</a:t>
                      </a:r>
                      <a:r>
                        <a:rPr lang="nl-NL" sz="1400" kern="1200" baseline="0" dirty="0" smtClean="0">
                          <a:solidFill>
                            <a:schemeClr val="dk1"/>
                          </a:solidFill>
                          <a:latin typeface="+mn-lt"/>
                          <a:ea typeface="+mn-ea"/>
                          <a:cs typeface="+mn-cs"/>
                        </a:rPr>
                        <a:t> </a:t>
                      </a:r>
                      <a:r>
                        <a:rPr lang="nl-NL" sz="1400" kern="1200" dirty="0" smtClean="0">
                          <a:solidFill>
                            <a:schemeClr val="dk1"/>
                          </a:solidFill>
                          <a:latin typeface="+mn-lt"/>
                          <a:ea typeface="+mn-ea"/>
                          <a:cs typeface="+mn-cs"/>
                        </a:rPr>
                        <a:t>2023 val (klep) en bewegingswerken vervangen. </a:t>
                      </a:r>
                      <a:endParaRPr lang="nl-NL" sz="1400" kern="1200" dirty="0">
                        <a:solidFill>
                          <a:schemeClr val="dk1"/>
                        </a:solidFill>
                        <a:latin typeface="+mn-lt"/>
                        <a:ea typeface="+mn-ea"/>
                        <a:cs typeface="+mn-cs"/>
                      </a:endParaRPr>
                    </a:p>
                  </a:txBody>
                  <a:tcPr marL="68580" marR="68580" marT="34290" marB="34290"/>
                </a:tc>
                <a:extLst>
                  <a:ext uri="{0D108BD9-81ED-4DB2-BD59-A6C34878D82A}">
                    <a16:rowId xmlns:a16="http://schemas.microsoft.com/office/drawing/2014/main" val="989390813"/>
                  </a:ext>
                </a:extLst>
              </a:tr>
            </a:tbl>
          </a:graphicData>
        </a:graphic>
      </p:graphicFrame>
      <p:sp>
        <p:nvSpPr>
          <p:cNvPr id="8" name="Titel 5"/>
          <p:cNvSpPr>
            <a:spLocks noGrp="1"/>
          </p:cNvSpPr>
          <p:nvPr>
            <p:ph type="title"/>
          </p:nvPr>
        </p:nvSpPr>
        <p:spPr>
          <a:xfrm>
            <a:off x="395536" y="1407925"/>
            <a:ext cx="8276554" cy="801900"/>
          </a:xfrm>
        </p:spPr>
        <p:txBody>
          <a:bodyPr>
            <a:normAutofit/>
          </a:bodyPr>
          <a:lstStyle/>
          <a:p>
            <a:r>
              <a:rPr lang="nl-NL" sz="2600" dirty="0">
                <a:solidFill>
                  <a:srgbClr val="007BC7"/>
                </a:solidFill>
              </a:rPr>
              <a:t>VenR-projecten die vanuit RWS als </a:t>
            </a:r>
            <a:r>
              <a:rPr lang="nl-NL" sz="2600" dirty="0">
                <a:solidFill>
                  <a:srgbClr val="007BC7"/>
                </a:solidFill>
              </a:rPr>
              <a:t>1</a:t>
            </a:r>
            <a:r>
              <a:rPr lang="nl-NL" sz="2600" baseline="30000" dirty="0">
                <a:solidFill>
                  <a:srgbClr val="007BC7"/>
                </a:solidFill>
              </a:rPr>
              <a:t>e</a:t>
            </a:r>
            <a:r>
              <a:rPr lang="nl-NL" sz="2600" dirty="0">
                <a:solidFill>
                  <a:srgbClr val="007BC7"/>
                </a:solidFill>
              </a:rPr>
              <a:t> impuls </a:t>
            </a:r>
            <a:r>
              <a:rPr lang="nl-NL" sz="2600" dirty="0">
                <a:solidFill>
                  <a:srgbClr val="007BC7"/>
                </a:solidFill>
              </a:rPr>
              <a:t>krijgen naar de </a:t>
            </a:r>
            <a:r>
              <a:rPr lang="nl-NL" sz="2600" dirty="0">
                <a:solidFill>
                  <a:srgbClr val="007BC7"/>
                </a:solidFill>
              </a:rPr>
              <a:t>markt: Inmiddels gedaan!</a:t>
            </a:r>
            <a:endParaRPr lang="nl-NL" sz="2600" dirty="0">
              <a:solidFill>
                <a:srgbClr val="007BC7"/>
              </a:solidFill>
            </a:endParaRPr>
          </a:p>
        </p:txBody>
      </p:sp>
    </p:spTree>
    <p:extLst>
      <p:ext uri="{BB962C8B-B14F-4D97-AF65-F5344CB8AC3E}">
        <p14:creationId xmlns:p14="http://schemas.microsoft.com/office/powerpoint/2010/main" val="1052874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p:cNvGraphicFramePr>
            <a:graphicFrameLocks noGrp="1"/>
          </p:cNvGraphicFramePr>
          <p:nvPr>
            <p:ph sz="quarter" idx="13"/>
            <p:extLst/>
          </p:nvPr>
        </p:nvGraphicFramePr>
        <p:xfrm>
          <a:off x="467544" y="2132856"/>
          <a:ext cx="8326267" cy="1630680"/>
        </p:xfrm>
        <a:graphic>
          <a:graphicData uri="http://schemas.openxmlformats.org/drawingml/2006/table">
            <a:tbl>
              <a:tblPr firstRow="1" bandRow="1">
                <a:tableStyleId>{5C22544A-7EE6-4342-B048-85BDC9FD1C3A}</a:tableStyleId>
              </a:tblPr>
              <a:tblGrid>
                <a:gridCol w="1365550">
                  <a:extLst>
                    <a:ext uri="{9D8B030D-6E8A-4147-A177-3AD203B41FA5}">
                      <a16:colId xmlns:a16="http://schemas.microsoft.com/office/drawing/2014/main" val="1380301043"/>
                    </a:ext>
                  </a:extLst>
                </a:gridCol>
                <a:gridCol w="1590773">
                  <a:extLst>
                    <a:ext uri="{9D8B030D-6E8A-4147-A177-3AD203B41FA5}">
                      <a16:colId xmlns:a16="http://schemas.microsoft.com/office/drawing/2014/main" val="3964188244"/>
                    </a:ext>
                  </a:extLst>
                </a:gridCol>
                <a:gridCol w="2701637">
                  <a:extLst>
                    <a:ext uri="{9D8B030D-6E8A-4147-A177-3AD203B41FA5}">
                      <a16:colId xmlns:a16="http://schemas.microsoft.com/office/drawing/2014/main" val="3152417704"/>
                    </a:ext>
                  </a:extLst>
                </a:gridCol>
                <a:gridCol w="2668307">
                  <a:extLst>
                    <a:ext uri="{9D8B030D-6E8A-4147-A177-3AD203B41FA5}">
                      <a16:colId xmlns:a16="http://schemas.microsoft.com/office/drawing/2014/main" val="4204648703"/>
                    </a:ext>
                  </a:extLst>
                </a:gridCol>
              </a:tblGrid>
              <a:tr h="434340">
                <a:tc>
                  <a:txBody>
                    <a:bodyPr/>
                    <a:lstStyle/>
                    <a:p>
                      <a:r>
                        <a:rPr lang="nl-NL" sz="1400" dirty="0" smtClean="0"/>
                        <a:t>Project/</a:t>
                      </a:r>
                    </a:p>
                    <a:p>
                      <a:r>
                        <a:rPr lang="nl-NL" sz="1400" dirty="0" smtClean="0"/>
                        <a:t>portfolio</a:t>
                      </a:r>
                      <a:endParaRPr lang="nl-NL" sz="1400" dirty="0"/>
                    </a:p>
                  </a:txBody>
                  <a:tcPr marL="68580" marR="68580" marT="34290" marB="34290"/>
                </a:tc>
                <a:tc>
                  <a:txBody>
                    <a:bodyPr/>
                    <a:lstStyle/>
                    <a:p>
                      <a:pPr>
                        <a:lnSpc>
                          <a:spcPct val="100000"/>
                        </a:lnSpc>
                      </a:pPr>
                      <a:endParaRPr lang="nl-NL" sz="1400" dirty="0" smtClean="0"/>
                    </a:p>
                    <a:p>
                      <a:pPr>
                        <a:lnSpc>
                          <a:spcPct val="100000"/>
                        </a:lnSpc>
                      </a:pPr>
                      <a:r>
                        <a:rPr lang="nl-NL" sz="1400" dirty="0" smtClean="0"/>
                        <a:t>Projecten</a:t>
                      </a:r>
                      <a:endParaRPr lang="nl-NL" sz="1400" dirty="0"/>
                    </a:p>
                  </a:txBody>
                  <a:tcPr marL="68580" marR="68580" marT="34290" marB="34290"/>
                </a:tc>
                <a:tc>
                  <a:txBody>
                    <a:bodyPr/>
                    <a:lstStyle/>
                    <a:p>
                      <a:pPr>
                        <a:lnSpc>
                          <a:spcPct val="100000"/>
                        </a:lnSpc>
                      </a:pPr>
                      <a:endParaRPr lang="nl-NL" sz="1400" dirty="0" smtClean="0"/>
                    </a:p>
                    <a:p>
                      <a:pPr>
                        <a:lnSpc>
                          <a:spcPct val="100000"/>
                        </a:lnSpc>
                      </a:pPr>
                      <a:r>
                        <a:rPr lang="nl-NL" sz="1400" dirty="0" smtClean="0"/>
                        <a:t>Wanneer</a:t>
                      </a:r>
                      <a:endParaRPr lang="nl-NL" sz="1400" dirty="0"/>
                    </a:p>
                  </a:txBody>
                  <a:tcPr marL="68580" marR="68580" marT="34290" marB="34290"/>
                </a:tc>
                <a:tc>
                  <a:txBody>
                    <a:bodyPr/>
                    <a:lstStyle/>
                    <a:p>
                      <a:endParaRPr lang="nl-NL" sz="1400" dirty="0" smtClean="0"/>
                    </a:p>
                    <a:p>
                      <a:r>
                        <a:rPr lang="nl-NL" sz="1400" dirty="0" smtClean="0"/>
                        <a:t>Wat</a:t>
                      </a:r>
                      <a:endParaRPr lang="nl-NL" sz="1400" dirty="0"/>
                    </a:p>
                  </a:txBody>
                  <a:tcPr marL="68580" marR="68580" marT="34290" marB="34290"/>
                </a:tc>
                <a:extLst>
                  <a:ext uri="{0D108BD9-81ED-4DB2-BD59-A6C34878D82A}">
                    <a16:rowId xmlns:a16="http://schemas.microsoft.com/office/drawing/2014/main" val="3220138858"/>
                  </a:ext>
                </a:extLst>
              </a:tr>
              <a:tr h="960701">
                <a:tc>
                  <a:txBody>
                    <a:bodyPr/>
                    <a:lstStyle/>
                    <a:p>
                      <a:r>
                        <a:rPr lang="nl-NL" sz="1400" dirty="0" smtClean="0"/>
                        <a:t>Twee draaibruggen in sluis Afsluitdijk </a:t>
                      </a:r>
                      <a:r>
                        <a:rPr lang="nl-NL" sz="1400" baseline="0" dirty="0" smtClean="0"/>
                        <a:t>Den Oever</a:t>
                      </a:r>
                      <a:endParaRPr lang="nl-NL"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kern="1200" baseline="0" dirty="0" smtClean="0">
                          <a:solidFill>
                            <a:schemeClr val="dk1"/>
                          </a:solidFill>
                          <a:latin typeface="+mn-lt"/>
                          <a:ea typeface="+mn-ea"/>
                          <a:cs typeface="+mn-cs"/>
                        </a:rPr>
                        <a:t>Twee draaibruggen Den Oever</a:t>
                      </a:r>
                    </a:p>
                  </a:txBody>
                  <a:tcPr marL="68580" marR="68580" marT="34290" marB="34290"/>
                </a:tc>
                <a:tc>
                  <a:txBody>
                    <a:bodyPr/>
                    <a:lstStyle/>
                    <a:p>
                      <a:pPr>
                        <a:lnSpc>
                          <a:spcPct val="100000"/>
                        </a:lnSpc>
                        <a:spcAft>
                          <a:spcPts val="0"/>
                        </a:spcAft>
                      </a:pPr>
                      <a:r>
                        <a:rPr lang="nl-NL" sz="1400" kern="1200" dirty="0" smtClean="0">
                          <a:solidFill>
                            <a:schemeClr val="dk1"/>
                          </a:solidFill>
                          <a:latin typeface="+mn-lt"/>
                          <a:ea typeface="+mn-ea"/>
                          <a:cs typeface="+mn-cs"/>
                        </a:rPr>
                        <a:t>Marktconsultatie 9</a:t>
                      </a:r>
                      <a:r>
                        <a:rPr lang="nl-NL" sz="1400" kern="1200" baseline="0" dirty="0" smtClean="0">
                          <a:solidFill>
                            <a:schemeClr val="dk1"/>
                          </a:solidFill>
                          <a:latin typeface="+mn-lt"/>
                          <a:ea typeface="+mn-ea"/>
                          <a:cs typeface="+mn-cs"/>
                        </a:rPr>
                        <a:t> maart 2022</a:t>
                      </a:r>
                    </a:p>
                    <a:p>
                      <a:pPr>
                        <a:lnSpc>
                          <a:spcPct val="100000"/>
                        </a:lnSpc>
                        <a:spcAft>
                          <a:spcPts val="0"/>
                        </a:spcAft>
                      </a:pPr>
                      <a:r>
                        <a:rPr lang="nl-NL" sz="1400" kern="1200" dirty="0" smtClean="0">
                          <a:solidFill>
                            <a:schemeClr val="dk1"/>
                          </a:solidFill>
                          <a:latin typeface="+mn-lt"/>
                          <a:ea typeface="+mn-ea"/>
                          <a:cs typeface="+mn-cs"/>
                        </a:rPr>
                        <a:t>Q2/Q3 2022: uitvoeringsmarkt</a:t>
                      </a:r>
                    </a:p>
                    <a:p>
                      <a:pPr>
                        <a:lnSpc>
                          <a:spcPct val="100000"/>
                        </a:lnSpc>
                        <a:spcAft>
                          <a:spcPts val="0"/>
                        </a:spcAft>
                      </a:pPr>
                      <a:r>
                        <a:rPr lang="nl-NL" sz="1400" kern="1200" dirty="0" smtClean="0">
                          <a:solidFill>
                            <a:schemeClr val="dk1"/>
                          </a:solidFill>
                          <a:latin typeface="+mn-lt"/>
                          <a:ea typeface="+mn-ea"/>
                          <a:cs typeface="+mn-cs"/>
                        </a:rPr>
                        <a:t>(waarschijnlijk)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solidFill>
                            <a:schemeClr val="dk1"/>
                          </a:solidFill>
                          <a:latin typeface="+mn-lt"/>
                          <a:ea typeface="+mn-ea"/>
                          <a:cs typeface="+mn-cs"/>
                        </a:rPr>
                        <a:t>Vervanging en renovatie </a:t>
                      </a:r>
                      <a:r>
                        <a:rPr lang="nl-NL" sz="1400" kern="1200" baseline="0" dirty="0" smtClean="0">
                          <a:solidFill>
                            <a:schemeClr val="dk1"/>
                          </a:solidFill>
                          <a:latin typeface="+mn-lt"/>
                          <a:ea typeface="+mn-ea"/>
                          <a:cs typeface="+mn-cs"/>
                        </a:rPr>
                        <a:t>draaidelen en bewegingswerken, incl. bediening, bewaking en besturing</a:t>
                      </a:r>
                      <a:endParaRPr lang="nl-NL" sz="1400" kern="1200" dirty="0" smtClean="0">
                        <a:solidFill>
                          <a:schemeClr val="dk1"/>
                        </a:solidFill>
                        <a:latin typeface="+mn-lt"/>
                        <a:ea typeface="+mn-ea"/>
                        <a:cs typeface="+mn-cs"/>
                      </a:endParaRPr>
                    </a:p>
                  </a:txBody>
                  <a:tcPr marL="68580" marR="68580" marT="34290" marB="34290"/>
                </a:tc>
                <a:extLst>
                  <a:ext uri="{0D108BD9-81ED-4DB2-BD59-A6C34878D82A}">
                    <a16:rowId xmlns:a16="http://schemas.microsoft.com/office/drawing/2014/main" val="4269080895"/>
                  </a:ext>
                </a:extLst>
              </a:tr>
            </a:tbl>
          </a:graphicData>
        </a:graphic>
      </p:graphicFrame>
      <p:sp>
        <p:nvSpPr>
          <p:cNvPr id="3" name="Tijdelijke aanduiding voor dianummer 2"/>
          <p:cNvSpPr>
            <a:spLocks noGrp="1"/>
          </p:cNvSpPr>
          <p:nvPr>
            <p:ph type="sldNum" sz="quarter" idx="14"/>
          </p:nvPr>
        </p:nvSpPr>
        <p:spPr/>
        <p:txBody>
          <a:bodyPr/>
          <a:lstStyle/>
          <a:p>
            <a:endParaRPr lang="nl-NL" dirty="0"/>
          </a:p>
        </p:txBody>
      </p:sp>
      <p:sp>
        <p:nvSpPr>
          <p:cNvPr id="5" name="Titel 4"/>
          <p:cNvSpPr>
            <a:spLocks noGrp="1"/>
          </p:cNvSpPr>
          <p:nvPr>
            <p:ph type="title"/>
          </p:nvPr>
        </p:nvSpPr>
        <p:spPr>
          <a:xfrm>
            <a:off x="467544" y="1439810"/>
            <a:ext cx="8199900" cy="410137"/>
          </a:xfrm>
        </p:spPr>
        <p:txBody>
          <a:bodyPr/>
          <a:lstStyle/>
          <a:p>
            <a:r>
              <a:rPr lang="nl-NL" dirty="0"/>
              <a:t>2</a:t>
            </a:r>
            <a:r>
              <a:rPr lang="nl-NL" baseline="30000" dirty="0" smtClean="0"/>
              <a:t>e</a:t>
            </a:r>
            <a:r>
              <a:rPr lang="nl-NL" dirty="0" smtClean="0"/>
              <a:t> </a:t>
            </a:r>
            <a:r>
              <a:rPr lang="nl-NL" dirty="0"/>
              <a:t>impuls </a:t>
            </a:r>
            <a:r>
              <a:rPr lang="nl-NL" dirty="0" err="1"/>
              <a:t>VenR</a:t>
            </a:r>
            <a:r>
              <a:rPr lang="nl-NL" dirty="0"/>
              <a:t> </a:t>
            </a:r>
            <a:r>
              <a:rPr lang="nl-NL" dirty="0" smtClean="0"/>
              <a:t>project op de uitvoeringsmarkt</a:t>
            </a:r>
            <a:endParaRPr lang="nl-NL" dirty="0"/>
          </a:p>
        </p:txBody>
      </p:sp>
    </p:spTree>
    <p:extLst>
      <p:ext uri="{BB962C8B-B14F-4D97-AF65-F5344CB8AC3E}">
        <p14:creationId xmlns:p14="http://schemas.microsoft.com/office/powerpoint/2010/main" val="3699959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p:cNvGraphicFramePr>
            <a:graphicFrameLocks noGrp="1"/>
          </p:cNvGraphicFramePr>
          <p:nvPr>
            <p:ph sz="quarter" idx="13"/>
            <p:extLst/>
          </p:nvPr>
        </p:nvGraphicFramePr>
        <p:xfrm>
          <a:off x="467544" y="2132856"/>
          <a:ext cx="8197201" cy="3012137"/>
        </p:xfrm>
        <a:graphic>
          <a:graphicData uri="http://schemas.openxmlformats.org/drawingml/2006/table">
            <a:tbl>
              <a:tblPr firstRow="1" bandRow="1">
                <a:tableStyleId>{5C22544A-7EE6-4342-B048-85BDC9FD1C3A}</a:tableStyleId>
              </a:tblPr>
              <a:tblGrid>
                <a:gridCol w="1467172">
                  <a:extLst>
                    <a:ext uri="{9D8B030D-6E8A-4147-A177-3AD203B41FA5}">
                      <a16:colId xmlns:a16="http://schemas.microsoft.com/office/drawing/2014/main" val="1380301043"/>
                    </a:ext>
                  </a:extLst>
                </a:gridCol>
                <a:gridCol w="1800200">
                  <a:extLst>
                    <a:ext uri="{9D8B030D-6E8A-4147-A177-3AD203B41FA5}">
                      <a16:colId xmlns:a16="http://schemas.microsoft.com/office/drawing/2014/main" val="3964188244"/>
                    </a:ext>
                  </a:extLst>
                </a:gridCol>
                <a:gridCol w="1800200">
                  <a:extLst>
                    <a:ext uri="{9D8B030D-6E8A-4147-A177-3AD203B41FA5}">
                      <a16:colId xmlns:a16="http://schemas.microsoft.com/office/drawing/2014/main" val="3152417704"/>
                    </a:ext>
                  </a:extLst>
                </a:gridCol>
                <a:gridCol w="3129629">
                  <a:extLst>
                    <a:ext uri="{9D8B030D-6E8A-4147-A177-3AD203B41FA5}">
                      <a16:colId xmlns:a16="http://schemas.microsoft.com/office/drawing/2014/main" val="4204648703"/>
                    </a:ext>
                  </a:extLst>
                </a:gridCol>
              </a:tblGrid>
              <a:tr h="480060">
                <a:tc>
                  <a:txBody>
                    <a:bodyPr/>
                    <a:lstStyle/>
                    <a:p>
                      <a:r>
                        <a:rPr lang="nl-NL" sz="1400" dirty="0" smtClean="0"/>
                        <a:t>Project/</a:t>
                      </a:r>
                    </a:p>
                    <a:p>
                      <a:r>
                        <a:rPr lang="nl-NL" sz="1400" dirty="0" smtClean="0"/>
                        <a:t>portfolio</a:t>
                      </a:r>
                      <a:endParaRPr lang="nl-NL" sz="1400" dirty="0"/>
                    </a:p>
                  </a:txBody>
                  <a:tcPr marL="68580" marR="68580" marT="34290" marB="34290"/>
                </a:tc>
                <a:tc>
                  <a:txBody>
                    <a:bodyPr/>
                    <a:lstStyle/>
                    <a:p>
                      <a:r>
                        <a:rPr lang="nl-NL" sz="1400" dirty="0" smtClean="0"/>
                        <a:t>Projecten</a:t>
                      </a:r>
                      <a:endParaRPr lang="nl-NL" sz="1400" dirty="0"/>
                    </a:p>
                  </a:txBody>
                  <a:tcPr marL="68580" marR="68580" marT="34290" marB="34290"/>
                </a:tc>
                <a:tc>
                  <a:txBody>
                    <a:bodyPr/>
                    <a:lstStyle/>
                    <a:p>
                      <a:r>
                        <a:rPr lang="nl-NL" sz="1400" dirty="0" smtClean="0"/>
                        <a:t>Wanneer</a:t>
                      </a:r>
                      <a:endParaRPr lang="nl-NL" sz="1400" dirty="0"/>
                    </a:p>
                  </a:txBody>
                  <a:tcPr marL="68580" marR="68580" marT="34290" marB="34290"/>
                </a:tc>
                <a:tc>
                  <a:txBody>
                    <a:bodyPr/>
                    <a:lstStyle/>
                    <a:p>
                      <a:r>
                        <a:rPr lang="nl-NL" sz="1400" dirty="0" smtClean="0"/>
                        <a:t>Wat</a:t>
                      </a:r>
                      <a:endParaRPr lang="nl-NL" sz="1400" dirty="0"/>
                    </a:p>
                  </a:txBody>
                  <a:tcPr marL="68580" marR="68580" marT="34290" marB="34290"/>
                </a:tc>
                <a:extLst>
                  <a:ext uri="{0D108BD9-81ED-4DB2-BD59-A6C34878D82A}">
                    <a16:rowId xmlns:a16="http://schemas.microsoft.com/office/drawing/2014/main" val="3220138858"/>
                  </a:ext>
                </a:extLst>
              </a:tr>
              <a:tr h="1168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err="1" smtClean="0"/>
                        <a:t>Demkabocht</a:t>
                      </a:r>
                      <a:r>
                        <a:rPr lang="nl-NL" sz="1400" baseline="0" dirty="0" smtClean="0"/>
                        <a:t> en Amsterdam-Rijnkanaal (ARK), MN</a:t>
                      </a:r>
                      <a:endParaRPr lang="nl-NL" sz="1400" dirty="0" smtClean="0"/>
                    </a:p>
                  </a:txBody>
                  <a:tcPr marL="68580" marR="68580" marT="34290" marB="34290"/>
                </a:tc>
                <a:tc>
                  <a:txBody>
                    <a:bodyPr/>
                    <a:lstStyle/>
                    <a:p>
                      <a:pPr>
                        <a:lnSpc>
                          <a:spcPct val="100000"/>
                        </a:lnSpc>
                      </a:pPr>
                      <a:r>
                        <a:rPr lang="nl-NL" sz="1400" dirty="0" err="1" smtClean="0"/>
                        <a:t>Demkabocht</a:t>
                      </a:r>
                      <a:r>
                        <a:rPr lang="nl-NL" sz="1400" dirty="0" smtClean="0"/>
                        <a:t> en</a:t>
                      </a:r>
                    </a:p>
                    <a:p>
                      <a:pPr>
                        <a:lnSpc>
                          <a:spcPct val="100000"/>
                        </a:lnSpc>
                      </a:pPr>
                      <a:r>
                        <a:rPr lang="nl-NL" sz="1400" dirty="0" smtClean="0"/>
                        <a:t>Damwanden ARK (1 contract?)</a:t>
                      </a:r>
                      <a:endParaRPr lang="nl-NL" sz="1400" dirty="0"/>
                    </a:p>
                  </a:txBody>
                  <a:tcPr marL="68580" marR="68580" marT="34290" marB="34290"/>
                </a:tc>
                <a:tc>
                  <a:txBody>
                    <a:bodyPr/>
                    <a:lstStyle/>
                    <a:p>
                      <a:pPr>
                        <a:lnSpc>
                          <a:spcPct val="100000"/>
                        </a:lnSpc>
                        <a:spcAft>
                          <a:spcPts val="0"/>
                        </a:spcAft>
                      </a:pPr>
                      <a:r>
                        <a:rPr lang="nl-NL" sz="1400" kern="1200" dirty="0" smtClean="0">
                          <a:solidFill>
                            <a:schemeClr val="dk1"/>
                          </a:solidFill>
                          <a:latin typeface="+mn-lt"/>
                          <a:ea typeface="+mn-ea"/>
                          <a:cs typeface="+mn-cs"/>
                        </a:rPr>
                        <a:t>Q3/Q4 2022: uitvoeringsmarkt</a:t>
                      </a:r>
                    </a:p>
                    <a:p>
                      <a:pPr>
                        <a:lnSpc>
                          <a:spcPct val="100000"/>
                        </a:lnSpc>
                        <a:spcAft>
                          <a:spcPts val="0"/>
                        </a:spcAft>
                      </a:pPr>
                      <a:r>
                        <a:rPr lang="nl-NL" sz="1400" kern="1200" dirty="0" smtClean="0">
                          <a:solidFill>
                            <a:schemeClr val="dk1"/>
                          </a:solidFill>
                          <a:latin typeface="+mn-lt"/>
                          <a:ea typeface="+mn-ea"/>
                          <a:cs typeface="+mn-cs"/>
                        </a:rPr>
                        <a:t>(waarschijnlijk)</a:t>
                      </a:r>
                      <a:endParaRPr lang="nl-NL" sz="1400" kern="1200" dirty="0">
                        <a:solidFill>
                          <a:schemeClr val="dk1"/>
                        </a:solidFill>
                        <a:latin typeface="+mn-lt"/>
                        <a:ea typeface="+mn-ea"/>
                        <a:cs typeface="+mn-cs"/>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kern="1200" dirty="0" smtClean="0">
                          <a:solidFill>
                            <a:schemeClr val="dk1"/>
                          </a:solidFill>
                          <a:latin typeface="+mn-lt"/>
                          <a:ea typeface="+mn-ea"/>
                          <a:cs typeface="+mn-cs"/>
                        </a:rPr>
                        <a:t>Waterbouw, ARK: scopebepaling Damwanden wordt uitgewerkt:</a:t>
                      </a:r>
                      <a:r>
                        <a:rPr lang="nl-NL" sz="1400" kern="1200" baseline="0" dirty="0" smtClean="0">
                          <a:solidFill>
                            <a:schemeClr val="dk1"/>
                          </a:solidFill>
                          <a:latin typeface="+mn-lt"/>
                          <a:ea typeface="+mn-ea"/>
                          <a:cs typeface="+mn-cs"/>
                        </a:rPr>
                        <a:t> veel damwanden vervangen en </a:t>
                      </a:r>
                      <a:r>
                        <a:rPr lang="nl-NL" sz="1400" kern="1200" baseline="0" dirty="0" err="1" smtClean="0">
                          <a:solidFill>
                            <a:schemeClr val="dk1"/>
                          </a:solidFill>
                          <a:latin typeface="+mn-lt"/>
                          <a:ea typeface="+mn-ea"/>
                          <a:cs typeface="+mn-cs"/>
                        </a:rPr>
                        <a:t>Demka</a:t>
                      </a:r>
                      <a:r>
                        <a:rPr lang="nl-NL" sz="1400" kern="1200" baseline="0" dirty="0" smtClean="0">
                          <a:solidFill>
                            <a:schemeClr val="dk1"/>
                          </a:solidFill>
                          <a:latin typeface="+mn-lt"/>
                          <a:ea typeface="+mn-ea"/>
                          <a:cs typeface="+mn-cs"/>
                        </a:rPr>
                        <a:t>-terrein opnieuw inrichten</a:t>
                      </a:r>
                      <a:endParaRPr lang="nl-NL" sz="1400" kern="1200" dirty="0" smtClean="0">
                        <a:solidFill>
                          <a:schemeClr val="dk1"/>
                        </a:solidFill>
                        <a:latin typeface="+mn-lt"/>
                        <a:ea typeface="+mn-ea"/>
                        <a:cs typeface="+mn-cs"/>
                      </a:endParaRPr>
                    </a:p>
                  </a:txBody>
                  <a:tcPr marL="68580" marR="68580" marT="34290" marB="34290"/>
                </a:tc>
                <a:extLst>
                  <a:ext uri="{0D108BD9-81ED-4DB2-BD59-A6C34878D82A}">
                    <a16:rowId xmlns:a16="http://schemas.microsoft.com/office/drawing/2014/main" val="847297318"/>
                  </a:ext>
                </a:extLst>
              </a:tr>
              <a:tr h="1168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smtClean="0"/>
                        <a:t>Bruggen, WNZ: 2</a:t>
                      </a:r>
                      <a:r>
                        <a:rPr lang="nl-NL" sz="1400" baseline="30000" dirty="0" smtClean="0"/>
                        <a:t>e</a:t>
                      </a:r>
                      <a:r>
                        <a:rPr lang="nl-NL" sz="1400" dirty="0" smtClean="0"/>
                        <a:t> portfolio</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smtClean="0"/>
                        <a:t>Portfolioaanpak: Spijkenisserbrug en (beweegbare</a:t>
                      </a:r>
                      <a:r>
                        <a:rPr lang="nl-NL" sz="1400" baseline="0" dirty="0" smtClean="0"/>
                        <a:t> deel) </a:t>
                      </a:r>
                      <a:r>
                        <a:rPr lang="nl-NL" sz="1400" dirty="0" smtClean="0"/>
                        <a:t>Brug over de Noord</a:t>
                      </a:r>
                      <a:endParaRPr lang="nl-NL" sz="1400" dirty="0"/>
                    </a:p>
                  </a:txBody>
                  <a:tcPr marL="68580" marR="68580" marT="34290" marB="34290"/>
                </a:tc>
                <a:tc>
                  <a:txBody>
                    <a:bodyPr/>
                    <a:lstStyle/>
                    <a:p>
                      <a:r>
                        <a:rPr lang="nl-NL" sz="1400" baseline="0" dirty="0" smtClean="0"/>
                        <a:t>Q3/Q4 2022: uitvoeringsmarkt (waarschijnlijk)</a:t>
                      </a:r>
                    </a:p>
                  </a:txBody>
                  <a:tcPr marL="68580" marR="68580" marT="34290" marB="34290"/>
                </a:tc>
                <a:tc>
                  <a:txBody>
                    <a:bodyPr/>
                    <a:lstStyle/>
                    <a:p>
                      <a:r>
                        <a:rPr lang="nl-NL" sz="1400" dirty="0" smtClean="0"/>
                        <a:t>3B bruggen (bouwbloktoepassing) vervangen,</a:t>
                      </a:r>
                      <a:r>
                        <a:rPr lang="nl-NL" sz="1400" baseline="0" dirty="0" smtClean="0"/>
                        <a:t> bewegingswerken aanpakken met levensduur 15 jaar en installaties (</a:t>
                      </a:r>
                      <a:r>
                        <a:rPr lang="nl-NL" sz="1400" baseline="0" dirty="0" err="1" smtClean="0"/>
                        <a:t>LFV’s</a:t>
                      </a:r>
                      <a:r>
                        <a:rPr lang="nl-NL" sz="1400" baseline="0" dirty="0" smtClean="0"/>
                        <a:t>) vervangen</a:t>
                      </a:r>
                      <a:r>
                        <a:rPr lang="nl-NL" sz="1400" kern="1200" baseline="0" dirty="0" smtClean="0">
                          <a:solidFill>
                            <a:schemeClr val="dk1"/>
                          </a:solidFill>
                          <a:latin typeface="+mn-lt"/>
                          <a:ea typeface="+mn-ea"/>
                          <a:cs typeface="+mn-cs"/>
                        </a:rPr>
                        <a:t> in 2024</a:t>
                      </a:r>
                      <a:endParaRPr lang="nl-NL" sz="1400" kern="1200" dirty="0">
                        <a:solidFill>
                          <a:schemeClr val="dk1"/>
                        </a:solidFill>
                        <a:latin typeface="+mn-lt"/>
                        <a:ea typeface="+mn-ea"/>
                        <a:cs typeface="+mn-cs"/>
                      </a:endParaRPr>
                    </a:p>
                  </a:txBody>
                  <a:tcPr marL="68580" marR="68580" marT="34290" marB="34290"/>
                </a:tc>
                <a:extLst>
                  <a:ext uri="{0D108BD9-81ED-4DB2-BD59-A6C34878D82A}">
                    <a16:rowId xmlns:a16="http://schemas.microsoft.com/office/drawing/2014/main" val="3489761779"/>
                  </a:ext>
                </a:extLst>
              </a:tr>
            </a:tbl>
          </a:graphicData>
        </a:graphic>
      </p:graphicFrame>
      <p:sp>
        <p:nvSpPr>
          <p:cNvPr id="3" name="Tijdelijke aanduiding voor dianummer 2"/>
          <p:cNvSpPr>
            <a:spLocks noGrp="1"/>
          </p:cNvSpPr>
          <p:nvPr>
            <p:ph type="sldNum" sz="quarter" idx="14"/>
          </p:nvPr>
        </p:nvSpPr>
        <p:spPr/>
        <p:txBody>
          <a:bodyPr/>
          <a:lstStyle/>
          <a:p>
            <a:endParaRPr lang="nl-NL" dirty="0"/>
          </a:p>
        </p:txBody>
      </p:sp>
      <p:sp>
        <p:nvSpPr>
          <p:cNvPr id="5" name="Titel 4"/>
          <p:cNvSpPr>
            <a:spLocks noGrp="1"/>
          </p:cNvSpPr>
          <p:nvPr>
            <p:ph type="title"/>
          </p:nvPr>
        </p:nvSpPr>
        <p:spPr>
          <a:xfrm>
            <a:off x="464845" y="1434809"/>
            <a:ext cx="8199900" cy="400110"/>
          </a:xfrm>
        </p:spPr>
        <p:txBody>
          <a:bodyPr/>
          <a:lstStyle/>
          <a:p>
            <a:r>
              <a:rPr lang="nl-NL" dirty="0"/>
              <a:t>I</a:t>
            </a:r>
            <a:r>
              <a:rPr lang="nl-NL" dirty="0" smtClean="0"/>
              <a:t>mpuls VenR</a:t>
            </a:r>
            <a:r>
              <a:rPr lang="nl-NL" dirty="0"/>
              <a:t>-</a:t>
            </a:r>
            <a:r>
              <a:rPr lang="nl-NL" dirty="0" smtClean="0"/>
              <a:t>projecten </a:t>
            </a:r>
            <a:r>
              <a:rPr lang="nl-NL" dirty="0"/>
              <a:t>vervolg </a:t>
            </a:r>
          </a:p>
        </p:txBody>
      </p:sp>
    </p:spTree>
    <p:extLst>
      <p:ext uri="{BB962C8B-B14F-4D97-AF65-F5344CB8AC3E}">
        <p14:creationId xmlns:p14="http://schemas.microsoft.com/office/powerpoint/2010/main" val="3616841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endParaRPr lang="nl-NL" dirty="0"/>
          </a:p>
        </p:txBody>
      </p:sp>
      <p:sp>
        <p:nvSpPr>
          <p:cNvPr id="7" name="Titel 1"/>
          <p:cNvSpPr>
            <a:spLocks noGrp="1"/>
          </p:cNvSpPr>
          <p:nvPr>
            <p:ph type="title"/>
          </p:nvPr>
        </p:nvSpPr>
        <p:spPr>
          <a:xfrm>
            <a:off x="467544" y="1340768"/>
            <a:ext cx="8192691" cy="739127"/>
          </a:xfrm>
        </p:spPr>
        <p:txBody>
          <a:bodyPr>
            <a:noAutofit/>
          </a:bodyPr>
          <a:lstStyle/>
          <a:p>
            <a:r>
              <a:rPr lang="nl-NL" sz="2600" dirty="0">
                <a:solidFill>
                  <a:srgbClr val="007BC7"/>
                </a:solidFill>
              </a:rPr>
              <a:t>Draaibruggen Den Oever: Betrouwbaar vervangen</a:t>
            </a:r>
            <a:endParaRPr lang="nl-NL" sz="2600" dirty="0">
              <a:solidFill>
                <a:srgbClr val="007BC7"/>
              </a:solidFill>
            </a:endParaRPr>
          </a:p>
        </p:txBody>
      </p:sp>
      <p:sp>
        <p:nvSpPr>
          <p:cNvPr id="8" name="Ondertitel 2"/>
          <p:cNvSpPr txBox="1">
            <a:spLocks/>
          </p:cNvSpPr>
          <p:nvPr/>
        </p:nvSpPr>
        <p:spPr>
          <a:xfrm>
            <a:off x="467544" y="2420888"/>
            <a:ext cx="8030825" cy="3528392"/>
          </a:xfrm>
          <a:prstGeom prst="rect">
            <a:avLst/>
          </a:prstGeom>
        </p:spPr>
        <p:txBody>
          <a:bodyPr>
            <a:no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257175" indent="-257175"/>
            <a:r>
              <a:rPr lang="nl-NL" sz="1600" kern="0" dirty="0" smtClean="0">
                <a:solidFill>
                  <a:schemeClr val="tx1"/>
                </a:solidFill>
              </a:rPr>
              <a:t>Veilig </a:t>
            </a:r>
            <a:r>
              <a:rPr lang="nl-NL" sz="1600" kern="0" dirty="0" err="1">
                <a:solidFill>
                  <a:schemeClr val="tx1"/>
                </a:solidFill>
              </a:rPr>
              <a:t>èn</a:t>
            </a:r>
            <a:r>
              <a:rPr lang="nl-NL" sz="1600" kern="0" dirty="0">
                <a:solidFill>
                  <a:schemeClr val="tx1"/>
                </a:solidFill>
              </a:rPr>
              <a:t> zo betrouwbaar mogelijk bruggen en bewegingswerken vervangen!! Bruggen zijn “op”. In gesprek over voorspelbaar en betrouwbaar </a:t>
            </a:r>
            <a:r>
              <a:rPr lang="nl-NL" sz="1600" kern="0" dirty="0" smtClean="0">
                <a:solidFill>
                  <a:schemeClr val="tx1"/>
                </a:solidFill>
              </a:rPr>
              <a:t>vervangen.</a:t>
            </a:r>
            <a:endParaRPr lang="nl-NL" sz="1600" kern="0" dirty="0">
              <a:solidFill>
                <a:schemeClr val="tx1"/>
              </a:solidFill>
            </a:endParaRPr>
          </a:p>
          <a:p>
            <a:pPr marL="257175" indent="-257175"/>
            <a:r>
              <a:rPr lang="nl-NL" sz="1600" kern="0" dirty="0" smtClean="0">
                <a:solidFill>
                  <a:schemeClr val="tx1"/>
                </a:solidFill>
              </a:rPr>
              <a:t>Wat is besteltijd van de bruggen? Wat is er na gunning nodig om de bruggen zo voorspelbaar en betrouwbaar mogelijk besteld en geproduceerd te krijgen? Of ziet markt al opties die zij wil bespreken  tijdens aanbesteding? Geldt dat ook voor andere onderdelen (</a:t>
            </a:r>
            <a:r>
              <a:rPr lang="nl-NL" sz="1600" kern="0" dirty="0" err="1" smtClean="0">
                <a:solidFill>
                  <a:schemeClr val="tx1"/>
                </a:solidFill>
              </a:rPr>
              <a:t>BenB</a:t>
            </a:r>
            <a:r>
              <a:rPr lang="nl-NL" sz="1600" kern="0" dirty="0" smtClean="0">
                <a:solidFill>
                  <a:schemeClr val="tx1"/>
                </a:solidFill>
              </a:rPr>
              <a:t> </a:t>
            </a:r>
            <a:r>
              <a:rPr lang="nl-NL" sz="1600" kern="0" dirty="0" err="1" smtClean="0">
                <a:solidFill>
                  <a:schemeClr val="tx1"/>
                </a:solidFill>
              </a:rPr>
              <a:t>icm</a:t>
            </a:r>
            <a:r>
              <a:rPr lang="nl-NL" sz="1600" kern="0" dirty="0" smtClean="0">
                <a:solidFill>
                  <a:schemeClr val="tx1"/>
                </a:solidFill>
              </a:rPr>
              <a:t> met de sluis)?</a:t>
            </a:r>
          </a:p>
          <a:p>
            <a:pPr marL="257175" indent="-257175"/>
            <a:r>
              <a:rPr lang="nl-NL" sz="1600" kern="0" dirty="0" err="1" smtClean="0">
                <a:solidFill>
                  <a:schemeClr val="tx1"/>
                </a:solidFill>
              </a:rPr>
              <a:t>Trechtering</a:t>
            </a:r>
            <a:r>
              <a:rPr lang="nl-NL" sz="1600" kern="0" dirty="0" smtClean="0">
                <a:solidFill>
                  <a:schemeClr val="tx1"/>
                </a:solidFill>
              </a:rPr>
              <a:t> naar 3 partijen: wel of niet? En wat vindt de markt een criterium?</a:t>
            </a:r>
          </a:p>
          <a:p>
            <a:pPr marL="257175" indent="-257175"/>
            <a:r>
              <a:rPr lang="nl-NL" sz="1600" kern="0" dirty="0" smtClean="0">
                <a:solidFill>
                  <a:schemeClr val="tx1"/>
                </a:solidFill>
              </a:rPr>
              <a:t>BPKV: ook op duurzaamheid en samenwerking? Kwantitatief en/of kwalitatief?</a:t>
            </a:r>
          </a:p>
          <a:p>
            <a:pPr marL="257175" indent="-257175"/>
            <a:r>
              <a:rPr lang="nl-NL" sz="1600" kern="0" dirty="0" smtClean="0">
                <a:solidFill>
                  <a:schemeClr val="tx1"/>
                </a:solidFill>
              </a:rPr>
              <a:t>Hoe zit het met het project Afsluitdijk?</a:t>
            </a:r>
          </a:p>
          <a:p>
            <a:pPr marL="257175" indent="-257175"/>
            <a:r>
              <a:rPr lang="nl-NL" sz="1600" kern="0" dirty="0" smtClean="0">
                <a:solidFill>
                  <a:schemeClr val="tx1"/>
                </a:solidFill>
              </a:rPr>
              <a:t>Etc.</a:t>
            </a:r>
            <a:endParaRPr lang="nl-NL" sz="1600" kern="0" dirty="0">
              <a:solidFill>
                <a:schemeClr val="tx1"/>
              </a:solidFill>
            </a:endParaRPr>
          </a:p>
        </p:txBody>
      </p:sp>
    </p:spTree>
    <p:extLst>
      <p:ext uri="{BB962C8B-B14F-4D97-AF65-F5344CB8AC3E}">
        <p14:creationId xmlns:p14="http://schemas.microsoft.com/office/powerpoint/2010/main" val="1481461624"/>
      </p:ext>
    </p:extLst>
  </p:cSld>
  <p:clrMapOvr>
    <a:masterClrMapping/>
  </p:clrMapOvr>
  <p:timing>
    <p:tnLst>
      <p:par>
        <p:cTn id="1" dur="indefinite" restart="never" nodeType="tmRoot"/>
      </p:par>
    </p:tnLst>
  </p:timing>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UI/customUI14.xml><?xml version="1.0" encoding="utf-8"?>
<customUI xmlns="http://schemas.microsoft.com/office/2009/07/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Project Document" ma:contentTypeID="0x010100869D8030C0354C67920800D7E93602B5003A4A058487753B49AF059CD0828C5C73" ma:contentTypeVersion="21" ma:contentTypeDescription="" ma:contentTypeScope="" ma:versionID="9cd3a64138b1c9ac42f7b04638ba0d38">
  <xsd:schema xmlns:xsd="http://www.w3.org/2001/XMLSchema" xmlns:xs="http://www.w3.org/2001/XMLSchema" xmlns:p="http://schemas.microsoft.com/office/2006/metadata/properties" xmlns:ns1="208e46c2-bbcd-4624-8858-21bd42ce7c86" targetNamespace="http://schemas.microsoft.com/office/2006/metadata/properties" ma:root="true" ma:fieldsID="02e5661bd731df1a7aa0b0cdf388264d" ns1:_="">
    <xsd:import namespace="208e46c2-bbcd-4624-8858-21bd42ce7c86"/>
    <xsd:element name="properties">
      <xsd:complexType>
        <xsd:sequence>
          <xsd:element name="documentManagement">
            <xsd:complexType>
              <xsd:all>
                <xsd:element ref="ns1:TaxCatchAll" minOccurs="0"/>
                <xsd:element ref="ns1:TaxCatchAllLabel" minOccurs="0"/>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ManagerProjectbeheersing" minOccurs="0"/>
                <xsd:element ref="ns1:Connect-Contractmanager" minOccurs="0"/>
                <xsd:element ref="ns1:Connect-TechnischManager" minOccurs="0"/>
                <xsd:element ref="ns1:Connect-Omgevingsmanager" minOccurs="0"/>
                <xsd:element ref="ns1:Connect-SEfase_0" minOccurs="0"/>
                <xsd:element ref="ns1:Connect-IPMrol_0" minOccurs="0"/>
                <xsd:element ref="ns1:Connect-Deelproces_0" minOccurs="0"/>
                <xsd:element ref="ns1:Connect-Activiteit_0" minOccurs="0"/>
                <xsd:element ref="ns1:Connect-InformatieUitBronsysteem"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TaxCatchAll" ma:index="0" nillable="true" ma:displayName="Taxonomy Catch All Column" ma:hidden="true" ma:list="{9fdcc02a-2853-450e-9fa1-36380bb4fa8d}" ma:internalName="TaxCatchAll" ma:readOnly="false" ma:showField="CatchAllData" ma:web="07f2926f-e115-4f9d-91fb-eb07ffcd00c1">
      <xsd:complexType>
        <xsd:complexContent>
          <xsd:extension base="dms:MultiChoiceLookup">
            <xsd:sequence>
              <xsd:element name="Value" type="dms:Lookup" maxOccurs="unbounded" minOccurs="0" nillable="true"/>
            </xsd:sequence>
          </xsd:extension>
        </xsd:complexContent>
      </xsd:complexType>
    </xsd:element>
    <xsd:element name="TaxCatchAllLabel" ma:index="1" nillable="true" ma:displayName="Taxonomy Catch All Column1" ma:hidden="true" ma:list="{9fdcc02a-2853-450e-9fa1-36380bb4fa8d}" ma:internalName="TaxCatchAllLabel" ma:readOnly="false" ma:showField="CatchAllDataLabel" ma:web="07f2926f-e115-4f9d-91fb-eb07ffcd00c1">
      <xsd:complexType>
        <xsd:complexContent>
          <xsd:extension base="dms:MultiChoiceLookup">
            <xsd:sequence>
              <xsd:element name="Value" type="dms:Lookup" maxOccurs="unbounded" minOccurs="0" nillable="true"/>
            </xsd:sequence>
          </xsd:extension>
        </xsd:complexContent>
      </xsd:complexType>
    </xsd:element>
    <xsd:element name="_dlc_DocIdUrl" ma:index="2"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3" nillable="true" ma:displayName="Dossier Id" ma:hidden="true" ma:internalName="Connect_x002d_DossierId" ma:readOnly="false">
      <xsd:simpleType>
        <xsd:restriction base="dms:Text"/>
      </xsd:simpleType>
    </xsd:element>
    <xsd:element name="Connect-Documenttype_0" ma:index="4"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4" nillable="true" ma:displayName="Subtitel" ma:hidden="true" ma:internalName="Connect_x002d_Subtitel" ma:readOnly="false">
      <xsd:simpleType>
        <xsd:restriction base="dms:Text"/>
      </xsd:simpleType>
    </xsd:element>
    <xsd:element name="Connect-Toelichting" ma:index="15" nillable="true" ma:displayName="Toelichting" ma:hidden="true" ma:internalName="Connect_x002d_Toelichting" ma:readOnly="false">
      <xsd:simpleType>
        <xsd:restriction base="dms:Note"/>
      </xsd:simpleType>
    </xsd:element>
    <xsd:element name="TaxKeywordTaxHTField" ma:index="16"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8"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9"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21"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3"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4" nillable="true" ma:displayName="Auteur Extern" ma:hidden="true" ma:internalName="Connect_x002d_AuteurExtern" ma:readOnly="false">
      <xsd:simpleType>
        <xsd:restriction base="dms:Text"/>
      </xsd:simpleType>
    </xsd:element>
    <xsd:element name="Connect-Ondertekenaar" ma:index="25"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6"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7"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9"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31"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3"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ManagerProjectbeheersing" ma:index="34" nillable="true" ma:displayName="Manager Projectbeheersing" ma:hidden="true"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35" nillable="true" ma:displayName="Contractmanager" ma:hidden="true"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36" nillable="true" ma:displayName="Technisch Manager" ma:hidden="true"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37" nillable="true" ma:displayName="Omgevingsmanager" ma:hidden="true"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SEfase_0" ma:index="38" nillable="true" ma:taxonomy="true" ma:internalName="Connect_x002d_SEfase_0" ma:taxonomyFieldName="Connect_x002d_SEfase" ma:displayName="SE-fase" ma:readOnly="false" ma:fieldId="{daf0b199-2ddf-4be9-bf03-a934c0223eb7}" ma:sspId="c3f2f726-aef4-499f-b234-769b04ce551a" ma:termSetId="94c1f566-e1fc-4109-af03-90195a820aaf" ma:anchorId="00000000-0000-0000-0000-000000000000" ma:open="false" ma:isKeyword="false">
      <xsd:complexType>
        <xsd:sequence>
          <xsd:element ref="pc:Terms" minOccurs="0" maxOccurs="1"/>
        </xsd:sequence>
      </xsd:complexType>
    </xsd:element>
    <xsd:element name="Connect-IPMrol_0" ma:index="40" nillable="true" ma:taxonomy="true" ma:internalName="Connect_x002d_IPMrol_0" ma:taxonomyFieldName="Connect_x002d_IPMrol" ma:displayName="IPM-Rol" ma:readOnly="false" ma:fieldId="{6a66f5eb-73ec-4347-9499-3fed1c40262d}" ma:sspId="c3f2f726-aef4-499f-b234-769b04ce551a" ma:termSetId="aa68009d-6895-4151-885d-beee1346ca16" ma:anchorId="00000000-0000-0000-0000-000000000000" ma:open="false" ma:isKeyword="false">
      <xsd:complexType>
        <xsd:sequence>
          <xsd:element ref="pc:Terms" minOccurs="0" maxOccurs="1"/>
        </xsd:sequence>
      </xsd:complexType>
    </xsd:element>
    <xsd:element name="Connect-Deelproces_0" ma:index="4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Activiteit_0" ma:index="44" nillable="true" ma:taxonomy="true" ma:internalName="Connect_x002d_Activiteit_0" ma:taxonomyFieldName="Connect_x002d_Activiteit" ma:displayName="Activiteit" ma:readOnly="false" ma:fieldId="{5fcf51d6-09ea-45d3-af7b-139194eb9ca4}" ma:sspId="c3f2f726-aef4-499f-b234-769b04ce551a" ma:termSetId="c6612529-6787-4a75-be09-a56fe00b25b5" ma:anchorId="00000000-0000-0000-0000-000000000000" ma:open="false" ma:isKeyword="false">
      <xsd:complexType>
        <xsd:sequence>
          <xsd:element ref="pc:Terms" minOccurs="0" maxOccurs="1"/>
        </xsd:sequence>
      </xsd:complexType>
    </xsd:element>
    <xsd:element name="Connect-InformatieUitBronsysteem" ma:index="46" nillable="true" ma:displayName="Informatie Uit Bronsysteem" ma:hidden="true" ma:internalName="Connect_x002d_InformatieUitBronsysteem" ma:readOnly="false">
      <xsd:simpleType>
        <xsd:restriction base="dms:Note"/>
      </xsd:simpleType>
    </xsd:element>
    <xsd:element name="_dlc_DocId" ma:index="47" nillable="true" ma:displayName="Waarde van de document-id" ma:description="De waarde van de document-id die aan dit item is toegewezen." ma:internalName="_dlc_DocId" ma:readOnly="true">
      <xsd:simpleType>
        <xsd:restriction base="dms:Text"/>
      </xsd:simpleType>
    </xsd:element>
    <xsd:element name="_dlc_DocIdPersistId" ma:index="4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houdstype"/>
        <xsd:element ref="dc:title" minOccurs="0" maxOccurs="1" ma:index="1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c3f2f726-aef4-499f-b234-769b04ce551a" ContentTypeId="0x010100869D8030C0354C67920800D7E93602B5" PreviousValue="false"/>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Urls xmlns="http://schemas.microsoft.com/sharepoint/v3/contenttype/forms/url">
  <Edit>_layouts/15/RWS.SharePoint.Connect/EditForm.aspx</Edit>
</FormUrl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documentManagement>
    <Connect-DossierId xmlns="208e46c2-bbcd-4624-8858-21bd42ce7c86" xsi:nil="true"/>
    <Connect-Subtitel xmlns="208e46c2-bbcd-4624-8858-21bd42ce7c86" xsi:nil="true"/>
    <TaxKeywordTaxHTField xmlns="208e46c2-bbcd-4624-8858-21bd42ce7c86">
      <Terms xmlns="http://schemas.microsoft.com/office/infopath/2007/PartnerControls">
        <TermInfo xmlns="http://schemas.microsoft.com/office/infopath/2007/PartnerControls">
          <TermName xmlns="http://schemas.microsoft.com/office/infopath/2007/PartnerControls">Meerwaardescan Afwegingskader Best Value BVA</TermName>
          <TermId xmlns="http://schemas.microsoft.com/office/infopath/2007/PartnerControls">2bee7d4a-9fc8-455b-b5d8-9b00763c4d35</TermId>
        </TermInfo>
      </Terms>
    </TaxKeywordTaxHTField>
    <Connect-SEfase_0 xmlns="208e46c2-bbcd-4624-8858-21bd42ce7c86">
      <Terms xmlns="http://schemas.microsoft.com/office/infopath/2007/PartnerControls"/>
    </Connect-SEfase_0>
    <Connect-Activiteit_0 xmlns="208e46c2-bbcd-4624-8858-21bd42ce7c86">
      <Terms xmlns="http://schemas.microsoft.com/office/infopath/2007/PartnerControls">
        <TermInfo xmlns="http://schemas.microsoft.com/office/infopath/2007/PartnerControls">
          <TermName xmlns="http://schemas.microsoft.com/office/infopath/2007/PartnerControls">Bepalen marktbenadering realisatie</TermName>
          <TermId xmlns="http://schemas.microsoft.com/office/infopath/2007/PartnerControls">c05e7dc0-19e5-4897-8dd2-5f897965e5e2</TermId>
        </TermInfo>
      </Terms>
    </Connect-Activiteit_0>
    <Connect-Status xmlns="208e46c2-bbcd-4624-8858-21bd42ce7c86">Definitief</Connect-Status>
    <Connect-Archiefwaardig xmlns="208e46c2-bbcd-4624-8858-21bd42ce7c86">Ja</Connect-Archiefwaardig>
    <Connect-IPMrol_0 xmlns="208e46c2-bbcd-4624-8858-21bd42ce7c86">
      <Terms xmlns="http://schemas.microsoft.com/office/infopath/2007/PartnerControls"/>
    </Connect-IPMrol_0>
    <Connect-InformatieUitBronsysteem xmlns="208e46c2-bbcd-4624-8858-21bd42ce7c86" xsi:nil="true"/>
    <Connect-Omgevingsmanager xmlns="208e46c2-bbcd-4624-8858-21bd42ce7c86">
      <UserInfo>
        <DisplayName/>
        <AccountId xsi:nil="true"/>
        <AccountType/>
      </UserInfo>
    </Connect-Omgevingsmanager>
    <TaxCatchAll xmlns="208e46c2-bbcd-4624-8858-21bd42ce7c86">
      <Value>16</Value>
      <Value>66</Value>
      <Value>12</Value>
      <Value>77</Value>
      <Value>101</Value>
      <Value>2</Value>
    </TaxCatchAll>
    <TaxCatchAllLabel xmlns="208e46c2-bbcd-4624-8858-21bd42ce7c86"/>
    <Connect-Documenttype_0 xmlns="208e46c2-bbcd-4624-8858-21bd42ce7c86">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Connect-Documenttype_0>
    <Connect-Toelichting xmlns="208e46c2-bbcd-4624-8858-21bd42ce7c86" xsi:nil="true"/>
    <Connect-Ondertekenaar xmlns="208e46c2-bbcd-4624-8858-21bd42ce7c86">
      <UserInfo>
        <DisplayName/>
        <AccountId xsi:nil="true"/>
        <AccountType/>
      </UserInfo>
    </Connect-Ondertekenaar>
    <Connect-Contractmanager xmlns="208e46c2-bbcd-4624-8858-21bd42ce7c86">
      <UserInfo>
        <DisplayName/>
        <AccountId xsi:nil="true"/>
        <AccountType/>
      </UserInfo>
    </Connect-Contractmanager>
    <Connect-TechnischManager xmlns="208e46c2-bbcd-4624-8858-21bd42ce7c86">
      <UserInfo>
        <DisplayName/>
        <AccountId xsi:nil="true"/>
        <AccountType/>
      </UserInfo>
    </Connect-TechnischManager>
    <Connect-Auteur xmlns="208e46c2-bbcd-4624-8858-21bd42ce7c86">
      <UserInfo>
        <DisplayName/>
        <AccountId xsi:nil="true"/>
        <AccountType/>
      </UserInfo>
    </Connect-Auteur>
    <Connect-Projectnummer_0 xmlns="208e46c2-bbcd-4624-8858-21bd42ce7c86">
      <Terms xmlns="http://schemas.microsoft.com/office/infopath/2007/PartnerControls"/>
    </Connect-Projectnummer_0>
    <Connect-Vertrouwelijkheid_0 xmlns="208e46c2-bbcd-4624-8858-21bd42ce7c86">
      <Terms xmlns="http://schemas.microsoft.com/office/infopath/2007/PartnerControls">
        <TermInfo xmlns="http://schemas.microsoft.com/office/infopath/2007/PartnerControls">
          <TermName xmlns="http://schemas.microsoft.com/office/infopath/2007/PartnerControls">RWS Bedrijfsvertrouwelijk/geen</TermName>
          <TermId xmlns="http://schemas.microsoft.com/office/infopath/2007/PartnerControls">1523f3d8-a3f5-4033-a4d4-a04bf7d6d8cc</TermId>
        </TermInfo>
      </Terms>
    </Connect-Vertrouwelijkheid_0>
    <Connect-Proces_0 xmlns="208e46c2-bbcd-4624-8858-21bd42ce7c86">
      <Terms xmlns="http://schemas.microsoft.com/office/infopath/2007/PartnerControl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V&amp;R draaibruggen Afsluitdijk</TermName>
          <TermId xmlns="http://schemas.microsoft.com/office/infopath/2007/PartnerControls">19d01b1c-a3ca-4494-98bb-8e068de63ce6</TermId>
        </TermInfo>
      </Terms>
    </Connect-Projectnaam_0>
    <Connect-Deelproces_0 xmlns="208e46c2-bbcd-4624-8858-21bd42ce7c86">
      <Terms xmlns="http://schemas.microsoft.com/office/infopath/2007/PartnerControls">
        <TermInfo xmlns="http://schemas.microsoft.com/office/infopath/2007/PartnerControls">
          <TermName xmlns="http://schemas.microsoft.com/office/infopath/2007/PartnerControls">Markt</TermName>
          <TermId xmlns="http://schemas.microsoft.com/office/infopath/2007/PartnerControls">4fbca745-fb4e-4853-97a2-9611fda11e95</TermId>
        </TermInfo>
      </Terms>
    </Connect-Deelproces_0>
    <Connect-Organisatieonderdeel_0 xmlns="208e46c2-bbcd-4624-8858-21bd42ce7c86">
      <Terms xmlns="http://schemas.microsoft.com/office/infopath/2007/PartnerControls"/>
    </Connect-Organisatieonderdeel_0>
    <Connect-AuteurExtern xmlns="208e46c2-bbcd-4624-8858-21bd42ce7c86" xsi:nil="true"/>
    <Connect-Projectmanager xmlns="208e46c2-bbcd-4624-8858-21bd42ce7c86">
      <UserInfo>
        <DisplayName>Viveen, Ben (GPO)</DisplayName>
        <AccountId>15</AccountId>
        <AccountType/>
      </UserInfo>
    </Connect-Projectmanager>
    <Connect-ManagerProjectbeheersing xmlns="208e46c2-bbcd-4624-8858-21bd42ce7c86">
      <UserInfo>
        <DisplayName/>
        <AccountId xsi:nil="true"/>
        <AccountType/>
      </UserInfo>
    </Connect-ManagerProjectbeheersing>
    <_dlc_DocId xmlns="208e46c2-bbcd-4624-8858-21bd42ce7c86">RWS00998-1537585392-3458</_dlc_DocId>
    <_dlc_DocIdUrl xmlns="208e46c2-bbcd-4624-8858-21bd42ce7c86">
      <Url>http://connect.intranet.rijkswaterstaat.nl/project/VRDBA/Markt/_layouts/15/DocIdRedir.aspx?ID=RWS00998-1537585392-3458</Url>
      <Description>RWS00998-1537585392-3458</Description>
    </_dlc_DocIdUrl>
  </documentManagement>
</p:properties>
</file>

<file path=customXml/itemProps1.xml><?xml version="1.0" encoding="utf-8"?>
<ds:datastoreItem xmlns:ds="http://schemas.openxmlformats.org/officeDocument/2006/customXml" ds:itemID="{E702E8FA-FCDD-426C-8704-035A833CA8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B14D55-F798-4420-ABDA-96F9CFB18973}">
  <ds:schemaRefs>
    <ds:schemaRef ds:uri="Microsoft.SharePoint.Taxonomy.ContentTypeSync"/>
  </ds:schemaRefs>
</ds:datastoreItem>
</file>

<file path=customXml/itemProps3.xml><?xml version="1.0" encoding="utf-8"?>
<ds:datastoreItem xmlns:ds="http://schemas.openxmlformats.org/officeDocument/2006/customXml" ds:itemID="{CDC95C92-9B82-4595-8B5B-14990EAA2E98}">
  <ds:schemaRefs>
    <ds:schemaRef ds:uri="http://schemas.microsoft.com/sharepoint/events"/>
  </ds:schemaRefs>
</ds:datastoreItem>
</file>

<file path=customXml/itemProps4.xml><?xml version="1.0" encoding="utf-8"?>
<ds:datastoreItem xmlns:ds="http://schemas.openxmlformats.org/officeDocument/2006/customXml" ds:itemID="{93FCE9DF-BD24-4341-9C1A-1AAB59BE2E76}">
  <ds:schemaRefs>
    <ds:schemaRef ds:uri="http://schemas.microsoft.com/sharepoint/v3/contenttype/forms/url"/>
  </ds:schemaRefs>
</ds:datastoreItem>
</file>

<file path=customXml/itemProps5.xml><?xml version="1.0" encoding="utf-8"?>
<ds:datastoreItem xmlns:ds="http://schemas.openxmlformats.org/officeDocument/2006/customXml" ds:itemID="{24136C23-A40B-41A1-AF9E-C1168DC97E6C}">
  <ds:schemaRefs>
    <ds:schemaRef ds:uri="http://schemas.microsoft.com/sharepoint/v3/contenttype/forms"/>
  </ds:schemaRefs>
</ds:datastoreItem>
</file>

<file path=customXml/itemProps6.xml><?xml version="1.0" encoding="utf-8"?>
<ds:datastoreItem xmlns:ds="http://schemas.openxmlformats.org/officeDocument/2006/customXml" ds:itemID="{02B50648-983E-4049-84A7-C711F26E16CC}">
  <ds:schemaRefs>
    <ds:schemaRef ds:uri="http://schemas.microsoft.com/office/2006/documentManagement/types"/>
    <ds:schemaRef ds:uri="http://schemas.microsoft.com/office/infopath/2007/PartnerControls"/>
    <ds:schemaRef ds:uri="208e46c2-bbcd-4624-8858-21bd42ce7c86"/>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973</TotalTime>
  <Words>402</Words>
  <Application>Microsoft Office PowerPoint</Application>
  <PresentationFormat>Diavoorstelling (4:3)</PresentationFormat>
  <Paragraphs>64</Paragraphs>
  <Slides>8</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8</vt:i4>
      </vt:variant>
    </vt:vector>
  </HeadingPairs>
  <TitlesOfParts>
    <vt:vector size="14" baseType="lpstr">
      <vt:lpstr>Arial</vt:lpstr>
      <vt:lpstr>Calibri</vt:lpstr>
      <vt:lpstr>Calibri Light</vt:lpstr>
      <vt:lpstr>Verdana</vt:lpstr>
      <vt:lpstr>Rijkswaterstaat</vt:lpstr>
      <vt:lpstr>Aangepast ontwerp</vt:lpstr>
      <vt:lpstr>Impulsprogramma Vervanging en Renovatie  VenR Draaibruggen Afsluitdijk Den Oever</vt:lpstr>
      <vt:lpstr>PowerPoint-presentatie</vt:lpstr>
      <vt:lpstr>PowerPoint-presentatie</vt:lpstr>
      <vt:lpstr>PowerPoint-presentatie</vt:lpstr>
      <vt:lpstr>VenR-projecten die vanuit RWS als 1e impuls krijgen naar de markt: Inmiddels gedaan!</vt:lpstr>
      <vt:lpstr>2e impuls VenR project op de uitvoeringsmarkt</vt:lpstr>
      <vt:lpstr>Impuls VenR-projecten vervolg </vt:lpstr>
      <vt:lpstr>Draaibruggen Den Oever: Betrouwbaar vervangen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Smits, Wouter (GPO)</dc:creator>
  <cp:keywords>Meerwaardescan Afwegingskader Best Value BVA</cp:keywords>
  <dc:description/>
  <cp:lastModifiedBy>Drenth, Eize (GPO)</cp:lastModifiedBy>
  <cp:revision>87</cp:revision>
  <dcterms:modified xsi:type="dcterms:W3CDTF">2022-03-08T22:14:07Z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y fmtid="{D5CDD505-2E9C-101B-9397-08002B2CF9AE}" pid="10" name="ContentTypeId">
    <vt:lpwstr>0x010100869D8030C0354C67920800D7E93602B5003A4A058487753B49AF059CD0828C5C73</vt:lpwstr>
  </property>
  <property fmtid="{D5CDD505-2E9C-101B-9397-08002B2CF9AE}" pid="11" name="TaxKeyword">
    <vt:lpwstr>66;#Meerwaardescan Afwegingskader Best Value BVA|2bee7d4a-9fc8-455b-b5d8-9b00763c4d35</vt:lpwstr>
  </property>
  <property fmtid="{D5CDD505-2E9C-101B-9397-08002B2CF9AE}" pid="12" name="Connect-Documenttype">
    <vt:lpwstr>77;#Presentatie|306efae4-1063-440c-b893-8cd0c326df1c</vt:lpwstr>
  </property>
  <property fmtid="{D5CDD505-2E9C-101B-9397-08002B2CF9AE}" pid="13" name="Connect-Proces">
    <vt:lpwstr/>
  </property>
  <property fmtid="{D5CDD505-2E9C-101B-9397-08002B2CF9AE}" pid="14" name="Connect-SEfase">
    <vt:lpwstr/>
  </property>
  <property fmtid="{D5CDD505-2E9C-101B-9397-08002B2CF9AE}" pid="15" name="Connect-Projectnummer">
    <vt:lpwstr/>
  </property>
  <property fmtid="{D5CDD505-2E9C-101B-9397-08002B2CF9AE}" pid="16" name="Connect-Organisatieonderdeel">
    <vt:lpwstr/>
  </property>
  <property fmtid="{D5CDD505-2E9C-101B-9397-08002B2CF9AE}" pid="17" name="Connect-Deelproces">
    <vt:lpwstr>12;#Markt|4fbca745-fb4e-4853-97a2-9611fda11e95</vt:lpwstr>
  </property>
  <property fmtid="{D5CDD505-2E9C-101B-9397-08002B2CF9AE}" pid="18" name="Connect-Vertrouwelijkheid">
    <vt:lpwstr>16;#RWS Bedrijfsvertrouwelijk/geen|1523f3d8-a3f5-4033-a4d4-a04bf7d6d8cc</vt:lpwstr>
  </property>
  <property fmtid="{D5CDD505-2E9C-101B-9397-08002B2CF9AE}" pid="19" name="Connect-IPMrol">
    <vt:lpwstr/>
  </property>
  <property fmtid="{D5CDD505-2E9C-101B-9397-08002B2CF9AE}" pid="20" name="Connect-Projectnaam">
    <vt:lpwstr>2;#V&amp;R draaibruggen Afsluitdijk|19d01b1c-a3ca-4494-98bb-8e068de63ce6</vt:lpwstr>
  </property>
  <property fmtid="{D5CDD505-2E9C-101B-9397-08002B2CF9AE}" pid="21" name="Connect-Activiteit">
    <vt:lpwstr>101;#Bepalen marktbenadering realisatie|c05e7dc0-19e5-4897-8dd2-5f897965e5e2</vt:lpwstr>
  </property>
  <property fmtid="{D5CDD505-2E9C-101B-9397-08002B2CF9AE}" pid="22" name="_dlc_DocIdItemGuid">
    <vt:lpwstr>56d5ec69-27bf-4d26-88e0-34f9dc1f1844</vt:lpwstr>
  </property>
</Properties>
</file>