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14" d="100"/>
          <a:sy n="114" d="100"/>
        </p:scale>
        <p:origin x="11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7B1E01E7-48D6-40A1-B2AC-0BE7B982918E}"/>
              </a:ext>
            </a:extLst>
          </p:cNvPr>
          <p:cNvSpPr/>
          <p:nvPr/>
        </p:nvSpPr>
        <p:spPr>
          <a:xfrm>
            <a:off x="6" y="0"/>
            <a:ext cx="8137445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3C9A01A2-4DCB-4FDC-8D81-7D09D89C545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137451" y="0"/>
            <a:ext cx="4054549" cy="6858000"/>
          </a:xfrm>
          <a:solidFill>
            <a:schemeClr val="bg1"/>
          </a:solidFill>
        </p:spPr>
        <p:txBody>
          <a:bodyPr lIns="360000" tIns="792000">
            <a:normAutofit/>
          </a:bodyPr>
          <a:lstStyle>
            <a:lvl1pPr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7E7368-D515-4D42-B8E1-977B351AB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126" y="1796144"/>
            <a:ext cx="7244316" cy="3456341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86E2FA-4FEA-40D1-B8DA-4B1D5A0D9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125" y="792001"/>
            <a:ext cx="7244316" cy="7336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3513369-5699-4CCE-93DA-0A9354F63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5443051"/>
            <a:ext cx="2416626" cy="88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3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9EE0B92A-A73A-4C1F-A960-EBEE0651E7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08955C-C1E9-4B08-A66E-790BD8E5E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24000"/>
            <a:ext cx="1384385" cy="5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4262E-4E63-401F-83E1-7FDB3AB0AC68}" type="datetimeFigureOut">
              <a:rPr lang="nl-NL" smtClean="0"/>
              <a:t>2020-11-25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B4C31-D587-489A-9E91-35D0F767D5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043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800953-537F-479C-A9FE-2E8F626BAC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40373" y="0"/>
            <a:ext cx="8151628" cy="6858000"/>
          </a:xfrm>
          <a:solidFill>
            <a:schemeClr val="bg1"/>
          </a:solidFill>
        </p:spPr>
        <p:txBody>
          <a:bodyPr lIns="432000" tIns="792000"/>
          <a:lstStyle>
            <a:lvl1pPr>
              <a:defRPr sz="1600"/>
            </a:lvl1pPr>
          </a:lstStyle>
          <a:p>
            <a:pPr lvl="0"/>
            <a:r>
              <a:rPr lang="nl-NL" dirty="0"/>
              <a:t>Klik om stijl te bewerken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F2DBF4-41D5-44FE-80A0-48586187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792000"/>
            <a:ext cx="3270100" cy="1301860"/>
          </a:xfrm>
        </p:spPr>
        <p:txBody>
          <a:bodyPr anchor="t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8EC8A20-6983-4311-9ACB-A2CEE97541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00" y="2073275"/>
            <a:ext cx="3270100" cy="35941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29038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5A2F99AB-32A0-423C-977A-DB29AAAED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2D7232F-6567-4478-A980-A756C72F9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5968800"/>
            <a:ext cx="1384385" cy="5047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B1726F7-A1D1-4F7D-A6A9-F4BE37A84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00284"/>
            <a:ext cx="11096477" cy="1435507"/>
          </a:xfrm>
        </p:spPr>
        <p:txBody>
          <a:bodyPr/>
          <a:lstStyle>
            <a:lvl1pPr>
              <a:defRPr>
                <a:solidFill>
                  <a:srgbClr val="009C8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1B3125-4D60-4C8B-8468-32E19AAC1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2520001"/>
            <a:ext cx="11080750" cy="306434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917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3DB79D8F-AE8E-4A30-96E9-94F7431F2C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59E5169-77CD-422C-B61A-44FA12564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5970195"/>
            <a:ext cx="1384385" cy="50474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814A899-67D6-40BC-8EE2-7F21AD2D6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42324" cy="14355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37381A-A174-44E9-B0E4-503D67E36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2520000"/>
            <a:ext cx="11142324" cy="31510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6322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F23B92BB-44D8-46B6-BDA8-521E79490E07}"/>
              </a:ext>
            </a:extLst>
          </p:cNvPr>
          <p:cNvSpPr/>
          <p:nvPr/>
        </p:nvSpPr>
        <p:spPr>
          <a:xfrm>
            <a:off x="-20332" y="0"/>
            <a:ext cx="406131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D6DC362-A895-44B7-80D2-E78CBF1263FC}"/>
              </a:ext>
            </a:extLst>
          </p:cNvPr>
          <p:cNvSpPr/>
          <p:nvPr/>
        </p:nvSpPr>
        <p:spPr>
          <a:xfrm>
            <a:off x="4061312" y="0"/>
            <a:ext cx="8130688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A6F622-BCE1-4329-92E3-2A18615AA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664" y="0"/>
            <a:ext cx="4101977" cy="6858000"/>
          </a:xfrm>
          <a:noFill/>
        </p:spPr>
        <p:txBody>
          <a:bodyPr lIns="360000" tIns="792000" rIns="324000" bIns="720000" anchor="t" anchorCtr="0"/>
          <a:lstStyle>
            <a:lvl1pPr>
              <a:defRPr sz="30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B08D5F-DC48-4007-B3E4-76BA25C21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0001" y="792000"/>
            <a:ext cx="6228281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272948D-E268-4603-88B2-2B415D950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97620" y="1992086"/>
            <a:ext cx="6228281" cy="3767914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6DC7D93-812A-44EF-8162-A5D520F00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5968800"/>
            <a:ext cx="1384385" cy="5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2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05889135-4F9D-431D-93FA-F18A2E0B61A4}"/>
              </a:ext>
            </a:extLst>
          </p:cNvPr>
          <p:cNvSpPr/>
          <p:nvPr/>
        </p:nvSpPr>
        <p:spPr>
          <a:xfrm>
            <a:off x="0" y="0"/>
            <a:ext cx="4080933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08A81FD-CC7F-44B7-A3C2-1BA8D56EC811}"/>
              </a:ext>
            </a:extLst>
          </p:cNvPr>
          <p:cNvSpPr/>
          <p:nvPr/>
        </p:nvSpPr>
        <p:spPr>
          <a:xfrm>
            <a:off x="4080933" y="0"/>
            <a:ext cx="811106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C5FD37BF-9F19-45B6-A05D-C37E48EA6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46"/>
            <a:ext cx="4081444" cy="6858000"/>
          </a:xfrm>
          <a:noFill/>
        </p:spPr>
        <p:txBody>
          <a:bodyPr lIns="360000" tIns="792000" rIns="324000" bIns="720000" anchor="t" anchorCtr="0"/>
          <a:lstStyle>
            <a:lvl1pPr>
              <a:defRPr sz="30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294A9EF1-75FD-43E4-AE75-300DEE25DA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080933" y="0"/>
            <a:ext cx="8111067" cy="6878638"/>
          </a:xfrm>
        </p:spPr>
        <p:txBody>
          <a:bodyPr lIns="360000" tIns="792000" rIns="324000" bIns="720000"/>
          <a:lstStyle>
            <a:lvl1pPr>
              <a:defRPr>
                <a:solidFill>
                  <a:srgbClr val="009C8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659DCAD-DB1A-4352-8836-E929632DD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5970195"/>
            <a:ext cx="1384385" cy="5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6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902D0237-9C24-46F9-989F-B21C10B9B3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959F1A-F72D-4CF6-A029-14E0DB166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8111065" cy="6858000"/>
          </a:xfrm>
          <a:noFill/>
        </p:spPr>
        <p:txBody>
          <a:bodyPr lIns="612000" tIns="1404000" rIns="828000" bIns="720000"/>
          <a:lstStyle>
            <a:lvl1pPr>
              <a:defRPr sz="3200">
                <a:solidFill>
                  <a:srgbClr val="009C82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69C65DB-15A3-40B1-BBEC-ED2A1BA17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24000"/>
            <a:ext cx="1384385" cy="504742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878B443-A221-472B-9B31-D2923602B620}"/>
              </a:ext>
            </a:extLst>
          </p:cNvPr>
          <p:cNvSpPr/>
          <p:nvPr/>
        </p:nvSpPr>
        <p:spPr>
          <a:xfrm>
            <a:off x="8111066" y="0"/>
            <a:ext cx="4080933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BC222D1-C306-4567-A343-C722A1158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5064" y="828742"/>
            <a:ext cx="3432935" cy="4318445"/>
          </a:xfrm>
        </p:spPr>
        <p:txBody>
          <a:bodyPr anchor="t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831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D56FCA5F-563C-4963-A6C6-ACB86FD6731A}"/>
              </a:ext>
            </a:extLst>
          </p:cNvPr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92A113-690F-4A70-A450-6B634995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8128000" cy="6857999"/>
          </a:xfrm>
          <a:noFill/>
        </p:spPr>
        <p:txBody>
          <a:bodyPr lIns="612000" tIns="1440000" rIns="828000" bIns="720000" anchor="t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3351474-BA6D-40FF-AD94-E36000AB4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128000" y="-3"/>
            <a:ext cx="4064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BAC8430-1514-4873-ABE5-EA31EA5A0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24000"/>
            <a:ext cx="1384385" cy="5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22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2D64C1C9-6779-4C2B-8929-B830AA9CB1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B84E45-4AEA-4831-9B87-14B351713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24000"/>
            <a:ext cx="1384385" cy="5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1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35AE316-A033-42C3-91B9-BB69790144E1}"/>
              </a:ext>
            </a:extLst>
          </p:cNvPr>
          <p:cNvSpPr/>
          <p:nvPr/>
        </p:nvSpPr>
        <p:spPr>
          <a:xfrm>
            <a:off x="5" y="0"/>
            <a:ext cx="4060800" cy="6858000"/>
          </a:xfrm>
          <a:prstGeom prst="rect">
            <a:avLst/>
          </a:prstGeom>
          <a:solidFill>
            <a:srgbClr val="00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5331E97-3ECC-4AF2-98AB-D57122C8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501" y="500284"/>
            <a:ext cx="6661297" cy="1435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Formaat </a:t>
            </a:r>
            <a:br>
              <a:rPr lang="nl-NL" dirty="0"/>
            </a:br>
            <a:r>
              <a:rPr lang="nl-NL" dirty="0"/>
              <a:t>16:9 NL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391E4F-156B-48E6-81C2-3447F3936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2500" y="2006379"/>
            <a:ext cx="66612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B4A502B-E2CB-4287-9DED-C3AC2B5E0C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014" y="5248352"/>
            <a:ext cx="3534447" cy="1332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0CFFBB0-A4A8-48C7-A271-8455A15413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4000" y="5473804"/>
            <a:ext cx="2416626" cy="88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3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58D2AB9-8D3B-4443-B717-7358B3B87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58" y="3234690"/>
            <a:ext cx="8766811" cy="250032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0A5E81C-6B42-2047-8FA0-ABDCC5468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756" y="5735010"/>
            <a:ext cx="7184563" cy="102012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1864364-9AC0-9942-AF76-3B1EB847DA4F}"/>
              </a:ext>
            </a:extLst>
          </p:cNvPr>
          <p:cNvSpPr txBox="1"/>
          <p:nvPr/>
        </p:nvSpPr>
        <p:spPr>
          <a:xfrm>
            <a:off x="2286000" y="22860"/>
            <a:ext cx="7692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9C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Scope Toekomstbestendige Bedrijfsvoering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9709A01-76CA-6B4F-94F3-FA2482300B5D}"/>
              </a:ext>
            </a:extLst>
          </p:cNvPr>
          <p:cNvSpPr txBox="1"/>
          <p:nvPr/>
        </p:nvSpPr>
        <p:spPr>
          <a:xfrm>
            <a:off x="2297430" y="380977"/>
            <a:ext cx="769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Huidige proces- en IT inrichting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101FA6E-304E-8240-BBDB-49497D1062F0}"/>
              </a:ext>
            </a:extLst>
          </p:cNvPr>
          <p:cNvSpPr txBox="1"/>
          <p:nvPr/>
        </p:nvSpPr>
        <p:spPr>
          <a:xfrm>
            <a:off x="9105900" y="6536416"/>
            <a:ext cx="2987040" cy="30777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 voor toelichting integraties de PSA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EC35CB5-E8AA-4EEA-8B22-BD53013F5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56" y="936359"/>
            <a:ext cx="8676393" cy="228993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25D321CF-BA17-4E2D-A68B-D2EFB94B5622}"/>
              </a:ext>
            </a:extLst>
          </p:cNvPr>
          <p:cNvSpPr/>
          <p:nvPr/>
        </p:nvSpPr>
        <p:spPr>
          <a:xfrm rot="5400000">
            <a:off x="9350628" y="6085628"/>
            <a:ext cx="523217" cy="3025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8718F11-5A6F-496D-B19C-EFF96572B2C2}"/>
              </a:ext>
            </a:extLst>
          </p:cNvPr>
          <p:cNvSpPr txBox="1"/>
          <p:nvPr/>
        </p:nvSpPr>
        <p:spPr>
          <a:xfrm>
            <a:off x="9777744" y="5975297"/>
            <a:ext cx="23151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Functionaliteit zit niet in de huidige inrichting</a:t>
            </a:r>
          </a:p>
        </p:txBody>
      </p:sp>
    </p:spTree>
    <p:extLst>
      <p:ext uri="{BB962C8B-B14F-4D97-AF65-F5344CB8AC3E}">
        <p14:creationId xmlns:p14="http://schemas.microsoft.com/office/powerpoint/2010/main" val="837430020"/>
      </p:ext>
    </p:extLst>
  </p:cSld>
  <p:clrMapOvr>
    <a:masterClrMapping/>
  </p:clrMapOvr>
</p:sld>
</file>

<file path=ppt/theme/theme1.xml><?xml version="1.0" encoding="utf-8"?>
<a:theme xmlns:a="http://schemas.openxmlformats.org/drawingml/2006/main" name="Kleur.Saxion_Template_NL_16-9">
  <a:themeElements>
    <a:clrScheme name="Aangepas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C82"/>
      </a:accent1>
      <a:accent2>
        <a:srgbClr val="CE154F"/>
      </a:accent2>
      <a:accent3>
        <a:srgbClr val="BABABA"/>
      </a:accent3>
      <a:accent4>
        <a:srgbClr val="0090B3"/>
      </a:accent4>
      <a:accent5>
        <a:srgbClr val="66C4B4"/>
      </a:accent5>
      <a:accent6>
        <a:srgbClr val="33B09B"/>
      </a:accent6>
      <a:hlink>
        <a:srgbClr val="009C82"/>
      </a:hlink>
      <a:folHlink>
        <a:srgbClr val="009C8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eur.Saxion_Template_NL_16-9" id="{934DD1D6-5977-4E9F-BE85-D87B5FA8C5AF}" vid="{F605C3BC-F822-4566-B6C3-85BE307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21</Words>
  <Application>Microsoft Office PowerPoint</Application>
  <PresentationFormat>Breedbeeld</PresentationFormat>
  <Paragraphs>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Kleur.Saxion_Template_NL_16-9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Paul Keuters</dc:creator>
  <cp:lastModifiedBy>Emil ten Broeke</cp:lastModifiedBy>
  <cp:revision>1</cp:revision>
  <dcterms:created xsi:type="dcterms:W3CDTF">2020-11-17T15:58:56Z</dcterms:created>
  <dcterms:modified xsi:type="dcterms:W3CDTF">2020-11-25T19:51:10Z</dcterms:modified>
</cp:coreProperties>
</file>