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3"/>
  </p:notesMasterIdLst>
  <p:handoutMasterIdLst>
    <p:handoutMasterId r:id="rId34"/>
  </p:handoutMasterIdLst>
  <p:sldIdLst>
    <p:sldId id="256" r:id="rId5"/>
    <p:sldId id="257" r:id="rId6"/>
    <p:sldId id="258" r:id="rId7"/>
    <p:sldId id="259" r:id="rId8"/>
    <p:sldId id="260" r:id="rId9"/>
    <p:sldId id="261" r:id="rId10"/>
    <p:sldId id="267" r:id="rId11"/>
    <p:sldId id="266" r:id="rId12"/>
    <p:sldId id="277" r:id="rId13"/>
    <p:sldId id="262" r:id="rId14"/>
    <p:sldId id="263" r:id="rId15"/>
    <p:sldId id="265" r:id="rId16"/>
    <p:sldId id="268" r:id="rId17"/>
    <p:sldId id="269" r:id="rId18"/>
    <p:sldId id="270" r:id="rId19"/>
    <p:sldId id="274" r:id="rId20"/>
    <p:sldId id="275" r:id="rId21"/>
    <p:sldId id="276" r:id="rId22"/>
    <p:sldId id="278" r:id="rId23"/>
    <p:sldId id="279" r:id="rId24"/>
    <p:sldId id="280" r:id="rId25"/>
    <p:sldId id="281" r:id="rId26"/>
    <p:sldId id="282" r:id="rId27"/>
    <p:sldId id="283" r:id="rId28"/>
    <p:sldId id="284" r:id="rId29"/>
    <p:sldId id="271" r:id="rId30"/>
    <p:sldId id="272" r:id="rId31"/>
    <p:sldId id="273" r:id="rId32"/>
  </p:sldIdLst>
  <p:sldSz cx="12192000" cy="6858000"/>
  <p:notesSz cx="6858000" cy="9144000"/>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94" userDrawn="1">
          <p15:clr>
            <a:srgbClr val="A4A3A4"/>
          </p15:clr>
        </p15:guide>
        <p15:guide id="2" orient="horz" pos="1834" userDrawn="1">
          <p15:clr>
            <a:srgbClr val="A4A3A4"/>
          </p15:clr>
        </p15:guide>
        <p15:guide id="3" orient="horz" pos="963" userDrawn="1">
          <p15:clr>
            <a:srgbClr val="A4A3A4"/>
          </p15:clr>
        </p15:guide>
        <p15:guide id="4" userDrawn="1">
          <p15:clr>
            <a:srgbClr val="A4A3A4"/>
          </p15:clr>
        </p15:guide>
        <p15:guide id="5" pos="7145" userDrawn="1">
          <p15:clr>
            <a:srgbClr val="A4A3A4"/>
          </p15:clr>
        </p15:guide>
        <p15:guide id="6" pos="54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D4EEFC"/>
    <a:srgbClr val="898F9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71A568-B8F5-9B83-89E0-71294B8C1826}" v="159" dt="2021-08-09T08:52:48.838"/>
    <p1510:client id="{633B592D-7FEA-4ED1-BE17-0B7CDF192B96}" v="4" dt="2021-08-10T06:42:50.299"/>
    <p1510:client id="{6757B61F-F362-28B2-9F39-806E6420E3F6}" v="22" dt="2021-08-09T07:55:26.142"/>
    <p1510:client id="{AB9D746C-CB54-4AEF-A2CC-27A4DACFF84B}" v="130" dt="2021-08-09T08:57:29.201"/>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Stijl, gemiddeld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6" autoAdjust="0"/>
    <p:restoredTop sz="94674" autoAdjust="0"/>
  </p:normalViewPr>
  <p:slideViewPr>
    <p:cSldViewPr snapToGrid="0" snapToObjects="1">
      <p:cViewPr varScale="1">
        <p:scale>
          <a:sx n="105" d="100"/>
          <a:sy n="105" d="100"/>
        </p:scale>
        <p:origin x="636" y="114"/>
      </p:cViewPr>
      <p:guideLst>
        <p:guide orient="horz" pos="3994"/>
        <p:guide orient="horz" pos="1834"/>
        <p:guide orient="horz" pos="963"/>
        <p:guide/>
        <p:guide pos="7145"/>
        <p:guide pos="547"/>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89" d="100"/>
          <a:sy n="89" d="100"/>
        </p:scale>
        <p:origin x="3732" y="3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halie van der Meyden [IFV]" userId="S::nathalie.vandermeyde@ifv.nl::701f7edb-1f35-44e3-ab1c-8712c9a153fd" providerId="AD" clId="Web-{EC505C7B-D164-C97C-BE3E-A4EBBEE1B572}"/>
    <pc:docChg chg="addSld modSld">
      <pc:chgData name="Nathalie van der Meyden [IFV]" userId="S::nathalie.vandermeyde@ifv.nl::701f7edb-1f35-44e3-ab1c-8712c9a153fd" providerId="AD" clId="Web-{EC505C7B-D164-C97C-BE3E-A4EBBEE1B572}" dt="2021-08-05T14:21:48.111" v="91" actId="20577"/>
      <pc:docMkLst>
        <pc:docMk/>
      </pc:docMkLst>
      <pc:sldChg chg="modSp">
        <pc:chgData name="Nathalie van der Meyden [IFV]" userId="S::nathalie.vandermeyde@ifv.nl::701f7edb-1f35-44e3-ab1c-8712c9a153fd" providerId="AD" clId="Web-{EC505C7B-D164-C97C-BE3E-A4EBBEE1B572}" dt="2021-08-05T14:12:47.226" v="25" actId="20577"/>
        <pc:sldMkLst>
          <pc:docMk/>
          <pc:sldMk cId="1269331466" sldId="273"/>
        </pc:sldMkLst>
        <pc:spChg chg="mod">
          <ac:chgData name="Nathalie van der Meyden [IFV]" userId="S::nathalie.vandermeyde@ifv.nl::701f7edb-1f35-44e3-ab1c-8712c9a153fd" providerId="AD" clId="Web-{EC505C7B-D164-C97C-BE3E-A4EBBEE1B572}" dt="2021-08-05T14:12:47.226" v="25" actId="20577"/>
          <ac:spMkLst>
            <pc:docMk/>
            <pc:sldMk cId="1269331466" sldId="273"/>
            <ac:spMk id="3" creationId="{D78B1CB9-78C0-4D67-91C8-FFD9A8AD4FAD}"/>
          </ac:spMkLst>
        </pc:spChg>
      </pc:sldChg>
      <pc:sldChg chg="modSp">
        <pc:chgData name="Nathalie van der Meyden [IFV]" userId="S::nathalie.vandermeyde@ifv.nl::701f7edb-1f35-44e3-ab1c-8712c9a153fd" providerId="AD" clId="Web-{EC505C7B-D164-C97C-BE3E-A4EBBEE1B572}" dt="2021-08-05T14:14:34.463" v="29" actId="20577"/>
        <pc:sldMkLst>
          <pc:docMk/>
          <pc:sldMk cId="1942942323" sldId="281"/>
        </pc:sldMkLst>
        <pc:spChg chg="mod">
          <ac:chgData name="Nathalie van der Meyden [IFV]" userId="S::nathalie.vandermeyde@ifv.nl::701f7edb-1f35-44e3-ab1c-8712c9a153fd" providerId="AD" clId="Web-{EC505C7B-D164-C97C-BE3E-A4EBBEE1B572}" dt="2021-08-05T14:14:34.463" v="29" actId="20577"/>
          <ac:spMkLst>
            <pc:docMk/>
            <pc:sldMk cId="1942942323" sldId="281"/>
            <ac:spMk id="3" creationId="{5794256C-F010-4477-9604-606494131B78}"/>
          </ac:spMkLst>
        </pc:spChg>
      </pc:sldChg>
      <pc:sldChg chg="modSp new">
        <pc:chgData name="Nathalie van der Meyden [IFV]" userId="S::nathalie.vandermeyde@ifv.nl::701f7edb-1f35-44e3-ab1c-8712c9a153fd" providerId="AD" clId="Web-{EC505C7B-D164-C97C-BE3E-A4EBBEE1B572}" dt="2021-08-05T14:16:54.512" v="58" actId="20577"/>
        <pc:sldMkLst>
          <pc:docMk/>
          <pc:sldMk cId="14725520" sldId="282"/>
        </pc:sldMkLst>
        <pc:spChg chg="mod">
          <ac:chgData name="Nathalie van der Meyden [IFV]" userId="S::nathalie.vandermeyde@ifv.nl::701f7edb-1f35-44e3-ab1c-8712c9a153fd" providerId="AD" clId="Web-{EC505C7B-D164-C97C-BE3E-A4EBBEE1B572}" dt="2021-08-05T14:14:25.822" v="27" actId="20577"/>
          <ac:spMkLst>
            <pc:docMk/>
            <pc:sldMk cId="14725520" sldId="282"/>
            <ac:spMk id="2" creationId="{CD02FE30-2C7E-4AB5-B0F0-176A4A340AFE}"/>
          </ac:spMkLst>
        </pc:spChg>
        <pc:spChg chg="mod">
          <ac:chgData name="Nathalie van der Meyden [IFV]" userId="S::nathalie.vandermeyde@ifv.nl::701f7edb-1f35-44e3-ab1c-8712c9a153fd" providerId="AD" clId="Web-{EC505C7B-D164-C97C-BE3E-A4EBBEE1B572}" dt="2021-08-05T14:16:54.512" v="58" actId="20577"/>
          <ac:spMkLst>
            <pc:docMk/>
            <pc:sldMk cId="14725520" sldId="282"/>
            <ac:spMk id="3" creationId="{9103A621-FE23-479D-B944-4A2201FED1C6}"/>
          </ac:spMkLst>
        </pc:spChg>
      </pc:sldChg>
      <pc:sldChg chg="modSp new">
        <pc:chgData name="Nathalie van der Meyden [IFV]" userId="S::nathalie.vandermeyde@ifv.nl::701f7edb-1f35-44e3-ab1c-8712c9a153fd" providerId="AD" clId="Web-{EC505C7B-D164-C97C-BE3E-A4EBBEE1B572}" dt="2021-08-05T14:16:49.512" v="57" actId="20577"/>
        <pc:sldMkLst>
          <pc:docMk/>
          <pc:sldMk cId="4048623802" sldId="283"/>
        </pc:sldMkLst>
        <pc:spChg chg="mod">
          <ac:chgData name="Nathalie van der Meyden [IFV]" userId="S::nathalie.vandermeyde@ifv.nl::701f7edb-1f35-44e3-ab1c-8712c9a153fd" providerId="AD" clId="Web-{EC505C7B-D164-C97C-BE3E-A4EBBEE1B572}" dt="2021-08-05T14:16:36.543" v="50" actId="20577"/>
          <ac:spMkLst>
            <pc:docMk/>
            <pc:sldMk cId="4048623802" sldId="283"/>
            <ac:spMk id="2" creationId="{14CFCC0C-791A-4A2A-AAFE-CA6177E6384F}"/>
          </ac:spMkLst>
        </pc:spChg>
        <pc:spChg chg="mod">
          <ac:chgData name="Nathalie van der Meyden [IFV]" userId="S::nathalie.vandermeyde@ifv.nl::701f7edb-1f35-44e3-ab1c-8712c9a153fd" providerId="AD" clId="Web-{EC505C7B-D164-C97C-BE3E-A4EBBEE1B572}" dt="2021-08-05T14:16:49.512" v="57" actId="20577"/>
          <ac:spMkLst>
            <pc:docMk/>
            <pc:sldMk cId="4048623802" sldId="283"/>
            <ac:spMk id="3" creationId="{568DEA4A-2CFE-4922-9F2F-7061276DB327}"/>
          </ac:spMkLst>
        </pc:spChg>
      </pc:sldChg>
      <pc:sldChg chg="modSp new">
        <pc:chgData name="Nathalie van der Meyden [IFV]" userId="S::nathalie.vandermeyde@ifv.nl::701f7edb-1f35-44e3-ab1c-8712c9a153fd" providerId="AD" clId="Web-{EC505C7B-D164-C97C-BE3E-A4EBBEE1B572}" dt="2021-08-05T14:21:48.111" v="91" actId="20577"/>
        <pc:sldMkLst>
          <pc:docMk/>
          <pc:sldMk cId="3222882672" sldId="284"/>
        </pc:sldMkLst>
        <pc:spChg chg="mod">
          <ac:chgData name="Nathalie van der Meyden [IFV]" userId="S::nathalie.vandermeyde@ifv.nl::701f7edb-1f35-44e3-ab1c-8712c9a153fd" providerId="AD" clId="Web-{EC505C7B-D164-C97C-BE3E-A4EBBEE1B572}" dt="2021-08-05T14:17:25.966" v="61" actId="20577"/>
          <ac:spMkLst>
            <pc:docMk/>
            <pc:sldMk cId="3222882672" sldId="284"/>
            <ac:spMk id="2" creationId="{A5505850-40E8-4D1C-9651-42EC05F04190}"/>
          </ac:spMkLst>
        </pc:spChg>
        <pc:spChg chg="mod">
          <ac:chgData name="Nathalie van der Meyden [IFV]" userId="S::nathalie.vandermeyde@ifv.nl::701f7edb-1f35-44e3-ab1c-8712c9a153fd" providerId="AD" clId="Web-{EC505C7B-D164-C97C-BE3E-A4EBBEE1B572}" dt="2021-08-05T14:21:48.111" v="91" actId="20577"/>
          <ac:spMkLst>
            <pc:docMk/>
            <pc:sldMk cId="3222882672" sldId="284"/>
            <ac:spMk id="3" creationId="{1EAC8AE3-FF0D-430C-A0B0-E4922811176B}"/>
          </ac:spMkLst>
        </pc:spChg>
      </pc:sldChg>
    </pc:docChg>
  </pc:docChgLst>
  <pc:docChgLst>
    <pc:chgData name="Nathalie van der Meyden [IFV]" userId="S::nathalie.vandermeyde@ifv.nl::701f7edb-1f35-44e3-ab1c-8712c9a153fd" providerId="AD" clId="Web-{8C981F3C-C273-948F-34CB-29BBCCD69E1D}"/>
    <pc:docChg chg="modSld">
      <pc:chgData name="Nathalie van der Meyden [IFV]" userId="S::nathalie.vandermeyde@ifv.nl::701f7edb-1f35-44e3-ab1c-8712c9a153fd" providerId="AD" clId="Web-{8C981F3C-C273-948F-34CB-29BBCCD69E1D}" dt="2021-07-30T12:23:00.726" v="45" actId="20577"/>
      <pc:docMkLst>
        <pc:docMk/>
      </pc:docMkLst>
      <pc:sldChg chg="modSp">
        <pc:chgData name="Nathalie van der Meyden [IFV]" userId="S::nathalie.vandermeyde@ifv.nl::701f7edb-1f35-44e3-ab1c-8712c9a153fd" providerId="AD" clId="Web-{8C981F3C-C273-948F-34CB-29BBCCD69E1D}" dt="2021-07-30T12:23:00.726" v="45" actId="20577"/>
        <pc:sldMkLst>
          <pc:docMk/>
          <pc:sldMk cId="1736584406" sldId="258"/>
        </pc:sldMkLst>
        <pc:spChg chg="mod">
          <ac:chgData name="Nathalie van der Meyden [IFV]" userId="S::nathalie.vandermeyde@ifv.nl::701f7edb-1f35-44e3-ab1c-8712c9a153fd" providerId="AD" clId="Web-{8C981F3C-C273-948F-34CB-29BBCCD69E1D}" dt="2021-07-30T12:12:24.946" v="2" actId="20577"/>
          <ac:spMkLst>
            <pc:docMk/>
            <pc:sldMk cId="1736584406" sldId="258"/>
            <ac:spMk id="2" creationId="{ACBC9824-EA4E-4CBC-9493-C1D37E01A427}"/>
          </ac:spMkLst>
        </pc:spChg>
        <pc:spChg chg="mod">
          <ac:chgData name="Nathalie van der Meyden [IFV]" userId="S::nathalie.vandermeyde@ifv.nl::701f7edb-1f35-44e3-ab1c-8712c9a153fd" providerId="AD" clId="Web-{8C981F3C-C273-948F-34CB-29BBCCD69E1D}" dt="2021-07-30T12:23:00.726" v="45" actId="20577"/>
          <ac:spMkLst>
            <pc:docMk/>
            <pc:sldMk cId="1736584406" sldId="258"/>
            <ac:spMk id="3" creationId="{C824BF36-F36F-4F3C-BAA5-3BC62069359A}"/>
          </ac:spMkLst>
        </pc:spChg>
      </pc:sldChg>
    </pc:docChg>
  </pc:docChgLst>
  <pc:docChgLst>
    <pc:chgData name="Miranda Buijs [IFV]" userId="S::miranda.buijs@ifv.nl::6b9558a3-c630-4db2-ae03-56ba76d32007" providerId="AD" clId="Web-{5771A568-B8F5-9B83-89E0-71294B8C1826}"/>
    <pc:docChg chg="modSld">
      <pc:chgData name="Miranda Buijs [IFV]" userId="S::miranda.buijs@ifv.nl::6b9558a3-c630-4db2-ae03-56ba76d32007" providerId="AD" clId="Web-{5771A568-B8F5-9B83-89E0-71294B8C1826}" dt="2021-08-09T08:52:48.463" v="153" actId="20577"/>
      <pc:docMkLst>
        <pc:docMk/>
      </pc:docMkLst>
      <pc:sldChg chg="modSp">
        <pc:chgData name="Miranda Buijs [IFV]" userId="S::miranda.buijs@ifv.nl::6b9558a3-c630-4db2-ae03-56ba76d32007" providerId="AD" clId="Web-{5771A568-B8F5-9B83-89E0-71294B8C1826}" dt="2021-08-09T08:42:53.930" v="46" actId="20577"/>
        <pc:sldMkLst>
          <pc:docMk/>
          <pc:sldMk cId="1736584406" sldId="258"/>
        </pc:sldMkLst>
        <pc:spChg chg="mod">
          <ac:chgData name="Miranda Buijs [IFV]" userId="S::miranda.buijs@ifv.nl::6b9558a3-c630-4db2-ae03-56ba76d32007" providerId="AD" clId="Web-{5771A568-B8F5-9B83-89E0-71294B8C1826}" dt="2021-08-09T08:42:53.930" v="46" actId="20577"/>
          <ac:spMkLst>
            <pc:docMk/>
            <pc:sldMk cId="1736584406" sldId="258"/>
            <ac:spMk id="2" creationId="{ACBC9824-EA4E-4CBC-9493-C1D37E01A427}"/>
          </ac:spMkLst>
        </pc:spChg>
        <pc:spChg chg="mod">
          <ac:chgData name="Miranda Buijs [IFV]" userId="S::miranda.buijs@ifv.nl::6b9558a3-c630-4db2-ae03-56ba76d32007" providerId="AD" clId="Web-{5771A568-B8F5-9B83-89E0-71294B8C1826}" dt="2021-08-09T08:40:00.545" v="27" actId="20577"/>
          <ac:spMkLst>
            <pc:docMk/>
            <pc:sldMk cId="1736584406" sldId="258"/>
            <ac:spMk id="3" creationId="{C824BF36-F36F-4F3C-BAA5-3BC62069359A}"/>
          </ac:spMkLst>
        </pc:spChg>
      </pc:sldChg>
      <pc:sldChg chg="modSp">
        <pc:chgData name="Miranda Buijs [IFV]" userId="S::miranda.buijs@ifv.nl::6b9558a3-c630-4db2-ae03-56ba76d32007" providerId="AD" clId="Web-{5771A568-B8F5-9B83-89E0-71294B8C1826}" dt="2021-08-09T08:40:55.845" v="30" actId="20577"/>
        <pc:sldMkLst>
          <pc:docMk/>
          <pc:sldMk cId="3657809351" sldId="259"/>
        </pc:sldMkLst>
        <pc:spChg chg="mod">
          <ac:chgData name="Miranda Buijs [IFV]" userId="S::miranda.buijs@ifv.nl::6b9558a3-c630-4db2-ae03-56ba76d32007" providerId="AD" clId="Web-{5771A568-B8F5-9B83-89E0-71294B8C1826}" dt="2021-08-09T08:40:55.845" v="30" actId="20577"/>
          <ac:spMkLst>
            <pc:docMk/>
            <pc:sldMk cId="3657809351" sldId="259"/>
            <ac:spMk id="3" creationId="{818A811E-91AB-4D31-8237-7F312FBC4DD3}"/>
          </ac:spMkLst>
        </pc:spChg>
      </pc:sldChg>
      <pc:sldChg chg="modSp">
        <pc:chgData name="Miranda Buijs [IFV]" userId="S::miranda.buijs@ifv.nl::6b9558a3-c630-4db2-ae03-56ba76d32007" providerId="AD" clId="Web-{5771A568-B8F5-9B83-89E0-71294B8C1826}" dt="2021-08-09T08:41:55.411" v="36" actId="20577"/>
        <pc:sldMkLst>
          <pc:docMk/>
          <pc:sldMk cId="2333392644" sldId="260"/>
        </pc:sldMkLst>
        <pc:spChg chg="mod">
          <ac:chgData name="Miranda Buijs [IFV]" userId="S::miranda.buijs@ifv.nl::6b9558a3-c630-4db2-ae03-56ba76d32007" providerId="AD" clId="Web-{5771A568-B8F5-9B83-89E0-71294B8C1826}" dt="2021-08-09T08:41:55.411" v="36" actId="20577"/>
          <ac:spMkLst>
            <pc:docMk/>
            <pc:sldMk cId="2333392644" sldId="260"/>
            <ac:spMk id="3" creationId="{95208961-7430-45BB-AB4C-8F764DAF2B01}"/>
          </ac:spMkLst>
        </pc:spChg>
      </pc:sldChg>
      <pc:sldChg chg="modSp">
        <pc:chgData name="Miranda Buijs [IFV]" userId="S::miranda.buijs@ifv.nl::6b9558a3-c630-4db2-ae03-56ba76d32007" providerId="AD" clId="Web-{5771A568-B8F5-9B83-89E0-71294B8C1826}" dt="2021-08-09T08:42:40.788" v="44" actId="20577"/>
        <pc:sldMkLst>
          <pc:docMk/>
          <pc:sldMk cId="454664354" sldId="261"/>
        </pc:sldMkLst>
        <pc:spChg chg="mod">
          <ac:chgData name="Miranda Buijs [IFV]" userId="S::miranda.buijs@ifv.nl::6b9558a3-c630-4db2-ae03-56ba76d32007" providerId="AD" clId="Web-{5771A568-B8F5-9B83-89E0-71294B8C1826}" dt="2021-08-09T08:42:40.788" v="44" actId="20577"/>
          <ac:spMkLst>
            <pc:docMk/>
            <pc:sldMk cId="454664354" sldId="261"/>
            <ac:spMk id="3" creationId="{CAD91932-C1E7-4C90-B820-223CFEC0CE49}"/>
          </ac:spMkLst>
        </pc:spChg>
      </pc:sldChg>
      <pc:sldChg chg="modSp">
        <pc:chgData name="Miranda Buijs [IFV]" userId="S::miranda.buijs@ifv.nl::6b9558a3-c630-4db2-ae03-56ba76d32007" providerId="AD" clId="Web-{5771A568-B8F5-9B83-89E0-71294B8C1826}" dt="2021-08-09T08:44:51.468" v="59" actId="1076"/>
        <pc:sldMkLst>
          <pc:docMk/>
          <pc:sldMk cId="3530525999" sldId="263"/>
        </pc:sldMkLst>
        <pc:spChg chg="mod">
          <ac:chgData name="Miranda Buijs [IFV]" userId="S::miranda.buijs@ifv.nl::6b9558a3-c630-4db2-ae03-56ba76d32007" providerId="AD" clId="Web-{5771A568-B8F5-9B83-89E0-71294B8C1826}" dt="2021-08-09T08:44:51.468" v="59" actId="1076"/>
          <ac:spMkLst>
            <pc:docMk/>
            <pc:sldMk cId="3530525999" sldId="263"/>
            <ac:spMk id="8" creationId="{A195B55F-CA58-4D5F-8A24-B83373CCBF6D}"/>
          </ac:spMkLst>
        </pc:spChg>
      </pc:sldChg>
      <pc:sldChg chg="modSp">
        <pc:chgData name="Miranda Buijs [IFV]" userId="S::miranda.buijs@ifv.nl::6b9558a3-c630-4db2-ae03-56ba76d32007" providerId="AD" clId="Web-{5771A568-B8F5-9B83-89E0-71294B8C1826}" dt="2021-08-09T08:45:29.907" v="71" actId="20577"/>
        <pc:sldMkLst>
          <pc:docMk/>
          <pc:sldMk cId="3202551654" sldId="264"/>
        </pc:sldMkLst>
        <pc:spChg chg="mod">
          <ac:chgData name="Miranda Buijs [IFV]" userId="S::miranda.buijs@ifv.nl::6b9558a3-c630-4db2-ae03-56ba76d32007" providerId="AD" clId="Web-{5771A568-B8F5-9B83-89E0-71294B8C1826}" dt="2021-08-09T08:45:29.907" v="71" actId="20577"/>
          <ac:spMkLst>
            <pc:docMk/>
            <pc:sldMk cId="3202551654" sldId="264"/>
            <ac:spMk id="2" creationId="{2B6EE4B3-7191-43A2-A240-24E2176A5941}"/>
          </ac:spMkLst>
        </pc:spChg>
      </pc:sldChg>
      <pc:sldChg chg="modSp">
        <pc:chgData name="Miranda Buijs [IFV]" userId="S::miranda.buijs@ifv.nl::6b9558a3-c630-4db2-ae03-56ba76d32007" providerId="AD" clId="Web-{5771A568-B8F5-9B83-89E0-71294B8C1826}" dt="2021-08-09T08:46:05.941" v="77" actId="20577"/>
        <pc:sldMkLst>
          <pc:docMk/>
          <pc:sldMk cId="2924731484" sldId="265"/>
        </pc:sldMkLst>
        <pc:spChg chg="mod">
          <ac:chgData name="Miranda Buijs [IFV]" userId="S::miranda.buijs@ifv.nl::6b9558a3-c630-4db2-ae03-56ba76d32007" providerId="AD" clId="Web-{5771A568-B8F5-9B83-89E0-71294B8C1826}" dt="2021-08-09T08:46:05.941" v="77" actId="20577"/>
          <ac:spMkLst>
            <pc:docMk/>
            <pc:sldMk cId="2924731484" sldId="265"/>
            <ac:spMk id="2" creationId="{2E1D5549-EC97-4E30-BBCC-872AEF4F585F}"/>
          </ac:spMkLst>
        </pc:spChg>
      </pc:sldChg>
      <pc:sldChg chg="modSp">
        <pc:chgData name="Miranda Buijs [IFV]" userId="S::miranda.buijs@ifv.nl::6b9558a3-c630-4db2-ae03-56ba76d32007" providerId="AD" clId="Web-{5771A568-B8F5-9B83-89E0-71294B8C1826}" dt="2021-08-09T08:43:37.167" v="55" actId="20577"/>
        <pc:sldMkLst>
          <pc:docMk/>
          <pc:sldMk cId="1774297946" sldId="267"/>
        </pc:sldMkLst>
        <pc:spChg chg="mod">
          <ac:chgData name="Miranda Buijs [IFV]" userId="S::miranda.buijs@ifv.nl::6b9558a3-c630-4db2-ae03-56ba76d32007" providerId="AD" clId="Web-{5771A568-B8F5-9B83-89E0-71294B8C1826}" dt="2021-08-09T08:43:19.400" v="49" actId="20577"/>
          <ac:spMkLst>
            <pc:docMk/>
            <pc:sldMk cId="1774297946" sldId="267"/>
            <ac:spMk id="2" creationId="{A6E325DE-0F6B-4A63-B867-B80A548828BF}"/>
          </ac:spMkLst>
        </pc:spChg>
        <pc:spChg chg="mod">
          <ac:chgData name="Miranda Buijs [IFV]" userId="S::miranda.buijs@ifv.nl::6b9558a3-c630-4db2-ae03-56ba76d32007" providerId="AD" clId="Web-{5771A568-B8F5-9B83-89E0-71294B8C1826}" dt="2021-08-09T08:43:37.167" v="55" actId="20577"/>
          <ac:spMkLst>
            <pc:docMk/>
            <pc:sldMk cId="1774297946" sldId="267"/>
            <ac:spMk id="3" creationId="{F7166C4F-94BC-4C50-92D5-8A9D8BC13FE7}"/>
          </ac:spMkLst>
        </pc:spChg>
      </pc:sldChg>
      <pc:sldChg chg="modSp">
        <pc:chgData name="Miranda Buijs [IFV]" userId="S::miranda.buijs@ifv.nl::6b9558a3-c630-4db2-ae03-56ba76d32007" providerId="AD" clId="Web-{5771A568-B8F5-9B83-89E0-71294B8C1826}" dt="2021-08-09T08:49:40.421" v="123" actId="20577"/>
        <pc:sldMkLst>
          <pc:docMk/>
          <pc:sldMk cId="1917292948" sldId="268"/>
        </pc:sldMkLst>
        <pc:spChg chg="mod">
          <ac:chgData name="Miranda Buijs [IFV]" userId="S::miranda.buijs@ifv.nl::6b9558a3-c630-4db2-ae03-56ba76d32007" providerId="AD" clId="Web-{5771A568-B8F5-9B83-89E0-71294B8C1826}" dt="2021-08-09T08:49:40.421" v="123" actId="20577"/>
          <ac:spMkLst>
            <pc:docMk/>
            <pc:sldMk cId="1917292948" sldId="268"/>
            <ac:spMk id="2" creationId="{A9CFACBD-7E62-4DCF-ACBA-52A4438596DD}"/>
          </ac:spMkLst>
        </pc:spChg>
        <pc:spChg chg="mod">
          <ac:chgData name="Miranda Buijs [IFV]" userId="S::miranda.buijs@ifv.nl::6b9558a3-c630-4db2-ae03-56ba76d32007" providerId="AD" clId="Web-{5771A568-B8F5-9B83-89E0-71294B8C1826}" dt="2021-08-09T08:49:15.639" v="120" actId="20577"/>
          <ac:spMkLst>
            <pc:docMk/>
            <pc:sldMk cId="1917292948" sldId="268"/>
            <ac:spMk id="3" creationId="{6B11CA75-6F04-42CF-A104-D757C651A19E}"/>
          </ac:spMkLst>
        </pc:spChg>
      </pc:sldChg>
      <pc:sldChg chg="modSp">
        <pc:chgData name="Miranda Buijs [IFV]" userId="S::miranda.buijs@ifv.nl::6b9558a3-c630-4db2-ae03-56ba76d32007" providerId="AD" clId="Web-{5771A568-B8F5-9B83-89E0-71294B8C1826}" dt="2021-08-09T08:50:27.455" v="135" actId="20577"/>
        <pc:sldMkLst>
          <pc:docMk/>
          <pc:sldMk cId="3696639747" sldId="269"/>
        </pc:sldMkLst>
        <pc:spChg chg="mod">
          <ac:chgData name="Miranda Buijs [IFV]" userId="S::miranda.buijs@ifv.nl::6b9558a3-c630-4db2-ae03-56ba76d32007" providerId="AD" clId="Web-{5771A568-B8F5-9B83-89E0-71294B8C1826}" dt="2021-08-09T08:49:52.016" v="126" actId="20577"/>
          <ac:spMkLst>
            <pc:docMk/>
            <pc:sldMk cId="3696639747" sldId="269"/>
            <ac:spMk id="2" creationId="{46240CB3-4C3A-44AC-A0EE-3E8DB95BC389}"/>
          </ac:spMkLst>
        </pc:spChg>
        <pc:spChg chg="mod">
          <ac:chgData name="Miranda Buijs [IFV]" userId="S::miranda.buijs@ifv.nl::6b9558a3-c630-4db2-ae03-56ba76d32007" providerId="AD" clId="Web-{5771A568-B8F5-9B83-89E0-71294B8C1826}" dt="2021-08-09T08:50:27.455" v="135" actId="20577"/>
          <ac:spMkLst>
            <pc:docMk/>
            <pc:sldMk cId="3696639747" sldId="269"/>
            <ac:spMk id="3" creationId="{72A2C690-CFAE-4BAD-8096-9267D6F5E383}"/>
          </ac:spMkLst>
        </pc:spChg>
      </pc:sldChg>
      <pc:sldChg chg="modSp">
        <pc:chgData name="Miranda Buijs [IFV]" userId="S::miranda.buijs@ifv.nl::6b9558a3-c630-4db2-ae03-56ba76d32007" providerId="AD" clId="Web-{5771A568-B8F5-9B83-89E0-71294B8C1826}" dt="2021-08-09T08:50:53.238" v="138" actId="20577"/>
        <pc:sldMkLst>
          <pc:docMk/>
          <pc:sldMk cId="2080902023" sldId="270"/>
        </pc:sldMkLst>
        <pc:spChg chg="mod">
          <ac:chgData name="Miranda Buijs [IFV]" userId="S::miranda.buijs@ifv.nl::6b9558a3-c630-4db2-ae03-56ba76d32007" providerId="AD" clId="Web-{5771A568-B8F5-9B83-89E0-71294B8C1826}" dt="2021-08-09T08:50:53.238" v="138" actId="20577"/>
          <ac:spMkLst>
            <pc:docMk/>
            <pc:sldMk cId="2080902023" sldId="270"/>
            <ac:spMk id="3" creationId="{42D4E99A-C092-4B5A-99FE-C9EC76AA9A07}"/>
          </ac:spMkLst>
        </pc:spChg>
      </pc:sldChg>
      <pc:sldChg chg="modSp">
        <pc:chgData name="Miranda Buijs [IFV]" userId="S::miranda.buijs@ifv.nl::6b9558a3-c630-4db2-ae03-56ba76d32007" providerId="AD" clId="Web-{5771A568-B8F5-9B83-89E0-71294B8C1826}" dt="2021-08-09T08:52:37.822" v="151" actId="20577"/>
        <pc:sldMkLst>
          <pc:docMk/>
          <pc:sldMk cId="2518143619" sldId="275"/>
        </pc:sldMkLst>
        <pc:spChg chg="mod">
          <ac:chgData name="Miranda Buijs [IFV]" userId="S::miranda.buijs@ifv.nl::6b9558a3-c630-4db2-ae03-56ba76d32007" providerId="AD" clId="Web-{5771A568-B8F5-9B83-89E0-71294B8C1826}" dt="2021-08-09T08:52:37.822" v="151" actId="20577"/>
          <ac:spMkLst>
            <pc:docMk/>
            <pc:sldMk cId="2518143619" sldId="275"/>
            <ac:spMk id="3" creationId="{C3AF0C40-0DCA-4856-89F4-4E559DF3D1D7}"/>
          </ac:spMkLst>
        </pc:spChg>
      </pc:sldChg>
      <pc:sldChg chg="modSp">
        <pc:chgData name="Miranda Buijs [IFV]" userId="S::miranda.buijs@ifv.nl::6b9558a3-c630-4db2-ae03-56ba76d32007" providerId="AD" clId="Web-{5771A568-B8F5-9B83-89E0-71294B8C1826}" dt="2021-08-09T08:52:48.463" v="153" actId="20577"/>
        <pc:sldMkLst>
          <pc:docMk/>
          <pc:sldMk cId="4093653313" sldId="276"/>
        </pc:sldMkLst>
        <pc:spChg chg="mod">
          <ac:chgData name="Miranda Buijs [IFV]" userId="S::miranda.buijs@ifv.nl::6b9558a3-c630-4db2-ae03-56ba76d32007" providerId="AD" clId="Web-{5771A568-B8F5-9B83-89E0-71294B8C1826}" dt="2021-08-09T08:52:48.463" v="153" actId="20577"/>
          <ac:spMkLst>
            <pc:docMk/>
            <pc:sldMk cId="4093653313" sldId="276"/>
            <ac:spMk id="3" creationId="{EA6A0FAD-844A-410C-A4E0-C77003168931}"/>
          </ac:spMkLst>
        </pc:spChg>
      </pc:sldChg>
      <pc:sldChg chg="modSp">
        <pc:chgData name="Miranda Buijs [IFV]" userId="S::miranda.buijs@ifv.nl::6b9558a3-c630-4db2-ae03-56ba76d32007" providerId="AD" clId="Web-{5771A568-B8F5-9B83-89E0-71294B8C1826}" dt="2021-08-09T08:44:21.591" v="58" actId="20577"/>
        <pc:sldMkLst>
          <pc:docMk/>
          <pc:sldMk cId="1700409165" sldId="277"/>
        </pc:sldMkLst>
        <pc:spChg chg="mod">
          <ac:chgData name="Miranda Buijs [IFV]" userId="S::miranda.buijs@ifv.nl::6b9558a3-c630-4db2-ae03-56ba76d32007" providerId="AD" clId="Web-{5771A568-B8F5-9B83-89E0-71294B8C1826}" dt="2021-08-09T08:44:21.591" v="58" actId="20577"/>
          <ac:spMkLst>
            <pc:docMk/>
            <pc:sldMk cId="1700409165" sldId="277"/>
            <ac:spMk id="3" creationId="{C0729BD3-2E78-4DB5-A35C-84833DE87E44}"/>
          </ac:spMkLst>
        </pc:spChg>
      </pc:sldChg>
    </pc:docChg>
  </pc:docChgLst>
  <pc:docChgLst>
    <pc:chgData name="Nathalie van der Meyden [IFV]" userId="701f7edb-1f35-44e3-ab1c-8712c9a153fd" providerId="ADAL" clId="{633B592D-7FEA-4ED1-BE17-0B7CDF192B96}"/>
    <pc:docChg chg="undo redo custSel addSld delSld modSld sldOrd">
      <pc:chgData name="Nathalie van der Meyden [IFV]" userId="701f7edb-1f35-44e3-ab1c-8712c9a153fd" providerId="ADAL" clId="{633B592D-7FEA-4ED1-BE17-0B7CDF192B96}" dt="2021-08-10T06:54:13.890" v="1839" actId="20577"/>
      <pc:docMkLst>
        <pc:docMk/>
      </pc:docMkLst>
      <pc:sldChg chg="modSp mod">
        <pc:chgData name="Nathalie van der Meyden [IFV]" userId="701f7edb-1f35-44e3-ab1c-8712c9a153fd" providerId="ADAL" clId="{633B592D-7FEA-4ED1-BE17-0B7CDF192B96}" dt="2021-07-30T12:34:03.430" v="149" actId="20577"/>
        <pc:sldMkLst>
          <pc:docMk/>
          <pc:sldMk cId="3008210416" sldId="256"/>
        </pc:sldMkLst>
        <pc:spChg chg="mod">
          <ac:chgData name="Nathalie van der Meyden [IFV]" userId="701f7edb-1f35-44e3-ab1c-8712c9a153fd" providerId="ADAL" clId="{633B592D-7FEA-4ED1-BE17-0B7CDF192B96}" dt="2021-07-30T12:34:03.430" v="149" actId="20577"/>
          <ac:spMkLst>
            <pc:docMk/>
            <pc:sldMk cId="3008210416" sldId="256"/>
            <ac:spMk id="2" creationId="{00000000-0000-0000-0000-000000000000}"/>
          </ac:spMkLst>
        </pc:spChg>
      </pc:sldChg>
      <pc:sldChg chg="modSp mod">
        <pc:chgData name="Nathalie van der Meyden [IFV]" userId="701f7edb-1f35-44e3-ab1c-8712c9a153fd" providerId="ADAL" clId="{633B592D-7FEA-4ED1-BE17-0B7CDF192B96}" dt="2021-07-30T12:51:07.740" v="282" actId="20577"/>
        <pc:sldMkLst>
          <pc:docMk/>
          <pc:sldMk cId="709598316" sldId="257"/>
        </pc:sldMkLst>
        <pc:spChg chg="mod">
          <ac:chgData name="Nathalie van der Meyden [IFV]" userId="701f7edb-1f35-44e3-ab1c-8712c9a153fd" providerId="ADAL" clId="{633B592D-7FEA-4ED1-BE17-0B7CDF192B96}" dt="2021-07-30T12:51:07.740" v="282" actId="20577"/>
          <ac:spMkLst>
            <pc:docMk/>
            <pc:sldMk cId="709598316" sldId="257"/>
            <ac:spMk id="3" creationId="{90072A39-4F26-4EE0-BF38-24CFF265F823}"/>
          </ac:spMkLst>
        </pc:spChg>
      </pc:sldChg>
      <pc:sldChg chg="modSp mod">
        <pc:chgData name="Nathalie van der Meyden [IFV]" userId="701f7edb-1f35-44e3-ab1c-8712c9a153fd" providerId="ADAL" clId="{633B592D-7FEA-4ED1-BE17-0B7CDF192B96}" dt="2021-08-10T06:44:28.138" v="1768" actId="207"/>
        <pc:sldMkLst>
          <pc:docMk/>
          <pc:sldMk cId="1736584406" sldId="258"/>
        </pc:sldMkLst>
        <pc:spChg chg="mod">
          <ac:chgData name="Nathalie van der Meyden [IFV]" userId="701f7edb-1f35-44e3-ab1c-8712c9a153fd" providerId="ADAL" clId="{633B592D-7FEA-4ED1-BE17-0B7CDF192B96}" dt="2021-08-10T06:44:28.138" v="1768" actId="207"/>
          <ac:spMkLst>
            <pc:docMk/>
            <pc:sldMk cId="1736584406" sldId="258"/>
            <ac:spMk id="3" creationId="{C824BF36-F36F-4F3C-BAA5-3BC62069359A}"/>
          </ac:spMkLst>
        </pc:spChg>
      </pc:sldChg>
      <pc:sldChg chg="modSp new mod">
        <pc:chgData name="Nathalie van der Meyden [IFV]" userId="701f7edb-1f35-44e3-ab1c-8712c9a153fd" providerId="ADAL" clId="{633B592D-7FEA-4ED1-BE17-0B7CDF192B96}" dt="2021-08-10T06:45:30.169" v="1770" actId="20577"/>
        <pc:sldMkLst>
          <pc:docMk/>
          <pc:sldMk cId="3657809351" sldId="259"/>
        </pc:sldMkLst>
        <pc:spChg chg="mod">
          <ac:chgData name="Nathalie van der Meyden [IFV]" userId="701f7edb-1f35-44e3-ab1c-8712c9a153fd" providerId="ADAL" clId="{633B592D-7FEA-4ED1-BE17-0B7CDF192B96}" dt="2021-07-30T12:25:27.949" v="27" actId="20577"/>
          <ac:spMkLst>
            <pc:docMk/>
            <pc:sldMk cId="3657809351" sldId="259"/>
            <ac:spMk id="2" creationId="{8BF8E945-3E4A-462A-9757-98156268A9F6}"/>
          </ac:spMkLst>
        </pc:spChg>
        <pc:spChg chg="mod">
          <ac:chgData name="Nathalie van der Meyden [IFV]" userId="701f7edb-1f35-44e3-ab1c-8712c9a153fd" providerId="ADAL" clId="{633B592D-7FEA-4ED1-BE17-0B7CDF192B96}" dt="2021-08-10T06:45:30.169" v="1770" actId="20577"/>
          <ac:spMkLst>
            <pc:docMk/>
            <pc:sldMk cId="3657809351" sldId="259"/>
            <ac:spMk id="3" creationId="{818A811E-91AB-4D31-8237-7F312FBC4DD3}"/>
          </ac:spMkLst>
        </pc:spChg>
      </pc:sldChg>
      <pc:sldChg chg="modSp new mod">
        <pc:chgData name="Nathalie van der Meyden [IFV]" userId="701f7edb-1f35-44e3-ab1c-8712c9a153fd" providerId="ADAL" clId="{633B592D-7FEA-4ED1-BE17-0B7CDF192B96}" dt="2021-08-10T06:46:18.117" v="1780" actId="20577"/>
        <pc:sldMkLst>
          <pc:docMk/>
          <pc:sldMk cId="2333392644" sldId="260"/>
        </pc:sldMkLst>
        <pc:spChg chg="mod">
          <ac:chgData name="Nathalie van der Meyden [IFV]" userId="701f7edb-1f35-44e3-ab1c-8712c9a153fd" providerId="ADAL" clId="{633B592D-7FEA-4ED1-BE17-0B7CDF192B96}" dt="2021-07-30T12:30:31.938" v="57" actId="20577"/>
          <ac:spMkLst>
            <pc:docMk/>
            <pc:sldMk cId="2333392644" sldId="260"/>
            <ac:spMk id="2" creationId="{E80BD300-BEB2-432A-ADED-F72108CF98D0}"/>
          </ac:spMkLst>
        </pc:spChg>
        <pc:spChg chg="mod">
          <ac:chgData name="Nathalie van der Meyden [IFV]" userId="701f7edb-1f35-44e3-ab1c-8712c9a153fd" providerId="ADAL" clId="{633B592D-7FEA-4ED1-BE17-0B7CDF192B96}" dt="2021-08-10T06:46:18.117" v="1780" actId="20577"/>
          <ac:spMkLst>
            <pc:docMk/>
            <pc:sldMk cId="2333392644" sldId="260"/>
            <ac:spMk id="3" creationId="{95208961-7430-45BB-AB4C-8F764DAF2B01}"/>
          </ac:spMkLst>
        </pc:spChg>
      </pc:sldChg>
      <pc:sldChg chg="modSp new mod">
        <pc:chgData name="Nathalie van der Meyden [IFV]" userId="701f7edb-1f35-44e3-ab1c-8712c9a153fd" providerId="ADAL" clId="{633B592D-7FEA-4ED1-BE17-0B7CDF192B96}" dt="2021-08-10T06:45:59.615" v="1775" actId="207"/>
        <pc:sldMkLst>
          <pc:docMk/>
          <pc:sldMk cId="454664354" sldId="261"/>
        </pc:sldMkLst>
        <pc:spChg chg="mod">
          <ac:chgData name="Nathalie van der Meyden [IFV]" userId="701f7edb-1f35-44e3-ab1c-8712c9a153fd" providerId="ADAL" clId="{633B592D-7FEA-4ED1-BE17-0B7CDF192B96}" dt="2021-07-30T12:30:27.526" v="56" actId="20577"/>
          <ac:spMkLst>
            <pc:docMk/>
            <pc:sldMk cId="454664354" sldId="261"/>
            <ac:spMk id="2" creationId="{071C1B8B-E4A9-45FF-8524-0762A5623848}"/>
          </ac:spMkLst>
        </pc:spChg>
        <pc:spChg chg="mod">
          <ac:chgData name="Nathalie van der Meyden [IFV]" userId="701f7edb-1f35-44e3-ab1c-8712c9a153fd" providerId="ADAL" clId="{633B592D-7FEA-4ED1-BE17-0B7CDF192B96}" dt="2021-08-10T06:45:59.615" v="1775" actId="207"/>
          <ac:spMkLst>
            <pc:docMk/>
            <pc:sldMk cId="454664354" sldId="261"/>
            <ac:spMk id="3" creationId="{CAD91932-C1E7-4C90-B820-223CFEC0CE49}"/>
          </ac:spMkLst>
        </pc:spChg>
      </pc:sldChg>
      <pc:sldChg chg="modSp new mod">
        <pc:chgData name="Nathalie van der Meyden [IFV]" userId="701f7edb-1f35-44e3-ab1c-8712c9a153fd" providerId="ADAL" clId="{633B592D-7FEA-4ED1-BE17-0B7CDF192B96}" dt="2021-07-30T13:24:16.045" v="994" actId="21"/>
        <pc:sldMkLst>
          <pc:docMk/>
          <pc:sldMk cId="1855756331" sldId="262"/>
        </pc:sldMkLst>
        <pc:spChg chg="mod">
          <ac:chgData name="Nathalie van der Meyden [IFV]" userId="701f7edb-1f35-44e3-ab1c-8712c9a153fd" providerId="ADAL" clId="{633B592D-7FEA-4ED1-BE17-0B7CDF192B96}" dt="2021-07-30T13:24:13.337" v="993" actId="20577"/>
          <ac:spMkLst>
            <pc:docMk/>
            <pc:sldMk cId="1855756331" sldId="262"/>
            <ac:spMk id="2" creationId="{0CA48244-2DC0-4D25-B085-83BC5B0F71AA}"/>
          </ac:spMkLst>
        </pc:spChg>
        <pc:spChg chg="mod">
          <ac:chgData name="Nathalie van der Meyden [IFV]" userId="701f7edb-1f35-44e3-ab1c-8712c9a153fd" providerId="ADAL" clId="{633B592D-7FEA-4ED1-BE17-0B7CDF192B96}" dt="2021-07-30T13:24:16.045" v="994" actId="21"/>
          <ac:spMkLst>
            <pc:docMk/>
            <pc:sldMk cId="1855756331" sldId="262"/>
            <ac:spMk id="3" creationId="{DB0BD7A0-12DE-4404-A080-250990DAB5F1}"/>
          </ac:spMkLst>
        </pc:spChg>
      </pc:sldChg>
      <pc:sldChg chg="addSp delSp modSp new mod">
        <pc:chgData name="Nathalie van der Meyden [IFV]" userId="701f7edb-1f35-44e3-ab1c-8712c9a153fd" providerId="ADAL" clId="{633B592D-7FEA-4ED1-BE17-0B7CDF192B96}" dt="2021-07-30T12:47:04.528" v="189" actId="1076"/>
        <pc:sldMkLst>
          <pc:docMk/>
          <pc:sldMk cId="3530525999" sldId="263"/>
        </pc:sldMkLst>
        <pc:spChg chg="mod">
          <ac:chgData name="Nathalie van der Meyden [IFV]" userId="701f7edb-1f35-44e3-ab1c-8712c9a153fd" providerId="ADAL" clId="{633B592D-7FEA-4ED1-BE17-0B7CDF192B96}" dt="2021-07-30T12:46:14.254" v="178" actId="1076"/>
          <ac:spMkLst>
            <pc:docMk/>
            <pc:sldMk cId="3530525999" sldId="263"/>
            <ac:spMk id="2" creationId="{C57FF602-BCF1-4D20-AA35-4D866DFB2924}"/>
          </ac:spMkLst>
        </pc:spChg>
        <pc:spChg chg="add del">
          <ac:chgData name="Nathalie van der Meyden [IFV]" userId="701f7edb-1f35-44e3-ab1c-8712c9a153fd" providerId="ADAL" clId="{633B592D-7FEA-4ED1-BE17-0B7CDF192B96}" dt="2021-07-30T12:46:19.384" v="182" actId="478"/>
          <ac:spMkLst>
            <pc:docMk/>
            <pc:sldMk cId="3530525999" sldId="263"/>
            <ac:spMk id="3" creationId="{B51F6A67-594D-4B02-B64F-1D7A1083CB7F}"/>
          </ac:spMkLst>
        </pc:spChg>
        <pc:spChg chg="add del mod">
          <ac:chgData name="Nathalie van der Meyden [IFV]" userId="701f7edb-1f35-44e3-ab1c-8712c9a153fd" providerId="ADAL" clId="{633B592D-7FEA-4ED1-BE17-0B7CDF192B96}" dt="2021-07-30T12:46:18.919" v="181"/>
          <ac:spMkLst>
            <pc:docMk/>
            <pc:sldMk cId="3530525999" sldId="263"/>
            <ac:spMk id="5" creationId="{8558414C-46D9-4D38-BA6C-959D18A055EB}"/>
          </ac:spMkLst>
        </pc:spChg>
        <pc:spChg chg="add del mod">
          <ac:chgData name="Nathalie van der Meyden [IFV]" userId="701f7edb-1f35-44e3-ab1c-8712c9a153fd" providerId="ADAL" clId="{633B592D-7FEA-4ED1-BE17-0B7CDF192B96}" dt="2021-07-30T12:46:18.919" v="181"/>
          <ac:spMkLst>
            <pc:docMk/>
            <pc:sldMk cId="3530525999" sldId="263"/>
            <ac:spMk id="6" creationId="{E843E21E-A291-4632-BEC5-112C1B2121F0}"/>
          </ac:spMkLst>
        </pc:spChg>
        <pc:spChg chg="add del mod">
          <ac:chgData name="Nathalie van der Meyden [IFV]" userId="701f7edb-1f35-44e3-ab1c-8712c9a153fd" providerId="ADAL" clId="{633B592D-7FEA-4ED1-BE17-0B7CDF192B96}" dt="2021-07-30T12:46:18.919" v="181"/>
          <ac:spMkLst>
            <pc:docMk/>
            <pc:sldMk cId="3530525999" sldId="263"/>
            <ac:spMk id="8" creationId="{A195B55F-CA58-4D5F-8A24-B83373CCBF6D}"/>
          </ac:spMkLst>
        </pc:spChg>
        <pc:spChg chg="add del mod">
          <ac:chgData name="Nathalie van der Meyden [IFV]" userId="701f7edb-1f35-44e3-ab1c-8712c9a153fd" providerId="ADAL" clId="{633B592D-7FEA-4ED1-BE17-0B7CDF192B96}" dt="2021-07-30T12:46:44.059" v="185" actId="1076"/>
          <ac:spMkLst>
            <pc:docMk/>
            <pc:sldMk cId="3530525999" sldId="263"/>
            <ac:spMk id="9" creationId="{1FF77BC0-6B3D-4A7B-86F0-B45CBF36F187}"/>
          </ac:spMkLst>
        </pc:spChg>
        <pc:spChg chg="add del mod">
          <ac:chgData name="Nathalie van der Meyden [IFV]" userId="701f7edb-1f35-44e3-ab1c-8712c9a153fd" providerId="ADAL" clId="{633B592D-7FEA-4ED1-BE17-0B7CDF192B96}" dt="2021-07-30T12:47:00.362" v="188" actId="1076"/>
          <ac:spMkLst>
            <pc:docMk/>
            <pc:sldMk cId="3530525999" sldId="263"/>
            <ac:spMk id="10" creationId="{870DDD15-BFCD-4754-A046-678D995E458C}"/>
          </ac:spMkLst>
        </pc:spChg>
        <pc:spChg chg="add del mod">
          <ac:chgData name="Nathalie van der Meyden [IFV]" userId="701f7edb-1f35-44e3-ab1c-8712c9a153fd" providerId="ADAL" clId="{633B592D-7FEA-4ED1-BE17-0B7CDF192B96}" dt="2021-07-30T12:46:18.919" v="181"/>
          <ac:spMkLst>
            <pc:docMk/>
            <pc:sldMk cId="3530525999" sldId="263"/>
            <ac:spMk id="11" creationId="{7390F243-C709-45ED-9399-496CE1F6A4D3}"/>
          </ac:spMkLst>
        </pc:spChg>
        <pc:spChg chg="add del mod">
          <ac:chgData name="Nathalie van der Meyden [IFV]" userId="701f7edb-1f35-44e3-ab1c-8712c9a153fd" providerId="ADAL" clId="{633B592D-7FEA-4ED1-BE17-0B7CDF192B96}" dt="2021-07-30T12:47:04.528" v="189" actId="1076"/>
          <ac:spMkLst>
            <pc:docMk/>
            <pc:sldMk cId="3530525999" sldId="263"/>
            <ac:spMk id="12" creationId="{2747056F-685C-430F-96DA-A459D92DF639}"/>
          </ac:spMkLst>
        </pc:spChg>
        <pc:spChg chg="add del mod">
          <ac:chgData name="Nathalie van der Meyden [IFV]" userId="701f7edb-1f35-44e3-ab1c-8712c9a153fd" providerId="ADAL" clId="{633B592D-7FEA-4ED1-BE17-0B7CDF192B96}" dt="2021-07-30T12:46:18.919" v="181"/>
          <ac:spMkLst>
            <pc:docMk/>
            <pc:sldMk cId="3530525999" sldId="263"/>
            <ac:spMk id="13" creationId="{256944A5-FE4F-4023-933C-46547D164E88}"/>
          </ac:spMkLst>
        </pc:spChg>
        <pc:spChg chg="add del mod">
          <ac:chgData name="Nathalie van der Meyden [IFV]" userId="701f7edb-1f35-44e3-ab1c-8712c9a153fd" providerId="ADAL" clId="{633B592D-7FEA-4ED1-BE17-0B7CDF192B96}" dt="2021-07-30T12:46:18.919" v="181"/>
          <ac:spMkLst>
            <pc:docMk/>
            <pc:sldMk cId="3530525999" sldId="263"/>
            <ac:spMk id="14" creationId="{D9B31235-2891-4679-9E76-0D0865F8E725}"/>
          </ac:spMkLst>
        </pc:spChg>
        <pc:spChg chg="add del mod">
          <ac:chgData name="Nathalie van der Meyden [IFV]" userId="701f7edb-1f35-44e3-ab1c-8712c9a153fd" providerId="ADAL" clId="{633B592D-7FEA-4ED1-BE17-0B7CDF192B96}" dt="2021-07-30T12:46:18.919" v="181"/>
          <ac:spMkLst>
            <pc:docMk/>
            <pc:sldMk cId="3530525999" sldId="263"/>
            <ac:spMk id="15" creationId="{C75EEDB5-0D17-4F5C-900E-7E689E794569}"/>
          </ac:spMkLst>
        </pc:spChg>
        <pc:spChg chg="add del mod">
          <ac:chgData name="Nathalie van der Meyden [IFV]" userId="701f7edb-1f35-44e3-ab1c-8712c9a153fd" providerId="ADAL" clId="{633B592D-7FEA-4ED1-BE17-0B7CDF192B96}" dt="2021-07-30T12:46:18.919" v="181"/>
          <ac:spMkLst>
            <pc:docMk/>
            <pc:sldMk cId="3530525999" sldId="263"/>
            <ac:spMk id="16" creationId="{920D3752-6C47-4093-9992-7707635CBFC0}"/>
          </ac:spMkLst>
        </pc:spChg>
        <pc:spChg chg="add del mod">
          <ac:chgData name="Nathalie van der Meyden [IFV]" userId="701f7edb-1f35-44e3-ab1c-8712c9a153fd" providerId="ADAL" clId="{633B592D-7FEA-4ED1-BE17-0B7CDF192B96}" dt="2021-07-30T12:46:18.919" v="181"/>
          <ac:spMkLst>
            <pc:docMk/>
            <pc:sldMk cId="3530525999" sldId="263"/>
            <ac:spMk id="17" creationId="{2049F583-86F5-4DBE-A162-3C4FAE6DC70A}"/>
          </ac:spMkLst>
        </pc:spChg>
        <pc:spChg chg="add del mod">
          <ac:chgData name="Nathalie van der Meyden [IFV]" userId="701f7edb-1f35-44e3-ab1c-8712c9a153fd" providerId="ADAL" clId="{633B592D-7FEA-4ED1-BE17-0B7CDF192B96}" dt="2021-07-30T12:46:18.919" v="181"/>
          <ac:spMkLst>
            <pc:docMk/>
            <pc:sldMk cId="3530525999" sldId="263"/>
            <ac:spMk id="18" creationId="{D2567BD6-665D-4656-9F1E-9057A580F7E7}"/>
          </ac:spMkLst>
        </pc:spChg>
        <pc:spChg chg="add del mod">
          <ac:chgData name="Nathalie van der Meyden [IFV]" userId="701f7edb-1f35-44e3-ab1c-8712c9a153fd" providerId="ADAL" clId="{633B592D-7FEA-4ED1-BE17-0B7CDF192B96}" dt="2021-07-30T12:46:18.919" v="181"/>
          <ac:spMkLst>
            <pc:docMk/>
            <pc:sldMk cId="3530525999" sldId="263"/>
            <ac:spMk id="19" creationId="{F8C6C269-D03A-4290-B022-FEFF79F961FA}"/>
          </ac:spMkLst>
        </pc:spChg>
        <pc:spChg chg="add del mod">
          <ac:chgData name="Nathalie van der Meyden [IFV]" userId="701f7edb-1f35-44e3-ab1c-8712c9a153fd" providerId="ADAL" clId="{633B592D-7FEA-4ED1-BE17-0B7CDF192B96}" dt="2021-07-30T12:46:18.919" v="181"/>
          <ac:spMkLst>
            <pc:docMk/>
            <pc:sldMk cId="3530525999" sldId="263"/>
            <ac:spMk id="20" creationId="{5A1A603E-9E62-4F1A-AA81-260736C55A82}"/>
          </ac:spMkLst>
        </pc:spChg>
        <pc:spChg chg="add del mod">
          <ac:chgData name="Nathalie van der Meyden [IFV]" userId="701f7edb-1f35-44e3-ab1c-8712c9a153fd" providerId="ADAL" clId="{633B592D-7FEA-4ED1-BE17-0B7CDF192B96}" dt="2021-07-30T12:46:18.919" v="181"/>
          <ac:spMkLst>
            <pc:docMk/>
            <pc:sldMk cId="3530525999" sldId="263"/>
            <ac:spMk id="21" creationId="{AD297423-0BE4-4511-944D-127765857648}"/>
          </ac:spMkLst>
        </pc:spChg>
        <pc:spChg chg="add del mod">
          <ac:chgData name="Nathalie van der Meyden [IFV]" userId="701f7edb-1f35-44e3-ab1c-8712c9a153fd" providerId="ADAL" clId="{633B592D-7FEA-4ED1-BE17-0B7CDF192B96}" dt="2021-07-30T12:46:18.919" v="181"/>
          <ac:spMkLst>
            <pc:docMk/>
            <pc:sldMk cId="3530525999" sldId="263"/>
            <ac:spMk id="22" creationId="{E729FAB0-117E-4FDB-9B8A-A95A493F0657}"/>
          </ac:spMkLst>
        </pc:spChg>
        <pc:cxnChg chg="add del mod">
          <ac:chgData name="Nathalie van der Meyden [IFV]" userId="701f7edb-1f35-44e3-ab1c-8712c9a153fd" providerId="ADAL" clId="{633B592D-7FEA-4ED1-BE17-0B7CDF192B96}" dt="2021-07-30T12:46:18.919" v="181"/>
          <ac:cxnSpMkLst>
            <pc:docMk/>
            <pc:sldMk cId="3530525999" sldId="263"/>
            <ac:cxnSpMk id="7" creationId="{A7FBDAF3-DC91-44F3-8F4D-842F97DBFEDD}"/>
          </ac:cxnSpMkLst>
        </pc:cxnChg>
      </pc:sldChg>
      <pc:sldChg chg="modSp new del mod">
        <pc:chgData name="Nathalie van der Meyden [IFV]" userId="701f7edb-1f35-44e3-ab1c-8712c9a153fd" providerId="ADAL" clId="{633B592D-7FEA-4ED1-BE17-0B7CDF192B96}" dt="2021-08-10T06:47:38.069" v="1783" actId="2696"/>
        <pc:sldMkLst>
          <pc:docMk/>
          <pc:sldMk cId="3202551654" sldId="264"/>
        </pc:sldMkLst>
        <pc:spChg chg="mod">
          <ac:chgData name="Nathalie van der Meyden [IFV]" userId="701f7edb-1f35-44e3-ab1c-8712c9a153fd" providerId="ADAL" clId="{633B592D-7FEA-4ED1-BE17-0B7CDF192B96}" dt="2021-07-30T12:47:40.577" v="226" actId="20577"/>
          <ac:spMkLst>
            <pc:docMk/>
            <pc:sldMk cId="3202551654" sldId="264"/>
            <ac:spMk id="2" creationId="{2B6EE4B3-7191-43A2-A240-24E2176A5941}"/>
          </ac:spMkLst>
        </pc:spChg>
        <pc:spChg chg="mod">
          <ac:chgData name="Nathalie van der Meyden [IFV]" userId="701f7edb-1f35-44e3-ab1c-8712c9a153fd" providerId="ADAL" clId="{633B592D-7FEA-4ED1-BE17-0B7CDF192B96}" dt="2021-07-30T12:48:21.960" v="235" actId="20577"/>
          <ac:spMkLst>
            <pc:docMk/>
            <pc:sldMk cId="3202551654" sldId="264"/>
            <ac:spMk id="3" creationId="{AD7A5B2B-54CB-43D5-AB0D-A0FFD159140A}"/>
          </ac:spMkLst>
        </pc:spChg>
      </pc:sldChg>
      <pc:sldChg chg="addSp delSp modSp new mod">
        <pc:chgData name="Nathalie van der Meyden [IFV]" userId="701f7edb-1f35-44e3-ab1c-8712c9a153fd" providerId="ADAL" clId="{633B592D-7FEA-4ED1-BE17-0B7CDF192B96}" dt="2021-08-10T06:47:44.224" v="1784" actId="13926"/>
        <pc:sldMkLst>
          <pc:docMk/>
          <pc:sldMk cId="2924731484" sldId="265"/>
        </pc:sldMkLst>
        <pc:spChg chg="mod">
          <ac:chgData name="Nathalie van der Meyden [IFV]" userId="701f7edb-1f35-44e3-ab1c-8712c9a153fd" providerId="ADAL" clId="{633B592D-7FEA-4ED1-BE17-0B7CDF192B96}" dt="2021-08-10T06:47:44.224" v="1784" actId="13926"/>
          <ac:spMkLst>
            <pc:docMk/>
            <pc:sldMk cId="2924731484" sldId="265"/>
            <ac:spMk id="2" creationId="{2E1D5549-EC97-4E30-BBCC-872AEF4F585F}"/>
          </ac:spMkLst>
        </pc:spChg>
        <pc:spChg chg="del mod">
          <ac:chgData name="Nathalie van der Meyden [IFV]" userId="701f7edb-1f35-44e3-ab1c-8712c9a153fd" providerId="ADAL" clId="{633B592D-7FEA-4ED1-BE17-0B7CDF192B96}" dt="2021-07-30T12:49:28.698" v="262"/>
          <ac:spMkLst>
            <pc:docMk/>
            <pc:sldMk cId="2924731484" sldId="265"/>
            <ac:spMk id="3" creationId="{181645C0-0C03-4A39-B0AF-DA48053D0A84}"/>
          </ac:spMkLst>
        </pc:spChg>
        <pc:picChg chg="add mod">
          <ac:chgData name="Nathalie van der Meyden [IFV]" userId="701f7edb-1f35-44e3-ab1c-8712c9a153fd" providerId="ADAL" clId="{633B592D-7FEA-4ED1-BE17-0B7CDF192B96}" dt="2021-07-30T12:49:28.698" v="262"/>
          <ac:picMkLst>
            <pc:docMk/>
            <pc:sldMk cId="2924731484" sldId="265"/>
            <ac:picMk id="5" creationId="{0F7C6BD5-02F7-44B3-985B-9F901AFC985E}"/>
          </ac:picMkLst>
        </pc:picChg>
      </pc:sldChg>
      <pc:sldChg chg="addSp delSp modSp new mod ord">
        <pc:chgData name="Nathalie van der Meyden [IFV]" userId="701f7edb-1f35-44e3-ab1c-8712c9a153fd" providerId="ADAL" clId="{633B592D-7FEA-4ED1-BE17-0B7CDF192B96}" dt="2021-07-30T12:58:17.100" v="484" actId="20577"/>
        <pc:sldMkLst>
          <pc:docMk/>
          <pc:sldMk cId="1037316879" sldId="266"/>
        </pc:sldMkLst>
        <pc:spChg chg="mod">
          <ac:chgData name="Nathalie van der Meyden [IFV]" userId="701f7edb-1f35-44e3-ab1c-8712c9a153fd" providerId="ADAL" clId="{633B592D-7FEA-4ED1-BE17-0B7CDF192B96}" dt="2021-07-30T12:58:17.100" v="484" actId="20577"/>
          <ac:spMkLst>
            <pc:docMk/>
            <pc:sldMk cId="1037316879" sldId="266"/>
            <ac:spMk id="2" creationId="{270694A5-A6A9-4FBB-B817-7CBF0A7EA9DA}"/>
          </ac:spMkLst>
        </pc:spChg>
        <pc:spChg chg="del">
          <ac:chgData name="Nathalie van der Meyden [IFV]" userId="701f7edb-1f35-44e3-ab1c-8712c9a153fd" providerId="ADAL" clId="{633B592D-7FEA-4ED1-BE17-0B7CDF192B96}" dt="2021-07-30T12:52:34.413" v="294" actId="478"/>
          <ac:spMkLst>
            <pc:docMk/>
            <pc:sldMk cId="1037316879" sldId="266"/>
            <ac:spMk id="3" creationId="{B22BCBF0-98D3-48BB-A4E6-74F8C5F9B609}"/>
          </ac:spMkLst>
        </pc:spChg>
        <pc:spChg chg="add mod">
          <ac:chgData name="Nathalie van der Meyden [IFV]" userId="701f7edb-1f35-44e3-ab1c-8712c9a153fd" providerId="ADAL" clId="{633B592D-7FEA-4ED1-BE17-0B7CDF192B96}" dt="2021-07-30T12:52:31.503" v="293"/>
          <ac:spMkLst>
            <pc:docMk/>
            <pc:sldMk cId="1037316879" sldId="266"/>
            <ac:spMk id="5" creationId="{2F6233ED-3D9C-4C42-9935-0B668199FA99}"/>
          </ac:spMkLst>
        </pc:spChg>
        <pc:spChg chg="add mod">
          <ac:chgData name="Nathalie van der Meyden [IFV]" userId="701f7edb-1f35-44e3-ab1c-8712c9a153fd" providerId="ADAL" clId="{633B592D-7FEA-4ED1-BE17-0B7CDF192B96}" dt="2021-07-30T12:52:31.503" v="293"/>
          <ac:spMkLst>
            <pc:docMk/>
            <pc:sldMk cId="1037316879" sldId="266"/>
            <ac:spMk id="6" creationId="{FE373827-C90B-46F6-BCB9-16D9C36AD244}"/>
          </ac:spMkLst>
        </pc:spChg>
        <pc:spChg chg="add mod">
          <ac:chgData name="Nathalie van der Meyden [IFV]" userId="701f7edb-1f35-44e3-ab1c-8712c9a153fd" providerId="ADAL" clId="{633B592D-7FEA-4ED1-BE17-0B7CDF192B96}" dt="2021-07-30T12:52:31.503" v="293"/>
          <ac:spMkLst>
            <pc:docMk/>
            <pc:sldMk cId="1037316879" sldId="266"/>
            <ac:spMk id="7" creationId="{6D334BD9-42D4-4C8D-A34A-D3BC881B24ED}"/>
          </ac:spMkLst>
        </pc:spChg>
        <pc:spChg chg="add mod">
          <ac:chgData name="Nathalie van der Meyden [IFV]" userId="701f7edb-1f35-44e3-ab1c-8712c9a153fd" providerId="ADAL" clId="{633B592D-7FEA-4ED1-BE17-0B7CDF192B96}" dt="2021-07-30T12:52:31.503" v="293"/>
          <ac:spMkLst>
            <pc:docMk/>
            <pc:sldMk cId="1037316879" sldId="266"/>
            <ac:spMk id="9" creationId="{69A8C004-F225-4F20-AC7D-563A7993A5A0}"/>
          </ac:spMkLst>
        </pc:spChg>
        <pc:spChg chg="add mod">
          <ac:chgData name="Nathalie van der Meyden [IFV]" userId="701f7edb-1f35-44e3-ab1c-8712c9a153fd" providerId="ADAL" clId="{633B592D-7FEA-4ED1-BE17-0B7CDF192B96}" dt="2021-07-30T12:52:31.503" v="293"/>
          <ac:spMkLst>
            <pc:docMk/>
            <pc:sldMk cId="1037316879" sldId="266"/>
            <ac:spMk id="11" creationId="{1D23E485-63C7-42E8-B62B-7C5E6F458587}"/>
          </ac:spMkLst>
        </pc:spChg>
        <pc:spChg chg="add mod">
          <ac:chgData name="Nathalie van der Meyden [IFV]" userId="701f7edb-1f35-44e3-ab1c-8712c9a153fd" providerId="ADAL" clId="{633B592D-7FEA-4ED1-BE17-0B7CDF192B96}" dt="2021-07-30T12:52:37.897" v="295" actId="14100"/>
          <ac:spMkLst>
            <pc:docMk/>
            <pc:sldMk cId="1037316879" sldId="266"/>
            <ac:spMk id="13" creationId="{A11BA60F-3677-461E-995E-EB009A09100F}"/>
          </ac:spMkLst>
        </pc:spChg>
        <pc:spChg chg="add mod">
          <ac:chgData name="Nathalie van der Meyden [IFV]" userId="701f7edb-1f35-44e3-ab1c-8712c9a153fd" providerId="ADAL" clId="{633B592D-7FEA-4ED1-BE17-0B7CDF192B96}" dt="2021-07-30T12:52:31.503" v="293"/>
          <ac:spMkLst>
            <pc:docMk/>
            <pc:sldMk cId="1037316879" sldId="266"/>
            <ac:spMk id="15" creationId="{8F02076D-2012-4045-AFB2-574260C6BB89}"/>
          </ac:spMkLst>
        </pc:spChg>
        <pc:spChg chg="add mod">
          <ac:chgData name="Nathalie van der Meyden [IFV]" userId="701f7edb-1f35-44e3-ab1c-8712c9a153fd" providerId="ADAL" clId="{633B592D-7FEA-4ED1-BE17-0B7CDF192B96}" dt="2021-07-30T12:52:44.784" v="296" actId="14100"/>
          <ac:spMkLst>
            <pc:docMk/>
            <pc:sldMk cId="1037316879" sldId="266"/>
            <ac:spMk id="17" creationId="{DE15C114-3E6F-4E22-A969-C1F51E4B28F2}"/>
          </ac:spMkLst>
        </pc:spChg>
        <pc:cxnChg chg="add mod">
          <ac:chgData name="Nathalie van der Meyden [IFV]" userId="701f7edb-1f35-44e3-ab1c-8712c9a153fd" providerId="ADAL" clId="{633B592D-7FEA-4ED1-BE17-0B7CDF192B96}" dt="2021-07-30T12:52:31.503" v="293"/>
          <ac:cxnSpMkLst>
            <pc:docMk/>
            <pc:sldMk cId="1037316879" sldId="266"/>
            <ac:cxnSpMk id="8" creationId="{DC2FEBD3-BFC8-4F11-9F0D-4738F7ECA00C}"/>
          </ac:cxnSpMkLst>
        </pc:cxnChg>
        <pc:cxnChg chg="add mod">
          <ac:chgData name="Nathalie van der Meyden [IFV]" userId="701f7edb-1f35-44e3-ab1c-8712c9a153fd" providerId="ADAL" clId="{633B592D-7FEA-4ED1-BE17-0B7CDF192B96}" dt="2021-07-30T12:52:31.503" v="293"/>
          <ac:cxnSpMkLst>
            <pc:docMk/>
            <pc:sldMk cId="1037316879" sldId="266"/>
            <ac:cxnSpMk id="10" creationId="{9E0BC14B-23A1-43D6-8218-4EF845C2BACC}"/>
          </ac:cxnSpMkLst>
        </pc:cxnChg>
        <pc:cxnChg chg="add mod">
          <ac:chgData name="Nathalie van der Meyden [IFV]" userId="701f7edb-1f35-44e3-ab1c-8712c9a153fd" providerId="ADAL" clId="{633B592D-7FEA-4ED1-BE17-0B7CDF192B96}" dt="2021-07-30T12:52:31.503" v="293"/>
          <ac:cxnSpMkLst>
            <pc:docMk/>
            <pc:sldMk cId="1037316879" sldId="266"/>
            <ac:cxnSpMk id="12" creationId="{467F9A2B-5E96-4E51-8F47-FF7F0B4195D9}"/>
          </ac:cxnSpMkLst>
        </pc:cxnChg>
        <pc:cxnChg chg="add mod">
          <ac:chgData name="Nathalie van der Meyden [IFV]" userId="701f7edb-1f35-44e3-ab1c-8712c9a153fd" providerId="ADAL" clId="{633B592D-7FEA-4ED1-BE17-0B7CDF192B96}" dt="2021-07-30T12:52:31.503" v="293"/>
          <ac:cxnSpMkLst>
            <pc:docMk/>
            <pc:sldMk cId="1037316879" sldId="266"/>
            <ac:cxnSpMk id="14" creationId="{9D279108-6458-4317-8C3B-DA0B5D154A2B}"/>
          </ac:cxnSpMkLst>
        </pc:cxnChg>
        <pc:cxnChg chg="add mod">
          <ac:chgData name="Nathalie van der Meyden [IFV]" userId="701f7edb-1f35-44e3-ab1c-8712c9a153fd" providerId="ADAL" clId="{633B592D-7FEA-4ED1-BE17-0B7CDF192B96}" dt="2021-07-30T12:52:44.784" v="296" actId="14100"/>
          <ac:cxnSpMkLst>
            <pc:docMk/>
            <pc:sldMk cId="1037316879" sldId="266"/>
            <ac:cxnSpMk id="16" creationId="{F4A248F2-FC92-4925-B08A-DDDC88070352}"/>
          </ac:cxnSpMkLst>
        </pc:cxnChg>
      </pc:sldChg>
      <pc:sldChg chg="modSp new mod">
        <pc:chgData name="Nathalie van der Meyden [IFV]" userId="701f7edb-1f35-44e3-ab1c-8712c9a153fd" providerId="ADAL" clId="{633B592D-7FEA-4ED1-BE17-0B7CDF192B96}" dt="2021-08-10T06:47:18.725" v="1781" actId="207"/>
        <pc:sldMkLst>
          <pc:docMk/>
          <pc:sldMk cId="1774297946" sldId="267"/>
        </pc:sldMkLst>
        <pc:spChg chg="mod">
          <ac:chgData name="Nathalie van der Meyden [IFV]" userId="701f7edb-1f35-44e3-ab1c-8712c9a153fd" providerId="ADAL" clId="{633B592D-7FEA-4ED1-BE17-0B7CDF192B96}" dt="2021-07-30T12:53:04.642" v="306" actId="20577"/>
          <ac:spMkLst>
            <pc:docMk/>
            <pc:sldMk cId="1774297946" sldId="267"/>
            <ac:spMk id="2" creationId="{A6E325DE-0F6B-4A63-B867-B80A548828BF}"/>
          </ac:spMkLst>
        </pc:spChg>
        <pc:spChg chg="mod">
          <ac:chgData name="Nathalie van der Meyden [IFV]" userId="701f7edb-1f35-44e3-ab1c-8712c9a153fd" providerId="ADAL" clId="{633B592D-7FEA-4ED1-BE17-0B7CDF192B96}" dt="2021-08-10T06:47:18.725" v="1781" actId="207"/>
          <ac:spMkLst>
            <pc:docMk/>
            <pc:sldMk cId="1774297946" sldId="267"/>
            <ac:spMk id="3" creationId="{F7166C4F-94BC-4C50-92D5-8A9D8BC13FE7}"/>
          </ac:spMkLst>
        </pc:spChg>
      </pc:sldChg>
      <pc:sldChg chg="modSp new mod">
        <pc:chgData name="Nathalie van der Meyden [IFV]" userId="701f7edb-1f35-44e3-ab1c-8712c9a153fd" providerId="ADAL" clId="{633B592D-7FEA-4ED1-BE17-0B7CDF192B96}" dt="2021-08-10T06:48:24.894" v="1792" actId="5793"/>
        <pc:sldMkLst>
          <pc:docMk/>
          <pc:sldMk cId="1917292948" sldId="268"/>
        </pc:sldMkLst>
        <pc:spChg chg="mod">
          <ac:chgData name="Nathalie van der Meyden [IFV]" userId="701f7edb-1f35-44e3-ab1c-8712c9a153fd" providerId="ADAL" clId="{633B592D-7FEA-4ED1-BE17-0B7CDF192B96}" dt="2021-08-10T06:47:55.045" v="1785" actId="13926"/>
          <ac:spMkLst>
            <pc:docMk/>
            <pc:sldMk cId="1917292948" sldId="268"/>
            <ac:spMk id="2" creationId="{A9CFACBD-7E62-4DCF-ACBA-52A4438596DD}"/>
          </ac:spMkLst>
        </pc:spChg>
        <pc:spChg chg="mod">
          <ac:chgData name="Nathalie van der Meyden [IFV]" userId="701f7edb-1f35-44e3-ab1c-8712c9a153fd" providerId="ADAL" clId="{633B592D-7FEA-4ED1-BE17-0B7CDF192B96}" dt="2021-08-10T06:48:24.894" v="1792" actId="5793"/>
          <ac:spMkLst>
            <pc:docMk/>
            <pc:sldMk cId="1917292948" sldId="268"/>
            <ac:spMk id="3" creationId="{6B11CA75-6F04-42CF-A104-D757C651A19E}"/>
          </ac:spMkLst>
        </pc:spChg>
      </pc:sldChg>
      <pc:sldChg chg="modSp new mod">
        <pc:chgData name="Nathalie van der Meyden [IFV]" userId="701f7edb-1f35-44e3-ab1c-8712c9a153fd" providerId="ADAL" clId="{633B592D-7FEA-4ED1-BE17-0B7CDF192B96}" dt="2021-08-10T06:48:42.389" v="1795" actId="207"/>
        <pc:sldMkLst>
          <pc:docMk/>
          <pc:sldMk cId="3696639747" sldId="269"/>
        </pc:sldMkLst>
        <pc:spChg chg="mod">
          <ac:chgData name="Nathalie van der Meyden [IFV]" userId="701f7edb-1f35-44e3-ab1c-8712c9a153fd" providerId="ADAL" clId="{633B592D-7FEA-4ED1-BE17-0B7CDF192B96}" dt="2021-08-10T06:48:33.722" v="1793" actId="13926"/>
          <ac:spMkLst>
            <pc:docMk/>
            <pc:sldMk cId="3696639747" sldId="269"/>
            <ac:spMk id="2" creationId="{46240CB3-4C3A-44AC-A0EE-3E8DB95BC389}"/>
          </ac:spMkLst>
        </pc:spChg>
        <pc:spChg chg="mod">
          <ac:chgData name="Nathalie van der Meyden [IFV]" userId="701f7edb-1f35-44e3-ab1c-8712c9a153fd" providerId="ADAL" clId="{633B592D-7FEA-4ED1-BE17-0B7CDF192B96}" dt="2021-08-10T06:48:42.389" v="1795" actId="207"/>
          <ac:spMkLst>
            <pc:docMk/>
            <pc:sldMk cId="3696639747" sldId="269"/>
            <ac:spMk id="3" creationId="{72A2C690-CFAE-4BAD-8096-9267D6F5E383}"/>
          </ac:spMkLst>
        </pc:spChg>
      </pc:sldChg>
      <pc:sldChg chg="modSp new mod">
        <pc:chgData name="Nathalie van der Meyden [IFV]" userId="701f7edb-1f35-44e3-ab1c-8712c9a153fd" providerId="ADAL" clId="{633B592D-7FEA-4ED1-BE17-0B7CDF192B96}" dt="2021-08-10T06:48:47.877" v="1796" actId="207"/>
        <pc:sldMkLst>
          <pc:docMk/>
          <pc:sldMk cId="2080902023" sldId="270"/>
        </pc:sldMkLst>
        <pc:spChg chg="mod">
          <ac:chgData name="Nathalie van der Meyden [IFV]" userId="701f7edb-1f35-44e3-ab1c-8712c9a153fd" providerId="ADAL" clId="{633B592D-7FEA-4ED1-BE17-0B7CDF192B96}" dt="2021-07-30T13:06:46.930" v="552" actId="20577"/>
          <ac:spMkLst>
            <pc:docMk/>
            <pc:sldMk cId="2080902023" sldId="270"/>
            <ac:spMk id="2" creationId="{F4769CD4-CF55-40AF-8135-180D30B612B7}"/>
          </ac:spMkLst>
        </pc:spChg>
        <pc:spChg chg="mod">
          <ac:chgData name="Nathalie van der Meyden [IFV]" userId="701f7edb-1f35-44e3-ab1c-8712c9a153fd" providerId="ADAL" clId="{633B592D-7FEA-4ED1-BE17-0B7CDF192B96}" dt="2021-08-10T06:48:47.877" v="1796" actId="207"/>
          <ac:spMkLst>
            <pc:docMk/>
            <pc:sldMk cId="2080902023" sldId="270"/>
            <ac:spMk id="3" creationId="{42D4E99A-C092-4B5A-99FE-C9EC76AA9A07}"/>
          </ac:spMkLst>
        </pc:spChg>
      </pc:sldChg>
      <pc:sldChg chg="modSp new mod">
        <pc:chgData name="Nathalie van der Meyden [IFV]" userId="701f7edb-1f35-44e3-ab1c-8712c9a153fd" providerId="ADAL" clId="{633B592D-7FEA-4ED1-BE17-0B7CDF192B96}" dt="2021-07-30T13:12:22.932" v="701" actId="20577"/>
        <pc:sldMkLst>
          <pc:docMk/>
          <pc:sldMk cId="2426844759" sldId="271"/>
        </pc:sldMkLst>
        <pc:spChg chg="mod">
          <ac:chgData name="Nathalie van der Meyden [IFV]" userId="701f7edb-1f35-44e3-ab1c-8712c9a153fd" providerId="ADAL" clId="{633B592D-7FEA-4ED1-BE17-0B7CDF192B96}" dt="2021-07-30T13:11:06.957" v="647" actId="20577"/>
          <ac:spMkLst>
            <pc:docMk/>
            <pc:sldMk cId="2426844759" sldId="271"/>
            <ac:spMk id="2" creationId="{411FED50-6A18-4EA5-989F-06B2220ECA99}"/>
          </ac:spMkLst>
        </pc:spChg>
        <pc:spChg chg="mod">
          <ac:chgData name="Nathalie van der Meyden [IFV]" userId="701f7edb-1f35-44e3-ab1c-8712c9a153fd" providerId="ADAL" clId="{633B592D-7FEA-4ED1-BE17-0B7CDF192B96}" dt="2021-07-30T13:12:22.932" v="701" actId="20577"/>
          <ac:spMkLst>
            <pc:docMk/>
            <pc:sldMk cId="2426844759" sldId="271"/>
            <ac:spMk id="3" creationId="{870BA361-895E-445B-AC6C-D8EDD2BE02D3}"/>
          </ac:spMkLst>
        </pc:spChg>
      </pc:sldChg>
      <pc:sldChg chg="modSp new mod">
        <pc:chgData name="Nathalie van der Meyden [IFV]" userId="701f7edb-1f35-44e3-ab1c-8712c9a153fd" providerId="ADAL" clId="{633B592D-7FEA-4ED1-BE17-0B7CDF192B96}" dt="2021-08-10T06:53:57.698" v="1827" actId="5793"/>
        <pc:sldMkLst>
          <pc:docMk/>
          <pc:sldMk cId="3078444630" sldId="272"/>
        </pc:sldMkLst>
        <pc:spChg chg="mod">
          <ac:chgData name="Nathalie van der Meyden [IFV]" userId="701f7edb-1f35-44e3-ab1c-8712c9a153fd" providerId="ADAL" clId="{633B592D-7FEA-4ED1-BE17-0B7CDF192B96}" dt="2021-07-30T13:12:30.588" v="724" actId="20577"/>
          <ac:spMkLst>
            <pc:docMk/>
            <pc:sldMk cId="3078444630" sldId="272"/>
            <ac:spMk id="2" creationId="{18A2BB12-21DF-4F33-88AD-FBA81A1E23AD}"/>
          </ac:spMkLst>
        </pc:spChg>
        <pc:spChg chg="mod">
          <ac:chgData name="Nathalie van der Meyden [IFV]" userId="701f7edb-1f35-44e3-ab1c-8712c9a153fd" providerId="ADAL" clId="{633B592D-7FEA-4ED1-BE17-0B7CDF192B96}" dt="2021-08-10T06:53:57.698" v="1827" actId="5793"/>
          <ac:spMkLst>
            <pc:docMk/>
            <pc:sldMk cId="3078444630" sldId="272"/>
            <ac:spMk id="3" creationId="{8323814E-912F-4213-BBD1-DCA0DFA5626C}"/>
          </ac:spMkLst>
        </pc:spChg>
      </pc:sldChg>
      <pc:sldChg chg="modSp new mod">
        <pc:chgData name="Nathalie van der Meyden [IFV]" userId="701f7edb-1f35-44e3-ab1c-8712c9a153fd" providerId="ADAL" clId="{633B592D-7FEA-4ED1-BE17-0B7CDF192B96}" dt="2021-08-10T06:54:13.890" v="1839" actId="20577"/>
        <pc:sldMkLst>
          <pc:docMk/>
          <pc:sldMk cId="1269331466" sldId="273"/>
        </pc:sldMkLst>
        <pc:spChg chg="mod">
          <ac:chgData name="Nathalie van der Meyden [IFV]" userId="701f7edb-1f35-44e3-ab1c-8712c9a153fd" providerId="ADAL" clId="{633B592D-7FEA-4ED1-BE17-0B7CDF192B96}" dt="2021-07-30T13:16:05.217" v="763" actId="20577"/>
          <ac:spMkLst>
            <pc:docMk/>
            <pc:sldMk cId="1269331466" sldId="273"/>
            <ac:spMk id="2" creationId="{BCA1C961-C211-4193-9A61-53891A564CBB}"/>
          </ac:spMkLst>
        </pc:spChg>
        <pc:spChg chg="mod">
          <ac:chgData name="Nathalie van der Meyden [IFV]" userId="701f7edb-1f35-44e3-ab1c-8712c9a153fd" providerId="ADAL" clId="{633B592D-7FEA-4ED1-BE17-0B7CDF192B96}" dt="2021-08-10T06:54:13.890" v="1839" actId="20577"/>
          <ac:spMkLst>
            <pc:docMk/>
            <pc:sldMk cId="1269331466" sldId="273"/>
            <ac:spMk id="3" creationId="{D78B1CB9-78C0-4D67-91C8-FFD9A8AD4FAD}"/>
          </ac:spMkLst>
        </pc:spChg>
      </pc:sldChg>
      <pc:sldChg chg="modSp new del mod">
        <pc:chgData name="Nathalie van der Meyden [IFV]" userId="701f7edb-1f35-44e3-ab1c-8712c9a153fd" providerId="ADAL" clId="{633B592D-7FEA-4ED1-BE17-0B7CDF192B96}" dt="2021-07-30T13:17:20.261" v="785" actId="47"/>
        <pc:sldMkLst>
          <pc:docMk/>
          <pc:sldMk cId="1384512078" sldId="274"/>
        </pc:sldMkLst>
        <pc:spChg chg="mod">
          <ac:chgData name="Nathalie van der Meyden [IFV]" userId="701f7edb-1f35-44e3-ab1c-8712c9a153fd" providerId="ADAL" clId="{633B592D-7FEA-4ED1-BE17-0B7CDF192B96}" dt="2021-07-30T13:17:15.010" v="784" actId="20577"/>
          <ac:spMkLst>
            <pc:docMk/>
            <pc:sldMk cId="1384512078" sldId="274"/>
            <ac:spMk id="2" creationId="{A52657F1-4F30-4FC5-8607-74A7B39E6F12}"/>
          </ac:spMkLst>
        </pc:spChg>
      </pc:sldChg>
      <pc:sldChg chg="modSp new mod">
        <pc:chgData name="Nathalie van der Meyden [IFV]" userId="701f7edb-1f35-44e3-ab1c-8712c9a153fd" providerId="ADAL" clId="{633B592D-7FEA-4ED1-BE17-0B7CDF192B96}" dt="2021-07-30T13:21:42.553" v="924" actId="20577"/>
        <pc:sldMkLst>
          <pc:docMk/>
          <pc:sldMk cId="2271420888" sldId="274"/>
        </pc:sldMkLst>
        <pc:spChg chg="mod">
          <ac:chgData name="Nathalie van der Meyden [IFV]" userId="701f7edb-1f35-44e3-ab1c-8712c9a153fd" providerId="ADAL" clId="{633B592D-7FEA-4ED1-BE17-0B7CDF192B96}" dt="2021-07-30T13:21:42.553" v="924" actId="20577"/>
          <ac:spMkLst>
            <pc:docMk/>
            <pc:sldMk cId="2271420888" sldId="274"/>
            <ac:spMk id="2" creationId="{EDBF17B1-DAE1-4577-B201-D6975CA60DD8}"/>
          </ac:spMkLst>
        </pc:spChg>
        <pc:spChg chg="mod">
          <ac:chgData name="Nathalie van der Meyden [IFV]" userId="701f7edb-1f35-44e3-ab1c-8712c9a153fd" providerId="ADAL" clId="{633B592D-7FEA-4ED1-BE17-0B7CDF192B96}" dt="2021-07-30T13:19:50.563" v="922" actId="20577"/>
          <ac:spMkLst>
            <pc:docMk/>
            <pc:sldMk cId="2271420888" sldId="274"/>
            <ac:spMk id="3" creationId="{302169C0-E7C8-4F8D-B695-6C502F45BB85}"/>
          </ac:spMkLst>
        </pc:spChg>
      </pc:sldChg>
      <pc:sldChg chg="modSp new mod">
        <pc:chgData name="Nathalie van der Meyden [IFV]" userId="701f7edb-1f35-44e3-ab1c-8712c9a153fd" providerId="ADAL" clId="{633B592D-7FEA-4ED1-BE17-0B7CDF192B96}" dt="2021-08-10T06:48:57.579" v="1797" actId="207"/>
        <pc:sldMkLst>
          <pc:docMk/>
          <pc:sldMk cId="2518143619" sldId="275"/>
        </pc:sldMkLst>
        <pc:spChg chg="mod">
          <ac:chgData name="Nathalie van der Meyden [IFV]" userId="701f7edb-1f35-44e3-ab1c-8712c9a153fd" providerId="ADAL" clId="{633B592D-7FEA-4ED1-BE17-0B7CDF192B96}" dt="2021-07-30T13:21:52.297" v="946" actId="20577"/>
          <ac:spMkLst>
            <pc:docMk/>
            <pc:sldMk cId="2518143619" sldId="275"/>
            <ac:spMk id="2" creationId="{DBED47D8-2A8A-4E9E-AD78-2247F3F29194}"/>
          </ac:spMkLst>
        </pc:spChg>
        <pc:spChg chg="mod">
          <ac:chgData name="Nathalie van der Meyden [IFV]" userId="701f7edb-1f35-44e3-ab1c-8712c9a153fd" providerId="ADAL" clId="{633B592D-7FEA-4ED1-BE17-0B7CDF192B96}" dt="2021-08-10T06:48:57.579" v="1797" actId="207"/>
          <ac:spMkLst>
            <pc:docMk/>
            <pc:sldMk cId="2518143619" sldId="275"/>
            <ac:spMk id="3" creationId="{C3AF0C40-0DCA-4856-89F4-4E559DF3D1D7}"/>
          </ac:spMkLst>
        </pc:spChg>
      </pc:sldChg>
      <pc:sldChg chg="modSp new mod ord">
        <pc:chgData name="Nathalie van der Meyden [IFV]" userId="701f7edb-1f35-44e3-ab1c-8712c9a153fd" providerId="ADAL" clId="{633B592D-7FEA-4ED1-BE17-0B7CDF192B96}" dt="2021-08-10T06:49:53.521" v="1818" actId="207"/>
        <pc:sldMkLst>
          <pc:docMk/>
          <pc:sldMk cId="4093653313" sldId="276"/>
        </pc:sldMkLst>
        <pc:spChg chg="mod">
          <ac:chgData name="Nathalie van der Meyden [IFV]" userId="701f7edb-1f35-44e3-ab1c-8712c9a153fd" providerId="ADAL" clId="{633B592D-7FEA-4ED1-BE17-0B7CDF192B96}" dt="2021-07-30T13:22:31.904" v="961" actId="20577"/>
          <ac:spMkLst>
            <pc:docMk/>
            <pc:sldMk cId="4093653313" sldId="276"/>
            <ac:spMk id="2" creationId="{2A3C24F0-A2BB-44A5-B8BB-DDD766AC665E}"/>
          </ac:spMkLst>
        </pc:spChg>
        <pc:spChg chg="mod">
          <ac:chgData name="Nathalie van der Meyden [IFV]" userId="701f7edb-1f35-44e3-ab1c-8712c9a153fd" providerId="ADAL" clId="{633B592D-7FEA-4ED1-BE17-0B7CDF192B96}" dt="2021-08-10T06:49:53.521" v="1818" actId="207"/>
          <ac:spMkLst>
            <pc:docMk/>
            <pc:sldMk cId="4093653313" sldId="276"/>
            <ac:spMk id="3" creationId="{EA6A0FAD-844A-410C-A4E0-C77003168931}"/>
          </ac:spMkLst>
        </pc:spChg>
      </pc:sldChg>
      <pc:sldChg chg="modSp new mod">
        <pc:chgData name="Nathalie van der Meyden [IFV]" userId="701f7edb-1f35-44e3-ab1c-8712c9a153fd" providerId="ADAL" clId="{633B592D-7FEA-4ED1-BE17-0B7CDF192B96}" dt="2021-08-10T06:47:25.019" v="1782" actId="20577"/>
        <pc:sldMkLst>
          <pc:docMk/>
          <pc:sldMk cId="1700409165" sldId="277"/>
        </pc:sldMkLst>
        <pc:spChg chg="mod">
          <ac:chgData name="Nathalie van der Meyden [IFV]" userId="701f7edb-1f35-44e3-ab1c-8712c9a153fd" providerId="ADAL" clId="{633B592D-7FEA-4ED1-BE17-0B7CDF192B96}" dt="2021-07-30T13:24:09.502" v="988"/>
          <ac:spMkLst>
            <pc:docMk/>
            <pc:sldMk cId="1700409165" sldId="277"/>
            <ac:spMk id="2" creationId="{D52B4ECE-9838-4C36-BBFE-1EAD0DAF1E6F}"/>
          </ac:spMkLst>
        </pc:spChg>
        <pc:spChg chg="mod">
          <ac:chgData name="Nathalie van der Meyden [IFV]" userId="701f7edb-1f35-44e3-ab1c-8712c9a153fd" providerId="ADAL" clId="{633B592D-7FEA-4ED1-BE17-0B7CDF192B96}" dt="2021-08-10T06:47:25.019" v="1782" actId="20577"/>
          <ac:spMkLst>
            <pc:docMk/>
            <pc:sldMk cId="1700409165" sldId="277"/>
            <ac:spMk id="3" creationId="{C0729BD3-2E78-4DB5-A35C-84833DE87E44}"/>
          </ac:spMkLst>
        </pc:spChg>
      </pc:sldChg>
      <pc:sldChg chg="modSp new mod">
        <pc:chgData name="Nathalie van der Meyden [IFV]" userId="701f7edb-1f35-44e3-ab1c-8712c9a153fd" providerId="ADAL" clId="{633B592D-7FEA-4ED1-BE17-0B7CDF192B96}" dt="2021-08-10T06:50:11.635" v="1821" actId="207"/>
        <pc:sldMkLst>
          <pc:docMk/>
          <pc:sldMk cId="1897939787" sldId="278"/>
        </pc:sldMkLst>
        <pc:spChg chg="mod">
          <ac:chgData name="Nathalie van der Meyden [IFV]" userId="701f7edb-1f35-44e3-ab1c-8712c9a153fd" providerId="ADAL" clId="{633B592D-7FEA-4ED1-BE17-0B7CDF192B96}" dt="2021-07-30T13:26:43.908" v="1171" actId="20577"/>
          <ac:spMkLst>
            <pc:docMk/>
            <pc:sldMk cId="1897939787" sldId="278"/>
            <ac:spMk id="2" creationId="{C273F48B-9A01-4D5E-A989-A7E9D18D19CF}"/>
          </ac:spMkLst>
        </pc:spChg>
        <pc:spChg chg="mod">
          <ac:chgData name="Nathalie van der Meyden [IFV]" userId="701f7edb-1f35-44e3-ab1c-8712c9a153fd" providerId="ADAL" clId="{633B592D-7FEA-4ED1-BE17-0B7CDF192B96}" dt="2021-08-10T06:50:11.635" v="1821" actId="207"/>
          <ac:spMkLst>
            <pc:docMk/>
            <pc:sldMk cId="1897939787" sldId="278"/>
            <ac:spMk id="3" creationId="{012BA5BD-2FEE-43CD-9433-2471AB5AFA29}"/>
          </ac:spMkLst>
        </pc:spChg>
      </pc:sldChg>
      <pc:sldChg chg="modSp new mod">
        <pc:chgData name="Nathalie van der Meyden [IFV]" userId="701f7edb-1f35-44e3-ab1c-8712c9a153fd" providerId="ADAL" clId="{633B592D-7FEA-4ED1-BE17-0B7CDF192B96}" dt="2021-07-30T13:30:16.523" v="1721" actId="207"/>
        <pc:sldMkLst>
          <pc:docMk/>
          <pc:sldMk cId="3275563949" sldId="279"/>
        </pc:sldMkLst>
        <pc:spChg chg="mod">
          <ac:chgData name="Nathalie van der Meyden [IFV]" userId="701f7edb-1f35-44e3-ab1c-8712c9a153fd" providerId="ADAL" clId="{633B592D-7FEA-4ED1-BE17-0B7CDF192B96}" dt="2021-07-30T13:29:04.378" v="1509" actId="20577"/>
          <ac:spMkLst>
            <pc:docMk/>
            <pc:sldMk cId="3275563949" sldId="279"/>
            <ac:spMk id="2" creationId="{3A8B486D-554B-41BE-A077-E5DB1974F6DC}"/>
          </ac:spMkLst>
        </pc:spChg>
        <pc:spChg chg="mod">
          <ac:chgData name="Nathalie van der Meyden [IFV]" userId="701f7edb-1f35-44e3-ab1c-8712c9a153fd" providerId="ADAL" clId="{633B592D-7FEA-4ED1-BE17-0B7CDF192B96}" dt="2021-07-30T13:30:16.523" v="1721" actId="207"/>
          <ac:spMkLst>
            <pc:docMk/>
            <pc:sldMk cId="3275563949" sldId="279"/>
            <ac:spMk id="3" creationId="{BE49A28B-1C44-48D2-A366-D96C575D6EA0}"/>
          </ac:spMkLst>
        </pc:spChg>
      </pc:sldChg>
      <pc:sldChg chg="modSp new mod">
        <pc:chgData name="Nathalie van der Meyden [IFV]" userId="701f7edb-1f35-44e3-ab1c-8712c9a153fd" providerId="ADAL" clId="{633B592D-7FEA-4ED1-BE17-0B7CDF192B96}" dt="2021-07-30T13:31:37.577" v="1739" actId="20577"/>
        <pc:sldMkLst>
          <pc:docMk/>
          <pc:sldMk cId="2924353624" sldId="280"/>
        </pc:sldMkLst>
        <pc:spChg chg="mod">
          <ac:chgData name="Nathalie van der Meyden [IFV]" userId="701f7edb-1f35-44e3-ab1c-8712c9a153fd" providerId="ADAL" clId="{633B592D-7FEA-4ED1-BE17-0B7CDF192B96}" dt="2021-07-30T13:31:04.444" v="1726" actId="20577"/>
          <ac:spMkLst>
            <pc:docMk/>
            <pc:sldMk cId="2924353624" sldId="280"/>
            <ac:spMk id="2" creationId="{62823993-E290-4BE9-9B2B-11B3D772D4F4}"/>
          </ac:spMkLst>
        </pc:spChg>
        <pc:spChg chg="mod">
          <ac:chgData name="Nathalie van der Meyden [IFV]" userId="701f7edb-1f35-44e3-ab1c-8712c9a153fd" providerId="ADAL" clId="{633B592D-7FEA-4ED1-BE17-0B7CDF192B96}" dt="2021-07-30T13:31:37.577" v="1739" actId="20577"/>
          <ac:spMkLst>
            <pc:docMk/>
            <pc:sldMk cId="2924353624" sldId="280"/>
            <ac:spMk id="3" creationId="{2FC058F9-6730-41DC-8004-D10FC4545B38}"/>
          </ac:spMkLst>
        </pc:spChg>
      </pc:sldChg>
      <pc:sldChg chg="modSp new mod">
        <pc:chgData name="Nathalie van der Meyden [IFV]" userId="701f7edb-1f35-44e3-ab1c-8712c9a153fd" providerId="ADAL" clId="{633B592D-7FEA-4ED1-BE17-0B7CDF192B96}" dt="2021-07-30T13:32:04.788" v="1759" actId="20577"/>
        <pc:sldMkLst>
          <pc:docMk/>
          <pc:sldMk cId="1942942323" sldId="281"/>
        </pc:sldMkLst>
        <pc:spChg chg="mod">
          <ac:chgData name="Nathalie van der Meyden [IFV]" userId="701f7edb-1f35-44e3-ab1c-8712c9a153fd" providerId="ADAL" clId="{633B592D-7FEA-4ED1-BE17-0B7CDF192B96}" dt="2021-07-30T13:32:04.788" v="1759" actId="20577"/>
          <ac:spMkLst>
            <pc:docMk/>
            <pc:sldMk cId="1942942323" sldId="281"/>
            <ac:spMk id="2" creationId="{D55B8703-10F5-40F7-967A-00E08E02A400}"/>
          </ac:spMkLst>
        </pc:spChg>
      </pc:sldChg>
    </pc:docChg>
  </pc:docChgLst>
  <pc:docChgLst>
    <pc:chgData name="Miranda Buijs [IFV]" userId="6b9558a3-c630-4db2-ae03-56ba76d32007" providerId="ADAL" clId="{AB9D746C-CB54-4AEF-A2CC-27A4DACFF84B}"/>
    <pc:docChg chg="undo custSel modSld">
      <pc:chgData name="Miranda Buijs [IFV]" userId="6b9558a3-c630-4db2-ae03-56ba76d32007" providerId="ADAL" clId="{AB9D746C-CB54-4AEF-A2CC-27A4DACFF84B}" dt="2021-08-09T09:00:40.936" v="161" actId="400"/>
      <pc:docMkLst>
        <pc:docMk/>
      </pc:docMkLst>
      <pc:sldChg chg="modSp mod">
        <pc:chgData name="Miranda Buijs [IFV]" userId="6b9558a3-c630-4db2-ae03-56ba76d32007" providerId="ADAL" clId="{AB9D746C-CB54-4AEF-A2CC-27A4DACFF84B}" dt="2021-08-09T08:59:53.392" v="145" actId="207"/>
        <pc:sldMkLst>
          <pc:docMk/>
          <pc:sldMk cId="3078444630" sldId="272"/>
        </pc:sldMkLst>
        <pc:spChg chg="mod">
          <ac:chgData name="Miranda Buijs [IFV]" userId="6b9558a3-c630-4db2-ae03-56ba76d32007" providerId="ADAL" clId="{AB9D746C-CB54-4AEF-A2CC-27A4DACFF84B}" dt="2021-08-09T08:59:53.392" v="145" actId="207"/>
          <ac:spMkLst>
            <pc:docMk/>
            <pc:sldMk cId="3078444630" sldId="272"/>
            <ac:spMk id="3" creationId="{8323814E-912F-4213-BBD1-DCA0DFA5626C}"/>
          </ac:spMkLst>
        </pc:spChg>
      </pc:sldChg>
      <pc:sldChg chg="modSp mod">
        <pc:chgData name="Miranda Buijs [IFV]" userId="6b9558a3-c630-4db2-ae03-56ba76d32007" providerId="ADAL" clId="{AB9D746C-CB54-4AEF-A2CC-27A4DACFF84B}" dt="2021-08-09T09:00:40.936" v="161" actId="400"/>
        <pc:sldMkLst>
          <pc:docMk/>
          <pc:sldMk cId="1269331466" sldId="273"/>
        </pc:sldMkLst>
        <pc:spChg chg="mod">
          <ac:chgData name="Miranda Buijs [IFV]" userId="6b9558a3-c630-4db2-ae03-56ba76d32007" providerId="ADAL" clId="{AB9D746C-CB54-4AEF-A2CC-27A4DACFF84B}" dt="2021-08-09T09:00:40.936" v="161" actId="400"/>
          <ac:spMkLst>
            <pc:docMk/>
            <pc:sldMk cId="1269331466" sldId="273"/>
            <ac:spMk id="3" creationId="{D78B1CB9-78C0-4D67-91C8-FFD9A8AD4FAD}"/>
          </ac:spMkLst>
        </pc:spChg>
      </pc:sldChg>
      <pc:sldChg chg="modSp mod">
        <pc:chgData name="Miranda Buijs [IFV]" userId="6b9558a3-c630-4db2-ae03-56ba76d32007" providerId="ADAL" clId="{AB9D746C-CB54-4AEF-A2CC-27A4DACFF84B}" dt="2021-08-09T08:56:36.258" v="82" actId="6549"/>
        <pc:sldMkLst>
          <pc:docMk/>
          <pc:sldMk cId="4093653313" sldId="276"/>
        </pc:sldMkLst>
        <pc:spChg chg="mod">
          <ac:chgData name="Miranda Buijs [IFV]" userId="6b9558a3-c630-4db2-ae03-56ba76d32007" providerId="ADAL" clId="{AB9D746C-CB54-4AEF-A2CC-27A4DACFF84B}" dt="2021-08-09T08:56:36.258" v="82" actId="6549"/>
          <ac:spMkLst>
            <pc:docMk/>
            <pc:sldMk cId="4093653313" sldId="276"/>
            <ac:spMk id="3" creationId="{EA6A0FAD-844A-410C-A4E0-C77003168931}"/>
          </ac:spMkLst>
        </pc:spChg>
      </pc:sldChg>
      <pc:sldChg chg="modSp mod">
        <pc:chgData name="Miranda Buijs [IFV]" userId="6b9558a3-c630-4db2-ae03-56ba76d32007" providerId="ADAL" clId="{AB9D746C-CB54-4AEF-A2CC-27A4DACFF84B}" dt="2021-08-09T08:57:29.201" v="127" actId="20577"/>
        <pc:sldMkLst>
          <pc:docMk/>
          <pc:sldMk cId="1897939787" sldId="278"/>
        </pc:sldMkLst>
        <pc:spChg chg="mod">
          <ac:chgData name="Miranda Buijs [IFV]" userId="6b9558a3-c630-4db2-ae03-56ba76d32007" providerId="ADAL" clId="{AB9D746C-CB54-4AEF-A2CC-27A4DACFF84B}" dt="2021-08-09T08:57:29.201" v="127" actId="20577"/>
          <ac:spMkLst>
            <pc:docMk/>
            <pc:sldMk cId="1897939787" sldId="278"/>
            <ac:spMk id="3" creationId="{012BA5BD-2FEE-43CD-9433-2471AB5AFA29}"/>
          </ac:spMkLst>
        </pc:spChg>
      </pc:sldChg>
      <pc:sldChg chg="modSp mod">
        <pc:chgData name="Miranda Buijs [IFV]" userId="6b9558a3-c630-4db2-ae03-56ba76d32007" providerId="ADAL" clId="{AB9D746C-CB54-4AEF-A2CC-27A4DACFF84B}" dt="2021-08-09T08:58:52.030" v="132" actId="20577"/>
        <pc:sldMkLst>
          <pc:docMk/>
          <pc:sldMk cId="4048623802" sldId="283"/>
        </pc:sldMkLst>
        <pc:spChg chg="mod">
          <ac:chgData name="Miranda Buijs [IFV]" userId="6b9558a3-c630-4db2-ae03-56ba76d32007" providerId="ADAL" clId="{AB9D746C-CB54-4AEF-A2CC-27A4DACFF84B}" dt="2021-08-09T08:58:52.030" v="132" actId="20577"/>
          <ac:spMkLst>
            <pc:docMk/>
            <pc:sldMk cId="4048623802" sldId="283"/>
            <ac:spMk id="3" creationId="{568DEA4A-2CFE-4922-9F2F-7061276DB327}"/>
          </ac:spMkLst>
        </pc:spChg>
      </pc:sldChg>
    </pc:docChg>
  </pc:docChgLst>
  <pc:docChgLst>
    <pc:chgData name="Miranda Buijs [IFV]" userId="S::miranda.buijs@ifv.nl::6b9558a3-c630-4db2-ae03-56ba76d32007" providerId="AD" clId="Web-{6757B61F-F362-28B2-9F39-806E6420E3F6}"/>
    <pc:docChg chg="modSld">
      <pc:chgData name="Miranda Buijs [IFV]" userId="S::miranda.buijs@ifv.nl::6b9558a3-c630-4db2-ae03-56ba76d32007" providerId="AD" clId="Web-{6757B61F-F362-28B2-9F39-806E6420E3F6}" dt="2021-08-09T07:55:26.142" v="21" actId="20577"/>
      <pc:docMkLst>
        <pc:docMk/>
      </pc:docMkLst>
      <pc:sldChg chg="modSp">
        <pc:chgData name="Miranda Buijs [IFV]" userId="S::miranda.buijs@ifv.nl::6b9558a3-c630-4db2-ae03-56ba76d32007" providerId="AD" clId="Web-{6757B61F-F362-28B2-9F39-806E6420E3F6}" dt="2021-08-09T07:54:16.531" v="2" actId="20577"/>
        <pc:sldMkLst>
          <pc:docMk/>
          <pc:sldMk cId="1736584406" sldId="258"/>
        </pc:sldMkLst>
        <pc:spChg chg="mod">
          <ac:chgData name="Miranda Buijs [IFV]" userId="S::miranda.buijs@ifv.nl::6b9558a3-c630-4db2-ae03-56ba76d32007" providerId="AD" clId="Web-{6757B61F-F362-28B2-9F39-806E6420E3F6}" dt="2021-08-09T07:54:16.531" v="2" actId="20577"/>
          <ac:spMkLst>
            <pc:docMk/>
            <pc:sldMk cId="1736584406" sldId="258"/>
            <ac:spMk id="3" creationId="{C824BF36-F36F-4F3C-BAA5-3BC62069359A}"/>
          </ac:spMkLst>
        </pc:spChg>
      </pc:sldChg>
      <pc:sldChg chg="modSp">
        <pc:chgData name="Miranda Buijs [IFV]" userId="S::miranda.buijs@ifv.nl::6b9558a3-c630-4db2-ae03-56ba76d32007" providerId="AD" clId="Web-{6757B61F-F362-28B2-9F39-806E6420E3F6}" dt="2021-08-09T07:55:26.142" v="21" actId="20577"/>
        <pc:sldMkLst>
          <pc:docMk/>
          <pc:sldMk cId="1774297946" sldId="267"/>
        </pc:sldMkLst>
        <pc:spChg chg="mod">
          <ac:chgData name="Miranda Buijs [IFV]" userId="S::miranda.buijs@ifv.nl::6b9558a3-c630-4db2-ae03-56ba76d32007" providerId="AD" clId="Web-{6757B61F-F362-28B2-9F39-806E6420E3F6}" dt="2021-08-09T07:55:26.142" v="21" actId="20577"/>
          <ac:spMkLst>
            <pc:docMk/>
            <pc:sldMk cId="1774297946" sldId="267"/>
            <ac:spMk id="3" creationId="{F7166C4F-94BC-4C50-92D5-8A9D8BC13FE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51E675F-7C65-BB4D-87EC-16882839B3F4}" type="datetimeFigureOut">
              <a:t>10-8-2021</a:t>
            </a:fld>
            <a:endParaRPr lang="nl-NL"/>
          </a:p>
        </p:txBody>
      </p:sp>
      <p:sp>
        <p:nvSpPr>
          <p:cNvPr id="4" name="Tijdelijke aanduiding voor voetteks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9284D42-D5A6-6B40-A8FB-7BA94C02003F}" type="slidenum">
              <a:t>‹nr.›</a:t>
            </a:fld>
            <a:endParaRPr lang="nl-NL"/>
          </a:p>
        </p:txBody>
      </p:sp>
    </p:spTree>
    <p:extLst>
      <p:ext uri="{BB962C8B-B14F-4D97-AF65-F5344CB8AC3E}">
        <p14:creationId xmlns:p14="http://schemas.microsoft.com/office/powerpoint/2010/main" val="69378881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CCDC327-0685-7B45-A6A3-5F9799DB7E14}" type="datetimeFigureOut">
              <a:t>10-8-2021</a:t>
            </a:fld>
            <a:endParaRPr lang="nl-NL"/>
          </a:p>
        </p:txBody>
      </p:sp>
      <p:sp>
        <p:nvSpPr>
          <p:cNvPr id="4" name="Tijdelijke aanduiding voor dia-afbeelding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B265D2-396E-2E42-BC85-1DDCC7D0749F}" type="slidenum">
              <a:t>‹nr.›</a:t>
            </a:fld>
            <a:endParaRPr lang="nl-NL"/>
          </a:p>
        </p:txBody>
      </p:sp>
    </p:spTree>
    <p:extLst>
      <p:ext uri="{BB962C8B-B14F-4D97-AF65-F5344CB8AC3E}">
        <p14:creationId xmlns:p14="http://schemas.microsoft.com/office/powerpoint/2010/main" val="4036735230"/>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43232" cy="6876288"/>
          </a:xfrm>
          <a:prstGeom prst="rect">
            <a:avLst/>
          </a:prstGeom>
        </p:spPr>
      </p:pic>
      <p:sp>
        <p:nvSpPr>
          <p:cNvPr id="2" name="Titel 1"/>
          <p:cNvSpPr>
            <a:spLocks noGrp="1"/>
          </p:cNvSpPr>
          <p:nvPr>
            <p:ph type="ctrTitle" hasCustomPrompt="1"/>
          </p:nvPr>
        </p:nvSpPr>
        <p:spPr>
          <a:xfrm>
            <a:off x="824085" y="2089693"/>
            <a:ext cx="10555115" cy="3008346"/>
          </a:xfrm>
        </p:spPr>
        <p:txBody>
          <a:bodyPr wrap="square" lIns="0" tIns="0" rIns="0" bIns="0" anchor="t" anchorCtr="0">
            <a:noAutofit/>
          </a:bodyPr>
          <a:lstStyle>
            <a:lvl1pPr algn="l">
              <a:defRPr sz="6400">
                <a:solidFill>
                  <a:schemeClr val="tx1"/>
                </a:solidFill>
              </a:defRPr>
            </a:lvl1pPr>
          </a:lstStyle>
          <a:p>
            <a:r>
              <a:rPr lang="nl-NL"/>
              <a:t>Titelstijl van model bewerken</a:t>
            </a:r>
          </a:p>
        </p:txBody>
      </p:sp>
      <p:sp>
        <p:nvSpPr>
          <p:cNvPr id="3" name="Subtitel 2"/>
          <p:cNvSpPr>
            <a:spLocks noGrp="1"/>
          </p:cNvSpPr>
          <p:nvPr>
            <p:ph type="subTitle" idx="1" hasCustomPrompt="1"/>
          </p:nvPr>
        </p:nvSpPr>
        <p:spPr>
          <a:xfrm>
            <a:off x="824085" y="880535"/>
            <a:ext cx="5280000" cy="668867"/>
          </a:xfrm>
          <a:prstGeom prst="rect">
            <a:avLst/>
          </a:prstGeom>
        </p:spPr>
        <p:txBody>
          <a:bodyPr wrap="none" lIns="0" tIns="0" rIns="0" bIns="0" anchor="b" anchorCtr="0">
            <a:noAutofit/>
          </a:bodyPr>
          <a:lstStyle>
            <a:lvl1pPr marL="0" indent="0" algn="l">
              <a:lnSpc>
                <a:spcPct val="110000"/>
              </a:lnSpc>
              <a:spcAft>
                <a:spcPts val="0"/>
              </a:spcAft>
              <a:buNone/>
              <a:defRPr sz="1400" b="0" i="0">
                <a:solidFill>
                  <a:schemeClr val="tx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titelstijl van het model te bewerken</a:t>
            </a:r>
          </a:p>
        </p:txBody>
      </p:sp>
      <p:sp>
        <p:nvSpPr>
          <p:cNvPr id="4" name="Tijdelijke aanduiding voor datum 3"/>
          <p:cNvSpPr>
            <a:spLocks noGrp="1"/>
          </p:cNvSpPr>
          <p:nvPr>
            <p:ph type="dt" sz="half" idx="10"/>
          </p:nvPr>
        </p:nvSpPr>
        <p:spPr>
          <a:xfrm>
            <a:off x="846664" y="5933000"/>
            <a:ext cx="2844800" cy="645600"/>
          </a:xfrm>
          <a:prstGeom prst="rect">
            <a:avLst/>
          </a:prstGeom>
        </p:spPr>
        <p:txBody>
          <a:bodyPr lIns="0" tIns="0" rIns="0" bIns="0" anchor="t" anchorCtr="0"/>
          <a:lstStyle>
            <a:lvl1pPr>
              <a:defRPr sz="1400">
                <a:solidFill>
                  <a:schemeClr val="tx1"/>
                </a:solidFill>
                <a:latin typeface="Arial"/>
                <a:cs typeface="Arial"/>
              </a:defRPr>
            </a:lvl1pPr>
          </a:lstStyle>
          <a:p>
            <a:endParaRPr lang="nl-NL"/>
          </a:p>
        </p:txBody>
      </p:sp>
    </p:spTree>
    <p:extLst>
      <p:ext uri="{BB962C8B-B14F-4D97-AF65-F5344CB8AC3E}">
        <p14:creationId xmlns:p14="http://schemas.microsoft.com/office/powerpoint/2010/main" val="31265652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psomming of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3" name="Tijdelijke aanduiding voor inhoud 2"/>
          <p:cNvSpPr>
            <a:spLocks noGrp="1"/>
          </p:cNvSpPr>
          <p:nvPr>
            <p:ph idx="1"/>
          </p:nvPr>
        </p:nvSpPr>
        <p:spPr>
          <a:xfrm>
            <a:off x="869257" y="1907388"/>
            <a:ext cx="10430921" cy="4019279"/>
          </a:xfrm>
          <a:prstGeom prst="rect">
            <a:avLst/>
          </a:prstGeo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6" name="Tijdelijke aanduiding voor dianummer 5"/>
          <p:cNvSpPr>
            <a:spLocks noGrp="1"/>
          </p:cNvSpPr>
          <p:nvPr>
            <p:ph type="sldNum" sz="quarter" idx="12"/>
          </p:nvPr>
        </p:nvSpPr>
        <p:spPr/>
        <p:txBody>
          <a:bodyPr/>
          <a:lstStyle/>
          <a:p>
            <a:fld id="{C67B33B6-CE6D-2541-9A4F-9A9053BF6864}" type="slidenum">
              <a:t>‹nr.›</a:t>
            </a:fld>
            <a:endParaRPr lang="nl-NL"/>
          </a:p>
        </p:txBody>
      </p:sp>
    </p:spTree>
    <p:extLst>
      <p:ext uri="{BB962C8B-B14F-4D97-AF65-F5344CB8AC3E}">
        <p14:creationId xmlns:p14="http://schemas.microsoft.com/office/powerpoint/2010/main" val="14950118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bject (grafiek, tabel …)">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869256" y="1196753"/>
            <a:ext cx="10463999" cy="4729915"/>
          </a:xfrm>
          <a:prstGeom prst="rect">
            <a:avLst/>
          </a:prstGeo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dianummer 5"/>
          <p:cNvSpPr>
            <a:spLocks noGrp="1"/>
          </p:cNvSpPr>
          <p:nvPr>
            <p:ph type="sldNum" sz="quarter" idx="12"/>
          </p:nvPr>
        </p:nvSpPr>
        <p:spPr/>
        <p:txBody>
          <a:bodyPr/>
          <a:lstStyle/>
          <a:p>
            <a:fld id="{C67B33B6-CE6D-2541-9A4F-9A9053BF6864}" type="slidenum">
              <a:t>‹nr.›</a:t>
            </a:fld>
            <a:endParaRPr lang="nl-NL"/>
          </a:p>
        </p:txBody>
      </p:sp>
    </p:spTree>
    <p:extLst>
      <p:ext uri="{BB962C8B-B14F-4D97-AF65-F5344CB8AC3E}">
        <p14:creationId xmlns:p14="http://schemas.microsoft.com/office/powerpoint/2010/main" val="212271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en afbeeld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nl-NL"/>
              <a:t>Klik om stijl te bewerken</a:t>
            </a:r>
            <a:endParaRPr lang="en-US"/>
          </a:p>
        </p:txBody>
      </p:sp>
      <p:sp>
        <p:nvSpPr>
          <p:cNvPr id="7" name="Picture Placeholder 6"/>
          <p:cNvSpPr>
            <a:spLocks noGrp="1"/>
          </p:cNvSpPr>
          <p:nvPr>
            <p:ph type="pic" sz="quarter" idx="13"/>
          </p:nvPr>
        </p:nvSpPr>
        <p:spPr>
          <a:xfrm>
            <a:off x="0" y="1988871"/>
            <a:ext cx="12192000" cy="4869129"/>
          </a:xfrm>
          <a:prstGeom prst="rect">
            <a:avLst/>
          </a:prstGeom>
          <a:solidFill>
            <a:srgbClr val="898F96"/>
          </a:solidFill>
          <a:ln>
            <a:noFill/>
          </a:ln>
        </p:spPr>
        <p:txBody>
          <a:bodyPr/>
          <a:lstStyle/>
          <a:p>
            <a:r>
              <a:rPr lang="nl-NL"/>
              <a:t>Klik op het pictogram als u een afbeelding wilt toevoegen</a:t>
            </a:r>
            <a:endParaRPr lang="en-US"/>
          </a:p>
        </p:txBody>
      </p:sp>
    </p:spTree>
    <p:extLst>
      <p:ext uri="{BB962C8B-B14F-4D97-AF65-F5344CB8AC3E}">
        <p14:creationId xmlns:p14="http://schemas.microsoft.com/office/powerpoint/2010/main" val="3596010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el en meer afbeelding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nl-NL"/>
              <a:t>Klik om stijl te bewerken</a:t>
            </a:r>
            <a:endParaRPr lang="en-US"/>
          </a:p>
        </p:txBody>
      </p:sp>
      <p:sp>
        <p:nvSpPr>
          <p:cNvPr id="5" name="Slide Number Placeholder 4"/>
          <p:cNvSpPr>
            <a:spLocks noGrp="1"/>
          </p:cNvSpPr>
          <p:nvPr>
            <p:ph type="sldNum" sz="quarter" idx="12"/>
          </p:nvPr>
        </p:nvSpPr>
        <p:spPr/>
        <p:txBody>
          <a:bodyPr/>
          <a:lstStyle/>
          <a:p>
            <a:fld id="{C67B33B6-CE6D-2541-9A4F-9A9053BF6864}" type="slidenum">
              <a:rPr lang="en-US"/>
              <a:pPr/>
              <a:t>‹nr.›</a:t>
            </a:fld>
            <a:endParaRPr lang="en-US"/>
          </a:p>
        </p:txBody>
      </p:sp>
    </p:spTree>
    <p:extLst>
      <p:ext uri="{BB962C8B-B14F-4D97-AF65-F5344CB8AC3E}">
        <p14:creationId xmlns:p14="http://schemas.microsoft.com/office/powerpoint/2010/main" val="3095497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fbeelding volledig scherm">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0"/>
            <a:ext cx="12192000" cy="6858000"/>
          </a:xfrm>
          <a:prstGeom prst="rect">
            <a:avLst/>
          </a:prstGeom>
          <a:solidFill>
            <a:srgbClr val="898F96"/>
          </a:solidFill>
          <a:ln>
            <a:noFill/>
          </a:ln>
        </p:spPr>
        <p:txBody>
          <a:bodyPr/>
          <a:lstStyle/>
          <a:p>
            <a:r>
              <a:rPr lang="nl-NL"/>
              <a:t>Klik op het pictogram als u een afbeelding wilt toevoegen</a:t>
            </a:r>
            <a:endParaRPr lang="en-US"/>
          </a:p>
        </p:txBody>
      </p:sp>
    </p:spTree>
    <p:extLst>
      <p:ext uri="{BB962C8B-B14F-4D97-AF65-F5344CB8AC3E}">
        <p14:creationId xmlns:p14="http://schemas.microsoft.com/office/powerpoint/2010/main" val="3241941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fbeelding volledig scherm en tekst">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0" y="0"/>
            <a:ext cx="12192000" cy="6858000"/>
          </a:xfrm>
          <a:prstGeom prst="rect">
            <a:avLst/>
          </a:prstGeom>
          <a:solidFill>
            <a:srgbClr val="898F96"/>
          </a:solidFill>
          <a:ln>
            <a:noFill/>
          </a:ln>
        </p:spPr>
        <p:txBody>
          <a:bodyPr/>
          <a:lstStyle/>
          <a:p>
            <a:r>
              <a:rPr lang="nl-NL"/>
              <a:t>Klik op het pictogram als u een afbeelding wilt toevoegen</a:t>
            </a:r>
            <a:endParaRPr lang="en-US"/>
          </a:p>
        </p:txBody>
      </p:sp>
      <p:sp>
        <p:nvSpPr>
          <p:cNvPr id="8" name="Text Placeholder 7"/>
          <p:cNvSpPr>
            <a:spLocks noGrp="1"/>
          </p:cNvSpPr>
          <p:nvPr>
            <p:ph type="body" sz="quarter" idx="11"/>
          </p:nvPr>
        </p:nvSpPr>
        <p:spPr>
          <a:xfrm>
            <a:off x="868800" y="838800"/>
            <a:ext cx="2880000" cy="1368000"/>
          </a:xfrm>
          <a:prstGeom prst="rect">
            <a:avLst/>
          </a:prstGeom>
          <a:solidFill>
            <a:srgbClr val="D4EEFC"/>
          </a:solidFill>
        </p:spPr>
        <p:txBody>
          <a:bodyPr lIns="144000" tIns="93600" rIns="144000" bIns="93600">
            <a:noAutofit/>
          </a:bodyPr>
          <a:lstStyle>
            <a:lvl1pPr>
              <a:defRPr sz="1400"/>
            </a:lvl1pPr>
            <a:lvl2pPr marL="54000" indent="0">
              <a:buNone/>
              <a:defRPr/>
            </a:lvl2pPr>
          </a:lstStyle>
          <a:p>
            <a:pPr lvl="0"/>
            <a:r>
              <a:rPr lang="nl-NL"/>
              <a:t>Klikken om de tekststijl van het model te bewerken</a:t>
            </a:r>
          </a:p>
        </p:txBody>
      </p:sp>
    </p:spTree>
    <p:extLst>
      <p:ext uri="{BB962C8B-B14F-4D97-AF65-F5344CB8AC3E}">
        <p14:creationId xmlns:p14="http://schemas.microsoft.com/office/powerpoint/2010/main" val="28516498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el onderdeel">
    <p:spTree>
      <p:nvGrpSpPr>
        <p:cNvPr id="1" name=""/>
        <p:cNvGrpSpPr/>
        <p:nvPr/>
      </p:nvGrpSpPr>
      <p:grpSpPr>
        <a:xfrm>
          <a:off x="0" y="0"/>
          <a:ext cx="0" cy="0"/>
          <a:chOff x="0" y="0"/>
          <a:chExt cx="0" cy="0"/>
        </a:xfrm>
      </p:grpSpPr>
      <p:sp>
        <p:nvSpPr>
          <p:cNvPr id="2" name="Title 1"/>
          <p:cNvSpPr>
            <a:spLocks noGrp="1"/>
          </p:cNvSpPr>
          <p:nvPr>
            <p:ph type="title"/>
          </p:nvPr>
        </p:nvSpPr>
        <p:spPr>
          <a:xfrm>
            <a:off x="825600" y="2088000"/>
            <a:ext cx="10430923" cy="3509598"/>
          </a:xfrm>
        </p:spPr>
        <p:txBody>
          <a:bodyPr anchor="t" anchorCtr="0"/>
          <a:lstStyle>
            <a:lvl1pPr>
              <a:defRPr sz="6400">
                <a:solidFill>
                  <a:schemeClr val="tx1"/>
                </a:solidFill>
              </a:defRPr>
            </a:lvl1pPr>
          </a:lstStyle>
          <a:p>
            <a:r>
              <a:rPr lang="nl-NL"/>
              <a:t>Klik om stijl te bewerken</a:t>
            </a:r>
            <a:endParaRPr lang="en-US"/>
          </a:p>
        </p:txBody>
      </p:sp>
      <p:sp>
        <p:nvSpPr>
          <p:cNvPr id="5" name="Slide Number Placeholder 4"/>
          <p:cNvSpPr>
            <a:spLocks noGrp="1"/>
          </p:cNvSpPr>
          <p:nvPr>
            <p:ph type="sldNum" sz="quarter" idx="12"/>
          </p:nvPr>
        </p:nvSpPr>
        <p:spPr/>
        <p:txBody>
          <a:bodyPr/>
          <a:lstStyle/>
          <a:p>
            <a:fld id="{C67B33B6-CE6D-2541-9A4F-9A9053BF6864}" type="slidenum">
              <a:rPr lang="en-US"/>
              <a:pPr/>
              <a:t>‹nr.›</a:t>
            </a:fld>
            <a:endParaRPr lang="en-US"/>
          </a:p>
        </p:txBody>
      </p:sp>
    </p:spTree>
    <p:extLst>
      <p:ext uri="{BB962C8B-B14F-4D97-AF65-F5344CB8AC3E}">
        <p14:creationId xmlns:p14="http://schemas.microsoft.com/office/powerpoint/2010/main" val="15033281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Afsluitende 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857954" y="1129045"/>
            <a:ext cx="10188588" cy="2071356"/>
          </a:xfrm>
        </p:spPr>
        <p:txBody>
          <a:bodyPr wrap="square" lIns="0" tIns="0" rIns="0" bIns="0" anchor="t" anchorCtr="0">
            <a:noAutofit/>
          </a:bodyPr>
          <a:lstStyle>
            <a:lvl1pPr algn="l">
              <a:defRPr sz="6400">
                <a:solidFill>
                  <a:schemeClr val="tx1"/>
                </a:solidFill>
              </a:defRPr>
            </a:lvl1pPr>
          </a:lstStyle>
          <a:p>
            <a:r>
              <a:rPr lang="nl-NL"/>
              <a:t>Titelstijl bewerken</a:t>
            </a:r>
          </a:p>
        </p:txBody>
      </p:sp>
      <p:sp>
        <p:nvSpPr>
          <p:cNvPr id="3" name="Subtitel 2"/>
          <p:cNvSpPr>
            <a:spLocks noGrp="1"/>
          </p:cNvSpPr>
          <p:nvPr>
            <p:ph type="subTitle" idx="1" hasCustomPrompt="1"/>
          </p:nvPr>
        </p:nvSpPr>
        <p:spPr>
          <a:xfrm>
            <a:off x="846665" y="3301997"/>
            <a:ext cx="8548058" cy="1236136"/>
          </a:xfrm>
          <a:prstGeom prst="rect">
            <a:avLst/>
          </a:prstGeom>
        </p:spPr>
        <p:txBody>
          <a:bodyPr wrap="square" lIns="0" tIns="0" rIns="0" bIns="0" anchor="t" anchorCtr="0">
            <a:noAutofit/>
          </a:bodyPr>
          <a:lstStyle>
            <a:lvl1pPr marL="0" indent="0" algn="l">
              <a:lnSpc>
                <a:spcPct val="110000"/>
              </a:lnSpc>
              <a:spcAft>
                <a:spcPts val="0"/>
              </a:spcAft>
              <a:buNone/>
              <a:defRPr sz="2400" b="0" i="0">
                <a:solidFill>
                  <a:schemeClr val="tx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titelstijl van het model te bewerken</a:t>
            </a:r>
          </a:p>
        </p:txBody>
      </p:sp>
      <p:sp>
        <p:nvSpPr>
          <p:cNvPr id="7" name="Tekstvak 10"/>
          <p:cNvSpPr txBox="1"/>
          <p:nvPr userDrawn="1"/>
        </p:nvSpPr>
        <p:spPr>
          <a:xfrm>
            <a:off x="740228" y="5824662"/>
            <a:ext cx="2042587" cy="597600"/>
          </a:xfrm>
          <a:prstGeom prst="rect">
            <a:avLst/>
          </a:prstGeom>
          <a:noFill/>
        </p:spPr>
        <p:txBody>
          <a:bodyPr wrap="none" rtlCol="0">
            <a:noAutofit/>
          </a:bodyPr>
          <a:lstStyle/>
          <a:p>
            <a:pPr>
              <a:lnSpc>
                <a:spcPct val="110000"/>
              </a:lnSpc>
            </a:pPr>
            <a:r>
              <a:rPr lang="nl-NL" sz="1000" dirty="0">
                <a:latin typeface="Arial"/>
                <a:cs typeface="Arial"/>
              </a:rPr>
              <a:t>www.ifv.nl</a:t>
            </a:r>
          </a:p>
        </p:txBody>
      </p:sp>
    </p:spTree>
    <p:extLst>
      <p:ext uri="{BB962C8B-B14F-4D97-AF65-F5344CB8AC3E}">
        <p14:creationId xmlns:p14="http://schemas.microsoft.com/office/powerpoint/2010/main" val="3468555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alphaModFix amt="0"/>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69256" y="1058333"/>
            <a:ext cx="10577673" cy="579447"/>
          </a:xfrm>
          <a:prstGeom prst="rect">
            <a:avLst/>
          </a:prstGeom>
        </p:spPr>
        <p:txBody>
          <a:bodyPr vert="horz" lIns="0" tIns="0" rIns="0" bIns="0" rtlCol="0" anchor="t" anchorCtr="0">
            <a:noAutofit/>
          </a:bodyPr>
          <a:lstStyle/>
          <a:p>
            <a:r>
              <a:rPr lang="nl-NL" dirty="0"/>
              <a:t>Titelstijl van model bewerken</a:t>
            </a:r>
          </a:p>
        </p:txBody>
      </p:sp>
      <p:sp>
        <p:nvSpPr>
          <p:cNvPr id="6" name="Tijdelijke aanduiding voor dianummer 5"/>
          <p:cNvSpPr>
            <a:spLocks noGrp="1"/>
          </p:cNvSpPr>
          <p:nvPr>
            <p:ph type="sldNum" sz="quarter" idx="4"/>
          </p:nvPr>
        </p:nvSpPr>
        <p:spPr>
          <a:xfrm>
            <a:off x="8602128" y="6356351"/>
            <a:ext cx="2844800" cy="365125"/>
          </a:xfrm>
          <a:prstGeom prst="rect">
            <a:avLst/>
          </a:prstGeom>
        </p:spPr>
        <p:txBody>
          <a:bodyPr vert="horz" lIns="91440" tIns="45720" rIns="91440" bIns="45720" rtlCol="0" anchor="ctr"/>
          <a:lstStyle>
            <a:lvl1pPr algn="r">
              <a:defRPr sz="1200">
                <a:solidFill>
                  <a:srgbClr val="898F96"/>
                </a:solidFill>
                <a:latin typeface="Arial"/>
                <a:cs typeface="Arial"/>
              </a:defRPr>
            </a:lvl1pPr>
          </a:lstStyle>
          <a:p>
            <a:fld id="{C67B33B6-CE6D-2541-9A4F-9A9053BF6864}" type="slidenum">
              <a:rPr lang="en-US"/>
              <a:pPr/>
              <a:t>‹nr.›</a:t>
            </a:fld>
            <a:endParaRPr lang="en-US"/>
          </a:p>
        </p:txBody>
      </p:sp>
      <p:sp>
        <p:nvSpPr>
          <p:cNvPr id="7" name="Tijdelijke aanduiding voor tekst 6"/>
          <p:cNvSpPr>
            <a:spLocks noGrp="1"/>
          </p:cNvSpPr>
          <p:nvPr>
            <p:ph type="body" idx="1"/>
          </p:nvPr>
        </p:nvSpPr>
        <p:spPr>
          <a:xfrm>
            <a:off x="869253" y="1825625"/>
            <a:ext cx="10577675" cy="4351338"/>
          </a:xfrm>
          <a:prstGeom prst="rect">
            <a:avLst/>
          </a:prstGeom>
        </p:spPr>
        <p:txBody>
          <a:bodyPr vert="horz" lIns="0" tIns="0" rIns="0" bIns="0" rtlCol="0">
            <a:no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pic>
        <p:nvPicPr>
          <p:cNvPr id="4" name="Afbeelding 3"/>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0708735" y="0"/>
            <a:ext cx="1476386" cy="762006"/>
          </a:xfrm>
          <a:prstGeom prst="rect">
            <a:avLst/>
          </a:prstGeom>
        </p:spPr>
      </p:pic>
    </p:spTree>
    <p:extLst>
      <p:ext uri="{BB962C8B-B14F-4D97-AF65-F5344CB8AC3E}">
        <p14:creationId xmlns:p14="http://schemas.microsoft.com/office/powerpoint/2010/main" val="2713768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 id="2147483657" r:id="rId4"/>
    <p:sldLayoutId id="2147483658" r:id="rId5"/>
    <p:sldLayoutId id="2147483655" r:id="rId6"/>
    <p:sldLayoutId id="2147483659" r:id="rId7"/>
    <p:sldLayoutId id="2147483661" r:id="rId8"/>
    <p:sldLayoutId id="2147483660" r:id="rId9"/>
  </p:sldLayoutIdLst>
  <p:hf hdr="0" ftr="0"/>
  <p:txStyles>
    <p:titleStyle>
      <a:lvl1pPr algn="l" defTabSz="457200" rtl="0" eaLnBrk="1" latinLnBrk="0" hangingPunct="1">
        <a:spcBef>
          <a:spcPct val="0"/>
        </a:spcBef>
        <a:buNone/>
        <a:defRPr sz="3600" kern="1200" baseline="0">
          <a:solidFill>
            <a:schemeClr val="bg1"/>
          </a:solidFill>
          <a:latin typeface="Arial"/>
          <a:ea typeface="+mj-ea"/>
          <a:cs typeface="+mj-cs"/>
        </a:defRPr>
      </a:lvl1pPr>
    </p:titleStyle>
    <p:bodyStyle>
      <a:lvl1pPr marL="342000" indent="-342000" algn="l" defTabSz="457200" rtl="0" eaLnBrk="1" latinLnBrk="0" hangingPunct="1">
        <a:lnSpc>
          <a:spcPct val="110000"/>
        </a:lnSpc>
        <a:spcBef>
          <a:spcPts val="0"/>
        </a:spcBef>
        <a:spcAft>
          <a:spcPts val="1000"/>
        </a:spcAft>
        <a:buClr>
          <a:srgbClr val="80D0F4"/>
        </a:buClr>
        <a:buSzPct val="80000"/>
        <a:buFont typeface="Wingdings 3" panose="05040102010807070707" pitchFamily="18" charset="2"/>
        <a:buChar char="u"/>
        <a:defRPr sz="2400" kern="1200" baseline="0">
          <a:solidFill>
            <a:schemeClr val="tx1"/>
          </a:solidFill>
          <a:latin typeface="Arial"/>
          <a:ea typeface="+mn-ea"/>
          <a:cs typeface="+mn-cs"/>
        </a:defRPr>
      </a:lvl1pPr>
      <a:lvl2pPr marL="756000" indent="-342000" algn="l" defTabSz="457200" rtl="0" eaLnBrk="1" latinLnBrk="0" hangingPunct="1">
        <a:lnSpc>
          <a:spcPct val="110000"/>
        </a:lnSpc>
        <a:spcBef>
          <a:spcPts val="0"/>
        </a:spcBef>
        <a:spcAft>
          <a:spcPts val="1000"/>
        </a:spcAft>
        <a:buClr>
          <a:schemeClr val="tx2"/>
        </a:buClr>
        <a:buSzPct val="80000"/>
        <a:buFont typeface="Arial" panose="020B0604020202020204" pitchFamily="34" charset="0"/>
        <a:buChar char="̶"/>
        <a:defRPr sz="2400" kern="1200" baseline="0">
          <a:solidFill>
            <a:schemeClr val="tx1"/>
          </a:solidFill>
          <a:latin typeface="Arial"/>
          <a:ea typeface="+mn-ea"/>
          <a:cs typeface="+mn-cs"/>
        </a:defRPr>
      </a:lvl2pPr>
      <a:lvl3pPr marL="1188000" indent="-342000" algn="l" defTabSz="457200" rtl="0" eaLnBrk="1" latinLnBrk="0" hangingPunct="1">
        <a:lnSpc>
          <a:spcPct val="110000"/>
        </a:lnSpc>
        <a:spcBef>
          <a:spcPts val="0"/>
        </a:spcBef>
        <a:spcAft>
          <a:spcPts val="1000"/>
        </a:spcAft>
        <a:buClr>
          <a:schemeClr val="tx2"/>
        </a:buClr>
        <a:buSzPct val="80000"/>
        <a:buFont typeface="Arial" panose="020B0604020202020204" pitchFamily="34" charset="0"/>
        <a:buChar char="̶"/>
        <a:defRPr sz="2400" kern="1200" baseline="0">
          <a:solidFill>
            <a:schemeClr val="tx1"/>
          </a:solidFill>
          <a:latin typeface="Arial"/>
          <a:ea typeface="+mn-ea"/>
          <a:cs typeface="+mn-cs"/>
        </a:defRPr>
      </a:lvl3pPr>
      <a:lvl4pPr marL="1620000" indent="-342000" algn="l" defTabSz="457200" rtl="0" eaLnBrk="1" latinLnBrk="0" hangingPunct="1">
        <a:lnSpc>
          <a:spcPct val="110000"/>
        </a:lnSpc>
        <a:spcBef>
          <a:spcPts val="0"/>
        </a:spcBef>
        <a:spcAft>
          <a:spcPts val="1000"/>
        </a:spcAft>
        <a:buClr>
          <a:schemeClr val="tx2"/>
        </a:buClr>
        <a:buSzPct val="80000"/>
        <a:buFont typeface="Arial" panose="020B0604020202020204" pitchFamily="34" charset="0"/>
        <a:buChar char="̶"/>
        <a:defRPr sz="2400" kern="1200" baseline="0">
          <a:solidFill>
            <a:schemeClr val="tx1"/>
          </a:solidFill>
          <a:latin typeface="Arial"/>
          <a:ea typeface="+mn-ea"/>
          <a:cs typeface="+mn-cs"/>
        </a:defRPr>
      </a:lvl4pPr>
      <a:lvl5pPr marL="2052000" indent="-342000" algn="l" defTabSz="457200" rtl="0" eaLnBrk="1" latinLnBrk="0" hangingPunct="1">
        <a:lnSpc>
          <a:spcPct val="110000"/>
        </a:lnSpc>
        <a:spcBef>
          <a:spcPts val="0"/>
        </a:spcBef>
        <a:spcAft>
          <a:spcPts val="1000"/>
        </a:spcAft>
        <a:buClr>
          <a:schemeClr val="tx2"/>
        </a:buClr>
        <a:buSzPct val="80000"/>
        <a:buFont typeface="Arial" panose="020B0604020202020204" pitchFamily="34" charset="0"/>
        <a:buChar char="̶"/>
        <a:defRPr sz="2400" kern="1200" baseline="0">
          <a:solidFill>
            <a:schemeClr val="tx1"/>
          </a:solidFill>
          <a:latin typeface="Arial"/>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824085" y="2089694"/>
            <a:ext cx="10555115" cy="2022266"/>
          </a:xfrm>
        </p:spPr>
        <p:txBody>
          <a:bodyPr/>
          <a:lstStyle/>
          <a:p>
            <a:r>
              <a:rPr lang="nl-NL" dirty="0"/>
              <a:t>Best Value Procurement</a:t>
            </a:r>
            <a:br>
              <a:rPr lang="nl-NL" dirty="0"/>
            </a:br>
            <a:r>
              <a:rPr lang="nl-NL" dirty="0"/>
              <a:t>(BVP)</a:t>
            </a:r>
            <a:br>
              <a:rPr lang="nl-NL" dirty="0"/>
            </a:br>
            <a:br>
              <a:rPr lang="nl-NL" sz="6400" dirty="0"/>
            </a:br>
            <a:endParaRPr lang="nl-NL" dirty="0"/>
          </a:p>
        </p:txBody>
      </p:sp>
      <p:sp>
        <p:nvSpPr>
          <p:cNvPr id="3" name="Ondertitel 2"/>
          <p:cNvSpPr>
            <a:spLocks noGrp="1"/>
          </p:cNvSpPr>
          <p:nvPr>
            <p:ph type="subTitle" idx="1"/>
          </p:nvPr>
        </p:nvSpPr>
        <p:spPr/>
        <p:txBody>
          <a:bodyPr/>
          <a:lstStyle/>
          <a:p>
            <a:r>
              <a:rPr lang="nl-NL" dirty="0"/>
              <a:t>Toelichting methodiek</a:t>
            </a:r>
          </a:p>
        </p:txBody>
      </p:sp>
      <p:sp>
        <p:nvSpPr>
          <p:cNvPr id="4" name="Tijdelijke aanduiding voor datum 3"/>
          <p:cNvSpPr>
            <a:spLocks noGrp="1"/>
          </p:cNvSpPr>
          <p:nvPr>
            <p:ph type="dt" sz="half" idx="10"/>
          </p:nvPr>
        </p:nvSpPr>
        <p:spPr>
          <a:xfrm>
            <a:off x="846663" y="5933000"/>
            <a:ext cx="4418236" cy="645600"/>
          </a:xfrm>
        </p:spPr>
        <p:txBody>
          <a:bodyPr/>
          <a:lstStyle/>
          <a:p>
            <a:r>
              <a:rPr lang="nl-NL" dirty="0"/>
              <a:t>3 september 2021</a:t>
            </a:r>
            <a:br>
              <a:rPr lang="nl-NL" dirty="0"/>
            </a:br>
            <a:r>
              <a:rPr lang="nl-NL" sz="1000" i="1" dirty="0"/>
              <a:t>Deze presentatie is uitsluitend informatief en illustratief</a:t>
            </a:r>
          </a:p>
          <a:p>
            <a:r>
              <a:rPr lang="nl-NL" sz="1000" i="1" dirty="0"/>
              <a:t>Alleen het beschrijvend document is bindend</a:t>
            </a:r>
          </a:p>
        </p:txBody>
      </p:sp>
    </p:spTree>
    <p:extLst>
      <p:ext uri="{BB962C8B-B14F-4D97-AF65-F5344CB8AC3E}">
        <p14:creationId xmlns:p14="http://schemas.microsoft.com/office/powerpoint/2010/main" val="30082104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A48244-2DC0-4D25-B085-83BC5B0F71AA}"/>
              </a:ext>
            </a:extLst>
          </p:cNvPr>
          <p:cNvSpPr>
            <a:spLocks noGrp="1"/>
          </p:cNvSpPr>
          <p:nvPr>
            <p:ph type="title"/>
          </p:nvPr>
        </p:nvSpPr>
        <p:spPr/>
        <p:txBody>
          <a:bodyPr/>
          <a:lstStyle/>
          <a:p>
            <a:r>
              <a:rPr lang="nl-NL" dirty="0"/>
              <a:t>Loslaten minimale eisen</a:t>
            </a:r>
          </a:p>
        </p:txBody>
      </p:sp>
      <p:sp>
        <p:nvSpPr>
          <p:cNvPr id="3" name="Tijdelijke aanduiding voor inhoud 2">
            <a:extLst>
              <a:ext uri="{FF2B5EF4-FFF2-40B4-BE49-F238E27FC236}">
                <a16:creationId xmlns:a16="http://schemas.microsoft.com/office/drawing/2014/main" id="{DB0BD7A0-12DE-4404-A080-250990DAB5F1}"/>
              </a:ext>
            </a:extLst>
          </p:cNvPr>
          <p:cNvSpPr>
            <a:spLocks noGrp="1"/>
          </p:cNvSpPr>
          <p:nvPr>
            <p:ph idx="1"/>
          </p:nvPr>
        </p:nvSpPr>
        <p:spPr/>
        <p:txBody>
          <a:bodyPr/>
          <a:lstStyle/>
          <a:p>
            <a:r>
              <a:rPr lang="nl-NL" sz="2400" cap="none" spc="0" dirty="0"/>
              <a:t>Bij BVP wordt het principe om veel eisen te stellen aan de inschrijvende partij losgelaten.</a:t>
            </a:r>
          </a:p>
          <a:p>
            <a:r>
              <a:rPr lang="nl-NL" sz="2400" cap="none" spc="0" dirty="0"/>
              <a:t>Opdrachtgever schrijft veel minder standaarden en minimumeisen voor om de kwaliteit van de opdracht te garanderen.</a:t>
            </a:r>
          </a:p>
          <a:p>
            <a:r>
              <a:rPr lang="nl-NL" sz="2400" cap="none" spc="0" dirty="0"/>
              <a:t>Op deze manier wordt er meer ruimte voor inschrijver geboden om op kwaliteit het verschil te maken.</a:t>
            </a:r>
          </a:p>
          <a:p>
            <a:endParaRPr lang="nl-NL" dirty="0"/>
          </a:p>
        </p:txBody>
      </p:sp>
      <p:sp>
        <p:nvSpPr>
          <p:cNvPr id="4" name="Tijdelijke aanduiding voor dianummer 3">
            <a:extLst>
              <a:ext uri="{FF2B5EF4-FFF2-40B4-BE49-F238E27FC236}">
                <a16:creationId xmlns:a16="http://schemas.microsoft.com/office/drawing/2014/main" id="{A5977D81-ED7F-46F9-BD8C-64E3164A42EB}"/>
              </a:ext>
            </a:extLst>
          </p:cNvPr>
          <p:cNvSpPr>
            <a:spLocks noGrp="1"/>
          </p:cNvSpPr>
          <p:nvPr>
            <p:ph type="sldNum" sz="quarter" idx="12"/>
          </p:nvPr>
        </p:nvSpPr>
        <p:spPr/>
        <p:txBody>
          <a:bodyPr/>
          <a:lstStyle/>
          <a:p>
            <a:fld id="{C67B33B6-CE6D-2541-9A4F-9A9053BF6864}" type="slidenum">
              <a:rPr lang="nl-NL" smtClean="0"/>
              <a:t>10</a:t>
            </a:fld>
            <a:endParaRPr lang="nl-NL" dirty="0"/>
          </a:p>
        </p:txBody>
      </p:sp>
    </p:spTree>
    <p:extLst>
      <p:ext uri="{BB962C8B-B14F-4D97-AF65-F5344CB8AC3E}">
        <p14:creationId xmlns:p14="http://schemas.microsoft.com/office/powerpoint/2010/main" val="18557563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7FF602-BCF1-4D20-AA35-4D866DFB2924}"/>
              </a:ext>
            </a:extLst>
          </p:cNvPr>
          <p:cNvSpPr>
            <a:spLocks noGrp="1"/>
          </p:cNvSpPr>
          <p:nvPr>
            <p:ph type="title"/>
          </p:nvPr>
        </p:nvSpPr>
        <p:spPr/>
        <p:txBody>
          <a:bodyPr/>
          <a:lstStyle/>
          <a:p>
            <a:r>
              <a:rPr lang="nl-NL" dirty="0"/>
              <a:t>Invloed van minimale eisen</a:t>
            </a:r>
          </a:p>
        </p:txBody>
      </p:sp>
      <p:sp>
        <p:nvSpPr>
          <p:cNvPr id="4" name="Tijdelijke aanduiding voor dianummer 3">
            <a:extLst>
              <a:ext uri="{FF2B5EF4-FFF2-40B4-BE49-F238E27FC236}">
                <a16:creationId xmlns:a16="http://schemas.microsoft.com/office/drawing/2014/main" id="{AFF1EFCB-968A-44C4-AB9D-D1D9F4B4DF37}"/>
              </a:ext>
            </a:extLst>
          </p:cNvPr>
          <p:cNvSpPr>
            <a:spLocks noGrp="1"/>
          </p:cNvSpPr>
          <p:nvPr>
            <p:ph type="sldNum" sz="quarter" idx="12"/>
          </p:nvPr>
        </p:nvSpPr>
        <p:spPr/>
        <p:txBody>
          <a:bodyPr/>
          <a:lstStyle/>
          <a:p>
            <a:fld id="{C67B33B6-CE6D-2541-9A4F-9A9053BF6864}" type="slidenum">
              <a:rPr lang="nl-NL" smtClean="0"/>
              <a:t>11</a:t>
            </a:fld>
            <a:endParaRPr lang="nl-NL"/>
          </a:p>
        </p:txBody>
      </p:sp>
      <p:sp>
        <p:nvSpPr>
          <p:cNvPr id="5" name="Rechthoek 4">
            <a:extLst>
              <a:ext uri="{FF2B5EF4-FFF2-40B4-BE49-F238E27FC236}">
                <a16:creationId xmlns:a16="http://schemas.microsoft.com/office/drawing/2014/main" id="{8558414C-46D9-4D38-BA6C-959D18A055EB}"/>
              </a:ext>
            </a:extLst>
          </p:cNvPr>
          <p:cNvSpPr/>
          <p:nvPr/>
        </p:nvSpPr>
        <p:spPr>
          <a:xfrm>
            <a:off x="3048000" y="2362200"/>
            <a:ext cx="1828800" cy="2667000"/>
          </a:xfrm>
          <a:prstGeom prst="rect">
            <a:avLst/>
          </a:prstGeom>
          <a:solidFill>
            <a:srgbClr val="F9B033"/>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800" b="0" i="0" u="none" strike="noStrike" kern="0" cap="none" spc="0" normalizeH="0" baseline="0" noProof="0" dirty="0">
                <a:ln>
                  <a:noFill/>
                </a:ln>
                <a:solidFill>
                  <a:prstClr val="white"/>
                </a:solidFill>
                <a:effectLst/>
                <a:uLnTx/>
                <a:uFillTx/>
                <a:latin typeface="Calibri"/>
                <a:ea typeface="+mn-ea"/>
                <a:cs typeface="+mn-cs"/>
              </a:rPr>
              <a:t>Leverancier 1</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prstClr val="white"/>
              </a:solidFill>
              <a:effectLst/>
              <a:uLnTx/>
              <a:uFillTx/>
              <a:latin typeface="Calibri"/>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800" b="0" i="0" u="none" strike="noStrike" kern="0" cap="none" spc="0" normalizeH="0" baseline="0" noProof="0" dirty="0">
                <a:ln>
                  <a:noFill/>
                </a:ln>
                <a:solidFill>
                  <a:prstClr val="white"/>
                </a:solidFill>
                <a:effectLst/>
                <a:uLnTx/>
                <a:uFillTx/>
                <a:latin typeface="Calibri"/>
                <a:ea typeface="+mn-ea"/>
                <a:cs typeface="+mn-cs"/>
              </a:rPr>
              <a:t>Leverancier 2</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prstClr val="white"/>
              </a:solidFill>
              <a:effectLst/>
              <a:uLnTx/>
              <a:uFillTx/>
              <a:latin typeface="Calibri"/>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800" b="0" i="0" u="none" strike="noStrike" kern="0" cap="none" spc="0" normalizeH="0" baseline="0" noProof="0" dirty="0">
                <a:ln>
                  <a:noFill/>
                </a:ln>
                <a:solidFill>
                  <a:prstClr val="white"/>
                </a:solidFill>
                <a:effectLst/>
                <a:uLnTx/>
                <a:uFillTx/>
                <a:latin typeface="Calibri"/>
                <a:ea typeface="+mn-ea"/>
                <a:cs typeface="+mn-cs"/>
              </a:rPr>
              <a:t>Leverancier 3</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prstClr val="white"/>
              </a:solidFill>
              <a:effectLst/>
              <a:uLnTx/>
              <a:uFillTx/>
              <a:latin typeface="Calibri"/>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800" b="0" i="0" u="none" strike="noStrike" kern="0" cap="none" spc="0" normalizeH="0" baseline="0" noProof="0" dirty="0">
                <a:ln>
                  <a:noFill/>
                </a:ln>
                <a:solidFill>
                  <a:prstClr val="white"/>
                </a:solidFill>
                <a:effectLst/>
                <a:uLnTx/>
                <a:uFillTx/>
                <a:latin typeface="Calibri"/>
                <a:ea typeface="+mn-ea"/>
                <a:cs typeface="+mn-cs"/>
              </a:rPr>
              <a:t>Leverancier 4</a:t>
            </a:r>
          </a:p>
        </p:txBody>
      </p:sp>
      <p:sp>
        <p:nvSpPr>
          <p:cNvPr id="6" name="Rechthoek 5">
            <a:extLst>
              <a:ext uri="{FF2B5EF4-FFF2-40B4-BE49-F238E27FC236}">
                <a16:creationId xmlns:a16="http://schemas.microsoft.com/office/drawing/2014/main" id="{E843E21E-A291-4632-BEC5-112C1B2121F0}"/>
              </a:ext>
            </a:extLst>
          </p:cNvPr>
          <p:cNvSpPr/>
          <p:nvPr/>
        </p:nvSpPr>
        <p:spPr>
          <a:xfrm>
            <a:off x="6400800" y="2374605"/>
            <a:ext cx="1828800" cy="2667000"/>
          </a:xfrm>
          <a:prstGeom prst="rect">
            <a:avLst/>
          </a:prstGeom>
          <a:solidFill>
            <a:srgbClr val="F9B033"/>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prstClr val="white"/>
              </a:solidFill>
              <a:effectLst/>
              <a:uLnTx/>
              <a:uFillTx/>
              <a:latin typeface="Calibri"/>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prstClr val="white"/>
              </a:solidFill>
              <a:effectLst/>
              <a:uLnTx/>
              <a:uFillTx/>
              <a:latin typeface="Calibri"/>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prstClr val="white"/>
              </a:solidFill>
              <a:effectLst/>
              <a:uLnTx/>
              <a:uFillTx/>
              <a:latin typeface="Calibri"/>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prstClr val="white"/>
              </a:solidFill>
              <a:effectLst/>
              <a:uLnTx/>
              <a:uFillTx/>
              <a:latin typeface="Calibri"/>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800" b="0" i="0" u="none" strike="noStrike" kern="0" cap="none" spc="0" normalizeH="0" baseline="0" noProof="0" dirty="0">
                <a:ln>
                  <a:noFill/>
                </a:ln>
                <a:solidFill>
                  <a:prstClr val="white"/>
                </a:solidFill>
                <a:effectLst/>
                <a:uLnTx/>
                <a:uFillTx/>
                <a:latin typeface="Calibri"/>
                <a:ea typeface="+mn-ea"/>
                <a:cs typeface="+mn-cs"/>
              </a:rPr>
              <a:t>Leverancier 1</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800" b="0" i="0" u="none" strike="noStrike" kern="0" cap="none" spc="0" normalizeH="0" baseline="0" noProof="0" dirty="0">
                <a:ln>
                  <a:noFill/>
                </a:ln>
                <a:solidFill>
                  <a:prstClr val="white"/>
                </a:solidFill>
                <a:effectLst/>
                <a:uLnTx/>
                <a:uFillTx/>
                <a:latin typeface="Calibri"/>
                <a:ea typeface="+mn-ea"/>
                <a:cs typeface="+mn-cs"/>
              </a:rPr>
              <a:t>Leverancier 2</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800" b="0" i="0" u="none" strike="noStrike" kern="0" cap="none" spc="0" normalizeH="0" baseline="0" noProof="0" dirty="0">
                <a:ln>
                  <a:noFill/>
                </a:ln>
                <a:solidFill>
                  <a:prstClr val="white"/>
                </a:solidFill>
                <a:effectLst/>
                <a:uLnTx/>
                <a:uFillTx/>
                <a:latin typeface="Calibri"/>
                <a:ea typeface="+mn-ea"/>
                <a:cs typeface="+mn-cs"/>
              </a:rPr>
              <a:t>Leverancier 3</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800" b="0" i="0" u="none" strike="noStrike" kern="0" cap="none" spc="0" normalizeH="0" baseline="0" noProof="0" dirty="0">
                <a:ln>
                  <a:noFill/>
                </a:ln>
                <a:solidFill>
                  <a:prstClr val="white"/>
                </a:solidFill>
                <a:effectLst/>
                <a:uLnTx/>
                <a:uFillTx/>
                <a:latin typeface="Calibri"/>
                <a:ea typeface="+mn-ea"/>
                <a:cs typeface="+mn-cs"/>
              </a:rPr>
              <a:t>Leverancier 4</a:t>
            </a:r>
          </a:p>
        </p:txBody>
      </p:sp>
      <p:cxnSp>
        <p:nvCxnSpPr>
          <p:cNvPr id="7" name="Rechte verbindingslijn 6">
            <a:extLst>
              <a:ext uri="{FF2B5EF4-FFF2-40B4-BE49-F238E27FC236}">
                <a16:creationId xmlns:a16="http://schemas.microsoft.com/office/drawing/2014/main" id="{A7FBDAF3-DC91-44F3-8F4D-842F97DBFEDD}"/>
              </a:ext>
            </a:extLst>
          </p:cNvPr>
          <p:cNvCxnSpPr/>
          <p:nvPr/>
        </p:nvCxnSpPr>
        <p:spPr>
          <a:xfrm>
            <a:off x="2514600" y="4343400"/>
            <a:ext cx="7772400" cy="0"/>
          </a:xfrm>
          <a:prstGeom prst="line">
            <a:avLst/>
          </a:prstGeom>
          <a:noFill/>
          <a:ln w="38100" cap="flat" cmpd="sng" algn="ctr">
            <a:solidFill>
              <a:srgbClr val="E36F1E"/>
            </a:solidFill>
            <a:prstDash val="sysDash"/>
          </a:ln>
          <a:effectLst/>
        </p:spPr>
      </p:cxnSp>
      <p:sp>
        <p:nvSpPr>
          <p:cNvPr id="8" name="Tekstvak 7">
            <a:extLst>
              <a:ext uri="{FF2B5EF4-FFF2-40B4-BE49-F238E27FC236}">
                <a16:creationId xmlns:a16="http://schemas.microsoft.com/office/drawing/2014/main" id="{A195B55F-CA58-4D5F-8A24-B83373CCBF6D}"/>
              </a:ext>
            </a:extLst>
          </p:cNvPr>
          <p:cNvSpPr txBox="1"/>
          <p:nvPr/>
        </p:nvSpPr>
        <p:spPr>
          <a:xfrm>
            <a:off x="9006703" y="4343432"/>
            <a:ext cx="2133600" cy="73866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400" b="1" i="0" u="none" strike="noStrike" kern="0" cap="none" spc="0" normalizeH="0" baseline="0" noProof="0" dirty="0">
                <a:ln>
                  <a:noFill/>
                </a:ln>
                <a:solidFill>
                  <a:prstClr val="black"/>
                </a:solidFill>
                <a:effectLst/>
                <a:uLnTx/>
                <a:uFillTx/>
              </a:rPr>
              <a:t>Minimale kwaliteitsniveau dat ik wens</a:t>
            </a:r>
          </a:p>
        </p:txBody>
      </p:sp>
      <p:sp>
        <p:nvSpPr>
          <p:cNvPr id="9" name="Tekstvak 8">
            <a:extLst>
              <a:ext uri="{FF2B5EF4-FFF2-40B4-BE49-F238E27FC236}">
                <a16:creationId xmlns:a16="http://schemas.microsoft.com/office/drawing/2014/main" id="{1FF77BC0-6B3D-4A7B-86F0-B45CBF36F187}"/>
              </a:ext>
            </a:extLst>
          </p:cNvPr>
          <p:cNvSpPr txBox="1"/>
          <p:nvPr/>
        </p:nvSpPr>
        <p:spPr>
          <a:xfrm>
            <a:off x="2065683" y="3386230"/>
            <a:ext cx="906117" cy="3077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400" b="0" i="0" u="none" strike="noStrike" kern="0" cap="none" spc="0" normalizeH="0" baseline="0" noProof="0" dirty="0">
                <a:ln>
                  <a:noFill/>
                </a:ln>
                <a:solidFill>
                  <a:prstClr val="black"/>
                </a:solidFill>
                <a:effectLst/>
                <a:uLnTx/>
                <a:uFillTx/>
              </a:rPr>
              <a:t>Prestatie</a:t>
            </a:r>
          </a:p>
        </p:txBody>
      </p:sp>
      <p:sp>
        <p:nvSpPr>
          <p:cNvPr id="10" name="Tekstvak 9">
            <a:extLst>
              <a:ext uri="{FF2B5EF4-FFF2-40B4-BE49-F238E27FC236}">
                <a16:creationId xmlns:a16="http://schemas.microsoft.com/office/drawing/2014/main" id="{870DDD15-BFCD-4754-A046-678D995E458C}"/>
              </a:ext>
            </a:extLst>
          </p:cNvPr>
          <p:cNvSpPr txBox="1"/>
          <p:nvPr/>
        </p:nvSpPr>
        <p:spPr>
          <a:xfrm>
            <a:off x="5448999" y="3381797"/>
            <a:ext cx="1075660" cy="3077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400" b="0" i="0" u="none" strike="noStrike" kern="0" cap="none" spc="0" normalizeH="0" baseline="0" noProof="0" dirty="0">
                <a:ln>
                  <a:noFill/>
                </a:ln>
                <a:solidFill>
                  <a:prstClr val="black"/>
                </a:solidFill>
                <a:effectLst/>
                <a:uLnTx/>
                <a:uFillTx/>
              </a:rPr>
              <a:t>Prestatie</a:t>
            </a:r>
          </a:p>
        </p:txBody>
      </p:sp>
      <p:sp>
        <p:nvSpPr>
          <p:cNvPr id="11" name="Tekstvak 10">
            <a:extLst>
              <a:ext uri="{FF2B5EF4-FFF2-40B4-BE49-F238E27FC236}">
                <a16:creationId xmlns:a16="http://schemas.microsoft.com/office/drawing/2014/main" id="{7390F243-C709-45ED-9399-496CE1F6A4D3}"/>
              </a:ext>
            </a:extLst>
          </p:cNvPr>
          <p:cNvSpPr txBox="1"/>
          <p:nvPr/>
        </p:nvSpPr>
        <p:spPr>
          <a:xfrm>
            <a:off x="4846674" y="3378158"/>
            <a:ext cx="838200"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nl-NL" sz="1400" b="0" i="0" u="none" strike="noStrike" kern="0" cap="none" spc="0" normalizeH="0" baseline="0" noProof="0" dirty="0">
                <a:ln>
                  <a:noFill/>
                </a:ln>
                <a:solidFill>
                  <a:prstClr val="black"/>
                </a:solidFill>
                <a:effectLst/>
                <a:uLnTx/>
                <a:uFillTx/>
              </a:rPr>
              <a:t>Risico</a:t>
            </a:r>
          </a:p>
        </p:txBody>
      </p:sp>
      <p:sp>
        <p:nvSpPr>
          <p:cNvPr id="12" name="Tekstvak 11">
            <a:extLst>
              <a:ext uri="{FF2B5EF4-FFF2-40B4-BE49-F238E27FC236}">
                <a16:creationId xmlns:a16="http://schemas.microsoft.com/office/drawing/2014/main" id="{2747056F-685C-430F-96DA-A459D92DF639}"/>
              </a:ext>
            </a:extLst>
          </p:cNvPr>
          <p:cNvSpPr txBox="1"/>
          <p:nvPr/>
        </p:nvSpPr>
        <p:spPr>
          <a:xfrm>
            <a:off x="8222512" y="3383985"/>
            <a:ext cx="838200"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nl-NL" sz="1400" b="0" i="0" u="none" strike="noStrike" kern="0" cap="none" spc="0" normalizeH="0" baseline="0" noProof="0" dirty="0">
                <a:ln>
                  <a:noFill/>
                </a:ln>
                <a:solidFill>
                  <a:prstClr val="black"/>
                </a:solidFill>
                <a:effectLst/>
                <a:uLnTx/>
                <a:uFillTx/>
              </a:rPr>
              <a:t>Risico</a:t>
            </a:r>
          </a:p>
        </p:txBody>
      </p:sp>
      <p:sp>
        <p:nvSpPr>
          <p:cNvPr id="13" name="Tekstvak 12">
            <a:extLst>
              <a:ext uri="{FF2B5EF4-FFF2-40B4-BE49-F238E27FC236}">
                <a16:creationId xmlns:a16="http://schemas.microsoft.com/office/drawing/2014/main" id="{256944A5-FE4F-4023-933C-46547D164E88}"/>
              </a:ext>
            </a:extLst>
          </p:cNvPr>
          <p:cNvSpPr txBox="1"/>
          <p:nvPr/>
        </p:nvSpPr>
        <p:spPr>
          <a:xfrm>
            <a:off x="2438400" y="4721424"/>
            <a:ext cx="609600"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nl-NL" sz="1400" b="0" i="0" u="none" strike="noStrike" kern="0" cap="none" spc="0" normalizeH="0" baseline="0" noProof="0" dirty="0">
                <a:ln>
                  <a:noFill/>
                </a:ln>
                <a:solidFill>
                  <a:prstClr val="black"/>
                </a:solidFill>
                <a:effectLst/>
                <a:uLnTx/>
                <a:uFillTx/>
              </a:rPr>
              <a:t>Laag</a:t>
            </a:r>
          </a:p>
        </p:txBody>
      </p:sp>
      <p:sp>
        <p:nvSpPr>
          <p:cNvPr id="14" name="Tekstvak 13">
            <a:extLst>
              <a:ext uri="{FF2B5EF4-FFF2-40B4-BE49-F238E27FC236}">
                <a16:creationId xmlns:a16="http://schemas.microsoft.com/office/drawing/2014/main" id="{D9B31235-2891-4679-9E76-0D0865F8E725}"/>
              </a:ext>
            </a:extLst>
          </p:cNvPr>
          <p:cNvSpPr txBox="1"/>
          <p:nvPr/>
        </p:nvSpPr>
        <p:spPr>
          <a:xfrm>
            <a:off x="5821326" y="4721424"/>
            <a:ext cx="616688"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nl-NL" sz="1400" b="0" i="0" u="none" strike="noStrike" kern="0" cap="none" spc="0" normalizeH="0" baseline="0" noProof="0" dirty="0">
                <a:ln>
                  <a:noFill/>
                </a:ln>
                <a:solidFill>
                  <a:prstClr val="black"/>
                </a:solidFill>
                <a:effectLst/>
                <a:uLnTx/>
                <a:uFillTx/>
              </a:rPr>
              <a:t>Laag</a:t>
            </a:r>
          </a:p>
        </p:txBody>
      </p:sp>
      <p:sp>
        <p:nvSpPr>
          <p:cNvPr id="15" name="Tekstvak 14">
            <a:extLst>
              <a:ext uri="{FF2B5EF4-FFF2-40B4-BE49-F238E27FC236}">
                <a16:creationId xmlns:a16="http://schemas.microsoft.com/office/drawing/2014/main" id="{C75EEDB5-0D17-4F5C-900E-7E689E794569}"/>
              </a:ext>
            </a:extLst>
          </p:cNvPr>
          <p:cNvSpPr txBox="1"/>
          <p:nvPr/>
        </p:nvSpPr>
        <p:spPr>
          <a:xfrm>
            <a:off x="4876800" y="2374606"/>
            <a:ext cx="609600"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nl-NL" sz="1400" b="0" i="0" u="none" strike="noStrike" kern="0" cap="none" spc="0" normalizeH="0" baseline="0" noProof="0" dirty="0">
                <a:ln>
                  <a:noFill/>
                </a:ln>
                <a:solidFill>
                  <a:prstClr val="black"/>
                </a:solidFill>
                <a:effectLst/>
                <a:uLnTx/>
                <a:uFillTx/>
              </a:rPr>
              <a:t>Laag</a:t>
            </a:r>
          </a:p>
        </p:txBody>
      </p:sp>
      <p:sp>
        <p:nvSpPr>
          <p:cNvPr id="16" name="Tekstvak 15">
            <a:extLst>
              <a:ext uri="{FF2B5EF4-FFF2-40B4-BE49-F238E27FC236}">
                <a16:creationId xmlns:a16="http://schemas.microsoft.com/office/drawing/2014/main" id="{920D3752-6C47-4093-9992-7707635CBFC0}"/>
              </a:ext>
            </a:extLst>
          </p:cNvPr>
          <p:cNvSpPr txBox="1"/>
          <p:nvPr/>
        </p:nvSpPr>
        <p:spPr>
          <a:xfrm>
            <a:off x="8229600" y="2374606"/>
            <a:ext cx="609600"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nl-NL" sz="1400" b="0" i="0" u="none" strike="noStrike" kern="0" cap="none" spc="0" normalizeH="0" baseline="0" noProof="0" dirty="0">
                <a:ln>
                  <a:noFill/>
                </a:ln>
                <a:solidFill>
                  <a:prstClr val="black"/>
                </a:solidFill>
                <a:effectLst/>
                <a:uLnTx/>
                <a:uFillTx/>
              </a:rPr>
              <a:t>Laag</a:t>
            </a:r>
          </a:p>
        </p:txBody>
      </p:sp>
      <p:sp>
        <p:nvSpPr>
          <p:cNvPr id="17" name="Tekstvak 16">
            <a:extLst>
              <a:ext uri="{FF2B5EF4-FFF2-40B4-BE49-F238E27FC236}">
                <a16:creationId xmlns:a16="http://schemas.microsoft.com/office/drawing/2014/main" id="{2049F583-86F5-4DBE-A162-3C4FAE6DC70A}"/>
              </a:ext>
            </a:extLst>
          </p:cNvPr>
          <p:cNvSpPr txBox="1"/>
          <p:nvPr/>
        </p:nvSpPr>
        <p:spPr>
          <a:xfrm>
            <a:off x="2438400" y="2362201"/>
            <a:ext cx="609600"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nl-NL" sz="1400" b="0" i="0" u="none" strike="noStrike" kern="0" cap="none" spc="0" normalizeH="0" baseline="0" noProof="0" dirty="0">
                <a:ln>
                  <a:noFill/>
                </a:ln>
                <a:solidFill>
                  <a:prstClr val="black"/>
                </a:solidFill>
                <a:effectLst/>
                <a:uLnTx/>
                <a:uFillTx/>
              </a:rPr>
              <a:t>Hoog</a:t>
            </a:r>
          </a:p>
        </p:txBody>
      </p:sp>
      <p:sp>
        <p:nvSpPr>
          <p:cNvPr id="18" name="Tekstvak 17">
            <a:extLst>
              <a:ext uri="{FF2B5EF4-FFF2-40B4-BE49-F238E27FC236}">
                <a16:creationId xmlns:a16="http://schemas.microsoft.com/office/drawing/2014/main" id="{D2567BD6-665D-4656-9F1E-9057A580F7E7}"/>
              </a:ext>
            </a:extLst>
          </p:cNvPr>
          <p:cNvSpPr txBox="1"/>
          <p:nvPr/>
        </p:nvSpPr>
        <p:spPr>
          <a:xfrm>
            <a:off x="4876800" y="4715824"/>
            <a:ext cx="609600"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nl-NL" sz="1400" b="0" i="0" u="none" strike="noStrike" kern="0" cap="none" spc="0" normalizeH="0" baseline="0" noProof="0" dirty="0">
                <a:ln>
                  <a:noFill/>
                </a:ln>
                <a:solidFill>
                  <a:prstClr val="black"/>
                </a:solidFill>
                <a:effectLst/>
                <a:uLnTx/>
                <a:uFillTx/>
              </a:rPr>
              <a:t>Hoog</a:t>
            </a:r>
          </a:p>
        </p:txBody>
      </p:sp>
      <p:sp>
        <p:nvSpPr>
          <p:cNvPr id="19" name="Tekstvak 18">
            <a:extLst>
              <a:ext uri="{FF2B5EF4-FFF2-40B4-BE49-F238E27FC236}">
                <a16:creationId xmlns:a16="http://schemas.microsoft.com/office/drawing/2014/main" id="{F8C6C269-D03A-4290-B022-FEFF79F961FA}"/>
              </a:ext>
            </a:extLst>
          </p:cNvPr>
          <p:cNvSpPr txBox="1"/>
          <p:nvPr/>
        </p:nvSpPr>
        <p:spPr>
          <a:xfrm>
            <a:off x="5810693" y="2374606"/>
            <a:ext cx="609600"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nl-NL" sz="1400" b="0" i="0" u="none" strike="noStrike" kern="0" cap="none" spc="0" normalizeH="0" baseline="0" noProof="0" dirty="0">
                <a:ln>
                  <a:noFill/>
                </a:ln>
                <a:solidFill>
                  <a:prstClr val="black"/>
                </a:solidFill>
                <a:effectLst/>
                <a:uLnTx/>
                <a:uFillTx/>
              </a:rPr>
              <a:t>Hoog</a:t>
            </a:r>
          </a:p>
        </p:txBody>
      </p:sp>
      <p:sp>
        <p:nvSpPr>
          <p:cNvPr id="20" name="Tekstvak 19">
            <a:extLst>
              <a:ext uri="{FF2B5EF4-FFF2-40B4-BE49-F238E27FC236}">
                <a16:creationId xmlns:a16="http://schemas.microsoft.com/office/drawing/2014/main" id="{5A1A603E-9E62-4F1A-AA81-260736C55A82}"/>
              </a:ext>
            </a:extLst>
          </p:cNvPr>
          <p:cNvSpPr txBox="1"/>
          <p:nvPr/>
        </p:nvSpPr>
        <p:spPr>
          <a:xfrm>
            <a:off x="8222512" y="4721424"/>
            <a:ext cx="609600"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nl-NL" sz="1400" b="0" i="0" u="none" strike="noStrike" kern="0" cap="none" spc="0" normalizeH="0" baseline="0" noProof="0" dirty="0">
                <a:ln>
                  <a:noFill/>
                </a:ln>
                <a:solidFill>
                  <a:prstClr val="black"/>
                </a:solidFill>
                <a:effectLst/>
                <a:uLnTx/>
                <a:uFillTx/>
              </a:rPr>
              <a:t>Hoog</a:t>
            </a:r>
          </a:p>
        </p:txBody>
      </p:sp>
      <p:sp>
        <p:nvSpPr>
          <p:cNvPr id="21" name="PIJL-OMLAAG 28">
            <a:extLst>
              <a:ext uri="{FF2B5EF4-FFF2-40B4-BE49-F238E27FC236}">
                <a16:creationId xmlns:a16="http://schemas.microsoft.com/office/drawing/2014/main" id="{AD297423-0BE4-4511-944D-127765857648}"/>
              </a:ext>
            </a:extLst>
          </p:cNvPr>
          <p:cNvSpPr/>
          <p:nvPr/>
        </p:nvSpPr>
        <p:spPr>
          <a:xfrm>
            <a:off x="8001000" y="2209800"/>
            <a:ext cx="152400" cy="1981200"/>
          </a:xfrm>
          <a:prstGeom prst="downArrow">
            <a:avLst/>
          </a:prstGeom>
          <a:solidFill>
            <a:sysClr val="windowText" lastClr="00000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latin typeface="Calibri"/>
              <a:ea typeface="+mn-ea"/>
              <a:cs typeface="+mn-cs"/>
            </a:endParaRPr>
          </a:p>
        </p:txBody>
      </p:sp>
      <p:sp>
        <p:nvSpPr>
          <p:cNvPr id="22" name="Tekstvak 21">
            <a:extLst>
              <a:ext uri="{FF2B5EF4-FFF2-40B4-BE49-F238E27FC236}">
                <a16:creationId xmlns:a16="http://schemas.microsoft.com/office/drawing/2014/main" id="{E729FAB0-117E-4FDB-9B8A-A95A493F0657}"/>
              </a:ext>
            </a:extLst>
          </p:cNvPr>
          <p:cNvSpPr txBox="1"/>
          <p:nvPr/>
        </p:nvSpPr>
        <p:spPr>
          <a:xfrm>
            <a:off x="7186016" y="1831778"/>
            <a:ext cx="3106300"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nl-NL" sz="1400" b="1" i="0" u="none" strike="noStrike" kern="0" cap="none" spc="0" normalizeH="0" baseline="0" noProof="0" dirty="0">
                <a:ln>
                  <a:noFill/>
                </a:ln>
                <a:solidFill>
                  <a:prstClr val="black"/>
                </a:solidFill>
                <a:effectLst/>
                <a:uLnTx/>
                <a:uFillTx/>
              </a:rPr>
              <a:t>De maximale prestatie die ik ga leveren</a:t>
            </a:r>
          </a:p>
        </p:txBody>
      </p:sp>
    </p:spTree>
    <p:extLst>
      <p:ext uri="{BB962C8B-B14F-4D97-AF65-F5344CB8AC3E}">
        <p14:creationId xmlns:p14="http://schemas.microsoft.com/office/powerpoint/2010/main" val="35305259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1D5549-EC97-4E30-BBCC-872AEF4F585F}"/>
              </a:ext>
            </a:extLst>
          </p:cNvPr>
          <p:cNvSpPr>
            <a:spLocks noGrp="1"/>
          </p:cNvSpPr>
          <p:nvPr>
            <p:ph type="title"/>
          </p:nvPr>
        </p:nvSpPr>
        <p:spPr/>
        <p:txBody>
          <a:bodyPr/>
          <a:lstStyle/>
          <a:p>
            <a:r>
              <a:rPr lang="nl-NL" dirty="0"/>
              <a:t>3. Methodiek, fasen van het BVP proces</a:t>
            </a:r>
          </a:p>
        </p:txBody>
      </p:sp>
      <p:sp>
        <p:nvSpPr>
          <p:cNvPr id="4" name="Tijdelijke aanduiding voor dianummer 3">
            <a:extLst>
              <a:ext uri="{FF2B5EF4-FFF2-40B4-BE49-F238E27FC236}">
                <a16:creationId xmlns:a16="http://schemas.microsoft.com/office/drawing/2014/main" id="{1E8D2CE1-C0AD-423C-B3A6-581A55694785}"/>
              </a:ext>
            </a:extLst>
          </p:cNvPr>
          <p:cNvSpPr>
            <a:spLocks noGrp="1"/>
          </p:cNvSpPr>
          <p:nvPr>
            <p:ph type="sldNum" sz="quarter" idx="12"/>
          </p:nvPr>
        </p:nvSpPr>
        <p:spPr/>
        <p:txBody>
          <a:bodyPr/>
          <a:lstStyle/>
          <a:p>
            <a:fld id="{C67B33B6-CE6D-2541-9A4F-9A9053BF6864}" type="slidenum">
              <a:rPr lang="nl-NL" smtClean="0"/>
              <a:t>12</a:t>
            </a:fld>
            <a:endParaRPr lang="nl-NL"/>
          </a:p>
        </p:txBody>
      </p:sp>
      <p:pic>
        <p:nvPicPr>
          <p:cNvPr id="5" name="Tijdelijke aanduiding voor inhoud 5" descr="fasen.jpg">
            <a:extLst>
              <a:ext uri="{FF2B5EF4-FFF2-40B4-BE49-F238E27FC236}">
                <a16:creationId xmlns:a16="http://schemas.microsoft.com/office/drawing/2014/main" id="{0F7C6BD5-02F7-44B3-985B-9F901AFC985E}"/>
              </a:ext>
            </a:extLst>
          </p:cNvPr>
          <p:cNvPicPr>
            <a:picLocks noGrp="1" noChangeAspect="1"/>
          </p:cNvPicPr>
          <p:nvPr>
            <p:ph idx="1"/>
          </p:nvPr>
        </p:nvPicPr>
        <p:blipFill>
          <a:blip r:embed="rId2"/>
          <a:srcRect/>
          <a:stretch>
            <a:fillRect/>
          </a:stretch>
        </p:blipFill>
        <p:spPr>
          <a:xfrm>
            <a:off x="869950" y="2343508"/>
            <a:ext cx="10429875" cy="3147296"/>
          </a:xfrm>
        </p:spPr>
      </p:pic>
    </p:spTree>
    <p:extLst>
      <p:ext uri="{BB962C8B-B14F-4D97-AF65-F5344CB8AC3E}">
        <p14:creationId xmlns:p14="http://schemas.microsoft.com/office/powerpoint/2010/main" val="29247314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CFACBD-7E62-4DCF-ACBA-52A4438596DD}"/>
              </a:ext>
            </a:extLst>
          </p:cNvPr>
          <p:cNvSpPr>
            <a:spLocks noGrp="1"/>
          </p:cNvSpPr>
          <p:nvPr>
            <p:ph type="title"/>
          </p:nvPr>
        </p:nvSpPr>
        <p:spPr/>
        <p:txBody>
          <a:bodyPr/>
          <a:lstStyle/>
          <a:p>
            <a:r>
              <a:rPr lang="nl-NL" dirty="0"/>
              <a:t>Fase 1. Voorbereiding OG</a:t>
            </a:r>
          </a:p>
        </p:txBody>
      </p:sp>
      <p:sp>
        <p:nvSpPr>
          <p:cNvPr id="3" name="Tijdelijke aanduiding voor inhoud 2">
            <a:extLst>
              <a:ext uri="{FF2B5EF4-FFF2-40B4-BE49-F238E27FC236}">
                <a16:creationId xmlns:a16="http://schemas.microsoft.com/office/drawing/2014/main" id="{6B11CA75-6F04-42CF-A104-D757C651A19E}"/>
              </a:ext>
            </a:extLst>
          </p:cNvPr>
          <p:cNvSpPr>
            <a:spLocks noGrp="1"/>
          </p:cNvSpPr>
          <p:nvPr>
            <p:ph idx="1"/>
          </p:nvPr>
        </p:nvSpPr>
        <p:spPr/>
        <p:txBody>
          <a:bodyPr vert="horz" lIns="0" tIns="0" rIns="0" bIns="0" rtlCol="0" anchor="t">
            <a:noAutofit/>
          </a:bodyPr>
          <a:lstStyle/>
          <a:p>
            <a:pPr marL="0" indent="0">
              <a:buNone/>
            </a:pPr>
            <a:r>
              <a:rPr lang="nl-NL" dirty="0"/>
              <a:t>Tijdens deze fase zijn de opdrachtdoelstelling, de deliverables, de randvoorwaarden en het plafondbedrag bepaald én is een kernteam opgesteld en opgeleid.</a:t>
            </a:r>
          </a:p>
        </p:txBody>
      </p:sp>
      <p:sp>
        <p:nvSpPr>
          <p:cNvPr id="4" name="Tijdelijke aanduiding voor dianummer 3">
            <a:extLst>
              <a:ext uri="{FF2B5EF4-FFF2-40B4-BE49-F238E27FC236}">
                <a16:creationId xmlns:a16="http://schemas.microsoft.com/office/drawing/2014/main" id="{ACCCB912-B09F-4343-8B28-5B5C99913F7C}"/>
              </a:ext>
            </a:extLst>
          </p:cNvPr>
          <p:cNvSpPr>
            <a:spLocks noGrp="1"/>
          </p:cNvSpPr>
          <p:nvPr>
            <p:ph type="sldNum" sz="quarter" idx="12"/>
          </p:nvPr>
        </p:nvSpPr>
        <p:spPr/>
        <p:txBody>
          <a:bodyPr/>
          <a:lstStyle/>
          <a:p>
            <a:fld id="{C67B33B6-CE6D-2541-9A4F-9A9053BF6864}" type="slidenum">
              <a:rPr lang="nl-NL" smtClean="0"/>
              <a:t>13</a:t>
            </a:fld>
            <a:endParaRPr lang="nl-NL"/>
          </a:p>
        </p:txBody>
      </p:sp>
    </p:spTree>
    <p:extLst>
      <p:ext uri="{BB962C8B-B14F-4D97-AF65-F5344CB8AC3E}">
        <p14:creationId xmlns:p14="http://schemas.microsoft.com/office/powerpoint/2010/main" val="19172929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240CB3-4C3A-44AC-A0EE-3E8DB95BC389}"/>
              </a:ext>
            </a:extLst>
          </p:cNvPr>
          <p:cNvSpPr>
            <a:spLocks noGrp="1"/>
          </p:cNvSpPr>
          <p:nvPr>
            <p:ph type="title"/>
          </p:nvPr>
        </p:nvSpPr>
        <p:spPr/>
        <p:txBody>
          <a:bodyPr/>
          <a:lstStyle/>
          <a:p>
            <a:r>
              <a:rPr lang="nl-NL" dirty="0"/>
              <a:t>Fase 1. Voorbereiding ON</a:t>
            </a:r>
          </a:p>
        </p:txBody>
      </p:sp>
      <p:sp>
        <p:nvSpPr>
          <p:cNvPr id="3" name="Tijdelijke aanduiding voor inhoud 2">
            <a:extLst>
              <a:ext uri="{FF2B5EF4-FFF2-40B4-BE49-F238E27FC236}">
                <a16:creationId xmlns:a16="http://schemas.microsoft.com/office/drawing/2014/main" id="{72A2C690-CFAE-4BAD-8096-9267D6F5E383}"/>
              </a:ext>
            </a:extLst>
          </p:cNvPr>
          <p:cNvSpPr>
            <a:spLocks noGrp="1"/>
          </p:cNvSpPr>
          <p:nvPr>
            <p:ph idx="1"/>
          </p:nvPr>
        </p:nvSpPr>
        <p:spPr/>
        <p:txBody>
          <a:bodyPr vert="horz" lIns="0" tIns="0" rIns="0" bIns="0" rtlCol="0" anchor="t">
            <a:noAutofit/>
          </a:bodyPr>
          <a:lstStyle/>
          <a:p>
            <a:pPr marL="341630" indent="-341630"/>
            <a:r>
              <a:rPr lang="nl-NL" dirty="0"/>
              <a:t>Met dominante informatie (</a:t>
            </a:r>
            <a:r>
              <a:rPr lang="nl-NL" dirty="0" err="1"/>
              <a:t>metrics</a:t>
            </a:r>
            <a:r>
              <a:rPr lang="nl-NL" dirty="0"/>
              <a:t>) maakt Inschrijver duidelijk maken dat hij geschikt is voor deze opdracht. Dus niet meer aangeven “hoe” maar alleen resultaten benoemen </a:t>
            </a:r>
          </a:p>
          <a:p>
            <a:pPr marL="341630" indent="-341630"/>
            <a:r>
              <a:rPr lang="nl-NL" dirty="0"/>
              <a:t>Het “hoe” komt indien van toepassing, in de concretiseringsfase in beeld.</a:t>
            </a:r>
            <a:endParaRPr lang="nl-NL" dirty="0">
              <a:cs typeface="Arial"/>
            </a:endParaRPr>
          </a:p>
          <a:p>
            <a:pPr marL="341630" indent="-341630"/>
            <a:endParaRPr lang="nl-NL" dirty="0">
              <a:cs typeface="Arial"/>
            </a:endParaRPr>
          </a:p>
        </p:txBody>
      </p:sp>
      <p:sp>
        <p:nvSpPr>
          <p:cNvPr id="4" name="Tijdelijke aanduiding voor dianummer 3">
            <a:extLst>
              <a:ext uri="{FF2B5EF4-FFF2-40B4-BE49-F238E27FC236}">
                <a16:creationId xmlns:a16="http://schemas.microsoft.com/office/drawing/2014/main" id="{FC0A5159-983E-4DA8-877B-CEF503BCDCC4}"/>
              </a:ext>
            </a:extLst>
          </p:cNvPr>
          <p:cNvSpPr>
            <a:spLocks noGrp="1"/>
          </p:cNvSpPr>
          <p:nvPr>
            <p:ph type="sldNum" sz="quarter" idx="12"/>
          </p:nvPr>
        </p:nvSpPr>
        <p:spPr/>
        <p:txBody>
          <a:bodyPr/>
          <a:lstStyle/>
          <a:p>
            <a:fld id="{C67B33B6-CE6D-2541-9A4F-9A9053BF6864}" type="slidenum">
              <a:rPr lang="nl-NL" smtClean="0"/>
              <a:t>14</a:t>
            </a:fld>
            <a:endParaRPr lang="nl-NL"/>
          </a:p>
        </p:txBody>
      </p:sp>
    </p:spTree>
    <p:extLst>
      <p:ext uri="{BB962C8B-B14F-4D97-AF65-F5344CB8AC3E}">
        <p14:creationId xmlns:p14="http://schemas.microsoft.com/office/powerpoint/2010/main" val="36966397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769CD4-CF55-40AF-8135-180D30B612B7}"/>
              </a:ext>
            </a:extLst>
          </p:cNvPr>
          <p:cNvSpPr>
            <a:spLocks noGrp="1"/>
          </p:cNvSpPr>
          <p:nvPr>
            <p:ph type="title"/>
          </p:nvPr>
        </p:nvSpPr>
        <p:spPr/>
        <p:txBody>
          <a:bodyPr/>
          <a:lstStyle/>
          <a:p>
            <a:r>
              <a:rPr lang="nl-NL" dirty="0"/>
              <a:t>Fase 2. Beoordeling</a:t>
            </a:r>
          </a:p>
        </p:txBody>
      </p:sp>
      <p:sp>
        <p:nvSpPr>
          <p:cNvPr id="3" name="Tijdelijke aanduiding voor inhoud 2">
            <a:extLst>
              <a:ext uri="{FF2B5EF4-FFF2-40B4-BE49-F238E27FC236}">
                <a16:creationId xmlns:a16="http://schemas.microsoft.com/office/drawing/2014/main" id="{42D4E99A-C092-4B5A-99FE-C9EC76AA9A07}"/>
              </a:ext>
            </a:extLst>
          </p:cNvPr>
          <p:cNvSpPr>
            <a:spLocks noGrp="1"/>
          </p:cNvSpPr>
          <p:nvPr>
            <p:ph idx="1"/>
          </p:nvPr>
        </p:nvSpPr>
        <p:spPr/>
        <p:txBody>
          <a:bodyPr vert="horz" lIns="0" tIns="0" rIns="0" bIns="0" rtlCol="0" anchor="t">
            <a:noAutofit/>
          </a:bodyPr>
          <a:lstStyle/>
          <a:p>
            <a:pPr marL="341630" indent="-341630"/>
            <a:r>
              <a:rPr lang="nl-NL" sz="2400" dirty="0"/>
              <a:t>Tijdens deze fase wordt de ‘dominante informatie’ van inschrijvers beoordeeld door Opdrachtgever.</a:t>
            </a:r>
            <a:endParaRPr lang="nl-NL" dirty="0"/>
          </a:p>
          <a:p>
            <a:pPr marL="341630" indent="-341630"/>
            <a:r>
              <a:rPr lang="nl-NL" sz="2400" dirty="0"/>
              <a:t>Deze informatie wordt door Opdrachtgever getoetst aan de selectie- en gunningscriteria (genoemd in het beschrijvend document).</a:t>
            </a:r>
            <a:endParaRPr lang="nl-NL" sz="2400" dirty="0">
              <a:cs typeface="Arial"/>
            </a:endParaRPr>
          </a:p>
          <a:p>
            <a:pPr marL="341630" indent="-341630"/>
            <a:r>
              <a:rPr lang="nl-NL" sz="2400" dirty="0"/>
              <a:t>Binnen een BVP-procedure kennen we vijf selectie- en of gunningscriteria: De prestatieonderbouwing, het risicodossier, het kansendossier, de prijs en</a:t>
            </a:r>
            <a:r>
              <a:rPr lang="nl-NL" dirty="0"/>
              <a:t> de</a:t>
            </a:r>
            <a:r>
              <a:rPr lang="nl-NL" sz="2400" dirty="0"/>
              <a:t> interviews.</a:t>
            </a:r>
            <a:endParaRPr lang="nl-NL" sz="2400" dirty="0">
              <a:cs typeface="Arial"/>
            </a:endParaRPr>
          </a:p>
        </p:txBody>
      </p:sp>
      <p:sp>
        <p:nvSpPr>
          <p:cNvPr id="4" name="Tijdelijke aanduiding voor dianummer 3">
            <a:extLst>
              <a:ext uri="{FF2B5EF4-FFF2-40B4-BE49-F238E27FC236}">
                <a16:creationId xmlns:a16="http://schemas.microsoft.com/office/drawing/2014/main" id="{ABFEA0D3-C143-4136-B2D7-0B05C8D3BD45}"/>
              </a:ext>
            </a:extLst>
          </p:cNvPr>
          <p:cNvSpPr>
            <a:spLocks noGrp="1"/>
          </p:cNvSpPr>
          <p:nvPr>
            <p:ph type="sldNum" sz="quarter" idx="12"/>
          </p:nvPr>
        </p:nvSpPr>
        <p:spPr/>
        <p:txBody>
          <a:bodyPr/>
          <a:lstStyle/>
          <a:p>
            <a:fld id="{C67B33B6-CE6D-2541-9A4F-9A9053BF6864}" type="slidenum">
              <a:rPr lang="nl-NL" smtClean="0"/>
              <a:t>15</a:t>
            </a:fld>
            <a:endParaRPr lang="nl-NL"/>
          </a:p>
        </p:txBody>
      </p:sp>
    </p:spTree>
    <p:extLst>
      <p:ext uri="{BB962C8B-B14F-4D97-AF65-F5344CB8AC3E}">
        <p14:creationId xmlns:p14="http://schemas.microsoft.com/office/powerpoint/2010/main" val="20809020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BF17B1-DAE1-4577-B201-D6975CA60DD8}"/>
              </a:ext>
            </a:extLst>
          </p:cNvPr>
          <p:cNvSpPr>
            <a:spLocks noGrp="1"/>
          </p:cNvSpPr>
          <p:nvPr>
            <p:ph type="title"/>
          </p:nvPr>
        </p:nvSpPr>
        <p:spPr/>
        <p:txBody>
          <a:bodyPr/>
          <a:lstStyle/>
          <a:p>
            <a:r>
              <a:rPr lang="nl-NL" dirty="0"/>
              <a:t>Prestatiedossier</a:t>
            </a:r>
          </a:p>
        </p:txBody>
      </p:sp>
      <p:sp>
        <p:nvSpPr>
          <p:cNvPr id="3" name="Tijdelijke aanduiding voor inhoud 2">
            <a:extLst>
              <a:ext uri="{FF2B5EF4-FFF2-40B4-BE49-F238E27FC236}">
                <a16:creationId xmlns:a16="http://schemas.microsoft.com/office/drawing/2014/main" id="{302169C0-E7C8-4F8D-B695-6C502F45BB85}"/>
              </a:ext>
            </a:extLst>
          </p:cNvPr>
          <p:cNvSpPr>
            <a:spLocks noGrp="1"/>
          </p:cNvSpPr>
          <p:nvPr>
            <p:ph idx="1"/>
          </p:nvPr>
        </p:nvSpPr>
        <p:spPr/>
        <p:txBody>
          <a:bodyPr/>
          <a:lstStyle/>
          <a:p>
            <a:r>
              <a:rPr lang="nl-NL" dirty="0"/>
              <a:t>Welke prestatie gaat Opdrachtnemer leveren?</a:t>
            </a:r>
          </a:p>
          <a:p>
            <a:r>
              <a:rPr lang="nl-NL" dirty="0"/>
              <a:t>Wat maakt dat Opdrachtnemer de opdracht adequaat uit kan voeren/ de opdrachtdoelstelling kan realiseren? </a:t>
            </a:r>
          </a:p>
          <a:p>
            <a:r>
              <a:rPr lang="nl-NL" dirty="0"/>
              <a:t>Met welke verifieerbare prestatie-informatie onderbouwt Opdrachtnemer dit, eventueel geïllustreerd met (anonieme) voorbeelden?</a:t>
            </a:r>
          </a:p>
          <a:p>
            <a:pPr marL="0" indent="0">
              <a:buNone/>
            </a:pPr>
            <a:endParaRPr lang="nl-NL" dirty="0">
              <a:solidFill>
                <a:srgbClr val="FF0000"/>
              </a:solidFill>
            </a:endParaRPr>
          </a:p>
          <a:p>
            <a:pPr marL="0" indent="0">
              <a:buNone/>
            </a:pPr>
            <a:r>
              <a:rPr lang="nl-NL" dirty="0">
                <a:solidFill>
                  <a:srgbClr val="FF0000"/>
                </a:solidFill>
              </a:rPr>
              <a:t>! hier ALLEEN de zaken die Opdrachtnemer zelf goed beheerst. Opdrachtnemer heeft op deze onderwerpen geen enkel risico!</a:t>
            </a:r>
          </a:p>
          <a:p>
            <a:endParaRPr lang="nl-NL" dirty="0"/>
          </a:p>
        </p:txBody>
      </p:sp>
      <p:sp>
        <p:nvSpPr>
          <p:cNvPr id="4" name="Tijdelijke aanduiding voor dianummer 3">
            <a:extLst>
              <a:ext uri="{FF2B5EF4-FFF2-40B4-BE49-F238E27FC236}">
                <a16:creationId xmlns:a16="http://schemas.microsoft.com/office/drawing/2014/main" id="{514CD97F-ACA2-4BA4-A137-DDF27E08B53C}"/>
              </a:ext>
            </a:extLst>
          </p:cNvPr>
          <p:cNvSpPr>
            <a:spLocks noGrp="1"/>
          </p:cNvSpPr>
          <p:nvPr>
            <p:ph type="sldNum" sz="quarter" idx="12"/>
          </p:nvPr>
        </p:nvSpPr>
        <p:spPr/>
        <p:txBody>
          <a:bodyPr/>
          <a:lstStyle/>
          <a:p>
            <a:fld id="{C67B33B6-CE6D-2541-9A4F-9A9053BF6864}" type="slidenum">
              <a:rPr lang="nl-NL" smtClean="0"/>
              <a:t>16</a:t>
            </a:fld>
            <a:endParaRPr lang="nl-NL"/>
          </a:p>
        </p:txBody>
      </p:sp>
    </p:spTree>
    <p:extLst>
      <p:ext uri="{BB962C8B-B14F-4D97-AF65-F5344CB8AC3E}">
        <p14:creationId xmlns:p14="http://schemas.microsoft.com/office/powerpoint/2010/main" val="22714208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ED47D8-2A8A-4E9E-AD78-2247F3F29194}"/>
              </a:ext>
            </a:extLst>
          </p:cNvPr>
          <p:cNvSpPr>
            <a:spLocks noGrp="1"/>
          </p:cNvSpPr>
          <p:nvPr>
            <p:ph type="title"/>
          </p:nvPr>
        </p:nvSpPr>
        <p:spPr/>
        <p:txBody>
          <a:bodyPr/>
          <a:lstStyle/>
          <a:p>
            <a:r>
              <a:rPr lang="nl-NL" dirty="0"/>
              <a:t>Prestatieonderbouwing</a:t>
            </a:r>
          </a:p>
        </p:txBody>
      </p:sp>
      <p:sp>
        <p:nvSpPr>
          <p:cNvPr id="3" name="Tijdelijke aanduiding voor inhoud 2">
            <a:extLst>
              <a:ext uri="{FF2B5EF4-FFF2-40B4-BE49-F238E27FC236}">
                <a16:creationId xmlns:a16="http://schemas.microsoft.com/office/drawing/2014/main" id="{C3AF0C40-0DCA-4856-89F4-4E559DF3D1D7}"/>
              </a:ext>
            </a:extLst>
          </p:cNvPr>
          <p:cNvSpPr>
            <a:spLocks noGrp="1"/>
          </p:cNvSpPr>
          <p:nvPr>
            <p:ph idx="1"/>
          </p:nvPr>
        </p:nvSpPr>
        <p:spPr>
          <a:xfrm>
            <a:off x="869257" y="1907388"/>
            <a:ext cx="10430921" cy="4288950"/>
          </a:xfrm>
        </p:spPr>
        <p:txBody>
          <a:bodyPr vert="horz" lIns="0" tIns="0" rIns="0" bIns="0" rtlCol="0" anchor="t">
            <a:noAutofit/>
          </a:bodyPr>
          <a:lstStyle/>
          <a:p>
            <a:pPr marL="341630" indent="-341630"/>
            <a:r>
              <a:rPr lang="nl-NL" sz="2400" dirty="0"/>
              <a:t>Met het criterium prestatieonderbouwing kan aanbieder aantonen dat hij in staat is de gevraagde opdracht te realiseren door met </a:t>
            </a:r>
            <a:r>
              <a:rPr lang="nl-NL" sz="2400" dirty="0" err="1"/>
              <a:t>metrics</a:t>
            </a:r>
            <a:r>
              <a:rPr lang="nl-NL" sz="2400" dirty="0"/>
              <a:t> te laten zien </a:t>
            </a:r>
            <a:r>
              <a:rPr lang="nl-NL" dirty="0"/>
              <a:t>welke soortgelijke</a:t>
            </a:r>
            <a:r>
              <a:rPr lang="nl-NL" sz="2400" dirty="0"/>
              <a:t> opdrachten eerder succesvol te hebben afgerond.</a:t>
            </a:r>
            <a:endParaRPr lang="nl-NL" dirty="0"/>
          </a:p>
          <a:p>
            <a:pPr marL="341630" indent="-341630"/>
            <a:r>
              <a:rPr lang="nl-NL" sz="2400" dirty="0"/>
              <a:t>Met het benoemen van een tevredenheidsscore van bijv. een 9,5 is er de belofte naar de nieuwe OG dat er wederom een 9,5 gerealiseerd kan worden.</a:t>
            </a:r>
            <a:endParaRPr lang="nl-NL" sz="2400" dirty="0">
              <a:cs typeface="Arial"/>
            </a:endParaRPr>
          </a:p>
          <a:p>
            <a:pPr marL="341630" indent="-341630"/>
            <a:r>
              <a:rPr lang="nl-NL" sz="2400" dirty="0"/>
              <a:t>Dus niet de wijze </a:t>
            </a:r>
            <a:r>
              <a:rPr lang="nl-NL" sz="2400" dirty="0">
                <a:solidFill>
                  <a:srgbClr val="00314E"/>
                </a:solidFill>
              </a:rPr>
              <a:t>laten</a:t>
            </a:r>
            <a:r>
              <a:rPr lang="nl-NL" sz="2400" dirty="0"/>
              <a:t> zien waarop u de opdracht wilt benaderen en hoe, maar de </a:t>
            </a:r>
            <a:r>
              <a:rPr lang="nl-NL" sz="2400" dirty="0" err="1"/>
              <a:t>metrics</a:t>
            </a:r>
            <a:r>
              <a:rPr lang="nl-NL" sz="2400" dirty="0"/>
              <a:t> benoemen en waar heeft u de voorgestelde oplossing eerder succesvol toegepast en waarom weet u dat het hier goed gaat werken?</a:t>
            </a:r>
            <a:endParaRPr lang="nl-NL" sz="2400" dirty="0">
              <a:cs typeface="Arial"/>
            </a:endParaRPr>
          </a:p>
        </p:txBody>
      </p:sp>
      <p:sp>
        <p:nvSpPr>
          <p:cNvPr id="4" name="Tijdelijke aanduiding voor dianummer 3">
            <a:extLst>
              <a:ext uri="{FF2B5EF4-FFF2-40B4-BE49-F238E27FC236}">
                <a16:creationId xmlns:a16="http://schemas.microsoft.com/office/drawing/2014/main" id="{78419311-FEAD-41E0-850D-30FE3B80263D}"/>
              </a:ext>
            </a:extLst>
          </p:cNvPr>
          <p:cNvSpPr>
            <a:spLocks noGrp="1"/>
          </p:cNvSpPr>
          <p:nvPr>
            <p:ph type="sldNum" sz="quarter" idx="12"/>
          </p:nvPr>
        </p:nvSpPr>
        <p:spPr/>
        <p:txBody>
          <a:bodyPr/>
          <a:lstStyle/>
          <a:p>
            <a:fld id="{C67B33B6-CE6D-2541-9A4F-9A9053BF6864}" type="slidenum">
              <a:rPr lang="nl-NL" smtClean="0"/>
              <a:t>17</a:t>
            </a:fld>
            <a:endParaRPr lang="nl-NL"/>
          </a:p>
        </p:txBody>
      </p:sp>
    </p:spTree>
    <p:extLst>
      <p:ext uri="{BB962C8B-B14F-4D97-AF65-F5344CB8AC3E}">
        <p14:creationId xmlns:p14="http://schemas.microsoft.com/office/powerpoint/2010/main" val="25181436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3C24F0-A2BB-44A5-B8BB-DDD766AC665E}"/>
              </a:ext>
            </a:extLst>
          </p:cNvPr>
          <p:cNvSpPr>
            <a:spLocks noGrp="1"/>
          </p:cNvSpPr>
          <p:nvPr>
            <p:ph type="title"/>
          </p:nvPr>
        </p:nvSpPr>
        <p:spPr/>
        <p:txBody>
          <a:bodyPr/>
          <a:lstStyle/>
          <a:p>
            <a:r>
              <a:rPr lang="nl-NL" dirty="0"/>
              <a:t>Tips</a:t>
            </a:r>
          </a:p>
        </p:txBody>
      </p:sp>
      <p:sp>
        <p:nvSpPr>
          <p:cNvPr id="3" name="Tijdelijke aanduiding voor inhoud 2">
            <a:extLst>
              <a:ext uri="{FF2B5EF4-FFF2-40B4-BE49-F238E27FC236}">
                <a16:creationId xmlns:a16="http://schemas.microsoft.com/office/drawing/2014/main" id="{EA6A0FAD-844A-410C-A4E0-C77003168931}"/>
              </a:ext>
            </a:extLst>
          </p:cNvPr>
          <p:cNvSpPr>
            <a:spLocks noGrp="1"/>
          </p:cNvSpPr>
          <p:nvPr>
            <p:ph idx="1"/>
          </p:nvPr>
        </p:nvSpPr>
        <p:spPr/>
        <p:txBody>
          <a:bodyPr vert="horz" lIns="0" tIns="0" rIns="0" bIns="0" rtlCol="0" anchor="t">
            <a:noAutofit/>
          </a:bodyPr>
          <a:lstStyle/>
          <a:p>
            <a:pPr marL="341630" indent="-341630" defTabSz="203200">
              <a:lnSpc>
                <a:spcPct val="80000"/>
              </a:lnSpc>
              <a:spcBef>
                <a:spcPct val="10000"/>
              </a:spcBef>
              <a:defRPr/>
            </a:pPr>
            <a:r>
              <a:rPr lang="nl-NL" sz="2400" b="0" dirty="0"/>
              <a:t>Geen marketing taal</a:t>
            </a:r>
            <a:endParaRPr lang="nl-NL" sz="2400" b="0" dirty="0">
              <a:cs typeface="Arial"/>
            </a:endParaRPr>
          </a:p>
          <a:p>
            <a:pPr marL="341630" indent="-341630" defTabSz="203200">
              <a:lnSpc>
                <a:spcPct val="80000"/>
              </a:lnSpc>
              <a:spcBef>
                <a:spcPct val="10000"/>
              </a:spcBef>
              <a:defRPr/>
            </a:pPr>
            <a:r>
              <a:rPr lang="nl-NL" sz="2400" b="0" dirty="0"/>
              <a:t>Geen </a:t>
            </a:r>
            <a:r>
              <a:rPr lang="nl-NL" dirty="0"/>
              <a:t>technisch-inhoudelijke</a:t>
            </a:r>
            <a:r>
              <a:rPr lang="nl-NL" sz="2400" b="0" dirty="0"/>
              <a:t> informatie</a:t>
            </a:r>
            <a:endParaRPr lang="nl-NL" dirty="0">
              <a:cs typeface="Arial"/>
            </a:endParaRPr>
          </a:p>
          <a:p>
            <a:pPr marL="341630" indent="-341630" defTabSz="203200">
              <a:lnSpc>
                <a:spcPct val="80000"/>
              </a:lnSpc>
              <a:spcBef>
                <a:spcPct val="10000"/>
              </a:spcBef>
              <a:defRPr/>
            </a:pPr>
            <a:r>
              <a:rPr lang="nl-NL" sz="2400" b="0" dirty="0"/>
              <a:t>Aangeven waarom de oplossing een goede oplossing is (SMART)</a:t>
            </a:r>
            <a:endParaRPr lang="nl-NL" sz="2400" b="0" dirty="0">
              <a:cs typeface="Arial"/>
            </a:endParaRPr>
          </a:p>
          <a:p>
            <a:pPr marL="341630" indent="-341630" defTabSz="203200">
              <a:lnSpc>
                <a:spcPct val="80000"/>
              </a:lnSpc>
              <a:spcBef>
                <a:spcPct val="10000"/>
              </a:spcBef>
              <a:defRPr/>
            </a:pPr>
            <a:r>
              <a:rPr lang="nl-NL" sz="2400" b="0" dirty="0" err="1"/>
              <a:t>Metrics</a:t>
            </a:r>
            <a:r>
              <a:rPr lang="nl-NL" sz="2400" b="0" dirty="0"/>
              <a:t> benoemen uit verleden: </a:t>
            </a:r>
          </a:p>
          <a:p>
            <a:pPr marL="0" indent="0" defTabSz="203200">
              <a:lnSpc>
                <a:spcPct val="80000"/>
              </a:lnSpc>
              <a:spcBef>
                <a:spcPct val="10000"/>
              </a:spcBef>
              <a:buNone/>
              <a:defRPr/>
            </a:pPr>
            <a:r>
              <a:rPr lang="nl-NL" dirty="0"/>
              <a:t>	  </a:t>
            </a:r>
            <a:r>
              <a:rPr lang="nl-NL" sz="2400" b="0" dirty="0"/>
              <a:t>Hoe u</a:t>
            </a:r>
            <a:r>
              <a:rPr lang="nl-NL" sz="2400" b="0" dirty="0">
                <a:solidFill>
                  <a:srgbClr val="FF0000"/>
                </a:solidFill>
              </a:rPr>
              <a:t> </a:t>
            </a:r>
            <a:r>
              <a:rPr lang="nl-NL" sz="2400" b="0" dirty="0"/>
              <a:t>deze prestaties gaat behalen, licht u in een BVP-traject pas in de	 			concretiseringsfase toe</a:t>
            </a:r>
            <a:endParaRPr lang="nl-NL" sz="2400" b="0" dirty="0">
              <a:cs typeface="Arial"/>
            </a:endParaRPr>
          </a:p>
          <a:p>
            <a:pPr marL="341630" indent="-341630" defTabSz="203200">
              <a:lnSpc>
                <a:spcPct val="80000"/>
              </a:lnSpc>
              <a:spcBef>
                <a:spcPct val="10000"/>
              </a:spcBef>
              <a:defRPr/>
            </a:pPr>
            <a:r>
              <a:rPr lang="nl-NL" sz="2400" b="0" dirty="0"/>
              <a:t>Cijfers overtuigen omdat ze controleerbaar en verifieerbaar zijn en te volgen in tijd. De</a:t>
            </a:r>
            <a:r>
              <a:rPr lang="nl-NL" sz="2400" b="0" dirty="0">
                <a:solidFill>
                  <a:srgbClr val="FF0000"/>
                </a:solidFill>
              </a:rPr>
              <a:t> </a:t>
            </a:r>
            <a:r>
              <a:rPr lang="nl-NL" sz="2400" b="0" dirty="0"/>
              <a:t>offertetekst voor een BVP-traject bestaat dus uit heel veel cijfers.</a:t>
            </a:r>
            <a:r>
              <a:rPr lang="nl-NL" dirty="0"/>
              <a:t> </a:t>
            </a:r>
            <a:endParaRPr lang="nl-NL" sz="2400" b="0" dirty="0">
              <a:cs typeface="Arial"/>
            </a:endParaRPr>
          </a:p>
          <a:p>
            <a:pPr marL="341630" indent="-341630" defTabSz="203200">
              <a:lnSpc>
                <a:spcPct val="80000"/>
              </a:lnSpc>
              <a:spcBef>
                <a:spcPct val="10000"/>
              </a:spcBef>
              <a:defRPr/>
            </a:pPr>
            <a:r>
              <a:rPr lang="nl-NL" sz="2400" b="0" dirty="0"/>
              <a:t>Wat maakt dat u het kunt? Geef dominante informatie</a:t>
            </a:r>
            <a:endParaRPr lang="nl-NL" sz="2400" dirty="0">
              <a:cs typeface="Arial"/>
            </a:endParaRPr>
          </a:p>
          <a:p>
            <a:pPr marL="341630" indent="-341630"/>
            <a:endParaRPr lang="nl-NL" dirty="0">
              <a:cs typeface="Arial"/>
            </a:endParaRPr>
          </a:p>
        </p:txBody>
      </p:sp>
      <p:sp>
        <p:nvSpPr>
          <p:cNvPr id="4" name="Tijdelijke aanduiding voor dianummer 3">
            <a:extLst>
              <a:ext uri="{FF2B5EF4-FFF2-40B4-BE49-F238E27FC236}">
                <a16:creationId xmlns:a16="http://schemas.microsoft.com/office/drawing/2014/main" id="{9AE42B28-B694-450A-9C86-751848FCEE9D}"/>
              </a:ext>
            </a:extLst>
          </p:cNvPr>
          <p:cNvSpPr>
            <a:spLocks noGrp="1"/>
          </p:cNvSpPr>
          <p:nvPr>
            <p:ph type="sldNum" sz="quarter" idx="12"/>
          </p:nvPr>
        </p:nvSpPr>
        <p:spPr/>
        <p:txBody>
          <a:bodyPr/>
          <a:lstStyle/>
          <a:p>
            <a:fld id="{C67B33B6-CE6D-2541-9A4F-9A9053BF6864}" type="slidenum">
              <a:rPr lang="nl-NL" smtClean="0"/>
              <a:t>18</a:t>
            </a:fld>
            <a:endParaRPr lang="nl-NL"/>
          </a:p>
        </p:txBody>
      </p:sp>
    </p:spTree>
    <p:extLst>
      <p:ext uri="{BB962C8B-B14F-4D97-AF65-F5344CB8AC3E}">
        <p14:creationId xmlns:p14="http://schemas.microsoft.com/office/powerpoint/2010/main" val="40936533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73F48B-9A01-4D5E-A989-A7E9D18D19CF}"/>
              </a:ext>
            </a:extLst>
          </p:cNvPr>
          <p:cNvSpPr>
            <a:spLocks noGrp="1"/>
          </p:cNvSpPr>
          <p:nvPr>
            <p:ph type="title"/>
          </p:nvPr>
        </p:nvSpPr>
        <p:spPr/>
        <p:txBody>
          <a:bodyPr/>
          <a:lstStyle/>
          <a:p>
            <a:r>
              <a:rPr lang="nl-NL" dirty="0"/>
              <a:t>Risicodossier</a:t>
            </a:r>
          </a:p>
        </p:txBody>
      </p:sp>
      <p:sp>
        <p:nvSpPr>
          <p:cNvPr id="3" name="Tijdelijke aanduiding voor inhoud 2">
            <a:extLst>
              <a:ext uri="{FF2B5EF4-FFF2-40B4-BE49-F238E27FC236}">
                <a16:creationId xmlns:a16="http://schemas.microsoft.com/office/drawing/2014/main" id="{012BA5BD-2FEE-43CD-9433-2471AB5AFA29}"/>
              </a:ext>
            </a:extLst>
          </p:cNvPr>
          <p:cNvSpPr>
            <a:spLocks noGrp="1"/>
          </p:cNvSpPr>
          <p:nvPr>
            <p:ph idx="1"/>
          </p:nvPr>
        </p:nvSpPr>
        <p:spPr>
          <a:xfrm>
            <a:off x="869257" y="1907388"/>
            <a:ext cx="10430921" cy="4192398"/>
          </a:xfrm>
        </p:spPr>
        <p:txBody>
          <a:bodyPr/>
          <a:lstStyle/>
          <a:p>
            <a:r>
              <a:rPr lang="nl-NL" dirty="0"/>
              <a:t>Het doel van dit dossier is het minimaliseren van risico’s buiten de eigen invloedssfeer van opdrachtnemer.</a:t>
            </a:r>
            <a:r>
              <a:rPr lang="nl-NL" baseline="0" dirty="0"/>
              <a:t> Formeel gaat het om het minimaliseren van de Opdrachtgeverrisico’s.</a:t>
            </a:r>
            <a:endParaRPr lang="nl-NL" dirty="0"/>
          </a:p>
          <a:p>
            <a:r>
              <a:rPr lang="nl-NL" dirty="0"/>
              <a:t>Waarom is een risico een belangrijk risico (bedreiging</a:t>
            </a:r>
            <a:r>
              <a:rPr lang="nl-NL" dirty="0">
                <a:solidFill>
                  <a:srgbClr val="FF0000"/>
                </a:solidFill>
              </a:rPr>
              <a:t> </a:t>
            </a:r>
            <a:r>
              <a:rPr lang="nl-NL" dirty="0"/>
              <a:t>realisatie van de opdrachtdoelstellingen)?</a:t>
            </a:r>
          </a:p>
          <a:p>
            <a:r>
              <a:rPr lang="nl-NL" dirty="0"/>
              <a:t>Hoe wordt het risico voorkomen of gereduceerd?</a:t>
            </a:r>
          </a:p>
          <a:p>
            <a:r>
              <a:rPr lang="nl-NL" dirty="0"/>
              <a:t>Hoe wordt het voorkomen of reduceren van een risico gemeten?</a:t>
            </a:r>
          </a:p>
          <a:p>
            <a:r>
              <a:rPr lang="nl-NL" dirty="0"/>
              <a:t>Waarom gaat de maatregel werken, onderbouwd met verifieerbare prestatie-informatie?</a:t>
            </a:r>
          </a:p>
        </p:txBody>
      </p:sp>
      <p:sp>
        <p:nvSpPr>
          <p:cNvPr id="4" name="Tijdelijke aanduiding voor dianummer 3">
            <a:extLst>
              <a:ext uri="{FF2B5EF4-FFF2-40B4-BE49-F238E27FC236}">
                <a16:creationId xmlns:a16="http://schemas.microsoft.com/office/drawing/2014/main" id="{AE6822E4-8193-43B5-9727-76BD2402BA7E}"/>
              </a:ext>
            </a:extLst>
          </p:cNvPr>
          <p:cNvSpPr>
            <a:spLocks noGrp="1"/>
          </p:cNvSpPr>
          <p:nvPr>
            <p:ph type="sldNum" sz="quarter" idx="12"/>
          </p:nvPr>
        </p:nvSpPr>
        <p:spPr/>
        <p:txBody>
          <a:bodyPr/>
          <a:lstStyle/>
          <a:p>
            <a:fld id="{C67B33B6-CE6D-2541-9A4F-9A9053BF6864}" type="slidenum">
              <a:rPr lang="nl-NL" smtClean="0"/>
              <a:t>19</a:t>
            </a:fld>
            <a:endParaRPr lang="nl-NL"/>
          </a:p>
        </p:txBody>
      </p:sp>
    </p:spTree>
    <p:extLst>
      <p:ext uri="{BB962C8B-B14F-4D97-AF65-F5344CB8AC3E}">
        <p14:creationId xmlns:p14="http://schemas.microsoft.com/office/powerpoint/2010/main" val="1897939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4ED1E7-11E0-4AF7-8955-297BB28C4C5F}"/>
              </a:ext>
            </a:extLst>
          </p:cNvPr>
          <p:cNvSpPr>
            <a:spLocks noGrp="1"/>
          </p:cNvSpPr>
          <p:nvPr>
            <p:ph type="title"/>
          </p:nvPr>
        </p:nvSpPr>
        <p:spPr/>
        <p:txBody>
          <a:bodyPr/>
          <a:lstStyle/>
          <a:p>
            <a:r>
              <a:rPr lang="nl-NL" dirty="0"/>
              <a:t>Inhoud</a:t>
            </a:r>
          </a:p>
        </p:txBody>
      </p:sp>
      <p:sp>
        <p:nvSpPr>
          <p:cNvPr id="3" name="Tijdelijke aanduiding voor inhoud 2">
            <a:extLst>
              <a:ext uri="{FF2B5EF4-FFF2-40B4-BE49-F238E27FC236}">
                <a16:creationId xmlns:a16="http://schemas.microsoft.com/office/drawing/2014/main" id="{90072A39-4F26-4EE0-BF38-24CFF265F823}"/>
              </a:ext>
            </a:extLst>
          </p:cNvPr>
          <p:cNvSpPr>
            <a:spLocks noGrp="1"/>
          </p:cNvSpPr>
          <p:nvPr>
            <p:ph idx="1"/>
          </p:nvPr>
        </p:nvSpPr>
        <p:spPr/>
        <p:txBody>
          <a:bodyPr/>
          <a:lstStyle/>
          <a:p>
            <a:r>
              <a:rPr lang="nl-NL" dirty="0"/>
              <a:t>Filosofie</a:t>
            </a:r>
          </a:p>
          <a:p>
            <a:r>
              <a:rPr lang="nl-NL" dirty="0"/>
              <a:t>Begrippen</a:t>
            </a:r>
          </a:p>
          <a:p>
            <a:r>
              <a:rPr lang="nl-NL" dirty="0"/>
              <a:t>Methodiek</a:t>
            </a:r>
          </a:p>
          <a:p>
            <a:r>
              <a:rPr lang="nl-NL" dirty="0"/>
              <a:t>Tips voor inschrijvers</a:t>
            </a:r>
          </a:p>
        </p:txBody>
      </p:sp>
      <p:sp>
        <p:nvSpPr>
          <p:cNvPr id="4" name="Tijdelijke aanduiding voor dianummer 3">
            <a:extLst>
              <a:ext uri="{FF2B5EF4-FFF2-40B4-BE49-F238E27FC236}">
                <a16:creationId xmlns:a16="http://schemas.microsoft.com/office/drawing/2014/main" id="{09D07644-64E1-4B7E-B15C-AD90CE838B5B}"/>
              </a:ext>
            </a:extLst>
          </p:cNvPr>
          <p:cNvSpPr>
            <a:spLocks noGrp="1"/>
          </p:cNvSpPr>
          <p:nvPr>
            <p:ph type="sldNum" sz="quarter" idx="12"/>
          </p:nvPr>
        </p:nvSpPr>
        <p:spPr/>
        <p:txBody>
          <a:bodyPr/>
          <a:lstStyle/>
          <a:p>
            <a:fld id="{C67B33B6-CE6D-2541-9A4F-9A9053BF6864}" type="slidenum">
              <a:rPr lang="nl-NL" smtClean="0"/>
              <a:t>2</a:t>
            </a:fld>
            <a:endParaRPr lang="nl-NL"/>
          </a:p>
        </p:txBody>
      </p:sp>
    </p:spTree>
    <p:extLst>
      <p:ext uri="{BB962C8B-B14F-4D97-AF65-F5344CB8AC3E}">
        <p14:creationId xmlns:p14="http://schemas.microsoft.com/office/powerpoint/2010/main" val="7095983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8B486D-554B-41BE-A077-E5DB1974F6DC}"/>
              </a:ext>
            </a:extLst>
          </p:cNvPr>
          <p:cNvSpPr>
            <a:spLocks noGrp="1"/>
          </p:cNvSpPr>
          <p:nvPr>
            <p:ph type="title"/>
          </p:nvPr>
        </p:nvSpPr>
        <p:spPr/>
        <p:txBody>
          <a:bodyPr/>
          <a:lstStyle/>
          <a:p>
            <a:r>
              <a:rPr lang="nl-NL" dirty="0"/>
              <a:t>Risicodossier</a:t>
            </a:r>
          </a:p>
        </p:txBody>
      </p:sp>
      <p:sp>
        <p:nvSpPr>
          <p:cNvPr id="3" name="Tijdelijke aanduiding voor inhoud 2">
            <a:extLst>
              <a:ext uri="{FF2B5EF4-FFF2-40B4-BE49-F238E27FC236}">
                <a16:creationId xmlns:a16="http://schemas.microsoft.com/office/drawing/2014/main" id="{BE49A28B-1C44-48D2-A366-D96C575D6EA0}"/>
              </a:ext>
            </a:extLst>
          </p:cNvPr>
          <p:cNvSpPr>
            <a:spLocks noGrp="1"/>
          </p:cNvSpPr>
          <p:nvPr>
            <p:ph idx="1"/>
          </p:nvPr>
        </p:nvSpPr>
        <p:spPr/>
        <p:txBody>
          <a:bodyPr/>
          <a:lstStyle/>
          <a:p>
            <a:r>
              <a:rPr lang="nl-NL" dirty="0"/>
              <a:t>Wat gaat Opdrachtnemer doen als de beoogde beheersmaatregel niet voldoende is?</a:t>
            </a:r>
          </a:p>
          <a:p>
            <a:pPr marL="0" indent="0">
              <a:buNone/>
            </a:pPr>
            <a:endParaRPr lang="nl-NL" dirty="0"/>
          </a:p>
          <a:p>
            <a:pPr marL="0" indent="0">
              <a:buNone/>
            </a:pPr>
            <a:r>
              <a:rPr lang="nl-NL" dirty="0">
                <a:solidFill>
                  <a:srgbClr val="FF0000"/>
                </a:solidFill>
              </a:rPr>
              <a:t>! Het is niet de bedoeling dat Opdrachtnemer hier risico’s die eigenlijk bij de Opdrachtgever liggen overneemt.</a:t>
            </a:r>
          </a:p>
        </p:txBody>
      </p:sp>
      <p:sp>
        <p:nvSpPr>
          <p:cNvPr id="4" name="Tijdelijke aanduiding voor dianummer 3">
            <a:extLst>
              <a:ext uri="{FF2B5EF4-FFF2-40B4-BE49-F238E27FC236}">
                <a16:creationId xmlns:a16="http://schemas.microsoft.com/office/drawing/2014/main" id="{198FE2C3-3EAE-42B9-A8B7-EA5313B02398}"/>
              </a:ext>
            </a:extLst>
          </p:cNvPr>
          <p:cNvSpPr>
            <a:spLocks noGrp="1"/>
          </p:cNvSpPr>
          <p:nvPr>
            <p:ph type="sldNum" sz="quarter" idx="12"/>
          </p:nvPr>
        </p:nvSpPr>
        <p:spPr/>
        <p:txBody>
          <a:bodyPr/>
          <a:lstStyle/>
          <a:p>
            <a:fld id="{C67B33B6-CE6D-2541-9A4F-9A9053BF6864}" type="slidenum">
              <a:rPr lang="nl-NL" smtClean="0"/>
              <a:t>20</a:t>
            </a:fld>
            <a:endParaRPr lang="nl-NL"/>
          </a:p>
        </p:txBody>
      </p:sp>
    </p:spTree>
    <p:extLst>
      <p:ext uri="{BB962C8B-B14F-4D97-AF65-F5344CB8AC3E}">
        <p14:creationId xmlns:p14="http://schemas.microsoft.com/office/powerpoint/2010/main" val="32755639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823993-E290-4BE9-9B2B-11B3D772D4F4}"/>
              </a:ext>
            </a:extLst>
          </p:cNvPr>
          <p:cNvSpPr>
            <a:spLocks noGrp="1"/>
          </p:cNvSpPr>
          <p:nvPr>
            <p:ph type="title"/>
          </p:nvPr>
        </p:nvSpPr>
        <p:spPr/>
        <p:txBody>
          <a:bodyPr/>
          <a:lstStyle/>
          <a:p>
            <a:r>
              <a:rPr lang="nl-NL" dirty="0"/>
              <a:t>Tips</a:t>
            </a:r>
          </a:p>
        </p:txBody>
      </p:sp>
      <p:sp>
        <p:nvSpPr>
          <p:cNvPr id="3" name="Tijdelijke aanduiding voor inhoud 2">
            <a:extLst>
              <a:ext uri="{FF2B5EF4-FFF2-40B4-BE49-F238E27FC236}">
                <a16:creationId xmlns:a16="http://schemas.microsoft.com/office/drawing/2014/main" id="{2FC058F9-6730-41DC-8004-D10FC4545B38}"/>
              </a:ext>
            </a:extLst>
          </p:cNvPr>
          <p:cNvSpPr>
            <a:spLocks noGrp="1"/>
          </p:cNvSpPr>
          <p:nvPr>
            <p:ph idx="1"/>
          </p:nvPr>
        </p:nvSpPr>
        <p:spPr/>
        <p:txBody>
          <a:bodyPr/>
          <a:lstStyle/>
          <a:p>
            <a:r>
              <a:rPr lang="nl-NL" dirty="0"/>
              <a:t>Neem alleen risico’s op die buiten de invloedsfeer vallen</a:t>
            </a:r>
          </a:p>
          <a:p>
            <a:r>
              <a:rPr lang="nl-NL" dirty="0"/>
              <a:t>Neem geen onduidelijke verantwoordelijkheden als beheersmaatregel</a:t>
            </a:r>
          </a:p>
          <a:p>
            <a:r>
              <a:rPr lang="nl-NL" dirty="0"/>
              <a:t>Benoem geen algemene risico’s / algemene oplossingen</a:t>
            </a:r>
          </a:p>
        </p:txBody>
      </p:sp>
      <p:sp>
        <p:nvSpPr>
          <p:cNvPr id="4" name="Tijdelijke aanduiding voor dianummer 3">
            <a:extLst>
              <a:ext uri="{FF2B5EF4-FFF2-40B4-BE49-F238E27FC236}">
                <a16:creationId xmlns:a16="http://schemas.microsoft.com/office/drawing/2014/main" id="{C4D96639-F1C5-4D41-AFDB-2FE9FA54974B}"/>
              </a:ext>
            </a:extLst>
          </p:cNvPr>
          <p:cNvSpPr>
            <a:spLocks noGrp="1"/>
          </p:cNvSpPr>
          <p:nvPr>
            <p:ph type="sldNum" sz="quarter" idx="12"/>
          </p:nvPr>
        </p:nvSpPr>
        <p:spPr/>
        <p:txBody>
          <a:bodyPr/>
          <a:lstStyle/>
          <a:p>
            <a:fld id="{C67B33B6-CE6D-2541-9A4F-9A9053BF6864}" type="slidenum">
              <a:rPr lang="nl-NL" smtClean="0"/>
              <a:t>21</a:t>
            </a:fld>
            <a:endParaRPr lang="nl-NL"/>
          </a:p>
        </p:txBody>
      </p:sp>
    </p:spTree>
    <p:extLst>
      <p:ext uri="{BB962C8B-B14F-4D97-AF65-F5344CB8AC3E}">
        <p14:creationId xmlns:p14="http://schemas.microsoft.com/office/powerpoint/2010/main" val="29243536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5B8703-10F5-40F7-967A-00E08E02A400}"/>
              </a:ext>
            </a:extLst>
          </p:cNvPr>
          <p:cNvSpPr>
            <a:spLocks noGrp="1"/>
          </p:cNvSpPr>
          <p:nvPr>
            <p:ph type="title"/>
          </p:nvPr>
        </p:nvSpPr>
        <p:spPr/>
        <p:txBody>
          <a:bodyPr/>
          <a:lstStyle/>
          <a:p>
            <a:r>
              <a:rPr lang="nl-NL" dirty="0"/>
              <a:t>Kansendossier</a:t>
            </a:r>
          </a:p>
        </p:txBody>
      </p:sp>
      <p:sp>
        <p:nvSpPr>
          <p:cNvPr id="3" name="Tijdelijke aanduiding voor inhoud 2">
            <a:extLst>
              <a:ext uri="{FF2B5EF4-FFF2-40B4-BE49-F238E27FC236}">
                <a16:creationId xmlns:a16="http://schemas.microsoft.com/office/drawing/2014/main" id="{5794256C-F010-4477-9604-606494131B78}"/>
              </a:ext>
            </a:extLst>
          </p:cNvPr>
          <p:cNvSpPr>
            <a:spLocks noGrp="1"/>
          </p:cNvSpPr>
          <p:nvPr>
            <p:ph idx="1"/>
          </p:nvPr>
        </p:nvSpPr>
        <p:spPr>
          <a:xfrm>
            <a:off x="869257" y="1907388"/>
            <a:ext cx="10430921" cy="4726850"/>
          </a:xfrm>
        </p:spPr>
        <p:txBody>
          <a:bodyPr vert="horz" lIns="0" tIns="0" rIns="0" bIns="0" rtlCol="0" anchor="t">
            <a:noAutofit/>
          </a:bodyPr>
          <a:lstStyle/>
          <a:p>
            <a:pPr marL="341630" indent="-341630"/>
            <a:r>
              <a:rPr lang="nl-NL">
                <a:cs typeface="Arial"/>
              </a:rPr>
              <a:t>In het kansendossier dienen de kansen te worden geïdentificeerd (toegevoegde waarde opties). </a:t>
            </a:r>
          </a:p>
          <a:p>
            <a:pPr marL="341630" indent="-341630"/>
            <a:r>
              <a:rPr lang="nl-NL">
                <a:cs typeface="Arial"/>
              </a:rPr>
              <a:t>Kansen zijn échte extra’s en moeten iets bijdragen aan de projectdoelstellingen zoals bijv. het versnellen van de doorlooptijd of het extra verhogen van de klanttevredenheid.</a:t>
            </a:r>
          </a:p>
          <a:p>
            <a:pPr marL="341630" indent="-341630"/>
            <a:r>
              <a:rPr lang="nl-NL">
                <a:cs typeface="Arial"/>
              </a:rPr>
              <a:t>Kansen zijn geen kansen als ze los staan van de projectdoelstellingen of als ze eigenlijk onderdeel zouden moeten zijn van de aanbieding om de deliverable te kunnen realiseren (zijn ongeldig)</a:t>
            </a:r>
            <a:br>
              <a:rPr lang="nl-NL">
                <a:solidFill>
                  <a:srgbClr val="00314E"/>
                </a:solidFill>
                <a:cs typeface="Arial"/>
              </a:rPr>
            </a:br>
            <a:br>
              <a:rPr lang="nl-NL" b="1">
                <a:cs typeface="Arial"/>
              </a:rPr>
            </a:br>
            <a:r>
              <a:rPr lang="nl-NL" b="1">
                <a:solidFill>
                  <a:srgbClr val="FF0000"/>
                </a:solidFill>
                <a:cs typeface="Arial"/>
              </a:rPr>
              <a:t>! </a:t>
            </a:r>
            <a:r>
              <a:rPr lang="nl-NL">
                <a:solidFill>
                  <a:srgbClr val="FF0000"/>
                </a:solidFill>
                <a:cs typeface="Arial"/>
              </a:rPr>
              <a:t>Opdrachtdoelstellingen dienen  zónder de aangeboden kansen ook gerealiseerd te worden </a:t>
            </a:r>
          </a:p>
          <a:p>
            <a:pPr marL="341630" indent="-341630"/>
            <a:endParaRPr lang="nl-NL">
              <a:cs typeface="Arial"/>
            </a:endParaRPr>
          </a:p>
        </p:txBody>
      </p:sp>
      <p:sp>
        <p:nvSpPr>
          <p:cNvPr id="4" name="Tijdelijke aanduiding voor dianummer 3">
            <a:extLst>
              <a:ext uri="{FF2B5EF4-FFF2-40B4-BE49-F238E27FC236}">
                <a16:creationId xmlns:a16="http://schemas.microsoft.com/office/drawing/2014/main" id="{22B359F7-0577-439F-9F54-54A9A37FF1F6}"/>
              </a:ext>
            </a:extLst>
          </p:cNvPr>
          <p:cNvSpPr>
            <a:spLocks noGrp="1"/>
          </p:cNvSpPr>
          <p:nvPr>
            <p:ph type="sldNum" sz="quarter" idx="12"/>
          </p:nvPr>
        </p:nvSpPr>
        <p:spPr/>
        <p:txBody>
          <a:bodyPr/>
          <a:lstStyle/>
          <a:p>
            <a:fld id="{C67B33B6-CE6D-2541-9A4F-9A9053BF6864}" type="slidenum">
              <a:rPr lang="nl-NL" smtClean="0"/>
              <a:t>22</a:t>
            </a:fld>
            <a:endParaRPr lang="nl-NL"/>
          </a:p>
        </p:txBody>
      </p:sp>
    </p:spTree>
    <p:extLst>
      <p:ext uri="{BB962C8B-B14F-4D97-AF65-F5344CB8AC3E}">
        <p14:creationId xmlns:p14="http://schemas.microsoft.com/office/powerpoint/2010/main" val="19429423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02FE30-2C7E-4AB5-B0F0-176A4A340AFE}"/>
              </a:ext>
            </a:extLst>
          </p:cNvPr>
          <p:cNvSpPr>
            <a:spLocks noGrp="1"/>
          </p:cNvSpPr>
          <p:nvPr>
            <p:ph type="title"/>
          </p:nvPr>
        </p:nvSpPr>
        <p:spPr/>
        <p:txBody>
          <a:bodyPr/>
          <a:lstStyle/>
          <a:p>
            <a:r>
              <a:rPr lang="nl-NL">
                <a:cs typeface="Arial"/>
              </a:rPr>
              <a:t>Interviews</a:t>
            </a:r>
            <a:endParaRPr lang="nl-NL"/>
          </a:p>
        </p:txBody>
      </p:sp>
      <p:sp>
        <p:nvSpPr>
          <p:cNvPr id="3" name="Tijdelijke aanduiding voor inhoud 2">
            <a:extLst>
              <a:ext uri="{FF2B5EF4-FFF2-40B4-BE49-F238E27FC236}">
                <a16:creationId xmlns:a16="http://schemas.microsoft.com/office/drawing/2014/main" id="{9103A621-FE23-479D-B944-4A2201FED1C6}"/>
              </a:ext>
            </a:extLst>
          </p:cNvPr>
          <p:cNvSpPr>
            <a:spLocks noGrp="1"/>
          </p:cNvSpPr>
          <p:nvPr>
            <p:ph idx="1"/>
          </p:nvPr>
        </p:nvSpPr>
        <p:spPr/>
        <p:txBody>
          <a:bodyPr vert="horz" lIns="0" tIns="0" rIns="0" bIns="0" rtlCol="0" anchor="t">
            <a:noAutofit/>
          </a:bodyPr>
          <a:lstStyle/>
          <a:p>
            <a:pPr marL="0" indent="0">
              <a:buNone/>
            </a:pPr>
            <a:r>
              <a:rPr lang="nl-NL">
                <a:cs typeface="Arial"/>
              </a:rPr>
              <a:t>Bij het interview is geen sprake van een dialoog, maar van een zakelijk gesprek van vraag en antwoord. Het doel is dat de opdrachtgever tijdens het interview overtuigd raakt van het commitment en de toegevoegde waarde van de sleutelfunctionaris. Het gaat specifiek om de capaciteiten van de sleutelfunctionarissen en niet om het bedrijf of de aangeboden oplossing.</a:t>
            </a:r>
            <a:endParaRPr lang="nl-NL"/>
          </a:p>
          <a:p>
            <a:pPr marL="341630" indent="-341630"/>
            <a:endParaRPr lang="nl-NL" b="1" u="sng">
              <a:cs typeface="Arial"/>
            </a:endParaRPr>
          </a:p>
          <a:p>
            <a:pPr marL="341630" indent="-341630"/>
            <a:endParaRPr lang="nl-NL">
              <a:cs typeface="Arial"/>
            </a:endParaRPr>
          </a:p>
        </p:txBody>
      </p:sp>
      <p:sp>
        <p:nvSpPr>
          <p:cNvPr id="4" name="Tijdelijke aanduiding voor dianummer 3">
            <a:extLst>
              <a:ext uri="{FF2B5EF4-FFF2-40B4-BE49-F238E27FC236}">
                <a16:creationId xmlns:a16="http://schemas.microsoft.com/office/drawing/2014/main" id="{E7F1E712-F2CC-4D7A-9984-6A3A15868F1C}"/>
              </a:ext>
            </a:extLst>
          </p:cNvPr>
          <p:cNvSpPr>
            <a:spLocks noGrp="1"/>
          </p:cNvSpPr>
          <p:nvPr>
            <p:ph type="sldNum" sz="quarter" idx="12"/>
          </p:nvPr>
        </p:nvSpPr>
        <p:spPr/>
        <p:txBody>
          <a:bodyPr/>
          <a:lstStyle/>
          <a:p>
            <a:fld id="{C67B33B6-CE6D-2541-9A4F-9A9053BF6864}" type="slidenum">
              <a:rPr lang="nl-NL"/>
              <a:t>23</a:t>
            </a:fld>
            <a:endParaRPr lang="nl-NL"/>
          </a:p>
        </p:txBody>
      </p:sp>
    </p:spTree>
    <p:extLst>
      <p:ext uri="{BB962C8B-B14F-4D97-AF65-F5344CB8AC3E}">
        <p14:creationId xmlns:p14="http://schemas.microsoft.com/office/powerpoint/2010/main" val="147255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CFCC0C-791A-4A2A-AAFE-CA6177E6384F}"/>
              </a:ext>
            </a:extLst>
          </p:cNvPr>
          <p:cNvSpPr>
            <a:spLocks noGrp="1"/>
          </p:cNvSpPr>
          <p:nvPr>
            <p:ph type="title"/>
          </p:nvPr>
        </p:nvSpPr>
        <p:spPr/>
        <p:txBody>
          <a:bodyPr/>
          <a:lstStyle/>
          <a:p>
            <a:r>
              <a:rPr lang="nl-NL">
                <a:cs typeface="Arial"/>
              </a:rPr>
              <a:t>Setting interviews</a:t>
            </a:r>
            <a:endParaRPr lang="nl-NL"/>
          </a:p>
        </p:txBody>
      </p:sp>
      <p:sp>
        <p:nvSpPr>
          <p:cNvPr id="3" name="Tijdelijke aanduiding voor inhoud 2">
            <a:extLst>
              <a:ext uri="{FF2B5EF4-FFF2-40B4-BE49-F238E27FC236}">
                <a16:creationId xmlns:a16="http://schemas.microsoft.com/office/drawing/2014/main" id="{568DEA4A-2CFE-4922-9F2F-7061276DB327}"/>
              </a:ext>
            </a:extLst>
          </p:cNvPr>
          <p:cNvSpPr>
            <a:spLocks noGrp="1"/>
          </p:cNvSpPr>
          <p:nvPr>
            <p:ph idx="1"/>
          </p:nvPr>
        </p:nvSpPr>
        <p:spPr/>
        <p:txBody>
          <a:bodyPr vert="horz" lIns="0" tIns="0" rIns="0" bIns="0" rtlCol="0" anchor="t">
            <a:noAutofit/>
          </a:bodyPr>
          <a:lstStyle/>
          <a:p>
            <a:pPr marL="0" indent="0">
              <a:buNone/>
            </a:pPr>
            <a:r>
              <a:rPr lang="nl-NL" dirty="0">
                <a:cs typeface="Arial"/>
              </a:rPr>
              <a:t>De setting van de interviews is als volgt: </a:t>
            </a:r>
          </a:p>
          <a:p>
            <a:pPr marL="0" indent="0">
              <a:buNone/>
            </a:pPr>
            <a:r>
              <a:rPr lang="nl-NL" dirty="0">
                <a:cs typeface="Arial"/>
              </a:rPr>
              <a:t>De interviewer en de sleutelfunctionaris hebben samen een gesprek, waarbij de interviewer een vaste vragenlijst heeft. </a:t>
            </a:r>
          </a:p>
          <a:p>
            <a:pPr marL="0" indent="0">
              <a:buNone/>
            </a:pPr>
            <a:r>
              <a:rPr lang="nl-NL" dirty="0">
                <a:cs typeface="Arial"/>
              </a:rPr>
              <a:t>Het beoordelingsteam zit op een afstand te luisteren en heeft geen inbreng. De leden van het team beoordelen dat wat ze tijdens het interview gezien en gehoord hebben. </a:t>
            </a:r>
          </a:p>
          <a:p>
            <a:pPr marL="0" indent="0">
              <a:buNone/>
            </a:pPr>
            <a:r>
              <a:rPr lang="nl-NL" dirty="0">
                <a:cs typeface="Arial"/>
              </a:rPr>
              <a:t>Het is aan de interviewer om het beoordelingsteam te voorzien van informatie die nodig is voor een goede beoordeling.</a:t>
            </a:r>
          </a:p>
        </p:txBody>
      </p:sp>
      <p:sp>
        <p:nvSpPr>
          <p:cNvPr id="4" name="Tijdelijke aanduiding voor dianummer 3">
            <a:extLst>
              <a:ext uri="{FF2B5EF4-FFF2-40B4-BE49-F238E27FC236}">
                <a16:creationId xmlns:a16="http://schemas.microsoft.com/office/drawing/2014/main" id="{1EEAE138-FB0C-4F7E-829F-D7220042ABBE}"/>
              </a:ext>
            </a:extLst>
          </p:cNvPr>
          <p:cNvSpPr>
            <a:spLocks noGrp="1"/>
          </p:cNvSpPr>
          <p:nvPr>
            <p:ph type="sldNum" sz="quarter" idx="12"/>
          </p:nvPr>
        </p:nvSpPr>
        <p:spPr/>
        <p:txBody>
          <a:bodyPr/>
          <a:lstStyle/>
          <a:p>
            <a:fld id="{C67B33B6-CE6D-2541-9A4F-9A9053BF6864}" type="slidenum">
              <a:rPr lang="nl-NL"/>
              <a:t>24</a:t>
            </a:fld>
            <a:endParaRPr lang="nl-NL"/>
          </a:p>
        </p:txBody>
      </p:sp>
    </p:spTree>
    <p:extLst>
      <p:ext uri="{BB962C8B-B14F-4D97-AF65-F5344CB8AC3E}">
        <p14:creationId xmlns:p14="http://schemas.microsoft.com/office/powerpoint/2010/main" val="40486238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505850-40E8-4D1C-9651-42EC05F04190}"/>
              </a:ext>
            </a:extLst>
          </p:cNvPr>
          <p:cNvSpPr>
            <a:spLocks noGrp="1"/>
          </p:cNvSpPr>
          <p:nvPr>
            <p:ph type="title"/>
          </p:nvPr>
        </p:nvSpPr>
        <p:spPr/>
        <p:txBody>
          <a:bodyPr/>
          <a:lstStyle/>
          <a:p>
            <a:r>
              <a:rPr lang="nl-NL">
                <a:cs typeface="Arial"/>
              </a:rPr>
              <a:t>Tips interviews</a:t>
            </a:r>
            <a:endParaRPr lang="nl-NL"/>
          </a:p>
        </p:txBody>
      </p:sp>
      <p:sp>
        <p:nvSpPr>
          <p:cNvPr id="3" name="Tijdelijke aanduiding voor inhoud 2">
            <a:extLst>
              <a:ext uri="{FF2B5EF4-FFF2-40B4-BE49-F238E27FC236}">
                <a16:creationId xmlns:a16="http://schemas.microsoft.com/office/drawing/2014/main" id="{1EAC8AE3-FF0D-430C-A0B0-E4922811176B}"/>
              </a:ext>
            </a:extLst>
          </p:cNvPr>
          <p:cNvSpPr>
            <a:spLocks noGrp="1"/>
          </p:cNvSpPr>
          <p:nvPr>
            <p:ph idx="1"/>
          </p:nvPr>
        </p:nvSpPr>
        <p:spPr/>
        <p:txBody>
          <a:bodyPr vert="horz" lIns="0" tIns="0" rIns="0" bIns="0" rtlCol="0" anchor="t">
            <a:noAutofit/>
          </a:bodyPr>
          <a:lstStyle/>
          <a:p>
            <a:pPr marL="341630" indent="-341630"/>
            <a:r>
              <a:rPr lang="nl-NL">
                <a:cs typeface="Arial"/>
              </a:rPr>
              <a:t>Stuur mensen die weten waar ze het over hebben</a:t>
            </a:r>
          </a:p>
          <a:p>
            <a:pPr marL="341630" indent="-341630"/>
            <a:r>
              <a:rPr lang="nl-NL">
                <a:cs typeface="Arial"/>
              </a:rPr>
              <a:t>Oefen met oefenvragen; zorgt dat interview ‘meevalt’</a:t>
            </a:r>
            <a:endParaRPr lang="nl-NL"/>
          </a:p>
          <a:p>
            <a:pPr marL="341630" indent="-341630"/>
            <a:r>
              <a:rPr lang="nl-NL">
                <a:cs typeface="Arial"/>
              </a:rPr>
              <a:t>Geen</a:t>
            </a:r>
            <a:r>
              <a:rPr lang="nl-NL" i="1">
                <a:cs typeface="Arial"/>
              </a:rPr>
              <a:t> gebabbel, </a:t>
            </a:r>
            <a:r>
              <a:rPr lang="nl-NL">
                <a:cs typeface="Arial"/>
              </a:rPr>
              <a:t>maar </a:t>
            </a:r>
            <a:r>
              <a:rPr lang="nl-NL" i="1">
                <a:cs typeface="Arial"/>
              </a:rPr>
              <a:t>gesprek</a:t>
            </a:r>
            <a:endParaRPr lang="nl-NL">
              <a:cs typeface="Arial"/>
            </a:endParaRPr>
          </a:p>
          <a:p>
            <a:pPr marL="341630" indent="-341630"/>
            <a:r>
              <a:rPr lang="nl-NL">
                <a:cs typeface="Arial"/>
              </a:rPr>
              <a:t>Hoe meer relevante ervaring de sleutelfunctionaris heeft met de gevraagde rol, hoe groter de kans dat hij het project overziet en als 'eenvoudig' ervaart in plaats van 'complex'.</a:t>
            </a:r>
          </a:p>
          <a:p>
            <a:pPr marL="341630" indent="-341630"/>
            <a:endParaRPr lang="nl-NL">
              <a:cs typeface="Arial"/>
            </a:endParaRPr>
          </a:p>
        </p:txBody>
      </p:sp>
      <p:sp>
        <p:nvSpPr>
          <p:cNvPr id="4" name="Tijdelijke aanduiding voor dianummer 3">
            <a:extLst>
              <a:ext uri="{FF2B5EF4-FFF2-40B4-BE49-F238E27FC236}">
                <a16:creationId xmlns:a16="http://schemas.microsoft.com/office/drawing/2014/main" id="{1CDA92B5-B148-4066-8EE9-17DCCC29838D}"/>
              </a:ext>
            </a:extLst>
          </p:cNvPr>
          <p:cNvSpPr>
            <a:spLocks noGrp="1"/>
          </p:cNvSpPr>
          <p:nvPr>
            <p:ph type="sldNum" sz="quarter" idx="12"/>
          </p:nvPr>
        </p:nvSpPr>
        <p:spPr/>
        <p:txBody>
          <a:bodyPr/>
          <a:lstStyle/>
          <a:p>
            <a:fld id="{C67B33B6-CE6D-2541-9A4F-9A9053BF6864}" type="slidenum">
              <a:rPr lang="nl-NL"/>
              <a:t>25</a:t>
            </a:fld>
            <a:endParaRPr lang="nl-NL"/>
          </a:p>
        </p:txBody>
      </p:sp>
    </p:spTree>
    <p:extLst>
      <p:ext uri="{BB962C8B-B14F-4D97-AF65-F5344CB8AC3E}">
        <p14:creationId xmlns:p14="http://schemas.microsoft.com/office/powerpoint/2010/main" val="32228826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1FED50-6A18-4EA5-989F-06B2220ECA99}"/>
              </a:ext>
            </a:extLst>
          </p:cNvPr>
          <p:cNvSpPr>
            <a:spLocks noGrp="1"/>
          </p:cNvSpPr>
          <p:nvPr>
            <p:ph type="title"/>
          </p:nvPr>
        </p:nvSpPr>
        <p:spPr/>
        <p:txBody>
          <a:bodyPr/>
          <a:lstStyle/>
          <a:p>
            <a:r>
              <a:rPr lang="nl-NL" dirty="0"/>
              <a:t>Fase 3. Concretisering</a:t>
            </a:r>
          </a:p>
        </p:txBody>
      </p:sp>
      <p:sp>
        <p:nvSpPr>
          <p:cNvPr id="3" name="Tijdelijke aanduiding voor inhoud 2">
            <a:extLst>
              <a:ext uri="{FF2B5EF4-FFF2-40B4-BE49-F238E27FC236}">
                <a16:creationId xmlns:a16="http://schemas.microsoft.com/office/drawing/2014/main" id="{870BA361-895E-445B-AC6C-D8EDD2BE02D3}"/>
              </a:ext>
            </a:extLst>
          </p:cNvPr>
          <p:cNvSpPr>
            <a:spLocks noGrp="1"/>
          </p:cNvSpPr>
          <p:nvPr>
            <p:ph idx="1"/>
          </p:nvPr>
        </p:nvSpPr>
        <p:spPr/>
        <p:txBody>
          <a:bodyPr/>
          <a:lstStyle/>
          <a:p>
            <a:r>
              <a:rPr lang="nl-NL" sz="2400" dirty="0"/>
              <a:t>In de </a:t>
            </a:r>
            <a:r>
              <a:rPr lang="nl-NL" sz="2400" b="1" dirty="0"/>
              <a:t>concretiseringsfase</a:t>
            </a:r>
            <a:r>
              <a:rPr lang="nl-NL" sz="2400" dirty="0"/>
              <a:t> werkt de beoogde opdrachtnemer zijn plan in verder detail uit:</a:t>
            </a:r>
          </a:p>
          <a:p>
            <a:pPr marL="0" indent="0">
              <a:buNone/>
            </a:pPr>
            <a:r>
              <a:rPr lang="nl-NL" dirty="0"/>
              <a:t>		- </a:t>
            </a:r>
            <a:r>
              <a:rPr lang="nl-NL" sz="2400" dirty="0"/>
              <a:t>gedetailleerde planning </a:t>
            </a:r>
          </a:p>
          <a:p>
            <a:pPr marL="0" indent="0">
              <a:buNone/>
            </a:pPr>
            <a:r>
              <a:rPr lang="nl-NL" dirty="0"/>
              <a:t>		- </a:t>
            </a:r>
            <a:r>
              <a:rPr lang="nl-NL" sz="2400" dirty="0"/>
              <a:t>risico's en beheersmaatregelen verder uitgewerkt</a:t>
            </a:r>
          </a:p>
          <a:p>
            <a:pPr marL="0" indent="0">
              <a:buNone/>
            </a:pPr>
            <a:r>
              <a:rPr lang="nl-NL" dirty="0"/>
              <a:t>		- v</a:t>
            </a:r>
            <a:r>
              <a:rPr lang="nl-NL" sz="2400" dirty="0"/>
              <a:t>erduidelijken en concretiseren van aanbieding</a:t>
            </a:r>
          </a:p>
          <a:p>
            <a:r>
              <a:rPr lang="nl-NL" sz="2400" dirty="0"/>
              <a:t>Het is belangrijk om te weten dat er in deze fase geen sprake is van </a:t>
            </a:r>
            <a:r>
              <a:rPr lang="nl-NL" sz="2400" b="1" dirty="0"/>
              <a:t>onderhandeling </a:t>
            </a:r>
            <a:r>
              <a:rPr lang="nl-NL" sz="2400" dirty="0"/>
              <a:t>of van een aanpassing van de originele aanbieding: het gaat om het verder verduidelijken en concretiseren van de aanbieding. </a:t>
            </a:r>
          </a:p>
        </p:txBody>
      </p:sp>
      <p:sp>
        <p:nvSpPr>
          <p:cNvPr id="4" name="Tijdelijke aanduiding voor dianummer 3">
            <a:extLst>
              <a:ext uri="{FF2B5EF4-FFF2-40B4-BE49-F238E27FC236}">
                <a16:creationId xmlns:a16="http://schemas.microsoft.com/office/drawing/2014/main" id="{56DC52FB-94DA-4ECD-ADC6-1A47E2C507E3}"/>
              </a:ext>
            </a:extLst>
          </p:cNvPr>
          <p:cNvSpPr>
            <a:spLocks noGrp="1"/>
          </p:cNvSpPr>
          <p:nvPr>
            <p:ph type="sldNum" sz="quarter" idx="12"/>
          </p:nvPr>
        </p:nvSpPr>
        <p:spPr/>
        <p:txBody>
          <a:bodyPr/>
          <a:lstStyle/>
          <a:p>
            <a:fld id="{C67B33B6-CE6D-2541-9A4F-9A9053BF6864}" type="slidenum">
              <a:rPr lang="nl-NL" smtClean="0"/>
              <a:t>26</a:t>
            </a:fld>
            <a:endParaRPr lang="nl-NL"/>
          </a:p>
        </p:txBody>
      </p:sp>
    </p:spTree>
    <p:extLst>
      <p:ext uri="{BB962C8B-B14F-4D97-AF65-F5344CB8AC3E}">
        <p14:creationId xmlns:p14="http://schemas.microsoft.com/office/powerpoint/2010/main" val="24268447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A2BB12-21DF-4F33-88AD-FBA81A1E23AD}"/>
              </a:ext>
            </a:extLst>
          </p:cNvPr>
          <p:cNvSpPr>
            <a:spLocks noGrp="1"/>
          </p:cNvSpPr>
          <p:nvPr>
            <p:ph type="title"/>
          </p:nvPr>
        </p:nvSpPr>
        <p:spPr/>
        <p:txBody>
          <a:bodyPr/>
          <a:lstStyle/>
          <a:p>
            <a:r>
              <a:rPr lang="nl-NL" dirty="0"/>
              <a:t>Fase 3. Concretisering</a:t>
            </a:r>
          </a:p>
        </p:txBody>
      </p:sp>
      <p:sp>
        <p:nvSpPr>
          <p:cNvPr id="3" name="Tijdelijke aanduiding voor inhoud 2">
            <a:extLst>
              <a:ext uri="{FF2B5EF4-FFF2-40B4-BE49-F238E27FC236}">
                <a16:creationId xmlns:a16="http://schemas.microsoft.com/office/drawing/2014/main" id="{8323814E-912F-4213-BBD1-DCA0DFA5626C}"/>
              </a:ext>
            </a:extLst>
          </p:cNvPr>
          <p:cNvSpPr>
            <a:spLocks noGrp="1"/>
          </p:cNvSpPr>
          <p:nvPr>
            <p:ph idx="1"/>
          </p:nvPr>
        </p:nvSpPr>
        <p:spPr/>
        <p:txBody>
          <a:bodyPr/>
          <a:lstStyle/>
          <a:p>
            <a:r>
              <a:rPr lang="nl-NL" sz="2400" dirty="0"/>
              <a:t>Ook laat de opdrachtnemer zien hoe de beloofde resultaten tijdens de uitvoering meetbaar worden gemaakt. </a:t>
            </a:r>
            <a:r>
              <a:rPr lang="nl-NL" dirty="0"/>
              <a:t>H</a:t>
            </a:r>
            <a:r>
              <a:rPr lang="nl-NL" sz="2400" dirty="0"/>
              <a:t>ier wordt de basis gelegd voor het beheersen van risico's en het benutten van kansen tijdens de uitvoering</a:t>
            </a:r>
            <a:r>
              <a:rPr lang="nl-NL" dirty="0"/>
              <a:t>. </a:t>
            </a:r>
          </a:p>
        </p:txBody>
      </p:sp>
      <p:sp>
        <p:nvSpPr>
          <p:cNvPr id="4" name="Tijdelijke aanduiding voor dianummer 3">
            <a:extLst>
              <a:ext uri="{FF2B5EF4-FFF2-40B4-BE49-F238E27FC236}">
                <a16:creationId xmlns:a16="http://schemas.microsoft.com/office/drawing/2014/main" id="{018A7D1F-8D24-4E66-A0C6-2B8000BD9F35}"/>
              </a:ext>
            </a:extLst>
          </p:cNvPr>
          <p:cNvSpPr>
            <a:spLocks noGrp="1"/>
          </p:cNvSpPr>
          <p:nvPr>
            <p:ph type="sldNum" sz="quarter" idx="12"/>
          </p:nvPr>
        </p:nvSpPr>
        <p:spPr/>
        <p:txBody>
          <a:bodyPr/>
          <a:lstStyle/>
          <a:p>
            <a:fld id="{C67B33B6-CE6D-2541-9A4F-9A9053BF6864}" type="slidenum">
              <a:rPr lang="nl-NL" smtClean="0"/>
              <a:t>27</a:t>
            </a:fld>
            <a:endParaRPr lang="nl-NL"/>
          </a:p>
        </p:txBody>
      </p:sp>
    </p:spTree>
    <p:extLst>
      <p:ext uri="{BB962C8B-B14F-4D97-AF65-F5344CB8AC3E}">
        <p14:creationId xmlns:p14="http://schemas.microsoft.com/office/powerpoint/2010/main" val="30784446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CA1C961-C211-4193-9A61-53891A564CBB}"/>
              </a:ext>
            </a:extLst>
          </p:cNvPr>
          <p:cNvSpPr>
            <a:spLocks noGrp="1"/>
          </p:cNvSpPr>
          <p:nvPr>
            <p:ph type="title"/>
          </p:nvPr>
        </p:nvSpPr>
        <p:spPr/>
        <p:txBody>
          <a:bodyPr/>
          <a:lstStyle/>
          <a:p>
            <a:r>
              <a:rPr lang="nl-NL" dirty="0"/>
              <a:t>Tips concretiseringsfase</a:t>
            </a:r>
          </a:p>
        </p:txBody>
      </p:sp>
      <p:sp>
        <p:nvSpPr>
          <p:cNvPr id="3" name="Tijdelijke aanduiding voor inhoud 2">
            <a:extLst>
              <a:ext uri="{FF2B5EF4-FFF2-40B4-BE49-F238E27FC236}">
                <a16:creationId xmlns:a16="http://schemas.microsoft.com/office/drawing/2014/main" id="{D78B1CB9-78C0-4D67-91C8-FFD9A8AD4FAD}"/>
              </a:ext>
            </a:extLst>
          </p:cNvPr>
          <p:cNvSpPr>
            <a:spLocks noGrp="1"/>
          </p:cNvSpPr>
          <p:nvPr>
            <p:ph idx="1"/>
          </p:nvPr>
        </p:nvSpPr>
        <p:spPr/>
        <p:txBody>
          <a:bodyPr vert="horz" lIns="0" tIns="0" rIns="0" bIns="0" rtlCol="0" anchor="t">
            <a:noAutofit/>
          </a:bodyPr>
          <a:lstStyle/>
          <a:p>
            <a:pPr marL="341630" indent="-341630"/>
            <a:r>
              <a:rPr lang="nl-NL" dirty="0"/>
              <a:t>Proactief handelen in plaats van reactief</a:t>
            </a:r>
          </a:p>
          <a:p>
            <a:pPr marL="341630" indent="-341630"/>
            <a:r>
              <a:rPr lang="nl-NL" dirty="0"/>
              <a:t>Aangeven wat u</a:t>
            </a:r>
            <a:r>
              <a:rPr lang="nl-NL" dirty="0">
                <a:solidFill>
                  <a:srgbClr val="FF0000"/>
                </a:solidFill>
              </a:rPr>
              <a:t> </a:t>
            </a:r>
            <a:r>
              <a:rPr lang="nl-NL" dirty="0"/>
              <a:t>precies gaat leveren</a:t>
            </a:r>
            <a:endParaRPr lang="nl-NL" dirty="0">
              <a:cs typeface="Arial"/>
            </a:endParaRPr>
          </a:p>
          <a:p>
            <a:pPr marL="341630" indent="-341630"/>
            <a:r>
              <a:rPr lang="nl-NL" dirty="0"/>
              <a:t>Aangeven wat u op welk moment van de opdrachtgever verwacht en hem daarop aanspreken</a:t>
            </a:r>
            <a:endParaRPr lang="nl-NL" dirty="0">
              <a:cs typeface="Arial"/>
            </a:endParaRPr>
          </a:p>
          <a:p>
            <a:pPr marL="341630" indent="-341630"/>
            <a:r>
              <a:rPr lang="nl-NL" dirty="0"/>
              <a:t>Verrassingen richting de opdrachtgever te minimaliseren </a:t>
            </a:r>
            <a:endParaRPr lang="nl-NL" dirty="0">
              <a:cs typeface="Arial"/>
            </a:endParaRPr>
          </a:p>
          <a:p>
            <a:pPr marL="341630" indent="-341630"/>
            <a:r>
              <a:rPr lang="nl-NL" dirty="0"/>
              <a:t>De opdracht van A tot Z te plannen, inclusief alle details</a:t>
            </a:r>
            <a:endParaRPr lang="nl-NL" dirty="0">
              <a:cs typeface="Arial"/>
            </a:endParaRPr>
          </a:p>
        </p:txBody>
      </p:sp>
      <p:sp>
        <p:nvSpPr>
          <p:cNvPr id="4" name="Tijdelijke aanduiding voor dianummer 3">
            <a:extLst>
              <a:ext uri="{FF2B5EF4-FFF2-40B4-BE49-F238E27FC236}">
                <a16:creationId xmlns:a16="http://schemas.microsoft.com/office/drawing/2014/main" id="{955108BA-94EE-40A7-B97B-0AEACCFE21DE}"/>
              </a:ext>
            </a:extLst>
          </p:cNvPr>
          <p:cNvSpPr>
            <a:spLocks noGrp="1"/>
          </p:cNvSpPr>
          <p:nvPr>
            <p:ph type="sldNum" sz="quarter" idx="12"/>
          </p:nvPr>
        </p:nvSpPr>
        <p:spPr/>
        <p:txBody>
          <a:bodyPr/>
          <a:lstStyle/>
          <a:p>
            <a:fld id="{C67B33B6-CE6D-2541-9A4F-9A9053BF6864}" type="slidenum">
              <a:rPr lang="nl-NL" smtClean="0"/>
              <a:t>28</a:t>
            </a:fld>
            <a:endParaRPr lang="nl-NL"/>
          </a:p>
        </p:txBody>
      </p:sp>
    </p:spTree>
    <p:extLst>
      <p:ext uri="{BB962C8B-B14F-4D97-AF65-F5344CB8AC3E}">
        <p14:creationId xmlns:p14="http://schemas.microsoft.com/office/powerpoint/2010/main" val="12693314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BC9824-EA4E-4CBC-9493-C1D37E01A427}"/>
              </a:ext>
            </a:extLst>
          </p:cNvPr>
          <p:cNvSpPr>
            <a:spLocks noGrp="1"/>
          </p:cNvSpPr>
          <p:nvPr>
            <p:ph type="title"/>
          </p:nvPr>
        </p:nvSpPr>
        <p:spPr/>
        <p:txBody>
          <a:bodyPr/>
          <a:lstStyle/>
          <a:p>
            <a:r>
              <a:rPr lang="nl-NL">
                <a:cs typeface="Arial"/>
              </a:rPr>
              <a:t>1. </a:t>
            </a:r>
            <a:r>
              <a:rPr lang="nl-NL" dirty="0">
                <a:cs typeface="Arial"/>
              </a:rPr>
              <a:t>Filosofie</a:t>
            </a:r>
            <a:endParaRPr lang="nl-NL" dirty="0"/>
          </a:p>
        </p:txBody>
      </p:sp>
      <p:sp>
        <p:nvSpPr>
          <p:cNvPr id="3" name="Tijdelijke aanduiding voor inhoud 2">
            <a:extLst>
              <a:ext uri="{FF2B5EF4-FFF2-40B4-BE49-F238E27FC236}">
                <a16:creationId xmlns:a16="http://schemas.microsoft.com/office/drawing/2014/main" id="{C824BF36-F36F-4F3C-BAA5-3BC62069359A}"/>
              </a:ext>
            </a:extLst>
          </p:cNvPr>
          <p:cNvSpPr>
            <a:spLocks noGrp="1"/>
          </p:cNvSpPr>
          <p:nvPr>
            <p:ph idx="1"/>
          </p:nvPr>
        </p:nvSpPr>
        <p:spPr/>
        <p:txBody>
          <a:bodyPr vert="horz" lIns="0" tIns="0" rIns="0" bIns="0" rtlCol="0" anchor="t">
            <a:noAutofit/>
          </a:bodyPr>
          <a:lstStyle/>
          <a:p>
            <a:r>
              <a:rPr lang="nl-NL" dirty="0">
                <a:cs typeface="Arial"/>
              </a:rPr>
              <a:t>Best Value </a:t>
            </a:r>
            <a:r>
              <a:rPr lang="nl-NL" dirty="0" err="1">
                <a:cs typeface="Arial"/>
              </a:rPr>
              <a:t>Procurement</a:t>
            </a:r>
            <a:r>
              <a:rPr lang="nl-NL" dirty="0">
                <a:cs typeface="Arial"/>
              </a:rPr>
              <a:t> is samenwerken!</a:t>
            </a:r>
          </a:p>
          <a:p>
            <a:pPr marL="341630" indent="-341630"/>
            <a:r>
              <a:rPr lang="nl-NL" dirty="0">
                <a:cs typeface="Arial"/>
              </a:rPr>
              <a:t>Focus </a:t>
            </a:r>
            <a:r>
              <a:rPr lang="nl-NL" dirty="0">
                <a:solidFill>
                  <a:srgbClr val="00314E"/>
                </a:solidFill>
                <a:cs typeface="Arial"/>
              </a:rPr>
              <a:t>op</a:t>
            </a:r>
            <a:r>
              <a:rPr lang="nl-NL" dirty="0">
                <a:cs typeface="Arial"/>
              </a:rPr>
              <a:t> het verkrijgen van de maximale waarde</a:t>
            </a:r>
          </a:p>
          <a:p>
            <a:pPr marL="341630" indent="-341630"/>
            <a:r>
              <a:rPr lang="nl-NL" dirty="0">
                <a:cs typeface="Arial"/>
              </a:rPr>
              <a:t>Maximale ruimte voor inzetten van expertise</a:t>
            </a:r>
          </a:p>
          <a:p>
            <a:pPr marL="341630" indent="-341630"/>
            <a:r>
              <a:rPr lang="nl-NL" dirty="0">
                <a:cs typeface="Arial"/>
              </a:rPr>
              <a:t>Van ‘dicteren’ naar ‘verantwoordelijkheid geven’</a:t>
            </a:r>
          </a:p>
          <a:p>
            <a:pPr marL="341630" indent="-341630"/>
            <a:endParaRPr lang="nl-NL" dirty="0">
              <a:cs typeface="Arial"/>
            </a:endParaRPr>
          </a:p>
          <a:p>
            <a:pPr marL="341630" indent="-341630"/>
            <a:endParaRPr lang="nl-NL" dirty="0">
              <a:cs typeface="Arial"/>
            </a:endParaRPr>
          </a:p>
          <a:p>
            <a:pPr marL="341630" indent="-341630"/>
            <a:endParaRPr lang="nl-NL" dirty="0">
              <a:cs typeface="Arial"/>
            </a:endParaRPr>
          </a:p>
          <a:p>
            <a:pPr marL="341630" indent="-341630"/>
            <a:endParaRPr lang="nl-NL" dirty="0">
              <a:cs typeface="Arial"/>
            </a:endParaRPr>
          </a:p>
        </p:txBody>
      </p:sp>
      <p:sp>
        <p:nvSpPr>
          <p:cNvPr id="4" name="Tijdelijke aanduiding voor dianummer 3">
            <a:extLst>
              <a:ext uri="{FF2B5EF4-FFF2-40B4-BE49-F238E27FC236}">
                <a16:creationId xmlns:a16="http://schemas.microsoft.com/office/drawing/2014/main" id="{5E9CC1A0-6525-415E-8CDB-1A04B1D6E637}"/>
              </a:ext>
            </a:extLst>
          </p:cNvPr>
          <p:cNvSpPr>
            <a:spLocks noGrp="1"/>
          </p:cNvSpPr>
          <p:nvPr>
            <p:ph type="sldNum" sz="quarter" idx="12"/>
          </p:nvPr>
        </p:nvSpPr>
        <p:spPr/>
        <p:txBody>
          <a:bodyPr/>
          <a:lstStyle/>
          <a:p>
            <a:fld id="{C67B33B6-CE6D-2541-9A4F-9A9053BF6864}" type="slidenum">
              <a:rPr lang="nl-NL" smtClean="0"/>
              <a:t>3</a:t>
            </a:fld>
            <a:endParaRPr lang="nl-NL"/>
          </a:p>
        </p:txBody>
      </p:sp>
    </p:spTree>
    <p:extLst>
      <p:ext uri="{BB962C8B-B14F-4D97-AF65-F5344CB8AC3E}">
        <p14:creationId xmlns:p14="http://schemas.microsoft.com/office/powerpoint/2010/main" val="1736584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F8E945-3E4A-462A-9757-98156268A9F6}"/>
              </a:ext>
            </a:extLst>
          </p:cNvPr>
          <p:cNvSpPr>
            <a:spLocks noGrp="1"/>
          </p:cNvSpPr>
          <p:nvPr>
            <p:ph type="title"/>
          </p:nvPr>
        </p:nvSpPr>
        <p:spPr/>
        <p:txBody>
          <a:bodyPr/>
          <a:lstStyle/>
          <a:p>
            <a:r>
              <a:rPr lang="nl-NL" dirty="0"/>
              <a:t>Hoe herkennen we de expert?</a:t>
            </a:r>
          </a:p>
        </p:txBody>
      </p:sp>
      <p:sp>
        <p:nvSpPr>
          <p:cNvPr id="3" name="Tijdelijke aanduiding voor inhoud 2">
            <a:extLst>
              <a:ext uri="{FF2B5EF4-FFF2-40B4-BE49-F238E27FC236}">
                <a16:creationId xmlns:a16="http://schemas.microsoft.com/office/drawing/2014/main" id="{818A811E-91AB-4D31-8237-7F312FBC4DD3}"/>
              </a:ext>
            </a:extLst>
          </p:cNvPr>
          <p:cNvSpPr>
            <a:spLocks noGrp="1"/>
          </p:cNvSpPr>
          <p:nvPr>
            <p:ph idx="1"/>
          </p:nvPr>
        </p:nvSpPr>
        <p:spPr/>
        <p:txBody>
          <a:bodyPr vert="horz" lIns="0" tIns="0" rIns="0" bIns="0" rtlCol="0" anchor="t">
            <a:noAutofit/>
          </a:bodyPr>
          <a:lstStyle/>
          <a:p>
            <a:pPr marL="341630" indent="-341630"/>
            <a:r>
              <a:rPr lang="nl-NL" dirty="0"/>
              <a:t>Een expert kan in begrijpelijke taal en zonder in details te treden in grote lijnen uitleggen waarom hij een expert is, wat hij gaat doen, waarom hij dat gaat doen, wanneer hij dat gaat doen en wat het eindresultaat zal zijn. </a:t>
            </a:r>
          </a:p>
          <a:p>
            <a:pPr marL="341630" indent="-341630"/>
            <a:r>
              <a:rPr lang="nl-NL" dirty="0"/>
              <a:t>Een expert laat je niet onnodig nadenken en forceert je niet tot het nemen van beslissingen over zaken waarvan je onvoldoende expertise hebt. </a:t>
            </a:r>
          </a:p>
          <a:p>
            <a:pPr marL="341630" indent="-341630"/>
            <a:r>
              <a:rPr lang="nl-NL" dirty="0"/>
              <a:t>Een expert die in zijn waarde wordt gelaten, zal automatisch  streven naar de hoogst mogelijke kwaliteit die mogelijk is binnen het gestelde budget.</a:t>
            </a:r>
            <a:endParaRPr lang="nl-NL" dirty="0">
              <a:cs typeface="Arial"/>
            </a:endParaRPr>
          </a:p>
        </p:txBody>
      </p:sp>
      <p:sp>
        <p:nvSpPr>
          <p:cNvPr id="4" name="Tijdelijke aanduiding voor dianummer 3">
            <a:extLst>
              <a:ext uri="{FF2B5EF4-FFF2-40B4-BE49-F238E27FC236}">
                <a16:creationId xmlns:a16="http://schemas.microsoft.com/office/drawing/2014/main" id="{1BAE3A22-22A9-4536-8752-3140809D5054}"/>
              </a:ext>
            </a:extLst>
          </p:cNvPr>
          <p:cNvSpPr>
            <a:spLocks noGrp="1"/>
          </p:cNvSpPr>
          <p:nvPr>
            <p:ph type="sldNum" sz="quarter" idx="12"/>
          </p:nvPr>
        </p:nvSpPr>
        <p:spPr/>
        <p:txBody>
          <a:bodyPr/>
          <a:lstStyle/>
          <a:p>
            <a:fld id="{C67B33B6-CE6D-2541-9A4F-9A9053BF6864}" type="slidenum">
              <a:rPr lang="nl-NL" smtClean="0"/>
              <a:t>4</a:t>
            </a:fld>
            <a:endParaRPr lang="nl-NL"/>
          </a:p>
        </p:txBody>
      </p:sp>
    </p:spTree>
    <p:extLst>
      <p:ext uri="{BB962C8B-B14F-4D97-AF65-F5344CB8AC3E}">
        <p14:creationId xmlns:p14="http://schemas.microsoft.com/office/powerpoint/2010/main" val="3657809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0BD300-BEB2-432A-ADED-F72108CF98D0}"/>
              </a:ext>
            </a:extLst>
          </p:cNvPr>
          <p:cNvSpPr>
            <a:spLocks noGrp="1"/>
          </p:cNvSpPr>
          <p:nvPr>
            <p:ph type="title"/>
          </p:nvPr>
        </p:nvSpPr>
        <p:spPr/>
        <p:txBody>
          <a:bodyPr/>
          <a:lstStyle/>
          <a:p>
            <a:r>
              <a:rPr lang="nl-NL" dirty="0"/>
              <a:t>Tips</a:t>
            </a:r>
          </a:p>
        </p:txBody>
      </p:sp>
      <p:sp>
        <p:nvSpPr>
          <p:cNvPr id="3" name="Tijdelijke aanduiding voor inhoud 2">
            <a:extLst>
              <a:ext uri="{FF2B5EF4-FFF2-40B4-BE49-F238E27FC236}">
                <a16:creationId xmlns:a16="http://schemas.microsoft.com/office/drawing/2014/main" id="{95208961-7430-45BB-AB4C-8F764DAF2B01}"/>
              </a:ext>
            </a:extLst>
          </p:cNvPr>
          <p:cNvSpPr>
            <a:spLocks noGrp="1"/>
          </p:cNvSpPr>
          <p:nvPr>
            <p:ph idx="1"/>
          </p:nvPr>
        </p:nvSpPr>
        <p:spPr>
          <a:xfrm>
            <a:off x="869257" y="1907388"/>
            <a:ext cx="10430921" cy="4351424"/>
          </a:xfrm>
        </p:spPr>
        <p:txBody>
          <a:bodyPr vert="horz" lIns="0" tIns="0" rIns="0" bIns="0" rtlCol="0" anchor="t">
            <a:noAutofit/>
          </a:bodyPr>
          <a:lstStyle/>
          <a:p>
            <a:pPr marL="457200" indent="-457200">
              <a:buFont typeface="+mj-lt"/>
              <a:buAutoNum type="arabicPeriod"/>
            </a:pPr>
            <a:r>
              <a:rPr lang="nl-NL" sz="2400" dirty="0"/>
              <a:t>Om risico’s te minimaliseren of te elimineren, is </a:t>
            </a:r>
          </a:p>
          <a:p>
            <a:pPr marL="457200" indent="-457200">
              <a:buFont typeface="+mj-lt"/>
              <a:buAutoNum type="arabicPeriod"/>
            </a:pPr>
            <a:r>
              <a:rPr lang="nl-NL" sz="2400" dirty="0"/>
              <a:t>Bestudeer allereerst de aanbestedingsdocumenten. Wat is de achtergrond achter de vraag, wat wil de opdrachtgever bereiken en aan welke gunningcriteria moeten worden voldaan?</a:t>
            </a:r>
          </a:p>
          <a:p>
            <a:pPr marL="0" indent="0">
              <a:buNone/>
            </a:pPr>
            <a:endParaRPr lang="nl-NL" dirty="0"/>
          </a:p>
          <a:p>
            <a:pPr marL="0" indent="0">
              <a:buNone/>
            </a:pPr>
            <a:r>
              <a:rPr lang="nl-NL" dirty="0"/>
              <a:t>Met andere woorden: </a:t>
            </a:r>
          </a:p>
          <a:p>
            <a:pPr marL="0" indent="0">
              <a:buNone/>
            </a:pPr>
            <a:r>
              <a:rPr lang="nl-NL" dirty="0"/>
              <a:t>Hoe meer informatie voorhanden is en hoe beter deze informatie wordt benut, des te beter vallen de toekomst én de risico’s te voorspellen.</a:t>
            </a:r>
            <a:endParaRPr lang="nl-NL" dirty="0">
              <a:cs typeface="Arial"/>
            </a:endParaRPr>
          </a:p>
        </p:txBody>
      </p:sp>
      <p:sp>
        <p:nvSpPr>
          <p:cNvPr id="4" name="Tijdelijke aanduiding voor dianummer 3">
            <a:extLst>
              <a:ext uri="{FF2B5EF4-FFF2-40B4-BE49-F238E27FC236}">
                <a16:creationId xmlns:a16="http://schemas.microsoft.com/office/drawing/2014/main" id="{503D4BB5-5765-4948-BEA0-81CF0184D1CC}"/>
              </a:ext>
            </a:extLst>
          </p:cNvPr>
          <p:cNvSpPr>
            <a:spLocks noGrp="1"/>
          </p:cNvSpPr>
          <p:nvPr>
            <p:ph type="sldNum" sz="quarter" idx="12"/>
          </p:nvPr>
        </p:nvSpPr>
        <p:spPr/>
        <p:txBody>
          <a:bodyPr/>
          <a:lstStyle/>
          <a:p>
            <a:fld id="{C67B33B6-CE6D-2541-9A4F-9A9053BF6864}" type="slidenum">
              <a:rPr lang="nl-NL" smtClean="0"/>
              <a:t>5</a:t>
            </a:fld>
            <a:endParaRPr lang="nl-NL"/>
          </a:p>
        </p:txBody>
      </p:sp>
    </p:spTree>
    <p:extLst>
      <p:ext uri="{BB962C8B-B14F-4D97-AF65-F5344CB8AC3E}">
        <p14:creationId xmlns:p14="http://schemas.microsoft.com/office/powerpoint/2010/main" val="23333926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1C1B8B-E4A9-45FF-8524-0762A5623848}"/>
              </a:ext>
            </a:extLst>
          </p:cNvPr>
          <p:cNvSpPr>
            <a:spLocks noGrp="1"/>
          </p:cNvSpPr>
          <p:nvPr>
            <p:ph type="title"/>
          </p:nvPr>
        </p:nvSpPr>
        <p:spPr/>
        <p:txBody>
          <a:bodyPr/>
          <a:lstStyle/>
          <a:p>
            <a:r>
              <a:rPr lang="nl-NL" dirty="0"/>
              <a:t>Tips</a:t>
            </a:r>
          </a:p>
        </p:txBody>
      </p:sp>
      <p:sp>
        <p:nvSpPr>
          <p:cNvPr id="3" name="Tijdelijke aanduiding voor inhoud 2">
            <a:extLst>
              <a:ext uri="{FF2B5EF4-FFF2-40B4-BE49-F238E27FC236}">
                <a16:creationId xmlns:a16="http://schemas.microsoft.com/office/drawing/2014/main" id="{CAD91932-C1E7-4C90-B820-223CFEC0CE49}"/>
              </a:ext>
            </a:extLst>
          </p:cNvPr>
          <p:cNvSpPr>
            <a:spLocks noGrp="1"/>
          </p:cNvSpPr>
          <p:nvPr>
            <p:ph idx="1"/>
          </p:nvPr>
        </p:nvSpPr>
        <p:spPr/>
        <p:txBody>
          <a:bodyPr vert="horz" lIns="0" tIns="0" rIns="0" bIns="0" rtlCol="0" anchor="t">
            <a:noAutofit/>
          </a:bodyPr>
          <a:lstStyle/>
          <a:p>
            <a:pPr marL="0" indent="0">
              <a:buNone/>
            </a:pPr>
            <a:r>
              <a:rPr lang="nl-NL" dirty="0"/>
              <a:t>Met andere woorden: </a:t>
            </a:r>
          </a:p>
          <a:p>
            <a:pPr marL="0" indent="0">
              <a:buNone/>
            </a:pPr>
            <a:r>
              <a:rPr lang="nl-NL" dirty="0"/>
              <a:t>Hoe meer informatie voorhanden is en hoe beter deze informatie wordt benut, des te beter vallen de toekomst én de risico’s te voorspellen.</a:t>
            </a:r>
            <a:endParaRPr lang="nl-NL" dirty="0">
              <a:cs typeface="Arial"/>
            </a:endParaRPr>
          </a:p>
        </p:txBody>
      </p:sp>
      <p:sp>
        <p:nvSpPr>
          <p:cNvPr id="4" name="Tijdelijke aanduiding voor dianummer 3">
            <a:extLst>
              <a:ext uri="{FF2B5EF4-FFF2-40B4-BE49-F238E27FC236}">
                <a16:creationId xmlns:a16="http://schemas.microsoft.com/office/drawing/2014/main" id="{8714FF72-1F0E-4648-B277-7DA71785A0CA}"/>
              </a:ext>
            </a:extLst>
          </p:cNvPr>
          <p:cNvSpPr>
            <a:spLocks noGrp="1"/>
          </p:cNvSpPr>
          <p:nvPr>
            <p:ph type="sldNum" sz="quarter" idx="12"/>
          </p:nvPr>
        </p:nvSpPr>
        <p:spPr/>
        <p:txBody>
          <a:bodyPr/>
          <a:lstStyle/>
          <a:p>
            <a:fld id="{C67B33B6-CE6D-2541-9A4F-9A9053BF6864}" type="slidenum">
              <a:rPr lang="nl-NL" smtClean="0"/>
              <a:t>6</a:t>
            </a:fld>
            <a:endParaRPr lang="nl-NL"/>
          </a:p>
        </p:txBody>
      </p:sp>
    </p:spTree>
    <p:extLst>
      <p:ext uri="{BB962C8B-B14F-4D97-AF65-F5344CB8AC3E}">
        <p14:creationId xmlns:p14="http://schemas.microsoft.com/office/powerpoint/2010/main" val="4546643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E325DE-0F6B-4A63-B867-B80A548828BF}"/>
              </a:ext>
            </a:extLst>
          </p:cNvPr>
          <p:cNvSpPr>
            <a:spLocks noGrp="1"/>
          </p:cNvSpPr>
          <p:nvPr>
            <p:ph type="title"/>
          </p:nvPr>
        </p:nvSpPr>
        <p:spPr/>
        <p:txBody>
          <a:bodyPr/>
          <a:lstStyle/>
          <a:p>
            <a:r>
              <a:rPr lang="nl-NL"/>
              <a:t>2. </a:t>
            </a:r>
            <a:r>
              <a:rPr lang="nl-NL" dirty="0"/>
              <a:t>Begrippen</a:t>
            </a:r>
          </a:p>
        </p:txBody>
      </p:sp>
      <p:sp>
        <p:nvSpPr>
          <p:cNvPr id="3" name="Tijdelijke aanduiding voor inhoud 2">
            <a:extLst>
              <a:ext uri="{FF2B5EF4-FFF2-40B4-BE49-F238E27FC236}">
                <a16:creationId xmlns:a16="http://schemas.microsoft.com/office/drawing/2014/main" id="{F7166C4F-94BC-4C50-92D5-8A9D8BC13FE7}"/>
              </a:ext>
            </a:extLst>
          </p:cNvPr>
          <p:cNvSpPr>
            <a:spLocks noGrp="1"/>
          </p:cNvSpPr>
          <p:nvPr>
            <p:ph idx="1"/>
          </p:nvPr>
        </p:nvSpPr>
        <p:spPr/>
        <p:txBody>
          <a:bodyPr vert="horz" lIns="0" tIns="0" rIns="0" bIns="0" rtlCol="0" anchor="t">
            <a:noAutofit/>
          </a:bodyPr>
          <a:lstStyle/>
          <a:p>
            <a:pPr marL="341630" indent="-341630"/>
            <a:r>
              <a:rPr lang="nl-NL" b="1" dirty="0"/>
              <a:t>Deliverable</a:t>
            </a:r>
            <a:br>
              <a:rPr lang="nl-NL" dirty="0"/>
            </a:br>
            <a:r>
              <a:rPr lang="nl-NL" dirty="0"/>
              <a:t>Beoogde eindresultaat, wat moet er gerealiseerd worden. </a:t>
            </a:r>
          </a:p>
          <a:p>
            <a:pPr marL="0" indent="0">
              <a:buNone/>
            </a:pPr>
            <a:r>
              <a:rPr lang="nl-NL" dirty="0"/>
              <a:t>    Het werk van de aanbieder, inclusief de activiteiten van de opdrachtgever.</a:t>
            </a:r>
            <a:endParaRPr lang="nl-NL" dirty="0">
              <a:cs typeface="Arial"/>
            </a:endParaRPr>
          </a:p>
          <a:p>
            <a:pPr marL="341630" indent="-341630"/>
            <a:r>
              <a:rPr lang="nl-NL" b="1" dirty="0"/>
              <a:t>Randvoorwaarden</a:t>
            </a:r>
            <a:br>
              <a:rPr lang="nl-NL" dirty="0"/>
            </a:br>
            <a:r>
              <a:rPr lang="nl-NL" dirty="0"/>
              <a:t>Criteria (vraagspecificaties)</a:t>
            </a:r>
            <a:endParaRPr lang="nl-NL" dirty="0">
              <a:cs typeface="Arial"/>
            </a:endParaRPr>
          </a:p>
          <a:p>
            <a:pPr marL="341630" indent="-341630"/>
            <a:r>
              <a:rPr lang="nl-NL" b="1" dirty="0"/>
              <a:t>Projectdoelstelling</a:t>
            </a:r>
            <a:br>
              <a:rPr lang="nl-NL" dirty="0"/>
            </a:br>
            <a:r>
              <a:rPr lang="nl-NL" dirty="0"/>
              <a:t>Wat wil de opdrachtgever bereiken (ideaal)</a:t>
            </a:r>
            <a:endParaRPr lang="nl-NL" dirty="0">
              <a:cs typeface="Arial"/>
            </a:endParaRPr>
          </a:p>
          <a:p>
            <a:pPr marL="341630" indent="-341630"/>
            <a:endParaRPr lang="nl-NL" dirty="0">
              <a:cs typeface="Arial"/>
            </a:endParaRPr>
          </a:p>
        </p:txBody>
      </p:sp>
      <p:sp>
        <p:nvSpPr>
          <p:cNvPr id="4" name="Tijdelijke aanduiding voor dianummer 3">
            <a:extLst>
              <a:ext uri="{FF2B5EF4-FFF2-40B4-BE49-F238E27FC236}">
                <a16:creationId xmlns:a16="http://schemas.microsoft.com/office/drawing/2014/main" id="{51DA6FD3-D519-4FE5-8E87-798BF194346A}"/>
              </a:ext>
            </a:extLst>
          </p:cNvPr>
          <p:cNvSpPr>
            <a:spLocks noGrp="1"/>
          </p:cNvSpPr>
          <p:nvPr>
            <p:ph type="sldNum" sz="quarter" idx="12"/>
          </p:nvPr>
        </p:nvSpPr>
        <p:spPr/>
        <p:txBody>
          <a:bodyPr/>
          <a:lstStyle/>
          <a:p>
            <a:fld id="{C67B33B6-CE6D-2541-9A4F-9A9053BF6864}" type="slidenum">
              <a:rPr lang="nl-NL" smtClean="0"/>
              <a:t>7</a:t>
            </a:fld>
            <a:endParaRPr lang="nl-NL"/>
          </a:p>
        </p:txBody>
      </p:sp>
    </p:spTree>
    <p:extLst>
      <p:ext uri="{BB962C8B-B14F-4D97-AF65-F5344CB8AC3E}">
        <p14:creationId xmlns:p14="http://schemas.microsoft.com/office/powerpoint/2010/main" val="17742979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0694A5-A6A9-4FBB-B817-7CBF0A7EA9DA}"/>
              </a:ext>
            </a:extLst>
          </p:cNvPr>
          <p:cNvSpPr>
            <a:spLocks noGrp="1"/>
          </p:cNvSpPr>
          <p:nvPr>
            <p:ph type="title"/>
          </p:nvPr>
        </p:nvSpPr>
        <p:spPr/>
        <p:txBody>
          <a:bodyPr/>
          <a:lstStyle/>
          <a:p>
            <a:r>
              <a:rPr lang="nl-NL" dirty="0"/>
              <a:t>Relaties begrippen</a:t>
            </a:r>
          </a:p>
        </p:txBody>
      </p:sp>
      <p:sp>
        <p:nvSpPr>
          <p:cNvPr id="4" name="Tijdelijke aanduiding voor dianummer 3">
            <a:extLst>
              <a:ext uri="{FF2B5EF4-FFF2-40B4-BE49-F238E27FC236}">
                <a16:creationId xmlns:a16="http://schemas.microsoft.com/office/drawing/2014/main" id="{2A41FFC9-A1E2-4B37-AB91-3D23D4CD4828}"/>
              </a:ext>
            </a:extLst>
          </p:cNvPr>
          <p:cNvSpPr>
            <a:spLocks noGrp="1"/>
          </p:cNvSpPr>
          <p:nvPr>
            <p:ph type="sldNum" sz="quarter" idx="12"/>
          </p:nvPr>
        </p:nvSpPr>
        <p:spPr/>
        <p:txBody>
          <a:bodyPr/>
          <a:lstStyle/>
          <a:p>
            <a:fld id="{C67B33B6-CE6D-2541-9A4F-9A9053BF6864}" type="slidenum">
              <a:rPr lang="nl-NL" smtClean="0"/>
              <a:t>8</a:t>
            </a:fld>
            <a:endParaRPr lang="nl-NL"/>
          </a:p>
        </p:txBody>
      </p:sp>
      <p:sp>
        <p:nvSpPr>
          <p:cNvPr id="5" name="Ovaal 4">
            <a:extLst>
              <a:ext uri="{FF2B5EF4-FFF2-40B4-BE49-F238E27FC236}">
                <a16:creationId xmlns:a16="http://schemas.microsoft.com/office/drawing/2014/main" id="{2F6233ED-3D9C-4C42-9935-0B668199FA99}"/>
              </a:ext>
            </a:extLst>
          </p:cNvPr>
          <p:cNvSpPr/>
          <p:nvPr/>
        </p:nvSpPr>
        <p:spPr>
          <a:xfrm>
            <a:off x="4495800" y="2438400"/>
            <a:ext cx="2743200" cy="2667000"/>
          </a:xfrm>
          <a:prstGeom prst="ellipse">
            <a:avLst/>
          </a:prstGeom>
          <a:solidFill>
            <a:srgbClr val="F9B033"/>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prstClr val="white"/>
              </a:solidFill>
              <a:effectLst/>
              <a:uLnTx/>
              <a:uFillTx/>
              <a:latin typeface="Calibri"/>
              <a:ea typeface="+mn-ea"/>
              <a:cs typeface="+mn-cs"/>
            </a:endParaRPr>
          </a:p>
        </p:txBody>
      </p:sp>
      <p:sp>
        <p:nvSpPr>
          <p:cNvPr id="6" name="Cirkel 6">
            <a:extLst>
              <a:ext uri="{FF2B5EF4-FFF2-40B4-BE49-F238E27FC236}">
                <a16:creationId xmlns:a16="http://schemas.microsoft.com/office/drawing/2014/main" id="{FE373827-C90B-46F6-BCB9-16D9C36AD244}"/>
              </a:ext>
            </a:extLst>
          </p:cNvPr>
          <p:cNvSpPr/>
          <p:nvPr/>
        </p:nvSpPr>
        <p:spPr>
          <a:xfrm>
            <a:off x="4495800" y="2438400"/>
            <a:ext cx="2743200" cy="2667000"/>
          </a:xfrm>
          <a:prstGeom prst="pie">
            <a:avLst>
              <a:gd name="adj1" fmla="val 0"/>
              <a:gd name="adj2" fmla="val 16225122"/>
            </a:avLst>
          </a:prstGeom>
          <a:solidFill>
            <a:srgbClr val="E36F1E"/>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prstClr val="black"/>
              </a:solidFill>
              <a:effectLst/>
              <a:uLnTx/>
              <a:uFillTx/>
              <a:latin typeface="Calibri"/>
              <a:ea typeface="+mn-ea"/>
              <a:cs typeface="+mn-cs"/>
            </a:endParaRPr>
          </a:p>
        </p:txBody>
      </p:sp>
      <p:sp>
        <p:nvSpPr>
          <p:cNvPr id="7" name="Ovaal 6">
            <a:extLst>
              <a:ext uri="{FF2B5EF4-FFF2-40B4-BE49-F238E27FC236}">
                <a16:creationId xmlns:a16="http://schemas.microsoft.com/office/drawing/2014/main" id="{6D334BD9-42D4-4C8D-A34A-D3BC881B24ED}"/>
              </a:ext>
            </a:extLst>
          </p:cNvPr>
          <p:cNvSpPr/>
          <p:nvPr/>
        </p:nvSpPr>
        <p:spPr>
          <a:xfrm>
            <a:off x="4038600" y="2057400"/>
            <a:ext cx="3657600" cy="3429000"/>
          </a:xfrm>
          <a:prstGeom prst="ellipse">
            <a:avLst/>
          </a:prstGeom>
          <a:noFill/>
          <a:ln w="25400" cap="flat" cmpd="sng" algn="ctr">
            <a:solidFill>
              <a:srgbClr val="259ECF"/>
            </a:solidFill>
            <a:prstDash val="sys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dirty="0">
              <a:ln>
                <a:noFill/>
              </a:ln>
              <a:solidFill>
                <a:prstClr val="white"/>
              </a:solidFill>
              <a:effectLst/>
              <a:uLnTx/>
              <a:uFillTx/>
              <a:latin typeface="Calibri"/>
              <a:ea typeface="+mn-ea"/>
              <a:cs typeface="+mn-cs"/>
            </a:endParaRPr>
          </a:p>
        </p:txBody>
      </p:sp>
      <p:cxnSp>
        <p:nvCxnSpPr>
          <p:cNvPr id="8" name="Rechte verbindingslijn met pijl 7">
            <a:extLst>
              <a:ext uri="{FF2B5EF4-FFF2-40B4-BE49-F238E27FC236}">
                <a16:creationId xmlns:a16="http://schemas.microsoft.com/office/drawing/2014/main" id="{DC2FEBD3-BFC8-4F11-9F0D-4738F7ECA00C}"/>
              </a:ext>
            </a:extLst>
          </p:cNvPr>
          <p:cNvCxnSpPr/>
          <p:nvPr/>
        </p:nvCxnSpPr>
        <p:spPr>
          <a:xfrm>
            <a:off x="5943600" y="5105400"/>
            <a:ext cx="0" cy="381000"/>
          </a:xfrm>
          <a:prstGeom prst="straightConnector1">
            <a:avLst/>
          </a:prstGeom>
          <a:noFill/>
          <a:ln w="25400" cap="flat" cmpd="sng" algn="ctr">
            <a:solidFill>
              <a:sysClr val="windowText" lastClr="000000"/>
            </a:solidFill>
            <a:prstDash val="solid"/>
            <a:headEnd type="arrow"/>
            <a:tailEnd type="arrow"/>
          </a:ln>
          <a:effectLst/>
        </p:spPr>
      </p:cxnSp>
      <p:sp>
        <p:nvSpPr>
          <p:cNvPr id="9" name="Tekstvak 8">
            <a:extLst>
              <a:ext uri="{FF2B5EF4-FFF2-40B4-BE49-F238E27FC236}">
                <a16:creationId xmlns:a16="http://schemas.microsoft.com/office/drawing/2014/main" id="{69A8C004-F225-4F20-AC7D-563A7993A5A0}"/>
              </a:ext>
            </a:extLst>
          </p:cNvPr>
          <p:cNvSpPr txBox="1"/>
          <p:nvPr/>
        </p:nvSpPr>
        <p:spPr>
          <a:xfrm>
            <a:off x="5943600" y="5078819"/>
            <a:ext cx="1066800" cy="33855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nl-NL" sz="1600" b="0" i="0" u="none" strike="noStrike" kern="0" cap="none" spc="0" normalizeH="0" baseline="0" noProof="0" dirty="0">
                <a:ln>
                  <a:noFill/>
                </a:ln>
                <a:solidFill>
                  <a:prstClr val="black"/>
                </a:solidFill>
                <a:effectLst/>
                <a:uLnTx/>
                <a:uFillTx/>
              </a:rPr>
              <a:t>Kansen</a:t>
            </a:r>
          </a:p>
        </p:txBody>
      </p:sp>
      <p:cxnSp>
        <p:nvCxnSpPr>
          <p:cNvPr id="10" name="Rechte verbindingslijn met pijl 9">
            <a:extLst>
              <a:ext uri="{FF2B5EF4-FFF2-40B4-BE49-F238E27FC236}">
                <a16:creationId xmlns:a16="http://schemas.microsoft.com/office/drawing/2014/main" id="{9E0BC14B-23A1-43D6-8218-4EF845C2BACC}"/>
              </a:ext>
            </a:extLst>
          </p:cNvPr>
          <p:cNvCxnSpPr/>
          <p:nvPr/>
        </p:nvCxnSpPr>
        <p:spPr>
          <a:xfrm>
            <a:off x="3429000" y="3962400"/>
            <a:ext cx="1752600" cy="0"/>
          </a:xfrm>
          <a:prstGeom prst="straightConnector1">
            <a:avLst/>
          </a:prstGeom>
          <a:noFill/>
          <a:ln w="25400" cap="flat" cmpd="sng" algn="ctr">
            <a:solidFill>
              <a:sysClr val="windowText" lastClr="000000"/>
            </a:solidFill>
            <a:prstDash val="solid"/>
            <a:tailEnd type="arrow"/>
          </a:ln>
          <a:effectLst/>
        </p:spPr>
      </p:cxnSp>
      <p:sp>
        <p:nvSpPr>
          <p:cNvPr id="11" name="Tekstvak 10">
            <a:extLst>
              <a:ext uri="{FF2B5EF4-FFF2-40B4-BE49-F238E27FC236}">
                <a16:creationId xmlns:a16="http://schemas.microsoft.com/office/drawing/2014/main" id="{1D23E485-63C7-42E8-B62B-7C5E6F458587}"/>
              </a:ext>
            </a:extLst>
          </p:cNvPr>
          <p:cNvSpPr txBox="1"/>
          <p:nvPr/>
        </p:nvSpPr>
        <p:spPr>
          <a:xfrm>
            <a:off x="2133600" y="3670013"/>
            <a:ext cx="1295400"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600" b="0" i="0" u="none" strike="noStrike" kern="0" cap="none" spc="0" normalizeH="0" baseline="0" noProof="0" dirty="0">
                <a:ln>
                  <a:noFill/>
                </a:ln>
                <a:solidFill>
                  <a:prstClr val="black"/>
                </a:solidFill>
                <a:effectLst/>
                <a:uLnTx/>
                <a:uFillTx/>
              </a:rPr>
              <a:t>Activiteiten aanbieder</a:t>
            </a:r>
          </a:p>
        </p:txBody>
      </p:sp>
      <p:cxnSp>
        <p:nvCxnSpPr>
          <p:cNvPr id="12" name="Rechte verbindingslijn met pijl 11">
            <a:extLst>
              <a:ext uri="{FF2B5EF4-FFF2-40B4-BE49-F238E27FC236}">
                <a16:creationId xmlns:a16="http://schemas.microsoft.com/office/drawing/2014/main" id="{467F9A2B-5E96-4E51-8F47-FF7F0B4195D9}"/>
              </a:ext>
            </a:extLst>
          </p:cNvPr>
          <p:cNvCxnSpPr/>
          <p:nvPr/>
        </p:nvCxnSpPr>
        <p:spPr>
          <a:xfrm flipH="1">
            <a:off x="6477000" y="2438400"/>
            <a:ext cx="1219200" cy="838200"/>
          </a:xfrm>
          <a:prstGeom prst="straightConnector1">
            <a:avLst/>
          </a:prstGeom>
          <a:noFill/>
          <a:ln w="25400" cap="flat" cmpd="sng" algn="ctr">
            <a:solidFill>
              <a:sysClr val="windowText" lastClr="000000"/>
            </a:solidFill>
            <a:prstDash val="solid"/>
            <a:tailEnd type="arrow"/>
          </a:ln>
          <a:effectLst/>
        </p:spPr>
      </p:cxnSp>
      <p:sp>
        <p:nvSpPr>
          <p:cNvPr id="13" name="Tekstvak 12">
            <a:extLst>
              <a:ext uri="{FF2B5EF4-FFF2-40B4-BE49-F238E27FC236}">
                <a16:creationId xmlns:a16="http://schemas.microsoft.com/office/drawing/2014/main" id="{A11BA60F-3677-461E-995E-EB009A09100F}"/>
              </a:ext>
            </a:extLst>
          </p:cNvPr>
          <p:cNvSpPr txBox="1"/>
          <p:nvPr/>
        </p:nvSpPr>
        <p:spPr>
          <a:xfrm>
            <a:off x="7772399" y="2146013"/>
            <a:ext cx="1570383"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600" b="0" i="0" u="none" strike="noStrike" kern="0" cap="none" spc="0" normalizeH="0" baseline="0" noProof="0" dirty="0">
                <a:ln>
                  <a:noFill/>
                </a:ln>
                <a:solidFill>
                  <a:prstClr val="black"/>
                </a:solidFill>
                <a:effectLst/>
                <a:uLnTx/>
                <a:uFillTx/>
              </a:rPr>
              <a:t>Activiteiten opdrachtgever</a:t>
            </a:r>
          </a:p>
        </p:txBody>
      </p:sp>
      <p:cxnSp>
        <p:nvCxnSpPr>
          <p:cNvPr id="14" name="Rechte verbindingslijn met pijl 13">
            <a:extLst>
              <a:ext uri="{FF2B5EF4-FFF2-40B4-BE49-F238E27FC236}">
                <a16:creationId xmlns:a16="http://schemas.microsoft.com/office/drawing/2014/main" id="{9D279108-6458-4317-8C3B-DA0B5D154A2B}"/>
              </a:ext>
            </a:extLst>
          </p:cNvPr>
          <p:cNvCxnSpPr/>
          <p:nvPr/>
        </p:nvCxnSpPr>
        <p:spPr>
          <a:xfrm flipH="1">
            <a:off x="7239000" y="3950873"/>
            <a:ext cx="1333500" cy="0"/>
          </a:xfrm>
          <a:prstGeom prst="straightConnector1">
            <a:avLst/>
          </a:prstGeom>
          <a:noFill/>
          <a:ln w="25400" cap="flat" cmpd="sng" algn="ctr">
            <a:solidFill>
              <a:sysClr val="windowText" lastClr="000000"/>
            </a:solidFill>
            <a:prstDash val="solid"/>
            <a:tailEnd type="arrow"/>
          </a:ln>
          <a:effectLst/>
        </p:spPr>
      </p:cxnSp>
      <p:sp>
        <p:nvSpPr>
          <p:cNvPr id="15" name="Tekstvak 14">
            <a:extLst>
              <a:ext uri="{FF2B5EF4-FFF2-40B4-BE49-F238E27FC236}">
                <a16:creationId xmlns:a16="http://schemas.microsoft.com/office/drawing/2014/main" id="{8F02076D-2012-4045-AFB2-574260C6BB89}"/>
              </a:ext>
            </a:extLst>
          </p:cNvPr>
          <p:cNvSpPr txBox="1"/>
          <p:nvPr/>
        </p:nvSpPr>
        <p:spPr>
          <a:xfrm>
            <a:off x="8248650" y="3704560"/>
            <a:ext cx="1943100" cy="584775"/>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600" b="0" i="0" u="none" strike="noStrike" kern="0" cap="none" spc="0" normalizeH="0" baseline="0" noProof="0" dirty="0" err="1">
                <a:ln>
                  <a:noFill/>
                </a:ln>
                <a:solidFill>
                  <a:prstClr val="black"/>
                </a:solidFill>
                <a:effectLst/>
                <a:uLnTx/>
                <a:uFillTx/>
              </a:rPr>
              <a:t>Deliverable</a:t>
            </a:r>
            <a:endParaRPr kumimoji="0" lang="nl-NL" sz="1600" b="0"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600" b="0" i="0" u="none" strike="noStrike" kern="0" cap="none" spc="0" normalizeH="0" baseline="0" noProof="0" dirty="0">
                <a:ln>
                  <a:noFill/>
                </a:ln>
                <a:solidFill>
                  <a:prstClr val="black"/>
                </a:solidFill>
                <a:effectLst/>
                <a:uLnTx/>
                <a:uFillTx/>
              </a:rPr>
              <a:t>Te bereiken resultaat</a:t>
            </a:r>
          </a:p>
        </p:txBody>
      </p:sp>
      <p:cxnSp>
        <p:nvCxnSpPr>
          <p:cNvPr id="16" name="Rechte verbindingslijn met pijl 15">
            <a:extLst>
              <a:ext uri="{FF2B5EF4-FFF2-40B4-BE49-F238E27FC236}">
                <a16:creationId xmlns:a16="http://schemas.microsoft.com/office/drawing/2014/main" id="{F4A248F2-FC92-4925-B08A-DDDC88070352}"/>
              </a:ext>
            </a:extLst>
          </p:cNvPr>
          <p:cNvCxnSpPr>
            <a:cxnSpLocks/>
            <a:stCxn id="17" idx="1"/>
          </p:cNvCxnSpPr>
          <p:nvPr/>
        </p:nvCxnSpPr>
        <p:spPr>
          <a:xfrm flipH="1">
            <a:off x="7403806" y="4718156"/>
            <a:ext cx="990598" cy="0"/>
          </a:xfrm>
          <a:prstGeom prst="straightConnector1">
            <a:avLst/>
          </a:prstGeom>
          <a:noFill/>
          <a:ln w="25400" cap="flat" cmpd="sng" algn="ctr">
            <a:solidFill>
              <a:sysClr val="windowText" lastClr="000000"/>
            </a:solidFill>
            <a:prstDash val="solid"/>
            <a:tailEnd type="arrow"/>
          </a:ln>
          <a:effectLst/>
        </p:spPr>
      </p:cxnSp>
      <p:sp>
        <p:nvSpPr>
          <p:cNvPr id="17" name="Tekstvak 16">
            <a:extLst>
              <a:ext uri="{FF2B5EF4-FFF2-40B4-BE49-F238E27FC236}">
                <a16:creationId xmlns:a16="http://schemas.microsoft.com/office/drawing/2014/main" id="{DE15C114-3E6F-4E22-A969-C1F51E4B28F2}"/>
              </a:ext>
            </a:extLst>
          </p:cNvPr>
          <p:cNvSpPr txBox="1"/>
          <p:nvPr/>
        </p:nvSpPr>
        <p:spPr>
          <a:xfrm>
            <a:off x="8394404" y="4548879"/>
            <a:ext cx="2095637" cy="338554"/>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600" b="0" i="0" u="none" strike="noStrike" kern="0" cap="none" spc="0" normalizeH="0" baseline="0" noProof="0" dirty="0">
                <a:ln>
                  <a:noFill/>
                </a:ln>
                <a:solidFill>
                  <a:prstClr val="black"/>
                </a:solidFill>
                <a:effectLst/>
                <a:uLnTx/>
                <a:uFillTx/>
              </a:rPr>
              <a:t>Projectdoelstellingen</a:t>
            </a:r>
          </a:p>
        </p:txBody>
      </p:sp>
    </p:spTree>
    <p:extLst>
      <p:ext uri="{BB962C8B-B14F-4D97-AF65-F5344CB8AC3E}">
        <p14:creationId xmlns:p14="http://schemas.microsoft.com/office/powerpoint/2010/main" val="10373168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2B4ECE-9838-4C36-BBFE-1EAD0DAF1E6F}"/>
              </a:ext>
            </a:extLst>
          </p:cNvPr>
          <p:cNvSpPr>
            <a:spLocks noGrp="1"/>
          </p:cNvSpPr>
          <p:nvPr>
            <p:ph type="title"/>
          </p:nvPr>
        </p:nvSpPr>
        <p:spPr/>
        <p:txBody>
          <a:bodyPr/>
          <a:lstStyle/>
          <a:p>
            <a:r>
              <a:rPr lang="nl-NL" dirty="0"/>
              <a:t>Dominante informatie</a:t>
            </a:r>
          </a:p>
        </p:txBody>
      </p:sp>
      <p:sp>
        <p:nvSpPr>
          <p:cNvPr id="3" name="Tijdelijke aanduiding voor inhoud 2">
            <a:extLst>
              <a:ext uri="{FF2B5EF4-FFF2-40B4-BE49-F238E27FC236}">
                <a16:creationId xmlns:a16="http://schemas.microsoft.com/office/drawing/2014/main" id="{C0729BD3-2E78-4DB5-A35C-84833DE87E44}"/>
              </a:ext>
            </a:extLst>
          </p:cNvPr>
          <p:cNvSpPr>
            <a:spLocks noGrp="1"/>
          </p:cNvSpPr>
          <p:nvPr>
            <p:ph idx="1"/>
          </p:nvPr>
        </p:nvSpPr>
        <p:spPr/>
        <p:txBody>
          <a:bodyPr vert="horz" lIns="0" tIns="0" rIns="0" bIns="0" rtlCol="0" anchor="t">
            <a:noAutofit/>
          </a:bodyPr>
          <a:lstStyle/>
          <a:p>
            <a:pPr marL="341630" indent="-341630"/>
            <a:r>
              <a:rPr lang="nl-NL" sz="2400" dirty="0"/>
              <a:t>Dominant betekent dat meteen duidelijk is wat er bedoeld wordt. Informatie die logisch, helder én meetbaar is.</a:t>
            </a:r>
            <a:r>
              <a:rPr lang="nl-NL" dirty="0"/>
              <a:t> </a:t>
            </a:r>
          </a:p>
          <a:p>
            <a:pPr marL="341630" indent="-341630"/>
            <a:r>
              <a:rPr lang="nl-NL" sz="2400" dirty="0"/>
              <a:t>Dominante informatie laat geen ruimte voor onzekerheid en moet zeker geen mensen aan het denken zetten.</a:t>
            </a:r>
            <a:endParaRPr lang="nl-NL" sz="2400" dirty="0">
              <a:cs typeface="Arial"/>
            </a:endParaRPr>
          </a:p>
          <a:p>
            <a:pPr marL="341630" indent="-341630"/>
            <a:r>
              <a:rPr lang="nl-NL" sz="2400" dirty="0"/>
              <a:t>Dominante informatie gaat over het presenteren van onderscheidende informatie; het verschil tussen gebabbel en een gesprek. </a:t>
            </a:r>
            <a:endParaRPr lang="nl-NL" sz="2400" dirty="0">
              <a:cs typeface="Arial"/>
            </a:endParaRPr>
          </a:p>
          <a:p>
            <a:pPr marL="341630" indent="-341630"/>
            <a:r>
              <a:rPr lang="nl-NL" sz="2400" dirty="0"/>
              <a:t>Het gaat om keiharde informatie, die meetbaar, duidelijk en eenduidig uit te leggen is. </a:t>
            </a:r>
            <a:endParaRPr lang="nl-NL" sz="2400" dirty="0">
              <a:cs typeface="Arial"/>
            </a:endParaRPr>
          </a:p>
          <a:p>
            <a:pPr marL="341630" indent="-341630"/>
            <a:endParaRPr lang="nl-NL" dirty="0">
              <a:cs typeface="Arial"/>
            </a:endParaRPr>
          </a:p>
        </p:txBody>
      </p:sp>
      <p:sp>
        <p:nvSpPr>
          <p:cNvPr id="4" name="Tijdelijke aanduiding voor dianummer 3">
            <a:extLst>
              <a:ext uri="{FF2B5EF4-FFF2-40B4-BE49-F238E27FC236}">
                <a16:creationId xmlns:a16="http://schemas.microsoft.com/office/drawing/2014/main" id="{CCDD999C-810D-497F-8DAC-9623D5847105}"/>
              </a:ext>
            </a:extLst>
          </p:cNvPr>
          <p:cNvSpPr>
            <a:spLocks noGrp="1"/>
          </p:cNvSpPr>
          <p:nvPr>
            <p:ph type="sldNum" sz="quarter" idx="12"/>
          </p:nvPr>
        </p:nvSpPr>
        <p:spPr/>
        <p:txBody>
          <a:bodyPr/>
          <a:lstStyle/>
          <a:p>
            <a:fld id="{C67B33B6-CE6D-2541-9A4F-9A9053BF6864}" type="slidenum">
              <a:rPr lang="nl-NL" smtClean="0"/>
              <a:t>9</a:t>
            </a:fld>
            <a:endParaRPr lang="nl-NL"/>
          </a:p>
        </p:txBody>
      </p:sp>
    </p:spTree>
    <p:extLst>
      <p:ext uri="{BB962C8B-B14F-4D97-AF65-F5344CB8AC3E}">
        <p14:creationId xmlns:p14="http://schemas.microsoft.com/office/powerpoint/2010/main" val="1700409165"/>
      </p:ext>
    </p:extLst>
  </p:cSld>
  <p:clrMapOvr>
    <a:masterClrMapping/>
  </p:clrMapOvr>
</p:sld>
</file>

<file path=ppt/theme/theme1.xml><?xml version="1.0" encoding="utf-8"?>
<a:theme xmlns:a="http://schemas.openxmlformats.org/drawingml/2006/main" name="Office-thema">
  <a:themeElements>
    <a:clrScheme name="Aangepast 1">
      <a:dk1>
        <a:srgbClr val="00314E"/>
      </a:dk1>
      <a:lt1>
        <a:srgbClr val="BA4133"/>
      </a:lt1>
      <a:dk2>
        <a:srgbClr val="80D0F4"/>
      </a:dk2>
      <a:lt2>
        <a:srgbClr val="ED7F82"/>
      </a:lt2>
      <a:accent1>
        <a:srgbClr val="00314E"/>
      </a:accent1>
      <a:accent2>
        <a:srgbClr val="BA4133"/>
      </a:accent2>
      <a:accent3>
        <a:srgbClr val="80D0F4"/>
      </a:accent3>
      <a:accent4>
        <a:srgbClr val="ED7F82"/>
      </a:accent4>
      <a:accent5>
        <a:srgbClr val="D5CEA2"/>
      </a:accent5>
      <a:accent6>
        <a:srgbClr val="61B020"/>
      </a:accent6>
      <a:hlink>
        <a:srgbClr val="BA4133"/>
      </a:hlink>
      <a:folHlink>
        <a:srgbClr val="BA4133"/>
      </a:folHlink>
    </a:clrScheme>
    <a:fontScheme name="IFV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ifv_v6_16-9.potx" id="{1768D1C7-5441-4ECE-B982-F01F98EA1ACB}" vid="{DA533C4A-0DFD-4AAD-8082-5ABECEAD0FA9}"/>
    </a:ext>
  </a:ext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5BB30641379804C87F1C8627FA73E63" ma:contentTypeVersion="12" ma:contentTypeDescription="Een nieuw document maken." ma:contentTypeScope="" ma:versionID="60006e1c533cce980f6b1147571b94a9">
  <xsd:schema xmlns:xsd="http://www.w3.org/2001/XMLSchema" xmlns:xs="http://www.w3.org/2001/XMLSchema" xmlns:p="http://schemas.microsoft.com/office/2006/metadata/properties" xmlns:ns2="9de11591-56c2-4440-9348-a521a63a3945" xmlns:ns3="98491d9f-23c4-41d1-a5d0-fef24160bcfd" targetNamespace="http://schemas.microsoft.com/office/2006/metadata/properties" ma:root="true" ma:fieldsID="8f750ec8adaec29b1316b3b3e35b64c7" ns2:_="" ns3:_="">
    <xsd:import namespace="9de11591-56c2-4440-9348-a521a63a3945"/>
    <xsd:import namespace="98491d9f-23c4-41d1-a5d0-fef24160bcfd"/>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e11591-56c2-4440-9348-a521a63a394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8491d9f-23c4-41d1-a5d0-fef24160bcfd" elementFormDefault="qualified">
    <xsd:import namespace="http://schemas.microsoft.com/office/2006/documentManagement/types"/>
    <xsd:import namespace="http://schemas.microsoft.com/office/infopath/2007/PartnerControls"/>
    <xsd:element name="SharedWithUsers" ma:index="16"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98491d9f-23c4-41d1-a5d0-fef24160bcfd">
      <UserInfo>
        <DisplayName/>
        <AccountId xsi:nil="true"/>
        <AccountType/>
      </UserInfo>
    </SharedWithUsers>
  </documentManagement>
</p:properties>
</file>

<file path=customXml/itemProps1.xml><?xml version="1.0" encoding="utf-8"?>
<ds:datastoreItem xmlns:ds="http://schemas.openxmlformats.org/officeDocument/2006/customXml" ds:itemID="{EB0ED977-1C3E-4151-A5EB-A406CB955E53}">
  <ds:schemaRefs>
    <ds:schemaRef ds:uri="http://schemas.microsoft.com/sharepoint/v3/contenttype/forms"/>
  </ds:schemaRefs>
</ds:datastoreItem>
</file>

<file path=customXml/itemProps2.xml><?xml version="1.0" encoding="utf-8"?>
<ds:datastoreItem xmlns:ds="http://schemas.openxmlformats.org/officeDocument/2006/customXml" ds:itemID="{EF367682-0183-4573-BA66-3047B499145B}"/>
</file>

<file path=customXml/itemProps3.xml><?xml version="1.0" encoding="utf-8"?>
<ds:datastoreItem xmlns:ds="http://schemas.openxmlformats.org/officeDocument/2006/customXml" ds:itemID="{E81FB59A-4E35-46A3-B196-A21905BE568D}">
  <ds:schemaRefs>
    <ds:schemaRef ds:uri="aa671cc2-8b0c-454f-b806-30e8f73d9ac0"/>
    <ds:schemaRef ds:uri="af9be74f-f2a3-461d-8433-c45757f2fff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ifv_v6_16-9</Template>
  <TotalTime>87</TotalTime>
  <Words>1485</Words>
  <Application>Microsoft Office PowerPoint</Application>
  <PresentationFormat>Breedbeeld</PresentationFormat>
  <Paragraphs>179</Paragraphs>
  <Slides>28</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28</vt:i4>
      </vt:variant>
    </vt:vector>
  </HeadingPairs>
  <TitlesOfParts>
    <vt:vector size="32" baseType="lpstr">
      <vt:lpstr>Arial</vt:lpstr>
      <vt:lpstr>Calibri</vt:lpstr>
      <vt:lpstr>Wingdings 3</vt:lpstr>
      <vt:lpstr>Office-thema</vt:lpstr>
      <vt:lpstr>Best Value Procurement (BVP)  </vt:lpstr>
      <vt:lpstr>Inhoud</vt:lpstr>
      <vt:lpstr>1. Filosofie</vt:lpstr>
      <vt:lpstr>Hoe herkennen we de expert?</vt:lpstr>
      <vt:lpstr>Tips</vt:lpstr>
      <vt:lpstr>Tips</vt:lpstr>
      <vt:lpstr>2. Begrippen</vt:lpstr>
      <vt:lpstr>Relaties begrippen</vt:lpstr>
      <vt:lpstr>Dominante informatie</vt:lpstr>
      <vt:lpstr>Loslaten minimale eisen</vt:lpstr>
      <vt:lpstr>Invloed van minimale eisen</vt:lpstr>
      <vt:lpstr>3. Methodiek, fasen van het BVP proces</vt:lpstr>
      <vt:lpstr>Fase 1. Voorbereiding OG</vt:lpstr>
      <vt:lpstr>Fase 1. Voorbereiding ON</vt:lpstr>
      <vt:lpstr>Fase 2. Beoordeling</vt:lpstr>
      <vt:lpstr>Prestatiedossier</vt:lpstr>
      <vt:lpstr>Prestatieonderbouwing</vt:lpstr>
      <vt:lpstr>Tips</vt:lpstr>
      <vt:lpstr>Risicodossier</vt:lpstr>
      <vt:lpstr>Risicodossier</vt:lpstr>
      <vt:lpstr>Tips</vt:lpstr>
      <vt:lpstr>Kansendossier</vt:lpstr>
      <vt:lpstr>Interviews</vt:lpstr>
      <vt:lpstr>Setting interviews</vt:lpstr>
      <vt:lpstr>Tips interviews</vt:lpstr>
      <vt:lpstr>Fase 3. Concretisering</vt:lpstr>
      <vt:lpstr>Fase 3. Concretisering</vt:lpstr>
      <vt:lpstr>Tips concretiseringsfase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Best Value Procurement   </dc:title>
  <dc:creator>Nathalie van der Meyden [IFV]</dc:creator>
  <cp:lastModifiedBy>Nathalie van der Meyden [IFV]</cp:lastModifiedBy>
  <cp:revision>16</cp:revision>
  <dcterms:created xsi:type="dcterms:W3CDTF">2021-07-30T11:49:32Z</dcterms:created>
  <dcterms:modified xsi:type="dcterms:W3CDTF">2021-08-10T06:54:21Z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0x010100A5BB30641379804C87F1C8627FA73E63</vt:lpwstr>
  </property>
  <property fmtid="{D5CDD505-2E9C-101B-9397-08002B2CF9AE}" pid="3" name="Order">
    <vt:r8>15700</vt:r8>
  </property>
  <property fmtid="{D5CDD505-2E9C-101B-9397-08002B2CF9AE}" pid="4" name="xd_Signature">
    <vt:bool>false</vt:bool>
  </property>
  <property fmtid="{D5CDD505-2E9C-101B-9397-08002B2CF9AE}" pid="5" name="xd_ProgID">
    <vt:lpwstr/>
  </property>
  <property fmtid="{D5CDD505-2E9C-101B-9397-08002B2CF9AE}" pid="6" name="_ExtendedDescription">
    <vt:lpwstr/>
  </property>
  <property fmtid="{D5CDD505-2E9C-101B-9397-08002B2CF9AE}" pid="7" name="_SourceUrl">
    <vt:lpwstr/>
  </property>
  <property fmtid="{D5CDD505-2E9C-101B-9397-08002B2CF9AE}" pid="8" name="_SharedFileIndex">
    <vt:lpwstr/>
  </property>
  <property fmtid="{D5CDD505-2E9C-101B-9397-08002B2CF9AE}" pid="9" name="ComplianceAssetId">
    <vt:lpwstr/>
  </property>
  <property fmtid="{D5CDD505-2E9C-101B-9397-08002B2CF9AE}" pid="10" name="TemplateUrl">
    <vt:lpwstr/>
  </property>
</Properties>
</file>