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32" r:id="rId2"/>
  </p:sldMasterIdLst>
  <p:notesMasterIdLst>
    <p:notesMasterId r:id="rId22"/>
  </p:notesMasterIdLst>
  <p:handoutMasterIdLst>
    <p:handoutMasterId r:id="rId23"/>
  </p:handoutMasterIdLst>
  <p:sldIdLst>
    <p:sldId id="256" r:id="rId3"/>
    <p:sldId id="257" r:id="rId4"/>
    <p:sldId id="258" r:id="rId5"/>
    <p:sldId id="259" r:id="rId6"/>
    <p:sldId id="260" r:id="rId7"/>
    <p:sldId id="265" r:id="rId8"/>
    <p:sldId id="264" r:id="rId9"/>
    <p:sldId id="268" r:id="rId10"/>
    <p:sldId id="267" r:id="rId11"/>
    <p:sldId id="266" r:id="rId12"/>
    <p:sldId id="262" r:id="rId13"/>
    <p:sldId id="270" r:id="rId14"/>
    <p:sldId id="271" r:id="rId15"/>
    <p:sldId id="272" r:id="rId16"/>
    <p:sldId id="269" r:id="rId17"/>
    <p:sldId id="263" r:id="rId18"/>
    <p:sldId id="275" r:id="rId19"/>
    <p:sldId id="273" r:id="rId20"/>
    <p:sldId id="27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AE248F0C-526C-4C02-B770-1699BF49852E}">
          <p14:sldIdLst>
            <p14:sldId id="256"/>
            <p14:sldId id="257"/>
            <p14:sldId id="258"/>
            <p14:sldId id="259"/>
            <p14:sldId id="260"/>
            <p14:sldId id="265"/>
            <p14:sldId id="264"/>
            <p14:sldId id="268"/>
            <p14:sldId id="267"/>
            <p14:sldId id="266"/>
            <p14:sldId id="262"/>
            <p14:sldId id="270"/>
            <p14:sldId id="271"/>
            <p14:sldId id="272"/>
            <p14:sldId id="269"/>
            <p14:sldId id="263"/>
            <p14:sldId id="275"/>
            <p14:sldId id="273"/>
            <p14:sldId id="2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eu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154273"/>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363" autoAdjust="0"/>
  </p:normalViewPr>
  <p:slideViewPr>
    <p:cSldViewPr snapToGrid="0">
      <p:cViewPr varScale="1">
        <p:scale>
          <a:sx n="48" d="100"/>
          <a:sy n="48" d="100"/>
        </p:scale>
        <p:origin x="1320" y="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2-3-2022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2-3-2022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2"/>
        </a:solidFill>
        <a:effectLst/>
      </p:bgPr>
    </p:bg>
    <p:spTree>
      <p:nvGrpSpPr>
        <p:cNvPr id="1" name=""/>
        <p:cNvGrpSpPr/>
        <p:nvPr/>
      </p:nvGrpSpPr>
      <p:grpSpPr>
        <a:xfrm>
          <a:off x="0" y="0"/>
          <a:ext cx="0" cy="0"/>
          <a:chOff x="0" y="0"/>
          <a:chExt cx="0" cy="0"/>
        </a:xfrm>
      </p:grpSpPr>
      <p:sp>
        <p:nvSpPr>
          <p:cNvPr id="30" name="Vrije vorm: vorm 29">
            <a:extLst>
              <a:ext uri="{FF2B5EF4-FFF2-40B4-BE49-F238E27FC236}">
                <a16:creationId xmlns:a16="http://schemas.microsoft.com/office/drawing/2014/main" id="{FB7BC648-3F3A-4FE6-B474-FF08AD16EC55}"/>
              </a:ext>
            </a:extLst>
          </p:cNvPr>
          <p:cNvSpPr/>
          <p:nvPr userDrawn="1"/>
        </p:nvSpPr>
        <p:spPr>
          <a:xfrm>
            <a:off x="0" y="0"/>
            <a:ext cx="6096000" cy="6858000"/>
          </a:xfrm>
          <a:custGeom>
            <a:avLst/>
            <a:gdLst>
              <a:gd name="connsiteX0" fmla="*/ 0 w 6096000"/>
              <a:gd name="connsiteY0" fmla="*/ 0 h 6858000"/>
              <a:gd name="connsiteX1" fmla="*/ 5850001 w 6096000"/>
              <a:gd name="connsiteY1" fmla="*/ 0 h 6858000"/>
              <a:gd name="connsiteX2" fmla="*/ 5850001 w 6096000"/>
              <a:gd name="connsiteY2" fmla="*/ 975600 h 6858000"/>
              <a:gd name="connsiteX3" fmla="*/ 6096000 w 6096000"/>
              <a:gd name="connsiteY3" fmla="*/ 975600 h 6858000"/>
              <a:gd name="connsiteX4" fmla="*/ 6096000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5850001" y="0"/>
                </a:lnTo>
                <a:lnTo>
                  <a:pt x="5850001" y="975600"/>
                </a:lnTo>
                <a:lnTo>
                  <a:pt x="6096000" y="975600"/>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hasCustomPrompt="1"/>
          </p:nvPr>
        </p:nvSpPr>
        <p:spPr>
          <a:xfrm>
            <a:off x="6552000" y="3657600"/>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5" name="Tijdelijke aanduiding voor tekst 16"/>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8">
            <a:extLst>
              <a:ext uri="{FF2B5EF4-FFF2-40B4-BE49-F238E27FC236}">
                <a16:creationId xmlns:a16="http://schemas.microsoft.com/office/drawing/2014/main" id="{BCE3D936-01A5-42C9-A617-17B3B8FB8C54}"/>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sp>
        <p:nvSpPr>
          <p:cNvPr id="11" name="Vertrouwelijkheidsniveau">
            <a:extLst>
              <a:ext uri="{FF2B5EF4-FFF2-40B4-BE49-F238E27FC236}">
                <a16:creationId xmlns:a16="http://schemas.microsoft.com/office/drawing/2014/main" id="{D6028795-C409-40A9-B428-B0AF6EBB642E}"/>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jdelijke aanduiding voor dianummer 11">
            <a:extLst>
              <a:ext uri="{FF2B5EF4-FFF2-40B4-BE49-F238E27FC236}">
                <a16:creationId xmlns:a16="http://schemas.microsoft.com/office/drawing/2014/main" id="{41FD69D9-3E06-4876-9F73-71B6B351D2BE}"/>
              </a:ext>
            </a:extLst>
          </p:cNvPr>
          <p:cNvSpPr>
            <a:spLocks noGrp="1"/>
          </p:cNvSpPr>
          <p:nvPr>
            <p:ph type="sldNum" sz="quarter" idx="27"/>
          </p:nvPr>
        </p:nvSpPr>
        <p:spPr>
          <a:xfrm>
            <a:off x="11048400" y="6528572"/>
            <a:ext cx="511200" cy="183600"/>
          </a:xfrm>
        </p:spPr>
        <p:txBody>
          <a:bodyPr/>
          <a:lstStyle/>
          <a:p>
            <a:fld id="{6C93B359-CF0D-4389-949E-16A33FCBB3EC}" type="slidenum">
              <a:rPr lang="nl-NL" smtClean="0"/>
              <a:t>‹nr.›</a:t>
            </a:fld>
            <a:endParaRPr lang="nl-NL" dirty="0"/>
          </a:p>
        </p:txBody>
      </p:sp>
      <p:pic>
        <p:nvPicPr>
          <p:cNvPr id="3" name="Afbeelding 2">
            <a:extLst>
              <a:ext uri="{FF2B5EF4-FFF2-40B4-BE49-F238E27FC236}">
                <a16:creationId xmlns:a16="http://schemas.microsoft.com/office/drawing/2014/main" id="{8828510C-BC5B-408F-A83E-20041DE7A1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horizontaal geel">
    <p:bg>
      <p:bgPr>
        <a:solidFill>
          <a:schemeClr val="accent2"/>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40B2573-7117-47DC-A1FC-56A832A1E9D3}"/>
              </a:ext>
            </a:extLst>
          </p:cNvPr>
          <p:cNvSpPr>
            <a:spLocks noGrp="1"/>
          </p:cNvSpPr>
          <p:nvPr>
            <p:ph type="pic" sz="quarter" idx="10" hasCustomPrompt="1"/>
          </p:nvPr>
        </p:nvSpPr>
        <p:spPr>
          <a:xfrm>
            <a:off x="0" y="3429000"/>
            <a:ext cx="12192000" cy="3429000"/>
          </a:xfrm>
          <a:solidFill>
            <a:schemeClr val="tx1">
              <a:lumMod val="85000"/>
            </a:schemeClr>
          </a:solidFill>
        </p:spPr>
        <p:txBody>
          <a:bodyPr tIns="1080000" anchor="t" anchorCtr="1"/>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C27AD964-7CC1-4105-95CD-B7149718814C}"/>
              </a:ext>
            </a:extLst>
          </p:cNvPr>
          <p:cNvSpPr>
            <a:spLocks noGrp="1"/>
          </p:cNvSpPr>
          <p:nvPr>
            <p:ph type="sldNum" sz="quarter" idx="11"/>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7" name="Titel 6">
            <a:extLst>
              <a:ext uri="{FF2B5EF4-FFF2-40B4-BE49-F238E27FC236}">
                <a16:creationId xmlns:a16="http://schemas.microsoft.com/office/drawing/2014/main" id="{4A879FCC-B15B-43B0-94C1-EA709F51A48D}"/>
              </a:ext>
            </a:extLst>
          </p:cNvPr>
          <p:cNvSpPr>
            <a:spLocks noGrp="1"/>
          </p:cNvSpPr>
          <p:nvPr>
            <p:ph type="title" hasCustomPrompt="1"/>
          </p:nvPr>
        </p:nvSpPr>
        <p:spPr/>
        <p:txBody>
          <a:bodyPr/>
          <a:lstStyle>
            <a:lvl1pPr>
              <a:defRPr>
                <a:solidFill>
                  <a:schemeClr val="bg1"/>
                </a:solidFill>
              </a:defRPr>
            </a:lvl1pPr>
          </a:lstStyle>
          <a:p>
            <a:r>
              <a:rPr lang="nl-NL" dirty="0"/>
              <a:t>Klik om een titel in te voegen</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4D76FA77-7724-405A-BCBC-F7FB2273E85D}"/>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5329235 w 12192000"/>
              <a:gd name="connsiteY1" fmla="*/ 0 h 6858000"/>
              <a:gd name="connsiteX2" fmla="*/ 5848350 w 12192000"/>
              <a:gd name="connsiteY2" fmla="*/ 0 h 6858000"/>
              <a:gd name="connsiteX3" fmla="*/ 5857872 w 12192000"/>
              <a:gd name="connsiteY3" fmla="*/ 0 h 6858000"/>
              <a:gd name="connsiteX4" fmla="*/ 5857872 w 12192000"/>
              <a:gd name="connsiteY4" fmla="*/ 711998 h 6858000"/>
              <a:gd name="connsiteX5" fmla="*/ 6324600 w 12192000"/>
              <a:gd name="connsiteY5" fmla="*/ 711998 h 6858000"/>
              <a:gd name="connsiteX6" fmla="*/ 6324600 w 12192000"/>
              <a:gd name="connsiteY6" fmla="*/ 0 h 6858000"/>
              <a:gd name="connsiteX7" fmla="*/ 12192000 w 12192000"/>
              <a:gd name="connsiteY7" fmla="*/ 0 h 6858000"/>
              <a:gd name="connsiteX8" fmla="*/ 12192000 w 12192000"/>
              <a:gd name="connsiteY8" fmla="*/ 6858000 h 6858000"/>
              <a:gd name="connsiteX9" fmla="*/ 6324600 w 12192000"/>
              <a:gd name="connsiteY9" fmla="*/ 6858000 h 6858000"/>
              <a:gd name="connsiteX10" fmla="*/ 584835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5329235" y="0"/>
                </a:lnTo>
                <a:lnTo>
                  <a:pt x="5848350" y="0"/>
                </a:lnTo>
                <a:lnTo>
                  <a:pt x="5857872" y="0"/>
                </a:lnTo>
                <a:lnTo>
                  <a:pt x="5857872" y="711998"/>
                </a:lnTo>
                <a:lnTo>
                  <a:pt x="6324600" y="711998"/>
                </a:lnTo>
                <a:lnTo>
                  <a:pt x="6324600" y="0"/>
                </a:lnTo>
                <a:lnTo>
                  <a:pt x="12192000" y="0"/>
                </a:lnTo>
                <a:lnTo>
                  <a:pt x="12192000" y="6858000"/>
                </a:lnTo>
                <a:lnTo>
                  <a:pt x="6324600" y="6858000"/>
                </a:lnTo>
                <a:lnTo>
                  <a:pt x="5848350" y="6858000"/>
                </a:lnTo>
                <a:lnTo>
                  <a:pt x="0" y="6858000"/>
                </a:lnTo>
                <a:close/>
              </a:path>
            </a:pathLst>
          </a:custGeom>
          <a:solidFill>
            <a:schemeClr val="bg1">
              <a:lumMod val="85000"/>
            </a:schemeClr>
          </a:solidFill>
        </p:spPr>
        <p:txBody>
          <a:bodyPr wrap="square" tIns="2520000" anchor="t" anchorCtr="1">
            <a:noAutofit/>
          </a:bodyPr>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5" name="Titel 4"/>
          <p:cNvSpPr>
            <a:spLocks noGrp="1"/>
          </p:cNvSpPr>
          <p:nvPr>
            <p:ph type="title" hasCustomPrompt="1"/>
          </p:nvPr>
        </p:nvSpPr>
        <p:spPr>
          <a:xfrm>
            <a:off x="0" y="5153776"/>
            <a:ext cx="12192000" cy="576000"/>
          </a:xfrm>
          <a:solidFill>
            <a:schemeClr val="accent2"/>
          </a:solidFill>
        </p:spPr>
        <p:txBody>
          <a:bodyPr lIns="630000" anchor="ctr" anchorCtr="0">
            <a:noAutofit/>
          </a:bodyPr>
          <a:lstStyle>
            <a:lvl1pPr algn="l">
              <a:defRPr sz="3200">
                <a:solidFill>
                  <a:schemeClr val="tx1"/>
                </a:solidFill>
              </a:defRPr>
            </a:lvl1pPr>
          </a:lstStyle>
          <a:p>
            <a:r>
              <a:rPr lang="nl-NL" dirty="0"/>
              <a:t>Klik om een naam in te voegen</a:t>
            </a:r>
          </a:p>
        </p:txBody>
      </p:sp>
      <p:sp>
        <p:nvSpPr>
          <p:cNvPr id="3" name="Tijdelijke aanduiding voor tekst 2"/>
          <p:cNvSpPr>
            <a:spLocks noGrp="1"/>
          </p:cNvSpPr>
          <p:nvPr>
            <p:ph type="body" sz="quarter" idx="10" hasCustomPrompt="1"/>
          </p:nvPr>
        </p:nvSpPr>
        <p:spPr>
          <a:xfrm>
            <a:off x="0" y="5825413"/>
            <a:ext cx="12192000" cy="396000"/>
          </a:xfrm>
          <a:solidFill>
            <a:schemeClr val="bg1"/>
          </a:solidFill>
        </p:spPr>
        <p:txBody>
          <a:bodyPr lIns="630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functie of project in te voegen</a:t>
            </a:r>
          </a:p>
        </p:txBody>
      </p:sp>
      <p:sp>
        <p:nvSpPr>
          <p:cNvPr id="12" name="Tijdelijke aanduiding voor dianummer 11">
            <a:extLst>
              <a:ext uri="{FF2B5EF4-FFF2-40B4-BE49-F238E27FC236}">
                <a16:creationId xmlns:a16="http://schemas.microsoft.com/office/drawing/2014/main" id="{49EE6DDE-E144-43EA-A883-E219AA865806}"/>
              </a:ext>
            </a:extLst>
          </p:cNvPr>
          <p:cNvSpPr>
            <a:spLocks noGrp="1"/>
          </p:cNvSpPr>
          <p:nvPr>
            <p:ph type="sldNum" sz="quarter" idx="12"/>
          </p:nvPr>
        </p:nvSpPr>
        <p:spPr/>
        <p:txBody>
          <a:bodyPr/>
          <a:lstStyle/>
          <a:p>
            <a:fld id="{6C93B359-CF0D-4389-949E-16A33FCBB3EC}" type="slidenum">
              <a:rPr lang="nl-NL" smtClean="0"/>
              <a:pPr/>
              <a:t>‹nr.›</a:t>
            </a:fld>
            <a:endParaRPr lang="nl-NL" dirty="0"/>
          </a:p>
        </p:txBody>
      </p:sp>
    </p:spTree>
    <p:extLst>
      <p:ext uri="{BB962C8B-B14F-4D97-AF65-F5344CB8AC3E}">
        <p14:creationId xmlns:p14="http://schemas.microsoft.com/office/powerpoint/2010/main" val="99240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
    <p:bg>
      <p:bgPr>
        <a:solidFill>
          <a:schemeClr val="accent2"/>
        </a:solidFill>
        <a:effectLst/>
      </p:bgPr>
    </p:bg>
    <p:spTree>
      <p:nvGrpSpPr>
        <p:cNvPr id="1" name=""/>
        <p:cNvGrpSpPr/>
        <p:nvPr/>
      </p:nvGrpSpPr>
      <p:grpSpPr>
        <a:xfrm>
          <a:off x="0" y="0"/>
          <a:ext cx="0" cy="0"/>
          <a:chOff x="0" y="0"/>
          <a:chExt cx="0" cy="0"/>
        </a:xfrm>
      </p:grpSpPr>
      <p:sp>
        <p:nvSpPr>
          <p:cNvPr id="17" name="Vrije vorm: vorm 16">
            <a:extLst>
              <a:ext uri="{FF2B5EF4-FFF2-40B4-BE49-F238E27FC236}">
                <a16:creationId xmlns:a16="http://schemas.microsoft.com/office/drawing/2014/main" id="{CE883B12-7812-4AB5-9452-637027F74772}"/>
              </a:ext>
            </a:extLst>
          </p:cNvPr>
          <p:cNvSpPr/>
          <p:nvPr userDrawn="1"/>
        </p:nvSpPr>
        <p:spPr>
          <a:xfrm>
            <a:off x="0" y="0"/>
            <a:ext cx="6096000" cy="6858000"/>
          </a:xfrm>
          <a:custGeom>
            <a:avLst/>
            <a:gdLst>
              <a:gd name="connsiteX0" fmla="*/ 0 w 6096000"/>
              <a:gd name="connsiteY0" fmla="*/ 0 h 6858000"/>
              <a:gd name="connsiteX1" fmla="*/ 5360191 w 6096000"/>
              <a:gd name="connsiteY1" fmla="*/ 0 h 6858000"/>
              <a:gd name="connsiteX2" fmla="*/ 5850001 w 6096000"/>
              <a:gd name="connsiteY2" fmla="*/ 0 h 6858000"/>
              <a:gd name="connsiteX3" fmla="*/ 5862635 w 6096000"/>
              <a:gd name="connsiteY3" fmla="*/ 0 h 6858000"/>
              <a:gd name="connsiteX4" fmla="*/ 5862635 w 6096000"/>
              <a:gd name="connsiteY4" fmla="*/ 709612 h 6858000"/>
              <a:gd name="connsiteX5" fmla="*/ 6096000 w 6096000"/>
              <a:gd name="connsiteY5" fmla="*/ 709612 h 6858000"/>
              <a:gd name="connsiteX6" fmla="*/ 6096000 w 6096000"/>
              <a:gd name="connsiteY6" fmla="*/ 975600 h 6858000"/>
              <a:gd name="connsiteX7" fmla="*/ 6096000 w 6096000"/>
              <a:gd name="connsiteY7" fmla="*/ 1102518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360191" y="0"/>
                </a:lnTo>
                <a:lnTo>
                  <a:pt x="5850001" y="0"/>
                </a:lnTo>
                <a:lnTo>
                  <a:pt x="5862635" y="0"/>
                </a:lnTo>
                <a:lnTo>
                  <a:pt x="5862635" y="709612"/>
                </a:lnTo>
                <a:lnTo>
                  <a:pt x="6096000" y="709612"/>
                </a:lnTo>
                <a:lnTo>
                  <a:pt x="6096000" y="975600"/>
                </a:lnTo>
                <a:lnTo>
                  <a:pt x="6096000" y="11025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1" name="Tijdelijke aanduiding voor afbeelding 3"/>
          <p:cNvSpPr>
            <a:spLocks noGrp="1" noChangeAspect="1"/>
          </p:cNvSpPr>
          <p:nvPr>
            <p:ph type="pic" sz="quarter" idx="19"/>
          </p:nvPr>
        </p:nvSpPr>
        <p:spPr>
          <a:xfrm>
            <a:off x="6559200"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59200"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59200"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smtClean="0"/>
              <a:t>Klik op het pictogram als u een afbeelding wilt toevoegen</a:t>
            </a:r>
            <a:endParaRPr lang="nl-NL" dirty="0"/>
          </a:p>
        </p:txBody>
      </p:sp>
      <p:sp>
        <p:nvSpPr>
          <p:cNvPr id="3" name="Titel 2">
            <a:extLst>
              <a:ext uri="{FF2B5EF4-FFF2-40B4-BE49-F238E27FC236}">
                <a16:creationId xmlns:a16="http://schemas.microsoft.com/office/drawing/2014/main" id="{D869C57F-4252-4209-A8BC-33FAC7ADB69A}"/>
              </a:ext>
            </a:extLst>
          </p:cNvPr>
          <p:cNvSpPr>
            <a:spLocks noGrp="1"/>
          </p:cNvSpPr>
          <p:nvPr>
            <p:ph type="title" hasCustomPrompt="1"/>
          </p:nvPr>
        </p:nvSpPr>
        <p:spPr>
          <a:xfrm>
            <a:off x="630000" y="3050453"/>
            <a:ext cx="4997688" cy="1069200"/>
          </a:xfrm>
        </p:spPr>
        <p:txBody>
          <a:bodyPr/>
          <a:lstStyle>
            <a:lvl1pPr>
              <a:defRPr>
                <a:solidFill>
                  <a:schemeClr val="tx1"/>
                </a:solidFill>
              </a:defRPr>
            </a:lvl1pPr>
          </a:lstStyle>
          <a:p>
            <a:r>
              <a:rPr lang="nl-NL" dirty="0"/>
              <a:t>Type een afsluitende zin</a:t>
            </a:r>
          </a:p>
        </p:txBody>
      </p:sp>
      <p:sp>
        <p:nvSpPr>
          <p:cNvPr id="11" name="Tijdelijke aanduiding voor dianummer 10">
            <a:extLst>
              <a:ext uri="{FF2B5EF4-FFF2-40B4-BE49-F238E27FC236}">
                <a16:creationId xmlns:a16="http://schemas.microsoft.com/office/drawing/2014/main" id="{A3A163FE-BA7A-4106-9910-A643D023C9F7}"/>
              </a:ext>
            </a:extLst>
          </p:cNvPr>
          <p:cNvSpPr>
            <a:spLocks noGrp="1"/>
          </p:cNvSpPr>
          <p:nvPr>
            <p:ph type="sldNum" sz="quarter" idx="22"/>
          </p:nvPr>
        </p:nvSpPr>
        <p:spPr/>
        <p:txBody>
          <a:bodyPr/>
          <a:lstStyle/>
          <a:p>
            <a:fld id="{6C93B359-CF0D-4389-949E-16A33FCBB3EC}" type="slidenum">
              <a:rPr lang="nl-NL" smtClean="0"/>
              <a:pPr/>
              <a:t>‹nr.›</a:t>
            </a:fld>
            <a:endParaRPr lang="nl-NL" dirty="0"/>
          </a:p>
        </p:txBody>
      </p:sp>
      <p:sp>
        <p:nvSpPr>
          <p:cNvPr id="25" name="Vertrouwelijkheidsniveau">
            <a:extLst>
              <a:ext uri="{FF2B5EF4-FFF2-40B4-BE49-F238E27FC236}">
                <a16:creationId xmlns:a16="http://schemas.microsoft.com/office/drawing/2014/main" id="{CAA5CBF2-B6F9-4237-8DE7-3D9FD8FFABB1}"/>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pic>
        <p:nvPicPr>
          <p:cNvPr id="24" name="Afbeelding 23">
            <a:extLst>
              <a:ext uri="{FF2B5EF4-FFF2-40B4-BE49-F238E27FC236}">
                <a16:creationId xmlns:a16="http://schemas.microsoft.com/office/drawing/2014/main" id="{6D7B6104-9A05-4402-8182-B455998884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1295999"/>
            <a:ext cx="11203200" cy="400110"/>
          </a:xfrm>
        </p:spPr>
        <p:txBody>
          <a:bodyPr/>
          <a:lstStyle>
            <a:lvl1pPr>
              <a:defRPr/>
            </a:lvl1pPr>
          </a:lstStyle>
          <a:p>
            <a:r>
              <a:rPr lang="nl-NL" noProof="0" dirty="0" err="1" smtClean="0"/>
              <a:t>Klik</a:t>
            </a:r>
            <a:r>
              <a:rPr lang="nl-NL" noProof="0" dirty="0" smtClean="0"/>
              <a:t> </a:t>
            </a:r>
            <a:r>
              <a:rPr lang="nl-NL" noProof="0" dirty="0" err="1" smtClean="0"/>
              <a:t>om</a:t>
            </a:r>
            <a:r>
              <a:rPr lang="nl-NL" noProof="0" dirty="0" smtClean="0"/>
              <a:t> </a:t>
            </a:r>
            <a:r>
              <a:rPr lang="nl-NL" noProof="0" dirty="0" err="1" smtClean="0"/>
              <a:t>een</a:t>
            </a:r>
            <a:r>
              <a:rPr lang="nl-NL" noProof="0" dirty="0" smtClean="0"/>
              <a:t> </a:t>
            </a:r>
            <a:r>
              <a:rPr lang="nl-NL" noProof="0" dirty="0" err="1" smtClean="0"/>
              <a:t>titel</a:t>
            </a:r>
            <a:r>
              <a:rPr lang="nl-NL" noProof="0" dirty="0" smtClean="0"/>
              <a:t> </a:t>
            </a:r>
            <a:r>
              <a:rPr lang="nl-NL" noProof="0" dirty="0" err="1" smtClean="0"/>
              <a:t>te</a:t>
            </a:r>
            <a:r>
              <a:rPr lang="nl-NL" noProof="0" dirty="0" smtClean="0"/>
              <a:t> </a:t>
            </a:r>
            <a:r>
              <a:rPr lang="nl-NL" noProof="0" dirty="0" err="1" smtClean="0"/>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smtClean="0">
                <a:solidFill>
                  <a:srgbClr val="000000"/>
                </a:solidFill>
              </a:rPr>
              <a:pPr/>
              <a:t>2 maart 2022</a:t>
            </a:fld>
            <a:endParaRPr lang="nl-NL" dirty="0">
              <a:solidFill>
                <a:srgbClr val="000000"/>
              </a:solidFill>
            </a:endParaRPr>
          </a:p>
        </p:txBody>
      </p:sp>
      <p:sp>
        <p:nvSpPr>
          <p:cNvPr id="7" name="Tijdelijke aanduiding voor tekst 6"/>
          <p:cNvSpPr>
            <a:spLocks noGrp="1"/>
          </p:cNvSpPr>
          <p:nvPr>
            <p:ph type="body" sz="quarter" idx="11"/>
          </p:nvPr>
        </p:nvSpPr>
        <p:spPr>
          <a:xfrm>
            <a:off x="624417" y="2070000"/>
            <a:ext cx="112032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Tree>
    <p:extLst>
      <p:ext uri="{BB962C8B-B14F-4D97-AF65-F5344CB8AC3E}">
        <p14:creationId xmlns:p14="http://schemas.microsoft.com/office/powerpoint/2010/main" val="166273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horizontaal">
    <p:bg>
      <p:bgPr>
        <a:solidFill>
          <a:schemeClr val="accent2"/>
        </a:solidFill>
        <a:effectLst/>
      </p:bgPr>
    </p:bg>
    <p:spTree>
      <p:nvGrpSpPr>
        <p:cNvPr id="1" name=""/>
        <p:cNvGrpSpPr/>
        <p:nvPr/>
      </p:nvGrpSpPr>
      <p:grpSpPr>
        <a:xfrm>
          <a:off x="0" y="0"/>
          <a:ext cx="0" cy="0"/>
          <a:chOff x="0" y="0"/>
          <a:chExt cx="0" cy="0"/>
        </a:xfrm>
      </p:grpSpPr>
      <p:sp>
        <p:nvSpPr>
          <p:cNvPr id="6" name="Rechthoek 5"/>
          <p:cNvSpPr/>
          <p:nvPr userDrawn="1"/>
        </p:nvSpPr>
        <p:spPr>
          <a:xfrm>
            <a:off x="0" y="3427413"/>
            <a:ext cx="12192000" cy="343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een titel in te voegen</a:t>
            </a:r>
          </a:p>
        </p:txBody>
      </p:sp>
      <p:sp>
        <p:nvSpPr>
          <p:cNvPr id="9" name="Ondertitel 2"/>
          <p:cNvSpPr>
            <a:spLocks noGrp="1"/>
          </p:cNvSpPr>
          <p:nvPr>
            <p:ph type="subTitle" idx="1" hasCustomPrompt="1"/>
          </p:nvPr>
        </p:nvSpPr>
        <p:spPr>
          <a:xfrm>
            <a:off x="635000" y="3749486"/>
            <a:ext cx="10925176" cy="1736913"/>
          </a:xfrm>
        </p:spPr>
        <p:txBody>
          <a:bodyPr lIns="0" tIns="0" rIns="0" bIns="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2" name="Tijdelijke aanduiding voor dianummer 21">
            <a:extLst>
              <a:ext uri="{FF2B5EF4-FFF2-40B4-BE49-F238E27FC236}">
                <a16:creationId xmlns:a16="http://schemas.microsoft.com/office/drawing/2014/main" id="{17E1F773-BF9C-4C35-ABBC-BFB53364B3A3}"/>
              </a:ext>
            </a:extLst>
          </p:cNvPr>
          <p:cNvSpPr>
            <a:spLocks noGrp="1"/>
          </p:cNvSpPr>
          <p:nvPr>
            <p:ph type="sldNum" sz="quarter" idx="11"/>
          </p:nvPr>
        </p:nvSpPr>
        <p:spPr/>
        <p:txBody>
          <a:bodyPr/>
          <a:lstStyle/>
          <a:p>
            <a:fld id="{6C93B359-CF0D-4389-949E-16A33FCBB3EC}" type="slidenum">
              <a:rPr lang="nl-NL" smtClean="0"/>
              <a:t>‹nr.›</a:t>
            </a:fld>
            <a:endParaRPr lang="nl-NL" dirty="0"/>
          </a:p>
        </p:txBody>
      </p:sp>
      <p:sp>
        <p:nvSpPr>
          <p:cNvPr id="23" name="Vertrouwelijkheidsniveau">
            <a:extLst>
              <a:ext uri="{FF2B5EF4-FFF2-40B4-BE49-F238E27FC236}">
                <a16:creationId xmlns:a16="http://schemas.microsoft.com/office/drawing/2014/main" id="{9083841F-8AA4-4AEC-93F7-5EDA66B599C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tekst 16">
            <a:extLst>
              <a:ext uri="{FF2B5EF4-FFF2-40B4-BE49-F238E27FC236}">
                <a16:creationId xmlns:a16="http://schemas.microsoft.com/office/drawing/2014/main" id="{631BC45E-EEEE-444C-8340-F4E4E532BFAC}"/>
              </a:ext>
            </a:extLst>
          </p:cNvPr>
          <p:cNvSpPr>
            <a:spLocks noGrp="1"/>
          </p:cNvSpPr>
          <p:nvPr>
            <p:ph type="body" sz="quarter" idx="21" hasCustomPrompt="1"/>
          </p:nvPr>
        </p:nvSpPr>
        <p:spPr>
          <a:xfrm>
            <a:off x="630001"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tekst 8">
            <a:extLst>
              <a:ext uri="{FF2B5EF4-FFF2-40B4-BE49-F238E27FC236}">
                <a16:creationId xmlns:a16="http://schemas.microsoft.com/office/drawing/2014/main" id="{24115787-E7BA-4E6B-ACDF-C586817C79B4}"/>
              </a:ext>
            </a:extLst>
          </p:cNvPr>
          <p:cNvSpPr>
            <a:spLocks noGrp="1"/>
          </p:cNvSpPr>
          <p:nvPr>
            <p:ph type="body" sz="quarter" idx="25" hasCustomPrompt="1"/>
          </p:nvPr>
        </p:nvSpPr>
        <p:spPr>
          <a:xfrm>
            <a:off x="630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0" name="Afbeelding 9">
            <a:extLst>
              <a:ext uri="{FF2B5EF4-FFF2-40B4-BE49-F238E27FC236}">
                <a16:creationId xmlns:a16="http://schemas.microsoft.com/office/drawing/2014/main" id="{08FD66A7-5A78-459B-9B7F-13F33318DE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bg>
      <p:bgPr>
        <a:solidFill>
          <a:schemeClr val="accent2"/>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0C91930-E0E3-4652-8A0C-E4B528AB5B7B}"/>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3" name="Tijdelijke aanduiding voor afbeelding 12">
            <a:extLst>
              <a:ext uri="{FF2B5EF4-FFF2-40B4-BE49-F238E27FC236}">
                <a16:creationId xmlns:a16="http://schemas.microsoft.com/office/drawing/2014/main" id="{51AE06CA-FDAB-47E6-9A6B-49429DE85BD5}"/>
              </a:ext>
            </a:extLst>
          </p:cNvPr>
          <p:cNvSpPr>
            <a:spLocks noGrp="1"/>
          </p:cNvSpPr>
          <p:nvPr>
            <p:ph type="pic" sz="quarter" idx="29" hasCustomPrompt="1"/>
          </p:nvPr>
        </p:nvSpPr>
        <p:spPr>
          <a:xfrm>
            <a:off x="0" y="0"/>
            <a:ext cx="6096000" cy="6858000"/>
          </a:xfrm>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chemeClr val="bg1">
              <a:lumMod val="85000"/>
            </a:schemeClr>
          </a:solidFill>
        </p:spPr>
        <p:txBody>
          <a:bodyPr wrap="square" lIns="0" tIns="1800000" anchor="t" anchorCtr="1">
            <a:noAutofit/>
          </a:bodyPr>
          <a:lstStyle>
            <a:lvl1pPr marL="0" indent="0">
              <a:buNone/>
              <a:defRPr/>
            </a:lvl1pPr>
          </a:lstStyle>
          <a:p>
            <a:r>
              <a:rPr lang="nl-NL" dirty="0"/>
              <a:t>Klik op het pictogram om een afbeelding in te voegen</a:t>
            </a:r>
          </a:p>
        </p:txBody>
      </p:sp>
      <p:sp>
        <p:nvSpPr>
          <p:cNvPr id="28" name="Vertrouwelijkheidsniveau">
            <a:extLst>
              <a:ext uri="{FF2B5EF4-FFF2-40B4-BE49-F238E27FC236}">
                <a16:creationId xmlns:a16="http://schemas.microsoft.com/office/drawing/2014/main" id="{233E6339-A3B7-4F01-A9A8-3BA0F6CFAD10}"/>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29" name="Ondertitel 2">
            <a:extLst>
              <a:ext uri="{FF2B5EF4-FFF2-40B4-BE49-F238E27FC236}">
                <a16:creationId xmlns:a16="http://schemas.microsoft.com/office/drawing/2014/main" id="{CC6EB04B-3622-4850-A8B2-65C852378410}"/>
              </a:ext>
            </a:extLst>
          </p:cNvPr>
          <p:cNvSpPr>
            <a:spLocks noGrp="1"/>
          </p:cNvSpPr>
          <p:nvPr>
            <p:ph type="subTitle" idx="1" hasCustomPrompt="1"/>
          </p:nvPr>
        </p:nvSpPr>
        <p:spPr>
          <a:xfrm>
            <a:off x="6552000" y="3657601"/>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16">
            <a:extLst>
              <a:ext uri="{FF2B5EF4-FFF2-40B4-BE49-F238E27FC236}">
                <a16:creationId xmlns:a16="http://schemas.microsoft.com/office/drawing/2014/main" id="{42907EF7-49B3-46B9-ACD2-A3F3E160AF4E}"/>
              </a:ext>
            </a:extLst>
          </p:cNvPr>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0" name="Tijdelijke aanduiding voor tekst 8">
            <a:extLst>
              <a:ext uri="{FF2B5EF4-FFF2-40B4-BE49-F238E27FC236}">
                <a16:creationId xmlns:a16="http://schemas.microsoft.com/office/drawing/2014/main" id="{DF9EB481-DA3C-4E44-9FE2-E6F7ED8E58AA}"/>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1" name="Afbeelding 10">
            <a:extLst>
              <a:ext uri="{FF2B5EF4-FFF2-40B4-BE49-F238E27FC236}">
                <a16:creationId xmlns:a16="http://schemas.microsoft.com/office/drawing/2014/main" id="{A0A6A365-BFF5-4B16-B1E9-D831984D5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0" name="Vertrouwelijkheidsniveau">
            <a:extLst>
              <a:ext uri="{FF2B5EF4-FFF2-40B4-BE49-F238E27FC236}">
                <a16:creationId xmlns:a16="http://schemas.microsoft.com/office/drawing/2014/main" id="{81E8D0CB-07CC-4FF4-B9A2-3BEAACD9AE9B}"/>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id="{4AE61CC0-169D-4A88-BF15-A47DE22E868B}"/>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46971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0000" y="2350800"/>
            <a:ext cx="50038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2000" y="2350800"/>
            <a:ext cx="50112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10">
            <a:extLst>
              <a:ext uri="{FF2B5EF4-FFF2-40B4-BE49-F238E27FC236}">
                <a16:creationId xmlns:a16="http://schemas.microsoft.com/office/drawing/2014/main" id="{260C6DF3-2547-4188-B44C-E1C924D734C5}"/>
              </a:ext>
            </a:extLst>
          </p:cNvPr>
          <p:cNvSpPr>
            <a:spLocks noGrp="1"/>
          </p:cNvSpPr>
          <p:nvPr>
            <p:ph type="sldNum" sz="quarter" idx="10"/>
          </p:nvPr>
        </p:nvSpPr>
        <p:spPr/>
        <p:txBody>
          <a:bodyPr/>
          <a:lstStyle/>
          <a:p>
            <a:fld id="{6C93B359-CF0D-4389-949E-16A33FCBB3EC}" type="slidenum">
              <a:rPr lang="nl-NL" smtClean="0"/>
              <a:t>‹nr.›</a:t>
            </a:fld>
            <a:endParaRPr lang="nl-NL" dirty="0"/>
          </a:p>
        </p:txBody>
      </p:sp>
      <p:sp>
        <p:nvSpPr>
          <p:cNvPr id="17" name="Vertrouwelijkheidsniveau">
            <a:extLst>
              <a:ext uri="{FF2B5EF4-FFF2-40B4-BE49-F238E27FC236}">
                <a16:creationId xmlns:a16="http://schemas.microsoft.com/office/drawing/2014/main" id="{1B09E170-CA11-4EE2-B82E-0AD6B2F1CC8F}"/>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id="{B1CF7121-85E0-45D3-B910-BCF8E25FEC5F}"/>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verticaal geel">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1"/>
          <p:cNvSpPr>
            <a:spLocks noGrp="1"/>
          </p:cNvSpPr>
          <p:nvPr>
            <p:ph type="body" sz="quarter" idx="13" hasCustomPrompt="1"/>
          </p:nvPr>
        </p:nvSpPr>
        <p:spPr>
          <a:xfrm>
            <a:off x="6552000" y="2350799"/>
            <a:ext cx="5004000" cy="3963600"/>
          </a:xfrm>
        </p:spPr>
        <p:txBody>
          <a:bodyPr/>
          <a:lstStyle>
            <a:lvl1pPr marL="316800" indent="-316800">
              <a:buClr>
                <a:schemeClr val="tx1"/>
              </a:buClr>
              <a:buFont typeface="Arial" panose="020B0604020202020204" pitchFamily="34" charset="0"/>
              <a:buChar char="•"/>
              <a:defRPr>
                <a:solidFill>
                  <a:schemeClr val="tx1"/>
                </a:solidFill>
              </a:defRPr>
            </a:lvl1pPr>
            <a:lvl2pPr marL="630000" indent="-3168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ianummer 2">
            <a:extLst>
              <a:ext uri="{FF2B5EF4-FFF2-40B4-BE49-F238E27FC236}">
                <a16:creationId xmlns:a16="http://schemas.microsoft.com/office/drawing/2014/main" id="{A7984020-B91C-4CFF-88ED-501B2109C660}"/>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0" name="Tijdelijke aanduiding voor afbeelding 9">
            <a:extLst>
              <a:ext uri="{FF2B5EF4-FFF2-40B4-BE49-F238E27FC236}">
                <a16:creationId xmlns:a16="http://schemas.microsoft.com/office/drawing/2014/main" id="{F17C0AA7-9F88-4479-B7CF-C1BB31AB870A}"/>
              </a:ext>
            </a:extLst>
          </p:cNvPr>
          <p:cNvSpPr>
            <a:spLocks noGrp="1"/>
          </p:cNvSpPr>
          <p:nvPr>
            <p:ph type="pic" sz="quarter" idx="29"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4" name="Titel 3">
            <a:extLst>
              <a:ext uri="{FF2B5EF4-FFF2-40B4-BE49-F238E27FC236}">
                <a16:creationId xmlns:a16="http://schemas.microsoft.com/office/drawing/2014/main" id="{4C1E2EA9-BE63-4625-B099-2271F692DE60}"/>
              </a:ext>
            </a:extLst>
          </p:cNvPr>
          <p:cNvSpPr>
            <a:spLocks noGrp="1"/>
          </p:cNvSpPr>
          <p:nvPr>
            <p:ph type="title" hasCustomPrompt="1"/>
          </p:nvPr>
        </p:nvSpPr>
        <p:spPr>
          <a:xfrm>
            <a:off x="6552000" y="1281950"/>
            <a:ext cx="5004000" cy="1069200"/>
          </a:xfrm>
        </p:spPr>
        <p:txBody>
          <a:bodyPr/>
          <a:lstStyle>
            <a:lvl1pPr>
              <a:defRPr>
                <a:solidFill>
                  <a:schemeClr val="tx1"/>
                </a:solidFill>
              </a:defRPr>
            </a:lvl1pPr>
          </a:lstStyle>
          <a:p>
            <a:r>
              <a:rPr lang="nl-NL" dirty="0"/>
              <a:t>Klik om een titel in te voegen</a:t>
            </a:r>
          </a:p>
        </p:txBody>
      </p:sp>
      <p:sp>
        <p:nvSpPr>
          <p:cNvPr id="7" name="Vertrouwelijkheidsniveau">
            <a:extLst>
              <a:ext uri="{FF2B5EF4-FFF2-40B4-BE49-F238E27FC236}">
                <a16:creationId xmlns:a16="http://schemas.microsoft.com/office/drawing/2014/main" id="{6C2A6650-CEC0-489B-BFC0-04E78F01962C}"/>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15369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tekst geel">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0000" y="1052514"/>
            <a:ext cx="10923588" cy="4024800"/>
          </a:xfrm>
        </p:spPr>
        <p:txBody>
          <a:bodyPr anchor="b" anchorCtr="0">
            <a:normAutofit/>
          </a:bodyPr>
          <a:lstStyle>
            <a:lvl1pPr algn="l">
              <a:defRPr sz="8000" b="0">
                <a:solidFill>
                  <a:schemeClr val="bg1"/>
                </a:solidFill>
              </a:defRPr>
            </a:lvl1pPr>
          </a:lstStyle>
          <a:p>
            <a:r>
              <a:rPr lang="nl-NL" dirty="0"/>
              <a:t>Klik om een titel in te voegen</a:t>
            </a:r>
          </a:p>
        </p:txBody>
      </p:sp>
      <p:sp>
        <p:nvSpPr>
          <p:cNvPr id="4" name="Ondertitel 2"/>
          <p:cNvSpPr>
            <a:spLocks noGrp="1"/>
          </p:cNvSpPr>
          <p:nvPr>
            <p:ph type="subTitle" idx="1" hasCustomPrompt="1"/>
          </p:nvPr>
        </p:nvSpPr>
        <p:spPr>
          <a:xfrm>
            <a:off x="630000" y="5298141"/>
            <a:ext cx="10923588" cy="923272"/>
          </a:xfrm>
        </p:spPr>
        <p:txBody>
          <a:bodyPr lIns="0" tIns="0" rIns="0">
            <a:normAutofit/>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6" name="Tijdelijke aanduiding voor dianummer 5">
            <a:extLst>
              <a:ext uri="{FF2B5EF4-FFF2-40B4-BE49-F238E27FC236}">
                <a16:creationId xmlns:a16="http://schemas.microsoft.com/office/drawing/2014/main" id="{CB8E684C-7D4C-426C-AC24-E424245763F3}"/>
              </a:ext>
            </a:extLst>
          </p:cNvPr>
          <p:cNvSpPr>
            <a:spLocks noGrp="1"/>
          </p:cNvSpPr>
          <p:nvPr>
            <p:ph type="sldNum" sz="quarter" idx="10"/>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12" name="Vertrouwelijkheidsniveau">
            <a:extLst>
              <a:ext uri="{FF2B5EF4-FFF2-40B4-BE49-F238E27FC236}">
                <a16:creationId xmlns:a16="http://schemas.microsoft.com/office/drawing/2014/main" id="{D32BCAE4-C367-4016-B734-236CBBFED4D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bg1"/>
                </a:solidFill>
              </a:defRPr>
            </a:lvl1pPr>
          </a:lstStyle>
          <a:p>
            <a:pPr lvl="0"/>
            <a:r>
              <a:rPr lang="nl-NL" dirty="0"/>
              <a:t>[vertrouwelijkheidsniveau]</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 name="Tijdelijke aanduiding voor tekst 3"/>
          <p:cNvSpPr>
            <a:spLocks noGrp="1"/>
          </p:cNvSpPr>
          <p:nvPr>
            <p:ph type="body" sz="quarter" idx="10" hasCustomPrompt="1"/>
          </p:nvPr>
        </p:nvSpPr>
        <p:spPr>
          <a:xfrm>
            <a:off x="6552000" y="1052513"/>
            <a:ext cx="5004000" cy="5168900"/>
          </a:xfrm>
        </p:spPr>
        <p:txBody>
          <a:bodyPr anchor="ctr" anchorCtr="0"/>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a:extLst>
              <a:ext uri="{FF2B5EF4-FFF2-40B4-BE49-F238E27FC236}">
                <a16:creationId xmlns:a16="http://schemas.microsoft.com/office/drawing/2014/main" id="{AF508C5A-8D78-4219-976E-46DFA0C4F862}"/>
              </a:ext>
            </a:extLst>
          </p:cNvPr>
          <p:cNvSpPr>
            <a:spLocks noGrp="1"/>
          </p:cNvSpPr>
          <p:nvPr>
            <p:ph type="title" hasCustomPrompt="1"/>
          </p:nvPr>
        </p:nvSpPr>
        <p:spPr>
          <a:xfrm>
            <a:off x="630000" y="3039154"/>
            <a:ext cx="5003800" cy="1069200"/>
          </a:xfrm>
        </p:spPr>
        <p:txBody>
          <a:bodyPr/>
          <a:lstStyle>
            <a:lvl1pPr>
              <a:defRPr>
                <a:solidFill>
                  <a:schemeClr val="tx1"/>
                </a:solidFill>
              </a:defRPr>
            </a:lvl1pPr>
          </a:lstStyle>
          <a:p>
            <a:r>
              <a:rPr lang="nl-NL" dirty="0"/>
              <a:t>Klik om een titel in te voegen</a:t>
            </a:r>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p>
            <a:fld id="{6C93B359-CF0D-4389-949E-16A33FCBB3EC}" type="slidenum">
              <a:rPr lang="nl-NL" smtClean="0"/>
              <a:pPr/>
              <a:t>‹nr.›</a:t>
            </a:fld>
            <a:endParaRPr lang="nl-NL" dirty="0"/>
          </a:p>
        </p:txBody>
      </p:sp>
      <p:sp>
        <p:nvSpPr>
          <p:cNvPr id="16" name="Vertrouwelijkheidsniveau">
            <a:extLst>
              <a:ext uri="{FF2B5EF4-FFF2-40B4-BE49-F238E27FC236}">
                <a16:creationId xmlns:a16="http://schemas.microsoft.com/office/drawing/2014/main" id="{42A8670A-3771-498C-BCA7-1CEC86864E8D}"/>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230636227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ianummer 13">
            <a:extLst>
              <a:ext uri="{FF2B5EF4-FFF2-40B4-BE49-F238E27FC236}">
                <a16:creationId xmlns:a16="http://schemas.microsoft.com/office/drawing/2014/main" id="{0E24862E-A238-48C9-966B-53C0A9936E1E}"/>
              </a:ext>
            </a:extLst>
          </p:cNvPr>
          <p:cNvSpPr>
            <a:spLocks noGrp="1"/>
          </p:cNvSpPr>
          <p:nvPr>
            <p:ph type="sldNum" sz="quarter" idx="29"/>
          </p:nvPr>
        </p:nvSpPr>
        <p:spPr/>
        <p:txBody>
          <a:bodyPr/>
          <a:lstStyle/>
          <a:p>
            <a:fld id="{6C93B359-CF0D-4389-949E-16A33FCBB3EC}" type="slidenum">
              <a:rPr lang="nl-NL" smtClean="0"/>
              <a:pPr/>
              <a:t>‹nr.›</a:t>
            </a:fld>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hasCustomPrompt="1"/>
          </p:nvPr>
        </p:nvSpPr>
        <p:spPr>
          <a:xfrm>
            <a:off x="6552000" y="1281950"/>
            <a:ext cx="5004000" cy="1069200"/>
          </a:xfrm>
        </p:spPr>
        <p:txBody>
          <a:bodyPr/>
          <a:lstStyle>
            <a:lvl1pPr>
              <a:defRPr/>
            </a:lvl1pPr>
          </a:lstStyle>
          <a:p>
            <a:r>
              <a:rPr lang="nl-NL" dirty="0"/>
              <a:t>Klik om een titel in te voegen</a:t>
            </a:r>
          </a:p>
        </p:txBody>
      </p:sp>
      <p:sp>
        <p:nvSpPr>
          <p:cNvPr id="7" name="Vertrouwelijkheidsniveau">
            <a:extLst>
              <a:ext uri="{FF2B5EF4-FFF2-40B4-BE49-F238E27FC236}">
                <a16:creationId xmlns:a16="http://schemas.microsoft.com/office/drawing/2014/main" id="{4BAFB278-E939-4041-A70B-47CB8943C72B}"/>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281950"/>
            <a:ext cx="10933200" cy="10692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49499"/>
            <a:ext cx="10933200" cy="39636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4"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4"/>
          </p:nvPr>
        </p:nvSpPr>
        <p:spPr>
          <a:xfrm>
            <a:off x="11048400" y="6528572"/>
            <a:ext cx="511200" cy="183600"/>
          </a:xfrm>
          <a:prstGeom prst="rect">
            <a:avLst/>
          </a:prstGeom>
        </p:spPr>
        <p:txBody>
          <a:bodyPr vert="horz" lIns="0" tIns="0" rIns="0" bIns="0" rtlCol="0" anchor="b" anchorCtr="0"/>
          <a:lstStyle>
            <a:lvl1pPr algn="r">
              <a:defRPr sz="1200">
                <a:solidFill>
                  <a:schemeClr val="tx1"/>
                </a:solidFill>
              </a:defRPr>
            </a:lvl1pPr>
          </a:lstStyle>
          <a:p>
            <a:fld id="{6C93B359-CF0D-4389-949E-16A33FCBB3EC}" type="slidenum">
              <a:rPr lang="nl-NL" smtClean="0"/>
              <a:pPr/>
              <a:t>‹nr.›</a:t>
            </a:fld>
            <a:endParaRPr lang="nl-NL" dirty="0"/>
          </a:p>
        </p:txBody>
      </p:sp>
      <p:pic>
        <p:nvPicPr>
          <p:cNvPr id="6" name="Afbeelding 5">
            <a:extLst>
              <a:ext uri="{FF2B5EF4-FFF2-40B4-BE49-F238E27FC236}">
                <a16:creationId xmlns:a16="http://schemas.microsoft.com/office/drawing/2014/main" id="{1113A800-9FFB-4505-9B39-BBE671EBBBE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065690"/>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26" r:id="rId1"/>
    <p:sldLayoutId id="2147483666" r:id="rId2"/>
    <p:sldLayoutId id="2147483725" r:id="rId3"/>
    <p:sldLayoutId id="2147483731" r:id="rId4"/>
    <p:sldLayoutId id="2147483652" r:id="rId5"/>
    <p:sldLayoutId id="2147483728" r:id="rId6"/>
    <p:sldLayoutId id="2147483689" r:id="rId7"/>
    <p:sldLayoutId id="2147483730" r:id="rId8"/>
    <p:sldLayoutId id="2147483729" r:id="rId9"/>
    <p:sldLayoutId id="2147483716" r:id="rId10"/>
    <p:sldLayoutId id="2147483667" r:id="rId11"/>
    <p:sldLayoutId id="2147483722" r:id="rId12"/>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Tx/>
        <a:buSzPct val="10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Tx/>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Tx/>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Tx/>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tx2"/>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9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9" name="shpKleurvlakBoven"/>
          <p:cNvSpPr>
            <a:spLocks noChangeArrowheads="1"/>
          </p:cNvSpPr>
          <p:nvPr/>
        </p:nvSpPr>
        <p:spPr bwMode="auto">
          <a:xfrm flipV="1">
            <a:off x="5918201" y="6541201"/>
            <a:ext cx="25009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0" fontAlgn="base" hangingPunct="0">
              <a:spcBef>
                <a:spcPct val="0"/>
              </a:spcBef>
              <a:spcAft>
                <a:spcPct val="0"/>
              </a:spcAft>
            </a:pPr>
            <a:endParaRPr lang="nl-NL" sz="1000" dirty="0">
              <a:solidFill>
                <a:srgbClr val="000000"/>
              </a:solidFill>
              <a:cs typeface="Arial" charset="0"/>
            </a:endParaRPr>
          </a:p>
        </p:txBody>
      </p:sp>
      <p:sp>
        <p:nvSpPr>
          <p:cNvPr id="1097" name="shpKleurvlakOnder" descr="Bar_Bottom"/>
          <p:cNvSpPr>
            <a:spLocks noChangeArrowheads="1"/>
          </p:cNvSpPr>
          <p:nvPr/>
        </p:nvSpPr>
        <p:spPr bwMode="auto">
          <a:xfrm>
            <a:off x="0" y="6318000"/>
            <a:ext cx="12192000" cy="539750"/>
          </a:xfrm>
          <a:prstGeom prst="rect">
            <a:avLst/>
          </a:prstGeom>
          <a:solidFill>
            <a:srgbClr val="F9E11E"/>
          </a:solidFill>
          <a:ln>
            <a:noFill/>
          </a:ln>
          <a:extLst/>
        </p:spPr>
        <p:txBody>
          <a:bodyPr anchor="ctr"/>
          <a:lstStyle/>
          <a:p>
            <a:pPr algn="ctr" fontAlgn="base">
              <a:spcBef>
                <a:spcPct val="0"/>
              </a:spcBef>
              <a:spcAft>
                <a:spcPct val="0"/>
              </a:spcAft>
            </a:pPr>
            <a:endParaRPr lang="nl-NL" sz="1800">
              <a:solidFill>
                <a:srgbClr val="FFFFFF"/>
              </a:solidFill>
              <a:cs typeface="Arial" charset="0"/>
            </a:endParaRPr>
          </a:p>
        </p:txBody>
      </p:sp>
      <p:sp>
        <p:nvSpPr>
          <p:cNvPr id="1070" name="Rectangle 46"/>
          <p:cNvSpPr>
            <a:spLocks noGrp="1" noChangeArrowheads="1"/>
          </p:cNvSpPr>
          <p:nvPr>
            <p:ph type="body" idx="1"/>
          </p:nvPr>
        </p:nvSpPr>
        <p:spPr bwMode="auto">
          <a:xfrm>
            <a:off x="624000" y="2070000"/>
            <a:ext cx="11203200"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dirty="0" err="1" smtClean="0"/>
              <a:t>Klik</a:t>
            </a:r>
            <a:r>
              <a:rPr lang="nl-NL" dirty="0" smtClean="0"/>
              <a:t> </a:t>
            </a:r>
            <a:r>
              <a:rPr lang="nl-NL" dirty="0" err="1" smtClean="0"/>
              <a:t>om</a:t>
            </a:r>
            <a:r>
              <a:rPr lang="nl-NL" dirty="0" smtClean="0"/>
              <a:t> het </a:t>
            </a:r>
            <a:r>
              <a:rPr lang="nl-NL" dirty="0" err="1" smtClean="0"/>
              <a:t>opmaakprofiel</a:t>
            </a:r>
            <a:r>
              <a:rPr lang="nl-NL" dirty="0" smtClean="0"/>
              <a:t> van de </a:t>
            </a:r>
            <a:r>
              <a:rPr lang="nl-NL" dirty="0" err="1" smtClean="0"/>
              <a:t>modeltekst</a:t>
            </a:r>
            <a:r>
              <a:rPr lang="nl-NL" dirty="0" smtClean="0"/>
              <a:t> </a:t>
            </a:r>
            <a:r>
              <a:rPr lang="nl-NL" dirty="0" err="1" smtClean="0"/>
              <a:t>te</a:t>
            </a:r>
            <a:r>
              <a:rPr lang="nl-NL" dirty="0" smtClean="0"/>
              <a:t> </a:t>
            </a:r>
            <a:r>
              <a:rPr lang="nl-NL" dirty="0" err="1" smtClean="0"/>
              <a:t>bewerken</a:t>
            </a:r>
            <a:endParaRPr lang="nl-NL" dirty="0" smtClean="0"/>
          </a:p>
          <a:p>
            <a:pPr lvl="1"/>
            <a:r>
              <a:rPr lang="nl-NL" dirty="0" smtClean="0"/>
              <a:t>Tweede </a:t>
            </a:r>
            <a:r>
              <a:rPr lang="nl-NL" dirty="0" err="1" smtClean="0"/>
              <a:t>niveau</a:t>
            </a:r>
            <a:r>
              <a:rPr lang="nl-NL" dirty="0" smtClean="0"/>
              <a:t> </a:t>
            </a:r>
          </a:p>
          <a:p>
            <a:pPr lvl="2"/>
            <a:r>
              <a:rPr lang="nl-NL" dirty="0" err="1" smtClean="0"/>
              <a:t>Derde</a:t>
            </a:r>
            <a:r>
              <a:rPr lang="nl-NL" dirty="0" smtClean="0"/>
              <a:t> niveau</a:t>
            </a:r>
          </a:p>
          <a:p>
            <a:pPr lvl="4"/>
            <a:r>
              <a:rPr lang="nl-NL" dirty="0" smtClean="0"/>
              <a:t> Vierde niveau</a:t>
            </a:r>
          </a:p>
          <a:p>
            <a:pPr lvl="5"/>
            <a:r>
              <a:rPr lang="nl-NL" sz="1800" dirty="0" smtClean="0"/>
              <a:t>Vijfde niveau</a:t>
            </a:r>
            <a:endParaRPr lang="nl-NL" dirty="0" smtClean="0"/>
          </a:p>
        </p:txBody>
      </p:sp>
      <p:sp>
        <p:nvSpPr>
          <p:cNvPr id="1095" name="shpTekst" descr="Bar_Top"/>
          <p:cNvSpPr>
            <a:spLocks noChangeArrowheads="1"/>
          </p:cNvSpPr>
          <p:nvPr/>
        </p:nvSpPr>
        <p:spPr bwMode="auto">
          <a:xfrm>
            <a:off x="0" y="1"/>
            <a:ext cx="12192000" cy="1071563"/>
          </a:xfrm>
          <a:prstGeom prst="rect">
            <a:avLst/>
          </a:prstGeom>
          <a:solidFill>
            <a:srgbClr val="F9E11E"/>
          </a:solidFill>
          <a:ln>
            <a:noFill/>
          </a:ln>
          <a:extLst/>
        </p:spPr>
        <p:txBody>
          <a:bodyPr anchor="ctr"/>
          <a:lstStyle/>
          <a:p>
            <a:pPr algn="ctr" fontAlgn="base">
              <a:spcBef>
                <a:spcPct val="0"/>
              </a:spcBef>
              <a:spcAft>
                <a:spcPct val="0"/>
              </a:spcAft>
            </a:pPr>
            <a:endParaRPr lang="nl-NL" sz="1800" dirty="0">
              <a:solidFill>
                <a:srgbClr val="FFFFFF"/>
              </a:solidFill>
              <a:cs typeface="Arial" charset="0"/>
            </a:endParaRPr>
          </a:p>
        </p:txBody>
      </p:sp>
      <p:sp>
        <p:nvSpPr>
          <p:cNvPr id="1069" name="Rectangle 45"/>
          <p:cNvSpPr>
            <a:spLocks noGrp="1" noChangeArrowheads="1"/>
          </p:cNvSpPr>
          <p:nvPr>
            <p:ph type="title"/>
          </p:nvPr>
        </p:nvSpPr>
        <p:spPr bwMode="auto">
          <a:xfrm>
            <a:off x="624000" y="1295999"/>
            <a:ext cx="1120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nl-NL" noProof="0" dirty="0" smtClean="0"/>
          </a:p>
        </p:txBody>
      </p:sp>
      <p:sp>
        <p:nvSpPr>
          <p:cNvPr id="1100" name="shpBeeldmerk"/>
          <p:cNvSpPr>
            <a:spLocks noChangeArrowheads="1"/>
          </p:cNvSpPr>
          <p:nvPr/>
        </p:nvSpPr>
        <p:spPr bwMode="auto">
          <a:xfrm>
            <a:off x="624000" y="6613200"/>
            <a:ext cx="2539200" cy="11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0" fontAlgn="base" hangingPunct="0">
              <a:spcBef>
                <a:spcPct val="0"/>
              </a:spcBef>
              <a:spcAft>
                <a:spcPct val="0"/>
              </a:spcAft>
            </a:pPr>
            <a:fld id="{DD62E13F-49FF-4F5B-8E2D-F997ACAF2D81}" type="slidenum">
              <a:rPr lang="nl-NL" sz="1000">
                <a:solidFill>
                  <a:srgbClr val="000000"/>
                </a:solidFill>
                <a:cs typeface="Arial" charset="0"/>
              </a:rPr>
              <a:pPr eaLnBrk="0" fontAlgn="base" hangingPunct="0">
                <a:spcBef>
                  <a:spcPct val="0"/>
                </a:spcBef>
                <a:spcAft>
                  <a:spcPct val="0"/>
                </a:spcAft>
              </a:pPr>
              <a:t>‹nr.›</a:t>
            </a:fld>
            <a:endParaRPr lang="nl-NL" sz="1000" dirty="0">
              <a:solidFill>
                <a:srgbClr val="000000"/>
              </a:solidFill>
              <a:cs typeface="Arial" charset="0"/>
            </a:endParaRPr>
          </a:p>
        </p:txBody>
      </p:sp>
      <p:sp>
        <p:nvSpPr>
          <p:cNvPr id="1113" name="ZwarteBalk" hidden="1"/>
          <p:cNvSpPr>
            <a:spLocks noChangeArrowheads="1"/>
          </p:cNvSpPr>
          <p:nvPr/>
        </p:nvSpPr>
        <p:spPr bwMode="auto">
          <a:xfrm>
            <a:off x="11857568" y="0"/>
            <a:ext cx="334433"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fontAlgn="base" hangingPunct="0">
              <a:spcBef>
                <a:spcPct val="50000"/>
              </a:spcBef>
              <a:spcAft>
                <a:spcPct val="0"/>
              </a:spcAft>
            </a:pPr>
            <a:endParaRPr lang="nl-NL" sz="2200">
              <a:solidFill>
                <a:srgbClr val="000000"/>
              </a:solidFill>
            </a:endParaRPr>
          </a:p>
        </p:txBody>
      </p:sp>
      <p:pic>
        <p:nvPicPr>
          <p:cNvPr id="1121" name="LogoLandmacht"/>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80618" y="5216"/>
            <a:ext cx="586316" cy="8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1" descr="Date"/>
          <p:cNvSpPr>
            <a:spLocks noGrp="1"/>
          </p:cNvSpPr>
          <p:nvPr>
            <p:ph type="dt" sz="half" idx="2"/>
          </p:nvPr>
        </p:nvSpPr>
        <p:spPr>
          <a:xfrm>
            <a:off x="9686400" y="6613200"/>
            <a:ext cx="2011200" cy="118800"/>
          </a:xfrm>
          <a:prstGeom prst="rect">
            <a:avLst/>
          </a:prstGeom>
        </p:spPr>
        <p:txBody>
          <a:bodyPr vert="horz" lIns="91440" tIns="45720" rIns="91440" bIns="45720" rtlCol="0" anchor="ctr"/>
          <a:lstStyle>
            <a:lvl1pPr algn="r">
              <a:defRPr sz="1000">
                <a:solidFill>
                  <a:schemeClr val="tx1"/>
                </a:solidFill>
              </a:defRPr>
            </a:lvl1pPr>
          </a:lstStyle>
          <a:p>
            <a:pPr eaLnBrk="0" fontAlgn="base" hangingPunct="0">
              <a:spcBef>
                <a:spcPct val="50000"/>
              </a:spcBef>
              <a:spcAft>
                <a:spcPct val="0"/>
              </a:spcAft>
            </a:pPr>
            <a:fld id="{C8A9CFE7-5C2A-4F72-9A06-E847A405BDFE}" type="datetime4">
              <a:rPr lang="nl-NL" smtClean="0">
                <a:solidFill>
                  <a:srgbClr val="000000"/>
                </a:solidFill>
              </a:rPr>
              <a:pPr eaLnBrk="0" fontAlgn="base" hangingPunct="0">
                <a:spcBef>
                  <a:spcPct val="50000"/>
                </a:spcBef>
                <a:spcAft>
                  <a:spcPct val="0"/>
                </a:spcAft>
              </a:pPr>
              <a:t>2 maart 2022</a:t>
            </a:fld>
            <a:endParaRPr lang="nl-NL" dirty="0">
              <a:solidFill>
                <a:srgbClr val="000000"/>
              </a:solidFill>
            </a:endParaRPr>
          </a:p>
        </p:txBody>
      </p:sp>
    </p:spTree>
    <p:extLst>
      <p:ext uri="{BB962C8B-B14F-4D97-AF65-F5344CB8AC3E}">
        <p14:creationId xmlns:p14="http://schemas.microsoft.com/office/powerpoint/2010/main" val="3952313892"/>
      </p:ext>
    </p:extLst>
  </p:cSld>
  <p:clrMap bg1="lt1" tx1="dk1" bg2="lt2" tx2="dk2" accent1="accent1" accent2="accent2" accent3="accent3" accent4="accent4" accent5="accent5" accent6="accent6" hlink="hlink" folHlink="folHlink"/>
  <p:sldLayoutIdLst>
    <p:sldLayoutId id="2147483733" r:id="rId1"/>
  </p:sldLayoutIdLst>
  <p:hf sldNum="0" hdr="0" ftr="0" dt="0"/>
  <p:txStyles>
    <p:titleStyle>
      <a:lvl1pPr algn="l" rtl="0" eaLnBrk="1" fontAlgn="base" hangingPunct="1">
        <a:spcBef>
          <a:spcPct val="0"/>
        </a:spcBef>
        <a:spcAft>
          <a:spcPct val="0"/>
        </a:spcAft>
        <a:defRPr sz="2600" baseline="0">
          <a:solidFill>
            <a:srgbClr val="007BC7"/>
          </a:solidFill>
          <a:latin typeface="+mj-lt"/>
          <a:ea typeface="+mj-ea"/>
          <a:cs typeface="+mj-cs"/>
        </a:defRPr>
      </a:lvl1pPr>
      <a:lvl2pPr algn="l" rtl="0" eaLnBrk="1" fontAlgn="base" hangingPunct="1">
        <a:spcBef>
          <a:spcPct val="0"/>
        </a:spcBef>
        <a:spcAft>
          <a:spcPct val="0"/>
        </a:spcAft>
        <a:defRPr sz="2600">
          <a:solidFill>
            <a:srgbClr val="E17000"/>
          </a:solidFill>
          <a:latin typeface="Verdana" pitchFamily="34" charset="0"/>
        </a:defRPr>
      </a:lvl2pPr>
      <a:lvl3pPr algn="l" rtl="0" eaLnBrk="1" fontAlgn="base" hangingPunct="1">
        <a:spcBef>
          <a:spcPct val="0"/>
        </a:spcBef>
        <a:spcAft>
          <a:spcPct val="0"/>
        </a:spcAft>
        <a:defRPr sz="2600">
          <a:solidFill>
            <a:srgbClr val="E17000"/>
          </a:solidFill>
          <a:latin typeface="Verdana" pitchFamily="34" charset="0"/>
        </a:defRPr>
      </a:lvl3pPr>
      <a:lvl4pPr algn="l" rtl="0" eaLnBrk="1" fontAlgn="base" hangingPunct="1">
        <a:spcBef>
          <a:spcPct val="0"/>
        </a:spcBef>
        <a:spcAft>
          <a:spcPct val="0"/>
        </a:spcAft>
        <a:defRPr sz="2600">
          <a:solidFill>
            <a:srgbClr val="E17000"/>
          </a:solidFill>
          <a:latin typeface="Verdana" pitchFamily="34" charset="0"/>
        </a:defRPr>
      </a:lvl4pPr>
      <a:lvl5pPr algn="l" rtl="0" eaLnBrk="1" fontAlgn="base" hangingPunct="1">
        <a:spcBef>
          <a:spcPct val="0"/>
        </a:spcBef>
        <a:spcAft>
          <a:spcPct val="0"/>
        </a:spcAft>
        <a:defRPr sz="2600">
          <a:solidFill>
            <a:srgbClr val="E17000"/>
          </a:solidFill>
          <a:latin typeface="Verdana" pitchFamily="34" charset="0"/>
        </a:defRPr>
      </a:lvl5pPr>
      <a:lvl6pPr marL="457200" algn="l" rtl="0" eaLnBrk="1" fontAlgn="base" hangingPunct="1">
        <a:spcBef>
          <a:spcPct val="0"/>
        </a:spcBef>
        <a:spcAft>
          <a:spcPct val="0"/>
        </a:spcAft>
        <a:defRPr sz="2600">
          <a:solidFill>
            <a:srgbClr val="E17000"/>
          </a:solidFill>
          <a:latin typeface="Verdana" pitchFamily="34" charset="0"/>
        </a:defRPr>
      </a:lvl6pPr>
      <a:lvl7pPr marL="914400" algn="l" rtl="0" eaLnBrk="1" fontAlgn="base" hangingPunct="1">
        <a:spcBef>
          <a:spcPct val="0"/>
        </a:spcBef>
        <a:spcAft>
          <a:spcPct val="0"/>
        </a:spcAft>
        <a:defRPr sz="2600">
          <a:solidFill>
            <a:srgbClr val="E17000"/>
          </a:solidFill>
          <a:latin typeface="Verdana" pitchFamily="34" charset="0"/>
        </a:defRPr>
      </a:lvl7pPr>
      <a:lvl8pPr marL="1371600" algn="l" rtl="0" eaLnBrk="1" fontAlgn="base" hangingPunct="1">
        <a:spcBef>
          <a:spcPct val="0"/>
        </a:spcBef>
        <a:spcAft>
          <a:spcPct val="0"/>
        </a:spcAft>
        <a:defRPr sz="2600">
          <a:solidFill>
            <a:srgbClr val="E17000"/>
          </a:solidFill>
          <a:latin typeface="Verdana" pitchFamily="34" charset="0"/>
        </a:defRPr>
      </a:lvl8pPr>
      <a:lvl9pPr marL="1828800" algn="l" rtl="0" eaLnBrk="1" fontAlgn="base" hangingPunct="1">
        <a:spcBef>
          <a:spcPct val="0"/>
        </a:spcBef>
        <a:spcAft>
          <a:spcPct val="0"/>
        </a:spcAft>
        <a:defRPr sz="2600">
          <a:solidFill>
            <a:srgbClr val="E17000"/>
          </a:solidFill>
          <a:latin typeface="Verdana" pitchFamily="34" charset="0"/>
        </a:defRPr>
      </a:lvl9pPr>
    </p:titleStyle>
    <p:bodyStyle>
      <a:lvl1pPr marL="342900" indent="-342900" algn="l" rtl="0" eaLnBrk="1" fontAlgn="base" hangingPunct="1">
        <a:spcBef>
          <a:spcPts val="423"/>
        </a:spcBef>
        <a:spcAft>
          <a:spcPct val="0"/>
        </a:spcAft>
        <a:buFont typeface="Arial" pitchFamily="34" charset="0"/>
        <a:buChar char="•"/>
        <a:defRPr sz="1800">
          <a:solidFill>
            <a:srgbClr val="000000"/>
          </a:solidFill>
          <a:latin typeface="+mn-lt"/>
          <a:ea typeface="+mn-ea"/>
          <a:cs typeface="+mn-cs"/>
        </a:defRPr>
      </a:lvl1pPr>
      <a:lvl2pPr marL="741600" indent="-284400" algn="l" rtl="0" eaLnBrk="1" fontAlgn="base" hangingPunct="1">
        <a:spcBef>
          <a:spcPts val="423"/>
        </a:spcBef>
        <a:spcAft>
          <a:spcPct val="0"/>
        </a:spcAft>
        <a:buFont typeface="Verdana" pitchFamily="34" charset="0"/>
        <a:buChar char="–"/>
        <a:defRPr sz="1800">
          <a:solidFill>
            <a:srgbClr val="000000"/>
          </a:solidFill>
          <a:latin typeface="+mn-lt"/>
        </a:defRPr>
      </a:lvl2pPr>
      <a:lvl3pPr marL="965200" indent="-342900" algn="l" rtl="0" eaLnBrk="1" fontAlgn="base" hangingPunct="1">
        <a:spcBef>
          <a:spcPts val="423"/>
        </a:spcBef>
        <a:spcAft>
          <a:spcPct val="0"/>
        </a:spcAft>
        <a:buFont typeface="Arial" pitchFamily="34" charset="0"/>
        <a:buChar char="•"/>
        <a:defRPr sz="1800">
          <a:solidFill>
            <a:srgbClr val="000000"/>
          </a:solidFill>
          <a:latin typeface="+mn-lt"/>
        </a:defRPr>
      </a:lvl3pPr>
      <a:lvl4pPr marL="989013" indent="0" algn="l" rtl="0" eaLnBrk="1" fontAlgn="base" hangingPunct="1">
        <a:spcBef>
          <a:spcPct val="5000"/>
        </a:spcBef>
        <a:spcAft>
          <a:spcPct val="0"/>
        </a:spcAft>
        <a:buFont typeface="Verdana" pitchFamily="34" charset="0"/>
        <a:buNone/>
        <a:defRPr sz="2200">
          <a:solidFill>
            <a:srgbClr val="000000"/>
          </a:solidFill>
          <a:latin typeface="+mn-lt"/>
        </a:defRPr>
      </a:lvl4pPr>
      <a:lvl5pPr marL="1631950" indent="-285750" algn="l" rtl="0" eaLnBrk="1" fontAlgn="base" hangingPunct="1">
        <a:spcBef>
          <a:spcPts val="423"/>
        </a:spcBef>
        <a:spcAft>
          <a:spcPct val="0"/>
        </a:spcAft>
        <a:buFont typeface="Verdana" pitchFamily="34" charset="0"/>
        <a:buChar char="–"/>
        <a:defRPr sz="1800" baseline="0">
          <a:solidFill>
            <a:srgbClr val="000000"/>
          </a:solidFill>
          <a:latin typeface="+mn-lt"/>
        </a:defRPr>
      </a:lvl5pPr>
      <a:lvl6pPr marL="1803400" algn="l" rtl="0" eaLnBrk="1" fontAlgn="base" hangingPunct="1">
        <a:spcBef>
          <a:spcPts val="423"/>
        </a:spcBef>
        <a:spcAft>
          <a:spcPct val="0"/>
        </a:spcAft>
        <a:buFont typeface="Verdana" pitchFamily="34" charset="0"/>
        <a:buChar char="»"/>
        <a:defRPr sz="1800" baseline="0">
          <a:solidFill>
            <a:srgbClr val="000000"/>
          </a:solidFill>
          <a:latin typeface="+mn-lt"/>
        </a:defRPr>
      </a:lvl6pPr>
      <a:lvl7pPr marL="2260600" algn="l" rtl="0" eaLnBrk="1" fontAlgn="base" hangingPunct="1">
        <a:spcBef>
          <a:spcPct val="5000"/>
        </a:spcBef>
        <a:spcAft>
          <a:spcPct val="0"/>
        </a:spcAft>
        <a:buFont typeface="Verdana" pitchFamily="34" charset="0"/>
        <a:buChar char="»"/>
        <a:defRPr sz="2200">
          <a:solidFill>
            <a:srgbClr val="000000"/>
          </a:solidFill>
          <a:latin typeface="+mn-lt"/>
        </a:defRPr>
      </a:lvl7pPr>
      <a:lvl8pPr marL="2717800" algn="l" rtl="0" eaLnBrk="1" fontAlgn="base" hangingPunct="1">
        <a:spcBef>
          <a:spcPct val="5000"/>
        </a:spcBef>
        <a:spcAft>
          <a:spcPct val="0"/>
        </a:spcAft>
        <a:buFont typeface="Verdana" pitchFamily="34" charset="0"/>
        <a:buChar char="»"/>
        <a:defRPr sz="2200">
          <a:solidFill>
            <a:srgbClr val="000000"/>
          </a:solidFill>
          <a:latin typeface="+mn-lt"/>
        </a:defRPr>
      </a:lvl8pPr>
      <a:lvl9pPr marL="3175000" algn="l" rtl="0" eaLnBrk="1" fontAlgn="base" hangingPunct="1">
        <a:spcBef>
          <a:spcPct val="5000"/>
        </a:spcBef>
        <a:spcAft>
          <a:spcPct val="0"/>
        </a:spcAft>
        <a:buFont typeface="Verdana" pitchFamily="34" charset="0"/>
        <a:buChar char="»"/>
        <a:defRPr sz="2200">
          <a:solidFill>
            <a:srgbClr val="000000"/>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z3XLBGBuAdU"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ideo" Target="https://www.youtube.com/embed/z3XLBGBuA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pPr algn="ctr"/>
            <a:r>
              <a:rPr lang="nl-NL" dirty="0"/>
              <a:t>1</a:t>
            </a:r>
            <a:r>
              <a:rPr lang="nl-NL" dirty="0" smtClean="0"/>
              <a:t>e Algemene Inlichtingen</a:t>
            </a:r>
            <a:endParaRPr lang="nl-NL" dirty="0"/>
          </a:p>
        </p:txBody>
      </p:sp>
      <p:sp>
        <p:nvSpPr>
          <p:cNvPr id="3" name="Tijdelijke aanduiding voor tekst 2"/>
          <p:cNvSpPr>
            <a:spLocks noGrp="1"/>
          </p:cNvSpPr>
          <p:nvPr>
            <p:ph type="body" sz="quarter" idx="21"/>
          </p:nvPr>
        </p:nvSpPr>
        <p:spPr/>
        <p:txBody>
          <a:bodyPr/>
          <a:lstStyle/>
          <a:p>
            <a:r>
              <a:rPr lang="en-US" dirty="0" smtClean="0"/>
              <a:t>Rijkswaterstaat Zee &amp; Delta</a:t>
            </a:r>
            <a:endParaRPr lang="nl-NL" dirty="0"/>
          </a:p>
        </p:txBody>
      </p:sp>
      <p:sp>
        <p:nvSpPr>
          <p:cNvPr id="4" name="Titel 3"/>
          <p:cNvSpPr>
            <a:spLocks noGrp="1"/>
          </p:cNvSpPr>
          <p:nvPr>
            <p:ph type="ctrTitle"/>
          </p:nvPr>
        </p:nvSpPr>
        <p:spPr/>
        <p:txBody>
          <a:bodyPr/>
          <a:lstStyle/>
          <a:p>
            <a:pPr algn="ctr"/>
            <a:r>
              <a:rPr lang="nl-NL" dirty="0" smtClean="0"/>
              <a:t>Veegarmen</a:t>
            </a:r>
            <a:br>
              <a:rPr lang="nl-NL" dirty="0" smtClean="0"/>
            </a:br>
            <a:r>
              <a:rPr lang="nl-NL" dirty="0" smtClean="0"/>
              <a:t>Zaaknr. 31168705</a:t>
            </a:r>
            <a:endParaRPr lang="nl-NL" dirty="0"/>
          </a:p>
        </p:txBody>
      </p:sp>
      <p:sp>
        <p:nvSpPr>
          <p:cNvPr id="5" name="Tijdelijke aanduiding voor tekst 4"/>
          <p:cNvSpPr>
            <a:spLocks noGrp="1"/>
          </p:cNvSpPr>
          <p:nvPr>
            <p:ph type="body" sz="quarter" idx="25"/>
          </p:nvPr>
        </p:nvSpPr>
        <p:spPr/>
        <p:txBody>
          <a:bodyPr/>
          <a:lstStyle/>
          <a:p>
            <a:r>
              <a:rPr lang="nl-NL" dirty="0" smtClean="0"/>
              <a:t>28 februari 2022</a:t>
            </a:r>
            <a:endParaRPr lang="nl-NL" dirty="0"/>
          </a:p>
        </p:txBody>
      </p:sp>
      <p:sp>
        <p:nvSpPr>
          <p:cNvPr id="7" name="Tijdelijke aanduiding voor dianummer 6"/>
          <p:cNvSpPr>
            <a:spLocks noGrp="1"/>
          </p:cNvSpPr>
          <p:nvPr>
            <p:ph type="sldNum" sz="quarter" idx="27"/>
          </p:nvPr>
        </p:nvSpPr>
        <p:spPr/>
        <p:txBody>
          <a:bodyPr/>
          <a:lstStyle/>
          <a:p>
            <a:fld id="{6C93B359-CF0D-4389-949E-16A33FCBB3EC}" type="slidenum">
              <a:rPr lang="nl-NL" smtClean="0"/>
              <a:t>1</a:t>
            </a:fld>
            <a:endParaRPr lang="nl-NL" dirty="0"/>
          </a:p>
        </p:txBody>
      </p:sp>
    </p:spTree>
    <p:extLst>
      <p:ext uri="{BB962C8B-B14F-4D97-AF65-F5344CB8AC3E}">
        <p14:creationId xmlns:p14="http://schemas.microsoft.com/office/powerpoint/2010/main" val="253523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4417" y="1151620"/>
            <a:ext cx="11203200" cy="400110"/>
          </a:xfrm>
        </p:spPr>
        <p:txBody>
          <a:bodyPr/>
          <a:lstStyle/>
          <a:p>
            <a:r>
              <a:rPr lang="nl-NL" dirty="0" smtClean="0"/>
              <a:t>Proces bouw veegarmen</a:t>
            </a:r>
            <a:endParaRPr lang="nl-NL" dirty="0"/>
          </a:p>
        </p:txBody>
      </p:sp>
      <p:sp>
        <p:nvSpPr>
          <p:cNvPr id="3" name="Tijdelijke aanduiding voor tekst 2"/>
          <p:cNvSpPr>
            <a:spLocks noGrp="1"/>
          </p:cNvSpPr>
          <p:nvPr>
            <p:ph type="body" sz="quarter" idx="11"/>
          </p:nvPr>
        </p:nvSpPr>
        <p:spPr>
          <a:xfrm>
            <a:off x="624417" y="1749157"/>
            <a:ext cx="11203200" cy="4475179"/>
          </a:xfrm>
        </p:spPr>
        <p:txBody>
          <a:bodyPr/>
          <a:lstStyle/>
          <a:p>
            <a:pPr marL="0" indent="0">
              <a:buNone/>
            </a:pPr>
            <a:r>
              <a:rPr lang="nl-NL" b="1" dirty="0" smtClean="0"/>
              <a:t>1. Acceptatie Ontwerp / Technisch Constructie Dossier(TCD)</a:t>
            </a:r>
          </a:p>
          <a:p>
            <a:r>
              <a:rPr lang="nl-NL" dirty="0" smtClean="0"/>
              <a:t>Aanleveren Ontwerp en TCD</a:t>
            </a:r>
          </a:p>
          <a:p>
            <a:r>
              <a:rPr lang="nl-NL" dirty="0" smtClean="0"/>
              <a:t>Akkoord Opdrachtgever Ontwerp en TCD</a:t>
            </a:r>
          </a:p>
          <a:p>
            <a:endParaRPr lang="nl-NL" dirty="0"/>
          </a:p>
          <a:p>
            <a:pPr marL="0" indent="0">
              <a:buNone/>
            </a:pPr>
            <a:r>
              <a:rPr lang="nl-NL" b="1" dirty="0" smtClean="0"/>
              <a:t>2. Oplevering Technische </a:t>
            </a:r>
            <a:r>
              <a:rPr lang="nl-NL" b="1" dirty="0"/>
              <a:t>S</a:t>
            </a:r>
            <a:r>
              <a:rPr lang="nl-NL" b="1" dirty="0" smtClean="0"/>
              <a:t>pecificatie</a:t>
            </a:r>
          </a:p>
          <a:p>
            <a:r>
              <a:rPr lang="nl-NL" dirty="0" smtClean="0"/>
              <a:t>Aanleveren Technische Specificaties zijn onderdeel van het TCD</a:t>
            </a:r>
          </a:p>
          <a:p>
            <a:pPr lvl="1"/>
            <a:r>
              <a:rPr lang="nl-NL" dirty="0" smtClean="0"/>
              <a:t>Alle onderdelen van de veegarmen moeten gespecificeerd worden.</a:t>
            </a:r>
          </a:p>
          <a:p>
            <a:r>
              <a:rPr lang="nl-NL" dirty="0"/>
              <a:t>B</a:t>
            </a:r>
            <a:r>
              <a:rPr lang="nl-NL" dirty="0" smtClean="0"/>
              <a:t>eoordeling Opdrachtgever</a:t>
            </a:r>
            <a:endParaRPr lang="nl-NL" dirty="0"/>
          </a:p>
          <a:p>
            <a:pPr marL="0" indent="0">
              <a:buNone/>
            </a:pPr>
            <a:endParaRPr lang="nl-NL" b="1" dirty="0" smtClean="0"/>
          </a:p>
          <a:p>
            <a:pPr marL="0" indent="0">
              <a:buNone/>
            </a:pPr>
            <a:r>
              <a:rPr lang="nl-NL" b="1" dirty="0" smtClean="0"/>
              <a:t>3. Beproeving en acceptatie</a:t>
            </a:r>
          </a:p>
          <a:p>
            <a:r>
              <a:rPr lang="nl-NL" dirty="0" smtClean="0"/>
              <a:t>Gelijktijdig testen van de veegarmen in Nederland en oplevering van het beproevingsprotocol.</a:t>
            </a:r>
          </a:p>
          <a:p>
            <a:r>
              <a:rPr lang="nl-NL" dirty="0"/>
              <a:t>A</a:t>
            </a:r>
            <a:r>
              <a:rPr lang="nl-NL" dirty="0" smtClean="0"/>
              <a:t>kkoord Opdrachtgever na goed functioneren.</a:t>
            </a:r>
          </a:p>
          <a:p>
            <a:r>
              <a:rPr lang="nl-NL" dirty="0" smtClean="0"/>
              <a:t>Afleveren in Pernis bij Opdrachtgever.</a:t>
            </a:r>
          </a:p>
          <a:p>
            <a:endParaRPr lang="nl-NL" dirty="0" smtClean="0"/>
          </a:p>
          <a:p>
            <a:endParaRPr lang="nl-NL" dirty="0"/>
          </a:p>
        </p:txBody>
      </p:sp>
    </p:spTree>
    <p:extLst>
      <p:ext uri="{BB962C8B-B14F-4D97-AF65-F5344CB8AC3E}">
        <p14:creationId xmlns:p14="http://schemas.microsoft.com/office/powerpoint/2010/main" val="126499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Het aanbestedingsproces</a:t>
            </a:r>
            <a:endParaRPr lang="nl-NL" dirty="0"/>
          </a:p>
        </p:txBody>
      </p:sp>
      <p:sp>
        <p:nvSpPr>
          <p:cNvPr id="3" name="Tijdelijke aanduiding voor tekst 2"/>
          <p:cNvSpPr>
            <a:spLocks noGrp="1"/>
          </p:cNvSpPr>
          <p:nvPr>
            <p:ph type="body" sz="quarter" idx="11"/>
          </p:nvPr>
        </p:nvSpPr>
        <p:spPr/>
        <p:txBody>
          <a:bodyPr/>
          <a:lstStyle/>
          <a:p>
            <a:r>
              <a:rPr lang="en-US" b="1" dirty="0"/>
              <a:t>Aanbesteden van Veegarmen en </a:t>
            </a:r>
            <a:r>
              <a:rPr lang="en-US" b="1" dirty="0" smtClean="0"/>
              <a:t>Pompen</a:t>
            </a:r>
          </a:p>
          <a:p>
            <a:endParaRPr lang="en-US" b="1" dirty="0"/>
          </a:p>
          <a:p>
            <a:pPr lvl="1"/>
            <a:r>
              <a:rPr lang="en-US" dirty="0" smtClean="0">
                <a:ea typeface="+mn-ea"/>
                <a:cs typeface="+mn-cs"/>
              </a:rPr>
              <a:t>Het is </a:t>
            </a:r>
            <a:r>
              <a:rPr lang="en-US" dirty="0">
                <a:ea typeface="+mn-ea"/>
                <a:cs typeface="+mn-cs"/>
              </a:rPr>
              <a:t>een Openbare Europese procedure</a:t>
            </a:r>
          </a:p>
          <a:p>
            <a:pPr lvl="1"/>
            <a:endParaRPr lang="en-US" dirty="0" smtClean="0">
              <a:ea typeface="+mn-ea"/>
              <a:cs typeface="+mn-cs"/>
            </a:endParaRPr>
          </a:p>
          <a:p>
            <a:pPr lvl="1"/>
            <a:r>
              <a:rPr lang="en-US" dirty="0" smtClean="0">
                <a:ea typeface="+mn-ea"/>
                <a:cs typeface="+mn-cs"/>
              </a:rPr>
              <a:t>Volgens </a:t>
            </a:r>
            <a:r>
              <a:rPr lang="en-US" dirty="0">
                <a:ea typeface="+mn-ea"/>
                <a:cs typeface="+mn-cs"/>
              </a:rPr>
              <a:t>het Aanbestedings Regelment Werken 2016</a:t>
            </a:r>
          </a:p>
          <a:p>
            <a:pPr lvl="1"/>
            <a:endParaRPr lang="en-US" dirty="0" smtClean="0">
              <a:ea typeface="+mn-ea"/>
              <a:cs typeface="+mn-cs"/>
            </a:endParaRPr>
          </a:p>
          <a:p>
            <a:pPr lvl="1"/>
            <a:r>
              <a:rPr lang="en-US" dirty="0" smtClean="0">
                <a:ea typeface="+mn-ea"/>
                <a:cs typeface="+mn-cs"/>
              </a:rPr>
              <a:t>Standaard </a:t>
            </a:r>
            <a:r>
              <a:rPr lang="en-US" dirty="0">
                <a:ea typeface="+mn-ea"/>
                <a:cs typeface="+mn-cs"/>
              </a:rPr>
              <a:t>Rijks Inkoopvoorwaarde ARIV 2018</a:t>
            </a:r>
          </a:p>
          <a:p>
            <a:pPr lvl="1"/>
            <a:endParaRPr lang="en-US" b="1" dirty="0">
              <a:ea typeface="+mn-ea"/>
              <a:cs typeface="+mn-cs"/>
            </a:endParaRPr>
          </a:p>
        </p:txBody>
      </p:sp>
    </p:spTree>
    <p:extLst>
      <p:ext uri="{BB962C8B-B14F-4D97-AF65-F5344CB8AC3E}">
        <p14:creationId xmlns:p14="http://schemas.microsoft.com/office/powerpoint/2010/main" val="100241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Planning</a:t>
            </a:r>
            <a:endParaRPr lang="nl-NL" dirty="0"/>
          </a:p>
        </p:txBody>
      </p:sp>
      <p:sp>
        <p:nvSpPr>
          <p:cNvPr id="3" name="Tijdelijke aanduiding voor tekst 2"/>
          <p:cNvSpPr>
            <a:spLocks noGrp="1"/>
          </p:cNvSpPr>
          <p:nvPr>
            <p:ph type="body" sz="quarter" idx="11"/>
          </p:nvPr>
        </p:nvSpPr>
        <p:spPr>
          <a:xfrm>
            <a:off x="624000" y="1883388"/>
            <a:ext cx="11203200" cy="4140000"/>
          </a:xfrm>
        </p:spPr>
        <p:txBody>
          <a:bodyPr/>
          <a:lstStyle/>
          <a:p>
            <a:r>
              <a:rPr lang="nl-NL" dirty="0" smtClean="0"/>
              <a:t>Publicatie op TenderNed 					15 februari 2022</a:t>
            </a:r>
          </a:p>
          <a:p>
            <a:pPr marL="0" indent="0">
              <a:buNone/>
            </a:pPr>
            <a:endParaRPr lang="nl-NL" dirty="0" smtClean="0"/>
          </a:p>
          <a:p>
            <a:pPr marL="0" indent="0">
              <a:buNone/>
            </a:pPr>
            <a:r>
              <a:rPr lang="nl-NL" dirty="0" smtClean="0"/>
              <a:t>Inschrijvingsfase:</a:t>
            </a:r>
          </a:p>
          <a:p>
            <a:r>
              <a:rPr lang="nl-NL" dirty="0" smtClean="0"/>
              <a:t>Algemene inlichtingen bijeenkomst				28 februari 2022</a:t>
            </a:r>
          </a:p>
          <a:p>
            <a:r>
              <a:rPr lang="nl-NL" dirty="0" smtClean="0"/>
              <a:t>Uiterste </a:t>
            </a:r>
            <a:r>
              <a:rPr lang="nl-NL" dirty="0"/>
              <a:t>datum indienen verzoek om nadere inlichtingen </a:t>
            </a:r>
            <a:r>
              <a:rPr lang="nl-NL" dirty="0" smtClean="0"/>
              <a:t>	30 maart 2022 </a:t>
            </a:r>
          </a:p>
          <a:p>
            <a:r>
              <a:rPr lang="nl-NL" dirty="0" smtClean="0"/>
              <a:t>Publicatie </a:t>
            </a:r>
            <a:r>
              <a:rPr lang="nl-NL" dirty="0"/>
              <a:t>nota van inlichtingen inschrijvingsfase </a:t>
            </a:r>
            <a:r>
              <a:rPr lang="nl-NL" dirty="0" smtClean="0"/>
              <a:t>		06 april 2022 </a:t>
            </a:r>
          </a:p>
          <a:p>
            <a:r>
              <a:rPr lang="nl-NL" dirty="0" smtClean="0"/>
              <a:t>Uiterste </a:t>
            </a:r>
            <a:r>
              <a:rPr lang="nl-NL" dirty="0"/>
              <a:t>datum ontvangst van de inschrijvingen </a:t>
            </a:r>
            <a:r>
              <a:rPr lang="nl-NL" dirty="0" smtClean="0"/>
              <a:t>		02 mei 2022 </a:t>
            </a:r>
          </a:p>
          <a:p>
            <a:endParaRPr lang="nl-NL" dirty="0" smtClean="0"/>
          </a:p>
          <a:p>
            <a:pPr marL="0" indent="0">
              <a:buNone/>
            </a:pPr>
            <a:r>
              <a:rPr lang="nl-NL" dirty="0" smtClean="0"/>
              <a:t>Beoordelingsfase </a:t>
            </a:r>
          </a:p>
          <a:p>
            <a:r>
              <a:rPr lang="nl-NL" dirty="0" smtClean="0"/>
              <a:t>Openen </a:t>
            </a:r>
            <a:r>
              <a:rPr lang="nl-NL" dirty="0"/>
              <a:t>digitale kluis in TenderNed met inschrijvingen </a:t>
            </a:r>
            <a:r>
              <a:rPr lang="nl-NL" dirty="0" smtClean="0"/>
              <a:t>	03 mei 2022 </a:t>
            </a:r>
          </a:p>
          <a:p>
            <a:r>
              <a:rPr lang="nl-NL" dirty="0" smtClean="0"/>
              <a:t>Verzenden </a:t>
            </a:r>
            <a:r>
              <a:rPr lang="nl-NL" dirty="0"/>
              <a:t>gunningsbeslissing </a:t>
            </a:r>
            <a:r>
              <a:rPr lang="nl-NL" dirty="0" smtClean="0"/>
              <a:t>				18 mei 2022 </a:t>
            </a:r>
          </a:p>
          <a:p>
            <a:r>
              <a:rPr lang="nl-NL" dirty="0" smtClean="0"/>
              <a:t>Uiterste </a:t>
            </a:r>
            <a:r>
              <a:rPr lang="nl-NL" dirty="0"/>
              <a:t>datum rechtsbeschermingstermijn </a:t>
            </a:r>
            <a:r>
              <a:rPr lang="nl-NL" dirty="0" smtClean="0"/>
              <a:t>			08 juni 2022 </a:t>
            </a:r>
          </a:p>
          <a:p>
            <a:r>
              <a:rPr lang="nl-NL" dirty="0" smtClean="0"/>
              <a:t>Verzenden </a:t>
            </a:r>
            <a:r>
              <a:rPr lang="nl-NL" dirty="0"/>
              <a:t>opdracht </a:t>
            </a:r>
            <a:r>
              <a:rPr lang="nl-NL" dirty="0" smtClean="0"/>
              <a:t>						22 juni 2022</a:t>
            </a:r>
            <a:endParaRPr lang="nl-NL" dirty="0"/>
          </a:p>
        </p:txBody>
      </p:sp>
    </p:spTree>
    <p:extLst>
      <p:ext uri="{BB962C8B-B14F-4D97-AF65-F5344CB8AC3E}">
        <p14:creationId xmlns:p14="http://schemas.microsoft.com/office/powerpoint/2010/main" val="340645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Eisen aan de Opdrachtnemer</a:t>
            </a:r>
            <a:endParaRPr lang="nl-NL" dirty="0"/>
          </a:p>
        </p:txBody>
      </p:sp>
      <p:sp>
        <p:nvSpPr>
          <p:cNvPr id="3" name="Tijdelijke aanduiding voor tekst 2"/>
          <p:cNvSpPr>
            <a:spLocks noGrp="1"/>
          </p:cNvSpPr>
          <p:nvPr>
            <p:ph type="body" sz="quarter" idx="11"/>
          </p:nvPr>
        </p:nvSpPr>
        <p:spPr/>
        <p:txBody>
          <a:bodyPr/>
          <a:lstStyle/>
          <a:p>
            <a:pPr marL="0" indent="0">
              <a:buNone/>
            </a:pPr>
            <a:r>
              <a:rPr lang="nl-NL" dirty="0"/>
              <a:t>Met betrekking tot technische bekwaamheid worden de volgende geschiktheidseisen gesteld</a:t>
            </a:r>
            <a:r>
              <a:rPr lang="nl-NL" dirty="0" smtClean="0"/>
              <a:t>:</a:t>
            </a:r>
          </a:p>
          <a:p>
            <a:pPr marL="0" indent="0">
              <a:buNone/>
            </a:pPr>
            <a:r>
              <a:rPr lang="nl-NL" dirty="0" smtClean="0"/>
              <a:t> </a:t>
            </a:r>
          </a:p>
          <a:p>
            <a:r>
              <a:rPr lang="nl-NL" dirty="0" smtClean="0"/>
              <a:t>Zie Aanbestedingsleidraad Artikel 3.2.3.a: </a:t>
            </a:r>
          </a:p>
          <a:p>
            <a:pPr lvl="1"/>
            <a:r>
              <a:rPr lang="nl-NL" dirty="0" smtClean="0"/>
              <a:t>De </a:t>
            </a:r>
            <a:r>
              <a:rPr lang="nl-NL" dirty="0"/>
              <a:t>ondernemer heeft in de periode van drie jaar voorafgaande aan de uiterste datum voor ontvangst van de inschrijving tenminste één opdracht in de Maritieme Constructie Industrie of de Maritieme </a:t>
            </a:r>
            <a:r>
              <a:rPr lang="nl-NL" dirty="0" smtClean="0"/>
              <a:t>Oliebestrijding </a:t>
            </a:r>
            <a:r>
              <a:rPr lang="nl-NL" dirty="0"/>
              <a:t>Markt uitgevoerd met een </a:t>
            </a:r>
            <a:r>
              <a:rPr lang="nl-NL" dirty="0" smtClean="0"/>
              <a:t>aannemingssom van </a:t>
            </a:r>
            <a:r>
              <a:rPr lang="nl-NL" dirty="0"/>
              <a:t>€75.000,00 </a:t>
            </a:r>
            <a:r>
              <a:rPr lang="nl-NL" dirty="0" smtClean="0"/>
              <a:t>of meer. </a:t>
            </a:r>
          </a:p>
          <a:p>
            <a:pPr lvl="1"/>
            <a:endParaRPr lang="nl-NL" dirty="0"/>
          </a:p>
          <a:p>
            <a:r>
              <a:rPr lang="nl-NL" dirty="0"/>
              <a:t>Zie Aanbestedingsleidraad Artikel </a:t>
            </a:r>
            <a:r>
              <a:rPr lang="nl-NL" dirty="0" smtClean="0"/>
              <a:t>3.2.3.b:</a:t>
            </a:r>
          </a:p>
          <a:p>
            <a:pPr lvl="1"/>
            <a:r>
              <a:rPr lang="nl-NL" dirty="0"/>
              <a:t>De ondernemer heeft in de periode van tien jaar voorafgaande aan de uiterste datum voor ontvangst van de inschrijvingen ervaring opgedaan met het ontwerpen, de enginering en bouwen van stalen veegarmen (met een minimale lengte van 8 meter) voor calamiteitenbestrijding op open water. </a:t>
            </a:r>
          </a:p>
        </p:txBody>
      </p:sp>
    </p:spTree>
    <p:extLst>
      <p:ext uri="{BB962C8B-B14F-4D97-AF65-F5344CB8AC3E}">
        <p14:creationId xmlns:p14="http://schemas.microsoft.com/office/powerpoint/2010/main" val="113699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Inschrijvingsfase:</a:t>
            </a:r>
            <a:endParaRPr lang="nl-NL" dirty="0"/>
          </a:p>
        </p:txBody>
      </p:sp>
      <p:sp>
        <p:nvSpPr>
          <p:cNvPr id="3" name="Tijdelijke aanduiding voor tekst 2"/>
          <p:cNvSpPr>
            <a:spLocks noGrp="1"/>
          </p:cNvSpPr>
          <p:nvPr>
            <p:ph type="body" sz="quarter" idx="11"/>
          </p:nvPr>
        </p:nvSpPr>
        <p:spPr>
          <a:xfrm>
            <a:off x="624000" y="1846066"/>
            <a:ext cx="11203200" cy="4424106"/>
          </a:xfrm>
        </p:spPr>
        <p:txBody>
          <a:bodyPr/>
          <a:lstStyle/>
          <a:p>
            <a:r>
              <a:rPr lang="nl-NL" dirty="0" smtClean="0"/>
              <a:t>Vraag &amp; Antwoord volledig via TenderNed:</a:t>
            </a:r>
          </a:p>
          <a:p>
            <a:pPr lvl="1"/>
            <a:r>
              <a:rPr lang="nl-NL" dirty="0" smtClean="0"/>
              <a:t>Gegadigden kunnen tot 30 maart 2022 vragen stellen;</a:t>
            </a:r>
          </a:p>
          <a:p>
            <a:endParaRPr lang="nl-NL" dirty="0" smtClean="0"/>
          </a:p>
          <a:p>
            <a:pPr lvl="1"/>
            <a:r>
              <a:rPr lang="nl-NL" dirty="0" smtClean="0"/>
              <a:t>Individuele vragen (met aantoonbaar commercieel belang) tot 23 maart 2022</a:t>
            </a:r>
          </a:p>
          <a:p>
            <a:endParaRPr lang="nl-NL" dirty="0" smtClean="0"/>
          </a:p>
          <a:p>
            <a:r>
              <a:rPr lang="nl-NL" dirty="0" smtClean="0"/>
              <a:t>Indien Gegadigde in een overleg met de Opdrachtgever individuele vragen wilt stellen</a:t>
            </a:r>
          </a:p>
          <a:p>
            <a:pPr lvl="1"/>
            <a:r>
              <a:rPr lang="nl-NL" dirty="0" smtClean="0"/>
              <a:t>Dat kan onder strikte voorwaarden: zie Artikel 4.2.2 van de Aanbestedingsleidraad</a:t>
            </a:r>
          </a:p>
          <a:p>
            <a:pPr marL="0" indent="0">
              <a:buNone/>
            </a:pPr>
            <a:endParaRPr lang="nl-NL" dirty="0"/>
          </a:p>
          <a:p>
            <a:r>
              <a:rPr lang="nl-NL" b="1" dirty="0" smtClean="0">
                <a:solidFill>
                  <a:srgbClr val="FF0000"/>
                </a:solidFill>
              </a:rPr>
              <a:t>TIP! </a:t>
            </a:r>
            <a:r>
              <a:rPr lang="nl-NL" dirty="0" smtClean="0"/>
              <a:t>Wacht niet met het stellen van vragen. Na 30 maart kunt u geen vragen meer stellen. Ook niet op voor u onduidelijke of onbevredigende antwoorden.</a:t>
            </a:r>
          </a:p>
          <a:p>
            <a:endParaRPr lang="nl-NL" dirty="0"/>
          </a:p>
          <a:p>
            <a:r>
              <a:rPr lang="nl-NL" dirty="0" smtClean="0"/>
              <a:t>TenderNed publiceert ook de Vraag als er nog geen Antwoord is;</a:t>
            </a:r>
          </a:p>
          <a:p>
            <a:r>
              <a:rPr lang="nl-NL" dirty="0" smtClean="0"/>
              <a:t>Opdrachtgever streeft naar beantwoording in 5 werkdagen;</a:t>
            </a:r>
          </a:p>
          <a:p>
            <a:r>
              <a:rPr lang="nl-NL" dirty="0" smtClean="0"/>
              <a:t>Laatste Nota van Inlichtingen 5 dagen na de beantwoording van de laatste vragen.</a:t>
            </a:r>
            <a:endParaRPr lang="nl-NL" dirty="0"/>
          </a:p>
        </p:txBody>
      </p:sp>
    </p:spTree>
    <p:extLst>
      <p:ext uri="{BB962C8B-B14F-4D97-AF65-F5344CB8AC3E}">
        <p14:creationId xmlns:p14="http://schemas.microsoft.com/office/powerpoint/2010/main" val="157327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24417" y="1371600"/>
            <a:ext cx="11203200" cy="4838400"/>
          </a:xfrm>
        </p:spPr>
        <p:txBody>
          <a:bodyPr/>
          <a:lstStyle/>
          <a:p>
            <a:r>
              <a:rPr lang="en-US" sz="2600" dirty="0">
                <a:solidFill>
                  <a:srgbClr val="007BC7"/>
                </a:solidFill>
                <a:latin typeface="+mj-lt"/>
                <a:ea typeface="+mj-ea"/>
                <a:cs typeface="+mj-cs"/>
              </a:rPr>
              <a:t>Kwaliteit en Prijs bepalen fictieve score</a:t>
            </a:r>
          </a:p>
          <a:p>
            <a:endParaRPr lang="en-US" sz="2600" dirty="0">
              <a:solidFill>
                <a:srgbClr val="007BC7"/>
              </a:solidFill>
              <a:latin typeface="+mj-lt"/>
              <a:ea typeface="+mj-ea"/>
              <a:cs typeface="+mj-cs"/>
            </a:endParaRPr>
          </a:p>
          <a:p>
            <a:pPr lvl="1"/>
            <a:r>
              <a:rPr lang="en-US" b="1" i="1" u="sng" dirty="0" smtClean="0"/>
              <a:t>Er zijn 3 EMVI </a:t>
            </a:r>
            <a:r>
              <a:rPr lang="en-US" b="1" i="1" u="sng" dirty="0"/>
              <a:t>/ BPKV </a:t>
            </a:r>
            <a:r>
              <a:rPr lang="en-US" b="1" i="1" u="sng" dirty="0" smtClean="0"/>
              <a:t>Criteria</a:t>
            </a:r>
          </a:p>
          <a:p>
            <a:pPr lvl="1"/>
            <a:endParaRPr lang="en-US" dirty="0"/>
          </a:p>
          <a:p>
            <a:pPr lvl="2"/>
            <a:r>
              <a:rPr lang="en-US" dirty="0"/>
              <a:t>CO² Prestatie </a:t>
            </a:r>
            <a:r>
              <a:rPr lang="en-US" dirty="0" smtClean="0"/>
              <a:t>Ladder</a:t>
            </a:r>
          </a:p>
          <a:p>
            <a:pPr lvl="2"/>
            <a:endParaRPr lang="en-US" dirty="0"/>
          </a:p>
          <a:p>
            <a:pPr lvl="2"/>
            <a:r>
              <a:rPr lang="en-US" dirty="0"/>
              <a:t>Extra Jaren </a:t>
            </a:r>
            <a:r>
              <a:rPr lang="en-US" dirty="0" smtClean="0"/>
              <a:t>Garantie</a:t>
            </a:r>
          </a:p>
          <a:p>
            <a:pPr lvl="2"/>
            <a:endParaRPr lang="en-US" dirty="0"/>
          </a:p>
          <a:p>
            <a:pPr lvl="2"/>
            <a:r>
              <a:rPr lang="en-US" dirty="0"/>
              <a:t>Corrosie Bestendigheid (Plan van Aanpak)</a:t>
            </a:r>
            <a:endParaRPr lang="nl-NL" dirty="0"/>
          </a:p>
          <a:p>
            <a:endParaRPr lang="nl-NL" dirty="0"/>
          </a:p>
        </p:txBody>
      </p:sp>
    </p:spTree>
    <p:extLst>
      <p:ext uri="{BB962C8B-B14F-4D97-AF65-F5344CB8AC3E}">
        <p14:creationId xmlns:p14="http://schemas.microsoft.com/office/powerpoint/2010/main" val="227403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EMVI-Criterium “Corrosie Bestendigheid”</a:t>
            </a:r>
            <a:endParaRPr lang="nl-NL" dirty="0"/>
          </a:p>
        </p:txBody>
      </p:sp>
      <p:sp>
        <p:nvSpPr>
          <p:cNvPr id="3" name="Tijdelijke aanduiding voor tekst 2"/>
          <p:cNvSpPr>
            <a:spLocks noGrp="1"/>
          </p:cNvSpPr>
          <p:nvPr>
            <p:ph type="body" sz="quarter" idx="11"/>
          </p:nvPr>
        </p:nvSpPr>
        <p:spPr/>
        <p:txBody>
          <a:bodyPr/>
          <a:lstStyle/>
          <a:p>
            <a:r>
              <a:rPr lang="en-US" dirty="0" smtClean="0"/>
              <a:t>Kwalitatief Criterium</a:t>
            </a:r>
          </a:p>
          <a:p>
            <a:pPr lvl="1"/>
            <a:r>
              <a:rPr lang="en-US" dirty="0" smtClean="0"/>
              <a:t>Beschrijft u met een Plan van Aanpak</a:t>
            </a:r>
          </a:p>
          <a:p>
            <a:pPr lvl="2"/>
            <a:r>
              <a:rPr lang="en-US" dirty="0" smtClean="0"/>
              <a:t>Maximaal 2 pagina’s groot (inclusief bijlage, voorblad, inhoudsopgave)</a:t>
            </a:r>
          </a:p>
          <a:p>
            <a:pPr lvl="3"/>
            <a:r>
              <a:rPr lang="en-US" dirty="0" smtClean="0"/>
              <a:t>Alleen dominante informative</a:t>
            </a:r>
          </a:p>
          <a:p>
            <a:pPr lvl="3"/>
            <a:r>
              <a:rPr lang="en-US" dirty="0" smtClean="0"/>
              <a:t>Beschrijven op de M.A.R.K. methode</a:t>
            </a:r>
          </a:p>
          <a:p>
            <a:pPr lvl="4"/>
            <a:r>
              <a:rPr lang="en-US" dirty="0" smtClean="0"/>
              <a:t>De link: </a:t>
            </a:r>
            <a:r>
              <a:rPr lang="nl-NL" dirty="0">
                <a:hlinkClick r:id="rId2"/>
              </a:rPr>
              <a:t>Animatievideo Beoordelen met MARK - YouTube</a:t>
            </a:r>
            <a:endParaRPr lang="en-US" dirty="0" smtClean="0"/>
          </a:p>
          <a:p>
            <a:pPr lvl="4"/>
            <a:r>
              <a:rPr lang="en-US" dirty="0" smtClean="0"/>
              <a:t>Dus: </a:t>
            </a:r>
          </a:p>
          <a:p>
            <a:pPr lvl="5"/>
            <a:r>
              <a:rPr lang="en-US" dirty="0" smtClean="0"/>
              <a:t>U beschrijft de Maatregel die u aanbiedt om de veegarm Corrosie Bestendiger   te maken</a:t>
            </a:r>
          </a:p>
          <a:p>
            <a:pPr lvl="5"/>
            <a:r>
              <a:rPr lang="en-US" dirty="0" smtClean="0"/>
              <a:t>U beschrijft het Resultaat is van deze Maatregel</a:t>
            </a:r>
          </a:p>
          <a:p>
            <a:pPr lvl="5"/>
            <a:r>
              <a:rPr lang="en-US" dirty="0" smtClean="0"/>
              <a:t>U Verklaart waarom deze Maatregel werkt</a:t>
            </a:r>
          </a:p>
          <a:p>
            <a:pPr lvl="5"/>
            <a:r>
              <a:rPr lang="en-US" dirty="0" smtClean="0"/>
              <a:t>U </a:t>
            </a:r>
            <a:r>
              <a:rPr lang="en-US" dirty="0"/>
              <a:t>O</a:t>
            </a:r>
            <a:r>
              <a:rPr lang="en-US" dirty="0" smtClean="0"/>
              <a:t>nderbouwt het Resultaat met aantoonbare studies of praktijkvoorbeelden</a:t>
            </a:r>
            <a:endParaRPr lang="nl-NL" dirty="0"/>
          </a:p>
        </p:txBody>
      </p:sp>
    </p:spTree>
    <p:extLst>
      <p:ext uri="{BB962C8B-B14F-4D97-AF65-F5344CB8AC3E}">
        <p14:creationId xmlns:p14="http://schemas.microsoft.com/office/powerpoint/2010/main" val="427448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3XLBGBuAdU"/>
          <p:cNvPicPr>
            <a:picLocks noRot="1" noChangeAspect="1"/>
          </p:cNvPicPr>
          <p:nvPr>
            <a:videoFile r:link="rId1"/>
          </p:nvPr>
        </p:nvPicPr>
        <p:blipFill>
          <a:blip r:embed="rId3"/>
          <a:stretch>
            <a:fillRect/>
          </a:stretch>
        </p:blipFill>
        <p:spPr>
          <a:xfrm>
            <a:off x="1737359" y="1742555"/>
            <a:ext cx="8443884" cy="4749685"/>
          </a:xfrm>
          <a:prstGeom prst="rect">
            <a:avLst/>
          </a:prstGeom>
        </p:spPr>
      </p:pic>
      <p:sp>
        <p:nvSpPr>
          <p:cNvPr id="5" name="Tekstvak 4"/>
          <p:cNvSpPr txBox="1"/>
          <p:nvPr/>
        </p:nvSpPr>
        <p:spPr>
          <a:xfrm>
            <a:off x="4422438" y="1238596"/>
            <a:ext cx="3073727" cy="369332"/>
          </a:xfrm>
          <a:prstGeom prst="rect">
            <a:avLst/>
          </a:prstGeom>
          <a:noFill/>
        </p:spPr>
        <p:txBody>
          <a:bodyPr wrap="none" rtlCol="0">
            <a:spAutoFit/>
          </a:bodyPr>
          <a:lstStyle/>
          <a:p>
            <a:r>
              <a:rPr lang="nl-NL" dirty="0" smtClean="0"/>
              <a:t>Animatie MARK-methode</a:t>
            </a:r>
            <a:endParaRPr lang="nl-NL" dirty="0"/>
          </a:p>
        </p:txBody>
      </p:sp>
    </p:spTree>
    <p:extLst>
      <p:ext uri="{BB962C8B-B14F-4D97-AF65-F5344CB8AC3E}">
        <p14:creationId xmlns:p14="http://schemas.microsoft.com/office/powerpoint/2010/main" val="398506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Levering en Betalingen</a:t>
            </a:r>
            <a:endParaRPr lang="nl-NL" dirty="0"/>
          </a:p>
        </p:txBody>
      </p:sp>
      <p:sp>
        <p:nvSpPr>
          <p:cNvPr id="3" name="Tijdelijke aanduiding voor tekst 2"/>
          <p:cNvSpPr>
            <a:spLocks noGrp="1"/>
          </p:cNvSpPr>
          <p:nvPr>
            <p:ph type="body" sz="quarter" idx="11"/>
          </p:nvPr>
        </p:nvSpPr>
        <p:spPr/>
        <p:txBody>
          <a:bodyPr/>
          <a:lstStyle/>
          <a:p>
            <a:r>
              <a:rPr lang="nl-NL" dirty="0" smtClean="0"/>
              <a:t>De veegarmen en pompen zullen </a:t>
            </a:r>
            <a:r>
              <a:rPr lang="nl-NL" dirty="0"/>
              <a:t>uiterlijk op 30 november 2022 worden </a:t>
            </a:r>
            <a:r>
              <a:rPr lang="nl-NL" dirty="0" smtClean="0"/>
              <a:t>geleverd</a:t>
            </a:r>
          </a:p>
          <a:p>
            <a:pPr lvl="1"/>
            <a:r>
              <a:rPr lang="nl-NL" dirty="0" smtClean="0"/>
              <a:t>Pastoriestraat 1 te Pernis</a:t>
            </a:r>
          </a:p>
          <a:p>
            <a:endParaRPr lang="nl-NL" dirty="0"/>
          </a:p>
          <a:p>
            <a:r>
              <a:rPr lang="nl-NL" dirty="0" smtClean="0"/>
              <a:t>Betaling </a:t>
            </a:r>
            <a:r>
              <a:rPr lang="nl-NL" dirty="0"/>
              <a:t>vindt plaats </a:t>
            </a:r>
            <a:r>
              <a:rPr lang="nl-NL" dirty="0" smtClean="0"/>
              <a:t>in 2 termijnen:</a:t>
            </a:r>
          </a:p>
          <a:p>
            <a:pPr lvl="1"/>
            <a:r>
              <a:rPr lang="nl-NL" dirty="0" smtClean="0"/>
              <a:t>1e </a:t>
            </a:r>
            <a:r>
              <a:rPr lang="nl-NL" dirty="0"/>
              <a:t>termijn: Zijnde 30% van de inschrijfprijs </a:t>
            </a:r>
            <a:r>
              <a:rPr lang="nl-NL" dirty="0" smtClean="0"/>
              <a:t>incl</a:t>
            </a:r>
            <a:r>
              <a:rPr lang="nl-NL" dirty="0"/>
              <a:t>. </a:t>
            </a:r>
            <a:r>
              <a:rPr lang="nl-NL" dirty="0" smtClean="0"/>
              <a:t>BTW </a:t>
            </a:r>
          </a:p>
          <a:p>
            <a:pPr lvl="2"/>
            <a:r>
              <a:rPr lang="nl-NL" dirty="0" smtClean="0"/>
              <a:t>indien </a:t>
            </a:r>
            <a:r>
              <a:rPr lang="nl-NL" dirty="0"/>
              <a:t>het basismateriaal, zijnde constructiestaal, pompen en hydrauliek zijn geleverd bij de </a:t>
            </a:r>
            <a:r>
              <a:rPr lang="nl-NL" dirty="0" smtClean="0"/>
              <a:t>Opdrachtnemer;</a:t>
            </a:r>
          </a:p>
          <a:p>
            <a:pPr marL="622300" lvl="2" indent="0">
              <a:buNone/>
            </a:pPr>
            <a:r>
              <a:rPr lang="nl-NL" dirty="0" smtClean="0"/>
              <a:t> </a:t>
            </a:r>
          </a:p>
          <a:p>
            <a:pPr lvl="1"/>
            <a:r>
              <a:rPr lang="nl-NL" dirty="0" smtClean="0"/>
              <a:t>2e </a:t>
            </a:r>
            <a:r>
              <a:rPr lang="nl-NL" dirty="0"/>
              <a:t>termijn: Zijnde 70% van de </a:t>
            </a:r>
            <a:r>
              <a:rPr lang="nl-NL" dirty="0" smtClean="0"/>
              <a:t>inschrijfprijs incl</a:t>
            </a:r>
            <a:r>
              <a:rPr lang="nl-NL" dirty="0"/>
              <a:t>. </a:t>
            </a:r>
            <a:r>
              <a:rPr lang="nl-NL" dirty="0" smtClean="0"/>
              <a:t>BTW</a:t>
            </a:r>
          </a:p>
          <a:p>
            <a:pPr lvl="2"/>
            <a:r>
              <a:rPr lang="nl-NL" dirty="0" smtClean="0"/>
              <a:t>na </a:t>
            </a:r>
            <a:r>
              <a:rPr lang="nl-NL" dirty="0"/>
              <a:t>oplevering en acceptatie van alle veegarmen en pompen. </a:t>
            </a:r>
          </a:p>
        </p:txBody>
      </p:sp>
    </p:spTree>
    <p:extLst>
      <p:ext uri="{BB962C8B-B14F-4D97-AF65-F5344CB8AC3E}">
        <p14:creationId xmlns:p14="http://schemas.microsoft.com/office/powerpoint/2010/main" val="3203735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Let op!</a:t>
            </a:r>
            <a:endParaRPr lang="nl-NL" dirty="0"/>
          </a:p>
        </p:txBody>
      </p:sp>
      <p:sp>
        <p:nvSpPr>
          <p:cNvPr id="3" name="Tijdelijke aanduiding voor tekst 2"/>
          <p:cNvSpPr>
            <a:spLocks noGrp="1"/>
          </p:cNvSpPr>
          <p:nvPr>
            <p:ph type="body" sz="quarter" idx="11"/>
          </p:nvPr>
        </p:nvSpPr>
        <p:spPr>
          <a:xfrm>
            <a:off x="624000" y="1883388"/>
            <a:ext cx="11203200" cy="4140000"/>
          </a:xfrm>
        </p:spPr>
        <p:txBody>
          <a:bodyPr/>
          <a:lstStyle/>
          <a:p>
            <a:r>
              <a:rPr lang="nl-NL" dirty="0" smtClean="0"/>
              <a:t>Als Inschrijver een “variant” aanbiedt is de inschrijving ongeldig!</a:t>
            </a:r>
          </a:p>
          <a:p>
            <a:endParaRPr lang="nl-NL" dirty="0" smtClean="0"/>
          </a:p>
          <a:p>
            <a:r>
              <a:rPr lang="nl-NL" dirty="0" smtClean="0"/>
              <a:t>Als </a:t>
            </a:r>
            <a:r>
              <a:rPr lang="nl-NL" dirty="0"/>
              <a:t>Inschrijver </a:t>
            </a:r>
            <a:r>
              <a:rPr lang="nl-NL" dirty="0" smtClean="0"/>
              <a:t>onder eigen voorwaarden aanbiedt is de inschrijving ongeldig!</a:t>
            </a:r>
          </a:p>
          <a:p>
            <a:endParaRPr lang="nl-NL" dirty="0" smtClean="0"/>
          </a:p>
          <a:p>
            <a:r>
              <a:rPr lang="nl-NL" dirty="0"/>
              <a:t>Als Inschrijver onder </a:t>
            </a:r>
            <a:r>
              <a:rPr lang="nl-NL" dirty="0" smtClean="0"/>
              <a:t>voorbehoud </a:t>
            </a:r>
            <a:r>
              <a:rPr lang="nl-NL" dirty="0"/>
              <a:t>aanbiedt is de inschrijving ongeldig</a:t>
            </a:r>
            <a:r>
              <a:rPr lang="nl-NL" dirty="0" smtClean="0"/>
              <a:t>!</a:t>
            </a:r>
          </a:p>
          <a:p>
            <a:endParaRPr lang="nl-NL" dirty="0" smtClean="0"/>
          </a:p>
          <a:p>
            <a:r>
              <a:rPr lang="nl-NL" dirty="0" smtClean="0"/>
              <a:t>De inschrijving dient compleet te zijn. Inclusief de gevraagde Bijlagen!</a:t>
            </a:r>
          </a:p>
          <a:p>
            <a:endParaRPr lang="nl-NL" dirty="0" smtClean="0"/>
          </a:p>
          <a:p>
            <a:r>
              <a:rPr lang="nl-NL" dirty="0" smtClean="0"/>
              <a:t>Vergeten prijs of kwalitatieve documenten zijn NIET op een later tijdstip toe te voegen!</a:t>
            </a:r>
          </a:p>
          <a:p>
            <a:endParaRPr lang="nl-NL" dirty="0" smtClean="0"/>
          </a:p>
          <a:p>
            <a:r>
              <a:rPr lang="nl-NL" dirty="0" smtClean="0"/>
              <a:t>Laat inschrijving ondertekenen door rechtsgeldig </a:t>
            </a:r>
            <a:r>
              <a:rPr lang="nl-NL" dirty="0"/>
              <a:t>b</a:t>
            </a:r>
            <a:r>
              <a:rPr lang="nl-NL" dirty="0" smtClean="0"/>
              <a:t>evoegde vertegenwoordiger!</a:t>
            </a:r>
          </a:p>
          <a:p>
            <a:endParaRPr lang="nl-NL" dirty="0" smtClean="0"/>
          </a:p>
          <a:p>
            <a:r>
              <a:rPr lang="nl-NL" dirty="0" smtClean="0"/>
              <a:t>Op maandag 2 mei 2022 om 15.00 uur sluit de inschrijving op TenderNed! </a:t>
            </a:r>
            <a:endParaRPr lang="nl-NL" dirty="0"/>
          </a:p>
          <a:p>
            <a:endParaRPr lang="nl-NL" dirty="0" smtClean="0"/>
          </a:p>
          <a:p>
            <a:endParaRPr lang="nl-NL" dirty="0"/>
          </a:p>
        </p:txBody>
      </p:sp>
    </p:spTree>
    <p:extLst>
      <p:ext uri="{BB962C8B-B14F-4D97-AF65-F5344CB8AC3E}">
        <p14:creationId xmlns:p14="http://schemas.microsoft.com/office/powerpoint/2010/main" val="335398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24417" y="1152817"/>
            <a:ext cx="11203200" cy="400110"/>
          </a:xfrm>
        </p:spPr>
        <p:txBody>
          <a:bodyPr/>
          <a:lstStyle/>
          <a:p>
            <a:pPr algn="ctr"/>
            <a:r>
              <a:rPr lang="nl-NL" dirty="0" smtClean="0"/>
              <a:t>Agenda</a:t>
            </a:r>
            <a:endParaRPr lang="nl-NL" dirty="0"/>
          </a:p>
        </p:txBody>
      </p:sp>
      <p:sp>
        <p:nvSpPr>
          <p:cNvPr id="9" name="Tijdelijke aanduiding voor tekst 8"/>
          <p:cNvSpPr>
            <a:spLocks noGrp="1"/>
          </p:cNvSpPr>
          <p:nvPr>
            <p:ph type="body" sz="quarter" idx="11"/>
          </p:nvPr>
        </p:nvSpPr>
        <p:spPr>
          <a:xfrm>
            <a:off x="624417" y="1771421"/>
            <a:ext cx="11203200" cy="4517412"/>
          </a:xfrm>
        </p:spPr>
        <p:txBody>
          <a:bodyPr/>
          <a:lstStyle/>
          <a:p>
            <a:r>
              <a:rPr lang="en-US" dirty="0" smtClean="0"/>
              <a:t>Voorstellen</a:t>
            </a:r>
          </a:p>
          <a:p>
            <a:r>
              <a:rPr lang="en-US" dirty="0" smtClean="0"/>
              <a:t>De Calamiteitenorganisatie van Zee &amp; Delta</a:t>
            </a:r>
            <a:endParaRPr lang="nl-NL" dirty="0" smtClean="0"/>
          </a:p>
          <a:p>
            <a:r>
              <a:rPr lang="nl-NL" dirty="0" smtClean="0"/>
              <a:t>Veegarmen en Pompen</a:t>
            </a:r>
          </a:p>
          <a:p>
            <a:pPr lvl="1"/>
            <a:r>
              <a:rPr lang="nl-NL" dirty="0" smtClean="0"/>
              <a:t>Technische Specificaties</a:t>
            </a:r>
          </a:p>
          <a:p>
            <a:pPr lvl="1"/>
            <a:r>
              <a:rPr lang="nl-NL" dirty="0" smtClean="0"/>
              <a:t>Constructie</a:t>
            </a:r>
          </a:p>
          <a:p>
            <a:pPr lvl="1"/>
            <a:r>
              <a:rPr lang="nl-NL" dirty="0" smtClean="0"/>
              <a:t>Pompen, Hydrauliek</a:t>
            </a:r>
          </a:p>
          <a:p>
            <a:pPr lvl="1"/>
            <a:r>
              <a:rPr lang="nl-NL" dirty="0" smtClean="0"/>
              <a:t>Acceptatie, Oplevering &amp; Beproeving </a:t>
            </a:r>
          </a:p>
          <a:p>
            <a:r>
              <a:rPr lang="nl-NL" dirty="0" smtClean="0"/>
              <a:t>Het Aanbestedingsproces</a:t>
            </a:r>
          </a:p>
          <a:p>
            <a:pPr lvl="1"/>
            <a:r>
              <a:rPr lang="en-US" dirty="0" smtClean="0"/>
              <a:t>Planning</a:t>
            </a:r>
          </a:p>
          <a:p>
            <a:pPr lvl="1"/>
            <a:r>
              <a:rPr lang="en-US" dirty="0" smtClean="0"/>
              <a:t>Ervaringseisen</a:t>
            </a:r>
          </a:p>
          <a:p>
            <a:pPr lvl="1"/>
            <a:r>
              <a:rPr lang="en-US" dirty="0" err="1" smtClean="0"/>
              <a:t>Inschrijvingsfase</a:t>
            </a:r>
            <a:endParaRPr lang="en-US" dirty="0" smtClean="0"/>
          </a:p>
          <a:p>
            <a:pPr lvl="1"/>
            <a:r>
              <a:rPr lang="en-US" dirty="0" smtClean="0"/>
              <a:t>Gunningsvoorwaarden EMVI/BPKV</a:t>
            </a:r>
          </a:p>
          <a:p>
            <a:r>
              <a:rPr lang="en-US" dirty="0" smtClean="0"/>
              <a:t>Levering &amp; betaling</a:t>
            </a:r>
          </a:p>
          <a:p>
            <a:r>
              <a:rPr lang="nl-NL" dirty="0" smtClean="0"/>
              <a:t>Tips</a:t>
            </a:r>
            <a:endParaRPr lang="nl-NL" dirty="0"/>
          </a:p>
        </p:txBody>
      </p:sp>
    </p:spTree>
    <p:extLst>
      <p:ext uri="{BB962C8B-B14F-4D97-AF65-F5344CB8AC3E}">
        <p14:creationId xmlns:p14="http://schemas.microsoft.com/office/powerpoint/2010/main" val="1596111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Voorstellen</a:t>
            </a:r>
            <a:endParaRPr lang="nl-NL" dirty="0"/>
          </a:p>
        </p:txBody>
      </p:sp>
      <p:sp>
        <p:nvSpPr>
          <p:cNvPr id="3" name="Tijdelijke aanduiding voor tekst 2"/>
          <p:cNvSpPr>
            <a:spLocks noGrp="1"/>
          </p:cNvSpPr>
          <p:nvPr>
            <p:ph type="body" sz="quarter" idx="11"/>
          </p:nvPr>
        </p:nvSpPr>
        <p:spPr/>
        <p:txBody>
          <a:bodyPr/>
          <a:lstStyle/>
          <a:p>
            <a:r>
              <a:rPr lang="en-US" dirty="0" smtClean="0"/>
              <a:t>Marco de Bruijn </a:t>
            </a:r>
          </a:p>
          <a:p>
            <a:pPr lvl="2"/>
            <a:r>
              <a:rPr lang="en-US" dirty="0" smtClean="0"/>
              <a:t>Calamiteiten Organisatie Rijkswaterstaat Zee en Delta</a:t>
            </a:r>
          </a:p>
          <a:p>
            <a:r>
              <a:rPr lang="nl-NL" dirty="0" smtClean="0"/>
              <a:t>Michiel Visser </a:t>
            </a:r>
          </a:p>
          <a:p>
            <a:pPr lvl="2"/>
            <a:r>
              <a:rPr lang="nl-NL" dirty="0" smtClean="0"/>
              <a:t>Calamiteiten </a:t>
            </a:r>
            <a:r>
              <a:rPr lang="nl-NL" dirty="0"/>
              <a:t>Organisatie Rijkswaterstaat Zee en </a:t>
            </a:r>
            <a:r>
              <a:rPr lang="nl-NL" dirty="0" smtClean="0"/>
              <a:t>Delta</a:t>
            </a:r>
          </a:p>
          <a:p>
            <a:r>
              <a:rPr lang="en-US" dirty="0" smtClean="0"/>
              <a:t>Mirjam Heuvelman – Opdrachtgever </a:t>
            </a:r>
          </a:p>
          <a:p>
            <a:pPr lvl="2"/>
            <a:r>
              <a:rPr lang="en-US" dirty="0" smtClean="0"/>
              <a:t>Directeur Inkoop en Contractmanagement Rijkswaterstaat PPO</a:t>
            </a:r>
          </a:p>
          <a:p>
            <a:r>
              <a:rPr lang="nl-NL" dirty="0" smtClean="0"/>
              <a:t>Marilyn Inge</a:t>
            </a:r>
          </a:p>
          <a:p>
            <a:pPr lvl="1"/>
            <a:r>
              <a:rPr lang="nl-NL" dirty="0" smtClean="0"/>
              <a:t>Vertegenwoordigt PPO Aanbesteding Team</a:t>
            </a:r>
          </a:p>
          <a:p>
            <a:r>
              <a:rPr lang="nl-NL" dirty="0" smtClean="0"/>
              <a:t>Jan </a:t>
            </a:r>
            <a:r>
              <a:rPr lang="nl-NL" dirty="0"/>
              <a:t>van den Broek </a:t>
            </a:r>
            <a:endParaRPr lang="nl-NL" dirty="0" smtClean="0"/>
          </a:p>
          <a:p>
            <a:pPr lvl="2"/>
            <a:r>
              <a:rPr lang="nl-NL" dirty="0" smtClean="0"/>
              <a:t>Inkoopadviseur </a:t>
            </a:r>
            <a:r>
              <a:rPr lang="nl-NL" dirty="0"/>
              <a:t>Rijkswaterstaat </a:t>
            </a:r>
            <a:r>
              <a:rPr lang="nl-NL" dirty="0" smtClean="0"/>
              <a:t>PPO</a:t>
            </a:r>
          </a:p>
          <a:p>
            <a:r>
              <a:rPr lang="nl-NL" dirty="0" smtClean="0"/>
              <a:t>Hans Kievits  </a:t>
            </a:r>
          </a:p>
          <a:p>
            <a:pPr lvl="2"/>
            <a:r>
              <a:rPr lang="nl-NL" dirty="0" smtClean="0"/>
              <a:t>Inkoopadviseur </a:t>
            </a:r>
            <a:r>
              <a:rPr lang="nl-NL" dirty="0"/>
              <a:t>Rijkswaterstaat PPO</a:t>
            </a:r>
          </a:p>
          <a:p>
            <a:endParaRPr lang="nl-NL" dirty="0"/>
          </a:p>
          <a:p>
            <a:endParaRPr lang="nl-NL" dirty="0"/>
          </a:p>
          <a:p>
            <a:endParaRPr lang="nl-NL" dirty="0"/>
          </a:p>
        </p:txBody>
      </p:sp>
    </p:spTree>
    <p:extLst>
      <p:ext uri="{BB962C8B-B14F-4D97-AF65-F5344CB8AC3E}">
        <p14:creationId xmlns:p14="http://schemas.microsoft.com/office/powerpoint/2010/main" val="214789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 Calamiteitenorganisatie van Rijkswaterstaat Zee &amp; Delta</a:t>
            </a:r>
            <a:endParaRPr lang="nl-NL" dirty="0"/>
          </a:p>
        </p:txBody>
      </p:sp>
      <p:sp>
        <p:nvSpPr>
          <p:cNvPr id="3" name="Tijdelijke aanduiding voor tekst 2"/>
          <p:cNvSpPr>
            <a:spLocks noGrp="1"/>
          </p:cNvSpPr>
          <p:nvPr>
            <p:ph type="body" sz="quarter" idx="11"/>
          </p:nvPr>
        </p:nvSpPr>
        <p:spPr/>
        <p:txBody>
          <a:bodyPr/>
          <a:lstStyle/>
          <a:p>
            <a:r>
              <a:rPr lang="en-US" dirty="0"/>
              <a:t>Calamiteitenorganisatie Noordzee is een onderdeel van Rijkswaterstaat Zee &amp; Delta.</a:t>
            </a:r>
          </a:p>
          <a:p>
            <a:endParaRPr lang="nl-NL" dirty="0" smtClean="0"/>
          </a:p>
          <a:p>
            <a:r>
              <a:rPr lang="nl-NL" dirty="0" smtClean="0"/>
              <a:t>De </a:t>
            </a:r>
            <a:r>
              <a:rPr lang="nl-NL" dirty="0"/>
              <a:t>vijf Nautisch adviseurs uit de calamiteitenorganisatie zijn voorzitter bestrijdingsteam Noordzee. Dit team is</a:t>
            </a:r>
            <a:r>
              <a:rPr lang="en-US" dirty="0"/>
              <a:t> verantwoordelijk voor de uitvoering van de oliebestrijding op de Noordzee.</a:t>
            </a:r>
          </a:p>
          <a:p>
            <a:endParaRPr lang="en-US" dirty="0" smtClean="0"/>
          </a:p>
          <a:p>
            <a:r>
              <a:rPr lang="en-US" dirty="0" smtClean="0"/>
              <a:t>Werkgebied </a:t>
            </a:r>
          </a:p>
          <a:p>
            <a:pPr lvl="1"/>
            <a:r>
              <a:rPr lang="en-US" dirty="0" smtClean="0"/>
              <a:t>Nederlandse Territoriale Zee (TZ) en Exclusieve Economische Zone (EEZ)</a:t>
            </a:r>
            <a:endParaRPr lang="en-US" dirty="0"/>
          </a:p>
          <a:p>
            <a:pPr lvl="1"/>
            <a:endParaRPr lang="en-US" dirty="0" smtClean="0"/>
          </a:p>
          <a:p>
            <a:r>
              <a:rPr lang="en-US" dirty="0" smtClean="0"/>
              <a:t>Verantwoordelijkheid</a:t>
            </a:r>
          </a:p>
          <a:p>
            <a:pPr lvl="1"/>
            <a:r>
              <a:rPr lang="en-US" dirty="0" smtClean="0"/>
              <a:t>Waterkwaliteit</a:t>
            </a:r>
          </a:p>
          <a:p>
            <a:pPr lvl="1"/>
            <a:r>
              <a:rPr lang="en-US" dirty="0" smtClean="0"/>
              <a:t>Bodembeheer</a:t>
            </a:r>
          </a:p>
          <a:p>
            <a:pPr marL="0" indent="0">
              <a:buNone/>
            </a:pPr>
            <a:endParaRPr lang="en-US" dirty="0" smtClean="0"/>
          </a:p>
          <a:p>
            <a:endParaRPr lang="nl-NL" dirty="0"/>
          </a:p>
        </p:txBody>
      </p:sp>
    </p:spTree>
    <p:extLst>
      <p:ext uri="{BB962C8B-B14F-4D97-AF65-F5344CB8AC3E}">
        <p14:creationId xmlns:p14="http://schemas.microsoft.com/office/powerpoint/2010/main" val="150708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Uitvraag Veegarmen en Pompen</a:t>
            </a:r>
            <a:endParaRPr lang="nl-NL" dirty="0"/>
          </a:p>
        </p:txBody>
      </p:sp>
      <p:sp>
        <p:nvSpPr>
          <p:cNvPr id="3" name="Tijdelijke aanduiding voor tekst 2"/>
          <p:cNvSpPr>
            <a:spLocks noGrp="1"/>
          </p:cNvSpPr>
          <p:nvPr>
            <p:ph type="body" sz="quarter" idx="11"/>
          </p:nvPr>
        </p:nvSpPr>
        <p:spPr/>
        <p:txBody>
          <a:bodyPr/>
          <a:lstStyle/>
          <a:p>
            <a:endParaRPr lang="en-US" dirty="0" smtClean="0"/>
          </a:p>
          <a:p>
            <a:pPr lvl="1"/>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235663519"/>
              </p:ext>
            </p:extLst>
          </p:nvPr>
        </p:nvGraphicFramePr>
        <p:xfrm>
          <a:off x="623998" y="2069999"/>
          <a:ext cx="10648059" cy="3823724"/>
        </p:xfrm>
        <a:graphic>
          <a:graphicData uri="http://schemas.openxmlformats.org/drawingml/2006/table">
            <a:tbl>
              <a:tblPr firstRow="1" firstCol="1" bandRow="1">
                <a:tableStyleId>{5C22544A-7EE6-4342-B048-85BDC9FD1C3A}</a:tableStyleId>
              </a:tblPr>
              <a:tblGrid>
                <a:gridCol w="1916988">
                  <a:extLst>
                    <a:ext uri="{9D8B030D-6E8A-4147-A177-3AD203B41FA5}">
                      <a16:colId xmlns:a16="http://schemas.microsoft.com/office/drawing/2014/main" val="1485096757"/>
                    </a:ext>
                  </a:extLst>
                </a:gridCol>
                <a:gridCol w="1595240">
                  <a:extLst>
                    <a:ext uri="{9D8B030D-6E8A-4147-A177-3AD203B41FA5}">
                      <a16:colId xmlns:a16="http://schemas.microsoft.com/office/drawing/2014/main" val="1052238574"/>
                    </a:ext>
                  </a:extLst>
                </a:gridCol>
                <a:gridCol w="2869857">
                  <a:extLst>
                    <a:ext uri="{9D8B030D-6E8A-4147-A177-3AD203B41FA5}">
                      <a16:colId xmlns:a16="http://schemas.microsoft.com/office/drawing/2014/main" val="3535656939"/>
                    </a:ext>
                  </a:extLst>
                </a:gridCol>
                <a:gridCol w="2523360">
                  <a:extLst>
                    <a:ext uri="{9D8B030D-6E8A-4147-A177-3AD203B41FA5}">
                      <a16:colId xmlns:a16="http://schemas.microsoft.com/office/drawing/2014/main" val="399184765"/>
                    </a:ext>
                  </a:extLst>
                </a:gridCol>
                <a:gridCol w="1742614">
                  <a:extLst>
                    <a:ext uri="{9D8B030D-6E8A-4147-A177-3AD203B41FA5}">
                      <a16:colId xmlns:a16="http://schemas.microsoft.com/office/drawing/2014/main" val="3490629340"/>
                    </a:ext>
                  </a:extLst>
                </a:gridCol>
              </a:tblGrid>
              <a:tr h="695222">
                <a:tc>
                  <a:txBody>
                    <a:bodyPr/>
                    <a:lstStyle/>
                    <a:p>
                      <a:pPr fontAlgn="auto" hangingPunct="1">
                        <a:spcAft>
                          <a:spcPts val="0"/>
                        </a:spcAft>
                      </a:pPr>
                      <a:r>
                        <a:rPr lang="nl-NL" sz="1600" dirty="0">
                          <a:effectLst/>
                        </a:rPr>
                        <a:t> </a:t>
                      </a:r>
                      <a:endParaRPr lang="nl-NL"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a:effectLst/>
                        </a:rPr>
                        <a:t>Configuratie</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a:effectLst/>
                        </a:rPr>
                        <a:t>Lengte</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fontAlgn="auto" hangingPunct="1">
                        <a:spcAft>
                          <a:spcPts val="0"/>
                        </a:spcAft>
                      </a:pPr>
                      <a:r>
                        <a:rPr lang="nl-NL" sz="1600">
                          <a:effectLst/>
                        </a:rPr>
                        <a:t>Pompen per veegarm</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a:effectLst/>
                        </a:rPr>
                        <a:t>Overig</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9736769"/>
                  </a:ext>
                </a:extLst>
              </a:tr>
              <a:tr h="1042834">
                <a:tc>
                  <a:txBody>
                    <a:bodyPr/>
                    <a:lstStyle/>
                    <a:p>
                      <a:pPr fontAlgn="auto" hangingPunct="1">
                        <a:spcAft>
                          <a:spcPts val="0"/>
                        </a:spcAft>
                      </a:pPr>
                      <a:r>
                        <a:rPr lang="nl-NL" sz="1600">
                          <a:effectLst/>
                        </a:rPr>
                        <a:t>Veegarm 1</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dirty="0">
                          <a:effectLst/>
                        </a:rPr>
                        <a:t>Bakboord</a:t>
                      </a:r>
                      <a:endParaRPr lang="nl-NL"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dirty="0">
                          <a:effectLst/>
                        </a:rPr>
                        <a:t>Geschikt voor 12 en 15 meter d.m.v. deelbaar brugstuk</a:t>
                      </a:r>
                      <a:endParaRPr lang="nl-NL"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fontAlgn="auto" hangingPunct="1">
                        <a:spcAft>
                          <a:spcPts val="0"/>
                        </a:spcAft>
                      </a:pPr>
                      <a:r>
                        <a:rPr lang="nl-NL" sz="1600" dirty="0">
                          <a:effectLst/>
                        </a:rPr>
                        <a:t>2 x Mariflex MSP 150</a:t>
                      </a:r>
                    </a:p>
                    <a:p>
                      <a:pPr fontAlgn="auto" hangingPunct="1">
                        <a:spcAft>
                          <a:spcPts val="0"/>
                        </a:spcAft>
                      </a:pPr>
                      <a:r>
                        <a:rPr lang="nl-NL" sz="1600" dirty="0">
                          <a:effectLst/>
                        </a:rPr>
                        <a:t>  - 1 geïnstalleerd </a:t>
                      </a:r>
                    </a:p>
                    <a:p>
                      <a:pPr fontAlgn="auto" hangingPunct="1">
                        <a:spcAft>
                          <a:spcPts val="0"/>
                        </a:spcAft>
                      </a:pPr>
                      <a:r>
                        <a:rPr lang="nl-NL" sz="1600" dirty="0">
                          <a:effectLst/>
                        </a:rPr>
                        <a:t>  - 1 reserve</a:t>
                      </a:r>
                      <a:endParaRPr lang="nl-NL"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a:effectLst/>
                        </a:rPr>
                        <a:t>Incl. hydrauliek slangenset</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4929084"/>
                  </a:ext>
                </a:extLst>
              </a:tr>
              <a:tr h="1042834">
                <a:tc>
                  <a:txBody>
                    <a:bodyPr/>
                    <a:lstStyle/>
                    <a:p>
                      <a:pPr fontAlgn="auto" hangingPunct="1">
                        <a:spcAft>
                          <a:spcPts val="0"/>
                        </a:spcAft>
                      </a:pPr>
                      <a:r>
                        <a:rPr lang="nl-NL" sz="1600">
                          <a:effectLst/>
                        </a:rPr>
                        <a:t>Veegarm 2</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a:effectLst/>
                        </a:rPr>
                        <a:t>Bakboord</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dirty="0">
                          <a:effectLst/>
                        </a:rPr>
                        <a:t>Geschikt voor 12 en 15 meter d.m.v. deelbaar brugstuk</a:t>
                      </a:r>
                      <a:endParaRPr lang="nl-NL"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fontAlgn="auto" hangingPunct="1">
                        <a:spcAft>
                          <a:spcPts val="0"/>
                        </a:spcAft>
                      </a:pPr>
                      <a:r>
                        <a:rPr lang="nl-NL" sz="1600" dirty="0">
                          <a:effectLst/>
                        </a:rPr>
                        <a:t>2 x Mariflex MSP 150</a:t>
                      </a:r>
                    </a:p>
                    <a:p>
                      <a:pPr fontAlgn="auto" hangingPunct="1">
                        <a:spcAft>
                          <a:spcPts val="0"/>
                        </a:spcAft>
                      </a:pPr>
                      <a:r>
                        <a:rPr lang="nl-NL" sz="1600" dirty="0">
                          <a:effectLst/>
                        </a:rPr>
                        <a:t>  - 1 geïnstalleerd </a:t>
                      </a:r>
                    </a:p>
                    <a:p>
                      <a:pPr fontAlgn="auto" hangingPunct="1">
                        <a:spcAft>
                          <a:spcPts val="0"/>
                        </a:spcAft>
                      </a:pPr>
                      <a:r>
                        <a:rPr lang="nl-NL" sz="1600" dirty="0">
                          <a:effectLst/>
                        </a:rPr>
                        <a:t>  - 1 reserve</a:t>
                      </a:r>
                      <a:endParaRPr lang="nl-NL"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a:effectLst/>
                        </a:rPr>
                        <a:t>Incl. hydrauliek slangenset</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4756410"/>
                  </a:ext>
                </a:extLst>
              </a:tr>
              <a:tr h="1042834">
                <a:tc>
                  <a:txBody>
                    <a:bodyPr/>
                    <a:lstStyle/>
                    <a:p>
                      <a:pPr fontAlgn="auto" hangingPunct="1">
                        <a:spcAft>
                          <a:spcPts val="0"/>
                        </a:spcAft>
                      </a:pPr>
                      <a:r>
                        <a:rPr lang="nl-NL" sz="1600">
                          <a:effectLst/>
                        </a:rPr>
                        <a:t>Veegarm 3</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a:effectLst/>
                        </a:rPr>
                        <a:t>Stuurboord</a:t>
                      </a:r>
                      <a:endParaRPr lang="nl-NL"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dirty="0">
                          <a:effectLst/>
                        </a:rPr>
                        <a:t>Geschikt voor 12 en 15 meter d.m.v. deelbaar brugstuk</a:t>
                      </a:r>
                      <a:endParaRPr lang="nl-NL"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fontAlgn="auto" hangingPunct="1">
                        <a:spcAft>
                          <a:spcPts val="0"/>
                        </a:spcAft>
                      </a:pPr>
                      <a:r>
                        <a:rPr lang="nl-NL" sz="1600" dirty="0">
                          <a:effectLst/>
                        </a:rPr>
                        <a:t>2 x Mariflex MSP 150 </a:t>
                      </a:r>
                    </a:p>
                    <a:p>
                      <a:pPr fontAlgn="auto" hangingPunct="1">
                        <a:spcAft>
                          <a:spcPts val="0"/>
                        </a:spcAft>
                      </a:pPr>
                      <a:r>
                        <a:rPr lang="nl-NL" sz="1600" dirty="0">
                          <a:effectLst/>
                        </a:rPr>
                        <a:t>  - 1 geïnstalleerd </a:t>
                      </a:r>
                    </a:p>
                    <a:p>
                      <a:pPr fontAlgn="auto" hangingPunct="1">
                        <a:spcAft>
                          <a:spcPts val="0"/>
                        </a:spcAft>
                      </a:pPr>
                      <a:r>
                        <a:rPr lang="nl-NL" sz="1600" dirty="0">
                          <a:effectLst/>
                        </a:rPr>
                        <a:t>  - 1 reserve </a:t>
                      </a:r>
                      <a:endParaRPr lang="nl-NL"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hangingPunct="1">
                        <a:spcAft>
                          <a:spcPts val="0"/>
                        </a:spcAft>
                      </a:pPr>
                      <a:r>
                        <a:rPr lang="nl-NL" sz="1600" dirty="0">
                          <a:effectLst/>
                        </a:rPr>
                        <a:t>Incl. hydrauliek </a:t>
                      </a:r>
                      <a:r>
                        <a:rPr lang="nl-NL" sz="1600" dirty="0" err="1">
                          <a:effectLst/>
                        </a:rPr>
                        <a:t>slangenset</a:t>
                      </a:r>
                      <a:endParaRPr lang="nl-NL"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6376307"/>
                  </a:ext>
                </a:extLst>
              </a:tr>
            </a:tbl>
          </a:graphicData>
        </a:graphic>
      </p:graphicFrame>
    </p:spTree>
    <p:extLst>
      <p:ext uri="{BB962C8B-B14F-4D97-AF65-F5344CB8AC3E}">
        <p14:creationId xmlns:p14="http://schemas.microsoft.com/office/powerpoint/2010/main" val="377327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514240" y="1295999"/>
            <a:ext cx="7422720" cy="4958651"/>
          </a:xfrm>
          <a:prstGeom prst="rect">
            <a:avLst/>
          </a:prstGeom>
        </p:spPr>
      </p:pic>
    </p:spTree>
    <p:extLst>
      <p:ext uri="{BB962C8B-B14F-4D97-AF65-F5344CB8AC3E}">
        <p14:creationId xmlns:p14="http://schemas.microsoft.com/office/powerpoint/2010/main" val="60953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408286" y="1097280"/>
            <a:ext cx="11203200" cy="4854633"/>
          </a:xfrm>
        </p:spPr>
        <p:txBody>
          <a:bodyPr/>
          <a:lstStyle/>
          <a:p>
            <a:pPr marL="0" indent="0">
              <a:spcBef>
                <a:spcPct val="0"/>
              </a:spcBef>
              <a:buNone/>
            </a:pPr>
            <a:r>
              <a:rPr lang="en-US" sz="2600" dirty="0">
                <a:solidFill>
                  <a:srgbClr val="007BC7"/>
                </a:solidFill>
                <a:latin typeface="+mj-lt"/>
                <a:ea typeface="+mj-ea"/>
                <a:cs typeface="+mj-cs"/>
              </a:rPr>
              <a:t>Veegarmen </a:t>
            </a:r>
          </a:p>
          <a:p>
            <a:r>
              <a:rPr lang="nl-NL" dirty="0" smtClean="0">
                <a:solidFill>
                  <a:schemeClr val="tx1"/>
                </a:solidFill>
              </a:rPr>
              <a:t>RWS </a:t>
            </a:r>
            <a:r>
              <a:rPr lang="nl-NL" dirty="0">
                <a:solidFill>
                  <a:schemeClr val="tx1"/>
                </a:solidFill>
              </a:rPr>
              <a:t>nam het initiatief tot de ontwikkeling van veegarmen en was houder van het octrooi tot 2001.</a:t>
            </a:r>
            <a:endParaRPr lang="en-US" dirty="0">
              <a:solidFill>
                <a:schemeClr val="tx1"/>
              </a:solidFill>
            </a:endParaRPr>
          </a:p>
          <a:p>
            <a:endParaRPr lang="en-US" dirty="0" smtClean="0"/>
          </a:p>
          <a:p>
            <a:r>
              <a:rPr lang="en-US" dirty="0" smtClean="0"/>
              <a:t>RWS is niet in het bezit van ontwerp- en bouwtekeningen. Deze worden o.a. uitgevraagd aan de Opdrachtnemer.</a:t>
            </a:r>
          </a:p>
          <a:p>
            <a:pPr lvl="1"/>
            <a:r>
              <a:rPr lang="en-US" dirty="0" smtClean="0"/>
              <a:t>Er </a:t>
            </a:r>
            <a:r>
              <a:rPr lang="en-US" dirty="0"/>
              <a:t>zijn geen </a:t>
            </a:r>
            <a:r>
              <a:rPr lang="en-US" dirty="0" smtClean="0"/>
              <a:t>specificaties </a:t>
            </a:r>
            <a:r>
              <a:rPr lang="en-US" dirty="0"/>
              <a:t>beschikbaar van maatvoering en </a:t>
            </a:r>
            <a:r>
              <a:rPr lang="en-US" dirty="0" smtClean="0"/>
              <a:t>sterkteberekeningen.</a:t>
            </a:r>
          </a:p>
          <a:p>
            <a:pPr lvl="1"/>
            <a:r>
              <a:rPr lang="en-US" dirty="0" smtClean="0"/>
              <a:t>Er staat in </a:t>
            </a:r>
            <a:r>
              <a:rPr lang="en-US" dirty="0"/>
              <a:t>Pernis, Pastoriestraat 1 een </a:t>
            </a:r>
            <a:r>
              <a:rPr lang="en-US" dirty="0" smtClean="0"/>
              <a:t>volledig opgebouwde veegarm ter indicatie.</a:t>
            </a:r>
          </a:p>
          <a:p>
            <a:pPr lvl="2"/>
            <a:r>
              <a:rPr lang="en-US" dirty="0" smtClean="0"/>
              <a:t>Er kan op afspraak een bezichtiging plaatsvinden. Aanvraag voor bezichtigingen kunnen ingediend worden via </a:t>
            </a:r>
            <a:r>
              <a:rPr lang="en-US" u="sng" dirty="0" smtClean="0"/>
              <a:t>TenderNed berichten</a:t>
            </a:r>
            <a:r>
              <a:rPr lang="en-US" dirty="0" smtClean="0"/>
              <a:t>.</a:t>
            </a:r>
          </a:p>
          <a:p>
            <a:pPr marL="457200" lvl="1" indent="0">
              <a:buNone/>
            </a:pPr>
            <a:endParaRPr lang="en-US" dirty="0" smtClean="0"/>
          </a:p>
          <a:p>
            <a:endParaRPr lang="en-US" dirty="0" smtClean="0"/>
          </a:p>
          <a:p>
            <a:pPr lvl="1"/>
            <a:endParaRPr lang="en-US" dirty="0"/>
          </a:p>
          <a:p>
            <a:pPr marL="0" indent="0">
              <a:buNone/>
            </a:pPr>
            <a:endParaRPr lang="en-US" dirty="0" smtClean="0"/>
          </a:p>
        </p:txBody>
      </p:sp>
    </p:spTree>
    <p:extLst>
      <p:ext uri="{BB962C8B-B14F-4D97-AF65-F5344CB8AC3E}">
        <p14:creationId xmlns:p14="http://schemas.microsoft.com/office/powerpoint/2010/main" val="382059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24417" y="1155469"/>
            <a:ext cx="11203200" cy="5054531"/>
          </a:xfrm>
        </p:spPr>
        <p:txBody>
          <a:bodyPr/>
          <a:lstStyle/>
          <a:p>
            <a:pPr marL="0" indent="0">
              <a:spcBef>
                <a:spcPct val="0"/>
              </a:spcBef>
              <a:buNone/>
            </a:pPr>
            <a:r>
              <a:rPr lang="en-US" sz="2600" dirty="0">
                <a:solidFill>
                  <a:srgbClr val="007BC7"/>
                </a:solidFill>
                <a:latin typeface="+mj-lt"/>
                <a:ea typeface="+mj-ea"/>
                <a:cs typeface="+mj-cs"/>
              </a:rPr>
              <a:t>Eisen veegarm: </a:t>
            </a:r>
          </a:p>
          <a:p>
            <a:endParaRPr lang="en-US" dirty="0"/>
          </a:p>
          <a:p>
            <a:pPr lvl="1">
              <a:buFont typeface="Arial" panose="020B0604020202020204" pitchFamily="34" charset="0"/>
              <a:buChar char="•"/>
            </a:pPr>
            <a:r>
              <a:rPr lang="en-US" dirty="0"/>
              <a:t>Onderdelen moeten uitwisselbaar zijn met de bestaande veegarmen van RWS</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Levensduur </a:t>
            </a:r>
            <a:r>
              <a:rPr lang="en-US" dirty="0"/>
              <a:t>op mechanische onderdelen </a:t>
            </a:r>
            <a:r>
              <a:rPr lang="en-US" dirty="0" err="1"/>
              <a:t>en</a:t>
            </a:r>
            <a:r>
              <a:rPr lang="en-US" dirty="0"/>
              <a:t> </a:t>
            </a:r>
            <a:r>
              <a:rPr lang="en-US" dirty="0" err="1" smtClean="0"/>
              <a:t>conservering</a:t>
            </a:r>
            <a:r>
              <a:rPr lang="en-US" dirty="0" smtClean="0"/>
              <a:t> </a:t>
            </a:r>
            <a:r>
              <a:rPr lang="en-US" dirty="0"/>
              <a:t>van 10 jaar </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Levensduur </a:t>
            </a:r>
            <a:r>
              <a:rPr lang="en-US" dirty="0"/>
              <a:t>op de constructie van 25 jaar</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Garantie </a:t>
            </a:r>
            <a:r>
              <a:rPr lang="en-US" dirty="0"/>
              <a:t>uitvraag </a:t>
            </a:r>
            <a:r>
              <a:rPr lang="en-US" dirty="0" smtClean="0"/>
              <a:t>betreft 5 jaar</a:t>
            </a: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Corrosieklasse </a:t>
            </a:r>
            <a:r>
              <a:rPr lang="en-US" dirty="0"/>
              <a:t>C5m</a:t>
            </a:r>
          </a:p>
        </p:txBody>
      </p:sp>
    </p:spTree>
    <p:extLst>
      <p:ext uri="{BB962C8B-B14F-4D97-AF65-F5344CB8AC3E}">
        <p14:creationId xmlns:p14="http://schemas.microsoft.com/office/powerpoint/2010/main" val="357847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557915" y="1230283"/>
            <a:ext cx="11203200" cy="4713709"/>
          </a:xfrm>
        </p:spPr>
        <p:txBody>
          <a:bodyPr/>
          <a:lstStyle/>
          <a:p>
            <a:pPr marL="0" indent="0">
              <a:spcBef>
                <a:spcPct val="0"/>
              </a:spcBef>
              <a:buNone/>
            </a:pPr>
            <a:r>
              <a:rPr lang="en-US" sz="2600" dirty="0">
                <a:solidFill>
                  <a:srgbClr val="007BC7"/>
                </a:solidFill>
                <a:latin typeface="+mj-lt"/>
                <a:ea typeface="+mj-ea"/>
                <a:cs typeface="+mj-cs"/>
              </a:rPr>
              <a:t>Pompen</a:t>
            </a:r>
          </a:p>
          <a:p>
            <a:r>
              <a:rPr lang="en-US" dirty="0"/>
              <a:t>Uitvraag totaal 6 pompen. </a:t>
            </a:r>
          </a:p>
          <a:p>
            <a:pPr lvl="1"/>
            <a:r>
              <a:rPr lang="en-US" dirty="0"/>
              <a:t>3 geïnstalleerd in de veegarmen </a:t>
            </a:r>
          </a:p>
          <a:p>
            <a:pPr lvl="1"/>
            <a:r>
              <a:rPr lang="en-US" dirty="0"/>
              <a:t>3 meegeleverd als reserve pomp</a:t>
            </a:r>
          </a:p>
          <a:p>
            <a:pPr marL="0" indent="0">
              <a:buNone/>
            </a:pPr>
            <a:endParaRPr lang="en-US" dirty="0" smtClean="0"/>
          </a:p>
          <a:p>
            <a:r>
              <a:rPr lang="nl-NL" dirty="0"/>
              <a:t>Voorgeschreven: Mariflex, type </a:t>
            </a:r>
            <a:r>
              <a:rPr lang="nl-NL" dirty="0" smtClean="0"/>
              <a:t>MSP-150</a:t>
            </a:r>
          </a:p>
          <a:p>
            <a:endParaRPr lang="nl-NL" dirty="0"/>
          </a:p>
          <a:p>
            <a:pPr marL="0" indent="0">
              <a:spcBef>
                <a:spcPct val="0"/>
              </a:spcBef>
              <a:buNone/>
            </a:pPr>
            <a:r>
              <a:rPr lang="nl-NL" sz="2600" dirty="0">
                <a:solidFill>
                  <a:srgbClr val="007BC7"/>
                </a:solidFill>
                <a:latin typeface="+mj-lt"/>
                <a:ea typeface="+mj-ea"/>
                <a:cs typeface="+mj-cs"/>
              </a:rPr>
              <a:t>Hydrauliek</a:t>
            </a:r>
          </a:p>
          <a:p>
            <a:r>
              <a:rPr lang="nl-NL" dirty="0" smtClean="0"/>
              <a:t>Powerpacks worden niet uitgevraagd. Bestaande powerpacks worden gebruikt voor de hydraulische aansturing</a:t>
            </a:r>
          </a:p>
          <a:p>
            <a:endParaRPr lang="nl-NL" dirty="0" smtClean="0"/>
          </a:p>
          <a:p>
            <a:r>
              <a:rPr lang="nl-NL" dirty="0" smtClean="0"/>
              <a:t>Slangen en koppelingen zijn in detail uitgeschreven in de Programma van Eisen</a:t>
            </a:r>
          </a:p>
          <a:p>
            <a:endParaRPr lang="nl-NL" dirty="0" smtClean="0"/>
          </a:p>
          <a:p>
            <a:r>
              <a:rPr lang="nl-NL" dirty="0" smtClean="0"/>
              <a:t>Voorgeschreven: Hydrauliek olie </a:t>
            </a:r>
            <a:r>
              <a:rPr lang="en-US" dirty="0" smtClean="0"/>
              <a:t>Shell </a:t>
            </a:r>
            <a:r>
              <a:rPr lang="en-US" dirty="0"/>
              <a:t>Tellus S2 VX32</a:t>
            </a:r>
            <a:endParaRPr lang="nl-NL" dirty="0" smtClean="0"/>
          </a:p>
          <a:p>
            <a:pPr marL="0" indent="0">
              <a:buNone/>
            </a:pPr>
            <a:endParaRPr lang="nl-NL" b="1" dirty="0"/>
          </a:p>
          <a:p>
            <a:endParaRPr lang="en-US" dirty="0"/>
          </a:p>
          <a:p>
            <a:pPr lvl="1"/>
            <a:endParaRPr lang="en-US" dirty="0"/>
          </a:p>
          <a:p>
            <a:endParaRPr lang="en-US" dirty="0" smtClean="0"/>
          </a:p>
          <a:p>
            <a:pPr marL="457200" lvl="1" indent="0">
              <a:buNone/>
            </a:pPr>
            <a:endParaRPr lang="en-US" dirty="0"/>
          </a:p>
        </p:txBody>
      </p:sp>
    </p:spTree>
    <p:extLst>
      <p:ext uri="{BB962C8B-B14F-4D97-AF65-F5344CB8AC3E}">
        <p14:creationId xmlns:p14="http://schemas.microsoft.com/office/powerpoint/2010/main" val="4110940408"/>
      </p:ext>
    </p:extLst>
  </p:cSld>
  <p:clrMapOvr>
    <a:masterClrMapping/>
  </p:clrMapOvr>
</p:sld>
</file>

<file path=ppt/theme/theme1.xml><?xml version="1.0" encoding="utf-8"?>
<a:theme xmlns:a="http://schemas.openxmlformats.org/drawingml/2006/main" name="RWS 16:9 NL">
  <a:themeElements>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WS 16X9 NL nieuw" id="{19A0BACC-3659-4C2E-97ED-55BE99EFB087}" vid="{49F572D2-CB11-4C13-A370-1BFC52EB747E}"/>
    </a:ext>
  </a:extLst>
</a:theme>
</file>

<file path=ppt/theme/theme2.xml><?xml version="1.0" encoding="utf-8"?>
<a:theme xmlns:a="http://schemas.openxmlformats.org/drawingml/2006/main" name="Rijkswaterstaat">
  <a:themeElements>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fontScheme name="landmachtN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andmachtNL1 1">
        <a:dk1>
          <a:srgbClr val="000000"/>
        </a:dk1>
        <a:lt1>
          <a:srgbClr val="FFFFFF"/>
        </a:lt1>
        <a:dk2>
          <a:srgbClr val="E17000"/>
        </a:dk2>
        <a:lt2>
          <a:srgbClr val="9ACCD4"/>
        </a:lt2>
        <a:accent1>
          <a:srgbClr val="2494C5"/>
        </a:accent1>
        <a:accent2>
          <a:srgbClr val="9ACCD4"/>
        </a:accent2>
        <a:accent3>
          <a:srgbClr val="FFFFFF"/>
        </a:accent3>
        <a:accent4>
          <a:srgbClr val="000000"/>
        </a:accent4>
        <a:accent5>
          <a:srgbClr val="ACC8DF"/>
        </a:accent5>
        <a:accent6>
          <a:srgbClr val="8BB9C0"/>
        </a:accent6>
        <a:hlink>
          <a:srgbClr val="004228"/>
        </a:hlink>
        <a:folHlink>
          <a:srgbClr val="E17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RWS 16X9 NL nieuw" id="{19A0BACC-3659-4C2E-97ED-55BE99EFB087}" vid="{0492F18B-8343-4870-98AB-0702C5FDD4D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RWS 16X9 NL (3)</Template>
  <TotalTime>0</TotalTime>
  <Words>1137</Words>
  <Application>Microsoft Office PowerPoint</Application>
  <PresentationFormat>Breedbeeld</PresentationFormat>
  <Paragraphs>212</Paragraphs>
  <Slides>19</Slides>
  <Notes>0</Notes>
  <HiddenSlides>0</HiddenSlides>
  <MMClips>1</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19</vt:i4>
      </vt:variant>
    </vt:vector>
  </HeadingPairs>
  <TitlesOfParts>
    <vt:vector size="26" baseType="lpstr">
      <vt:lpstr>Arial</vt:lpstr>
      <vt:lpstr>Calibri</vt:lpstr>
      <vt:lpstr>Times New Roman</vt:lpstr>
      <vt:lpstr>Verdana</vt:lpstr>
      <vt:lpstr>Wingdings</vt:lpstr>
      <vt:lpstr>RWS 16:9 NL</vt:lpstr>
      <vt:lpstr>Rijkswaterstaat</vt:lpstr>
      <vt:lpstr>Veegarmen Zaaknr. 31168705</vt:lpstr>
      <vt:lpstr>Agenda</vt:lpstr>
      <vt:lpstr> Voorstellen</vt:lpstr>
      <vt:lpstr>De Calamiteitenorganisatie van Rijkswaterstaat Zee &amp; Delta</vt:lpstr>
      <vt:lpstr>Uitvraag Veegarmen en Pompen</vt:lpstr>
      <vt:lpstr>PowerPoint-presentatie</vt:lpstr>
      <vt:lpstr>PowerPoint-presentatie</vt:lpstr>
      <vt:lpstr>PowerPoint-presentatie</vt:lpstr>
      <vt:lpstr>PowerPoint-presentatie</vt:lpstr>
      <vt:lpstr>Proces bouw veegarmen</vt:lpstr>
      <vt:lpstr>Het aanbestedingsproces</vt:lpstr>
      <vt:lpstr>Planning</vt:lpstr>
      <vt:lpstr>Eisen aan de Opdrachtnemer</vt:lpstr>
      <vt:lpstr>De Inschrijvingsfase:</vt:lpstr>
      <vt:lpstr>PowerPoint-presentatie</vt:lpstr>
      <vt:lpstr>EMVI-Criterium “Corrosie Bestendigheid”</vt:lpstr>
      <vt:lpstr>PowerPoint-presentatie</vt:lpstr>
      <vt:lpstr>Levering en Betalingen</vt:lpstr>
      <vt:lpstr>Let op!</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2021-12-20T12:17:14Z</dcterms:created>
  <dcterms:modified xsi:type="dcterms:W3CDTF">2022-03-02T14:44:54Z</dcterms:modified>
</cp:coreProperties>
</file>