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5" r:id="rId2"/>
    <p:sldId id="356" r:id="rId3"/>
    <p:sldId id="358" r:id="rId4"/>
    <p:sldId id="359" r:id="rId5"/>
  </p:sldIdLst>
  <p:sldSz cx="12192000" cy="6858000"/>
  <p:notesSz cx="6797675" cy="985678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413"/>
    <a:srgbClr val="273135"/>
    <a:srgbClr val="C7D2D4"/>
    <a:srgbClr val="0071BB"/>
    <a:srgbClr val="9BC4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5"/>
  </p:normalViewPr>
  <p:slideViewPr>
    <p:cSldViewPr snapToGrid="0" snapToObjects="1">
      <p:cViewPr varScale="1">
        <p:scale>
          <a:sx n="81" d="100"/>
          <a:sy n="81" d="100"/>
        </p:scale>
        <p:origin x="61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42" d="100"/>
          <a:sy n="142" d="100"/>
        </p:scale>
        <p:origin x="373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45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45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C1330-D431-8B4C-A107-9E0A5DC6250D}" type="datetimeFigureOut">
              <a:rPr lang="nl-NL" smtClean="0"/>
              <a:t>2-2-2022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362238"/>
            <a:ext cx="2945659" cy="494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362238"/>
            <a:ext cx="2945659" cy="494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A80D5-7E93-5A47-A4BA-1138AC8B34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03233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45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45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63E9BE-CD18-E74B-86F7-FDB6415081A8}" type="datetimeFigureOut">
              <a:rPr lang="nl-NL" smtClean="0"/>
              <a:t>2-2-2022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41325" y="1231900"/>
            <a:ext cx="5915025" cy="3327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43579"/>
            <a:ext cx="5438140" cy="388111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62238"/>
            <a:ext cx="2945659" cy="494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62238"/>
            <a:ext cx="2945659" cy="494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A36C5-C43D-BD42-A43C-2D581E5EC7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8629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orpagin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3455158" y="2353178"/>
            <a:ext cx="63516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 b="1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Een titel kan</a:t>
            </a:r>
            <a:br>
              <a:rPr lang="nl-NL" dirty="0"/>
            </a:br>
            <a:r>
              <a:rPr lang="nl-NL" dirty="0"/>
              <a:t>op deze regel</a:t>
            </a:r>
          </a:p>
        </p:txBody>
      </p:sp>
      <p:sp>
        <p:nvSpPr>
          <p:cNvPr id="21" name="Ondertitel 2"/>
          <p:cNvSpPr>
            <a:spLocks noGrp="1"/>
          </p:cNvSpPr>
          <p:nvPr>
            <p:ph type="subTitle" idx="11" hasCustomPrompt="1"/>
          </p:nvPr>
        </p:nvSpPr>
        <p:spPr>
          <a:xfrm>
            <a:off x="3455158" y="4643934"/>
            <a:ext cx="6351644" cy="49630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5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Een subtitel kan hier op deze regel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3455158" y="6067328"/>
            <a:ext cx="7892292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Cyclus nv / 01-09-2017</a:t>
            </a:r>
          </a:p>
        </p:txBody>
      </p:sp>
    </p:spTree>
    <p:extLst>
      <p:ext uri="{BB962C8B-B14F-4D97-AF65-F5344CB8AC3E}">
        <p14:creationId xmlns:p14="http://schemas.microsoft.com/office/powerpoint/2010/main" val="63922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ssenpagin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920241" y="500062"/>
            <a:ext cx="9624059" cy="4791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500" b="1">
                <a:solidFill>
                  <a:srgbClr val="273135"/>
                </a:solidFill>
              </a:defRPr>
            </a:lvl1pPr>
          </a:lstStyle>
          <a:p>
            <a:r>
              <a:rPr lang="nl-NL" dirty="0"/>
              <a:t>Titel van het document</a:t>
            </a:r>
          </a:p>
        </p:txBody>
      </p:sp>
      <p:sp>
        <p:nvSpPr>
          <p:cNvPr id="7" name="Tijdelijke aanduiding voor tekst 2"/>
          <p:cNvSpPr>
            <a:spLocks noGrp="1"/>
          </p:cNvSpPr>
          <p:nvPr>
            <p:ph type="body" idx="10" hasCustomPrompt="1"/>
          </p:nvPr>
        </p:nvSpPr>
        <p:spPr>
          <a:xfrm>
            <a:off x="606084" y="1480842"/>
            <a:ext cx="10938216" cy="43738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aseline="0">
                <a:solidFill>
                  <a:srgbClr val="27313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Tekst van het document</a:t>
            </a:r>
          </a:p>
        </p:txBody>
      </p:sp>
    </p:spTree>
    <p:extLst>
      <p:ext uri="{BB962C8B-B14F-4D97-AF65-F5344CB8AC3E}">
        <p14:creationId xmlns:p14="http://schemas.microsoft.com/office/powerpoint/2010/main" val="1781406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sommings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itel 1"/>
          <p:cNvSpPr>
            <a:spLocks noGrp="1"/>
          </p:cNvSpPr>
          <p:nvPr>
            <p:ph type="title" hasCustomPrompt="1"/>
          </p:nvPr>
        </p:nvSpPr>
        <p:spPr>
          <a:xfrm>
            <a:off x="1920241" y="500062"/>
            <a:ext cx="9624059" cy="4791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500" b="1">
                <a:solidFill>
                  <a:srgbClr val="273135"/>
                </a:solidFill>
              </a:defRPr>
            </a:lvl1pPr>
          </a:lstStyle>
          <a:p>
            <a:r>
              <a:rPr lang="nl-NL" dirty="0"/>
              <a:t>Titel van het document</a:t>
            </a:r>
          </a:p>
        </p:txBody>
      </p:sp>
      <p:sp>
        <p:nvSpPr>
          <p:cNvPr id="9" name="Tijdelijke aanduiding voor tekst 2"/>
          <p:cNvSpPr>
            <a:spLocks noGrp="1"/>
          </p:cNvSpPr>
          <p:nvPr>
            <p:ph type="body" idx="10" hasCustomPrompt="1"/>
          </p:nvPr>
        </p:nvSpPr>
        <p:spPr>
          <a:xfrm>
            <a:off x="606084" y="1480842"/>
            <a:ext cx="10938216" cy="4373858"/>
          </a:xfrm>
          <a:prstGeom prst="rect">
            <a:avLst/>
          </a:prstGeom>
        </p:spPr>
        <p:txBody>
          <a:bodyPr/>
          <a:lstStyle>
            <a:lvl1pPr marL="285750" indent="-285750">
              <a:buFontTx/>
              <a:buBlip>
                <a:blip r:embed="rId2"/>
              </a:buBlip>
              <a:defRPr sz="1500" baseline="0">
                <a:solidFill>
                  <a:srgbClr val="27313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Tekst van het document</a:t>
            </a:r>
          </a:p>
        </p:txBody>
      </p:sp>
    </p:spTree>
    <p:extLst>
      <p:ext uri="{BB962C8B-B14F-4D97-AF65-F5344CB8AC3E}">
        <p14:creationId xmlns:p14="http://schemas.microsoft.com/office/powerpoint/2010/main" val="110677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232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88757" y="2353178"/>
            <a:ext cx="854263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Samenvatting marktconsultatie toegangscontrolesysteem verzamelcontainers</a:t>
            </a: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>
          <a:xfrm>
            <a:off x="3462907" y="6067328"/>
            <a:ext cx="7892292" cy="365125"/>
          </a:xfrm>
        </p:spPr>
        <p:txBody>
          <a:bodyPr/>
          <a:lstStyle/>
          <a:p>
            <a:pPr algn="r"/>
            <a:r>
              <a:rPr lang="nl-NL" dirty="0"/>
              <a:t>juli 2021  </a:t>
            </a:r>
          </a:p>
        </p:txBody>
      </p:sp>
    </p:spTree>
    <p:extLst>
      <p:ext uri="{BB962C8B-B14F-4D97-AF65-F5344CB8AC3E}">
        <p14:creationId xmlns:p14="http://schemas.microsoft.com/office/powerpoint/2010/main" val="525730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el 1">
            <a:extLst>
              <a:ext uri="{FF2B5EF4-FFF2-40B4-BE49-F238E27FC236}">
                <a16:creationId xmlns:a16="http://schemas.microsoft.com/office/drawing/2014/main" id="{2B12BAFF-8D38-460C-BBD8-DF82FFBD9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5059" y="1941045"/>
            <a:ext cx="978655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VRAAG MARKTCONSULTATIE:</a:t>
            </a:r>
            <a:br>
              <a:rPr lang="nl-NL" dirty="0"/>
            </a:br>
            <a:br>
              <a:rPr lang="nl-NL" dirty="0"/>
            </a:br>
            <a:r>
              <a:rPr lang="nl-NL" sz="2400" i="1" dirty="0"/>
              <a:t>Past de aanbestedingsprocedure Innovatiepartnerschap bij deze aanbesteding?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24567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42A7A8-74A9-43F2-B246-2BF57FB44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Uitkomst marktconsultatie (1)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CF8ACC2-D74A-4771-ADE0-57EAD61A641A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06084" y="1705432"/>
            <a:ext cx="10938216" cy="437385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 sz="2000" dirty="0"/>
              <a:t>De markt bestaat uit meerdere leveranciers (7 reacties van leveranciers op de marktconsultatie). De leveranciers ontwikkelen dezelfde soort innovaties </a:t>
            </a:r>
            <a:r>
              <a:rPr lang="en-GB" sz="2000" dirty="0" err="1"/>
              <a:t>zoals</a:t>
            </a:r>
            <a:r>
              <a:rPr lang="en-GB" sz="2000" dirty="0"/>
              <a:t> het </a:t>
            </a:r>
            <a:r>
              <a:rPr lang="en-GB" sz="2000" dirty="0" err="1"/>
              <a:t>gebruik</a:t>
            </a:r>
            <a:r>
              <a:rPr lang="en-GB" sz="2000" dirty="0"/>
              <a:t> van </a:t>
            </a:r>
            <a:r>
              <a:rPr lang="en-GB" sz="2000" dirty="0" err="1"/>
              <a:t>zonnecellen</a:t>
            </a:r>
            <a:r>
              <a:rPr lang="en-GB" sz="2000" dirty="0"/>
              <a:t>, </a:t>
            </a:r>
            <a:r>
              <a:rPr lang="en-GB" sz="2000" dirty="0" err="1"/>
              <a:t>openen</a:t>
            </a:r>
            <a:r>
              <a:rPr lang="en-GB" sz="2000" dirty="0"/>
              <a:t> </a:t>
            </a:r>
            <a:r>
              <a:rPr lang="en-GB" sz="2000" dirty="0" err="1"/>
              <a:t>en</a:t>
            </a:r>
            <a:r>
              <a:rPr lang="en-GB" sz="2000" dirty="0"/>
              <a:t> </a:t>
            </a:r>
            <a:r>
              <a:rPr lang="en-GB" sz="2000" dirty="0" err="1"/>
              <a:t>betalen</a:t>
            </a:r>
            <a:r>
              <a:rPr lang="en-GB" sz="2000" dirty="0"/>
              <a:t> via de </a:t>
            </a:r>
            <a:r>
              <a:rPr lang="en-GB" sz="2000" dirty="0" err="1"/>
              <a:t>telefoon</a:t>
            </a:r>
            <a:r>
              <a:rPr lang="en-GB" sz="2000" dirty="0"/>
              <a:t>, </a:t>
            </a:r>
            <a:r>
              <a:rPr lang="en-GB" sz="2000" dirty="0" err="1"/>
              <a:t>verminderen</a:t>
            </a:r>
            <a:r>
              <a:rPr lang="en-GB" sz="2000" dirty="0"/>
              <a:t> van </a:t>
            </a:r>
            <a:r>
              <a:rPr lang="en-GB" sz="2000" dirty="0" err="1"/>
              <a:t>energiegebruik</a:t>
            </a:r>
            <a:r>
              <a:rPr lang="en-GB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err="1"/>
              <a:t>Een</a:t>
            </a:r>
            <a:r>
              <a:rPr lang="en-GB" sz="2000" dirty="0"/>
              <a:t> </a:t>
            </a:r>
            <a:r>
              <a:rPr lang="en-GB" sz="2000" dirty="0" err="1"/>
              <a:t>aantal</a:t>
            </a:r>
            <a:r>
              <a:rPr lang="en-GB" sz="2000" dirty="0"/>
              <a:t> </a:t>
            </a:r>
            <a:r>
              <a:rPr lang="en-GB" sz="2000" dirty="0" err="1"/>
              <a:t>partijen</a:t>
            </a:r>
            <a:r>
              <a:rPr lang="en-GB" sz="2000" dirty="0"/>
              <a:t> </a:t>
            </a:r>
            <a:r>
              <a:rPr lang="en-GB" sz="2000" dirty="0" err="1"/>
              <a:t>staan</a:t>
            </a:r>
            <a:r>
              <a:rPr lang="en-GB" sz="2000" dirty="0"/>
              <a:t> open </a:t>
            </a:r>
            <a:r>
              <a:rPr lang="en-GB" sz="2000" dirty="0" err="1"/>
              <a:t>voor</a:t>
            </a:r>
            <a:r>
              <a:rPr lang="en-GB" sz="2000" dirty="0"/>
              <a:t> </a:t>
            </a:r>
            <a:r>
              <a:rPr lang="en-GB" sz="2000" dirty="0" err="1"/>
              <a:t>gedeeld</a:t>
            </a:r>
            <a:r>
              <a:rPr lang="en-GB" sz="2000" dirty="0"/>
              <a:t> </a:t>
            </a:r>
            <a:r>
              <a:rPr lang="en-GB" sz="2000" dirty="0" err="1"/>
              <a:t>eigenaarschap</a:t>
            </a:r>
            <a:r>
              <a:rPr lang="en-GB" sz="2000" dirty="0"/>
              <a:t> </a:t>
            </a:r>
            <a:r>
              <a:rPr lang="en-GB" sz="2000" dirty="0" err="1"/>
              <a:t>en</a:t>
            </a:r>
            <a:r>
              <a:rPr lang="en-GB" sz="2000" dirty="0"/>
              <a:t> </a:t>
            </a:r>
            <a:r>
              <a:rPr lang="en-GB" sz="2000" dirty="0" err="1"/>
              <a:t>een</a:t>
            </a:r>
            <a:r>
              <a:rPr lang="en-GB" sz="2000" dirty="0"/>
              <a:t> </a:t>
            </a:r>
            <a:r>
              <a:rPr lang="en-GB" sz="2000" dirty="0" err="1"/>
              <a:t>aantal</a:t>
            </a:r>
            <a:r>
              <a:rPr lang="en-GB" sz="2000" dirty="0"/>
              <a:t> </a:t>
            </a:r>
            <a:r>
              <a:rPr lang="en-GB" sz="2000" dirty="0" err="1"/>
              <a:t>partijen</a:t>
            </a:r>
            <a:r>
              <a:rPr lang="en-GB" sz="2000" dirty="0"/>
              <a:t> </a:t>
            </a:r>
            <a:r>
              <a:rPr lang="en-GB" sz="2000" dirty="0" err="1"/>
              <a:t>niet</a:t>
            </a:r>
            <a:r>
              <a:rPr lang="en-GB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Alle </a:t>
            </a:r>
            <a:r>
              <a:rPr lang="en-GB" sz="2000" dirty="0" err="1"/>
              <a:t>partijen</a:t>
            </a:r>
            <a:r>
              <a:rPr lang="en-GB" sz="2000" dirty="0"/>
              <a:t> </a:t>
            </a:r>
            <a:r>
              <a:rPr lang="en-GB" sz="2000" dirty="0" err="1"/>
              <a:t>geven</a:t>
            </a:r>
            <a:r>
              <a:rPr lang="en-GB" sz="2000" dirty="0"/>
              <a:t> </a:t>
            </a:r>
            <a:r>
              <a:rPr lang="en-GB" sz="2000" dirty="0" err="1"/>
              <a:t>aan</a:t>
            </a:r>
            <a:r>
              <a:rPr lang="en-GB" sz="2000" dirty="0"/>
              <a:t> </a:t>
            </a:r>
            <a:r>
              <a:rPr lang="en-GB" sz="2000" dirty="0" err="1"/>
              <a:t>dat</a:t>
            </a:r>
            <a:r>
              <a:rPr lang="en-GB" sz="2000" dirty="0"/>
              <a:t> de scope, het </a:t>
            </a:r>
            <a:r>
              <a:rPr lang="en-GB" sz="2000" dirty="0" err="1"/>
              <a:t>functioneel</a:t>
            </a:r>
            <a:r>
              <a:rPr lang="en-GB" sz="2000" dirty="0"/>
              <a:t> </a:t>
            </a:r>
            <a:r>
              <a:rPr lang="en-GB" sz="2000" dirty="0" err="1"/>
              <a:t>beschrijven</a:t>
            </a:r>
            <a:r>
              <a:rPr lang="en-GB" sz="2000" dirty="0"/>
              <a:t>, </a:t>
            </a:r>
            <a:r>
              <a:rPr lang="en-GB" sz="2000" dirty="0" err="1"/>
              <a:t>essentieel</a:t>
            </a:r>
            <a:r>
              <a:rPr lang="en-GB" sz="2000" dirty="0"/>
              <a:t> is </a:t>
            </a:r>
            <a:r>
              <a:rPr lang="en-GB" sz="2000" dirty="0" err="1"/>
              <a:t>voor</a:t>
            </a:r>
            <a:r>
              <a:rPr lang="en-GB" sz="2000" dirty="0"/>
              <a:t> de </a:t>
            </a:r>
            <a:r>
              <a:rPr lang="en-GB" sz="2000" dirty="0" err="1"/>
              <a:t>aanbesteding</a:t>
            </a:r>
            <a:r>
              <a:rPr lang="en-GB" sz="2000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err="1"/>
              <a:t>Leveranciers</a:t>
            </a:r>
            <a:r>
              <a:rPr lang="en-GB" sz="2000" dirty="0"/>
              <a:t> </a:t>
            </a:r>
            <a:r>
              <a:rPr lang="en-GB" sz="2000" dirty="0" err="1"/>
              <a:t>zijn</a:t>
            </a:r>
            <a:r>
              <a:rPr lang="en-GB" sz="2000" dirty="0"/>
              <a:t> </a:t>
            </a:r>
            <a:r>
              <a:rPr lang="en-GB" sz="2000" dirty="0" err="1"/>
              <a:t>niet</a:t>
            </a:r>
            <a:r>
              <a:rPr lang="en-GB" sz="2000" dirty="0"/>
              <a:t> </a:t>
            </a:r>
            <a:r>
              <a:rPr lang="en-GB" sz="2000" dirty="0" err="1"/>
              <a:t>bekend</a:t>
            </a:r>
            <a:r>
              <a:rPr lang="en-GB" sz="2000" dirty="0"/>
              <a:t> met het </a:t>
            </a:r>
            <a:r>
              <a:rPr lang="en-GB" sz="2000" dirty="0" err="1"/>
              <a:t>Innovatiepartnerschap</a:t>
            </a:r>
            <a:r>
              <a:rPr lang="en-GB" sz="2000" dirty="0"/>
              <a:t>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43651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A0294C-DE3A-4A9B-AC5F-73D620300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Uitkomst marktconsultatie (2)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5F48899-83D8-4C91-A425-C5F62A2F86D4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000" dirty="0" err="1"/>
              <a:t>Meerdere</a:t>
            </a:r>
            <a:r>
              <a:rPr lang="en-GB" sz="2000" dirty="0"/>
              <a:t> </a:t>
            </a:r>
            <a:r>
              <a:rPr lang="en-GB" sz="2000" dirty="0" err="1"/>
              <a:t>leveranciers</a:t>
            </a:r>
            <a:r>
              <a:rPr lang="en-GB" sz="2000" dirty="0"/>
              <a:t> </a:t>
            </a:r>
            <a:r>
              <a:rPr lang="en-GB" sz="2000" dirty="0" err="1"/>
              <a:t>geven</a:t>
            </a:r>
            <a:r>
              <a:rPr lang="en-GB" sz="2000" dirty="0"/>
              <a:t> </a:t>
            </a:r>
            <a:r>
              <a:rPr lang="en-GB" sz="2000" dirty="0" err="1"/>
              <a:t>aan</a:t>
            </a:r>
            <a:r>
              <a:rPr lang="en-GB" sz="2000" dirty="0"/>
              <a:t> </a:t>
            </a:r>
            <a:r>
              <a:rPr lang="en-GB" sz="2000" dirty="0" err="1"/>
              <a:t>dat</a:t>
            </a:r>
            <a:r>
              <a:rPr lang="en-GB" sz="2000" dirty="0"/>
              <a:t> </a:t>
            </a:r>
            <a:r>
              <a:rPr lang="en-GB" sz="2000" dirty="0" err="1"/>
              <a:t>capaciteit</a:t>
            </a:r>
            <a:r>
              <a:rPr lang="en-GB" sz="2000" dirty="0"/>
              <a:t> (dedicated </a:t>
            </a:r>
            <a:r>
              <a:rPr lang="en-GB" sz="2000" dirty="0" err="1"/>
              <a:t>projectleider</a:t>
            </a:r>
            <a:r>
              <a:rPr lang="en-GB" sz="2000" dirty="0"/>
              <a:t>) </a:t>
            </a:r>
            <a:r>
              <a:rPr lang="en-GB" sz="2000" dirty="0" err="1"/>
              <a:t>en</a:t>
            </a:r>
            <a:r>
              <a:rPr lang="en-GB" sz="2000" dirty="0"/>
              <a:t> commitment </a:t>
            </a:r>
            <a:r>
              <a:rPr lang="en-GB" sz="2000" dirty="0" err="1"/>
              <a:t>vanuit</a:t>
            </a:r>
            <a:r>
              <a:rPr lang="en-GB" sz="2000" dirty="0"/>
              <a:t> </a:t>
            </a:r>
            <a:r>
              <a:rPr lang="en-GB" sz="2000" dirty="0" err="1"/>
              <a:t>Cyclus</a:t>
            </a:r>
            <a:r>
              <a:rPr lang="en-GB" sz="2000" dirty="0"/>
              <a:t> </a:t>
            </a:r>
            <a:r>
              <a:rPr lang="en-GB" sz="2000" dirty="0" err="1"/>
              <a:t>nodig</a:t>
            </a:r>
            <a:r>
              <a:rPr lang="en-GB" sz="2000" dirty="0"/>
              <a:t> is.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err="1"/>
              <a:t>Meerdere</a:t>
            </a:r>
            <a:r>
              <a:rPr lang="en-GB" sz="2000" dirty="0"/>
              <a:t> </a:t>
            </a:r>
            <a:r>
              <a:rPr lang="en-GB" sz="2000" dirty="0" err="1"/>
              <a:t>leveranciers</a:t>
            </a:r>
            <a:r>
              <a:rPr lang="en-GB" sz="2000" dirty="0"/>
              <a:t> </a:t>
            </a:r>
            <a:r>
              <a:rPr lang="en-GB" sz="2000" dirty="0" err="1"/>
              <a:t>wijzen</a:t>
            </a:r>
            <a:r>
              <a:rPr lang="en-GB" sz="2000" dirty="0"/>
              <a:t> op </a:t>
            </a:r>
            <a:r>
              <a:rPr lang="en-GB" sz="2000" dirty="0" err="1"/>
              <a:t>een</a:t>
            </a:r>
            <a:r>
              <a:rPr lang="en-GB" sz="2000" dirty="0"/>
              <a:t> </a:t>
            </a:r>
            <a:r>
              <a:rPr lang="en-GB" sz="2000" dirty="0" err="1"/>
              <a:t>kostbaar</a:t>
            </a:r>
            <a:r>
              <a:rPr lang="en-GB" sz="2000" dirty="0"/>
              <a:t> </a:t>
            </a:r>
            <a:r>
              <a:rPr lang="en-GB" sz="2000" dirty="0" err="1"/>
              <a:t>en</a:t>
            </a:r>
            <a:r>
              <a:rPr lang="en-GB" sz="2000" dirty="0"/>
              <a:t> lang </a:t>
            </a:r>
            <a:r>
              <a:rPr lang="en-GB" sz="2000" dirty="0" err="1"/>
              <a:t>traject</a:t>
            </a:r>
            <a:r>
              <a:rPr lang="en-GB" sz="2000" dirty="0"/>
              <a:t> </a:t>
            </a:r>
            <a:r>
              <a:rPr lang="en-GB" sz="2000" dirty="0" err="1"/>
              <a:t>bij</a:t>
            </a:r>
            <a:r>
              <a:rPr lang="en-GB" sz="2000" dirty="0"/>
              <a:t> het </a:t>
            </a:r>
            <a:r>
              <a:rPr lang="en-GB" sz="2000" dirty="0" err="1"/>
              <a:t>zelf</a:t>
            </a:r>
            <a:r>
              <a:rPr lang="en-GB" sz="2000" dirty="0"/>
              <a:t> </a:t>
            </a:r>
            <a:r>
              <a:rPr lang="en-GB" sz="2000" dirty="0" err="1"/>
              <a:t>ontwikkelen</a:t>
            </a:r>
            <a:r>
              <a:rPr lang="en-GB" sz="2000" dirty="0"/>
              <a:t> van </a:t>
            </a:r>
            <a:r>
              <a:rPr lang="en-GB" sz="2000" dirty="0" err="1"/>
              <a:t>een</a:t>
            </a:r>
            <a:r>
              <a:rPr lang="en-GB" sz="2000" dirty="0"/>
              <a:t> </a:t>
            </a:r>
            <a:r>
              <a:rPr lang="en-GB" sz="2000" dirty="0" err="1"/>
              <a:t>paslezersysteem</a:t>
            </a:r>
            <a:r>
              <a:rPr lang="en-GB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err="1"/>
              <a:t>Eén</a:t>
            </a:r>
            <a:r>
              <a:rPr lang="en-GB" sz="2000" dirty="0"/>
              <a:t> </a:t>
            </a:r>
            <a:r>
              <a:rPr lang="en-GB" sz="2000" dirty="0" err="1"/>
              <a:t>leverancier</a:t>
            </a:r>
            <a:r>
              <a:rPr lang="en-GB" sz="2000" dirty="0"/>
              <a:t> </a:t>
            </a:r>
            <a:r>
              <a:rPr lang="en-GB" sz="2000" dirty="0" err="1"/>
              <a:t>geeft</a:t>
            </a:r>
            <a:r>
              <a:rPr lang="en-GB" sz="2000" dirty="0"/>
              <a:t> </a:t>
            </a:r>
            <a:r>
              <a:rPr lang="en-GB" sz="2000" dirty="0" err="1"/>
              <a:t>aan</a:t>
            </a:r>
            <a:r>
              <a:rPr lang="en-GB" sz="2000" dirty="0"/>
              <a:t> </a:t>
            </a:r>
            <a:r>
              <a:rPr lang="en-GB" sz="2000" dirty="0" err="1"/>
              <a:t>dat</a:t>
            </a:r>
            <a:r>
              <a:rPr lang="en-GB" sz="2000" dirty="0"/>
              <a:t> de </a:t>
            </a:r>
            <a:r>
              <a:rPr lang="en-GB" sz="2000" dirty="0" err="1"/>
              <a:t>levertijd</a:t>
            </a:r>
            <a:r>
              <a:rPr lang="en-GB" sz="2000" dirty="0"/>
              <a:t> van chips 40 a 50 </a:t>
            </a:r>
            <a:r>
              <a:rPr lang="en-GB" sz="2000" dirty="0" err="1"/>
              <a:t>weken</a:t>
            </a:r>
            <a:r>
              <a:rPr lang="en-GB" sz="2000" dirty="0"/>
              <a:t> is </a:t>
            </a:r>
            <a:r>
              <a:rPr lang="en-GB" sz="2000" dirty="0" err="1"/>
              <a:t>en</a:t>
            </a:r>
            <a:r>
              <a:rPr lang="en-GB" sz="2000" dirty="0"/>
              <a:t> </a:t>
            </a:r>
            <a:r>
              <a:rPr lang="en-GB" sz="2000" dirty="0" err="1"/>
              <a:t>dat</a:t>
            </a:r>
            <a:r>
              <a:rPr lang="en-GB" sz="2000" dirty="0"/>
              <a:t> het </a:t>
            </a:r>
            <a:r>
              <a:rPr lang="en-GB" sz="2000" dirty="0" err="1"/>
              <a:t>niet</a:t>
            </a:r>
            <a:r>
              <a:rPr lang="en-GB" sz="2000" dirty="0"/>
              <a:t> </a:t>
            </a:r>
            <a:r>
              <a:rPr lang="en-GB" sz="2000" dirty="0" err="1"/>
              <a:t>meer</a:t>
            </a:r>
            <a:r>
              <a:rPr lang="en-GB" sz="2000" dirty="0"/>
              <a:t> </a:t>
            </a:r>
            <a:r>
              <a:rPr lang="en-GB" sz="2000" dirty="0" err="1"/>
              <a:t>gaat</a:t>
            </a:r>
            <a:r>
              <a:rPr lang="en-GB" sz="2000" dirty="0"/>
              <a:t> </a:t>
            </a:r>
            <a:r>
              <a:rPr lang="en-GB" sz="2000" dirty="0" err="1"/>
              <a:t>lukken</a:t>
            </a:r>
            <a:r>
              <a:rPr lang="en-GB" sz="2000" dirty="0"/>
              <a:t> om </a:t>
            </a:r>
            <a:r>
              <a:rPr lang="en-GB" sz="2000" dirty="0" err="1"/>
              <a:t>voor</a:t>
            </a:r>
            <a:r>
              <a:rPr lang="en-GB" sz="2000" dirty="0"/>
              <a:t> 31-12-2022 </a:t>
            </a:r>
            <a:r>
              <a:rPr lang="en-GB" sz="2000" dirty="0" err="1"/>
              <a:t>een</a:t>
            </a:r>
            <a:r>
              <a:rPr lang="en-GB" sz="2000" dirty="0"/>
              <a:t> </a:t>
            </a:r>
            <a:r>
              <a:rPr lang="en-GB" sz="2000" dirty="0" err="1"/>
              <a:t>nieuw</a:t>
            </a:r>
            <a:r>
              <a:rPr lang="en-GB" sz="2000" dirty="0"/>
              <a:t> </a:t>
            </a:r>
            <a:r>
              <a:rPr lang="en-GB" sz="2000" dirty="0" err="1"/>
              <a:t>systeem</a:t>
            </a:r>
            <a:r>
              <a:rPr lang="en-GB" sz="2000" dirty="0"/>
              <a:t> </a:t>
            </a:r>
            <a:r>
              <a:rPr lang="en-GB" sz="2000" dirty="0" err="1"/>
              <a:t>te</a:t>
            </a:r>
            <a:r>
              <a:rPr lang="en-GB" sz="2000" dirty="0"/>
              <a:t> </a:t>
            </a:r>
            <a:r>
              <a:rPr lang="en-GB" sz="2000" dirty="0" err="1"/>
              <a:t>ontwikkelen</a:t>
            </a:r>
            <a:r>
              <a:rPr lang="en-GB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err="1"/>
              <a:t>Samenwerking</a:t>
            </a:r>
            <a:r>
              <a:rPr lang="en-GB" sz="2000" dirty="0"/>
              <a:t> is </a:t>
            </a:r>
            <a:r>
              <a:rPr lang="en-GB" sz="2000" dirty="0" err="1"/>
              <a:t>een</a:t>
            </a:r>
            <a:r>
              <a:rPr lang="en-GB" sz="2000" dirty="0"/>
              <a:t> </a:t>
            </a:r>
            <a:r>
              <a:rPr lang="en-GB" sz="2000" dirty="0" err="1"/>
              <a:t>belangrijk</a:t>
            </a:r>
            <a:r>
              <a:rPr lang="en-GB" sz="2000" dirty="0"/>
              <a:t> element </a:t>
            </a:r>
            <a:r>
              <a:rPr lang="en-GB" sz="2000" dirty="0" err="1"/>
              <a:t>voor</a:t>
            </a:r>
            <a:r>
              <a:rPr lang="en-GB" sz="2000" dirty="0"/>
              <a:t> de </a:t>
            </a:r>
            <a:r>
              <a:rPr lang="en-GB" sz="2000" dirty="0" err="1"/>
              <a:t>aanbesteding</a:t>
            </a:r>
            <a:r>
              <a:rPr lang="en-GB" sz="2000" dirty="0"/>
              <a:t>.</a:t>
            </a:r>
            <a:endParaRPr lang="nl-NL" sz="20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41212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yclus Powerpoint Template.potx" id="{89629774-D678-4538-BDF5-0EE5C0270AEF}" vid="{20D7837C-ACA2-4DE7-B0B6-90C15694E4E6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Cyclus Powerpoint Template</Template>
  <TotalTime>2786</TotalTime>
  <Words>182</Words>
  <Application>Microsoft Office PowerPoint</Application>
  <PresentationFormat>Breedbeeld</PresentationFormat>
  <Paragraphs>13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Office-thema</vt:lpstr>
      <vt:lpstr>Samenvatting marktconsultatie toegangscontrolesysteem verzamelcontainers  </vt:lpstr>
      <vt:lpstr>VRAAG MARKTCONSULTATIE:  Past de aanbestedingsprocedure Innovatiepartnerschap bij deze aanbesteding?</vt:lpstr>
      <vt:lpstr>Uitkomst marktconsultatie (1)</vt:lpstr>
      <vt:lpstr>Uitkomst marktconsultatie (2)</vt:lpstr>
    </vt:vector>
  </TitlesOfParts>
  <Company>Cyclus NV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Rooster ABS – REI 2020</dc:title>
  <dc:creator>Jaap de Boer</dc:creator>
  <cp:lastModifiedBy>Debbie van den Abeele</cp:lastModifiedBy>
  <cp:revision>263</cp:revision>
  <cp:lastPrinted>2020-02-17T09:28:23Z</cp:lastPrinted>
  <dcterms:created xsi:type="dcterms:W3CDTF">2019-12-10T11:24:43Z</dcterms:created>
  <dcterms:modified xsi:type="dcterms:W3CDTF">2022-02-02T09:35:09Z</dcterms:modified>
</cp:coreProperties>
</file>