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7" r:id="rId5"/>
    <p:sldId id="259" r:id="rId6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C5DB11-39F5-4985-9860-E7CDFB5F249E}" v="13" dt="2021-06-30T09:06:34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8"/>
    <p:restoredTop sz="96360"/>
  </p:normalViewPr>
  <p:slideViewPr>
    <p:cSldViewPr snapToGrid="0" snapToObjects="1">
      <p:cViewPr varScale="1">
        <p:scale>
          <a:sx n="178" d="100"/>
          <a:sy n="178" d="100"/>
        </p:scale>
        <p:origin x="3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din Mhamdi" userId="S::0106655@zadkine.nl::5193d7ad-b715-4693-b49a-cf1a884d7c16" providerId="AD" clId="Web-{6FC5DB11-39F5-4985-9860-E7CDFB5F249E}"/>
    <pc:docChg chg="modSld">
      <pc:chgData name="Aladin Mhamdi" userId="S::0106655@zadkine.nl::5193d7ad-b715-4693-b49a-cf1a884d7c16" providerId="AD" clId="Web-{6FC5DB11-39F5-4985-9860-E7CDFB5F249E}" dt="2021-06-30T09:06:34.138" v="10" actId="1076"/>
      <pc:docMkLst>
        <pc:docMk/>
      </pc:docMkLst>
      <pc:sldChg chg="addSp delSp modSp">
        <pc:chgData name="Aladin Mhamdi" userId="S::0106655@zadkine.nl::5193d7ad-b715-4693-b49a-cf1a884d7c16" providerId="AD" clId="Web-{6FC5DB11-39F5-4985-9860-E7CDFB5F249E}" dt="2021-06-30T09:06:34.138" v="10" actId="1076"/>
        <pc:sldMkLst>
          <pc:docMk/>
          <pc:sldMk cId="2861814588" sldId="257"/>
        </pc:sldMkLst>
        <pc:picChg chg="add mod">
          <ac:chgData name="Aladin Mhamdi" userId="S::0106655@zadkine.nl::5193d7ad-b715-4693-b49a-cf1a884d7c16" providerId="AD" clId="Web-{6FC5DB11-39F5-4985-9860-E7CDFB5F249E}" dt="2021-06-30T09:06:34.138" v="10" actId="1076"/>
          <ac:picMkLst>
            <pc:docMk/>
            <pc:sldMk cId="2861814588" sldId="257"/>
            <ac:picMk id="2" creationId="{83787017-D6FF-4F5C-BEA2-9DF8BC2AF436}"/>
          </ac:picMkLst>
        </pc:picChg>
        <pc:picChg chg="del">
          <ac:chgData name="Aladin Mhamdi" userId="S::0106655@zadkine.nl::5193d7ad-b715-4693-b49a-cf1a884d7c16" providerId="AD" clId="Web-{6FC5DB11-39F5-4985-9860-E7CDFB5F249E}" dt="2021-06-30T09:06:13.903" v="5"/>
          <ac:picMkLst>
            <pc:docMk/>
            <pc:sldMk cId="2861814588" sldId="257"/>
            <ac:picMk id="4" creationId="{F8E6E8B0-CEAB-5B45-B599-4D9E5E1D594D}"/>
          </ac:picMkLst>
        </pc:picChg>
      </pc:sldChg>
      <pc:sldChg chg="addSp delSp modSp">
        <pc:chgData name="Aladin Mhamdi" userId="S::0106655@zadkine.nl::5193d7ad-b715-4693-b49a-cf1a884d7c16" providerId="AD" clId="Web-{6FC5DB11-39F5-4985-9860-E7CDFB5F249E}" dt="2021-06-30T09:03:46.822" v="4" actId="14100"/>
        <pc:sldMkLst>
          <pc:docMk/>
          <pc:sldMk cId="3310380872" sldId="259"/>
        </pc:sldMkLst>
        <pc:picChg chg="add mod">
          <ac:chgData name="Aladin Mhamdi" userId="S::0106655@zadkine.nl::5193d7ad-b715-4693-b49a-cf1a884d7c16" providerId="AD" clId="Web-{6FC5DB11-39F5-4985-9860-E7CDFB5F249E}" dt="2021-06-30T09:03:46.822" v="4" actId="14100"/>
          <ac:picMkLst>
            <pc:docMk/>
            <pc:sldMk cId="3310380872" sldId="259"/>
            <ac:picMk id="2" creationId="{C5148A0C-F271-4A7C-8221-0A24BF755AC4}"/>
          </ac:picMkLst>
        </pc:picChg>
        <pc:picChg chg="del">
          <ac:chgData name="Aladin Mhamdi" userId="S::0106655@zadkine.nl::5193d7ad-b715-4693-b49a-cf1a884d7c16" providerId="AD" clId="Web-{6FC5DB11-39F5-4985-9860-E7CDFB5F249E}" dt="2021-06-30T09:03:30.478" v="0"/>
          <ac:picMkLst>
            <pc:docMk/>
            <pc:sldMk cId="3310380872" sldId="259"/>
            <ac:picMk id="4" creationId="{ACD22D25-9A0D-4241-B8E7-BCC56EBAE65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F7B32-545F-534F-A92A-AE5A8C8264D8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D389A-61EF-444C-9482-002668F72C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848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LMS </a:t>
            </a:r>
            <a:r>
              <a:rPr lang="nl-NL" dirty="0" err="1"/>
              <a:t>provisioning</a:t>
            </a:r>
            <a:r>
              <a:rPr lang="nl-NL" dirty="0"/>
              <a:t> en authenticatie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FD389A-61EF-444C-9482-002668F72C2B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8302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47E05-2712-1444-8114-535BC49FD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7E640E-5D28-E54E-88C6-389F429452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87EFF-78F9-3141-9983-FDA36F09E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934A2-AB25-F14B-9D02-8D4682CEE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DDB85-87CC-A549-AF21-F358EAFE6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916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FCE1A-DBDB-E240-9B57-E608A7F7F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C34472-29AB-CB45-82DA-07050AE58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F8BAD-230B-8B4A-824C-012ACF8BC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90959-034A-914F-BE58-69D41ACC6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305DA-6CC6-6244-B3E2-17147CC5F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94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AE62E0-828D-A84B-8D06-3981F688AC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DB0CE0-54EE-1849-AC31-AE72CD9623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2C04D6-C48C-6646-8DCF-A628C439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E572B-CE4E-D64F-A33A-D10535A28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DFEF0-5489-4549-86E3-16097CEC6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9182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8CFD1-4DEA-034A-AED1-5C0C3A9BD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30FA0-E7F0-2044-BE65-A3AFA3335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738D6-DF95-7C45-8CEF-BAEB4D03F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0A033-2809-BA4E-8DC3-AAC9748E7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DA909-32CF-5C4A-950E-EEF050F76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792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69C8A-DD6C-3C4A-A38B-C88F99EC1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C5EE9C-CC2A-2C49-8812-FC26D1705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EF175-BE74-2C41-BD85-28184F322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DF151-A071-6240-B867-608FA9B1D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E2465-DC50-7D40-99A5-AFAEFEE9D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255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143CB-3EFE-124C-9518-A7E226435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FF905-1BE7-4144-BF45-DD4DE56D1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4992F-DC71-6643-A23A-BBA3A822DD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6268D2-3CA3-BB4E-8A26-DF579A568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0C0327-DBF0-A346-96AB-738E5688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BA5471-44D1-7343-9BFA-118C9A927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562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55D2-9F14-F647-9757-D32F67922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780CE6-F732-B94D-9CF3-E5139CC56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2CAB85-07D9-A94F-B445-4D57E1EE0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98B714-D5C7-E344-A013-26211917F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EDA748-2C2A-304A-ADD3-6B1784EBBE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A0C448-8889-5445-AC08-A342E9266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765D8-C5C0-1940-9020-A7F956E91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9DE76C-ADF1-754D-A094-744CFC0A6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651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C0461-E073-1542-9B05-8484BF1A9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38AE5F-24B1-3747-8E7A-13C06A5EB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D1DD7A-8DE0-7741-9CB2-D05A4BF7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56EAF-6D85-0548-B071-49F583B6D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337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8D24AA-4050-7E43-BA00-FAE227C6F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DFC783-75C4-4141-A7F4-EF0241E51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CF358B-2FA2-EA46-99C3-C2FBB7FEE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4508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B0175-6F62-B54F-B260-36C3306BE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05F76-2106-C841-B3A7-CA22BAEC1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6B58C9-339B-9748-BF18-D6F59B987F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5DB57C-A512-C64F-8D09-AEBE1BEC7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67897F-48B0-6441-B56D-0E25C703A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8EF067-337A-F841-906D-05C430C35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122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6873A-5AE3-C444-8DA6-D4EC132CE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E72358-7B9E-874B-869C-AFA3B0A2CC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0C3A24-2F0F-584D-A277-6355188D7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8F532-DAB8-844D-9833-DF2419E07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6B159-6553-B046-B272-8D22D0B35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355C5-8A68-C843-8734-67A034739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5548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6C0491-662D-9948-B8EE-653F9B95A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1F1B76-08CD-B44F-B28E-19D4370D1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B64B3-188D-9645-8E07-9C2F45F83A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01748-6527-E341-B567-0898D7771E57}" type="datetimeFigureOut">
              <a:rPr lang="nl-NL" smtClean="0"/>
              <a:t>30-6-2021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CF743-E24B-6B4A-95FD-E5B579716D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B77BD-EE57-614A-B84E-DFCDF87A1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3E741-8B45-E44A-951A-B8A3B6B116A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469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83787017-D6FF-4F5C-BEA2-9DF8BC2AF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0" y="141749"/>
            <a:ext cx="12164827" cy="616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14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C5148A0C-F271-4A7C-8221-0A24BF755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10" y="646539"/>
            <a:ext cx="11822221" cy="603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80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282F9202D3B34AB8D7CC96EC991C17" ma:contentTypeVersion="7" ma:contentTypeDescription="Een nieuw document maken." ma:contentTypeScope="" ma:versionID="88e1c1749ac926d71f402d7451e47d3e">
  <xsd:schema xmlns:xsd="http://www.w3.org/2001/XMLSchema" xmlns:xs="http://www.w3.org/2001/XMLSchema" xmlns:p="http://schemas.microsoft.com/office/2006/metadata/properties" xmlns:ns2="fd3d1715-e150-463b-b1da-2117b1d9ed73" xmlns:ns3="a53b9418-2d8d-4efa-a8f2-a2495418fde4" targetNamespace="http://schemas.microsoft.com/office/2006/metadata/properties" ma:root="true" ma:fieldsID="fc8ae3b851c5a336069f8f6be43d1c23" ns2:_="" ns3:_="">
    <xsd:import namespace="fd3d1715-e150-463b-b1da-2117b1d9ed73"/>
    <xsd:import namespace="a53b9418-2d8d-4efa-a8f2-a2495418fd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3d1715-e150-463b-b1da-2117b1d9ed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3b9418-2d8d-4efa-a8f2-a2495418fd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4481F2-929F-4140-9B16-AFABF3AD097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3EE0D5-5A6D-494C-85B1-68E4342D50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892B8E-3821-43EB-AE9E-88CD953EA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3d1715-e150-463b-b1da-2117b1d9ed73"/>
    <ds:schemaRef ds:uri="a53b9418-2d8d-4efa-a8f2-a2495418fd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8549</TotalTime>
  <Words>5</Words>
  <Application>Microsoft Office PowerPoint</Application>
  <PresentationFormat>Widescreen</PresentationFormat>
  <Paragraphs>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Alaaeddine Mhamdi</dc:creator>
  <cp:lastModifiedBy>Alaaeddine Mhamdi</cp:lastModifiedBy>
  <cp:revision>15</cp:revision>
  <dcterms:created xsi:type="dcterms:W3CDTF">2021-06-17T09:35:04Z</dcterms:created>
  <dcterms:modified xsi:type="dcterms:W3CDTF">2021-06-30T09:06:37Z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0x010100B5282F9202D3B34AB8D7CC96EC991C17</vt:lpwstr>
  </property>
</Properties>
</file>