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1_B1637630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9"/>
  </p:notesMasterIdLst>
  <p:sldIdLst>
    <p:sldId id="263" r:id="rId5"/>
    <p:sldId id="257" r:id="rId6"/>
    <p:sldId id="261" r:id="rId7"/>
    <p:sldId id="264" r:id="rId8"/>
  </p:sldIdLst>
  <p:sldSz cx="1079976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2D33C-AEAB-7D29-6693-A6103B9ED3E6}" name="Stoete, P.G.W. (Peter)" initials="S(" userId="S::p.g.stoete@amsterdamumc.nl::b257000c-eb98-45da-b7a0-548cc51f3f22" providerId="AD"/>
  <p188:author id="{C04D0F3F-9698-E000-48B9-2BDFA29219D7}" name="Grimbergen, M.C.M. (Matthijs)" initials="G(" userId="S::m.grimbergen@amsterdamumc.nl::da66a10e-be94-4497-9a0d-29bf9cc61a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AB4AF-AC86-BCD1-2B27-F3BA3A1699DA}" v="1" dt="2021-06-14T09:56:27.481"/>
    <p1510:client id="{2CE49942-AC97-3C47-2666-92B82CF49542}" v="5" dt="2021-05-22T03:51:38.019"/>
    <p1510:client id="{3F88FBE6-9BD2-BB28-2A3D-625E1D223907}" v="70" dt="2022-01-21T08:20:49.204"/>
    <p1510:client id="{4877BCE8-64D5-4A1A-AF84-09D5896E99B6}" v="30" dt="2022-01-20T22:35:02.528"/>
    <p1510:client id="{489A9525-E12F-DC1C-06DB-9B963B86EDB7}" v="79" dt="2021-05-17T11:22:05.169"/>
    <p1510:client id="{564424CB-CA15-03F4-F66F-1F018A0F6D19}" v="1" dt="2021-05-17T10:29:09.174"/>
    <p1510:client id="{69539884-F5BD-6045-BCA6-DC09BBDD9F5B}" v="104" dt="2022-01-21T07:46:05.617"/>
    <p1510:client id="{8D14739C-DD09-0585-A03F-AC584FD37884}" v="131" dt="2021-04-23T12:03:07.886"/>
    <p1510:client id="{B554038F-F109-0E70-05E0-8B12FA83F3EA}" v="1" dt="2021-05-07T11:49:23.311"/>
    <p1510:client id="{C4425A2C-2530-9C83-A58C-7300E3EA9B62}" v="508" dt="2022-01-21T08:37:52.857"/>
    <p1510:client id="{E2D85F93-4FE1-C380-3C7C-3D1153969F44}" v="1" dt="2021-07-06T10:44:48.847"/>
    <p1510:client id="{FB946A20-FFB2-AD55-F628-53ED2415270E}" v="1" dt="2020-12-08T13:07:24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mbergen, M.C.M. (Matthijs)" userId="S::m.grimbergen@amsterdamumc.nl::da66a10e-be94-4497-9a0d-29bf9cc61a25" providerId="AD" clId="Web-{B554038F-F109-0E70-05E0-8B12FA83F3EA}"/>
    <pc:docChg chg="addSld">
      <pc:chgData name="Grimbergen, M.C.M. (Matthijs)" userId="S::m.grimbergen@amsterdamumc.nl::da66a10e-be94-4497-9a0d-29bf9cc61a25" providerId="AD" clId="Web-{B554038F-F109-0E70-05E0-8B12FA83F3EA}" dt="2021-05-07T11:49:23.311" v="0"/>
      <pc:docMkLst>
        <pc:docMk/>
      </pc:docMkLst>
      <pc:sldChg chg="new">
        <pc:chgData name="Grimbergen, M.C.M. (Matthijs)" userId="S::m.grimbergen@amsterdamumc.nl::da66a10e-be94-4497-9a0d-29bf9cc61a25" providerId="AD" clId="Web-{B554038F-F109-0E70-05E0-8B12FA83F3EA}" dt="2021-05-07T11:49:23.311" v="0"/>
        <pc:sldMkLst>
          <pc:docMk/>
          <pc:sldMk cId="3783996085" sldId="260"/>
        </pc:sldMkLst>
      </pc:sldChg>
    </pc:docChg>
  </pc:docChgLst>
  <pc:docChgLst>
    <pc:chgData name="Siemerink, K.M. (Kitty)" userId="S::k.m.siemerink@amsterdamumc.nl::9d13b8df-e63e-4aed-ab81-6b013edde11e" providerId="AD" clId="Web-{E2D85F93-4FE1-C380-3C7C-3D1153969F44}"/>
    <pc:docChg chg="modSld">
      <pc:chgData name="Siemerink, K.M. (Kitty)" userId="S::k.m.siemerink@amsterdamumc.nl::9d13b8df-e63e-4aed-ab81-6b013edde11e" providerId="AD" clId="Web-{E2D85F93-4FE1-C380-3C7C-3D1153969F44}" dt="2021-07-06T10:44:48.847" v="0"/>
      <pc:docMkLst>
        <pc:docMk/>
      </pc:docMkLst>
      <pc:sldChg chg="delSp">
        <pc:chgData name="Siemerink, K.M. (Kitty)" userId="S::k.m.siemerink@amsterdamumc.nl::9d13b8df-e63e-4aed-ab81-6b013edde11e" providerId="AD" clId="Web-{E2D85F93-4FE1-C380-3C7C-3D1153969F44}" dt="2021-07-06T10:44:48.847" v="0"/>
        <pc:sldMkLst>
          <pc:docMk/>
          <pc:sldMk cId="2976085552" sldId="257"/>
        </pc:sldMkLst>
        <pc:spChg chg="del">
          <ac:chgData name="Siemerink, K.M. (Kitty)" userId="S::k.m.siemerink@amsterdamumc.nl::9d13b8df-e63e-4aed-ab81-6b013edde11e" providerId="AD" clId="Web-{E2D85F93-4FE1-C380-3C7C-3D1153969F44}" dt="2021-07-06T10:44:48.847" v="0"/>
          <ac:spMkLst>
            <pc:docMk/>
            <pc:sldMk cId="2976085552" sldId="257"/>
            <ac:spMk id="6" creationId="{B1F83D85-7F83-467E-AE39-69270202D41E}"/>
          </ac:spMkLst>
        </pc:spChg>
      </pc:sldChg>
    </pc:docChg>
  </pc:docChgLst>
  <pc:docChgLst>
    <pc:chgData name="Grimbergen, M.C.M. (Matthijs)" userId="S::m.grimbergen@amsterdamumc.nl::da66a10e-be94-4497-9a0d-29bf9cc61a25" providerId="AD" clId="Web-{489A9525-E12F-DC1C-06DB-9B963B86EDB7}"/>
    <pc:docChg chg="addSld modSld">
      <pc:chgData name="Grimbergen, M.C.M. (Matthijs)" userId="S::m.grimbergen@amsterdamumc.nl::da66a10e-be94-4497-9a0d-29bf9cc61a25" providerId="AD" clId="Web-{489A9525-E12F-DC1C-06DB-9B963B86EDB7}" dt="2021-05-17T11:22:05.169" v="77"/>
      <pc:docMkLst>
        <pc:docMk/>
      </pc:docMkLst>
      <pc:sldChg chg="addSp delSp modSp">
        <pc:chgData name="Grimbergen, M.C.M. (Matthijs)" userId="S::m.grimbergen@amsterdamumc.nl::da66a10e-be94-4497-9a0d-29bf9cc61a25" providerId="AD" clId="Web-{489A9525-E12F-DC1C-06DB-9B963B86EDB7}" dt="2021-05-17T10:46:50.883" v="11" actId="1076"/>
        <pc:sldMkLst>
          <pc:docMk/>
          <pc:sldMk cId="3694540610" sldId="259"/>
        </pc:sldMkLst>
        <pc:picChg chg="add del mod">
          <ac:chgData name="Grimbergen, M.C.M. (Matthijs)" userId="S::m.grimbergen@amsterdamumc.nl::da66a10e-be94-4497-9a0d-29bf9cc61a25" providerId="AD" clId="Web-{489A9525-E12F-DC1C-06DB-9B963B86EDB7}" dt="2021-05-17T10:46:50.883" v="11" actId="1076"/>
          <ac:picMkLst>
            <pc:docMk/>
            <pc:sldMk cId="3694540610" sldId="259"/>
            <ac:picMk id="9" creationId="{00000000-0000-0000-0000-000000000000}"/>
          </ac:picMkLst>
        </pc:picChg>
      </pc:sldChg>
      <pc:sldChg chg="addSp delSp modSp">
        <pc:chgData name="Grimbergen, M.C.M. (Matthijs)" userId="S::m.grimbergen@amsterdamumc.nl::da66a10e-be94-4497-9a0d-29bf9cc61a25" providerId="AD" clId="Web-{489A9525-E12F-DC1C-06DB-9B963B86EDB7}" dt="2021-05-17T11:03:19.971" v="70" actId="1076"/>
        <pc:sldMkLst>
          <pc:docMk/>
          <pc:sldMk cId="3783996085" sldId="260"/>
        </pc:sldMkLst>
        <pc:spChg chg="mod">
          <ac:chgData name="Grimbergen, M.C.M. (Matthijs)" userId="S::m.grimbergen@amsterdamumc.nl::da66a10e-be94-4497-9a0d-29bf9cc61a25" providerId="AD" clId="Web-{489A9525-E12F-DC1C-06DB-9B963B86EDB7}" dt="2021-05-17T10:45:35.164" v="3" actId="20577"/>
          <ac:spMkLst>
            <pc:docMk/>
            <pc:sldMk cId="3783996085" sldId="260"/>
            <ac:spMk id="2" creationId="{7A44BBE9-D36C-436E-8418-D252D1611409}"/>
          </ac:spMkLst>
        </pc:spChg>
        <pc:spChg chg="del">
          <ac:chgData name="Grimbergen, M.C.M. (Matthijs)" userId="S::m.grimbergen@amsterdamumc.nl::da66a10e-be94-4497-9a0d-29bf9cc61a25" providerId="AD" clId="Web-{489A9525-E12F-DC1C-06DB-9B963B86EDB7}" dt="2021-05-17T10:45:39.008" v="4"/>
          <ac:spMkLst>
            <pc:docMk/>
            <pc:sldMk cId="3783996085" sldId="260"/>
            <ac:spMk id="3" creationId="{102D1508-DAB5-487F-9CDC-475509F143D2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486" v="43" actId="1076"/>
          <ac:spMkLst>
            <pc:docMk/>
            <pc:sldMk cId="3783996085" sldId="260"/>
            <ac:spMk id="9" creationId="{133C1996-6661-45F5-86C2-4D026E7969F5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502" v="44" actId="1076"/>
          <ac:spMkLst>
            <pc:docMk/>
            <pc:sldMk cId="3783996085" sldId="260"/>
            <ac:spMk id="11" creationId="{25808FD9-AFAB-4390-949F-2055436E0922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518" v="45" actId="1076"/>
          <ac:spMkLst>
            <pc:docMk/>
            <pc:sldMk cId="3783996085" sldId="260"/>
            <ac:spMk id="13" creationId="{1F0C3894-5B5D-4CA3-BA57-3F5E3D658A55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549" v="46" actId="1076"/>
          <ac:spMkLst>
            <pc:docMk/>
            <pc:sldMk cId="3783996085" sldId="260"/>
            <ac:spMk id="15" creationId="{7DAB84C8-58EC-43A4-BC20-8000D755586C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565" v="47" actId="1076"/>
          <ac:spMkLst>
            <pc:docMk/>
            <pc:sldMk cId="3783996085" sldId="260"/>
            <ac:spMk id="17" creationId="{D4BB6C6F-5930-4803-99D6-25CEC09B778A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580" v="48" actId="1076"/>
          <ac:spMkLst>
            <pc:docMk/>
            <pc:sldMk cId="3783996085" sldId="260"/>
            <ac:spMk id="19" creationId="{5D1ADA7E-6143-4A7D-B7FB-7BDFA15780B6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596" v="49" actId="1076"/>
          <ac:spMkLst>
            <pc:docMk/>
            <pc:sldMk cId="3783996085" sldId="260"/>
            <ac:spMk id="21" creationId="{8F2702A9-2F44-4669-A662-AE8D331C542D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627" v="50" actId="1076"/>
          <ac:spMkLst>
            <pc:docMk/>
            <pc:sldMk cId="3783996085" sldId="260"/>
            <ac:spMk id="23" creationId="{3FC0A3AD-3625-4031-9653-01730F1D2162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643" v="51" actId="1076"/>
          <ac:spMkLst>
            <pc:docMk/>
            <pc:sldMk cId="3783996085" sldId="260"/>
            <ac:spMk id="25" creationId="{CAE7D654-5F0A-46E7-A6FD-D8FD9B1DC4D9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658" v="52" actId="1076"/>
          <ac:spMkLst>
            <pc:docMk/>
            <pc:sldMk cId="3783996085" sldId="260"/>
            <ac:spMk id="27" creationId="{3C21CDBB-C8F0-4B3A-B6A9-81D379BB1515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674" v="53" actId="1076"/>
          <ac:spMkLst>
            <pc:docMk/>
            <pc:sldMk cId="3783996085" sldId="260"/>
            <ac:spMk id="29" creationId="{31E87961-C691-4563-97AD-014227802522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690" v="54" actId="1076"/>
          <ac:spMkLst>
            <pc:docMk/>
            <pc:sldMk cId="3783996085" sldId="260"/>
            <ac:spMk id="31" creationId="{063D9E19-5603-499F-8D19-DED16B84C199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705" v="55" actId="1076"/>
          <ac:spMkLst>
            <pc:docMk/>
            <pc:sldMk cId="3783996085" sldId="260"/>
            <ac:spMk id="33" creationId="{9A4E6EF7-9446-40B2-BA14-CB8A0F856F3E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721" v="56" actId="1076"/>
          <ac:spMkLst>
            <pc:docMk/>
            <pc:sldMk cId="3783996085" sldId="260"/>
            <ac:spMk id="35" creationId="{EA137626-3E5A-4001-9E9B-80CB404E8102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752" v="57" actId="1076"/>
          <ac:spMkLst>
            <pc:docMk/>
            <pc:sldMk cId="3783996085" sldId="260"/>
            <ac:spMk id="37" creationId="{2511A3C8-AA8C-485F-ABA7-8C8EC44F3D20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768" v="58" actId="1076"/>
          <ac:spMkLst>
            <pc:docMk/>
            <pc:sldMk cId="3783996085" sldId="260"/>
            <ac:spMk id="39" creationId="{C1BBABFE-109E-4CE4-876F-DD505A1DB8BC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783" v="59" actId="1076"/>
          <ac:spMkLst>
            <pc:docMk/>
            <pc:sldMk cId="3783996085" sldId="260"/>
            <ac:spMk id="41" creationId="{3A6ED6AB-B9CC-413E-8B7D-79016AA39B20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799" v="60" actId="1076"/>
          <ac:spMkLst>
            <pc:docMk/>
            <pc:sldMk cId="3783996085" sldId="260"/>
            <ac:spMk id="43" creationId="{5F35CD77-98BC-4D3F-9E15-E4E244926B03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815" v="61" actId="1076"/>
          <ac:spMkLst>
            <pc:docMk/>
            <pc:sldMk cId="3783996085" sldId="260"/>
            <ac:spMk id="45" creationId="{4F01EEE9-E0AC-4585-8B45-83489AAD1DE3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830" v="62" actId="1076"/>
          <ac:spMkLst>
            <pc:docMk/>
            <pc:sldMk cId="3783996085" sldId="260"/>
            <ac:spMk id="47" creationId="{929315F7-CBA2-4428-9BBE-5A50A88ABC3A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846" v="63" actId="1076"/>
          <ac:spMkLst>
            <pc:docMk/>
            <pc:sldMk cId="3783996085" sldId="260"/>
            <ac:spMk id="49" creationId="{D8A77636-5784-4399-A46C-A0458A90408F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877" v="64" actId="1076"/>
          <ac:spMkLst>
            <pc:docMk/>
            <pc:sldMk cId="3783996085" sldId="260"/>
            <ac:spMk id="51" creationId="{01FD13BC-E62C-471D-8243-80E127996B38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893" v="65" actId="1076"/>
          <ac:spMkLst>
            <pc:docMk/>
            <pc:sldMk cId="3783996085" sldId="260"/>
            <ac:spMk id="53" creationId="{7BAFDD9C-8F1A-4125-9A0C-40FDB2D96F40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908" v="66" actId="1076"/>
          <ac:spMkLst>
            <pc:docMk/>
            <pc:sldMk cId="3783996085" sldId="260"/>
            <ac:spMk id="55" creationId="{750D9E18-0FCE-4B51-A928-B5208FF99346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924" v="67" actId="1076"/>
          <ac:spMkLst>
            <pc:docMk/>
            <pc:sldMk cId="3783996085" sldId="260"/>
            <ac:spMk id="57" creationId="{BE526482-E3CB-489D-AE6D-3F8D53E6BC04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940" v="68" actId="1076"/>
          <ac:spMkLst>
            <pc:docMk/>
            <pc:sldMk cId="3783996085" sldId="260"/>
            <ac:spMk id="59" creationId="{328492A3-6FEC-4E2E-A799-1BB94EC227BB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955" v="69" actId="1076"/>
          <ac:spMkLst>
            <pc:docMk/>
            <pc:sldMk cId="3783996085" sldId="260"/>
            <ac:spMk id="61" creationId="{DAEB4462-93F5-49D2-8842-5BAA64F40382}"/>
          </ac:spMkLst>
        </pc:spChg>
        <pc:spChg chg="add mod">
          <ac:chgData name="Grimbergen, M.C.M. (Matthijs)" userId="S::m.grimbergen@amsterdamumc.nl::da66a10e-be94-4497-9a0d-29bf9cc61a25" providerId="AD" clId="Web-{489A9525-E12F-DC1C-06DB-9B963B86EDB7}" dt="2021-05-17T11:03:19.971" v="70" actId="1076"/>
          <ac:spMkLst>
            <pc:docMk/>
            <pc:sldMk cId="3783996085" sldId="260"/>
            <ac:spMk id="63" creationId="{82FD4E81-0E60-463A-BB48-FDEBC5B69754}"/>
          </ac:spMkLst>
        </pc:spChg>
        <pc:picChg chg="add del mod">
          <ac:chgData name="Grimbergen, M.C.M. (Matthijs)" userId="S::m.grimbergen@amsterdamumc.nl::da66a10e-be94-4497-9a0d-29bf9cc61a25" providerId="AD" clId="Web-{489A9525-E12F-DC1C-06DB-9B963B86EDB7}" dt="2021-05-17T10:47:00.837" v="12"/>
          <ac:picMkLst>
            <pc:docMk/>
            <pc:sldMk cId="3783996085" sldId="260"/>
            <ac:picMk id="6" creationId="{B56524EF-0F6A-46D7-8D4C-22DFFF9E920D}"/>
          </ac:picMkLst>
        </pc:picChg>
        <pc:picChg chg="add del mod">
          <ac:chgData name="Grimbergen, M.C.M. (Matthijs)" userId="S::m.grimbergen@amsterdamumc.nl::da66a10e-be94-4497-9a0d-29bf9cc61a25" providerId="AD" clId="Web-{489A9525-E12F-DC1C-06DB-9B963B86EDB7}" dt="2021-05-17T10:47:06.165" v="14"/>
          <ac:picMkLst>
            <pc:docMk/>
            <pc:sldMk cId="3783996085" sldId="260"/>
            <ac:picMk id="7" creationId="{013FA684-C578-408E-864F-4A0BAD3DC75A}"/>
          </ac:picMkLst>
        </pc:picChg>
      </pc:sldChg>
      <pc:sldChg chg="addSp delSp modSp new">
        <pc:chgData name="Grimbergen, M.C.M. (Matthijs)" userId="S::m.grimbergen@amsterdamumc.nl::da66a10e-be94-4497-9a0d-29bf9cc61a25" providerId="AD" clId="Web-{489A9525-E12F-DC1C-06DB-9B963B86EDB7}" dt="2021-05-17T11:13:15.992" v="76" actId="1076"/>
        <pc:sldMkLst>
          <pc:docMk/>
          <pc:sldMk cId="4187034608" sldId="261"/>
        </pc:sldMkLst>
        <pc:spChg chg="del">
          <ac:chgData name="Grimbergen, M.C.M. (Matthijs)" userId="S::m.grimbergen@amsterdamumc.nl::da66a10e-be94-4497-9a0d-29bf9cc61a25" providerId="AD" clId="Web-{489A9525-E12F-DC1C-06DB-9B963B86EDB7}" dt="2021-05-17T11:13:02.133" v="72"/>
          <ac:spMkLst>
            <pc:docMk/>
            <pc:sldMk cId="4187034608" sldId="261"/>
            <ac:spMk id="3" creationId="{143CC4E7-9F83-4CEE-9951-88EAFE7E38AE}"/>
          </ac:spMkLst>
        </pc:spChg>
        <pc:picChg chg="add mod">
          <ac:chgData name="Grimbergen, M.C.M. (Matthijs)" userId="S::m.grimbergen@amsterdamumc.nl::da66a10e-be94-4497-9a0d-29bf9cc61a25" providerId="AD" clId="Web-{489A9525-E12F-DC1C-06DB-9B963B86EDB7}" dt="2021-05-17T11:13:15.992" v="76" actId="1076"/>
          <ac:picMkLst>
            <pc:docMk/>
            <pc:sldMk cId="4187034608" sldId="261"/>
            <ac:picMk id="5" creationId="{3EDF5323-BD7E-4674-B60E-42FB18CBE114}"/>
          </ac:picMkLst>
        </pc:picChg>
      </pc:sldChg>
      <pc:sldChg chg="add replId">
        <pc:chgData name="Grimbergen, M.C.M. (Matthijs)" userId="S::m.grimbergen@amsterdamumc.nl::da66a10e-be94-4497-9a0d-29bf9cc61a25" providerId="AD" clId="Web-{489A9525-E12F-DC1C-06DB-9B963B86EDB7}" dt="2021-05-17T11:22:05.169" v="77"/>
        <pc:sldMkLst>
          <pc:docMk/>
          <pc:sldMk cId="3735722421" sldId="262"/>
        </pc:sldMkLst>
      </pc:sldChg>
    </pc:docChg>
  </pc:docChgLst>
  <pc:docChgLst>
    <pc:chgData name="Siemerink, K.M. (Kitty)" userId="S::k.m.siemerink@amsterdamumc.nl::9d13b8df-e63e-4aed-ab81-6b013edde11e" providerId="AD" clId="Web-{025AB4AF-AC86-BCD1-2B27-F3BA3A1699DA}"/>
    <pc:docChg chg="modSld">
      <pc:chgData name="Siemerink, K.M. (Kitty)" userId="S::k.m.siemerink@amsterdamumc.nl::9d13b8df-e63e-4aed-ab81-6b013edde11e" providerId="AD" clId="Web-{025AB4AF-AC86-BCD1-2B27-F3BA3A1699DA}" dt="2021-06-14T09:56:27.481" v="0"/>
      <pc:docMkLst>
        <pc:docMk/>
      </pc:docMkLst>
      <pc:sldChg chg="addSp">
        <pc:chgData name="Siemerink, K.M. (Kitty)" userId="S::k.m.siemerink@amsterdamumc.nl::9d13b8df-e63e-4aed-ab81-6b013edde11e" providerId="AD" clId="Web-{025AB4AF-AC86-BCD1-2B27-F3BA3A1699DA}" dt="2021-06-14T09:56:27.481" v="0"/>
        <pc:sldMkLst>
          <pc:docMk/>
          <pc:sldMk cId="2976085552" sldId="257"/>
        </pc:sldMkLst>
        <pc:spChg chg="add">
          <ac:chgData name="Siemerink, K.M. (Kitty)" userId="S::k.m.siemerink@amsterdamumc.nl::9d13b8df-e63e-4aed-ab81-6b013edde11e" providerId="AD" clId="Web-{025AB4AF-AC86-BCD1-2B27-F3BA3A1699DA}" dt="2021-06-14T09:56:27.481" v="0"/>
          <ac:spMkLst>
            <pc:docMk/>
            <pc:sldMk cId="2976085552" sldId="257"/>
            <ac:spMk id="6" creationId="{B1F83D85-7F83-467E-AE39-69270202D41E}"/>
          </ac:spMkLst>
        </pc:spChg>
      </pc:sldChg>
    </pc:docChg>
  </pc:docChgLst>
  <pc:docChgLst>
    <pc:chgData name="Bos, R.P. (Reinout)" userId="S::r.p.bos@amsterdamumc.nl::c95625ee-4751-4de0-b120-513ad0237ea3" providerId="AD" clId="Web-{C4425A2C-2530-9C83-A58C-7300E3EA9B62}"/>
    <pc:docChg chg="addSld delSld modSld">
      <pc:chgData name="Bos, R.P. (Reinout)" userId="S::r.p.bos@amsterdamumc.nl::c95625ee-4751-4de0-b120-513ad0237ea3" providerId="AD" clId="Web-{C4425A2C-2530-9C83-A58C-7300E3EA9B62}" dt="2022-01-21T08:37:52.857" v="486" actId="1076"/>
      <pc:docMkLst>
        <pc:docMk/>
      </pc:docMkLst>
      <pc:sldChg chg="addSp delSp modSp">
        <pc:chgData name="Bos, R.P. (Reinout)" userId="S::r.p.bos@amsterdamumc.nl::c95625ee-4751-4de0-b120-513ad0237ea3" providerId="AD" clId="Web-{C4425A2C-2530-9C83-A58C-7300E3EA9B62}" dt="2022-01-21T08:25:39.434" v="308" actId="1076"/>
        <pc:sldMkLst>
          <pc:docMk/>
          <pc:sldMk cId="2976085552" sldId="257"/>
        </pc:sldMkLst>
        <pc:spChg chg="del">
          <ac:chgData name="Bos, R.P. (Reinout)" userId="S::r.p.bos@amsterdamumc.nl::c95625ee-4751-4de0-b120-513ad0237ea3" providerId="AD" clId="Web-{C4425A2C-2530-9C83-A58C-7300E3EA9B62}" dt="2022-01-21T08:15:43.514" v="146"/>
          <ac:spMkLst>
            <pc:docMk/>
            <pc:sldMk cId="2976085552" sldId="257"/>
            <ac:spMk id="3" creationId="{00000000-0000-0000-0000-000000000000}"/>
          </ac:spMkLst>
        </pc:spChg>
        <pc:spChg chg="del">
          <ac:chgData name="Bos, R.P. (Reinout)" userId="S::r.p.bos@amsterdamumc.nl::c95625ee-4751-4de0-b120-513ad0237ea3" providerId="AD" clId="Web-{C4425A2C-2530-9C83-A58C-7300E3EA9B62}" dt="2022-01-21T08:25:16.386" v="302"/>
          <ac:spMkLst>
            <pc:docMk/>
            <pc:sldMk cId="2976085552" sldId="257"/>
            <ac:spMk id="25" creationId="{00000000-0000-0000-0000-000000000000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9:13.319" v="131" actId="1076"/>
          <ac:spMkLst>
            <pc:docMk/>
            <pc:sldMk cId="2976085552" sldId="257"/>
            <ac:spMk id="28" creationId="{00000000-0000-0000-0000-000000000000}"/>
          </ac:spMkLst>
        </pc:spChg>
        <pc:spChg chg="del">
          <ac:chgData name="Bos, R.P. (Reinout)" userId="S::r.p.bos@amsterdamumc.nl::c95625ee-4751-4de0-b120-513ad0237ea3" providerId="AD" clId="Web-{C4425A2C-2530-9C83-A58C-7300E3EA9B62}" dt="2022-01-21T08:25:25.605" v="305"/>
          <ac:spMkLst>
            <pc:docMk/>
            <pc:sldMk cId="2976085552" sldId="257"/>
            <ac:spMk id="37" creationId="{00000000-0000-0000-0000-000000000000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8:33.677" v="118" actId="1076"/>
          <ac:spMkLst>
            <pc:docMk/>
            <pc:sldMk cId="2976085552" sldId="257"/>
            <ac:spMk id="39" creationId="{00000000-0000-0000-0000-000000000000}"/>
          </ac:spMkLst>
        </pc:spChg>
        <pc:spChg chg="del">
          <ac:chgData name="Bos, R.P. (Reinout)" userId="S::r.p.bos@amsterdamumc.nl::c95625ee-4751-4de0-b120-513ad0237ea3" providerId="AD" clId="Web-{C4425A2C-2530-9C83-A58C-7300E3EA9B62}" dt="2022-01-21T08:15:32.873" v="143"/>
          <ac:spMkLst>
            <pc:docMk/>
            <pc:sldMk cId="2976085552" sldId="257"/>
            <ac:spMk id="47" creationId="{00000000-0000-0000-0000-000000000000}"/>
          </ac:spMkLst>
        </pc:spChg>
        <pc:spChg chg="del">
          <ac:chgData name="Bos, R.P. (Reinout)" userId="S::r.p.bos@amsterdamumc.nl::c95625ee-4751-4de0-b120-513ad0237ea3" providerId="AD" clId="Web-{C4425A2C-2530-9C83-A58C-7300E3EA9B62}" dt="2022-01-21T08:16:06.108" v="151"/>
          <ac:spMkLst>
            <pc:docMk/>
            <pc:sldMk cId="2976085552" sldId="257"/>
            <ac:spMk id="48" creationId="{00000000-0000-0000-0000-000000000000}"/>
          </ac:spMkLst>
        </pc:spChg>
        <pc:spChg chg="del">
          <ac:chgData name="Bos, R.P. (Reinout)" userId="S::r.p.bos@amsterdamumc.nl::c95625ee-4751-4de0-b120-513ad0237ea3" providerId="AD" clId="Web-{C4425A2C-2530-9C83-A58C-7300E3EA9B62}" dt="2022-01-21T08:15:53.342" v="148"/>
          <ac:spMkLst>
            <pc:docMk/>
            <pc:sldMk cId="2976085552" sldId="257"/>
            <ac:spMk id="49" creationId="{00000000-0000-0000-0000-000000000000}"/>
          </ac:spMkLst>
        </pc:spChg>
        <pc:picChg chg="add del mod">
          <ac:chgData name="Bos, R.P. (Reinout)" userId="S::r.p.bos@amsterdamumc.nl::c95625ee-4751-4de0-b120-513ad0237ea3" providerId="AD" clId="Web-{C4425A2C-2530-9C83-A58C-7300E3EA9B62}" dt="2022-01-21T08:15:06.325" v="139"/>
          <ac:picMkLst>
            <pc:docMk/>
            <pc:sldMk cId="2976085552" sldId="257"/>
            <ac:picMk id="6" creationId="{E7CF5EBC-560F-415C-9138-105967B067C6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15:36.935" v="144" actId="1076"/>
          <ac:picMkLst>
            <pc:docMk/>
            <pc:sldMk cId="2976085552" sldId="257"/>
            <ac:picMk id="7" creationId="{9D167C4C-B676-4540-92F8-CEF9336FD8E9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5:21.543" v="304" actId="1076"/>
          <ac:picMkLst>
            <pc:docMk/>
            <pc:sldMk cId="2976085552" sldId="257"/>
            <ac:picMk id="8" creationId="{A464484A-3C99-4B23-9767-050767F77F26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15:46.670" v="147" actId="1076"/>
          <ac:picMkLst>
            <pc:docMk/>
            <pc:sldMk cId="2976085552" sldId="257"/>
            <ac:picMk id="56" creationId="{2003C76E-1F03-496E-8B6B-D97464C2F722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15:57.842" v="150" actId="1076"/>
          <ac:picMkLst>
            <pc:docMk/>
            <pc:sldMk cId="2976085552" sldId="257"/>
            <ac:picMk id="57" creationId="{35F44A9D-A4EC-4D4E-A6A6-1EDD4E256B65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5:39.434" v="308" actId="1076"/>
          <ac:picMkLst>
            <pc:docMk/>
            <pc:sldMk cId="2976085552" sldId="257"/>
            <ac:picMk id="58" creationId="{28EC04FB-0A5B-4ABB-9B4C-2881485B532B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5:34.246" v="307" actId="1076"/>
          <ac:picMkLst>
            <pc:docMk/>
            <pc:sldMk cId="2976085552" sldId="257"/>
            <ac:picMk id="60" creationId="{CCD059D6-BFC0-44A0-9AB0-E9555E92EAE6}"/>
          </ac:picMkLst>
        </pc:picChg>
      </pc:sldChg>
      <pc:sldChg chg="addSp delSp modSp">
        <pc:chgData name="Bos, R.P. (Reinout)" userId="S::r.p.bos@amsterdamumc.nl::c95625ee-4751-4de0-b120-513ad0237ea3" providerId="AD" clId="Web-{C4425A2C-2530-9C83-A58C-7300E3EA9B62}" dt="2022-01-21T08:37:52.857" v="486" actId="1076"/>
        <pc:sldMkLst>
          <pc:docMk/>
          <pc:sldMk cId="4187034608" sldId="261"/>
        </pc:sldMkLst>
        <pc:spChg chg="mod">
          <ac:chgData name="Bos, R.P. (Reinout)" userId="S::r.p.bos@amsterdamumc.nl::c95625ee-4751-4de0-b120-513ad0237ea3" providerId="AD" clId="Web-{C4425A2C-2530-9C83-A58C-7300E3EA9B62}" dt="2022-01-21T08:26:41.295" v="369" actId="20577"/>
          <ac:spMkLst>
            <pc:docMk/>
            <pc:sldMk cId="4187034608" sldId="261"/>
            <ac:spMk id="2" creationId="{B91FE04C-E032-4B21-8B9C-E0083826BFC1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0:04.895" v="196"/>
          <ac:spMkLst>
            <pc:docMk/>
            <pc:sldMk cId="4187034608" sldId="261"/>
            <ac:spMk id="8" creationId="{764F932D-E65B-4CFA-812F-D26E33326C81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9:25.361" v="438" actId="20577"/>
          <ac:spMkLst>
            <pc:docMk/>
            <pc:sldMk cId="4187034608" sldId="261"/>
            <ac:spMk id="9" creationId="{49676D0E-C512-4B54-B495-FFC509AC8085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4:13.447" v="291" actId="1076"/>
          <ac:spMkLst>
            <pc:docMk/>
            <pc:sldMk cId="4187034608" sldId="261"/>
            <ac:spMk id="31" creationId="{041EB732-8276-494F-82CB-1AEADD6B432A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6:26.339" v="479" actId="1076"/>
          <ac:spMkLst>
            <pc:docMk/>
            <pc:sldMk cId="4187034608" sldId="261"/>
            <ac:spMk id="32" creationId="{3CD31A5B-08BA-4B48-B5DC-BEC7FB6AC340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7"/>
          <ac:spMkLst>
            <pc:docMk/>
            <pc:sldMk cId="4187034608" sldId="261"/>
            <ac:spMk id="48" creationId="{CD61392D-D5AD-40E3-AE61-80CC3540D472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6"/>
          <ac:spMkLst>
            <pc:docMk/>
            <pc:sldMk cId="4187034608" sldId="261"/>
            <ac:spMk id="49" creationId="{CD4D5EB2-729D-4596-BFEE-4EEE3F60192D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5"/>
          <ac:spMkLst>
            <pc:docMk/>
            <pc:sldMk cId="4187034608" sldId="261"/>
            <ac:spMk id="50" creationId="{52D3F532-CE43-4366-96A8-E216726946E3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4"/>
          <ac:spMkLst>
            <pc:docMk/>
            <pc:sldMk cId="4187034608" sldId="261"/>
            <ac:spMk id="51" creationId="{F7F54CAA-E2DC-4BF7-A20F-25181789514C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3"/>
          <ac:spMkLst>
            <pc:docMk/>
            <pc:sldMk cId="4187034608" sldId="261"/>
            <ac:spMk id="52" creationId="{40D47555-37FB-460F-B71E-E1BF0DEA974E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2"/>
          <ac:spMkLst>
            <pc:docMk/>
            <pc:sldMk cId="4187034608" sldId="261"/>
            <ac:spMk id="53" creationId="{B9BCBA0D-502D-4E6D-8BBD-4F0618A95B6A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1"/>
          <ac:spMkLst>
            <pc:docMk/>
            <pc:sldMk cId="4187034608" sldId="261"/>
            <ac:spMk id="54" creationId="{BF8E3E29-3012-4A0F-9E80-38D50449AC68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60"/>
          <ac:spMkLst>
            <pc:docMk/>
            <pc:sldMk cId="4187034608" sldId="261"/>
            <ac:spMk id="55" creationId="{6BADA094-E34D-448F-9B2E-7B295F90A2D9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9"/>
          <ac:spMkLst>
            <pc:docMk/>
            <pc:sldMk cId="4187034608" sldId="261"/>
            <ac:spMk id="56" creationId="{2C4720FB-2F2F-4074-99C0-4F9A59240505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8"/>
          <ac:spMkLst>
            <pc:docMk/>
            <pc:sldMk cId="4187034608" sldId="261"/>
            <ac:spMk id="57" creationId="{612607AB-3FD9-4574-BD80-32E9F4FCE356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7"/>
          <ac:spMkLst>
            <pc:docMk/>
            <pc:sldMk cId="4187034608" sldId="261"/>
            <ac:spMk id="58" creationId="{FE1B139D-B102-4099-8085-A0638F5B9F1C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6"/>
          <ac:spMkLst>
            <pc:docMk/>
            <pc:sldMk cId="4187034608" sldId="261"/>
            <ac:spMk id="59" creationId="{1427150F-2A16-43A8-8A5E-7846E133AFE7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5"/>
          <ac:spMkLst>
            <pc:docMk/>
            <pc:sldMk cId="4187034608" sldId="261"/>
            <ac:spMk id="60" creationId="{B728A372-EC4E-447D-843D-CE5AF8F7F9DC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4"/>
          <ac:spMkLst>
            <pc:docMk/>
            <pc:sldMk cId="4187034608" sldId="261"/>
            <ac:spMk id="61" creationId="{2E2A3EA0-FF82-4C98-BB95-B00D7DB6953D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1:26.620" v="81" actId="1076"/>
          <ac:spMkLst>
            <pc:docMk/>
            <pc:sldMk cId="4187034608" sldId="261"/>
            <ac:spMk id="64" creationId="{D4BB6C6F-5930-4803-99D6-25CEC09B778A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1:21.448" v="79" actId="1076"/>
          <ac:spMkLst>
            <pc:docMk/>
            <pc:sldMk cId="4187034608" sldId="261"/>
            <ac:spMk id="65" creationId="{5D1ADA7E-6143-4A7D-B7FB-7BDFA15780B6}"/>
          </ac:spMkLst>
        </pc:spChg>
        <pc:spChg chg="mod ord">
          <ac:chgData name="Bos, R.P. (Reinout)" userId="S::r.p.bos@amsterdamumc.nl::c95625ee-4751-4de0-b120-513ad0237ea3" providerId="AD" clId="Web-{C4425A2C-2530-9C83-A58C-7300E3EA9B62}" dt="2022-01-21T08:23:14.508" v="283"/>
          <ac:spMkLst>
            <pc:docMk/>
            <pc:sldMk cId="4187034608" sldId="261"/>
            <ac:spMk id="66" creationId="{8F2702A9-2F44-4669-A662-AE8D331C542D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5:23.362" v="31" actId="1076"/>
          <ac:spMkLst>
            <pc:docMk/>
            <pc:sldMk cId="4187034608" sldId="261"/>
            <ac:spMk id="67" creationId="{3FC0A3AD-3625-4031-9653-01730F1D2162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36:08.995" v="477" actId="1076"/>
          <ac:spMkLst>
            <pc:docMk/>
            <pc:sldMk cId="4187034608" sldId="261"/>
            <ac:spMk id="68" creationId="{CAE7D654-5F0A-46E7-A6FD-D8FD9B1DC4D9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1:52.029" v="3" actId="1076"/>
          <ac:spMkLst>
            <pc:docMk/>
            <pc:sldMk cId="4187034608" sldId="261"/>
            <ac:spMk id="69" creationId="{3C21CDBB-C8F0-4B3A-B6A9-81D379BB1515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24:51.417" v="300" actId="1076"/>
          <ac:spMkLst>
            <pc:docMk/>
            <pc:sldMk cId="4187034608" sldId="261"/>
            <ac:spMk id="70" creationId="{31E87961-C691-4563-97AD-014227802522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1:35.136" v="83" actId="1076"/>
          <ac:spMkLst>
            <pc:docMk/>
            <pc:sldMk cId="4187034608" sldId="261"/>
            <ac:spMk id="72" creationId="{9A4E6EF7-9446-40B2-BA14-CB8A0F856F3E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3"/>
          <ac:spMkLst>
            <pc:docMk/>
            <pc:sldMk cId="4187034608" sldId="261"/>
            <ac:spMk id="73" creationId="{A516466A-B65D-4E09-B1EC-8D403806E86D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8:23:00.446" v="279"/>
          <ac:spMkLst>
            <pc:docMk/>
            <pc:sldMk cId="4187034608" sldId="261"/>
            <ac:spMk id="74" creationId="{2511A3C8-AA8C-485F-ABA7-8C8EC44F3D20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28:21.625" v="434" actId="1076"/>
          <ac:spMkLst>
            <pc:docMk/>
            <pc:sldMk cId="4187034608" sldId="261"/>
            <ac:spMk id="75" creationId="{C1BBABFE-109E-4CE4-876F-DD505A1DB8BC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25:08.277" v="301" actId="1076"/>
          <ac:spMkLst>
            <pc:docMk/>
            <pc:sldMk cId="4187034608" sldId="261"/>
            <ac:spMk id="78" creationId="{4F01EEE9-E0AC-4585-8B45-83489AAD1DE3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28:25.453" v="435" actId="1076"/>
          <ac:spMkLst>
            <pc:docMk/>
            <pc:sldMk cId="4187034608" sldId="261"/>
            <ac:spMk id="79" creationId="{929315F7-CBA2-4428-9BBE-5A50A88ABC3A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7:10.003" v="102" actId="20577"/>
          <ac:spMkLst>
            <pc:docMk/>
            <pc:sldMk cId="4187034608" sldId="261"/>
            <ac:spMk id="80" creationId="{D8A77636-5784-4399-A46C-A0458A90408F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8:16:47.109" v="157"/>
          <ac:spMkLst>
            <pc:docMk/>
            <pc:sldMk cId="4187034608" sldId="261"/>
            <ac:spMk id="81" creationId="{01FD13BC-E62C-471D-8243-80E127996B38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3:18.248" v="89" actId="1076"/>
          <ac:spMkLst>
            <pc:docMk/>
            <pc:sldMk cId="4187034608" sldId="261"/>
            <ac:spMk id="82" creationId="{750D9E18-0FCE-4B51-A928-B5208FF99346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2"/>
          <ac:spMkLst>
            <pc:docMk/>
            <pc:sldMk cId="4187034608" sldId="261"/>
            <ac:spMk id="83" creationId="{C2889E16-0E1C-4FFB-97BE-D41BD7A2E708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8:16:35.452" v="154"/>
          <ac:spMkLst>
            <pc:docMk/>
            <pc:sldMk cId="4187034608" sldId="261"/>
            <ac:spMk id="84" creationId="{328492A3-6FEC-4E2E-A799-1BB94EC227BB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8:21:56.257" v="267"/>
          <ac:spMkLst>
            <pc:docMk/>
            <pc:sldMk cId="4187034608" sldId="261"/>
            <ac:spMk id="85" creationId="{DAEB4462-93F5-49D2-8842-5BAA64F40382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8:21:41.975" v="264"/>
          <ac:spMkLst>
            <pc:docMk/>
            <pc:sldMk cId="4187034608" sldId="261"/>
            <ac:spMk id="86" creationId="{82FD4E81-0E60-463A-BB48-FDEBC5B69754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36:22.886" v="478" actId="1076"/>
          <ac:spMkLst>
            <pc:docMk/>
            <pc:sldMk cId="4187034608" sldId="261"/>
            <ac:spMk id="87" creationId="{3C21CDBB-C8F0-4B3A-B6A9-81D379BB1515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8:24:10.072" v="290" actId="1076"/>
          <ac:spMkLst>
            <pc:docMk/>
            <pc:sldMk cId="4187034608" sldId="261"/>
            <ac:spMk id="88" creationId="{3C21CDBB-C8F0-4B3A-B6A9-81D379BB1515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7:45:58.738" v="35"/>
          <ac:spMkLst>
            <pc:docMk/>
            <pc:sldMk cId="4187034608" sldId="261"/>
            <ac:spMk id="89" creationId="{3C21CDBB-C8F0-4B3A-B6A9-81D379BB1515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1"/>
          <ac:spMkLst>
            <pc:docMk/>
            <pc:sldMk cId="4187034608" sldId="261"/>
            <ac:spMk id="90" creationId="{96FFC277-1F63-4CC4-A647-2BE53B9BF167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50"/>
          <ac:spMkLst>
            <pc:docMk/>
            <pc:sldMk cId="4187034608" sldId="261"/>
            <ac:spMk id="91" creationId="{5C20FC8E-7606-4BAF-96EE-7F66F0B9A4DC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49"/>
          <ac:spMkLst>
            <pc:docMk/>
            <pc:sldMk cId="4187034608" sldId="261"/>
            <ac:spMk id="92" creationId="{4FA9923A-6231-4D6A-9834-2380978CEA4A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48"/>
          <ac:spMkLst>
            <pc:docMk/>
            <pc:sldMk cId="4187034608" sldId="261"/>
            <ac:spMk id="93" creationId="{0459ABCA-8755-49E8-B4AA-7C705A1985FD}"/>
          </ac:spMkLst>
        </pc:spChg>
        <pc:spChg chg="add del">
          <ac:chgData name="Bos, R.P. (Reinout)" userId="S::r.p.bos@amsterdamumc.nl::c95625ee-4751-4de0-b120-513ad0237ea3" providerId="AD" clId="Web-{C4425A2C-2530-9C83-A58C-7300E3EA9B62}" dt="2022-01-21T08:26:36.623" v="341"/>
          <ac:spMkLst>
            <pc:docMk/>
            <pc:sldMk cId="4187034608" sldId="261"/>
            <ac:spMk id="100" creationId="{1478303B-AAE8-4D0F-8F04-AE94BF4E7165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6:59.436" v="397" actId="1076"/>
          <ac:spMkLst>
            <pc:docMk/>
            <pc:sldMk cId="4187034608" sldId="261"/>
            <ac:spMk id="102" creationId="{D2B48A85-ABF0-48F4-9FC1-2E6CDC43B2CD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6:59.467" v="398" actId="1076"/>
          <ac:spMkLst>
            <pc:docMk/>
            <pc:sldMk cId="4187034608" sldId="261"/>
            <ac:spMk id="103" creationId="{CAC36B3A-E470-42E0-AFC3-47ED91AB86B6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4:36.118" v="474" actId="1076"/>
          <ac:spMkLst>
            <pc:docMk/>
            <pc:sldMk cId="4187034608" sldId="261"/>
            <ac:spMk id="104" creationId="{AABA057F-65C5-4B1D-8348-DA00E3B7149D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3:36.289" v="465" actId="1076"/>
          <ac:spMkLst>
            <pc:docMk/>
            <pc:sldMk cId="4187034608" sldId="261"/>
            <ac:spMk id="105" creationId="{77D4F921-877D-4A90-BEBD-703AC8383F38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3:17.773" v="462" actId="1076"/>
          <ac:spMkLst>
            <pc:docMk/>
            <pc:sldMk cId="4187034608" sldId="261"/>
            <ac:spMk id="106" creationId="{ABDCBC29-8175-450B-8AB2-20BF967FF12F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4:48.962" v="476" actId="1076"/>
          <ac:spMkLst>
            <pc:docMk/>
            <pc:sldMk cId="4187034608" sldId="261"/>
            <ac:spMk id="107" creationId="{E9AA0B0E-A5E3-4C09-9E5E-35B554533179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6:41.918" v="483" actId="1076"/>
          <ac:spMkLst>
            <pc:docMk/>
            <pc:sldMk cId="4187034608" sldId="261"/>
            <ac:spMk id="108" creationId="{FC87572B-DBDC-4779-AE83-67C6D7722D94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6:31.980" v="480" actId="1076"/>
          <ac:spMkLst>
            <pc:docMk/>
            <pc:sldMk cId="4187034608" sldId="261"/>
            <ac:spMk id="109" creationId="{656E8472-6368-4A6D-B024-3449A68082EB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6:59.670" v="405" actId="1076"/>
          <ac:spMkLst>
            <pc:docMk/>
            <pc:sldMk cId="4187034608" sldId="261"/>
            <ac:spMk id="110" creationId="{1D23B465-A14D-4FCA-9B14-5141BD6E40A0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6:59.686" v="406" actId="1076"/>
          <ac:spMkLst>
            <pc:docMk/>
            <pc:sldMk cId="4187034608" sldId="261"/>
            <ac:spMk id="111" creationId="{20283A6E-8315-464C-A74C-7B0960F815A6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7:07.090" v="485" actId="1076"/>
          <ac:spMkLst>
            <pc:docMk/>
            <pc:sldMk cId="4187034608" sldId="261"/>
            <ac:spMk id="112" creationId="{7660A6F4-C2A6-4806-AEE4-3992E1BCE7DD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6:59.748" v="408" actId="1076"/>
          <ac:spMkLst>
            <pc:docMk/>
            <pc:sldMk cId="4187034608" sldId="261"/>
            <ac:spMk id="113" creationId="{094C6D70-789B-4A37-B628-F2768DF77D59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6:59.779" v="409" actId="1076"/>
          <ac:spMkLst>
            <pc:docMk/>
            <pc:sldMk cId="4187034608" sldId="261"/>
            <ac:spMk id="114" creationId="{A4687B2C-93F4-462A-852B-1F447DC3B547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7:01.559" v="484" actId="1076"/>
          <ac:spMkLst>
            <pc:docMk/>
            <pc:sldMk cId="4187034608" sldId="261"/>
            <ac:spMk id="115" creationId="{49049EFD-DE14-4425-AD23-C97F7F539C45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4:24.821" v="471" actId="1076"/>
          <ac:spMkLst>
            <pc:docMk/>
            <pc:sldMk cId="4187034608" sldId="261"/>
            <ac:spMk id="116" creationId="{77BB8A3A-CCE0-4501-AA2A-BAF9384F6ADB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7:52.857" v="486" actId="1076"/>
          <ac:spMkLst>
            <pc:docMk/>
            <pc:sldMk cId="4187034608" sldId="261"/>
            <ac:spMk id="117" creationId="{A5898CCF-439D-4BC9-9791-343759AB9E30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7:26.983" v="428" actId="1076"/>
          <ac:spMkLst>
            <pc:docMk/>
            <pc:sldMk cId="4187034608" sldId="261"/>
            <ac:spMk id="118" creationId="{0F3078EE-FDE4-4C05-84EB-FDD401571376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7:33.655" v="429" actId="1076"/>
          <ac:spMkLst>
            <pc:docMk/>
            <pc:sldMk cId="4187034608" sldId="261"/>
            <ac:spMk id="119" creationId="{0A6119E5-FB14-4435-86DE-599232709611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7:21.905" v="427" actId="1076"/>
          <ac:spMkLst>
            <pc:docMk/>
            <pc:sldMk cId="4187034608" sldId="261"/>
            <ac:spMk id="120" creationId="{CC6754B2-F1E4-4E9E-98A7-6109DDD616CF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33:44.070" v="466" actId="1076"/>
          <ac:spMkLst>
            <pc:docMk/>
            <pc:sldMk cId="4187034608" sldId="261"/>
            <ac:spMk id="127" creationId="{F3AC0F72-E884-475A-A023-52D6A8278A7E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8:27:47.374" v="431" actId="1076"/>
          <ac:spMkLst>
            <pc:docMk/>
            <pc:sldMk cId="4187034608" sldId="261"/>
            <ac:spMk id="129" creationId="{DC73E5D1-4C33-4A8F-860E-680F00CDDCB8}"/>
          </ac:spMkLst>
        </pc:spChg>
        <pc:picChg chg="add mod">
          <ac:chgData name="Bos, R.P. (Reinout)" userId="S::r.p.bos@amsterdamumc.nl::c95625ee-4751-4de0-b120-513ad0237ea3" providerId="AD" clId="Web-{C4425A2C-2530-9C83-A58C-7300E3EA9B62}" dt="2022-01-21T08:16:43.702" v="156" actId="1076"/>
          <ac:picMkLst>
            <pc:docMk/>
            <pc:sldMk cId="4187034608" sldId="261"/>
            <ac:picMk id="3" creationId="{7F344F15-035E-454D-B624-32181811425E}"/>
          </ac:picMkLst>
        </pc:picChg>
        <pc:picChg chg="del mod">
          <ac:chgData name="Bos, R.P. (Reinout)" userId="S::r.p.bos@amsterdamumc.nl::c95625ee-4751-4de0-b120-513ad0237ea3" providerId="AD" clId="Web-{C4425A2C-2530-9C83-A58C-7300E3EA9B62}" dt="2022-01-21T08:17:24.578" v="160"/>
          <ac:picMkLst>
            <pc:docMk/>
            <pc:sldMk cId="4187034608" sldId="261"/>
            <ac:picMk id="5" creationId="{3EDF5323-BD7E-4674-B60E-42FB18CBE114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2:55.133" v="277" actId="1076"/>
          <ac:picMkLst>
            <pc:docMk/>
            <pc:sldMk cId="4187034608" sldId="261"/>
            <ac:picMk id="6" creationId="{C3A9E92C-F2F3-4B3A-A2B3-32821D954F42}"/>
          </ac:picMkLst>
        </pc:picChg>
        <pc:picChg chg="add del mod ord">
          <ac:chgData name="Bos, R.P. (Reinout)" userId="S::r.p.bos@amsterdamumc.nl::c95625ee-4751-4de0-b120-513ad0237ea3" providerId="AD" clId="Web-{C4425A2C-2530-9C83-A58C-7300E3EA9B62}" dt="2022-01-21T08:31:21.645" v="439"/>
          <ac:picMkLst>
            <pc:docMk/>
            <pc:sldMk cId="4187034608" sldId="261"/>
            <ac:picMk id="7" creationId="{427AB0BF-863C-4FE4-8E0C-80F385F13033}"/>
          </ac:picMkLst>
        </pc:picChg>
        <pc:picChg chg="add del mod">
          <ac:chgData name="Bos, R.P. (Reinout)" userId="S::r.p.bos@amsterdamumc.nl::c95625ee-4751-4de0-b120-513ad0237ea3" providerId="AD" clId="Web-{C4425A2C-2530-9C83-A58C-7300E3EA9B62}" dt="2022-01-21T08:22:30.226" v="271"/>
          <ac:picMkLst>
            <pc:docMk/>
            <pc:sldMk cId="4187034608" sldId="261"/>
            <ac:picMk id="10" creationId="{B9F94141-C3BF-4BA4-A05E-3909AE0F5C56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2:56.664" v="278" actId="1076"/>
          <ac:picMkLst>
            <pc:docMk/>
            <pc:sldMk cId="4187034608" sldId="261"/>
            <ac:picMk id="11" creationId="{F2DC4B2C-38DF-487B-A6BA-882827DE484E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3:07.743" v="282" actId="1076"/>
          <ac:picMkLst>
            <pc:docMk/>
            <pc:sldMk cId="4187034608" sldId="261"/>
            <ac:picMk id="12" creationId="{D036B970-CA17-4227-B68D-56607D445A8A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3:54.978" v="288" actId="1076"/>
          <ac:picMkLst>
            <pc:docMk/>
            <pc:sldMk cId="4187034608" sldId="261"/>
            <ac:picMk id="13" creationId="{22ED1A27-CAA0-49AB-8F3D-594F54A55CE9}"/>
          </ac:picMkLst>
        </pc:picChg>
        <pc:picChg chg="add mod ord">
          <ac:chgData name="Bos, R.P. (Reinout)" userId="S::r.p.bos@amsterdamumc.nl::c95625ee-4751-4de0-b120-513ad0237ea3" providerId="AD" clId="Web-{C4425A2C-2530-9C83-A58C-7300E3EA9B62}" dt="2022-01-21T08:36:36.543" v="482" actId="1076"/>
          <ac:picMkLst>
            <pc:docMk/>
            <pc:sldMk cId="4187034608" sldId="261"/>
            <ac:picMk id="14" creationId="{2EBBEB84-4818-4EA3-B27F-CC0905DC557B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3:19.540" v="284" actId="1076"/>
          <ac:picMkLst>
            <pc:docMk/>
            <pc:sldMk cId="4187034608" sldId="261"/>
            <ac:picMk id="41" creationId="{E848F38B-713E-4F14-9694-17366BA59A67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3:21.321" v="285" actId="1076"/>
          <ac:picMkLst>
            <pc:docMk/>
            <pc:sldMk cId="4187034608" sldId="261"/>
            <ac:picMk id="42" creationId="{7D3B4035-5A24-423C-80D8-30658136E007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7"/>
          <ac:picMkLst>
            <pc:docMk/>
            <pc:sldMk cId="4187034608" sldId="261"/>
            <ac:picMk id="94" creationId="{89D38E89-5166-4650-B43E-DEECAAD6CF9A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6"/>
          <ac:picMkLst>
            <pc:docMk/>
            <pc:sldMk cId="4187034608" sldId="261"/>
            <ac:picMk id="95" creationId="{57A5E9F1-CF6E-4F0A-A7D8-E8E510158BC4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5"/>
          <ac:picMkLst>
            <pc:docMk/>
            <pc:sldMk cId="4187034608" sldId="261"/>
            <ac:picMk id="96" creationId="{5EB6937B-2170-4ACF-8214-627B0B5CDDF2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4"/>
          <ac:picMkLst>
            <pc:docMk/>
            <pc:sldMk cId="4187034608" sldId="261"/>
            <ac:picMk id="97" creationId="{9FE0341D-7401-4660-9AD3-36CC6D2F3804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3"/>
          <ac:picMkLst>
            <pc:docMk/>
            <pc:sldMk cId="4187034608" sldId="261"/>
            <ac:picMk id="98" creationId="{0D079126-AA25-4274-9076-1E113677038E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2"/>
          <ac:picMkLst>
            <pc:docMk/>
            <pc:sldMk cId="4187034608" sldId="261"/>
            <ac:picMk id="99" creationId="{E050B7F8-A051-47A6-82C9-3F858AA54AD5}"/>
          </ac:picMkLst>
        </pc:picChg>
        <pc:picChg chg="add del">
          <ac:chgData name="Bos, R.P. (Reinout)" userId="S::r.p.bos@amsterdamumc.nl::c95625ee-4751-4de0-b120-513ad0237ea3" providerId="AD" clId="Web-{C4425A2C-2530-9C83-A58C-7300E3EA9B62}" dt="2022-01-21T08:26:36.623" v="340"/>
          <ac:picMkLst>
            <pc:docMk/>
            <pc:sldMk cId="4187034608" sldId="261"/>
            <ac:picMk id="101" creationId="{412D1CB5-F226-42DB-B936-E19FB35F16BD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6:59.982" v="416" actId="1076"/>
          <ac:picMkLst>
            <pc:docMk/>
            <pc:sldMk cId="4187034608" sldId="261"/>
            <ac:picMk id="121" creationId="{36EA3691-471D-4EEB-9248-E790FBC56FCA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7:00.014" v="417" actId="1076"/>
          <ac:picMkLst>
            <pc:docMk/>
            <pc:sldMk cId="4187034608" sldId="261"/>
            <ac:picMk id="122" creationId="{C3DD136A-DFC7-41C2-B4C6-24205769A2F4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7:00.029" v="418" actId="1076"/>
          <ac:picMkLst>
            <pc:docMk/>
            <pc:sldMk cId="4187034608" sldId="261"/>
            <ac:picMk id="123" creationId="{5C64CB58-DE1F-4E0F-9DC9-9D6215AC09CD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34:44.493" v="475" actId="1076"/>
          <ac:picMkLst>
            <pc:docMk/>
            <pc:sldMk cId="4187034608" sldId="261"/>
            <ac:picMk id="124" creationId="{49471734-233A-43BD-B48C-101CA7A18D2C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7:00.092" v="420" actId="1076"/>
          <ac:picMkLst>
            <pc:docMk/>
            <pc:sldMk cId="4187034608" sldId="261"/>
            <ac:picMk id="125" creationId="{FA0E8F63-B37B-4263-8801-552C40EDD6AA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7:00.107" v="421" actId="1076"/>
          <ac:picMkLst>
            <pc:docMk/>
            <pc:sldMk cId="4187034608" sldId="261"/>
            <ac:picMk id="126" creationId="{34FF00FF-8F97-4B07-BBDF-97418F04F75C}"/>
          </ac:picMkLst>
        </pc:picChg>
        <pc:picChg chg="add mod">
          <ac:chgData name="Bos, R.P. (Reinout)" userId="S::r.p.bos@amsterdamumc.nl::c95625ee-4751-4de0-b120-513ad0237ea3" providerId="AD" clId="Web-{C4425A2C-2530-9C83-A58C-7300E3EA9B62}" dt="2022-01-21T08:27:00.170" v="423" actId="1076"/>
          <ac:picMkLst>
            <pc:docMk/>
            <pc:sldMk cId="4187034608" sldId="261"/>
            <ac:picMk id="128" creationId="{7DB277F9-DCB6-41E7-AD6C-FEC38AC99170}"/>
          </ac:picMkLst>
        </pc:picChg>
      </pc:sldChg>
      <pc:sldChg chg="addSp delSp modSp del">
        <pc:chgData name="Bos, R.P. (Reinout)" userId="S::r.p.bos@amsterdamumc.nl::c95625ee-4751-4de0-b120-513ad0237ea3" providerId="AD" clId="Web-{C4425A2C-2530-9C83-A58C-7300E3EA9B62}" dt="2022-01-21T08:20:24.614" v="199"/>
        <pc:sldMkLst>
          <pc:docMk/>
          <pc:sldMk cId="3735722421" sldId="262"/>
        </pc:sldMkLst>
        <pc:spChg chg="add mod">
          <ac:chgData name="Bos, R.P. (Reinout)" userId="S::r.p.bos@amsterdamumc.nl::c95625ee-4751-4de0-b120-513ad0237ea3" providerId="AD" clId="Web-{C4425A2C-2530-9C83-A58C-7300E3EA9B62}" dt="2022-01-21T07:49:14.695" v="70" actId="1076"/>
          <ac:spMkLst>
            <pc:docMk/>
            <pc:sldMk cId="3735722421" sldId="262"/>
            <ac:spMk id="2" creationId="{8AA9E097-5E89-406F-87F3-DCBC89D79511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8:50.695" v="65" actId="1076"/>
          <ac:spMkLst>
            <pc:docMk/>
            <pc:sldMk cId="3735722421" sldId="262"/>
            <ac:spMk id="10" creationId="{D4BB6C6F-5930-4803-99D6-25CEC09B778A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8:55.726" v="66" actId="688"/>
          <ac:spMkLst>
            <pc:docMk/>
            <pc:sldMk cId="3735722421" sldId="262"/>
            <ac:spMk id="13" creationId="{3FC0A3AD-3625-4031-9653-01730F1D2162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7:46.709" v="53" actId="1076"/>
          <ac:spMkLst>
            <pc:docMk/>
            <pc:sldMk cId="3735722421" sldId="262"/>
            <ac:spMk id="14" creationId="{CAE7D654-5F0A-46E7-A6FD-D8FD9B1DC4D9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7:35.490" v="52" actId="1076"/>
          <ac:spMkLst>
            <pc:docMk/>
            <pc:sldMk cId="3735722421" sldId="262"/>
            <ac:spMk id="15" creationId="{3C21CDBB-C8F0-4B3A-B6A9-81D379BB1515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7:55.068" v="56" actId="1076"/>
          <ac:spMkLst>
            <pc:docMk/>
            <pc:sldMk cId="3735722421" sldId="262"/>
            <ac:spMk id="16" creationId="{31E87961-C691-4563-97AD-014227802522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2:09.746" v="88" actId="1076"/>
          <ac:spMkLst>
            <pc:docMk/>
            <pc:sldMk cId="3735722421" sldId="262"/>
            <ac:spMk id="18" creationId="{9A4E6EF7-9446-40B2-BA14-CB8A0F856F3E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2:05.887" v="87" actId="1076"/>
          <ac:spMkLst>
            <pc:docMk/>
            <pc:sldMk cId="3735722421" sldId="262"/>
            <ac:spMk id="20" creationId="{2511A3C8-AA8C-485F-ABA7-8C8EC44F3D20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8:17.428" v="58" actId="1076"/>
          <ac:spMkLst>
            <pc:docMk/>
            <pc:sldMk cId="3735722421" sldId="262"/>
            <ac:spMk id="21" creationId="{C1BBABFE-109E-4CE4-876F-DD505A1DB8BC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8:19.928" v="59" actId="1076"/>
          <ac:spMkLst>
            <pc:docMk/>
            <pc:sldMk cId="3735722421" sldId="262"/>
            <ac:spMk id="25" creationId="{929315F7-CBA2-4428-9BBE-5A50A88ABC3A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56:16.596" v="99" actId="20577"/>
          <ac:spMkLst>
            <pc:docMk/>
            <pc:sldMk cId="3735722421" sldId="262"/>
            <ac:spMk id="26" creationId="{D8A77636-5784-4399-A46C-A0458A90408F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9:34.883" v="75" actId="1076"/>
          <ac:spMkLst>
            <pc:docMk/>
            <pc:sldMk cId="3735722421" sldId="262"/>
            <ac:spMk id="27" creationId="{01FD13BC-E62C-471D-8243-80E127996B38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7:21.052" v="49" actId="1076"/>
          <ac:spMkLst>
            <pc:docMk/>
            <pc:sldMk cId="3735722421" sldId="262"/>
            <ac:spMk id="29" creationId="{750D9E18-0FCE-4B51-A928-B5208FF99346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9:31.180" v="74" actId="1076"/>
          <ac:spMkLst>
            <pc:docMk/>
            <pc:sldMk cId="3735722421" sldId="262"/>
            <ac:spMk id="31" creationId="{328492A3-6FEC-4E2E-A799-1BB94EC227BB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7:10.895" v="47" actId="1076"/>
          <ac:spMkLst>
            <pc:docMk/>
            <pc:sldMk cId="3735722421" sldId="262"/>
            <ac:spMk id="32" creationId="{DAEB4462-93F5-49D2-8842-5BAA64F40382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7:15.099" v="48" actId="1076"/>
          <ac:spMkLst>
            <pc:docMk/>
            <pc:sldMk cId="3735722421" sldId="262"/>
            <ac:spMk id="33" creationId="{82FD4E81-0E60-463A-BB48-FDEBC5B69754}"/>
          </ac:spMkLst>
        </pc:spChg>
        <pc:spChg chg="del mod">
          <ac:chgData name="Bos, R.P. (Reinout)" userId="S::r.p.bos@amsterdamumc.nl::c95625ee-4751-4de0-b120-513ad0237ea3" providerId="AD" clId="Web-{C4425A2C-2530-9C83-A58C-7300E3EA9B62}" dt="2022-01-21T07:48:42.241" v="63"/>
          <ac:spMkLst>
            <pc:docMk/>
            <pc:sldMk cId="3735722421" sldId="262"/>
            <ac:spMk id="34" creationId="{3C21CDBB-C8F0-4B3A-B6A9-81D379BB1515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8:59.554" v="67" actId="1076"/>
          <ac:spMkLst>
            <pc:docMk/>
            <pc:sldMk cId="3735722421" sldId="262"/>
            <ac:spMk id="35" creationId="{3C21CDBB-C8F0-4B3A-B6A9-81D379BB1515}"/>
          </ac:spMkLst>
        </pc:spChg>
        <pc:spChg chg="mod">
          <ac:chgData name="Bos, R.P. (Reinout)" userId="S::r.p.bos@amsterdamumc.nl::c95625ee-4751-4de0-b120-513ad0237ea3" providerId="AD" clId="Web-{C4425A2C-2530-9C83-A58C-7300E3EA9B62}" dt="2022-01-21T07:48:35.085" v="61" actId="1076"/>
          <ac:spMkLst>
            <pc:docMk/>
            <pc:sldMk cId="3735722421" sldId="262"/>
            <ac:spMk id="36" creationId="{3C21CDBB-C8F0-4B3A-B6A9-81D379BB1515}"/>
          </ac:spMkLst>
        </pc:spChg>
        <pc:spChg chg="add mod">
          <ac:chgData name="Bos, R.P. (Reinout)" userId="S::r.p.bos@amsterdamumc.nl::c95625ee-4751-4de0-b120-513ad0237ea3" providerId="AD" clId="Web-{C4425A2C-2530-9C83-A58C-7300E3EA9B62}" dt="2022-01-21T07:49:25.086" v="73" actId="1076"/>
          <ac:spMkLst>
            <pc:docMk/>
            <pc:sldMk cId="3735722421" sldId="262"/>
            <ac:spMk id="38" creationId="{35405708-2C92-4773-8109-FE8F7DE8E021}"/>
          </ac:spMkLst>
        </pc:spChg>
      </pc:sldChg>
      <pc:sldChg chg="delSp modSp new">
        <pc:chgData name="Bos, R.P. (Reinout)" userId="S::r.p.bos@amsterdamumc.nl::c95625ee-4751-4de0-b120-513ad0237ea3" providerId="AD" clId="Web-{C4425A2C-2530-9C83-A58C-7300E3EA9B62}" dt="2022-01-21T08:21:20.975" v="263"/>
        <pc:sldMkLst>
          <pc:docMk/>
          <pc:sldMk cId="184474542" sldId="264"/>
        </pc:sldMkLst>
        <pc:spChg chg="mod">
          <ac:chgData name="Bos, R.P. (Reinout)" userId="S::r.p.bos@amsterdamumc.nl::c95625ee-4751-4de0-b120-513ad0237ea3" providerId="AD" clId="Web-{C4425A2C-2530-9C83-A58C-7300E3EA9B62}" dt="2022-01-21T08:21:16.928" v="262" actId="20577"/>
          <ac:spMkLst>
            <pc:docMk/>
            <pc:sldMk cId="184474542" sldId="264"/>
            <ac:spMk id="2" creationId="{D3377780-7CD2-4000-B897-80A5232ABD43}"/>
          </ac:spMkLst>
        </pc:spChg>
        <pc:spChg chg="del">
          <ac:chgData name="Bos, R.P. (Reinout)" userId="S::r.p.bos@amsterdamumc.nl::c95625ee-4751-4de0-b120-513ad0237ea3" providerId="AD" clId="Web-{C4425A2C-2530-9C83-A58C-7300E3EA9B62}" dt="2022-01-21T08:21:20.975" v="263"/>
          <ac:spMkLst>
            <pc:docMk/>
            <pc:sldMk cId="184474542" sldId="264"/>
            <ac:spMk id="3" creationId="{D0981F0C-8AAC-4EE9-BCBB-EBC3E154660B}"/>
          </ac:spMkLst>
        </pc:spChg>
      </pc:sldChg>
    </pc:docChg>
  </pc:docChgLst>
  <pc:docChgLst>
    <pc:chgData name="Siemerink, K.M. (Kitty)" userId="S::k.m.siemerink@amsterdamumc.nl::9d13b8df-e63e-4aed-ab81-6b013edde11e" providerId="AD" clId="Web-{564424CB-CA15-03F4-F66F-1F018A0F6D19}"/>
    <pc:docChg chg="modSld">
      <pc:chgData name="Siemerink, K.M. (Kitty)" userId="S::k.m.siemerink@amsterdamumc.nl::9d13b8df-e63e-4aed-ab81-6b013edde11e" providerId="AD" clId="Web-{564424CB-CA15-03F4-F66F-1F018A0F6D19}" dt="2021-05-17T10:29:09.174" v="0"/>
      <pc:docMkLst>
        <pc:docMk/>
      </pc:docMkLst>
      <pc:sldChg chg="delSp">
        <pc:chgData name="Siemerink, K.M. (Kitty)" userId="S::k.m.siemerink@amsterdamumc.nl::9d13b8df-e63e-4aed-ab81-6b013edde11e" providerId="AD" clId="Web-{564424CB-CA15-03F4-F66F-1F018A0F6D19}" dt="2021-05-17T10:29:09.174" v="0"/>
        <pc:sldMkLst>
          <pc:docMk/>
          <pc:sldMk cId="2976085552" sldId="257"/>
        </pc:sldMkLst>
        <pc:picChg chg="del">
          <ac:chgData name="Siemerink, K.M. (Kitty)" userId="S::k.m.siemerink@amsterdamumc.nl::9d13b8df-e63e-4aed-ab81-6b013edde11e" providerId="AD" clId="Web-{564424CB-CA15-03F4-F66F-1F018A0F6D19}" dt="2021-05-17T10:29:09.174" v="0"/>
          <ac:picMkLst>
            <pc:docMk/>
            <pc:sldMk cId="2976085552" sldId="257"/>
            <ac:picMk id="45" creationId="{157A8C0D-75BE-4B91-961E-DCDB8B1FB5CE}"/>
          </ac:picMkLst>
        </pc:picChg>
      </pc:sldChg>
    </pc:docChg>
  </pc:docChgLst>
  <pc:docChgLst>
    <pc:chgData clId="Web-{FB946A20-FFB2-AD55-F628-53ED2415270E}"/>
    <pc:docChg chg="addSld">
      <pc:chgData name="" userId="" providerId="" clId="Web-{FB946A20-FFB2-AD55-F628-53ED2415270E}" dt="2020-12-08T13:07:24.663" v="0"/>
      <pc:docMkLst>
        <pc:docMk/>
      </pc:docMkLst>
      <pc:sldChg chg="add replId">
        <pc:chgData name="" userId="" providerId="" clId="Web-{FB946A20-FFB2-AD55-F628-53ED2415270E}" dt="2020-12-08T13:07:24.663" v="0"/>
        <pc:sldMkLst>
          <pc:docMk/>
          <pc:sldMk cId="3694540610" sldId="259"/>
        </pc:sldMkLst>
      </pc:sldChg>
    </pc:docChg>
  </pc:docChgLst>
  <pc:docChgLst>
    <pc:chgData name="Grimbergen, M.C.M. (Matthijs)" userId="S::m.grimbergen@amsterdamumc.nl::da66a10e-be94-4497-9a0d-29bf9cc61a25" providerId="AD" clId="Web-{4877BCE8-64D5-4A1A-AF84-09D5896E99B6}"/>
    <pc:docChg chg="mod modSld">
      <pc:chgData name="Grimbergen, M.C.M. (Matthijs)" userId="S::m.grimbergen@amsterdamumc.nl::da66a10e-be94-4497-9a0d-29bf9cc61a25" providerId="AD" clId="Web-{4877BCE8-64D5-4A1A-AF84-09D5896E99B6}" dt="2022-01-20T22:35:02.528" v="26"/>
      <pc:docMkLst>
        <pc:docMk/>
      </pc:docMkLst>
      <pc:sldChg chg="delSp addCm modCm">
        <pc:chgData name="Grimbergen, M.C.M. (Matthijs)" userId="S::m.grimbergen@amsterdamumc.nl::da66a10e-be94-4497-9a0d-29bf9cc61a25" providerId="AD" clId="Web-{4877BCE8-64D5-4A1A-AF84-09D5896E99B6}" dt="2022-01-20T22:35:02.528" v="26"/>
        <pc:sldMkLst>
          <pc:docMk/>
          <pc:sldMk cId="2976085552" sldId="257"/>
        </pc:sldMkLst>
        <pc:spChg chg="del">
          <ac:chgData name="Grimbergen, M.C.M. (Matthijs)" userId="S::m.grimbergen@amsterdamumc.nl::da66a10e-be94-4497-9a0d-29bf9cc61a25" providerId="AD" clId="Web-{4877BCE8-64D5-4A1A-AF84-09D5896E99B6}" dt="2022-01-20T22:34:25.558" v="25"/>
          <ac:spMkLst>
            <pc:docMk/>
            <pc:sldMk cId="2976085552" sldId="257"/>
            <ac:spMk id="22" creationId="{00000000-0000-0000-0000-000000000000}"/>
          </ac:spMkLst>
        </pc:spChg>
      </pc:sldChg>
      <pc:sldChg chg="delSp modSp">
        <pc:chgData name="Grimbergen, M.C.M. (Matthijs)" userId="S::m.grimbergen@amsterdamumc.nl::da66a10e-be94-4497-9a0d-29bf9cc61a25" providerId="AD" clId="Web-{4877BCE8-64D5-4A1A-AF84-09D5896E99B6}" dt="2022-01-20T22:30:07.957" v="13"/>
        <pc:sldMkLst>
          <pc:docMk/>
          <pc:sldMk cId="4187034608" sldId="261"/>
        </pc:sldMkLst>
        <pc:spChg chg="del">
          <ac:chgData name="Grimbergen, M.C.M. (Matthijs)" userId="S::m.grimbergen@amsterdamumc.nl::da66a10e-be94-4497-9a0d-29bf9cc61a25" providerId="AD" clId="Web-{4877BCE8-64D5-4A1A-AF84-09D5896E99B6}" dt="2022-01-20T22:30:06.520" v="12"/>
          <ac:spMkLst>
            <pc:docMk/>
            <pc:sldMk cId="4187034608" sldId="261"/>
            <ac:spMk id="73" creationId="{EA137626-3E5A-4001-9E9B-80CB404E8102}"/>
          </ac:spMkLst>
        </pc:spChg>
        <pc:spChg chg="mod">
          <ac:chgData name="Grimbergen, M.C.M. (Matthijs)" userId="S::m.grimbergen@amsterdamumc.nl::da66a10e-be94-4497-9a0d-29bf9cc61a25" providerId="AD" clId="Web-{4877BCE8-64D5-4A1A-AF84-09D5896E99B6}" dt="2022-01-20T21:42:04.676" v="8"/>
          <ac:spMkLst>
            <pc:docMk/>
            <pc:sldMk cId="4187034608" sldId="261"/>
            <ac:spMk id="75" creationId="{C1BBABFE-109E-4CE4-876F-DD505A1DB8BC}"/>
          </ac:spMkLst>
        </pc:spChg>
        <pc:spChg chg="mod">
          <ac:chgData name="Grimbergen, M.C.M. (Matthijs)" userId="S::m.grimbergen@amsterdamumc.nl::da66a10e-be94-4497-9a0d-29bf9cc61a25" providerId="AD" clId="Web-{4877BCE8-64D5-4A1A-AF84-09D5896E99B6}" dt="2022-01-20T21:41:46.066" v="2" actId="20577"/>
          <ac:spMkLst>
            <pc:docMk/>
            <pc:sldMk cId="4187034608" sldId="261"/>
            <ac:spMk id="79" creationId="{929315F7-CBA2-4428-9BBE-5A50A88ABC3A}"/>
          </ac:spMkLst>
        </pc:spChg>
        <pc:spChg chg="del">
          <ac:chgData name="Grimbergen, M.C.M. (Matthijs)" userId="S::m.grimbergen@amsterdamumc.nl::da66a10e-be94-4497-9a0d-29bf9cc61a25" providerId="AD" clId="Web-{4877BCE8-64D5-4A1A-AF84-09D5896E99B6}" dt="2022-01-20T22:30:07.957" v="13"/>
          <ac:spMkLst>
            <pc:docMk/>
            <pc:sldMk cId="4187034608" sldId="261"/>
            <ac:spMk id="83" creationId="{BE526482-E3CB-489D-AE6D-3F8D53E6BC04}"/>
          </ac:spMkLst>
        </pc:spChg>
      </pc:sldChg>
      <pc:sldChg chg="delSp modSp">
        <pc:chgData name="Grimbergen, M.C.M. (Matthijs)" userId="S::m.grimbergen@amsterdamumc.nl::da66a10e-be94-4497-9a0d-29bf9cc61a25" providerId="AD" clId="Web-{4877BCE8-64D5-4A1A-AF84-09D5896E99B6}" dt="2022-01-20T22:33:01.916" v="24"/>
        <pc:sldMkLst>
          <pc:docMk/>
          <pc:sldMk cId="3735722421" sldId="262"/>
        </pc:sldMkLst>
        <pc:spChg chg="del mod">
          <ac:chgData name="Grimbergen, M.C.M. (Matthijs)" userId="S::m.grimbergen@amsterdamumc.nl::da66a10e-be94-4497-9a0d-29bf9cc61a25" providerId="AD" clId="Web-{4877BCE8-64D5-4A1A-AF84-09D5896E99B6}" dt="2022-01-20T22:29:51.973" v="10"/>
          <ac:spMkLst>
            <pc:docMk/>
            <pc:sldMk cId="3735722421" sldId="262"/>
            <ac:spMk id="19" creationId="{EA137626-3E5A-4001-9E9B-80CB404E8102}"/>
          </ac:spMkLst>
        </pc:spChg>
        <pc:spChg chg="mod">
          <ac:chgData name="Grimbergen, M.C.M. (Matthijs)" userId="S::m.grimbergen@amsterdamumc.nl::da66a10e-be94-4497-9a0d-29bf9cc61a25" providerId="AD" clId="Web-{4877BCE8-64D5-4A1A-AF84-09D5896E99B6}" dt="2022-01-20T22:33:01.916" v="24"/>
          <ac:spMkLst>
            <pc:docMk/>
            <pc:sldMk cId="3735722421" sldId="262"/>
            <ac:spMk id="21" creationId="{C1BBABFE-109E-4CE4-876F-DD505A1DB8BC}"/>
          </ac:spMkLst>
        </pc:spChg>
        <pc:spChg chg="mod">
          <ac:chgData name="Grimbergen, M.C.M. (Matthijs)" userId="S::m.grimbergen@amsterdamumc.nl::da66a10e-be94-4497-9a0d-29bf9cc61a25" providerId="AD" clId="Web-{4877BCE8-64D5-4A1A-AF84-09D5896E99B6}" dt="2022-01-20T22:32:43.744" v="16" actId="20577"/>
          <ac:spMkLst>
            <pc:docMk/>
            <pc:sldMk cId="3735722421" sldId="262"/>
            <ac:spMk id="25" creationId="{929315F7-CBA2-4428-9BBE-5A50A88ABC3A}"/>
          </ac:spMkLst>
        </pc:spChg>
        <pc:spChg chg="del">
          <ac:chgData name="Grimbergen, M.C.M. (Matthijs)" userId="S::m.grimbergen@amsterdamumc.nl::da66a10e-be94-4497-9a0d-29bf9cc61a25" providerId="AD" clId="Web-{4877BCE8-64D5-4A1A-AF84-09D5896E99B6}" dt="2022-01-20T22:29:53.863" v="11"/>
          <ac:spMkLst>
            <pc:docMk/>
            <pc:sldMk cId="3735722421" sldId="262"/>
            <ac:spMk id="30" creationId="{BE526482-E3CB-489D-AE6D-3F8D53E6BC04}"/>
          </ac:spMkLst>
        </pc:spChg>
      </pc:sldChg>
    </pc:docChg>
  </pc:docChgLst>
  <pc:docChgLst>
    <pc:chgData name="Siemerink, K.M. (Kitty)" userId="S::k.m.siemerink@amsterdamumc.nl::9d13b8df-e63e-4aed-ab81-6b013edde11e" providerId="AD" clId="Web-{2CE49942-AC97-3C47-2666-92B82CF49542}"/>
    <pc:docChg chg="modSld">
      <pc:chgData name="Siemerink, K.M. (Kitty)" userId="S::k.m.siemerink@amsterdamumc.nl::9d13b8df-e63e-4aed-ab81-6b013edde11e" providerId="AD" clId="Web-{2CE49942-AC97-3C47-2666-92B82CF49542}" dt="2021-05-22T03:51:33.863" v="3" actId="20577"/>
      <pc:docMkLst>
        <pc:docMk/>
      </pc:docMkLst>
      <pc:sldChg chg="modSp">
        <pc:chgData name="Siemerink, K.M. (Kitty)" userId="S::k.m.siemerink@amsterdamumc.nl::9d13b8df-e63e-4aed-ab81-6b013edde11e" providerId="AD" clId="Web-{2CE49942-AC97-3C47-2666-92B82CF49542}" dt="2021-05-22T03:51:30.675" v="2" actId="20577"/>
        <pc:sldMkLst>
          <pc:docMk/>
          <pc:sldMk cId="4187034608" sldId="261"/>
        </pc:sldMkLst>
        <pc:spChg chg="mod">
          <ac:chgData name="Siemerink, K.M. (Kitty)" userId="S::k.m.siemerink@amsterdamumc.nl::9d13b8df-e63e-4aed-ab81-6b013edde11e" providerId="AD" clId="Web-{2CE49942-AC97-3C47-2666-92B82CF49542}" dt="2021-05-22T03:51:30.675" v="2" actId="20577"/>
          <ac:spMkLst>
            <pc:docMk/>
            <pc:sldMk cId="4187034608" sldId="261"/>
            <ac:spMk id="2" creationId="{B91FE04C-E032-4B21-8B9C-E0083826BFC1}"/>
          </ac:spMkLst>
        </pc:spChg>
      </pc:sldChg>
      <pc:sldChg chg="modSp">
        <pc:chgData name="Siemerink, K.M. (Kitty)" userId="S::k.m.siemerink@amsterdamumc.nl::9d13b8df-e63e-4aed-ab81-6b013edde11e" providerId="AD" clId="Web-{2CE49942-AC97-3C47-2666-92B82CF49542}" dt="2021-05-22T03:51:33.863" v="3" actId="20577"/>
        <pc:sldMkLst>
          <pc:docMk/>
          <pc:sldMk cId="3735722421" sldId="262"/>
        </pc:sldMkLst>
        <pc:spChg chg="mod">
          <ac:chgData name="Siemerink, K.M. (Kitty)" userId="S::k.m.siemerink@amsterdamumc.nl::9d13b8df-e63e-4aed-ab81-6b013edde11e" providerId="AD" clId="Web-{2CE49942-AC97-3C47-2666-92B82CF49542}" dt="2021-05-22T03:51:33.863" v="3" actId="20577"/>
          <ac:spMkLst>
            <pc:docMk/>
            <pc:sldMk cId="3735722421" sldId="262"/>
            <ac:spMk id="39" creationId="{00000000-0000-0000-0000-000000000000}"/>
          </ac:spMkLst>
        </pc:spChg>
      </pc:sldChg>
    </pc:docChg>
  </pc:docChgLst>
  <pc:docChgLst>
    <pc:chgData name="Grimbergen, M.C.M. (Matthijs)" userId="S::m.grimbergen@amsterdamumc.nl::da66a10e-be94-4497-9a0d-29bf9cc61a25" providerId="AD" clId="Web-{8D14739C-DD09-0585-A03F-AC584FD37884}"/>
    <pc:docChg chg="modSld">
      <pc:chgData name="Grimbergen, M.C.M. (Matthijs)" userId="S::m.grimbergen@amsterdamumc.nl::da66a10e-be94-4497-9a0d-29bf9cc61a25" providerId="AD" clId="Web-{8D14739C-DD09-0585-A03F-AC584FD37884}" dt="2021-04-23T12:03:07.886" v="88" actId="1076"/>
      <pc:docMkLst>
        <pc:docMk/>
      </pc:docMkLst>
      <pc:sldChg chg="addSp delSp modSp">
        <pc:chgData name="Grimbergen, M.C.M. (Matthijs)" userId="S::m.grimbergen@amsterdamumc.nl::da66a10e-be94-4497-9a0d-29bf9cc61a25" providerId="AD" clId="Web-{8D14739C-DD09-0585-A03F-AC584FD37884}" dt="2021-04-23T12:03:07.886" v="88" actId="1076"/>
        <pc:sldMkLst>
          <pc:docMk/>
          <pc:sldMk cId="2976085552" sldId="257"/>
        </pc:sldMkLst>
        <pc:spChg chg="add mod">
          <ac:chgData name="Grimbergen, M.C.M. (Matthijs)" userId="S::m.grimbergen@amsterdamumc.nl::da66a10e-be94-4497-9a0d-29bf9cc61a25" providerId="AD" clId="Web-{8D14739C-DD09-0585-A03F-AC584FD37884}" dt="2021-04-23T12:03:07.886" v="88" actId="1076"/>
          <ac:spMkLst>
            <pc:docMk/>
            <pc:sldMk cId="2976085552" sldId="257"/>
            <ac:spMk id="5" creationId="{B7172AE2-6F77-4694-BC3A-8157D167751A}"/>
          </ac:spMkLst>
        </pc:spChg>
        <pc:spChg chg="add del mod">
          <ac:chgData name="Grimbergen, M.C.M. (Matthijs)" userId="S::m.grimbergen@amsterdamumc.nl::da66a10e-be94-4497-9a0d-29bf9cc61a25" providerId="AD" clId="Web-{8D14739C-DD09-0585-A03F-AC584FD37884}" dt="2021-04-23T11:55:37.294" v="6"/>
          <ac:spMkLst>
            <pc:docMk/>
            <pc:sldMk cId="2976085552" sldId="257"/>
            <ac:spMk id="33" creationId="{B27E05E8-B3FD-4CF6-AFEC-2E488627198D}"/>
          </ac:spMkLst>
        </pc:spChg>
        <pc:spChg chg="mod">
          <ac:chgData name="Grimbergen, M.C.M. (Matthijs)" userId="S::m.grimbergen@amsterdamumc.nl::da66a10e-be94-4497-9a0d-29bf9cc61a25" providerId="AD" clId="Web-{8D14739C-DD09-0585-A03F-AC584FD37884}" dt="2021-04-23T11:56:16.186" v="11" actId="14100"/>
          <ac:spMkLst>
            <pc:docMk/>
            <pc:sldMk cId="2976085552" sldId="257"/>
            <ac:spMk id="41" creationId="{00000000-0000-0000-0000-000000000000}"/>
          </ac:spMkLst>
        </pc:spChg>
        <pc:spChg chg="add mod">
          <ac:chgData name="Grimbergen, M.C.M. (Matthijs)" userId="S::m.grimbergen@amsterdamumc.nl::da66a10e-be94-4497-9a0d-29bf9cc61a25" providerId="AD" clId="Web-{8D14739C-DD09-0585-A03F-AC584FD37884}" dt="2021-04-23T12:02:56.620" v="85"/>
          <ac:spMkLst>
            <pc:docMk/>
            <pc:sldMk cId="2976085552" sldId="257"/>
            <ac:spMk id="50" creationId="{4A453352-676E-4F1F-9845-1F27E77F042A}"/>
          </ac:spMkLst>
        </pc:spChg>
        <pc:picChg chg="add mod">
          <ac:chgData name="Grimbergen, M.C.M. (Matthijs)" userId="S::m.grimbergen@amsterdamumc.nl::da66a10e-be94-4497-9a0d-29bf9cc61a25" providerId="AD" clId="Web-{8D14739C-DD09-0585-A03F-AC584FD37884}" dt="2021-04-23T12:01:06.289" v="27"/>
          <ac:picMkLst>
            <pc:docMk/>
            <pc:sldMk cId="2976085552" sldId="257"/>
            <ac:picMk id="4" creationId="{D420BC27-698E-4934-B71A-F77C90205298}"/>
          </ac:picMkLst>
        </pc:picChg>
        <pc:picChg chg="add mod">
          <ac:chgData name="Grimbergen, M.C.M. (Matthijs)" userId="S::m.grimbergen@amsterdamumc.nl::da66a10e-be94-4497-9a0d-29bf9cc61a25" providerId="AD" clId="Web-{8D14739C-DD09-0585-A03F-AC584FD37884}" dt="2021-04-23T12:00:54.757" v="24"/>
          <ac:picMkLst>
            <pc:docMk/>
            <pc:sldMk cId="2976085552" sldId="257"/>
            <ac:picMk id="34" creationId="{D656CAAE-C91B-4F1B-B91F-119463E364FA}"/>
          </ac:picMkLst>
        </pc:picChg>
        <pc:picChg chg="add mod">
          <ac:chgData name="Grimbergen, M.C.M. (Matthijs)" userId="S::m.grimbergen@amsterdamumc.nl::da66a10e-be94-4497-9a0d-29bf9cc61a25" providerId="AD" clId="Web-{8D14739C-DD09-0585-A03F-AC584FD37884}" dt="2021-04-23T12:00:54.773" v="25"/>
          <ac:picMkLst>
            <pc:docMk/>
            <pc:sldMk cId="2976085552" sldId="257"/>
            <ac:picMk id="36" creationId="{6B752A89-F238-46E2-BCF2-819EE1496815}"/>
          </ac:picMkLst>
        </pc:picChg>
        <pc:picChg chg="add mod">
          <ac:chgData name="Grimbergen, M.C.M. (Matthijs)" userId="S::m.grimbergen@amsterdamumc.nl::da66a10e-be94-4497-9a0d-29bf9cc61a25" providerId="AD" clId="Web-{8D14739C-DD09-0585-A03F-AC584FD37884}" dt="2021-04-23T12:00:54.788" v="26"/>
          <ac:picMkLst>
            <pc:docMk/>
            <pc:sldMk cId="2976085552" sldId="257"/>
            <ac:picMk id="38" creationId="{FB5F0A17-F0D5-4F01-8C71-A551CB506F2C}"/>
          </ac:picMkLst>
        </pc:picChg>
        <pc:picChg chg="add mod">
          <ac:chgData name="Grimbergen, M.C.M. (Matthijs)" userId="S::m.grimbergen@amsterdamumc.nl::da66a10e-be94-4497-9a0d-29bf9cc61a25" providerId="AD" clId="Web-{8D14739C-DD09-0585-A03F-AC584FD37884}" dt="2021-04-23T12:02:30.526" v="71" actId="1076"/>
          <ac:picMkLst>
            <pc:docMk/>
            <pc:sldMk cId="2976085552" sldId="257"/>
            <ac:picMk id="40" creationId="{FEBF6AC2-99FA-41E1-9713-223EEFD39036}"/>
          </ac:picMkLst>
        </pc:picChg>
        <pc:picChg chg="add mod">
          <ac:chgData name="Grimbergen, M.C.M. (Matthijs)" userId="S::m.grimbergen@amsterdamumc.nl::da66a10e-be94-4497-9a0d-29bf9cc61a25" providerId="AD" clId="Web-{8D14739C-DD09-0585-A03F-AC584FD37884}" dt="2021-04-23T12:01:22.805" v="31" actId="1076"/>
          <ac:picMkLst>
            <pc:docMk/>
            <pc:sldMk cId="2976085552" sldId="257"/>
            <ac:picMk id="43" creationId="{7EBE91B8-2AC4-4318-A43D-1C853BBCFF6F}"/>
          </ac:picMkLst>
        </pc:picChg>
        <pc:picChg chg="add">
          <ac:chgData name="Grimbergen, M.C.M. (Matthijs)" userId="S::m.grimbergen@amsterdamumc.nl::da66a10e-be94-4497-9a0d-29bf9cc61a25" providerId="AD" clId="Web-{8D14739C-DD09-0585-A03F-AC584FD37884}" dt="2021-04-23T12:02:17.275" v="68"/>
          <ac:picMkLst>
            <pc:docMk/>
            <pc:sldMk cId="2976085552" sldId="257"/>
            <ac:picMk id="45" creationId="{157A8C0D-75BE-4B91-961E-DCDB8B1FB5CE}"/>
          </ac:picMkLst>
        </pc:picChg>
      </pc:sldChg>
    </pc:docChg>
  </pc:docChgLst>
  <pc:docChgLst>
    <pc:chgData name="Grimbergen, M.C.M. (Matthijs)" userId="S::m.grimbergen@amsterdamumc.nl::da66a10e-be94-4497-9a0d-29bf9cc61a25" providerId="AD" clId="Web-{69539884-F5BD-6045-BCA6-DC09BBDD9F5B}"/>
    <pc:docChg chg="modSld">
      <pc:chgData name="Grimbergen, M.C.M. (Matthijs)" userId="S::m.grimbergen@amsterdamumc.nl::da66a10e-be94-4497-9a0d-29bf9cc61a25" providerId="AD" clId="Web-{69539884-F5BD-6045-BCA6-DC09BBDD9F5B}" dt="2022-01-21T07:46:05.617" v="63" actId="1076"/>
      <pc:docMkLst>
        <pc:docMk/>
      </pc:docMkLst>
      <pc:sldChg chg="addSp delSp modSp">
        <pc:chgData name="Grimbergen, M.C.M. (Matthijs)" userId="S::m.grimbergen@amsterdamumc.nl::da66a10e-be94-4497-9a0d-29bf9cc61a25" providerId="AD" clId="Web-{69539884-F5BD-6045-BCA6-DC09BBDD9F5B}" dt="2022-01-21T07:46:05.617" v="63" actId="1076"/>
        <pc:sldMkLst>
          <pc:docMk/>
          <pc:sldMk cId="2976085552" sldId="257"/>
        </pc:sldMkLst>
        <pc:spChg chg="del mod">
          <ac:chgData name="Grimbergen, M.C.M. (Matthijs)" userId="S::m.grimbergen@amsterdamumc.nl::da66a10e-be94-4497-9a0d-29bf9cc61a25" providerId="AD" clId="Web-{69539884-F5BD-6045-BCA6-DC09BBDD9F5B}" dt="2022-01-21T07:43:58.678" v="46"/>
          <ac:spMkLst>
            <pc:docMk/>
            <pc:sldMk cId="2976085552" sldId="257"/>
            <ac:spMk id="5" creationId="{B7172AE2-6F77-4694-BC3A-8157D167751A}"/>
          </ac:spMkLst>
        </pc:spChg>
        <pc:spChg chg="mod">
          <ac:chgData name="Grimbergen, M.C.M. (Matthijs)" userId="S::m.grimbergen@amsterdamumc.nl::da66a10e-be94-4497-9a0d-29bf9cc61a25" providerId="AD" clId="Web-{69539884-F5BD-6045-BCA6-DC09BBDD9F5B}" dt="2022-01-21T07:42:39.395" v="42"/>
          <ac:spMkLst>
            <pc:docMk/>
            <pc:sldMk cId="2976085552" sldId="257"/>
            <ac:spMk id="28" creationId="{00000000-0000-0000-0000-000000000000}"/>
          </ac:spMkLst>
        </pc:spChg>
        <pc:spChg chg="del">
          <ac:chgData name="Grimbergen, M.C.M. (Matthijs)" userId="S::m.grimbergen@amsterdamumc.nl::da66a10e-be94-4497-9a0d-29bf9cc61a25" providerId="AD" clId="Web-{69539884-F5BD-6045-BCA6-DC09BBDD9F5B}" dt="2022-01-21T07:43:31.396" v="44"/>
          <ac:spMkLst>
            <pc:docMk/>
            <pc:sldMk cId="2976085552" sldId="257"/>
            <ac:spMk id="35" creationId="{00000000-0000-0000-0000-000000000000}"/>
          </ac:spMkLst>
        </pc:spChg>
        <pc:spChg chg="mod">
          <ac:chgData name="Grimbergen, M.C.M. (Matthijs)" userId="S::m.grimbergen@amsterdamumc.nl::da66a10e-be94-4497-9a0d-29bf9cc61a25" providerId="AD" clId="Web-{69539884-F5BD-6045-BCA6-DC09BBDD9F5B}" dt="2022-01-21T07:42:23.817" v="35"/>
          <ac:spMkLst>
            <pc:docMk/>
            <pc:sldMk cId="2976085552" sldId="257"/>
            <ac:spMk id="39" creationId="{00000000-0000-0000-0000-000000000000}"/>
          </ac:spMkLst>
        </pc:spChg>
        <pc:spChg chg="del">
          <ac:chgData name="Grimbergen, M.C.M. (Matthijs)" userId="S::m.grimbergen@amsterdamumc.nl::da66a10e-be94-4497-9a0d-29bf9cc61a25" providerId="AD" clId="Web-{69539884-F5BD-6045-BCA6-DC09BBDD9F5B}" dt="2022-01-21T07:43:27.958" v="43"/>
          <ac:spMkLst>
            <pc:docMk/>
            <pc:sldMk cId="2976085552" sldId="257"/>
            <ac:spMk id="46" creationId="{00000000-0000-0000-0000-000000000000}"/>
          </ac:spMkLst>
        </pc:spChg>
        <pc:spChg chg="add mod">
          <ac:chgData name="Grimbergen, M.C.M. (Matthijs)" userId="S::m.grimbergen@amsterdamumc.nl::da66a10e-be94-4497-9a0d-29bf9cc61a25" providerId="AD" clId="Web-{69539884-F5BD-6045-BCA6-DC09BBDD9F5B}" dt="2022-01-21T07:45:48.835" v="58" actId="14100"/>
          <ac:spMkLst>
            <pc:docMk/>
            <pc:sldMk cId="2976085552" sldId="257"/>
            <ac:spMk id="53" creationId="{ACB03CA3-50B8-4712-9741-4B3BAC0349F0}"/>
          </ac:spMkLst>
        </pc:spChg>
        <pc:spChg chg="add del mod">
          <ac:chgData name="Grimbergen, M.C.M. (Matthijs)" userId="S::m.grimbergen@amsterdamumc.nl::da66a10e-be94-4497-9a0d-29bf9cc61a25" providerId="AD" clId="Web-{69539884-F5BD-6045-BCA6-DC09BBDD9F5B}" dt="2022-01-21T07:45:58.179" v="61"/>
          <ac:spMkLst>
            <pc:docMk/>
            <pc:sldMk cId="2976085552" sldId="257"/>
            <ac:spMk id="54" creationId="{97B524C2-E635-472A-971C-2337F2380207}"/>
          </ac:spMkLst>
        </pc:spChg>
        <pc:spChg chg="add mod">
          <ac:chgData name="Grimbergen, M.C.M. (Matthijs)" userId="S::m.grimbergen@amsterdamumc.nl::da66a10e-be94-4497-9a0d-29bf9cc61a25" providerId="AD" clId="Web-{69539884-F5BD-6045-BCA6-DC09BBDD9F5B}" dt="2022-01-21T07:46:05.617" v="63" actId="1076"/>
          <ac:spMkLst>
            <pc:docMk/>
            <pc:sldMk cId="2976085552" sldId="257"/>
            <ac:spMk id="55" creationId="{8F050E83-45F3-49C6-94D4-2C34CCCAD786}"/>
          </ac:spMkLst>
        </pc:spChg>
        <pc:picChg chg="del">
          <ac:chgData name="Grimbergen, M.C.M. (Matthijs)" userId="S::m.grimbergen@amsterdamumc.nl::da66a10e-be94-4497-9a0d-29bf9cc61a25" providerId="AD" clId="Web-{69539884-F5BD-6045-BCA6-DC09BBDD9F5B}" dt="2022-01-21T07:44:01.646" v="48"/>
          <ac:picMkLst>
            <pc:docMk/>
            <pc:sldMk cId="2976085552" sldId="257"/>
            <ac:picMk id="34" creationId="{D656CAAE-C91B-4F1B-B91F-119463E364FA}"/>
          </ac:picMkLst>
        </pc:picChg>
        <pc:picChg chg="del">
          <ac:chgData name="Grimbergen, M.C.M. (Matthijs)" userId="S::m.grimbergen@amsterdamumc.nl::da66a10e-be94-4497-9a0d-29bf9cc61a25" providerId="AD" clId="Web-{69539884-F5BD-6045-BCA6-DC09BBDD9F5B}" dt="2022-01-21T07:43:59.974" v="47"/>
          <ac:picMkLst>
            <pc:docMk/>
            <pc:sldMk cId="2976085552" sldId="257"/>
            <ac:picMk id="36" creationId="{6B752A89-F238-46E2-BCF2-819EE1496815}"/>
          </ac:picMkLst>
        </pc:picChg>
        <pc:picChg chg="del">
          <ac:chgData name="Grimbergen, M.C.M. (Matthijs)" userId="S::m.grimbergen@amsterdamumc.nl::da66a10e-be94-4497-9a0d-29bf9cc61a25" providerId="AD" clId="Web-{69539884-F5BD-6045-BCA6-DC09BBDD9F5B}" dt="2022-01-21T07:44:24.662" v="49"/>
          <ac:picMkLst>
            <pc:docMk/>
            <pc:sldMk cId="2976085552" sldId="257"/>
            <ac:picMk id="38" creationId="{FB5F0A17-F0D5-4F01-8C71-A551CB506F2C}"/>
          </ac:picMkLst>
        </pc:picChg>
        <pc:picChg chg="del">
          <ac:chgData name="Grimbergen, M.C.M. (Matthijs)" userId="S::m.grimbergen@amsterdamumc.nl::da66a10e-be94-4497-9a0d-29bf9cc61a25" providerId="AD" clId="Web-{69539884-F5BD-6045-BCA6-DC09BBDD9F5B}" dt="2022-01-21T07:43:56.928" v="45"/>
          <ac:picMkLst>
            <pc:docMk/>
            <pc:sldMk cId="2976085552" sldId="257"/>
            <ac:picMk id="43" creationId="{7EBE91B8-2AC4-4318-A43D-1C853BBCFF6F}"/>
          </ac:picMkLst>
        </pc:picChg>
        <pc:picChg chg="add mod">
          <ac:chgData name="Grimbergen, M.C.M. (Matthijs)" userId="S::m.grimbergen@amsterdamumc.nl::da66a10e-be94-4497-9a0d-29bf9cc61a25" providerId="AD" clId="Web-{69539884-F5BD-6045-BCA6-DC09BBDD9F5B}" dt="2022-01-21T07:44:53.772" v="51" actId="1076"/>
          <ac:picMkLst>
            <pc:docMk/>
            <pc:sldMk cId="2976085552" sldId="257"/>
            <ac:picMk id="51" creationId="{B29F5C24-01FD-466D-9D9C-A6232A903497}"/>
          </ac:picMkLst>
        </pc:picChg>
        <pc:picChg chg="add mod">
          <ac:chgData name="Grimbergen, M.C.M. (Matthijs)" userId="S::m.grimbergen@amsterdamumc.nl::da66a10e-be94-4497-9a0d-29bf9cc61a25" providerId="AD" clId="Web-{69539884-F5BD-6045-BCA6-DC09BBDD9F5B}" dt="2022-01-21T07:45:23.101" v="53" actId="1076"/>
          <ac:picMkLst>
            <pc:docMk/>
            <pc:sldMk cId="2976085552" sldId="257"/>
            <ac:picMk id="52" creationId="{A1F4D037-92B9-4C8C-BB58-59B3702C344D}"/>
          </ac:picMkLst>
        </pc:picChg>
      </pc:sldChg>
    </pc:docChg>
  </pc:docChgLst>
  <pc:docChgLst>
    <pc:chgData name="Stoete, P.G.W. (Peter)" userId="S::p.g.stoete@amsterdamumc.nl::b257000c-eb98-45da-b7a0-548cc51f3f22" providerId="AD" clId="Web-{3F88FBE6-9BD2-BB28-2A3D-625E1D223907}"/>
    <pc:docChg chg="mod modSld">
      <pc:chgData name="Stoete, P.G.W. (Peter)" userId="S::p.g.stoete@amsterdamumc.nl::b257000c-eb98-45da-b7a0-548cc51f3f22" providerId="AD" clId="Web-{3F88FBE6-9BD2-BB28-2A3D-625E1D223907}" dt="2022-01-21T08:20:49.204" v="49"/>
      <pc:docMkLst>
        <pc:docMk/>
      </pc:docMkLst>
      <pc:sldChg chg="addSp delSp modSp modCm">
        <pc:chgData name="Stoete, P.G.W. (Peter)" userId="S::p.g.stoete@amsterdamumc.nl::b257000c-eb98-45da-b7a0-548cc51f3f22" providerId="AD" clId="Web-{3F88FBE6-9BD2-BB28-2A3D-625E1D223907}" dt="2022-01-21T08:20:49.204" v="49"/>
        <pc:sldMkLst>
          <pc:docMk/>
          <pc:sldMk cId="2976085552" sldId="257"/>
        </pc:sldMkLst>
        <pc:spChg chg="mod">
          <ac:chgData name="Stoete, P.G.W. (Peter)" userId="S::p.g.stoete@amsterdamumc.nl::b257000c-eb98-45da-b7a0-548cc51f3f22" providerId="AD" clId="Web-{3F88FBE6-9BD2-BB28-2A3D-625E1D223907}" dt="2022-01-21T07:56:06.352" v="39" actId="20577"/>
          <ac:spMkLst>
            <pc:docMk/>
            <pc:sldMk cId="2976085552" sldId="257"/>
            <ac:spMk id="2" creationId="{00000000-0000-0000-0000-000000000000}"/>
          </ac:spMkLst>
        </pc:spChg>
        <pc:spChg chg="mod">
          <ac:chgData name="Stoete, P.G.W. (Peter)" userId="S::p.g.stoete@amsterdamumc.nl::b257000c-eb98-45da-b7a0-548cc51f3f22" providerId="AD" clId="Web-{3F88FBE6-9BD2-BB28-2A3D-625E1D223907}" dt="2022-01-21T08:20:27.501" v="48" actId="14100"/>
          <ac:spMkLst>
            <pc:docMk/>
            <pc:sldMk cId="2976085552" sldId="257"/>
            <ac:spMk id="50" creationId="{4A453352-676E-4F1F-9845-1F27E77F042A}"/>
          </ac:spMkLst>
        </pc:spChg>
        <pc:picChg chg="add del">
          <ac:chgData name="Stoete, P.G.W. (Peter)" userId="S::p.g.stoete@amsterdamumc.nl::b257000c-eb98-45da-b7a0-548cc51f3f22" providerId="AD" clId="Web-{3F88FBE6-9BD2-BB28-2A3D-625E1D223907}" dt="2022-01-21T07:26:05.994" v="8"/>
          <ac:picMkLst>
            <pc:docMk/>
            <pc:sldMk cId="2976085552" sldId="257"/>
            <ac:picMk id="34" creationId="{D656CAAE-C91B-4F1B-B91F-119463E364FA}"/>
          </ac:picMkLst>
        </pc:picChg>
        <pc:picChg chg="add del">
          <ac:chgData name="Stoete, P.G.W. (Peter)" userId="S::p.g.stoete@amsterdamumc.nl::b257000c-eb98-45da-b7a0-548cc51f3f22" providerId="AD" clId="Web-{3F88FBE6-9BD2-BB28-2A3D-625E1D223907}" dt="2022-01-21T07:26:14.182" v="9"/>
          <ac:picMkLst>
            <pc:docMk/>
            <pc:sldMk cId="2976085552" sldId="257"/>
            <ac:picMk id="36" creationId="{6B752A89-F238-46E2-BCF2-819EE1496815}"/>
          </ac:picMkLst>
        </pc:picChg>
        <pc:picChg chg="del">
          <ac:chgData name="Stoete, P.G.W. (Peter)" userId="S::p.g.stoete@amsterdamumc.nl::b257000c-eb98-45da-b7a0-548cc51f3f22" providerId="AD" clId="Web-{3F88FBE6-9BD2-BB28-2A3D-625E1D223907}" dt="2022-01-21T08:20:49.204" v="49"/>
          <ac:picMkLst>
            <pc:docMk/>
            <pc:sldMk cId="2976085552" sldId="257"/>
            <ac:picMk id="40" creationId="{FEBF6AC2-99FA-41E1-9713-223EEFD39036}"/>
          </ac:picMkLst>
        </pc:picChg>
      </pc:sldChg>
    </pc:docChg>
  </pc:docChgLst>
</pc:chgInfo>
</file>

<file path=ppt/comments/modernComment_101_B16376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AA7D54-5B0E-4A42-A453-33000F9BD57E}" authorId="{C04D0F3F-9698-E000-48B9-2BDFA29219D7}" created="2022-01-20T22:30:51.599">
    <pc:sldMkLst xmlns:pc="http://schemas.microsoft.com/office/powerpoint/2013/main/command">
      <pc:docMk/>
      <pc:sldMk cId="2976085552" sldId="257"/>
    </pc:sldMkLst>
    <p188:replyLst>
      <p188:reply id="{FA6DD527-CCD7-416C-A0D7-18828227FE97}" authorId="{C04D0F3F-9698-E000-48B9-2BDFA29219D7}" created="2022-01-20T22:35:02.528">
        <p188:txBody>
          <a:bodyPr/>
          <a:lstStyle/>
          <a:p>
            <a:r>
              <a:rPr lang="en-US"/>
              <a:t>whiteboard heb ik conform antwoord al verwijderd</a:t>
            </a:r>
          </a:p>
        </p188:txBody>
      </p188:reply>
      <p188:reply id="{33A64B7C-F4A3-4559-A401-B40D7DFBA8FF}" authorId="{9A82D33C-AEAB-7D29-6693-A6103B9ED3E6}" created="2022-01-21T07:32:34.406">
        <p188:txBody>
          <a:bodyPr/>
          <a:lstStyle/>
          <a:p>
            <a:r>
              <a:rPr lang="en-US"/>
              <a:t>meekijk scherm ook maar naar 55"
Overzichtscamera's 1op 1 vervangen.
hangen niet in iedere OK op de zelfde plek. Dit is ook een schematische tekening dus de plekken zijn niet conform. camera rechtsboven en linksonder kunnen weg</a:t>
            </a:r>
          </a:p>
        </p188:txBody>
      </p188:reply>
    </p188:replyLst>
    <p188:txBody>
      <a:bodyPr/>
      <a:lstStyle/>
      <a:p>
        <a:r>
          <a:rPr lang="en-US"/>
          <a:t>[@Stoete, P.G.W. (Peter)] welke 2 PTZ camera's wil je verwijderen?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E8850-3241-454F-979F-26E0BDEFEC6E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8DD7-BF17-4538-B268-77C4633880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06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8DD7-BF17-4538-B268-77C46338806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969993"/>
            <a:ext cx="9536641" cy="72860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1707927"/>
            <a:ext cx="4736146" cy="5101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72678" y="1707927"/>
            <a:ext cx="4560200" cy="510103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FFF-64EB-44A3-801A-1D3EDF20AF8A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14-C0C9-410E-9367-299647389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698593"/>
            <a:ext cx="5399882" cy="5205614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737" y="2981873"/>
            <a:ext cx="4747396" cy="3531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698593"/>
            <a:ext cx="5399882" cy="5205616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7119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807179"/>
            <a:ext cx="10799763" cy="2095486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2174" y="5060783"/>
            <a:ext cx="4817707" cy="15749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700928"/>
            <a:ext cx="5399882" cy="31047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928"/>
            <a:ext cx="5399882" cy="31047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77065" y="5071282"/>
            <a:ext cx="4817707" cy="1574932"/>
          </a:xfrm>
          <a:prstGeom prst="rect">
            <a:avLst/>
          </a:prstGeom>
        </p:spPr>
        <p:txBody>
          <a:bodyPr/>
          <a:lstStyle>
            <a:lvl1pPr marL="377979" indent="-377979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2485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65509"/>
            <a:ext cx="10799763" cy="689416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77" y="0"/>
            <a:ext cx="3156616" cy="10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65509"/>
            <a:ext cx="10799763" cy="3114328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559" y="1165199"/>
            <a:ext cx="9546219" cy="1270695"/>
          </a:xfrm>
        </p:spPr>
        <p:txBody>
          <a:bodyPr anchor="b">
            <a:normAutofit/>
          </a:bodyPr>
          <a:lstStyle>
            <a:lvl1pPr algn="l">
              <a:defRPr sz="5512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845" y="2579889"/>
            <a:ext cx="9546219" cy="719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1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77" y="0"/>
            <a:ext cx="3156616" cy="1094136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79837"/>
            <a:ext cx="10799763" cy="37798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295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212648"/>
            <a:ext cx="9536641" cy="1461188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673836"/>
            <a:ext cx="4736146" cy="4135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72678" y="2673836"/>
            <a:ext cx="4560200" cy="413512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9008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212648"/>
            <a:ext cx="9536641" cy="1461188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587" y="2673836"/>
            <a:ext cx="9517291" cy="413512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8202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58701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590450"/>
            <a:ext cx="4736146" cy="39233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4720" y="1701606"/>
            <a:ext cx="4477402" cy="48121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693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698593"/>
            <a:ext cx="5399882" cy="5205614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737" y="2981873"/>
            <a:ext cx="4747396" cy="3531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698593"/>
            <a:ext cx="5399882" cy="520561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3427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807179"/>
            <a:ext cx="10799763" cy="2095486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2174" y="5060783"/>
            <a:ext cx="4817707" cy="15749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700928"/>
            <a:ext cx="5399882" cy="31047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928"/>
            <a:ext cx="5399882" cy="31047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77065" y="5071282"/>
            <a:ext cx="4817707" cy="1574932"/>
          </a:xfrm>
          <a:prstGeom prst="rect">
            <a:avLst/>
          </a:prstGeom>
        </p:spPr>
        <p:txBody>
          <a:bodyPr/>
          <a:lstStyle>
            <a:lvl1pPr marL="377979" indent="-377979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19941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65509"/>
            <a:ext cx="10799763" cy="3114328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559" y="1165199"/>
            <a:ext cx="9546219" cy="1270695"/>
          </a:xfrm>
        </p:spPr>
        <p:txBody>
          <a:bodyPr anchor="b">
            <a:normAutofit/>
          </a:bodyPr>
          <a:lstStyle>
            <a:lvl1pPr algn="l">
              <a:defRPr sz="5512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845" y="2579889"/>
            <a:ext cx="9546219" cy="719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1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77" y="0"/>
            <a:ext cx="3156616" cy="1094136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79837"/>
            <a:ext cx="10799763" cy="37798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199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986910"/>
            <a:ext cx="9536641" cy="767682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587" y="1754592"/>
            <a:ext cx="9517291" cy="5054366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FFF-64EB-44A3-801A-1D3EDF20AF8A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14-C0C9-410E-9367-299647389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6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212648"/>
            <a:ext cx="9536641" cy="1461188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673836"/>
            <a:ext cx="4736146" cy="4135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72678" y="2673836"/>
            <a:ext cx="4560200" cy="413512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6506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212648"/>
            <a:ext cx="9536641" cy="1461188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587" y="2673836"/>
            <a:ext cx="9517291" cy="413512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921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58701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590450"/>
            <a:ext cx="4736146" cy="39233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4720" y="1701606"/>
            <a:ext cx="4477402" cy="48121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666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698593"/>
            <a:ext cx="5399882" cy="5205614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737" y="2981873"/>
            <a:ext cx="4747396" cy="3531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698593"/>
            <a:ext cx="5399882" cy="520561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25895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807179"/>
            <a:ext cx="10799763" cy="2095486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2174" y="5060783"/>
            <a:ext cx="4817707" cy="15749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700928"/>
            <a:ext cx="5399882" cy="31047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928"/>
            <a:ext cx="5399882" cy="31047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77065" y="5071282"/>
            <a:ext cx="4817707" cy="1574932"/>
          </a:xfrm>
          <a:prstGeom prst="rect">
            <a:avLst/>
          </a:prstGeom>
        </p:spPr>
        <p:txBody>
          <a:bodyPr/>
          <a:lstStyle>
            <a:lvl1pPr marL="377979" indent="-377979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875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58701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590450"/>
            <a:ext cx="4736146" cy="39233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4720" y="1701606"/>
            <a:ext cx="4477402" cy="48121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A581FFF-64EB-44A3-801A-1D3EDF20AF8A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C4C14-C0C9-410E-9367-299647389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4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698593"/>
            <a:ext cx="5399882" cy="5205614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737" y="2981873"/>
            <a:ext cx="4747396" cy="35319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698593"/>
            <a:ext cx="5399882" cy="520561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A581FFF-64EB-44A3-801A-1D3EDF20AF8A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C4C14-C0C9-410E-9367-299647389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8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807179"/>
            <a:ext cx="10799763" cy="2095486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904206"/>
            <a:ext cx="10799763" cy="65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2174" y="5060783"/>
            <a:ext cx="4817707" cy="15749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1" y="1700928"/>
            <a:ext cx="5399882" cy="31047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7" y="2076922"/>
            <a:ext cx="4736146" cy="71246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928"/>
            <a:ext cx="5399882" cy="31047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77065" y="5071282"/>
            <a:ext cx="4817707" cy="1574932"/>
          </a:xfrm>
          <a:prstGeom prst="rect">
            <a:avLst/>
          </a:prstGeom>
        </p:spPr>
        <p:txBody>
          <a:bodyPr/>
          <a:lstStyle>
            <a:lvl1pPr marL="377979" indent="-377979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35">
                <a:solidFill>
                  <a:schemeClr val="bg1"/>
                </a:solidFill>
              </a:defRPr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2591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65509"/>
            <a:ext cx="10799763" cy="3114328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559" y="1165199"/>
            <a:ext cx="9546219" cy="1270695"/>
          </a:xfrm>
        </p:spPr>
        <p:txBody>
          <a:bodyPr anchor="b">
            <a:normAutofit/>
          </a:bodyPr>
          <a:lstStyle>
            <a:lvl1pPr algn="l">
              <a:defRPr sz="5512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845" y="2579889"/>
            <a:ext cx="9546219" cy="719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189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77" y="0"/>
            <a:ext cx="3156616" cy="1094136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79837"/>
            <a:ext cx="10799763" cy="37798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177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212648"/>
            <a:ext cx="9536641" cy="146118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673836"/>
            <a:ext cx="4736146" cy="4135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72678" y="2673836"/>
            <a:ext cx="4560200" cy="413512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40030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212648"/>
            <a:ext cx="9536641" cy="146118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587" y="2673836"/>
            <a:ext cx="9517291" cy="413512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535"/>
            </a:lvl1pPr>
            <a:lvl2pPr>
              <a:defRPr sz="2535"/>
            </a:lvl2pPr>
            <a:lvl3pPr>
              <a:defRPr sz="2535"/>
            </a:lvl3pPr>
            <a:lvl4pPr>
              <a:defRPr sz="2535"/>
            </a:lvl4pPr>
            <a:lvl5pPr>
              <a:defRPr sz="2535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34465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37" y="1587012"/>
            <a:ext cx="4736146" cy="712460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237" y="2590450"/>
            <a:ext cx="4736146" cy="39233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535"/>
            </a:lvl1pPr>
            <a:lvl2pPr marL="503972" indent="0">
              <a:buNone/>
              <a:defRPr/>
            </a:lvl2pPr>
            <a:lvl3pPr marL="1007943" indent="0">
              <a:buNone/>
              <a:defRPr/>
            </a:lvl3pPr>
            <a:lvl4pPr marL="1511915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4720" y="1701606"/>
            <a:ext cx="4477402" cy="48121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123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634482"/>
            <a:ext cx="9314796" cy="75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390261"/>
            <a:ext cx="9314796" cy="541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/>
        </p:nvSpPr>
        <p:spPr>
          <a:xfrm>
            <a:off x="1" y="6912903"/>
            <a:ext cx="10799763" cy="646772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84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4053" b="15077"/>
          <a:stretch/>
        </p:blipFill>
        <p:spPr>
          <a:xfrm>
            <a:off x="5215812" y="46652"/>
            <a:ext cx="403383" cy="522515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742950" y="7007225"/>
            <a:ext cx="2428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1FFF-64EB-44A3-801A-1D3EDF20AF8A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3576638" y="7007225"/>
            <a:ext cx="36464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4"/>
          </p:nvPr>
        </p:nvSpPr>
        <p:spPr>
          <a:xfrm>
            <a:off x="7627938" y="7007225"/>
            <a:ext cx="2428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4C14-C0C9-410E-9367-299647389A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6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18/10/relationships/comments" Target="../comments/modernComment_101_B163763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26771" y="1490871"/>
            <a:ext cx="9546219" cy="1998572"/>
          </a:xfrm>
        </p:spPr>
        <p:txBody>
          <a:bodyPr>
            <a:noAutofit/>
          </a:bodyPr>
          <a:lstStyle/>
          <a:p>
            <a:r>
              <a:rPr lang="nl-NL" sz="3600"/>
              <a:t>Globale indeling schermen, camera’s en microfoons</a:t>
            </a:r>
            <a:br>
              <a:rPr lang="nl-NL" sz="3600"/>
            </a:br>
            <a:r>
              <a:rPr lang="nl-NL" sz="3600" err="1"/>
              <a:t>OK’s</a:t>
            </a:r>
            <a:r>
              <a:rPr lang="nl-NL" sz="3600"/>
              <a:t> Amsterdam UMC</a:t>
            </a:r>
            <a:br>
              <a:rPr lang="nl-NL" sz="3600"/>
            </a:br>
            <a:r>
              <a:rPr lang="nl-NL" sz="2400" b="0"/>
              <a:t>t.b.v. aanbesteding AV routingsystemen Amsterdam UMC</a:t>
            </a:r>
            <a:br>
              <a:rPr lang="nl-NL" sz="2400" b="0"/>
            </a:br>
            <a:r>
              <a:rPr lang="nl-NL" sz="2400" b="0"/>
              <a:t>22-5-2021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 t="3361" b="33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81" y="588962"/>
            <a:ext cx="8153400" cy="638175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878286" y="3278777"/>
            <a:ext cx="1580605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046516" y="1314995"/>
            <a:ext cx="827314" cy="53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083528" y="5468984"/>
            <a:ext cx="698862" cy="46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 rot="5400000">
            <a:off x="5456296" y="3296191"/>
            <a:ext cx="2312126" cy="757645"/>
          </a:xfrm>
          <a:prstGeom prst="roundRect">
            <a:avLst/>
          </a:prstGeom>
          <a:ln w="31750"/>
          <a:scene3d>
            <a:camera prst="perspectiveRelaxedModerately"/>
            <a:lightRig rig="sunrise" dir="t"/>
          </a:scene3d>
          <a:sp3d extrusionH="76200" contourW="12700" prstMaterial="flat">
            <a:bevelT prst="angle"/>
            <a:bevelB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Operatietafel</a:t>
            </a:r>
          </a:p>
        </p:txBody>
      </p:sp>
      <p:sp>
        <p:nvSpPr>
          <p:cNvPr id="16" name="Afgeronde rechthoek 15"/>
          <p:cNvSpPr/>
          <p:nvPr/>
        </p:nvSpPr>
        <p:spPr>
          <a:xfrm flipH="1">
            <a:off x="5088231" y="3311434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17" name="Afgeronde rechthoek 16"/>
          <p:cNvSpPr/>
          <p:nvPr/>
        </p:nvSpPr>
        <p:spPr>
          <a:xfrm rot="18900000" flipH="1">
            <a:off x="5378752" y="4049237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18" name="Afgeronde rechthoek 17"/>
          <p:cNvSpPr/>
          <p:nvPr/>
        </p:nvSpPr>
        <p:spPr>
          <a:xfrm rot="2700000">
            <a:off x="7705095" y="4049236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19" name="Afgeronde rechthoek 18"/>
          <p:cNvSpPr/>
          <p:nvPr/>
        </p:nvSpPr>
        <p:spPr>
          <a:xfrm flipH="1">
            <a:off x="7987688" y="3311434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7783472" y="6228080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Nurse station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6067241" y="6421120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/>
              <a:t>2 AMC </a:t>
            </a:r>
            <a:r>
              <a:rPr lang="nl-NL" sz="1050" err="1"/>
              <a:t>PC’s</a:t>
            </a:r>
            <a:endParaRPr lang="nl-NL" sz="1050"/>
          </a:p>
        </p:txBody>
      </p:sp>
      <p:sp>
        <p:nvSpPr>
          <p:cNvPr id="24" name="Cilinder 23"/>
          <p:cNvSpPr/>
          <p:nvPr/>
        </p:nvSpPr>
        <p:spPr>
          <a:xfrm flipH="1">
            <a:off x="6668588" y="2278375"/>
            <a:ext cx="741680" cy="4136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/>
              <a:t>OK-lamp + camera + microfoon</a:t>
            </a:r>
          </a:p>
        </p:txBody>
      </p:sp>
      <p:sp>
        <p:nvSpPr>
          <p:cNvPr id="39" name="Afgeronde rechthoek 38"/>
          <p:cNvSpPr/>
          <p:nvPr/>
        </p:nvSpPr>
        <p:spPr>
          <a:xfrm flipH="1">
            <a:off x="8988457" y="2543008"/>
            <a:ext cx="186124" cy="10032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nl-NL" sz="600">
                <a:solidFill>
                  <a:schemeClr val="bg1"/>
                </a:solidFill>
              </a:rPr>
              <a:t>42inch Beeldscherm</a:t>
            </a:r>
          </a:p>
          <a:p>
            <a:pPr algn="ctr"/>
            <a:r>
              <a:rPr lang="nl-NL" sz="600">
                <a:solidFill>
                  <a:schemeClr val="bg1"/>
                </a:solidFill>
              </a:rPr>
              <a:t>OK Cockpit</a:t>
            </a:r>
            <a:endParaRPr lang="nl-NL" sz="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Stroomdiagram: Uitstel 40"/>
          <p:cNvSpPr/>
          <p:nvPr/>
        </p:nvSpPr>
        <p:spPr>
          <a:xfrm rot="5400000">
            <a:off x="6880452" y="2681944"/>
            <a:ext cx="217155" cy="1688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 flipH="1">
            <a:off x="2502730" y="3257254"/>
            <a:ext cx="153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OK ingang</a:t>
            </a:r>
          </a:p>
        </p:txBody>
      </p:sp>
      <p:sp>
        <p:nvSpPr>
          <p:cNvPr id="44" name="Tekstvak 43"/>
          <p:cNvSpPr txBox="1"/>
          <p:nvPr/>
        </p:nvSpPr>
        <p:spPr>
          <a:xfrm flipH="1">
            <a:off x="9392145" y="4264597"/>
            <a:ext cx="156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Steriele </a:t>
            </a:r>
          </a:p>
          <a:p>
            <a:r>
              <a:rPr lang="nl-NL" sz="1100"/>
              <a:t>opdekruimte</a:t>
            </a:r>
          </a:p>
        </p:txBody>
      </p:sp>
      <p:sp>
        <p:nvSpPr>
          <p:cNvPr id="27" name="Afgeronde rechthoek 26"/>
          <p:cNvSpPr/>
          <p:nvPr/>
        </p:nvSpPr>
        <p:spPr>
          <a:xfrm>
            <a:off x="6052434" y="1266551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/>
              <a:t>Anesthesie PC</a:t>
            </a:r>
          </a:p>
        </p:txBody>
      </p:sp>
      <p:sp>
        <p:nvSpPr>
          <p:cNvPr id="28" name="Afgeronde rechthoek 27"/>
          <p:cNvSpPr/>
          <p:nvPr/>
        </p:nvSpPr>
        <p:spPr>
          <a:xfrm flipH="1">
            <a:off x="3759216" y="4040326"/>
            <a:ext cx="200998" cy="8572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nl-NL" sz="600">
                <a:solidFill>
                  <a:schemeClr val="bg1"/>
                </a:solidFill>
              </a:rPr>
              <a:t>55inch Meekijkscherm Groot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391672" y="1419984"/>
            <a:ext cx="125226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1000"/>
              <a:t>2x overzichtscamera</a:t>
            </a:r>
            <a:endParaRPr lang="nl-NL"/>
          </a:p>
          <a:p>
            <a:pPr algn="ctr"/>
            <a:r>
              <a:rPr lang="nl-NL" sz="1000"/>
              <a:t>+ speaker</a:t>
            </a:r>
            <a:endParaRPr lang="nl-NL" sz="1000">
              <a:cs typeface="Calibri"/>
            </a:endParaRPr>
          </a:p>
        </p:txBody>
      </p:sp>
      <p:sp>
        <p:nvSpPr>
          <p:cNvPr id="31" name="Actieknop: Geluid 30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9597539" y="3530893"/>
            <a:ext cx="273900" cy="219945"/>
          </a:xfrm>
          <a:prstGeom prst="actionButtonSoun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Actieknop: Geluid 31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692065" y="1400418"/>
            <a:ext cx="273900" cy="219945"/>
          </a:xfrm>
          <a:prstGeom prst="actionButtonSoun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20BC27-698E-4934-B71A-F77C90205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254" y="2686455"/>
            <a:ext cx="227891" cy="20785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A453352-676E-4F1F-9845-1F27E77F042A}"/>
              </a:ext>
            </a:extLst>
          </p:cNvPr>
          <p:cNvSpPr txBox="1"/>
          <p:nvPr/>
        </p:nvSpPr>
        <p:spPr>
          <a:xfrm>
            <a:off x="1545279" y="7096264"/>
            <a:ext cx="44357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cs typeface="Calibri"/>
            </a:endParaRPr>
          </a:p>
        </p:txBody>
      </p:sp>
      <p:sp>
        <p:nvSpPr>
          <p:cNvPr id="45" name="Titel 38"/>
          <p:cNvSpPr>
            <a:spLocks noGrp="1"/>
          </p:cNvSpPr>
          <p:nvPr>
            <p:ph type="title"/>
          </p:nvPr>
        </p:nvSpPr>
        <p:spPr>
          <a:xfrm>
            <a:off x="197848" y="15993"/>
            <a:ext cx="9536641" cy="767682"/>
          </a:xfrm>
        </p:spPr>
        <p:txBody>
          <a:bodyPr/>
          <a:lstStyle/>
          <a:p>
            <a:r>
              <a:rPr lang="nl-NL">
                <a:ea typeface="+mj-lt"/>
                <a:cs typeface="+mj-lt"/>
              </a:rPr>
              <a:t>AMC alle </a:t>
            </a:r>
            <a:r>
              <a:rPr lang="nl-NL" err="1">
                <a:ea typeface="+mj-lt"/>
                <a:cs typeface="+mj-lt"/>
              </a:rPr>
              <a:t>OK’s</a:t>
            </a:r>
            <a:endParaRPr lang="nl-NL"/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B29F5C24-01FD-466D-9D9C-A6232A903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19" y="1420673"/>
            <a:ext cx="227891" cy="20785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A1F4D037-92B9-4C8C-BB58-59B3702C3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468" y="3546855"/>
            <a:ext cx="227891" cy="20785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53" name="Tekstvak 41">
            <a:extLst>
              <a:ext uri="{FF2B5EF4-FFF2-40B4-BE49-F238E27FC236}">
                <a16:creationId xmlns:a16="http://schemas.microsoft.com/office/drawing/2014/main" id="{ACB03CA3-50B8-4712-9741-4B3BAC0349F0}"/>
              </a:ext>
            </a:extLst>
          </p:cNvPr>
          <p:cNvSpPr txBox="1"/>
          <p:nvPr/>
        </p:nvSpPr>
        <p:spPr>
          <a:xfrm flipH="1">
            <a:off x="1594561" y="1627456"/>
            <a:ext cx="75309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100"/>
              <a:t>intercom</a:t>
            </a:r>
            <a:endParaRPr lang="en-US"/>
          </a:p>
        </p:txBody>
      </p:sp>
      <p:sp>
        <p:nvSpPr>
          <p:cNvPr id="55" name="Tekstvak 41">
            <a:extLst>
              <a:ext uri="{FF2B5EF4-FFF2-40B4-BE49-F238E27FC236}">
                <a16:creationId xmlns:a16="http://schemas.microsoft.com/office/drawing/2014/main" id="{8F050E83-45F3-49C6-94D4-2C34CCCAD786}"/>
              </a:ext>
            </a:extLst>
          </p:cNvPr>
          <p:cNvSpPr txBox="1"/>
          <p:nvPr/>
        </p:nvSpPr>
        <p:spPr>
          <a:xfrm flipH="1">
            <a:off x="9525185" y="3778457"/>
            <a:ext cx="75309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100"/>
              <a:t>intercom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167C4C-B676-4540-92F8-CEF9336F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88" y="1797612"/>
            <a:ext cx="407224" cy="346311"/>
          </a:xfrm>
          <a:prstGeom prst="rect">
            <a:avLst/>
          </a:prstGeom>
        </p:spPr>
      </p:pic>
      <p:pic>
        <p:nvPicPr>
          <p:cNvPr id="56" name="Picture 7">
            <a:extLst>
              <a:ext uri="{FF2B5EF4-FFF2-40B4-BE49-F238E27FC236}">
                <a16:creationId xmlns:a16="http://schemas.microsoft.com/office/drawing/2014/main" id="{2003C76E-1F03-496E-8B6B-D97464C2F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208" y="1762128"/>
            <a:ext cx="407224" cy="346311"/>
          </a:xfrm>
          <a:prstGeom prst="rect">
            <a:avLst/>
          </a:prstGeom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35F44A9D-A4EC-4D4E-A6A6-1EDD4E256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138" y="5045840"/>
            <a:ext cx="407224" cy="346311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28EC04FB-0A5B-4ABB-9B4C-2881485B5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056" y="5054730"/>
            <a:ext cx="407224" cy="34631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464484A-3C99-4B23-9767-050767F77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993" y="1764693"/>
            <a:ext cx="437421" cy="351314"/>
          </a:xfrm>
          <a:prstGeom prst="rect">
            <a:avLst/>
          </a:prstGeom>
        </p:spPr>
      </p:pic>
      <p:pic>
        <p:nvPicPr>
          <p:cNvPr id="60" name="Picture 11">
            <a:extLst>
              <a:ext uri="{FF2B5EF4-FFF2-40B4-BE49-F238E27FC236}">
                <a16:creationId xmlns:a16="http://schemas.microsoft.com/office/drawing/2014/main" id="{CCD059D6-BFC0-44A0-9AB0-E9555E92E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399" y="5048405"/>
            <a:ext cx="437421" cy="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xmlns="" r:id="rId7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2EBBEB84-4818-4EA3-B27F-CC0905DC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9" y="1454915"/>
            <a:ext cx="10583439" cy="5479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FE04C-E032-4B21-8B9C-E0083826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70" y="804798"/>
            <a:ext cx="9536641" cy="767682"/>
          </a:xfrm>
        </p:spPr>
        <p:txBody>
          <a:bodyPr/>
          <a:lstStyle/>
          <a:p>
            <a:r>
              <a:rPr lang="en-US" err="1"/>
              <a:t>VUmc</a:t>
            </a:r>
            <a:r>
              <a:rPr lang="en-US"/>
              <a:t> OK 7&amp;8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A5B50-34C1-45D3-81AA-FC906830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2" name="Rechthoek 9">
            <a:extLst>
              <a:ext uri="{FF2B5EF4-FFF2-40B4-BE49-F238E27FC236}">
                <a16:creationId xmlns:a16="http://schemas.microsoft.com/office/drawing/2014/main" id="{133C1996-6661-45F5-86C2-4D026E7969F5}"/>
              </a:ext>
            </a:extLst>
          </p:cNvPr>
          <p:cNvSpPr/>
          <p:nvPr/>
        </p:nvSpPr>
        <p:spPr>
          <a:xfrm>
            <a:off x="1795508" y="4020723"/>
            <a:ext cx="1580605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Afgeronde rechthoek 12">
            <a:extLst>
              <a:ext uri="{FF2B5EF4-FFF2-40B4-BE49-F238E27FC236}">
                <a16:creationId xmlns:a16="http://schemas.microsoft.com/office/drawing/2014/main" id="{7DAB84C8-58EC-43A4-BC20-8000D755586C}"/>
              </a:ext>
            </a:extLst>
          </p:cNvPr>
          <p:cNvSpPr/>
          <p:nvPr/>
        </p:nvSpPr>
        <p:spPr>
          <a:xfrm rot="5400000">
            <a:off x="1871061" y="4147119"/>
            <a:ext cx="1576255" cy="534240"/>
          </a:xfrm>
          <a:prstGeom prst="roundRect">
            <a:avLst/>
          </a:prstGeom>
          <a:ln w="31750"/>
          <a:scene3d>
            <a:camera prst="perspectiveRelaxedModerately"/>
            <a:lightRig rig="sunrise" dir="t"/>
          </a:scene3d>
          <a:sp3d extrusionH="76200" contourW="12700" prstMaterial="flat">
            <a:bevelT prst="angle"/>
            <a:bevelB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Operatietafel</a:t>
            </a:r>
          </a:p>
        </p:txBody>
      </p:sp>
      <p:sp>
        <p:nvSpPr>
          <p:cNvPr id="64" name="Afgeronde rechthoek 15">
            <a:extLst>
              <a:ext uri="{FF2B5EF4-FFF2-40B4-BE49-F238E27FC236}">
                <a16:creationId xmlns:a16="http://schemas.microsoft.com/office/drawing/2014/main" id="{D4BB6C6F-5930-4803-99D6-25CEC09B778A}"/>
              </a:ext>
            </a:extLst>
          </p:cNvPr>
          <p:cNvSpPr/>
          <p:nvPr/>
        </p:nvSpPr>
        <p:spPr>
          <a:xfrm rot="2100000" flipH="1">
            <a:off x="1265824" y="3309586"/>
            <a:ext cx="161720" cy="713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65" name="Afgeronde rechthoek 16">
            <a:extLst>
              <a:ext uri="{FF2B5EF4-FFF2-40B4-BE49-F238E27FC236}">
                <a16:creationId xmlns:a16="http://schemas.microsoft.com/office/drawing/2014/main" id="{5D1ADA7E-6143-4A7D-B7FB-7BDFA15780B6}"/>
              </a:ext>
            </a:extLst>
          </p:cNvPr>
          <p:cNvSpPr/>
          <p:nvPr/>
        </p:nvSpPr>
        <p:spPr>
          <a:xfrm rot="18900000" flipH="1">
            <a:off x="1295974" y="4730479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67" name="Afgeronde rechthoek 18">
            <a:extLst>
              <a:ext uri="{FF2B5EF4-FFF2-40B4-BE49-F238E27FC236}">
                <a16:creationId xmlns:a16="http://schemas.microsoft.com/office/drawing/2014/main" id="{3FC0A3AD-3625-4031-9653-01730F1D2162}"/>
              </a:ext>
            </a:extLst>
          </p:cNvPr>
          <p:cNvSpPr/>
          <p:nvPr/>
        </p:nvSpPr>
        <p:spPr>
          <a:xfrm rot="19500000" flipH="1">
            <a:off x="3726296" y="3375162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68" name="Afgeronde rechthoek 19">
            <a:extLst>
              <a:ext uri="{FF2B5EF4-FFF2-40B4-BE49-F238E27FC236}">
                <a16:creationId xmlns:a16="http://schemas.microsoft.com/office/drawing/2014/main" id="{CAE7D654-5F0A-46E7-A6FD-D8FD9B1DC4D9}"/>
              </a:ext>
            </a:extLst>
          </p:cNvPr>
          <p:cNvSpPr/>
          <p:nvPr/>
        </p:nvSpPr>
        <p:spPr>
          <a:xfrm>
            <a:off x="427780" y="5967358"/>
            <a:ext cx="1087523" cy="238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Nurse station</a:t>
            </a:r>
          </a:p>
        </p:txBody>
      </p:sp>
      <p:sp>
        <p:nvSpPr>
          <p:cNvPr id="69" name="Afgeronde rechthoek 20">
            <a:extLst>
              <a:ext uri="{FF2B5EF4-FFF2-40B4-BE49-F238E27FC236}">
                <a16:creationId xmlns:a16="http://schemas.microsoft.com/office/drawing/2014/main" id="{3C21CDBB-C8F0-4B3A-B6A9-81D379BB1515}"/>
              </a:ext>
            </a:extLst>
          </p:cNvPr>
          <p:cNvSpPr/>
          <p:nvPr/>
        </p:nvSpPr>
        <p:spPr>
          <a:xfrm rot="5400000">
            <a:off x="170637" y="5083705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err="1"/>
              <a:t>VUmc</a:t>
            </a:r>
            <a:r>
              <a:rPr lang="nl-NL" sz="1050"/>
              <a:t> werkplek</a:t>
            </a:r>
          </a:p>
        </p:txBody>
      </p:sp>
      <p:sp>
        <p:nvSpPr>
          <p:cNvPr id="70" name="Afgeronde rechthoek 21">
            <a:extLst>
              <a:ext uri="{FF2B5EF4-FFF2-40B4-BE49-F238E27FC236}">
                <a16:creationId xmlns:a16="http://schemas.microsoft.com/office/drawing/2014/main" id="{31E87961-C691-4563-97AD-014227802522}"/>
              </a:ext>
            </a:extLst>
          </p:cNvPr>
          <p:cNvSpPr/>
          <p:nvPr/>
        </p:nvSpPr>
        <p:spPr>
          <a:xfrm rot="-5400000">
            <a:off x="-182045" y="5102319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White board</a:t>
            </a:r>
          </a:p>
        </p:txBody>
      </p:sp>
      <p:sp>
        <p:nvSpPr>
          <p:cNvPr id="71" name="Cilinder 23">
            <a:extLst>
              <a:ext uri="{FF2B5EF4-FFF2-40B4-BE49-F238E27FC236}">
                <a16:creationId xmlns:a16="http://schemas.microsoft.com/office/drawing/2014/main" id="{063D9E19-5603-499F-8D19-DED16B84C199}"/>
              </a:ext>
            </a:extLst>
          </p:cNvPr>
          <p:cNvSpPr/>
          <p:nvPr/>
        </p:nvSpPr>
        <p:spPr>
          <a:xfrm flipH="1">
            <a:off x="2585810" y="3020321"/>
            <a:ext cx="741680" cy="4136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/>
              <a:t>OK-lamp + camera + microfoon</a:t>
            </a:r>
          </a:p>
        </p:txBody>
      </p:sp>
      <p:sp>
        <p:nvSpPr>
          <p:cNvPr id="72" name="Ovaal 24">
            <a:extLst>
              <a:ext uri="{FF2B5EF4-FFF2-40B4-BE49-F238E27FC236}">
                <a16:creationId xmlns:a16="http://schemas.microsoft.com/office/drawing/2014/main" id="{9A4E6EF7-9446-40B2-BA14-CB8A0F856F3E}"/>
              </a:ext>
            </a:extLst>
          </p:cNvPr>
          <p:cNvSpPr/>
          <p:nvPr/>
        </p:nvSpPr>
        <p:spPr>
          <a:xfrm>
            <a:off x="881085" y="3126650"/>
            <a:ext cx="19304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Afgeronde rechthoek 74">
            <a:extLst>
              <a:ext uri="{FF2B5EF4-FFF2-40B4-BE49-F238E27FC236}">
                <a16:creationId xmlns:a16="http://schemas.microsoft.com/office/drawing/2014/main" id="{C1BBABFE-109E-4CE4-876F-DD505A1DB8BC}"/>
              </a:ext>
            </a:extLst>
          </p:cNvPr>
          <p:cNvSpPr/>
          <p:nvPr/>
        </p:nvSpPr>
        <p:spPr>
          <a:xfrm rot="10800000" flipH="1">
            <a:off x="495902" y="2864753"/>
            <a:ext cx="257175" cy="6923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nl-NL" sz="600">
                <a:solidFill>
                  <a:schemeClr val="bg1"/>
                </a:solidFill>
              </a:rPr>
              <a:t>Beeldscherm</a:t>
            </a:r>
          </a:p>
          <a:p>
            <a:pPr algn="ctr"/>
            <a:r>
              <a:rPr lang="nl-NL" sz="600">
                <a:solidFill>
                  <a:schemeClr val="bg1"/>
                </a:solidFill>
              </a:rPr>
              <a:t>55" OK Cockpit</a:t>
            </a:r>
            <a:endParaRPr lang="nl-NL" sz="600">
              <a:solidFill>
                <a:schemeClr val="bg1"/>
              </a:solidFill>
              <a:cs typeface="Calibri"/>
            </a:endParaRPr>
          </a:p>
        </p:txBody>
      </p:sp>
      <p:sp>
        <p:nvSpPr>
          <p:cNvPr id="76" name="Stroomdiagram: Uitstel 75">
            <a:extLst>
              <a:ext uri="{FF2B5EF4-FFF2-40B4-BE49-F238E27FC236}">
                <a16:creationId xmlns:a16="http://schemas.microsoft.com/office/drawing/2014/main" id="{3A6ED6AB-B9CC-413E-8B7D-79016AA39B20}"/>
              </a:ext>
            </a:extLst>
          </p:cNvPr>
          <p:cNvSpPr/>
          <p:nvPr/>
        </p:nvSpPr>
        <p:spPr>
          <a:xfrm rot="5400000">
            <a:off x="2878295" y="3433980"/>
            <a:ext cx="156709" cy="10835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Tekstvak 41">
            <a:extLst>
              <a:ext uri="{FF2B5EF4-FFF2-40B4-BE49-F238E27FC236}">
                <a16:creationId xmlns:a16="http://schemas.microsoft.com/office/drawing/2014/main" id="{5F35CD77-98BC-4D3F-9E15-E4E244926B03}"/>
              </a:ext>
            </a:extLst>
          </p:cNvPr>
          <p:cNvSpPr txBox="1"/>
          <p:nvPr/>
        </p:nvSpPr>
        <p:spPr>
          <a:xfrm flipH="1">
            <a:off x="608846" y="6595155"/>
            <a:ext cx="1531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OK ingang</a:t>
            </a:r>
          </a:p>
        </p:txBody>
      </p:sp>
      <p:sp>
        <p:nvSpPr>
          <p:cNvPr id="78" name="Afgeronde rechthoek 26">
            <a:extLst>
              <a:ext uri="{FF2B5EF4-FFF2-40B4-BE49-F238E27FC236}">
                <a16:creationId xmlns:a16="http://schemas.microsoft.com/office/drawing/2014/main" id="{4F01EEE9-E0AC-4585-8B45-83489AAD1DE3}"/>
              </a:ext>
            </a:extLst>
          </p:cNvPr>
          <p:cNvSpPr/>
          <p:nvPr/>
        </p:nvSpPr>
        <p:spPr>
          <a:xfrm>
            <a:off x="2177669" y="2312018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/>
              <a:t>Anesthesie PC</a:t>
            </a:r>
          </a:p>
        </p:txBody>
      </p:sp>
      <p:sp>
        <p:nvSpPr>
          <p:cNvPr id="79" name="Afgeronde rechthoek 27">
            <a:extLst>
              <a:ext uri="{FF2B5EF4-FFF2-40B4-BE49-F238E27FC236}">
                <a16:creationId xmlns:a16="http://schemas.microsoft.com/office/drawing/2014/main" id="{929315F7-CBA2-4428-9BBE-5A50A88ABC3A}"/>
              </a:ext>
            </a:extLst>
          </p:cNvPr>
          <p:cNvSpPr/>
          <p:nvPr/>
        </p:nvSpPr>
        <p:spPr>
          <a:xfrm flipH="1">
            <a:off x="249224" y="2780593"/>
            <a:ext cx="209880" cy="9016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nl-NL" sz="800">
                <a:solidFill>
                  <a:schemeClr val="bg1"/>
                </a:solidFill>
              </a:rPr>
              <a:t>Meekijkscherm Groot 55inch</a:t>
            </a:r>
          </a:p>
        </p:txBody>
      </p:sp>
      <p:sp>
        <p:nvSpPr>
          <p:cNvPr id="80" name="Tekstvak 1">
            <a:extLst>
              <a:ext uri="{FF2B5EF4-FFF2-40B4-BE49-F238E27FC236}">
                <a16:creationId xmlns:a16="http://schemas.microsoft.com/office/drawing/2014/main" id="{D8A77636-5784-4399-A46C-A0458A90408F}"/>
              </a:ext>
            </a:extLst>
          </p:cNvPr>
          <p:cNvSpPr txBox="1"/>
          <p:nvPr/>
        </p:nvSpPr>
        <p:spPr>
          <a:xfrm>
            <a:off x="308894" y="2161930"/>
            <a:ext cx="1252266" cy="400110"/>
          </a:xfrm>
          <a:prstGeom prst="rect">
            <a:avLst/>
          </a:prstGeom>
          <a:solidFill>
            <a:srgbClr val="F2F2F2">
              <a:alpha val="50980"/>
            </a:srgb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1000"/>
              <a:t>2x overzichtscamera</a:t>
            </a:r>
          </a:p>
          <a:p>
            <a:pPr algn="ctr"/>
            <a:r>
              <a:rPr lang="nl-NL" sz="1000"/>
              <a:t>+ speaker</a:t>
            </a:r>
            <a:endParaRPr lang="nl-NL" sz="1000">
              <a:cs typeface="Calibri"/>
            </a:endParaRPr>
          </a:p>
        </p:txBody>
      </p:sp>
      <p:sp>
        <p:nvSpPr>
          <p:cNvPr id="82" name="Actieknop: Geluid 31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50D9E18-0FCE-4B51-A928-B5208FF99346}"/>
              </a:ext>
            </a:extLst>
          </p:cNvPr>
          <p:cNvSpPr/>
          <p:nvPr/>
        </p:nvSpPr>
        <p:spPr>
          <a:xfrm>
            <a:off x="4247631" y="6362153"/>
            <a:ext cx="273900" cy="235766"/>
          </a:xfrm>
          <a:prstGeom prst="actionButtonSoun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Afgeronde rechthoek 20">
            <a:extLst>
              <a:ext uri="{FF2B5EF4-FFF2-40B4-BE49-F238E27FC236}">
                <a16:creationId xmlns:a16="http://schemas.microsoft.com/office/drawing/2014/main" id="{3C21CDBB-C8F0-4B3A-B6A9-81D379BB1515}"/>
              </a:ext>
            </a:extLst>
          </p:cNvPr>
          <p:cNvSpPr/>
          <p:nvPr/>
        </p:nvSpPr>
        <p:spPr>
          <a:xfrm rot="5400000">
            <a:off x="4058177" y="4914353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err="1"/>
              <a:t>VUmc</a:t>
            </a:r>
            <a:r>
              <a:rPr lang="nl-NL" sz="1050"/>
              <a:t> werkplek</a:t>
            </a:r>
          </a:p>
        </p:txBody>
      </p:sp>
      <p:sp>
        <p:nvSpPr>
          <p:cNvPr id="88" name="Afgeronde rechthoek 20">
            <a:extLst>
              <a:ext uri="{FF2B5EF4-FFF2-40B4-BE49-F238E27FC236}">
                <a16:creationId xmlns:a16="http://schemas.microsoft.com/office/drawing/2014/main" id="{3C21CDBB-C8F0-4B3A-B6A9-81D379BB1515}"/>
              </a:ext>
            </a:extLst>
          </p:cNvPr>
          <p:cNvSpPr/>
          <p:nvPr/>
        </p:nvSpPr>
        <p:spPr>
          <a:xfrm>
            <a:off x="2278430" y="1692626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err="1"/>
              <a:t>VUmc</a:t>
            </a:r>
            <a:r>
              <a:rPr lang="nl-NL" sz="1050"/>
              <a:t> werkplek</a:t>
            </a:r>
          </a:p>
        </p:txBody>
      </p:sp>
      <p:sp>
        <p:nvSpPr>
          <p:cNvPr id="31" name="Afgeronde rechthoek 21">
            <a:extLst>
              <a:ext uri="{FF2B5EF4-FFF2-40B4-BE49-F238E27FC236}">
                <a16:creationId xmlns:a16="http://schemas.microsoft.com/office/drawing/2014/main" id="{041EB732-8276-494F-82CB-1AEADD6B432A}"/>
              </a:ext>
            </a:extLst>
          </p:cNvPr>
          <p:cNvSpPr/>
          <p:nvPr/>
        </p:nvSpPr>
        <p:spPr>
          <a:xfrm>
            <a:off x="2175381" y="1503433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White board</a:t>
            </a:r>
          </a:p>
        </p:txBody>
      </p:sp>
      <p:sp>
        <p:nvSpPr>
          <p:cNvPr id="32" name="Afgeronde rechthoek 21">
            <a:extLst>
              <a:ext uri="{FF2B5EF4-FFF2-40B4-BE49-F238E27FC236}">
                <a16:creationId xmlns:a16="http://schemas.microsoft.com/office/drawing/2014/main" id="{3CD31A5B-08BA-4B48-B5DC-BEC7FB6AC340}"/>
              </a:ext>
            </a:extLst>
          </p:cNvPr>
          <p:cNvSpPr/>
          <p:nvPr/>
        </p:nvSpPr>
        <p:spPr>
          <a:xfrm rot="5400000">
            <a:off x="4142917" y="4946222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White board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F344F15-035E-454D-B624-321818114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522" y="3085965"/>
            <a:ext cx="407224" cy="346311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3A9E92C-F2F3-4B3A-A2B3-32821D954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694" y="3016589"/>
            <a:ext cx="407224" cy="346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F932D-E65B-4CFA-812F-D26E33326C81}"/>
              </a:ext>
            </a:extLst>
          </p:cNvPr>
          <p:cNvSpPr txBox="1"/>
          <p:nvPr/>
        </p:nvSpPr>
        <p:spPr>
          <a:xfrm>
            <a:off x="4028281" y="35512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err="1">
                <a:solidFill>
                  <a:srgbClr val="003741"/>
                </a:solidFill>
                <a:latin typeface="Calibri Light"/>
              </a:rPr>
              <a:t>VUmc</a:t>
            </a:r>
            <a:r>
              <a:rPr lang="nl-NL">
                <a:solidFill>
                  <a:srgbClr val="003741"/>
                </a:solidFill>
                <a:latin typeface="Calibri Light"/>
              </a:rPr>
              <a:t> OK 9&amp;10</a:t>
            </a:r>
            <a:endParaRPr lang="en-US"/>
          </a:p>
        </p:txBody>
      </p:sp>
      <p:sp>
        <p:nvSpPr>
          <p:cNvPr id="9" name="Titel 38">
            <a:extLst>
              <a:ext uri="{FF2B5EF4-FFF2-40B4-BE49-F238E27FC236}">
                <a16:creationId xmlns:a16="http://schemas.microsoft.com/office/drawing/2014/main" id="{49676D0E-C512-4B54-B495-FFC509AC8085}"/>
              </a:ext>
            </a:extLst>
          </p:cNvPr>
          <p:cNvSpPr txBox="1">
            <a:spLocks/>
          </p:cNvSpPr>
          <p:nvPr/>
        </p:nvSpPr>
        <p:spPr>
          <a:xfrm>
            <a:off x="6021918" y="801690"/>
            <a:ext cx="9536641" cy="767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374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err="1">
                <a:ea typeface="+mj-lt"/>
                <a:cs typeface="+mj-lt"/>
              </a:rPr>
              <a:t>VUmc</a:t>
            </a:r>
            <a:r>
              <a:rPr lang="nl-NL">
                <a:ea typeface="+mj-lt"/>
                <a:cs typeface="+mj-lt"/>
              </a:rPr>
              <a:t> </a:t>
            </a:r>
            <a:r>
              <a:rPr lang="nl-NL"/>
              <a:t>OK 9&amp;10 </a:t>
            </a:r>
            <a:endParaRPr lang="en-US">
              <a:cs typeface="Calibri Light" panose="020F0302020204030204"/>
            </a:endParaRPr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id="{E848F38B-713E-4F14-9694-17366BA59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364" y="5314672"/>
            <a:ext cx="407224" cy="346311"/>
          </a:xfrm>
          <a:prstGeom prst="rect">
            <a:avLst/>
          </a:prstGeom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7D3B4035-5A24-423C-80D8-30658136E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47" y="5306000"/>
            <a:ext cx="407224" cy="34631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2DC4B2C-38DF-487B-A6BA-882827DE4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97" y="3007173"/>
            <a:ext cx="437421" cy="35131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036B970-CA17-4227-B68D-56607D44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589" y="5313849"/>
            <a:ext cx="541515" cy="446786"/>
          </a:xfrm>
          <a:prstGeom prst="rect">
            <a:avLst/>
          </a:prstGeom>
        </p:spPr>
      </p:pic>
      <p:sp>
        <p:nvSpPr>
          <p:cNvPr id="66" name="Afgeronde rechthoek 17">
            <a:extLst>
              <a:ext uri="{FF2B5EF4-FFF2-40B4-BE49-F238E27FC236}">
                <a16:creationId xmlns:a16="http://schemas.microsoft.com/office/drawing/2014/main" id="{8F2702A9-2F44-4669-A662-AE8D331C542D}"/>
              </a:ext>
            </a:extLst>
          </p:cNvPr>
          <p:cNvSpPr/>
          <p:nvPr/>
        </p:nvSpPr>
        <p:spPr>
          <a:xfrm rot="2700000">
            <a:off x="3466307" y="4791182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22ED1A27-CAA0-49AB-8F3D-594F54A55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662" y="3839833"/>
            <a:ext cx="227891" cy="20785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02" name="Rechthoek 9">
            <a:extLst>
              <a:ext uri="{FF2B5EF4-FFF2-40B4-BE49-F238E27FC236}">
                <a16:creationId xmlns:a16="http://schemas.microsoft.com/office/drawing/2014/main" id="{D2B48A85-ABF0-48F4-9FC1-2E6CDC43B2CD}"/>
              </a:ext>
            </a:extLst>
          </p:cNvPr>
          <p:cNvSpPr/>
          <p:nvPr/>
        </p:nvSpPr>
        <p:spPr>
          <a:xfrm>
            <a:off x="6935170" y="3855955"/>
            <a:ext cx="1580605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Afgeronde rechthoek 12">
            <a:extLst>
              <a:ext uri="{FF2B5EF4-FFF2-40B4-BE49-F238E27FC236}">
                <a16:creationId xmlns:a16="http://schemas.microsoft.com/office/drawing/2014/main" id="{CAC36B3A-E470-42E0-AFC3-47ED91AB86B6}"/>
              </a:ext>
            </a:extLst>
          </p:cNvPr>
          <p:cNvSpPr/>
          <p:nvPr/>
        </p:nvSpPr>
        <p:spPr>
          <a:xfrm rot="5400000">
            <a:off x="7010723" y="3982351"/>
            <a:ext cx="1576255" cy="534240"/>
          </a:xfrm>
          <a:prstGeom prst="roundRect">
            <a:avLst/>
          </a:prstGeom>
          <a:ln w="31750"/>
          <a:scene3d>
            <a:camera prst="perspectiveRelaxedModerately"/>
            <a:lightRig rig="sunrise" dir="t"/>
          </a:scene3d>
          <a:sp3d extrusionH="76200" contourW="12700" prstMaterial="flat">
            <a:bevelT prst="angle"/>
            <a:bevelB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Operatietafel</a:t>
            </a:r>
          </a:p>
        </p:txBody>
      </p:sp>
      <p:sp>
        <p:nvSpPr>
          <p:cNvPr id="104" name="Afgeronde rechthoek 15">
            <a:extLst>
              <a:ext uri="{FF2B5EF4-FFF2-40B4-BE49-F238E27FC236}">
                <a16:creationId xmlns:a16="http://schemas.microsoft.com/office/drawing/2014/main" id="{AABA057F-65C5-4B1D-8348-DA00E3B7149D}"/>
              </a:ext>
            </a:extLst>
          </p:cNvPr>
          <p:cNvSpPr/>
          <p:nvPr/>
        </p:nvSpPr>
        <p:spPr>
          <a:xfrm rot="7380000" flipH="1">
            <a:off x="6474824" y="2026128"/>
            <a:ext cx="161720" cy="713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105" name="Afgeronde rechthoek 16">
            <a:extLst>
              <a:ext uri="{FF2B5EF4-FFF2-40B4-BE49-F238E27FC236}">
                <a16:creationId xmlns:a16="http://schemas.microsoft.com/office/drawing/2014/main" id="{77D4F921-877D-4A90-BEBD-703AC8383F38}"/>
              </a:ext>
            </a:extLst>
          </p:cNvPr>
          <p:cNvSpPr/>
          <p:nvPr/>
        </p:nvSpPr>
        <p:spPr>
          <a:xfrm rot="18900000" flipH="1">
            <a:off x="5993608" y="3958670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l-NL" sz="800"/>
              <a:t>Beeldscherm</a:t>
            </a:r>
          </a:p>
        </p:txBody>
      </p:sp>
      <p:sp>
        <p:nvSpPr>
          <p:cNvPr id="106" name="Afgeronde rechthoek 18">
            <a:extLst>
              <a:ext uri="{FF2B5EF4-FFF2-40B4-BE49-F238E27FC236}">
                <a16:creationId xmlns:a16="http://schemas.microsoft.com/office/drawing/2014/main" id="{ABDCBC29-8175-450B-8AB2-20BF967FF12F}"/>
              </a:ext>
            </a:extLst>
          </p:cNvPr>
          <p:cNvSpPr/>
          <p:nvPr/>
        </p:nvSpPr>
        <p:spPr>
          <a:xfrm rot="2220000" flipH="1">
            <a:off x="9177978" y="1978968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  <a:endParaRPr lang="nl-NL" sz="800" err="1"/>
          </a:p>
        </p:txBody>
      </p:sp>
      <p:sp>
        <p:nvSpPr>
          <p:cNvPr id="107" name="Afgeronde rechthoek 19">
            <a:extLst>
              <a:ext uri="{FF2B5EF4-FFF2-40B4-BE49-F238E27FC236}">
                <a16:creationId xmlns:a16="http://schemas.microsoft.com/office/drawing/2014/main" id="{E9AA0B0E-A5E3-4C09-9E5E-35B554533179}"/>
              </a:ext>
            </a:extLst>
          </p:cNvPr>
          <p:cNvSpPr/>
          <p:nvPr/>
        </p:nvSpPr>
        <p:spPr>
          <a:xfrm>
            <a:off x="5056076" y="5993374"/>
            <a:ext cx="1087523" cy="238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Nurse station</a:t>
            </a:r>
          </a:p>
        </p:txBody>
      </p:sp>
      <p:sp>
        <p:nvSpPr>
          <p:cNvPr id="108" name="Afgeronde rechthoek 20">
            <a:extLst>
              <a:ext uri="{FF2B5EF4-FFF2-40B4-BE49-F238E27FC236}">
                <a16:creationId xmlns:a16="http://schemas.microsoft.com/office/drawing/2014/main" id="{FC87572B-DBDC-4779-AE83-67C6D7722D94}"/>
              </a:ext>
            </a:extLst>
          </p:cNvPr>
          <p:cNvSpPr/>
          <p:nvPr/>
        </p:nvSpPr>
        <p:spPr>
          <a:xfrm rot="5400000">
            <a:off x="4720927" y="4884249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err="1"/>
              <a:t>VUmc</a:t>
            </a:r>
            <a:r>
              <a:rPr lang="nl-NL" sz="1050"/>
              <a:t> werkplek</a:t>
            </a:r>
          </a:p>
        </p:txBody>
      </p:sp>
      <p:sp>
        <p:nvSpPr>
          <p:cNvPr id="109" name="Afgeronde rechthoek 21">
            <a:extLst>
              <a:ext uri="{FF2B5EF4-FFF2-40B4-BE49-F238E27FC236}">
                <a16:creationId xmlns:a16="http://schemas.microsoft.com/office/drawing/2014/main" id="{656E8472-6368-4A6D-B024-3449A68082EB}"/>
              </a:ext>
            </a:extLst>
          </p:cNvPr>
          <p:cNvSpPr/>
          <p:nvPr/>
        </p:nvSpPr>
        <p:spPr>
          <a:xfrm rot="-5400000">
            <a:off x="4350911" y="4937551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White board</a:t>
            </a:r>
          </a:p>
        </p:txBody>
      </p:sp>
      <p:sp>
        <p:nvSpPr>
          <p:cNvPr id="110" name="Cilinder 23">
            <a:extLst>
              <a:ext uri="{FF2B5EF4-FFF2-40B4-BE49-F238E27FC236}">
                <a16:creationId xmlns:a16="http://schemas.microsoft.com/office/drawing/2014/main" id="{1D23B465-A14D-4FCA-9B14-5141BD6E40A0}"/>
              </a:ext>
            </a:extLst>
          </p:cNvPr>
          <p:cNvSpPr/>
          <p:nvPr/>
        </p:nvSpPr>
        <p:spPr>
          <a:xfrm flipH="1">
            <a:off x="7725472" y="2855553"/>
            <a:ext cx="741680" cy="4136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/>
              <a:t>OK-lamp + camera + microfoon</a:t>
            </a:r>
          </a:p>
        </p:txBody>
      </p:sp>
      <p:sp>
        <p:nvSpPr>
          <p:cNvPr id="111" name="Ovaal 24">
            <a:extLst>
              <a:ext uri="{FF2B5EF4-FFF2-40B4-BE49-F238E27FC236}">
                <a16:creationId xmlns:a16="http://schemas.microsoft.com/office/drawing/2014/main" id="{20283A6E-8315-464C-A74C-7B0960F815A6}"/>
              </a:ext>
            </a:extLst>
          </p:cNvPr>
          <p:cNvSpPr/>
          <p:nvPr/>
        </p:nvSpPr>
        <p:spPr>
          <a:xfrm>
            <a:off x="6020747" y="2961882"/>
            <a:ext cx="19304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Afgeronde rechthoek 74">
            <a:extLst>
              <a:ext uri="{FF2B5EF4-FFF2-40B4-BE49-F238E27FC236}">
                <a16:creationId xmlns:a16="http://schemas.microsoft.com/office/drawing/2014/main" id="{7660A6F4-C2A6-4806-AEE4-3992E1BCE7DD}"/>
              </a:ext>
            </a:extLst>
          </p:cNvPr>
          <p:cNvSpPr/>
          <p:nvPr/>
        </p:nvSpPr>
        <p:spPr>
          <a:xfrm rot="10800000" flipH="1">
            <a:off x="5054861" y="2743345"/>
            <a:ext cx="257175" cy="6923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nl-NL" sz="600">
                <a:solidFill>
                  <a:schemeClr val="bg1"/>
                </a:solidFill>
              </a:rPr>
              <a:t>Beeldscherm</a:t>
            </a:r>
          </a:p>
          <a:p>
            <a:pPr algn="ctr"/>
            <a:r>
              <a:rPr lang="nl-NL" sz="600">
                <a:solidFill>
                  <a:schemeClr val="bg1"/>
                </a:solidFill>
              </a:rPr>
              <a:t>55" OK Cockpit</a:t>
            </a:r>
            <a:endParaRPr lang="nl-NL" sz="600">
              <a:solidFill>
                <a:schemeClr val="bg1"/>
              </a:solidFill>
              <a:cs typeface="Calibri"/>
            </a:endParaRPr>
          </a:p>
        </p:txBody>
      </p:sp>
      <p:sp>
        <p:nvSpPr>
          <p:cNvPr id="113" name="Stroomdiagram: Uitstel 75">
            <a:extLst>
              <a:ext uri="{FF2B5EF4-FFF2-40B4-BE49-F238E27FC236}">
                <a16:creationId xmlns:a16="http://schemas.microsoft.com/office/drawing/2014/main" id="{094C6D70-789B-4A37-B628-F2768DF77D59}"/>
              </a:ext>
            </a:extLst>
          </p:cNvPr>
          <p:cNvSpPr/>
          <p:nvPr/>
        </p:nvSpPr>
        <p:spPr>
          <a:xfrm rot="5400000">
            <a:off x="8017957" y="3269212"/>
            <a:ext cx="156709" cy="10835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Afgeronde rechthoek 26">
            <a:extLst>
              <a:ext uri="{FF2B5EF4-FFF2-40B4-BE49-F238E27FC236}">
                <a16:creationId xmlns:a16="http://schemas.microsoft.com/office/drawing/2014/main" id="{A4687B2C-93F4-462A-852B-1F447DC3B547}"/>
              </a:ext>
            </a:extLst>
          </p:cNvPr>
          <p:cNvSpPr/>
          <p:nvPr/>
        </p:nvSpPr>
        <p:spPr>
          <a:xfrm>
            <a:off x="7317331" y="2147250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/>
              <a:t>Anesthesie PC</a:t>
            </a:r>
          </a:p>
        </p:txBody>
      </p:sp>
      <p:sp>
        <p:nvSpPr>
          <p:cNvPr id="115" name="Afgeronde rechthoek 27">
            <a:extLst>
              <a:ext uri="{FF2B5EF4-FFF2-40B4-BE49-F238E27FC236}">
                <a16:creationId xmlns:a16="http://schemas.microsoft.com/office/drawing/2014/main" id="{49049EFD-DE14-4425-AD23-C97F7F539C45}"/>
              </a:ext>
            </a:extLst>
          </p:cNvPr>
          <p:cNvSpPr/>
          <p:nvPr/>
        </p:nvSpPr>
        <p:spPr>
          <a:xfrm flipH="1">
            <a:off x="4799515" y="2615825"/>
            <a:ext cx="209880" cy="9016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nl-NL" sz="800">
                <a:solidFill>
                  <a:schemeClr val="bg1"/>
                </a:solidFill>
              </a:rPr>
              <a:t>Meekijkscherm Groot 55inch</a:t>
            </a:r>
          </a:p>
        </p:txBody>
      </p:sp>
      <p:sp>
        <p:nvSpPr>
          <p:cNvPr id="116" name="Tekstvak 1">
            <a:extLst>
              <a:ext uri="{FF2B5EF4-FFF2-40B4-BE49-F238E27FC236}">
                <a16:creationId xmlns:a16="http://schemas.microsoft.com/office/drawing/2014/main" id="{77BB8A3A-CCE0-4501-AA2A-BAF9384F6ADB}"/>
              </a:ext>
            </a:extLst>
          </p:cNvPr>
          <p:cNvSpPr txBox="1"/>
          <p:nvPr/>
        </p:nvSpPr>
        <p:spPr>
          <a:xfrm>
            <a:off x="5517894" y="2448107"/>
            <a:ext cx="1252266" cy="400110"/>
          </a:xfrm>
          <a:prstGeom prst="rect">
            <a:avLst/>
          </a:prstGeom>
          <a:solidFill>
            <a:srgbClr val="F2F2F2">
              <a:alpha val="50980"/>
            </a:srgb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1000"/>
              <a:t>2x overzichtscamera</a:t>
            </a:r>
          </a:p>
          <a:p>
            <a:pPr algn="ctr"/>
            <a:r>
              <a:rPr lang="nl-NL" sz="1000"/>
              <a:t>+ speaker</a:t>
            </a:r>
            <a:endParaRPr lang="nl-NL" sz="1000">
              <a:cs typeface="Calibri"/>
            </a:endParaRPr>
          </a:p>
        </p:txBody>
      </p:sp>
      <p:sp>
        <p:nvSpPr>
          <p:cNvPr id="117" name="Actieknop: Geluid 31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5898CCF-439D-4BC9-9791-343759AB9E30}"/>
              </a:ext>
            </a:extLst>
          </p:cNvPr>
          <p:cNvSpPr/>
          <p:nvPr/>
        </p:nvSpPr>
        <p:spPr>
          <a:xfrm>
            <a:off x="9525969" y="6362153"/>
            <a:ext cx="273900" cy="235766"/>
          </a:xfrm>
          <a:prstGeom prst="actionButtonSoun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Afgeronde rechthoek 20">
            <a:extLst>
              <a:ext uri="{FF2B5EF4-FFF2-40B4-BE49-F238E27FC236}">
                <a16:creationId xmlns:a16="http://schemas.microsoft.com/office/drawing/2014/main" id="{0F3078EE-FDE4-4C05-84EB-FDD401571376}"/>
              </a:ext>
            </a:extLst>
          </p:cNvPr>
          <p:cNvSpPr/>
          <p:nvPr/>
        </p:nvSpPr>
        <p:spPr>
          <a:xfrm rot="5400000">
            <a:off x="9813211" y="4784273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err="1"/>
              <a:t>VUmc</a:t>
            </a:r>
            <a:r>
              <a:rPr lang="nl-NL" sz="1050"/>
              <a:t> werkplek</a:t>
            </a:r>
          </a:p>
        </p:txBody>
      </p:sp>
      <p:sp>
        <p:nvSpPr>
          <p:cNvPr id="119" name="Afgeronde rechthoek 20">
            <a:extLst>
              <a:ext uri="{FF2B5EF4-FFF2-40B4-BE49-F238E27FC236}">
                <a16:creationId xmlns:a16="http://schemas.microsoft.com/office/drawing/2014/main" id="{0A6119E5-FB14-4435-86DE-599232709611}"/>
              </a:ext>
            </a:extLst>
          </p:cNvPr>
          <p:cNvSpPr/>
          <p:nvPr/>
        </p:nvSpPr>
        <p:spPr>
          <a:xfrm>
            <a:off x="7877455" y="1649266"/>
            <a:ext cx="841559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err="1"/>
              <a:t>VUmc</a:t>
            </a:r>
            <a:r>
              <a:rPr lang="nl-NL" sz="1050"/>
              <a:t> werkplek</a:t>
            </a:r>
          </a:p>
        </p:txBody>
      </p:sp>
      <p:sp>
        <p:nvSpPr>
          <p:cNvPr id="120" name="Afgeronde rechthoek 21">
            <a:extLst>
              <a:ext uri="{FF2B5EF4-FFF2-40B4-BE49-F238E27FC236}">
                <a16:creationId xmlns:a16="http://schemas.microsoft.com/office/drawing/2014/main" id="{CC6754B2-F1E4-4E9E-98A7-6109DDD616CF}"/>
              </a:ext>
            </a:extLst>
          </p:cNvPr>
          <p:cNvSpPr/>
          <p:nvPr/>
        </p:nvSpPr>
        <p:spPr>
          <a:xfrm rot="5400000">
            <a:off x="9949955" y="4781454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White board</a:t>
            </a:r>
          </a:p>
        </p:txBody>
      </p:sp>
      <p:pic>
        <p:nvPicPr>
          <p:cNvPr id="121" name="Picture 7">
            <a:extLst>
              <a:ext uri="{FF2B5EF4-FFF2-40B4-BE49-F238E27FC236}">
                <a16:creationId xmlns:a16="http://schemas.microsoft.com/office/drawing/2014/main" id="{36EA3691-471D-4EEB-9248-E790FBC56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184" y="2921197"/>
            <a:ext cx="407224" cy="346311"/>
          </a:xfrm>
          <a:prstGeom prst="rect">
            <a:avLst/>
          </a:prstGeom>
        </p:spPr>
      </p:pic>
      <p:pic>
        <p:nvPicPr>
          <p:cNvPr id="122" name="Picture 7">
            <a:extLst>
              <a:ext uri="{FF2B5EF4-FFF2-40B4-BE49-F238E27FC236}">
                <a16:creationId xmlns:a16="http://schemas.microsoft.com/office/drawing/2014/main" id="{C3DD136A-DFC7-41C2-B4C6-24205769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356" y="2851821"/>
            <a:ext cx="407224" cy="346311"/>
          </a:xfrm>
          <a:prstGeom prst="rect">
            <a:avLst/>
          </a:prstGeom>
        </p:spPr>
      </p:pic>
      <p:pic>
        <p:nvPicPr>
          <p:cNvPr id="123" name="Picture 7">
            <a:extLst>
              <a:ext uri="{FF2B5EF4-FFF2-40B4-BE49-F238E27FC236}">
                <a16:creationId xmlns:a16="http://schemas.microsoft.com/office/drawing/2014/main" id="{5C64CB58-DE1F-4E0F-9DC9-9D6215AC0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026" y="5149904"/>
            <a:ext cx="407224" cy="346311"/>
          </a:xfrm>
          <a:prstGeom prst="rect">
            <a:avLst/>
          </a:prstGeom>
        </p:spPr>
      </p:pic>
      <p:pic>
        <p:nvPicPr>
          <p:cNvPr id="124" name="Picture 7">
            <a:extLst>
              <a:ext uri="{FF2B5EF4-FFF2-40B4-BE49-F238E27FC236}">
                <a16:creationId xmlns:a16="http://schemas.microsoft.com/office/drawing/2014/main" id="{49471734-233A-43BD-B48C-101CA7A1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053" y="5115216"/>
            <a:ext cx="407224" cy="346311"/>
          </a:xfrm>
          <a:prstGeom prst="rect">
            <a:avLst/>
          </a:prstGeom>
        </p:spPr>
      </p:pic>
      <p:pic>
        <p:nvPicPr>
          <p:cNvPr id="125" name="Picture 11">
            <a:extLst>
              <a:ext uri="{FF2B5EF4-FFF2-40B4-BE49-F238E27FC236}">
                <a16:creationId xmlns:a16="http://schemas.microsoft.com/office/drawing/2014/main" id="{FA0E8F63-B37B-4263-8801-552C40EDD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759" y="2842405"/>
            <a:ext cx="437421" cy="351314"/>
          </a:xfrm>
          <a:prstGeom prst="rect">
            <a:avLst/>
          </a:prstGeom>
        </p:spPr>
      </p:pic>
      <p:pic>
        <p:nvPicPr>
          <p:cNvPr id="126" name="Picture 12">
            <a:extLst>
              <a:ext uri="{FF2B5EF4-FFF2-40B4-BE49-F238E27FC236}">
                <a16:creationId xmlns:a16="http://schemas.microsoft.com/office/drawing/2014/main" id="{34FF00FF-8F97-4B07-BBDF-97418F04F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251" y="5149081"/>
            <a:ext cx="541515" cy="446786"/>
          </a:xfrm>
          <a:prstGeom prst="rect">
            <a:avLst/>
          </a:prstGeom>
        </p:spPr>
      </p:pic>
      <p:sp>
        <p:nvSpPr>
          <p:cNvPr id="127" name="Afgeronde rechthoek 17">
            <a:extLst>
              <a:ext uri="{FF2B5EF4-FFF2-40B4-BE49-F238E27FC236}">
                <a16:creationId xmlns:a16="http://schemas.microsoft.com/office/drawing/2014/main" id="{F3AC0F72-E884-475A-A023-52D6A8278A7E}"/>
              </a:ext>
            </a:extLst>
          </p:cNvPr>
          <p:cNvSpPr/>
          <p:nvPr/>
        </p:nvSpPr>
        <p:spPr>
          <a:xfrm rot="2700000">
            <a:off x="8406623" y="4132109"/>
            <a:ext cx="156755" cy="6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800"/>
              <a:t>Beeldscherm</a:t>
            </a:r>
          </a:p>
        </p:txBody>
      </p:sp>
      <p:pic>
        <p:nvPicPr>
          <p:cNvPr id="128" name="Picture 4">
            <a:extLst>
              <a:ext uri="{FF2B5EF4-FFF2-40B4-BE49-F238E27FC236}">
                <a16:creationId xmlns:a16="http://schemas.microsoft.com/office/drawing/2014/main" id="{7DB277F9-DCB6-41E7-AD6C-FEC38AC99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324" y="3675065"/>
            <a:ext cx="227891" cy="20785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29" name="Afgeronde rechthoek 21">
            <a:extLst>
              <a:ext uri="{FF2B5EF4-FFF2-40B4-BE49-F238E27FC236}">
                <a16:creationId xmlns:a16="http://schemas.microsoft.com/office/drawing/2014/main" id="{DC73E5D1-4C33-4A8F-860E-680F00CDDCB8}"/>
              </a:ext>
            </a:extLst>
          </p:cNvPr>
          <p:cNvSpPr/>
          <p:nvPr/>
        </p:nvSpPr>
        <p:spPr>
          <a:xfrm>
            <a:off x="7749684" y="1460073"/>
            <a:ext cx="1098192" cy="19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/>
              <a:t>White board</a:t>
            </a:r>
          </a:p>
        </p:txBody>
      </p:sp>
    </p:spTree>
    <p:extLst>
      <p:ext uri="{BB962C8B-B14F-4D97-AF65-F5344CB8AC3E}">
        <p14:creationId xmlns:p14="http://schemas.microsoft.com/office/powerpoint/2010/main" val="4187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7780-7CD2-4000-B897-80A5232A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Dit is </a:t>
            </a:r>
            <a:r>
              <a:rPr lang="en-US" err="1">
                <a:cs typeface="Calibri Light"/>
              </a:rPr>
              <a:t>een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globale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indeling</a:t>
            </a:r>
            <a:r>
              <a:rPr lang="en-US">
                <a:cs typeface="Calibri Light"/>
              </a:rPr>
              <a:t> van de OK's </a:t>
            </a:r>
            <a:r>
              <a:rPr lang="en-US" err="1">
                <a:cs typeface="Calibri Light"/>
              </a:rPr>
              <a:t>voor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excate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specificaties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zie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schematisch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overzicht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audiovideo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DF9BF-1107-423F-B57C-657FE39E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sterdam UMC 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 UMC thema" id="{6355A910-17A4-432E-BFAB-9B36F71A8216}" vid="{85908D39-007C-4C76-83B4-2460D77985D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merking xmlns="1cf9179b-0448-4715-844f-73d0eacc9ba3" xsi:nil="true"/>
    <Status xmlns="1cf9179b-0448-4715-844f-73d0eacc9b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81130D598984D95D1AE82AEFCC061" ma:contentTypeVersion="9" ma:contentTypeDescription="Een nieuw document maken." ma:contentTypeScope="" ma:versionID="890b13a8bdb9b02d2dc1c34a2c5163bb">
  <xsd:schema xmlns:xsd="http://www.w3.org/2001/XMLSchema" xmlns:xs="http://www.w3.org/2001/XMLSchema" xmlns:p="http://schemas.microsoft.com/office/2006/metadata/properties" xmlns:ns2="1cf9179b-0448-4715-844f-73d0eacc9ba3" xmlns:ns3="ef4d5cc4-8988-4153-b9fd-563ae3c430b4" targetNamespace="http://schemas.microsoft.com/office/2006/metadata/properties" ma:root="true" ma:fieldsID="1cd60547e21edfd3f2b8139ebe505d64" ns2:_="" ns3:_="">
    <xsd:import namespace="1cf9179b-0448-4715-844f-73d0eacc9ba3"/>
    <xsd:import namespace="ef4d5cc4-8988-4153-b9fd-563ae3c430b4"/>
    <xsd:element name="properties">
      <xsd:complexType>
        <xsd:sequence>
          <xsd:element name="documentManagement">
            <xsd:complexType>
              <xsd:all>
                <xsd:element ref="ns2:Opmerking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9179b-0448-4715-844f-73d0eacc9ba3" elementFormDefault="qualified">
    <xsd:import namespace="http://schemas.microsoft.com/office/2006/documentManagement/types"/>
    <xsd:import namespace="http://schemas.microsoft.com/office/infopath/2007/PartnerControls"/>
    <xsd:element name="Opmerking" ma:index="4" nillable="true" ma:displayName="Opmerking" ma:internalName="Opmerking" ma:readOnly="fals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Status" ma:index="13" nillable="true" ma:displayName="Status" ma:description="Werkdocument = wordt in gewerkt&#10;Oud = oud document, wordt verborgen&#10;Definitief = document klaar, wordt niet meer aan gewerkt. Wel beschikbaar voor raadplegen." ma:format="Dropdown" ma:internalName="Status">
      <xsd:simpleType>
        <xsd:restriction base="dms:Choice">
          <xsd:enumeration value="Werkdocument"/>
          <xsd:enumeration value="Oud"/>
          <xsd:enumeration value="Definitief"/>
          <xsd:enumeration value="Informatief / extern document"/>
          <xsd:enumeration value="Laatste check nodig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d5cc4-8988-4153-b9fd-563ae3c430b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25C14-840A-47A1-A733-1745B3F01BBA}">
  <ds:schemaRefs>
    <ds:schemaRef ds:uri="1cf9179b-0448-4715-844f-73d0eacc9ba3"/>
    <ds:schemaRef ds:uri="ef4d5cc4-8988-4153-b9fd-563ae3c430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BDD683-CE0E-4A09-AC94-1F30E23EB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42155-78C1-4448-B13C-C8F8F292C12B}">
  <ds:schemaRefs>
    <ds:schemaRef ds:uri="1cf9179b-0448-4715-844f-73d0eacc9ba3"/>
    <ds:schemaRef ds:uri="ef4d5cc4-8988-4153-b9fd-563ae3c430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166</Words>
  <Application>Microsoft Office PowerPoint</Application>
  <PresentationFormat>Aangepast</PresentationFormat>
  <Paragraphs>65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Amsterdam UMC thema</vt:lpstr>
      <vt:lpstr>Globale indeling schermen, camera’s en microfoons OK’s Amsterdam UMC t.b.v. aanbesteding AV routingsystemen Amsterdam UMC 22-5-2021</vt:lpstr>
      <vt:lpstr>AMC alle OK’s</vt:lpstr>
      <vt:lpstr>VUmc OK 7&amp;8</vt:lpstr>
      <vt:lpstr>Dit is een globale indeling van de OK's voor excate specificaties zie schematisch overzicht audiovideo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Siemerink, K.M. (Kitty)</dc:creator>
  <cp:lastModifiedBy>Bekema, G.B. (Gerben)</cp:lastModifiedBy>
  <cp:revision>1</cp:revision>
  <dcterms:created xsi:type="dcterms:W3CDTF">2020-10-20T13:37:25Z</dcterms:created>
  <dcterms:modified xsi:type="dcterms:W3CDTF">2022-01-21T15:19:11Z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0x0101005AC81130D598984D95D1AE82AEFCC061</vt:lpwstr>
  </property>
</Properties>
</file>