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8" r:id="rId2"/>
  </p:sldMasterIdLst>
  <p:notesMasterIdLst>
    <p:notesMasterId r:id="rId10"/>
  </p:notesMasterIdLst>
  <p:sldIdLst>
    <p:sldId id="261" r:id="rId3"/>
    <p:sldId id="267" r:id="rId4"/>
    <p:sldId id="262" r:id="rId5"/>
    <p:sldId id="268" r:id="rId6"/>
    <p:sldId id="276" r:id="rId7"/>
    <p:sldId id="277" r:id="rId8"/>
    <p:sldId id="278" r:id="rId9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2375" autoAdjust="0"/>
  </p:normalViewPr>
  <p:slideViewPr>
    <p:cSldViewPr snapToGrid="0">
      <p:cViewPr varScale="1">
        <p:scale>
          <a:sx n="58" d="100"/>
          <a:sy n="58" d="100"/>
        </p:scale>
        <p:origin x="98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D983E3-D61A-4CA0-8605-A1C064ADF463}" type="datetimeFigureOut">
              <a:rPr lang="nl-NL" smtClean="0"/>
              <a:t>29-6-2021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D07901-805D-4B5A-B586-E7FC229D2DE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727666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D07901-805D-4B5A-B586-E7FC229D2DE8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753705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>
                <a:solidFill>
                  <a:prstClr val="black"/>
                </a:solidFill>
              </a:rPr>
              <a:pPr/>
              <a:t>3</a:t>
            </a:fld>
            <a:endParaRPr lang="nl-N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93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>
                <a:solidFill>
                  <a:prstClr val="black"/>
                </a:solidFill>
              </a:rPr>
              <a:pPr/>
              <a:t>4</a:t>
            </a:fld>
            <a:endParaRPr lang="nl-N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31441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>
                <a:solidFill>
                  <a:prstClr val="black"/>
                </a:solidFill>
              </a:rPr>
              <a:pPr/>
              <a:t>5</a:t>
            </a:fld>
            <a:endParaRPr lang="nl-N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97853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>
                <a:solidFill>
                  <a:prstClr val="black"/>
                </a:solidFill>
              </a:rPr>
              <a:pPr/>
              <a:t>6</a:t>
            </a:fld>
            <a:endParaRPr lang="nl-N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78048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>
                <a:solidFill>
                  <a:prstClr val="black"/>
                </a:solidFill>
              </a:rPr>
              <a:pPr/>
              <a:t>7</a:t>
            </a:fld>
            <a:endParaRPr lang="nl-N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58289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 dirty="0"/>
          </a:p>
        </p:txBody>
      </p:sp>
      <p:sp>
        <p:nvSpPr>
          <p:cNvPr id="10" name="Rechthoek 9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FFFFFF"/>
              </a:solidFill>
            </a:endParaRPr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1" y="0"/>
            <a:ext cx="12168738" cy="187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1614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35000" y="2276475"/>
            <a:ext cx="5226050" cy="39449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553199" y="2276475"/>
            <a:ext cx="5004000" cy="39449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‹nr.›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004475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5001" y="2953738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553200" y="2953738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16" name="Tijdelijke aanduiding voor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‹nr.›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305444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3988">
          <p15:clr>
            <a:srgbClr val="FBAE40"/>
          </p15:clr>
        </p15:guide>
        <p15:guide id="2" pos="3693">
          <p15:clr>
            <a:srgbClr val="FBAE40"/>
          </p15:clr>
        </p15:guide>
        <p15:guide id="3" orient="horz" pos="166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‹nr.›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2370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‹nr.›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25853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/>
          </p:nvPr>
        </p:nvSpPr>
        <p:spPr>
          <a:xfrm>
            <a:off x="6554588" y="1052513"/>
            <a:ext cx="5004000" cy="5168900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‹nr.›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59427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 dirty="0">
              <a:solidFill>
                <a:srgbClr val="000000"/>
              </a:solidFill>
            </a:endParaRPr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 dirty="0">
              <a:solidFill>
                <a:srgbClr val="000000"/>
              </a:solidFill>
            </a:endParaRPr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>
                <a:solidFill>
                  <a:srgbClr val="EDF7FB"/>
                </a:solidFill>
              </a:rPr>
              <a:pPr/>
              <a:t>‹nr.›</a:t>
            </a:fld>
            <a:endParaRPr lang="nl-NL" dirty="0">
              <a:solidFill>
                <a:srgbClr val="EDF7F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61762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>
        <p15:guide id="1" orient="horz" pos="2659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accent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‹nr.›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76553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>
        <p15:guide id="1" orient="horz" pos="2659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buFont typeface="Arial" charset="0"/>
              <a:buNone/>
            </a:pPr>
            <a:endParaRPr lang="nl-NL" sz="1000">
              <a:solidFill>
                <a:srgbClr val="FFFFFF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ctr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6" name="Rechthoek 15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rgbClr val="FFFFFF"/>
              </a:solidFill>
            </a:endParaRP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‹nr.›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086509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FFFFFF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ctr" anchorCtr="0"/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0" name="Rechthoek 9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rgbClr val="FFFFFF"/>
              </a:solidFill>
            </a:endParaRP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‹nr.›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117841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8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096000" h="6860381">
                <a:moveTo>
                  <a:pt x="229238" y="0"/>
                </a:moveTo>
                <a:lnTo>
                  <a:pt x="6091238" y="0"/>
                </a:lnTo>
                <a:lnTo>
                  <a:pt x="6091238" y="2381"/>
                </a:lnTo>
                <a:lnTo>
                  <a:pt x="6096000" y="2381"/>
                </a:lnTo>
                <a:lnTo>
                  <a:pt x="6096000" y="6860381"/>
                </a:lnTo>
                <a:lnTo>
                  <a:pt x="6095999" y="6860381"/>
                </a:lnTo>
                <a:lnTo>
                  <a:pt x="3832225" y="6860381"/>
                </a:lnTo>
                <a:lnTo>
                  <a:pt x="232201" y="6860381"/>
                </a:lnTo>
                <a:lnTo>
                  <a:pt x="232201" y="6626381"/>
                </a:lnTo>
                <a:lnTo>
                  <a:pt x="0" y="6626381"/>
                </a:lnTo>
                <a:lnTo>
                  <a:pt x="0" y="5488781"/>
                </a:lnTo>
                <a:lnTo>
                  <a:pt x="1" y="5488781"/>
                </a:lnTo>
                <a:lnTo>
                  <a:pt x="1" y="948531"/>
                </a:lnTo>
                <a:lnTo>
                  <a:pt x="1" y="711200"/>
                </a:lnTo>
                <a:lnTo>
                  <a:pt x="1" y="2381"/>
                </a:lnTo>
                <a:lnTo>
                  <a:pt x="2" y="2381"/>
                </a:lnTo>
                <a:lnTo>
                  <a:pt x="2" y="711994"/>
                </a:lnTo>
                <a:lnTo>
                  <a:pt x="233366" y="711994"/>
                </a:lnTo>
                <a:lnTo>
                  <a:pt x="233366" y="2381"/>
                </a:lnTo>
                <a:lnTo>
                  <a:pt x="229238" y="2381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‹nr.›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65249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numCol="2" spcCol="46800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‹nr.›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097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FFFFFF"/>
              </a:solidFill>
            </a:endParaRPr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4" name="Rechthoek 13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rgbClr val="FFFFFF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11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096000" h="6860381">
                <a:moveTo>
                  <a:pt x="229238" y="0"/>
                </a:moveTo>
                <a:lnTo>
                  <a:pt x="6091238" y="0"/>
                </a:lnTo>
                <a:lnTo>
                  <a:pt x="6091238" y="2381"/>
                </a:lnTo>
                <a:lnTo>
                  <a:pt x="6096000" y="2381"/>
                </a:lnTo>
                <a:lnTo>
                  <a:pt x="6096000" y="6860381"/>
                </a:lnTo>
                <a:lnTo>
                  <a:pt x="6095999" y="6860381"/>
                </a:lnTo>
                <a:lnTo>
                  <a:pt x="3832225" y="6860381"/>
                </a:lnTo>
                <a:lnTo>
                  <a:pt x="232201" y="6860381"/>
                </a:lnTo>
                <a:lnTo>
                  <a:pt x="232201" y="6626381"/>
                </a:lnTo>
                <a:lnTo>
                  <a:pt x="0" y="6626381"/>
                </a:lnTo>
                <a:lnTo>
                  <a:pt x="0" y="5488781"/>
                </a:lnTo>
                <a:lnTo>
                  <a:pt x="1" y="5488781"/>
                </a:lnTo>
                <a:lnTo>
                  <a:pt x="1" y="948531"/>
                </a:lnTo>
                <a:lnTo>
                  <a:pt x="1" y="711200"/>
                </a:lnTo>
                <a:lnTo>
                  <a:pt x="1" y="2381"/>
                </a:lnTo>
                <a:lnTo>
                  <a:pt x="2" y="2381"/>
                </a:lnTo>
                <a:lnTo>
                  <a:pt x="2" y="711994"/>
                </a:lnTo>
                <a:lnTo>
                  <a:pt x="233366" y="711994"/>
                </a:lnTo>
                <a:lnTo>
                  <a:pt x="233366" y="2381"/>
                </a:lnTo>
                <a:lnTo>
                  <a:pt x="229238" y="2381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20" name="Tijdelijke aanduiding voor datum 19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21" name="Tijdelijke aanduiding voor voettekst 20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22" name="Tijdelijke aanduiding voor dianummer 21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‹nr.›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502208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10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096000" h="6860381">
                <a:moveTo>
                  <a:pt x="229238" y="0"/>
                </a:moveTo>
                <a:lnTo>
                  <a:pt x="6091238" y="0"/>
                </a:lnTo>
                <a:lnTo>
                  <a:pt x="6091238" y="2381"/>
                </a:lnTo>
                <a:lnTo>
                  <a:pt x="6096000" y="2381"/>
                </a:lnTo>
                <a:lnTo>
                  <a:pt x="6096000" y="6860381"/>
                </a:lnTo>
                <a:lnTo>
                  <a:pt x="6095999" y="6860381"/>
                </a:lnTo>
                <a:lnTo>
                  <a:pt x="3832225" y="6860381"/>
                </a:lnTo>
                <a:lnTo>
                  <a:pt x="232201" y="6860381"/>
                </a:lnTo>
                <a:lnTo>
                  <a:pt x="232201" y="6626381"/>
                </a:lnTo>
                <a:lnTo>
                  <a:pt x="0" y="6626381"/>
                </a:lnTo>
                <a:lnTo>
                  <a:pt x="0" y="5488781"/>
                </a:lnTo>
                <a:lnTo>
                  <a:pt x="1" y="5488781"/>
                </a:lnTo>
                <a:lnTo>
                  <a:pt x="1" y="948531"/>
                </a:lnTo>
                <a:lnTo>
                  <a:pt x="1" y="711200"/>
                </a:lnTo>
                <a:lnTo>
                  <a:pt x="1" y="2381"/>
                </a:lnTo>
                <a:lnTo>
                  <a:pt x="2" y="2381"/>
                </a:lnTo>
                <a:lnTo>
                  <a:pt x="2" y="711994"/>
                </a:lnTo>
                <a:lnTo>
                  <a:pt x="233366" y="711994"/>
                </a:lnTo>
                <a:lnTo>
                  <a:pt x="233366" y="2381"/>
                </a:lnTo>
                <a:lnTo>
                  <a:pt x="229238" y="2381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‹nr.›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061726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FFFFFF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pic>
        <p:nvPicPr>
          <p:cNvPr id="9" name="Afbeelding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‹nr.›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97368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30587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FFFFFF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accent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‹nr.›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2" name="Rechthoek 11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70436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buClr>
                <a:schemeClr val="bg2"/>
              </a:buCl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‹nr.›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40977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720000" tIns="1152000">
            <a:noAutofit/>
          </a:bodyPr>
          <a:lstStyle/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/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‹nr.›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36689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‹nr.›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95078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/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‹nr.›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748274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30000" y="3192987"/>
                </a:lnTo>
                <a:lnTo>
                  <a:pt x="5862000" y="3192987"/>
                </a:lnTo>
                <a:lnTo>
                  <a:pt x="5862000" y="3430587"/>
                </a:lnTo>
                <a:lnTo>
                  <a:pt x="0" y="3430587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1200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‹nr.›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85919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30000" y="3192987"/>
                </a:lnTo>
                <a:lnTo>
                  <a:pt x="5862000" y="3192987"/>
                </a:lnTo>
                <a:lnTo>
                  <a:pt x="5862000" y="3430587"/>
                </a:lnTo>
                <a:lnTo>
                  <a:pt x="0" y="3430587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612000">
            <a:noAutofit/>
          </a:bodyPr>
          <a:lstStyle/>
          <a:p>
            <a:r>
              <a:rPr lang="nl-NL" smtClean="0"/>
              <a:t>Klik op het pictogram als u een afbeelding wilt toevoegen</a:t>
            </a:r>
            <a:endParaRPr lang="nl-NL"/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‹nr.›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00359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76763" y="0"/>
                </a:lnTo>
                <a:lnTo>
                  <a:pt x="5776763" y="1144800"/>
                </a:lnTo>
                <a:lnTo>
                  <a:pt x="6099175" y="1144800"/>
                </a:lnTo>
                <a:lnTo>
                  <a:pt x="6099175" y="6541200"/>
                </a:lnTo>
                <a:lnTo>
                  <a:pt x="5776595" y="6541200"/>
                </a:lnTo>
                <a:lnTo>
                  <a:pt x="577659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anchor="ctr" anchorCtr="0">
            <a:noAutofit/>
          </a:bodyPr>
          <a:lstStyle/>
          <a:p>
            <a:r>
              <a:rPr lang="nl-NL" smtClean="0"/>
              <a:t>Klik op het pictogram als u een afbeelding wilt toevoegen</a:t>
            </a:r>
            <a:endParaRPr lang="nl-NL"/>
          </a:p>
        </p:txBody>
      </p:sp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FFFFFF"/>
              </a:solidFill>
            </a:endParaRPr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1" name="Rechthoek 20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rgbClr val="FFFFFF"/>
              </a:solidFill>
            </a:endParaRPr>
          </a:p>
        </p:txBody>
      </p:sp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1" y="0"/>
            <a:ext cx="12168738" cy="1879600"/>
          </a:xfrm>
          <a:prstGeom prst="rect">
            <a:avLst/>
          </a:prstGeom>
        </p:spPr>
      </p:pic>
      <p:sp>
        <p:nvSpPr>
          <p:cNvPr id="19" name="Rechthoek 18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FFFFFF"/>
              </a:solidFill>
            </a:endParaRP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‹nr.›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5723615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370201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met titel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chemeClr val="tx2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tx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82586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>
          <a:xfrm>
            <a:off x="635000" y="2276475"/>
            <a:ext cx="10923588" cy="39449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‹nr.›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875454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/>
          </p:nvPr>
        </p:nvSpPr>
        <p:spPr>
          <a:xfrm>
            <a:off x="635000" y="2276475"/>
            <a:ext cx="7178964" cy="39449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‹nr.›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354960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FFFFFF"/>
              </a:solidFill>
            </a:endParaRPr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2" name="Rechthoek 11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rgbClr val="FFFFFF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‹nr.›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984928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FFFFFF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24" name="Rechthoek 23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FFFFFF"/>
              </a:solidFill>
            </a:endParaRPr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1" y="0"/>
            <a:ext cx="12168738" cy="1879600"/>
          </a:xfrm>
          <a:prstGeom prst="rect">
            <a:avLst/>
          </a:prstGeom>
        </p:spPr>
      </p:pic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‹nr.›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712519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FFFFFF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24" name="Rechthoek 23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FFFFFF"/>
              </a:solidFill>
            </a:endParaRPr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1" y="0"/>
            <a:ext cx="12168738" cy="1879600"/>
          </a:xfrm>
          <a:prstGeom prst="rect">
            <a:avLst/>
          </a:prstGeom>
        </p:spPr>
      </p:pic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‹nr.›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469072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4" name="Rechthoek 23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pic>
        <p:nvPicPr>
          <p:cNvPr id="11" name="Afbeelding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1" y="0"/>
            <a:ext cx="12168738" cy="1879600"/>
          </a:xfrm>
          <a:prstGeom prst="rect">
            <a:avLst/>
          </a:prstGeom>
        </p:spPr>
      </p:pic>
      <p:sp>
        <p:nvSpPr>
          <p:cNvPr id="14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421851" y="3926077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15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421851" y="4712093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16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421851" y="5485583"/>
            <a:ext cx="541203" cy="540000"/>
          </a:xfrm>
          <a:blipFill>
            <a:blip r:embed="rId5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‹nr.›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38149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 dirty="0"/>
          </a:p>
        </p:txBody>
      </p:sp>
      <p:sp>
        <p:nvSpPr>
          <p:cNvPr id="10" name="Rechthoek 9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FFFFFF"/>
              </a:solidFill>
            </a:endParaRPr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1" y="0"/>
            <a:ext cx="12168738" cy="187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3306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numCol="2" spcCol="46800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‹nr.›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7403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afbeelding horizonta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34682" y="3427412"/>
            <a:ext cx="10923906" cy="1726479"/>
          </a:xfrm>
        </p:spPr>
        <p:txBody>
          <a:bodyPr lIns="57600" tIns="90000" bIns="90000" anchor="b">
            <a:normAutofit/>
          </a:bodyPr>
          <a:lstStyle>
            <a:lvl1pPr algn="l"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34682" y="5162400"/>
            <a:ext cx="10923906" cy="664319"/>
          </a:xfrm>
        </p:spPr>
        <p:txBody>
          <a:bodyPr lIns="72000" tIns="90000"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 dirty="0"/>
          </a:p>
        </p:txBody>
      </p:sp>
      <p:sp>
        <p:nvSpPr>
          <p:cNvPr id="12" name="Rechthoek 11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13873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 smtClean="0"/>
              <a:t>Naam </a:t>
            </a:r>
            <a:r>
              <a:rPr lang="nl-NL" dirty="0"/>
              <a:t>spreker</a:t>
            </a:r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1" y="0"/>
            <a:ext cx="12168738" cy="1879600"/>
          </a:xfrm>
          <a:prstGeom prst="rect">
            <a:avLst/>
          </a:prstGeom>
          <a:solidFill>
            <a:schemeClr val="bg2"/>
          </a:solidFill>
        </p:spPr>
      </p:pic>
      <p:sp>
        <p:nvSpPr>
          <p:cNvPr id="16" name="Tijdelijke aanduiding voor afbeelding 15"/>
          <p:cNvSpPr>
            <a:spLocks noGrp="1"/>
          </p:cNvSpPr>
          <p:nvPr>
            <p:ph type="pic" sz="quarter" idx="11"/>
          </p:nvPr>
        </p:nvSpPr>
        <p:spPr>
          <a:xfrm>
            <a:off x="0" y="-1"/>
            <a:ext cx="12192000" cy="3427413"/>
          </a:xfrm>
          <a:custGeom>
            <a:avLst/>
            <a:gdLst>
              <a:gd name="connsiteX0" fmla="*/ 5772000 w 12192000"/>
              <a:gd name="connsiteY0" fmla="*/ 1 h 3427413"/>
              <a:gd name="connsiteX1" fmla="*/ 5772000 w 12192000"/>
              <a:gd name="connsiteY1" fmla="*/ 1144801 h 3427413"/>
              <a:gd name="connsiteX2" fmla="*/ 6420000 w 12192000"/>
              <a:gd name="connsiteY2" fmla="*/ 1144801 h 3427413"/>
              <a:gd name="connsiteX3" fmla="*/ 6420000 w 12192000"/>
              <a:gd name="connsiteY3" fmla="*/ 1 h 3427413"/>
              <a:gd name="connsiteX4" fmla="*/ 0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5772000" y="1"/>
                </a:moveTo>
                <a:lnTo>
                  <a:pt x="5772000" y="1144801"/>
                </a:lnTo>
                <a:lnTo>
                  <a:pt x="6420000" y="1144801"/>
                </a:lnTo>
                <a:lnTo>
                  <a:pt x="6420000" y="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48000" anchor="ctr" anchorCtr="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‹nr.›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44030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>
        <p15:guide id="1" orient="horz" pos="1185">
          <p15:clr>
            <a:srgbClr val="FBAE40"/>
          </p15:clr>
        </p15:guide>
        <p15:guide id="2" orient="horz" pos="2656">
          <p15:clr>
            <a:srgbClr val="FBAE40"/>
          </p15:clr>
        </p15:guide>
        <p15:guide id="3" pos="4044">
          <p15:clr>
            <a:srgbClr val="FBAE40"/>
          </p15:clr>
        </p15:guide>
        <p15:guide id="4" pos="3636">
          <p15:clr>
            <a:srgbClr val="FBAE40"/>
          </p15:clr>
        </p15:guide>
        <p15:guide id="5" orient="horz" pos="3135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76763" y="0"/>
                </a:lnTo>
                <a:lnTo>
                  <a:pt x="5776763" y="1144800"/>
                </a:lnTo>
                <a:lnTo>
                  <a:pt x="6099175" y="1144800"/>
                </a:lnTo>
                <a:lnTo>
                  <a:pt x="6099175" y="6541200"/>
                </a:lnTo>
                <a:lnTo>
                  <a:pt x="5776595" y="6541200"/>
                </a:lnTo>
                <a:lnTo>
                  <a:pt x="577659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anchor="ctr" anchorCtr="0">
            <a:noAutofit/>
          </a:bodyPr>
          <a:lstStyle/>
          <a:p>
            <a:r>
              <a:rPr lang="nl-NL" smtClean="0"/>
              <a:t>Klik op het pictogram als u een afbeelding wilt toevoegen</a:t>
            </a:r>
            <a:endParaRPr lang="nl-NL"/>
          </a:p>
        </p:txBody>
      </p:sp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FFFFFF"/>
              </a:solidFill>
            </a:endParaRPr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1" name="Rechthoek 20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rgbClr val="FFFFFF"/>
              </a:solidFill>
            </a:endParaRPr>
          </a:p>
        </p:txBody>
      </p:sp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1" y="0"/>
            <a:ext cx="12168738" cy="1879600"/>
          </a:xfrm>
          <a:prstGeom prst="rect">
            <a:avLst/>
          </a:prstGeom>
        </p:spPr>
      </p:pic>
      <p:sp>
        <p:nvSpPr>
          <p:cNvPr id="19" name="Rechthoek 18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FFFFFF"/>
              </a:solidFill>
            </a:endParaRP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‹nr.›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9342879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afbeelding horizonta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34682" y="3427412"/>
            <a:ext cx="10923906" cy="1726479"/>
          </a:xfrm>
        </p:spPr>
        <p:txBody>
          <a:bodyPr lIns="57600" tIns="90000" bIns="90000" anchor="b">
            <a:normAutofit/>
          </a:bodyPr>
          <a:lstStyle>
            <a:lvl1pPr algn="l"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34682" y="5162400"/>
            <a:ext cx="10923906" cy="664319"/>
          </a:xfrm>
        </p:spPr>
        <p:txBody>
          <a:bodyPr lIns="72000" tIns="90000"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 dirty="0"/>
          </a:p>
        </p:txBody>
      </p:sp>
      <p:sp>
        <p:nvSpPr>
          <p:cNvPr id="12" name="Rechthoek 11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13873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 smtClean="0"/>
              <a:t>Naam </a:t>
            </a:r>
            <a:r>
              <a:rPr lang="nl-NL" dirty="0"/>
              <a:t>spreker</a:t>
            </a:r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1" y="0"/>
            <a:ext cx="12168738" cy="1879600"/>
          </a:xfrm>
          <a:prstGeom prst="rect">
            <a:avLst/>
          </a:prstGeom>
          <a:solidFill>
            <a:schemeClr val="bg2"/>
          </a:solidFill>
        </p:spPr>
      </p:pic>
      <p:sp>
        <p:nvSpPr>
          <p:cNvPr id="16" name="Tijdelijke aanduiding voor afbeelding 15"/>
          <p:cNvSpPr>
            <a:spLocks noGrp="1"/>
          </p:cNvSpPr>
          <p:nvPr>
            <p:ph type="pic" sz="quarter" idx="11"/>
          </p:nvPr>
        </p:nvSpPr>
        <p:spPr>
          <a:xfrm>
            <a:off x="0" y="-1"/>
            <a:ext cx="12192000" cy="3427413"/>
          </a:xfrm>
          <a:custGeom>
            <a:avLst/>
            <a:gdLst>
              <a:gd name="connsiteX0" fmla="*/ 5772000 w 12192000"/>
              <a:gd name="connsiteY0" fmla="*/ 1 h 3427413"/>
              <a:gd name="connsiteX1" fmla="*/ 5772000 w 12192000"/>
              <a:gd name="connsiteY1" fmla="*/ 1144801 h 3427413"/>
              <a:gd name="connsiteX2" fmla="*/ 6420000 w 12192000"/>
              <a:gd name="connsiteY2" fmla="*/ 1144801 h 3427413"/>
              <a:gd name="connsiteX3" fmla="*/ 6420000 w 12192000"/>
              <a:gd name="connsiteY3" fmla="*/ 1 h 3427413"/>
              <a:gd name="connsiteX4" fmla="*/ 0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5772000" y="1"/>
                </a:moveTo>
                <a:lnTo>
                  <a:pt x="5772000" y="1144801"/>
                </a:lnTo>
                <a:lnTo>
                  <a:pt x="6420000" y="1144801"/>
                </a:lnTo>
                <a:lnTo>
                  <a:pt x="6420000" y="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48000" anchor="ctr" anchorCtr="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‹nr.›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82319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>
        <p15:guide id="1" orient="horz" pos="1185">
          <p15:clr>
            <a:srgbClr val="FBAE40"/>
          </p15:clr>
        </p15:guide>
        <p15:guide id="2" orient="horz" pos="2656">
          <p15:clr>
            <a:srgbClr val="FBAE40"/>
          </p15:clr>
        </p15:guide>
        <p15:guide id="3" pos="4044">
          <p15:clr>
            <a:srgbClr val="FBAE40"/>
          </p15:clr>
        </p15:guide>
        <p15:guide id="4" pos="3636">
          <p15:clr>
            <a:srgbClr val="FBAE40"/>
          </p15:clr>
        </p15:guide>
        <p15:guide id="5" orient="horz" pos="3135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FFFFFF"/>
              </a:solidFill>
            </a:endParaRPr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7" name="Rechthoek 16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rgbClr val="FFFFFF"/>
              </a:solidFill>
            </a:endParaRPr>
          </a:p>
        </p:txBody>
      </p:sp>
      <p:sp>
        <p:nvSpPr>
          <p:cNvPr id="15" name="Rechthoek 14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FFFFFF"/>
              </a:solidFill>
            </a:endParaRPr>
          </a:p>
        </p:txBody>
      </p:sp>
      <p:pic>
        <p:nvPicPr>
          <p:cNvPr id="16" name="Afbeelding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1" y="0"/>
            <a:ext cx="12168738" cy="1879600"/>
          </a:xfrm>
          <a:prstGeom prst="rect">
            <a:avLst/>
          </a:prstGeom>
        </p:spPr>
      </p:pic>
      <p:sp>
        <p:nvSpPr>
          <p:cNvPr id="18" name="Tijdelijke aanduiding voor datum 17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‹nr.›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 dirty="0"/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5355680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FFFFFF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5" name="Tijdelijke aanduiding voor datum 1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‹nr.›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 dirty="0"/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 smtClean="0"/>
              <a:t>Naam </a:t>
            </a:r>
            <a:r>
              <a:rPr lang="nl-NL" dirty="0"/>
              <a:t>spreker</a:t>
            </a:r>
          </a:p>
        </p:txBody>
      </p:sp>
      <p:pic>
        <p:nvPicPr>
          <p:cNvPr id="11" name="Afbeelding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1" y="0"/>
            <a:ext cx="12168738" cy="1879600"/>
          </a:xfrm>
          <a:prstGeom prst="rect">
            <a:avLst/>
          </a:prstGeom>
        </p:spPr>
      </p:pic>
      <p:sp>
        <p:nvSpPr>
          <p:cNvPr id="12" name="Rechthoek 11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057629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FFFFFF"/>
              </a:solidFill>
            </a:endParaRPr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ctr" anchorCtr="0">
            <a:normAutofit/>
          </a:bodyPr>
          <a:lstStyle>
            <a:lvl1pPr algn="r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pic>
        <p:nvPicPr>
          <p:cNvPr id="19" name="Afbeelding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1" name="Rechthoek 20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rgbClr val="FFFFFF"/>
              </a:solidFill>
            </a:endParaRP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‹nr.›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155588850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FFFFFF"/>
              </a:solidFill>
            </a:endParaRPr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tx1"/>
              </a:buClr>
              <a:buFont typeface="+mj-lt"/>
              <a:buAutoNum type="arabicPeriod"/>
              <a:defRPr>
                <a:solidFill>
                  <a:schemeClr val="tx1"/>
                </a:solidFill>
              </a:defRPr>
            </a:lvl1pPr>
            <a:lvl2pPr marL="684000" indent="-216000"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6" name="Rechthoek 15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rgbClr val="FFFFFF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14" name="Tijdelijke aanduiding voor afbeelding 21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8242" cy="6858000"/>
          </a:xfrm>
          <a:custGeom>
            <a:avLst/>
            <a:gdLst>
              <a:gd name="connsiteX0" fmla="*/ 0 w 6098242"/>
              <a:gd name="connsiteY0" fmla="*/ 0 h 6858000"/>
              <a:gd name="connsiteX1" fmla="*/ 5862000 w 6098242"/>
              <a:gd name="connsiteY1" fmla="*/ 0 h 6858000"/>
              <a:gd name="connsiteX2" fmla="*/ 5862000 w 6098242"/>
              <a:gd name="connsiteY2" fmla="*/ 708025 h 6858000"/>
              <a:gd name="connsiteX3" fmla="*/ 6098242 w 6098242"/>
              <a:gd name="connsiteY3" fmla="*/ 708025 h 6858000"/>
              <a:gd name="connsiteX4" fmla="*/ 6098242 w 6098242"/>
              <a:gd name="connsiteY4" fmla="*/ 6620400 h 6858000"/>
              <a:gd name="connsiteX5" fmla="*/ 5862000 w 6098242"/>
              <a:gd name="connsiteY5" fmla="*/ 6620400 h 6858000"/>
              <a:gd name="connsiteX6" fmla="*/ 5862000 w 6098242"/>
              <a:gd name="connsiteY6" fmla="*/ 6858000 h 6858000"/>
              <a:gd name="connsiteX7" fmla="*/ 0 w 609824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8242" h="6858000">
                <a:moveTo>
                  <a:pt x="0" y="0"/>
                </a:moveTo>
                <a:lnTo>
                  <a:pt x="5862000" y="0"/>
                </a:lnTo>
                <a:lnTo>
                  <a:pt x="5862000" y="708025"/>
                </a:lnTo>
                <a:lnTo>
                  <a:pt x="6098242" y="708025"/>
                </a:lnTo>
                <a:lnTo>
                  <a:pt x="6098242" y="6620400"/>
                </a:lnTo>
                <a:lnTo>
                  <a:pt x="5862000" y="6620400"/>
                </a:lnTo>
                <a:lnTo>
                  <a:pt x="586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612000" anchor="ctr" anchorCtr="0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‹nr.›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190619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FFFFFF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b">
            <a:normAutofit/>
          </a:bodyPr>
          <a:lstStyle>
            <a:lvl1pPr algn="r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tx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 dirty="0" smtClean="0"/>
              <a:t>#</a:t>
            </a:r>
            <a:endParaRPr lang="nl-NL" dirty="0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1" name="Rechthoek 10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rgbClr val="FFFFFF"/>
              </a:solidFill>
            </a:endParaRP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‹nr.›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512501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35000" y="2276475"/>
            <a:ext cx="5226050" cy="39449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553199" y="2276475"/>
            <a:ext cx="5004000" cy="39449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‹nr.›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748603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5001" y="2953738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553200" y="2953738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16" name="Tijdelijke aanduiding voor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‹nr.›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18881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3988">
          <p15:clr>
            <a:srgbClr val="FBAE40"/>
          </p15:clr>
        </p15:guide>
        <p15:guide id="2" pos="3693">
          <p15:clr>
            <a:srgbClr val="FBAE40"/>
          </p15:clr>
        </p15:guide>
        <p15:guide id="3" orient="horz" pos="1661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‹nr.›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18831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FFFFFF"/>
              </a:solidFill>
            </a:endParaRPr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7" name="Rechthoek 16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rgbClr val="FFFFFF"/>
              </a:solidFill>
            </a:endParaRPr>
          </a:p>
        </p:txBody>
      </p:sp>
      <p:sp>
        <p:nvSpPr>
          <p:cNvPr id="15" name="Rechthoek 14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FFFFFF"/>
              </a:solidFill>
            </a:endParaRPr>
          </a:p>
        </p:txBody>
      </p:sp>
      <p:pic>
        <p:nvPicPr>
          <p:cNvPr id="16" name="Afbeelding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1" y="0"/>
            <a:ext cx="12168738" cy="1879600"/>
          </a:xfrm>
          <a:prstGeom prst="rect">
            <a:avLst/>
          </a:prstGeom>
        </p:spPr>
      </p:pic>
      <p:sp>
        <p:nvSpPr>
          <p:cNvPr id="18" name="Tijdelijke aanduiding voor datum 17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‹nr.›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 dirty="0"/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9656464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‹nr.›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893860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/>
          </p:nvPr>
        </p:nvSpPr>
        <p:spPr>
          <a:xfrm>
            <a:off x="6554588" y="1052513"/>
            <a:ext cx="5004000" cy="5168900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‹nr.›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890307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 dirty="0">
              <a:solidFill>
                <a:srgbClr val="000000"/>
              </a:solidFill>
            </a:endParaRPr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 dirty="0">
              <a:solidFill>
                <a:srgbClr val="000000"/>
              </a:solidFill>
            </a:endParaRPr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>
                <a:solidFill>
                  <a:srgbClr val="EDF7FB"/>
                </a:solidFill>
              </a:rPr>
              <a:pPr/>
              <a:t>‹nr.›</a:t>
            </a:fld>
            <a:endParaRPr lang="nl-NL" dirty="0">
              <a:solidFill>
                <a:srgbClr val="EDF7F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57058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>
        <p15:guide id="1" orient="horz" pos="2659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accent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‹nr.›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77304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>
        <p15:guide id="1" orient="horz" pos="2659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buFont typeface="Arial" charset="0"/>
              <a:buNone/>
            </a:pPr>
            <a:endParaRPr lang="nl-NL" sz="1000">
              <a:solidFill>
                <a:srgbClr val="FFFFFF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ctr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6" name="Rechthoek 15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rgbClr val="FFFFFF"/>
              </a:solidFill>
            </a:endParaRP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‹nr.›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769508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FFFFFF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ctr" anchorCtr="0"/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0" name="Rechthoek 9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rgbClr val="FFFFFF"/>
              </a:solidFill>
            </a:endParaRP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‹nr.›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176427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8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096000" h="6860381">
                <a:moveTo>
                  <a:pt x="229238" y="0"/>
                </a:moveTo>
                <a:lnTo>
                  <a:pt x="6091238" y="0"/>
                </a:lnTo>
                <a:lnTo>
                  <a:pt x="6091238" y="2381"/>
                </a:lnTo>
                <a:lnTo>
                  <a:pt x="6096000" y="2381"/>
                </a:lnTo>
                <a:lnTo>
                  <a:pt x="6096000" y="6860381"/>
                </a:lnTo>
                <a:lnTo>
                  <a:pt x="6095999" y="6860381"/>
                </a:lnTo>
                <a:lnTo>
                  <a:pt x="3832225" y="6860381"/>
                </a:lnTo>
                <a:lnTo>
                  <a:pt x="232201" y="6860381"/>
                </a:lnTo>
                <a:lnTo>
                  <a:pt x="232201" y="6626381"/>
                </a:lnTo>
                <a:lnTo>
                  <a:pt x="0" y="6626381"/>
                </a:lnTo>
                <a:lnTo>
                  <a:pt x="0" y="5488781"/>
                </a:lnTo>
                <a:lnTo>
                  <a:pt x="1" y="5488781"/>
                </a:lnTo>
                <a:lnTo>
                  <a:pt x="1" y="948531"/>
                </a:lnTo>
                <a:lnTo>
                  <a:pt x="1" y="711200"/>
                </a:lnTo>
                <a:lnTo>
                  <a:pt x="1" y="2381"/>
                </a:lnTo>
                <a:lnTo>
                  <a:pt x="2" y="2381"/>
                </a:lnTo>
                <a:lnTo>
                  <a:pt x="2" y="711994"/>
                </a:lnTo>
                <a:lnTo>
                  <a:pt x="233366" y="711994"/>
                </a:lnTo>
                <a:lnTo>
                  <a:pt x="233366" y="2381"/>
                </a:lnTo>
                <a:lnTo>
                  <a:pt x="229238" y="2381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‹nr.›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79740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FFFFFF"/>
              </a:solidFill>
            </a:endParaRPr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4" name="Rechthoek 13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rgbClr val="FFFFFF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11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096000" h="6860381">
                <a:moveTo>
                  <a:pt x="229238" y="0"/>
                </a:moveTo>
                <a:lnTo>
                  <a:pt x="6091238" y="0"/>
                </a:lnTo>
                <a:lnTo>
                  <a:pt x="6091238" y="2381"/>
                </a:lnTo>
                <a:lnTo>
                  <a:pt x="6096000" y="2381"/>
                </a:lnTo>
                <a:lnTo>
                  <a:pt x="6096000" y="6860381"/>
                </a:lnTo>
                <a:lnTo>
                  <a:pt x="6095999" y="6860381"/>
                </a:lnTo>
                <a:lnTo>
                  <a:pt x="3832225" y="6860381"/>
                </a:lnTo>
                <a:lnTo>
                  <a:pt x="232201" y="6860381"/>
                </a:lnTo>
                <a:lnTo>
                  <a:pt x="232201" y="6626381"/>
                </a:lnTo>
                <a:lnTo>
                  <a:pt x="0" y="6626381"/>
                </a:lnTo>
                <a:lnTo>
                  <a:pt x="0" y="5488781"/>
                </a:lnTo>
                <a:lnTo>
                  <a:pt x="1" y="5488781"/>
                </a:lnTo>
                <a:lnTo>
                  <a:pt x="1" y="948531"/>
                </a:lnTo>
                <a:lnTo>
                  <a:pt x="1" y="711200"/>
                </a:lnTo>
                <a:lnTo>
                  <a:pt x="1" y="2381"/>
                </a:lnTo>
                <a:lnTo>
                  <a:pt x="2" y="2381"/>
                </a:lnTo>
                <a:lnTo>
                  <a:pt x="2" y="711994"/>
                </a:lnTo>
                <a:lnTo>
                  <a:pt x="233366" y="711994"/>
                </a:lnTo>
                <a:lnTo>
                  <a:pt x="233366" y="2381"/>
                </a:lnTo>
                <a:lnTo>
                  <a:pt x="229238" y="2381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20" name="Tijdelijke aanduiding voor datum 19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21" name="Tijdelijke aanduiding voor voettekst 20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22" name="Tijdelijke aanduiding voor dianummer 21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‹nr.›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754519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10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096000" h="6860381">
                <a:moveTo>
                  <a:pt x="229238" y="0"/>
                </a:moveTo>
                <a:lnTo>
                  <a:pt x="6091238" y="0"/>
                </a:lnTo>
                <a:lnTo>
                  <a:pt x="6091238" y="2381"/>
                </a:lnTo>
                <a:lnTo>
                  <a:pt x="6096000" y="2381"/>
                </a:lnTo>
                <a:lnTo>
                  <a:pt x="6096000" y="6860381"/>
                </a:lnTo>
                <a:lnTo>
                  <a:pt x="6095999" y="6860381"/>
                </a:lnTo>
                <a:lnTo>
                  <a:pt x="3832225" y="6860381"/>
                </a:lnTo>
                <a:lnTo>
                  <a:pt x="232201" y="6860381"/>
                </a:lnTo>
                <a:lnTo>
                  <a:pt x="232201" y="6626381"/>
                </a:lnTo>
                <a:lnTo>
                  <a:pt x="0" y="6626381"/>
                </a:lnTo>
                <a:lnTo>
                  <a:pt x="0" y="5488781"/>
                </a:lnTo>
                <a:lnTo>
                  <a:pt x="1" y="5488781"/>
                </a:lnTo>
                <a:lnTo>
                  <a:pt x="1" y="948531"/>
                </a:lnTo>
                <a:lnTo>
                  <a:pt x="1" y="711200"/>
                </a:lnTo>
                <a:lnTo>
                  <a:pt x="1" y="2381"/>
                </a:lnTo>
                <a:lnTo>
                  <a:pt x="2" y="2381"/>
                </a:lnTo>
                <a:lnTo>
                  <a:pt x="2" y="711994"/>
                </a:lnTo>
                <a:lnTo>
                  <a:pt x="233366" y="711994"/>
                </a:lnTo>
                <a:lnTo>
                  <a:pt x="233366" y="2381"/>
                </a:lnTo>
                <a:lnTo>
                  <a:pt x="229238" y="2381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‹nr.›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656631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FFFFFF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pic>
        <p:nvPicPr>
          <p:cNvPr id="9" name="Afbeelding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‹nr.›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67117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FFFFFF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5" name="Tijdelijke aanduiding voor datum 1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‹nr.›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 dirty="0"/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 smtClean="0"/>
              <a:t>Naam </a:t>
            </a:r>
            <a:r>
              <a:rPr lang="nl-NL" dirty="0"/>
              <a:t>spreker</a:t>
            </a:r>
          </a:p>
        </p:txBody>
      </p:sp>
      <p:pic>
        <p:nvPicPr>
          <p:cNvPr id="11" name="Afbeelding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1" y="0"/>
            <a:ext cx="12168738" cy="1879600"/>
          </a:xfrm>
          <a:prstGeom prst="rect">
            <a:avLst/>
          </a:prstGeom>
        </p:spPr>
      </p:pic>
      <p:sp>
        <p:nvSpPr>
          <p:cNvPr id="12" name="Rechthoek 11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923640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30587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FFFFFF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accent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‹nr.›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2" name="Rechthoek 11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167665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buClr>
                <a:schemeClr val="bg2"/>
              </a:buCl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‹nr.›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21021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720000" tIns="1152000">
            <a:noAutofit/>
          </a:bodyPr>
          <a:lstStyle/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/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‹nr.›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862915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‹nr.›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930560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/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‹nr.›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166499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30000" y="3192987"/>
                </a:lnTo>
                <a:lnTo>
                  <a:pt x="5862000" y="3192987"/>
                </a:lnTo>
                <a:lnTo>
                  <a:pt x="5862000" y="3430587"/>
                </a:lnTo>
                <a:lnTo>
                  <a:pt x="0" y="3430587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1200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‹nr.›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55009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30000" y="3192987"/>
                </a:lnTo>
                <a:lnTo>
                  <a:pt x="5862000" y="3192987"/>
                </a:lnTo>
                <a:lnTo>
                  <a:pt x="5862000" y="3430587"/>
                </a:lnTo>
                <a:lnTo>
                  <a:pt x="0" y="3430587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612000">
            <a:noAutofit/>
          </a:bodyPr>
          <a:lstStyle/>
          <a:p>
            <a:r>
              <a:rPr lang="nl-NL" smtClean="0"/>
              <a:t>Klik op het pictogram als u een afbeelding wilt toevoegen</a:t>
            </a:r>
            <a:endParaRPr lang="nl-NL"/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‹nr.›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57928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55050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met titel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chemeClr val="tx2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tx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40106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>
          <a:xfrm>
            <a:off x="635000" y="2276475"/>
            <a:ext cx="10923588" cy="39449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‹nr.›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00338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FFFFFF"/>
              </a:solidFill>
            </a:endParaRPr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ctr" anchorCtr="0">
            <a:normAutofit/>
          </a:bodyPr>
          <a:lstStyle>
            <a:lvl1pPr algn="r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pic>
        <p:nvPicPr>
          <p:cNvPr id="19" name="Afbeelding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1" name="Rechthoek 20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rgbClr val="FFFFFF"/>
              </a:solidFill>
            </a:endParaRP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‹nr.›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368825580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/>
          </p:nvPr>
        </p:nvSpPr>
        <p:spPr>
          <a:xfrm>
            <a:off x="635000" y="2276475"/>
            <a:ext cx="7178964" cy="39449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‹nr.›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84647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FFFFFF"/>
              </a:solidFill>
            </a:endParaRPr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2" name="Rechthoek 11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rgbClr val="FFFFFF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‹nr.›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27224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FFFFFF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24" name="Rechthoek 23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FFFFFF"/>
              </a:solidFill>
            </a:endParaRPr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1" y="0"/>
            <a:ext cx="12168738" cy="1879600"/>
          </a:xfrm>
          <a:prstGeom prst="rect">
            <a:avLst/>
          </a:prstGeom>
        </p:spPr>
      </p:pic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‹nr.›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668116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FFFFFF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24" name="Rechthoek 23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FFFFFF"/>
              </a:solidFill>
            </a:endParaRPr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1" y="0"/>
            <a:ext cx="12168738" cy="1879600"/>
          </a:xfrm>
          <a:prstGeom prst="rect">
            <a:avLst/>
          </a:prstGeom>
        </p:spPr>
      </p:pic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‹nr.›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87523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4" name="Rechthoek 23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pic>
        <p:nvPicPr>
          <p:cNvPr id="11" name="Afbeelding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1" y="0"/>
            <a:ext cx="12168738" cy="1879600"/>
          </a:xfrm>
          <a:prstGeom prst="rect">
            <a:avLst/>
          </a:prstGeom>
        </p:spPr>
      </p:pic>
      <p:sp>
        <p:nvSpPr>
          <p:cNvPr id="14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421851" y="3926077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15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421851" y="4712093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16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421851" y="5485583"/>
            <a:ext cx="541203" cy="540000"/>
          </a:xfrm>
          <a:blipFill>
            <a:blip r:embed="rId5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‹nr.›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79982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FFFFFF"/>
              </a:solidFill>
            </a:endParaRPr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tx1"/>
              </a:buClr>
              <a:buFont typeface="+mj-lt"/>
              <a:buAutoNum type="arabicPeriod"/>
              <a:defRPr>
                <a:solidFill>
                  <a:schemeClr val="tx1"/>
                </a:solidFill>
              </a:defRPr>
            </a:lvl1pPr>
            <a:lvl2pPr marL="684000" indent="-216000"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6" name="Rechthoek 15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rgbClr val="FFFFFF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14" name="Tijdelijke aanduiding voor afbeelding 21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8242" cy="6858000"/>
          </a:xfrm>
          <a:custGeom>
            <a:avLst/>
            <a:gdLst>
              <a:gd name="connsiteX0" fmla="*/ 0 w 6098242"/>
              <a:gd name="connsiteY0" fmla="*/ 0 h 6858000"/>
              <a:gd name="connsiteX1" fmla="*/ 5862000 w 6098242"/>
              <a:gd name="connsiteY1" fmla="*/ 0 h 6858000"/>
              <a:gd name="connsiteX2" fmla="*/ 5862000 w 6098242"/>
              <a:gd name="connsiteY2" fmla="*/ 708025 h 6858000"/>
              <a:gd name="connsiteX3" fmla="*/ 6098242 w 6098242"/>
              <a:gd name="connsiteY3" fmla="*/ 708025 h 6858000"/>
              <a:gd name="connsiteX4" fmla="*/ 6098242 w 6098242"/>
              <a:gd name="connsiteY4" fmla="*/ 6620400 h 6858000"/>
              <a:gd name="connsiteX5" fmla="*/ 5862000 w 6098242"/>
              <a:gd name="connsiteY5" fmla="*/ 6620400 h 6858000"/>
              <a:gd name="connsiteX6" fmla="*/ 5862000 w 6098242"/>
              <a:gd name="connsiteY6" fmla="*/ 6858000 h 6858000"/>
              <a:gd name="connsiteX7" fmla="*/ 0 w 609824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8242" h="6858000">
                <a:moveTo>
                  <a:pt x="0" y="0"/>
                </a:moveTo>
                <a:lnTo>
                  <a:pt x="5862000" y="0"/>
                </a:lnTo>
                <a:lnTo>
                  <a:pt x="5862000" y="708025"/>
                </a:lnTo>
                <a:lnTo>
                  <a:pt x="6098242" y="708025"/>
                </a:lnTo>
                <a:lnTo>
                  <a:pt x="6098242" y="6620400"/>
                </a:lnTo>
                <a:lnTo>
                  <a:pt x="5862000" y="6620400"/>
                </a:lnTo>
                <a:lnTo>
                  <a:pt x="586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612000" anchor="ctr" anchorCtr="0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‹nr.›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291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FFFFFF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b">
            <a:normAutofit/>
          </a:bodyPr>
          <a:lstStyle>
            <a:lvl1pPr algn="r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tx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 dirty="0" smtClean="0"/>
              <a:t>#</a:t>
            </a:r>
            <a:endParaRPr lang="nl-NL" dirty="0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1" name="Rechthoek 10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rgbClr val="FFFFFF"/>
              </a:solidFill>
            </a:endParaRP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‹nr.›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53896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50.xml"/><Relationship Id="rId18" Type="http://schemas.openxmlformats.org/officeDocument/2006/relationships/slideLayout" Target="../slideLayouts/slideLayout55.xml"/><Relationship Id="rId26" Type="http://schemas.openxmlformats.org/officeDocument/2006/relationships/slideLayout" Target="../slideLayouts/slideLayout63.xml"/><Relationship Id="rId39" Type="http://schemas.openxmlformats.org/officeDocument/2006/relationships/image" Target="../media/image1.png"/><Relationship Id="rId3" Type="http://schemas.openxmlformats.org/officeDocument/2006/relationships/slideLayout" Target="../slideLayouts/slideLayout40.xml"/><Relationship Id="rId21" Type="http://schemas.openxmlformats.org/officeDocument/2006/relationships/slideLayout" Target="../slideLayouts/slideLayout58.xml"/><Relationship Id="rId34" Type="http://schemas.openxmlformats.org/officeDocument/2006/relationships/slideLayout" Target="../slideLayouts/slideLayout71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17" Type="http://schemas.openxmlformats.org/officeDocument/2006/relationships/slideLayout" Target="../slideLayouts/slideLayout54.xml"/><Relationship Id="rId25" Type="http://schemas.openxmlformats.org/officeDocument/2006/relationships/slideLayout" Target="../slideLayouts/slideLayout62.xml"/><Relationship Id="rId33" Type="http://schemas.openxmlformats.org/officeDocument/2006/relationships/slideLayout" Target="../slideLayouts/slideLayout70.xml"/><Relationship Id="rId38" Type="http://schemas.openxmlformats.org/officeDocument/2006/relationships/theme" Target="../theme/theme2.xml"/><Relationship Id="rId2" Type="http://schemas.openxmlformats.org/officeDocument/2006/relationships/slideLayout" Target="../slideLayouts/slideLayout39.xml"/><Relationship Id="rId16" Type="http://schemas.openxmlformats.org/officeDocument/2006/relationships/slideLayout" Target="../slideLayouts/slideLayout53.xml"/><Relationship Id="rId20" Type="http://schemas.openxmlformats.org/officeDocument/2006/relationships/slideLayout" Target="../slideLayouts/slideLayout57.xml"/><Relationship Id="rId29" Type="http://schemas.openxmlformats.org/officeDocument/2006/relationships/slideLayout" Target="../slideLayouts/slideLayout66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24" Type="http://schemas.openxmlformats.org/officeDocument/2006/relationships/slideLayout" Target="../slideLayouts/slideLayout61.xml"/><Relationship Id="rId32" Type="http://schemas.openxmlformats.org/officeDocument/2006/relationships/slideLayout" Target="../slideLayouts/slideLayout69.xml"/><Relationship Id="rId37" Type="http://schemas.openxmlformats.org/officeDocument/2006/relationships/slideLayout" Target="../slideLayouts/slideLayout74.xml"/><Relationship Id="rId5" Type="http://schemas.openxmlformats.org/officeDocument/2006/relationships/slideLayout" Target="../slideLayouts/slideLayout42.xml"/><Relationship Id="rId15" Type="http://schemas.openxmlformats.org/officeDocument/2006/relationships/slideLayout" Target="../slideLayouts/slideLayout52.xml"/><Relationship Id="rId23" Type="http://schemas.openxmlformats.org/officeDocument/2006/relationships/slideLayout" Target="../slideLayouts/slideLayout60.xml"/><Relationship Id="rId28" Type="http://schemas.openxmlformats.org/officeDocument/2006/relationships/slideLayout" Target="../slideLayouts/slideLayout65.xml"/><Relationship Id="rId36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47.xml"/><Relationship Id="rId19" Type="http://schemas.openxmlformats.org/officeDocument/2006/relationships/slideLayout" Target="../slideLayouts/slideLayout56.xml"/><Relationship Id="rId31" Type="http://schemas.openxmlformats.org/officeDocument/2006/relationships/slideLayout" Target="../slideLayouts/slideLayout68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slideLayout" Target="../slideLayouts/slideLayout51.xml"/><Relationship Id="rId22" Type="http://schemas.openxmlformats.org/officeDocument/2006/relationships/slideLayout" Target="../slideLayouts/slideLayout59.xml"/><Relationship Id="rId27" Type="http://schemas.openxmlformats.org/officeDocument/2006/relationships/slideLayout" Target="../slideLayouts/slideLayout64.xml"/><Relationship Id="rId30" Type="http://schemas.openxmlformats.org/officeDocument/2006/relationships/slideLayout" Target="../slideLayouts/slideLayout67.xml"/><Relationship Id="rId35" Type="http://schemas.openxmlformats.org/officeDocument/2006/relationships/slideLayout" Target="../slideLayouts/slideLayout7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nl-NL" dirty="0"/>
              <a:t>Klik om de stijl te </a:t>
            </a:r>
            <a:r>
              <a:rPr lang="nl-NL" dirty="0" smtClean="0"/>
              <a:t>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3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3" name="Rechthoek 12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rgbClr val="FFFFFF"/>
              </a:solidFill>
            </a:endParaRPr>
          </a:p>
        </p:txBody>
      </p:sp>
      <p:sp>
        <p:nvSpPr>
          <p:cNvPr id="11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 vert="horz" lIns="91440" tIns="0" rIns="91440" bIns="45720" rtlCol="0" anchor="t" anchorCtr="0"/>
          <a:lstStyle>
            <a:lvl1pPr algn="l">
              <a:defRPr sz="10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221413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‹nr.›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6614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Font typeface="Verdana" panose="020B0604030504040204" pitchFamily="34" charset="0"/>
        <a:buChar char="–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chemeClr val="accent1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281">
          <p15:clr>
            <a:srgbClr val="F26B43"/>
          </p15:clr>
        </p15:guide>
        <p15:guide id="2" orient="horz" pos="3919">
          <p15:clr>
            <a:srgbClr val="F26B43"/>
          </p15:clr>
        </p15:guide>
        <p15:guide id="3" pos="3840">
          <p15:clr>
            <a:srgbClr val="F26B43"/>
          </p15:clr>
        </p15:guide>
        <p15:guide id="4" orient="horz" pos="2159">
          <p15:clr>
            <a:srgbClr val="F26B43"/>
          </p15:clr>
        </p15:guide>
        <p15:guide id="5" pos="400">
          <p15:clr>
            <a:srgbClr val="F26B43"/>
          </p15:clr>
        </p15:guide>
        <p15:guide id="6" pos="4128">
          <p15:clr>
            <a:srgbClr val="F26B43"/>
          </p15:clr>
        </p15:guide>
        <p15:guide id="7" pos="3552">
          <p15:clr>
            <a:srgbClr val="F26B43"/>
          </p15:clr>
        </p15:guide>
        <p15:guide id="8" orient="horz" pos="1275">
          <p15:clr>
            <a:srgbClr val="F26B43"/>
          </p15:clr>
        </p15:guide>
        <p15:guide id="9" orient="horz" pos="1434">
          <p15:clr>
            <a:srgbClr val="F26B43"/>
          </p15:clr>
        </p15:guide>
        <p15:guide id="10" pos="461">
          <p15:clr>
            <a:srgbClr val="F26B43"/>
          </p15:clr>
        </p15:guide>
        <p15:guide id="11" orient="horz" pos="663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nl-NL" dirty="0"/>
              <a:t>Klik om de stijl te </a:t>
            </a:r>
            <a:r>
              <a:rPr lang="nl-NL" dirty="0" smtClean="0"/>
              <a:t>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3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3" name="Rechthoek 12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rgbClr val="FFFFFF"/>
              </a:solidFill>
            </a:endParaRPr>
          </a:p>
        </p:txBody>
      </p:sp>
      <p:sp>
        <p:nvSpPr>
          <p:cNvPr id="11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 vert="horz" lIns="91440" tIns="0" rIns="91440" bIns="45720" rtlCol="0" anchor="t" anchorCtr="0"/>
          <a:lstStyle>
            <a:lvl1pPr algn="l">
              <a:defRPr sz="10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221413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‹nr.›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6919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  <p:sldLayoutId id="2147483721" r:id="rId23"/>
    <p:sldLayoutId id="2147483722" r:id="rId24"/>
    <p:sldLayoutId id="2147483723" r:id="rId25"/>
    <p:sldLayoutId id="2147483724" r:id="rId26"/>
    <p:sldLayoutId id="2147483725" r:id="rId27"/>
    <p:sldLayoutId id="2147483726" r:id="rId28"/>
    <p:sldLayoutId id="2147483727" r:id="rId29"/>
    <p:sldLayoutId id="2147483728" r:id="rId30"/>
    <p:sldLayoutId id="2147483729" r:id="rId31"/>
    <p:sldLayoutId id="2147483730" r:id="rId32"/>
    <p:sldLayoutId id="2147483731" r:id="rId33"/>
    <p:sldLayoutId id="2147483732" r:id="rId34"/>
    <p:sldLayoutId id="2147483733" r:id="rId35"/>
    <p:sldLayoutId id="2147483734" r:id="rId36"/>
    <p:sldLayoutId id="2147483735" r:id="rId3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Font typeface="Verdana" panose="020B0604030504040204" pitchFamily="34" charset="0"/>
        <a:buChar char="–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chemeClr val="accent1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281">
          <p15:clr>
            <a:srgbClr val="F26B43"/>
          </p15:clr>
        </p15:guide>
        <p15:guide id="2" orient="horz" pos="3919">
          <p15:clr>
            <a:srgbClr val="F26B43"/>
          </p15:clr>
        </p15:guide>
        <p15:guide id="3" pos="3840">
          <p15:clr>
            <a:srgbClr val="F26B43"/>
          </p15:clr>
        </p15:guide>
        <p15:guide id="4" orient="horz" pos="2159">
          <p15:clr>
            <a:srgbClr val="F26B43"/>
          </p15:clr>
        </p15:guide>
        <p15:guide id="5" pos="400">
          <p15:clr>
            <a:srgbClr val="F26B43"/>
          </p15:clr>
        </p15:guide>
        <p15:guide id="6" pos="4128">
          <p15:clr>
            <a:srgbClr val="F26B43"/>
          </p15:clr>
        </p15:guide>
        <p15:guide id="7" pos="3552">
          <p15:clr>
            <a:srgbClr val="F26B43"/>
          </p15:clr>
        </p15:guide>
        <p15:guide id="8" orient="horz" pos="1275">
          <p15:clr>
            <a:srgbClr val="F26B43"/>
          </p15:clr>
        </p15:guide>
        <p15:guide id="9" orient="horz" pos="1434">
          <p15:clr>
            <a:srgbClr val="F26B43"/>
          </p15:clr>
        </p15:guide>
        <p15:guide id="10" pos="461">
          <p15:clr>
            <a:srgbClr val="F26B43"/>
          </p15:clr>
        </p15:guide>
        <p15:guide id="11" orient="horz" pos="663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Aanbesteding brand- en </a:t>
            </a:r>
            <a:r>
              <a:rPr lang="nl-NL" dirty="0" err="1" smtClean="0"/>
              <a:t>braakwerende</a:t>
            </a:r>
            <a:r>
              <a:rPr lang="nl-NL" dirty="0" smtClean="0"/>
              <a:t> opslagmiddelen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nl-NL" sz="1800" dirty="0" smtClean="0"/>
              <a:t>Bijlage 10 - Terugkoppeling marktconsultatie</a:t>
            </a:r>
            <a:endParaRPr lang="nl-NL" sz="1800" dirty="0"/>
          </a:p>
          <a:p>
            <a:endParaRPr lang="nl-NL" sz="1800" dirty="0"/>
          </a:p>
        </p:txBody>
      </p:sp>
    </p:spTree>
    <p:extLst>
      <p:ext uri="{BB962C8B-B14F-4D97-AF65-F5344CB8AC3E}">
        <p14:creationId xmlns:p14="http://schemas.microsoft.com/office/powerpoint/2010/main" val="1748183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/>
        <p:txBody>
          <a:bodyPr numCol="1">
            <a:normAutofit/>
          </a:bodyPr>
          <a:lstStyle/>
          <a:p>
            <a:r>
              <a:rPr lang="nl-NL" dirty="0" smtClean="0"/>
              <a:t>Scope uitvraag.</a:t>
            </a:r>
          </a:p>
          <a:p>
            <a:r>
              <a:rPr lang="nl-NL" dirty="0" smtClean="0"/>
              <a:t>MVO</a:t>
            </a:r>
          </a:p>
          <a:p>
            <a:pPr lvl="1"/>
            <a:r>
              <a:rPr lang="nl-NL" dirty="0" smtClean="0"/>
              <a:t>Energie en klimaat.</a:t>
            </a:r>
          </a:p>
          <a:p>
            <a:pPr lvl="1"/>
            <a:r>
              <a:rPr lang="nl-NL" dirty="0" smtClean="0"/>
              <a:t>Materialen, grondstoffen en circulaire economie.</a:t>
            </a:r>
          </a:p>
          <a:p>
            <a:pPr lvl="1"/>
            <a:r>
              <a:rPr lang="nl-NL" dirty="0" smtClean="0"/>
              <a:t>Sociale aspecten.</a:t>
            </a:r>
          </a:p>
          <a:p>
            <a:r>
              <a:rPr lang="nl-NL" dirty="0" smtClean="0"/>
              <a:t>Overig</a:t>
            </a:r>
          </a:p>
          <a:p>
            <a:endParaRPr lang="nl-NL" dirty="0" smtClean="0"/>
          </a:p>
          <a:p>
            <a:endParaRPr lang="nl-NL" dirty="0" smtClean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Onze vragen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2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01048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/>
        <p:txBody>
          <a:bodyPr numCol="1">
            <a:normAutofit/>
          </a:bodyPr>
          <a:lstStyle/>
          <a:p>
            <a:r>
              <a:rPr lang="nl-NL" dirty="0" smtClean="0"/>
              <a:t>Schriftelijke ronde</a:t>
            </a:r>
          </a:p>
          <a:p>
            <a:pPr lvl="1"/>
            <a:r>
              <a:rPr lang="nl-NL" dirty="0" smtClean="0"/>
              <a:t>Zes reacties ontvangen, waarvan vier met tijdig verzoek tot deelneming verdiepingsgesprekken.</a:t>
            </a:r>
          </a:p>
          <a:p>
            <a:r>
              <a:rPr lang="nl-NL" dirty="0" smtClean="0"/>
              <a:t>Verdiepingsgesprekken</a:t>
            </a:r>
          </a:p>
          <a:p>
            <a:pPr lvl="1"/>
            <a:r>
              <a:rPr lang="nl-NL" dirty="0" smtClean="0"/>
              <a:t>Vier gesprekken gevoerd.</a:t>
            </a:r>
            <a:endParaRPr lang="nl-NL" dirty="0"/>
          </a:p>
          <a:p>
            <a:endParaRPr lang="nl-NL" dirty="0"/>
          </a:p>
          <a:p>
            <a:pPr lvl="1"/>
            <a:endParaRPr lang="nl-NL" dirty="0" smtClean="0"/>
          </a:p>
          <a:p>
            <a:endParaRPr lang="nl-NL" dirty="0" smtClean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Marktconsultatie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3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7684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/>
        <p:txBody>
          <a:bodyPr numCol="1">
            <a:normAutofit/>
          </a:bodyPr>
          <a:lstStyle/>
          <a:p>
            <a:pPr marL="0" indent="0">
              <a:buNone/>
            </a:pPr>
            <a:r>
              <a:rPr lang="nl-NL" dirty="0" smtClean="0"/>
              <a:t>Scope</a:t>
            </a:r>
          </a:p>
          <a:p>
            <a:r>
              <a:rPr lang="nl-NL" dirty="0" smtClean="0"/>
              <a:t>Alle partijen geven aan alles te kunnen leveren. Verschil: zelf maken of laten maken naar ontwerp </a:t>
            </a:r>
            <a:r>
              <a:rPr lang="nl-NL" dirty="0" err="1" smtClean="0"/>
              <a:t>vs</a:t>
            </a:r>
            <a:r>
              <a:rPr lang="nl-NL" dirty="0" smtClean="0"/>
              <a:t> importeren (of combinatie).</a:t>
            </a:r>
          </a:p>
          <a:p>
            <a:r>
              <a:rPr lang="nl-NL" dirty="0" smtClean="0"/>
              <a:t>Iedereen kan correctief onderhoud leveren, zowel op eigen kluizen als op het reeds bestaande landschap.</a:t>
            </a:r>
          </a:p>
          <a:p>
            <a:r>
              <a:rPr lang="nl-NL" dirty="0" smtClean="0"/>
              <a:t>Koppelen systemen ten behoeve van </a:t>
            </a:r>
            <a:r>
              <a:rPr lang="nl-NL" dirty="0" err="1" smtClean="0"/>
              <a:t>electronisch</a:t>
            </a:r>
            <a:r>
              <a:rPr lang="nl-NL" dirty="0" smtClean="0"/>
              <a:t> bestellen en </a:t>
            </a:r>
            <a:r>
              <a:rPr lang="nl-NL" dirty="0" smtClean="0"/>
              <a:t>factureren is </a:t>
            </a:r>
            <a:r>
              <a:rPr lang="nl-NL" dirty="0" smtClean="0"/>
              <a:t>mogelijk.</a:t>
            </a:r>
          </a:p>
          <a:p>
            <a:r>
              <a:rPr lang="nl-NL" dirty="0" smtClean="0"/>
              <a:t>Prijzen door stijgende staalprijs onder druk.</a:t>
            </a:r>
          </a:p>
          <a:p>
            <a:endParaRPr lang="nl-NL" dirty="0" smtClean="0"/>
          </a:p>
          <a:p>
            <a:endParaRPr lang="nl-NL" dirty="0" smtClean="0"/>
          </a:p>
          <a:p>
            <a:endParaRPr lang="nl-NL" dirty="0" smtClean="0"/>
          </a:p>
          <a:p>
            <a:pPr lvl="1"/>
            <a:endParaRPr lang="nl-NL" dirty="0"/>
          </a:p>
          <a:p>
            <a:endParaRPr lang="nl-NL" dirty="0"/>
          </a:p>
          <a:p>
            <a:pPr lvl="1"/>
            <a:endParaRPr lang="nl-NL" dirty="0" smtClean="0"/>
          </a:p>
          <a:p>
            <a:endParaRPr lang="nl-NL" dirty="0" smtClean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Uitkomst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4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9640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/>
        <p:txBody>
          <a:bodyPr numCol="1">
            <a:normAutofit/>
          </a:bodyPr>
          <a:lstStyle/>
          <a:p>
            <a:pPr marL="0" indent="0">
              <a:buNone/>
            </a:pPr>
            <a:r>
              <a:rPr lang="nl-NL" dirty="0" smtClean="0"/>
              <a:t>Maatschappelijke verantwoording -  energie en klimaat</a:t>
            </a:r>
          </a:p>
          <a:p>
            <a:r>
              <a:rPr lang="nl-NL" dirty="0" smtClean="0"/>
              <a:t>Alle partijen zijn bezig met verduurzaming eigen pand(en).</a:t>
            </a:r>
          </a:p>
          <a:p>
            <a:r>
              <a:rPr lang="nl-NL" dirty="0" smtClean="0"/>
              <a:t>Diverse initiatieven op het gebied van milieu. </a:t>
            </a:r>
          </a:p>
          <a:p>
            <a:pPr marL="0" indent="0">
              <a:buNone/>
            </a:pPr>
            <a:r>
              <a:rPr lang="nl-NL" dirty="0" smtClean="0"/>
              <a:t>Maatschappelijke verantwoording – materialen en grondstoffen</a:t>
            </a:r>
          </a:p>
          <a:p>
            <a:r>
              <a:rPr lang="nl-NL" dirty="0" err="1" smtClean="0"/>
              <a:t>Refurbished</a:t>
            </a:r>
            <a:r>
              <a:rPr lang="nl-NL" dirty="0" smtClean="0"/>
              <a:t> kluizen leveren is bij veel partijen mogelijk. Certificering is dan wel aandachtspunt.</a:t>
            </a:r>
          </a:p>
          <a:p>
            <a:r>
              <a:rPr lang="nl-NL" dirty="0" smtClean="0"/>
              <a:t>Afvoer oude kluizen is uniform geregeld.</a:t>
            </a:r>
          </a:p>
          <a:p>
            <a:endParaRPr lang="nl-NL" dirty="0" smtClean="0"/>
          </a:p>
          <a:p>
            <a:endParaRPr lang="nl-NL" dirty="0" smtClean="0"/>
          </a:p>
          <a:p>
            <a:pPr lvl="1"/>
            <a:endParaRPr lang="nl-NL" dirty="0"/>
          </a:p>
          <a:p>
            <a:endParaRPr lang="nl-NL" dirty="0"/>
          </a:p>
          <a:p>
            <a:pPr lvl="1"/>
            <a:endParaRPr lang="nl-NL" dirty="0" smtClean="0"/>
          </a:p>
          <a:p>
            <a:endParaRPr lang="nl-NL" dirty="0" smtClean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Uitkomst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5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6065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/>
        <p:txBody>
          <a:bodyPr numCol="1">
            <a:normAutofit/>
          </a:bodyPr>
          <a:lstStyle/>
          <a:p>
            <a:pPr marL="0" indent="0">
              <a:buNone/>
            </a:pPr>
            <a:r>
              <a:rPr lang="nl-NL" dirty="0"/>
              <a:t>Maatschappelijke verantwoording -  </a:t>
            </a:r>
            <a:r>
              <a:rPr lang="nl-NL" dirty="0" smtClean="0"/>
              <a:t>sociale aspecten</a:t>
            </a:r>
          </a:p>
          <a:p>
            <a:r>
              <a:rPr lang="nl-NL" dirty="0" smtClean="0"/>
              <a:t>In eigen fabrieken/kantoren aandacht voor goede positie personeel. Invloed in de keten is zeer beperkt.</a:t>
            </a:r>
          </a:p>
          <a:p>
            <a:r>
              <a:rPr lang="nl-NL" dirty="0" smtClean="0"/>
              <a:t>SROI met name als leerbedrijf/aanbieden stageplaatsen zowel in de fabriek als in de </a:t>
            </a:r>
            <a:r>
              <a:rPr lang="nl-NL" dirty="0" err="1" smtClean="0"/>
              <a:t>back-office</a:t>
            </a:r>
            <a:r>
              <a:rPr lang="nl-NL" dirty="0" smtClean="0"/>
              <a:t>.</a:t>
            </a:r>
          </a:p>
          <a:p>
            <a:pPr marL="0" indent="0">
              <a:buNone/>
            </a:pPr>
            <a:endParaRPr lang="nl-NL" dirty="0" smtClean="0"/>
          </a:p>
          <a:p>
            <a:endParaRPr lang="nl-NL" dirty="0" smtClean="0"/>
          </a:p>
          <a:p>
            <a:endParaRPr lang="nl-NL" dirty="0" smtClean="0"/>
          </a:p>
          <a:p>
            <a:endParaRPr lang="nl-NL" dirty="0" smtClean="0"/>
          </a:p>
          <a:p>
            <a:endParaRPr lang="nl-NL" dirty="0" smtClean="0"/>
          </a:p>
          <a:p>
            <a:pPr lvl="1"/>
            <a:endParaRPr lang="nl-NL" dirty="0"/>
          </a:p>
          <a:p>
            <a:endParaRPr lang="nl-NL" dirty="0"/>
          </a:p>
          <a:p>
            <a:pPr lvl="1"/>
            <a:endParaRPr lang="nl-NL" dirty="0" smtClean="0"/>
          </a:p>
          <a:p>
            <a:endParaRPr lang="nl-NL" dirty="0" smtClean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Uitkomst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6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6946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/>
        <p:txBody>
          <a:bodyPr numCol="1">
            <a:normAutofit/>
          </a:bodyPr>
          <a:lstStyle/>
          <a:p>
            <a:pPr marL="0" indent="0">
              <a:buNone/>
            </a:pPr>
            <a:r>
              <a:rPr lang="nl-NL" dirty="0"/>
              <a:t>Overig</a:t>
            </a:r>
          </a:p>
          <a:p>
            <a:r>
              <a:rPr lang="nl-NL" dirty="0" smtClean="0"/>
              <a:t>Veel aandacht </a:t>
            </a:r>
            <a:r>
              <a:rPr lang="nl-NL" dirty="0"/>
              <a:t>voor certificeringen bij contracteren </a:t>
            </a:r>
            <a:r>
              <a:rPr lang="nl-NL" dirty="0" smtClean="0"/>
              <a:t>leveranciers.</a:t>
            </a:r>
          </a:p>
          <a:p>
            <a:r>
              <a:rPr lang="nl-NL" dirty="0" smtClean="0"/>
              <a:t>Er wordt getipt om te vragen om ISO, zowel 9001, 14001 als 27001 zijn interessant. </a:t>
            </a:r>
            <a:endParaRPr lang="nl-NL" dirty="0"/>
          </a:p>
          <a:p>
            <a:pPr marL="0" indent="0">
              <a:buNone/>
            </a:pPr>
            <a:endParaRPr lang="nl-NL" dirty="0" smtClean="0"/>
          </a:p>
          <a:p>
            <a:endParaRPr lang="nl-NL" dirty="0" smtClean="0"/>
          </a:p>
          <a:p>
            <a:endParaRPr lang="nl-NL" dirty="0" smtClean="0"/>
          </a:p>
          <a:p>
            <a:endParaRPr lang="nl-NL" dirty="0" smtClean="0"/>
          </a:p>
          <a:p>
            <a:endParaRPr lang="nl-NL" dirty="0" smtClean="0"/>
          </a:p>
          <a:p>
            <a:pPr lvl="1"/>
            <a:endParaRPr lang="nl-NL" dirty="0"/>
          </a:p>
          <a:p>
            <a:endParaRPr lang="nl-NL" dirty="0"/>
          </a:p>
          <a:p>
            <a:pPr lvl="1"/>
            <a:endParaRPr lang="nl-NL" dirty="0" smtClean="0"/>
          </a:p>
          <a:p>
            <a:endParaRPr lang="nl-NL" dirty="0" smtClean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Uitkomst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7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1159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ijkshuisstijl Violet">
  <a:themeElements>
    <a:clrScheme name="Rijks Licht Blauw">
      <a:dk1>
        <a:srgbClr val="000000"/>
      </a:dk1>
      <a:lt1>
        <a:srgbClr val="FFFFFF"/>
      </a:lt1>
      <a:dk2>
        <a:srgbClr val="8EC9E7"/>
      </a:dk2>
      <a:lt2>
        <a:srgbClr val="EDF7FB"/>
      </a:lt2>
      <a:accent1>
        <a:srgbClr val="017BC6"/>
      </a:accent1>
      <a:accent2>
        <a:srgbClr val="FFB612"/>
      </a:accent2>
      <a:accent3>
        <a:srgbClr val="42145F"/>
      </a:accent3>
      <a:accent4>
        <a:srgbClr val="00689A"/>
      </a:accent4>
      <a:accent5>
        <a:srgbClr val="663227"/>
      </a:accent5>
      <a:accent6>
        <a:srgbClr val="38870D"/>
      </a:accent6>
      <a:hlink>
        <a:srgbClr val="017BC6"/>
      </a:hlink>
      <a:folHlink>
        <a:srgbClr val="B2D6EE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16008 BELAS zw- Sjabloon 16x9 Licht blauw_ned" id="{35830A24-78D4-4743-8397-FCD573F1ED52}" vid="{281A9274-C54A-4A00-B628-2E425257AC1C}"/>
    </a:ext>
  </a:extLst>
</a:theme>
</file>

<file path=ppt/theme/theme2.xml><?xml version="1.0" encoding="utf-8"?>
<a:theme xmlns:a="http://schemas.openxmlformats.org/drawingml/2006/main" name="1_Rijkshuisstijl Violet">
  <a:themeElements>
    <a:clrScheme name="Rijks Licht Blauw">
      <a:dk1>
        <a:srgbClr val="000000"/>
      </a:dk1>
      <a:lt1>
        <a:srgbClr val="FFFFFF"/>
      </a:lt1>
      <a:dk2>
        <a:srgbClr val="8EC9E7"/>
      </a:dk2>
      <a:lt2>
        <a:srgbClr val="EDF7FB"/>
      </a:lt2>
      <a:accent1>
        <a:srgbClr val="017BC6"/>
      </a:accent1>
      <a:accent2>
        <a:srgbClr val="FFB612"/>
      </a:accent2>
      <a:accent3>
        <a:srgbClr val="42145F"/>
      </a:accent3>
      <a:accent4>
        <a:srgbClr val="00689A"/>
      </a:accent4>
      <a:accent5>
        <a:srgbClr val="663227"/>
      </a:accent5>
      <a:accent6>
        <a:srgbClr val="38870D"/>
      </a:accent6>
      <a:hlink>
        <a:srgbClr val="017BC6"/>
      </a:hlink>
      <a:folHlink>
        <a:srgbClr val="B2D6EE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16008 BELAS zw- Sjabloon 16x9 Licht blauw_ned" id="{35830A24-78D4-4743-8397-FCD573F1ED52}" vid="{281A9274-C54A-4A00-B628-2E425257AC1C}"/>
    </a:ext>
  </a:ext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4823</TotalTime>
  <Words>244</Words>
  <Application>Microsoft Office PowerPoint</Application>
  <PresentationFormat>Breedbeeld</PresentationFormat>
  <Paragraphs>71</Paragraphs>
  <Slides>7</Slides>
  <Notes>6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2</vt:i4>
      </vt:variant>
      <vt:variant>
        <vt:lpstr>Diatitels</vt:lpstr>
      </vt:variant>
      <vt:variant>
        <vt:i4>7</vt:i4>
      </vt:variant>
    </vt:vector>
  </HeadingPairs>
  <TitlesOfParts>
    <vt:vector size="13" baseType="lpstr">
      <vt:lpstr>Arial</vt:lpstr>
      <vt:lpstr>Calibri</vt:lpstr>
      <vt:lpstr>Verdana</vt:lpstr>
      <vt:lpstr>Wingdings</vt:lpstr>
      <vt:lpstr>Rijkshuisstijl Violet</vt:lpstr>
      <vt:lpstr>1_Rijkshuisstijl Violet</vt:lpstr>
      <vt:lpstr>Aanbesteding brand- en braakwerende opslagmiddelen</vt:lpstr>
      <vt:lpstr>Onze vragen</vt:lpstr>
      <vt:lpstr>Marktconsultatie</vt:lpstr>
      <vt:lpstr>Uitkomst</vt:lpstr>
      <vt:lpstr>Uitkomst</vt:lpstr>
      <vt:lpstr>Uitkomst</vt:lpstr>
      <vt:lpstr>Uitkomst</vt:lpstr>
    </vt:vector>
  </TitlesOfParts>
  <Company>Ministerie van Financien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Expertgroep  Categorie Vakliteratuur &amp; Abonnementen</dc:title>
  <dc:creator>Lieke L.A. Megens</dc:creator>
  <cp:lastModifiedBy>Dennis D. Dirkzwager</cp:lastModifiedBy>
  <cp:revision>60</cp:revision>
  <dcterms:created xsi:type="dcterms:W3CDTF">2020-10-19T11:27:13Z</dcterms:created>
  <dcterms:modified xsi:type="dcterms:W3CDTF">2021-06-29T12:55:59Z</dcterms:modified>
</cp:coreProperties>
</file>