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5"/>
  </p:sldMasterIdLst>
  <p:notesMasterIdLst>
    <p:notesMasterId r:id="rId38"/>
  </p:notesMasterIdLst>
  <p:sldIdLst>
    <p:sldId id="271" r:id="rId6"/>
    <p:sldId id="322" r:id="rId7"/>
    <p:sldId id="323" r:id="rId8"/>
    <p:sldId id="324" r:id="rId9"/>
    <p:sldId id="286" r:id="rId10"/>
    <p:sldId id="287" r:id="rId11"/>
    <p:sldId id="317" r:id="rId12"/>
    <p:sldId id="325" r:id="rId13"/>
    <p:sldId id="288" r:id="rId14"/>
    <p:sldId id="289" r:id="rId15"/>
    <p:sldId id="326" r:id="rId16"/>
    <p:sldId id="290" r:id="rId17"/>
    <p:sldId id="291" r:id="rId18"/>
    <p:sldId id="327" r:id="rId19"/>
    <p:sldId id="292" r:id="rId20"/>
    <p:sldId id="294" r:id="rId21"/>
    <p:sldId id="295" r:id="rId22"/>
    <p:sldId id="296" r:id="rId23"/>
    <p:sldId id="298" r:id="rId24"/>
    <p:sldId id="328" r:id="rId25"/>
    <p:sldId id="300" r:id="rId26"/>
    <p:sldId id="302" r:id="rId27"/>
    <p:sldId id="284" r:id="rId28"/>
    <p:sldId id="305" r:id="rId29"/>
    <p:sldId id="308" r:id="rId30"/>
    <p:sldId id="309" r:id="rId31"/>
    <p:sldId id="273" r:id="rId32"/>
    <p:sldId id="311" r:id="rId33"/>
    <p:sldId id="312" r:id="rId34"/>
    <p:sldId id="313" r:id="rId35"/>
    <p:sldId id="274" r:id="rId36"/>
    <p:sldId id="31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86470E5-6B14-B14C-9D11-F2812C667F2C}">
          <p14:sldIdLst>
            <p14:sldId id="271"/>
            <p14:sldId id="322"/>
            <p14:sldId id="323"/>
            <p14:sldId id="324"/>
            <p14:sldId id="286"/>
            <p14:sldId id="287"/>
            <p14:sldId id="317"/>
            <p14:sldId id="325"/>
            <p14:sldId id="288"/>
            <p14:sldId id="289"/>
            <p14:sldId id="326"/>
            <p14:sldId id="290"/>
            <p14:sldId id="291"/>
            <p14:sldId id="327"/>
            <p14:sldId id="292"/>
            <p14:sldId id="294"/>
            <p14:sldId id="295"/>
            <p14:sldId id="296"/>
            <p14:sldId id="298"/>
            <p14:sldId id="328"/>
            <p14:sldId id="300"/>
            <p14:sldId id="302"/>
            <p14:sldId id="284"/>
            <p14:sldId id="305"/>
            <p14:sldId id="308"/>
            <p14:sldId id="309"/>
            <p14:sldId id="273"/>
            <p14:sldId id="311"/>
            <p14:sldId id="312"/>
            <p14:sldId id="313"/>
            <p14:sldId id="274"/>
            <p14:sldId id="316"/>
          </p14:sldIdLst>
        </p14:section>
        <p14:section name="Untitled Section" id="{84F3C3AA-CADB-4A45-93E8-66DECE33F9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BB7"/>
    <a:srgbClr val="9C2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2883B-24EB-42D8-926F-3EF4E8F1B5B1}" v="32" dt="2019-09-10T10:09:50.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8"/>
  </p:normalViewPr>
  <p:slideViewPr>
    <p:cSldViewPr snapToGrid="0" snapToObjects="1">
      <p:cViewPr varScale="1">
        <p:scale>
          <a:sx n="123" d="100"/>
          <a:sy n="123" d="100"/>
        </p:scale>
        <p:origin x="132" y="3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9" d="100"/>
          <a:sy n="69" d="100"/>
        </p:scale>
        <p:origin x="364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gh, Atilla" userId="64c904e4-f2f4-4a10-9133-3de58431601c" providerId="ADAL" clId="{5112883B-24EB-42D8-926F-3EF4E8F1B5B1}"/>
    <pc:docChg chg="undo custSel delSld modSld modSection">
      <pc:chgData name="Vigh, Atilla" userId="64c904e4-f2f4-4a10-9133-3de58431601c" providerId="ADAL" clId="{5112883B-24EB-42D8-926F-3EF4E8F1B5B1}" dt="2019-09-10T10:09:50.881" v="60"/>
      <pc:docMkLst>
        <pc:docMk/>
      </pc:docMkLst>
      <pc:sldChg chg="del">
        <pc:chgData name="Vigh, Atilla" userId="64c904e4-f2f4-4a10-9133-3de58431601c" providerId="ADAL" clId="{5112883B-24EB-42D8-926F-3EF4E8F1B5B1}" dt="2019-09-10T10:07:09.314" v="6" actId="2696"/>
        <pc:sldMkLst>
          <pc:docMk/>
          <pc:sldMk cId="1670758844" sldId="256"/>
        </pc:sldMkLst>
      </pc:sldChg>
      <pc:sldChg chg="del">
        <pc:chgData name="Vigh, Atilla" userId="64c904e4-f2f4-4a10-9133-3de58431601c" providerId="ADAL" clId="{5112883B-24EB-42D8-926F-3EF4E8F1B5B1}" dt="2019-09-10T10:07:09.347" v="9" actId="2696"/>
        <pc:sldMkLst>
          <pc:docMk/>
          <pc:sldMk cId="3827149258" sldId="257"/>
        </pc:sldMkLst>
      </pc:sldChg>
      <pc:sldChg chg="del">
        <pc:chgData name="Vigh, Atilla" userId="64c904e4-f2f4-4a10-9133-3de58431601c" providerId="ADAL" clId="{5112883B-24EB-42D8-926F-3EF4E8F1B5B1}" dt="2019-09-10T10:07:09.381" v="10" actId="2696"/>
        <pc:sldMkLst>
          <pc:docMk/>
          <pc:sldMk cId="3915557659" sldId="258"/>
        </pc:sldMkLst>
      </pc:sldChg>
      <pc:sldChg chg="del">
        <pc:chgData name="Vigh, Atilla" userId="64c904e4-f2f4-4a10-9133-3de58431601c" providerId="ADAL" clId="{5112883B-24EB-42D8-926F-3EF4E8F1B5B1}" dt="2019-09-10T10:07:09.397" v="11" actId="2696"/>
        <pc:sldMkLst>
          <pc:docMk/>
          <pc:sldMk cId="1320420906" sldId="259"/>
        </pc:sldMkLst>
      </pc:sldChg>
      <pc:sldChg chg="del">
        <pc:chgData name="Vigh, Atilla" userId="64c904e4-f2f4-4a10-9133-3de58431601c" providerId="ADAL" clId="{5112883B-24EB-42D8-926F-3EF4E8F1B5B1}" dt="2019-09-10T10:07:09.431" v="12" actId="2696"/>
        <pc:sldMkLst>
          <pc:docMk/>
          <pc:sldMk cId="2990872887" sldId="260"/>
        </pc:sldMkLst>
      </pc:sldChg>
      <pc:sldChg chg="del">
        <pc:chgData name="Vigh, Atilla" userId="64c904e4-f2f4-4a10-9133-3de58431601c" providerId="ADAL" clId="{5112883B-24EB-42D8-926F-3EF4E8F1B5B1}" dt="2019-09-10T10:07:09.463" v="13" actId="2696"/>
        <pc:sldMkLst>
          <pc:docMk/>
          <pc:sldMk cId="3021415808" sldId="261"/>
        </pc:sldMkLst>
      </pc:sldChg>
      <pc:sldChg chg="del">
        <pc:chgData name="Vigh, Atilla" userId="64c904e4-f2f4-4a10-9133-3de58431601c" providerId="ADAL" clId="{5112883B-24EB-42D8-926F-3EF4E8F1B5B1}" dt="2019-09-10T10:07:09.481" v="14" actId="2696"/>
        <pc:sldMkLst>
          <pc:docMk/>
          <pc:sldMk cId="1168457489" sldId="262"/>
        </pc:sldMkLst>
      </pc:sldChg>
      <pc:sldChg chg="del">
        <pc:chgData name="Vigh, Atilla" userId="64c904e4-f2f4-4a10-9133-3de58431601c" providerId="ADAL" clId="{5112883B-24EB-42D8-926F-3EF4E8F1B5B1}" dt="2019-09-10T10:07:09.514" v="15" actId="2696"/>
        <pc:sldMkLst>
          <pc:docMk/>
          <pc:sldMk cId="2540655161" sldId="263"/>
        </pc:sldMkLst>
      </pc:sldChg>
      <pc:sldChg chg="del">
        <pc:chgData name="Vigh, Atilla" userId="64c904e4-f2f4-4a10-9133-3de58431601c" providerId="ADAL" clId="{5112883B-24EB-42D8-926F-3EF4E8F1B5B1}" dt="2019-09-10T10:07:09.531" v="16" actId="2696"/>
        <pc:sldMkLst>
          <pc:docMk/>
          <pc:sldMk cId="3435142926" sldId="264"/>
        </pc:sldMkLst>
      </pc:sldChg>
      <pc:sldChg chg="del">
        <pc:chgData name="Vigh, Atilla" userId="64c904e4-f2f4-4a10-9133-3de58431601c" providerId="ADAL" clId="{5112883B-24EB-42D8-926F-3EF4E8F1B5B1}" dt="2019-09-10T10:07:09.548" v="17" actId="2696"/>
        <pc:sldMkLst>
          <pc:docMk/>
          <pc:sldMk cId="2068349501" sldId="265"/>
        </pc:sldMkLst>
      </pc:sldChg>
      <pc:sldChg chg="del">
        <pc:chgData name="Vigh, Atilla" userId="64c904e4-f2f4-4a10-9133-3de58431601c" providerId="ADAL" clId="{5112883B-24EB-42D8-926F-3EF4E8F1B5B1}" dt="2019-09-10T10:07:09.330" v="7" actId="2696"/>
        <pc:sldMkLst>
          <pc:docMk/>
          <pc:sldMk cId="2951285956" sldId="266"/>
        </pc:sldMkLst>
      </pc:sldChg>
      <pc:sldChg chg="del">
        <pc:chgData name="Vigh, Atilla" userId="64c904e4-f2f4-4a10-9133-3de58431601c" providerId="ADAL" clId="{5112883B-24EB-42D8-926F-3EF4E8F1B5B1}" dt="2019-09-10T10:07:09.331" v="8" actId="2696"/>
        <pc:sldMkLst>
          <pc:docMk/>
          <pc:sldMk cId="2009033641" sldId="267"/>
        </pc:sldMkLst>
      </pc:sldChg>
      <pc:sldChg chg="del">
        <pc:chgData name="Vigh, Atilla" userId="64c904e4-f2f4-4a10-9133-3de58431601c" providerId="ADAL" clId="{5112883B-24EB-42D8-926F-3EF4E8F1B5B1}" dt="2019-09-10T10:07:09.564" v="18" actId="2696"/>
        <pc:sldMkLst>
          <pc:docMk/>
          <pc:sldMk cId="2034946347" sldId="268"/>
        </pc:sldMkLst>
      </pc:sldChg>
      <pc:sldChg chg="del">
        <pc:chgData name="Vigh, Atilla" userId="64c904e4-f2f4-4a10-9133-3de58431601c" providerId="ADAL" clId="{5112883B-24EB-42D8-926F-3EF4E8F1B5B1}" dt="2019-09-10T10:07:09.581" v="19" actId="2696"/>
        <pc:sldMkLst>
          <pc:docMk/>
          <pc:sldMk cId="1731506742" sldId="269"/>
        </pc:sldMkLst>
      </pc:sldChg>
      <pc:sldChg chg="delSp modSp del">
        <pc:chgData name="Vigh, Atilla" userId="64c904e4-f2f4-4a10-9133-3de58431601c" providerId="ADAL" clId="{5112883B-24EB-42D8-926F-3EF4E8F1B5B1}" dt="2019-09-10T10:07:09.597" v="20" actId="2696"/>
        <pc:sldMkLst>
          <pc:docMk/>
          <pc:sldMk cId="3470891153" sldId="270"/>
        </pc:sldMkLst>
        <pc:spChg chg="del mod">
          <ac:chgData name="Vigh, Atilla" userId="64c904e4-f2f4-4a10-9133-3de58431601c" providerId="ADAL" clId="{5112883B-24EB-42D8-926F-3EF4E8F1B5B1}" dt="2019-09-10T10:05:47.903" v="2"/>
          <ac:spMkLst>
            <pc:docMk/>
            <pc:sldMk cId="3470891153" sldId="270"/>
            <ac:spMk id="3" creationId="{E8EFBE1B-2E5F-4E62-AED6-E2250C302A11}"/>
          </ac:spMkLst>
        </pc:spChg>
        <pc:spChg chg="del">
          <ac:chgData name="Vigh, Atilla" userId="64c904e4-f2f4-4a10-9133-3de58431601c" providerId="ADAL" clId="{5112883B-24EB-42D8-926F-3EF4E8F1B5B1}" dt="2019-09-10T10:05:47.903" v="2"/>
          <ac:spMkLst>
            <pc:docMk/>
            <pc:sldMk cId="3470891153" sldId="270"/>
            <ac:spMk id="4" creationId="{D558D75E-7055-4E6A-BAE6-8EB06F369B0D}"/>
          </ac:spMkLst>
        </pc:spChg>
      </pc:sldChg>
      <pc:sldChg chg="addSp modSp">
        <pc:chgData name="Vigh, Atilla" userId="64c904e4-f2f4-4a10-9133-3de58431601c" providerId="ADAL" clId="{5112883B-24EB-42D8-926F-3EF4E8F1B5B1}" dt="2019-09-10T10:08:40.463" v="43" actId="1076"/>
        <pc:sldMkLst>
          <pc:docMk/>
          <pc:sldMk cId="0" sldId="271"/>
        </pc:sldMkLst>
        <pc:spChg chg="mod">
          <ac:chgData name="Vigh, Atilla" userId="64c904e4-f2f4-4a10-9133-3de58431601c" providerId="ADAL" clId="{5112883B-24EB-42D8-926F-3EF4E8F1B5B1}" dt="2019-09-10T10:06:42.131" v="3" actId="27636"/>
          <ac:spMkLst>
            <pc:docMk/>
            <pc:sldMk cId="0" sldId="271"/>
            <ac:spMk id="3074" creationId="{00000000-0000-0000-0000-000000000000}"/>
          </ac:spMkLst>
        </pc:spChg>
        <pc:spChg chg="mod">
          <ac:chgData name="Vigh, Atilla" userId="64c904e4-f2f4-4a10-9133-3de58431601c" providerId="ADAL" clId="{5112883B-24EB-42D8-926F-3EF4E8F1B5B1}" dt="2019-09-10T10:06:42.143" v="4" actId="27636"/>
          <ac:spMkLst>
            <pc:docMk/>
            <pc:sldMk cId="0" sldId="271"/>
            <ac:spMk id="3075" creationId="{00000000-0000-0000-0000-000000000000}"/>
          </ac:spMkLst>
        </pc:spChg>
        <pc:picChg chg="add mod">
          <ac:chgData name="Vigh, Atilla" userId="64c904e4-f2f4-4a10-9133-3de58431601c" providerId="ADAL" clId="{5112883B-24EB-42D8-926F-3EF4E8F1B5B1}" dt="2019-09-10T10:08:40.463" v="43" actId="1076"/>
          <ac:picMkLst>
            <pc:docMk/>
            <pc:sldMk cId="0" sldId="271"/>
            <ac:picMk id="3" creationId="{8552717F-ACAF-4933-95D0-8DEB4357B971}"/>
          </ac:picMkLst>
        </pc:picChg>
      </pc:sldChg>
      <pc:sldChg chg="addSp modSp">
        <pc:chgData name="Vigh, Atilla" userId="64c904e4-f2f4-4a10-9133-3de58431601c" providerId="ADAL" clId="{5112883B-24EB-42D8-926F-3EF4E8F1B5B1}" dt="2019-09-10T10:09:44.448" v="57" actId="1076"/>
        <pc:sldMkLst>
          <pc:docMk/>
          <pc:sldMk cId="974261837" sldId="284"/>
        </pc:sldMkLst>
        <pc:picChg chg="add mod">
          <ac:chgData name="Vigh, Atilla" userId="64c904e4-f2f4-4a10-9133-3de58431601c" providerId="ADAL" clId="{5112883B-24EB-42D8-926F-3EF4E8F1B5B1}" dt="2019-09-10T10:09:44.448" v="57" actId="1076"/>
          <ac:picMkLst>
            <pc:docMk/>
            <pc:sldMk cId="974261837" sldId="284"/>
            <ac:picMk id="8" creationId="{FC95C36C-91CA-408A-B881-9AEEC1A79E4A}"/>
          </ac:picMkLst>
        </pc:picChg>
      </pc:sldChg>
      <pc:sldChg chg="addSp">
        <pc:chgData name="Vigh, Atilla" userId="64c904e4-f2f4-4a10-9133-3de58431601c" providerId="ADAL" clId="{5112883B-24EB-42D8-926F-3EF4E8F1B5B1}" dt="2019-09-10T10:07:45.704" v="27"/>
        <pc:sldMkLst>
          <pc:docMk/>
          <pc:sldMk cId="1549297747" sldId="286"/>
        </pc:sldMkLst>
        <pc:picChg chg="add">
          <ac:chgData name="Vigh, Atilla" userId="64c904e4-f2f4-4a10-9133-3de58431601c" providerId="ADAL" clId="{5112883B-24EB-42D8-926F-3EF4E8F1B5B1}" dt="2019-09-10T10:07:45.704" v="27"/>
          <ac:picMkLst>
            <pc:docMk/>
            <pc:sldMk cId="1549297747" sldId="286"/>
            <ac:picMk id="6" creationId="{7398C54B-55CE-4897-A17F-93443E47E83E}"/>
          </ac:picMkLst>
        </pc:picChg>
      </pc:sldChg>
      <pc:sldChg chg="addSp">
        <pc:chgData name="Vigh, Atilla" userId="64c904e4-f2f4-4a10-9133-3de58431601c" providerId="ADAL" clId="{5112883B-24EB-42D8-926F-3EF4E8F1B5B1}" dt="2019-09-10T10:07:47.068" v="28"/>
        <pc:sldMkLst>
          <pc:docMk/>
          <pc:sldMk cId="2654605119" sldId="287"/>
        </pc:sldMkLst>
        <pc:picChg chg="add">
          <ac:chgData name="Vigh, Atilla" userId="64c904e4-f2f4-4a10-9133-3de58431601c" providerId="ADAL" clId="{5112883B-24EB-42D8-926F-3EF4E8F1B5B1}" dt="2019-09-10T10:07:47.068" v="28"/>
          <ac:picMkLst>
            <pc:docMk/>
            <pc:sldMk cId="2654605119" sldId="287"/>
            <ac:picMk id="5" creationId="{07E6DBBF-C9A2-49A9-8491-8D2E9C764F81}"/>
          </ac:picMkLst>
        </pc:picChg>
      </pc:sldChg>
      <pc:sldChg chg="addSp">
        <pc:chgData name="Vigh, Atilla" userId="64c904e4-f2f4-4a10-9133-3de58431601c" providerId="ADAL" clId="{5112883B-24EB-42D8-926F-3EF4E8F1B5B1}" dt="2019-09-10T10:07:50.031" v="30"/>
        <pc:sldMkLst>
          <pc:docMk/>
          <pc:sldMk cId="3313376673" sldId="288"/>
        </pc:sldMkLst>
        <pc:picChg chg="add">
          <ac:chgData name="Vigh, Atilla" userId="64c904e4-f2f4-4a10-9133-3de58431601c" providerId="ADAL" clId="{5112883B-24EB-42D8-926F-3EF4E8F1B5B1}" dt="2019-09-10T10:07:50.031" v="30"/>
          <ac:picMkLst>
            <pc:docMk/>
            <pc:sldMk cId="3313376673" sldId="288"/>
            <ac:picMk id="6" creationId="{EAB3BD3B-2C5E-4A21-AC1A-892C7AC44034}"/>
          </ac:picMkLst>
        </pc:picChg>
      </pc:sldChg>
      <pc:sldChg chg="addSp">
        <pc:chgData name="Vigh, Atilla" userId="64c904e4-f2f4-4a10-9133-3de58431601c" providerId="ADAL" clId="{5112883B-24EB-42D8-926F-3EF4E8F1B5B1}" dt="2019-09-10T10:07:51.307" v="31"/>
        <pc:sldMkLst>
          <pc:docMk/>
          <pc:sldMk cId="2938543572" sldId="289"/>
        </pc:sldMkLst>
        <pc:picChg chg="add">
          <ac:chgData name="Vigh, Atilla" userId="64c904e4-f2f4-4a10-9133-3de58431601c" providerId="ADAL" clId="{5112883B-24EB-42D8-926F-3EF4E8F1B5B1}" dt="2019-09-10T10:07:51.307" v="31"/>
          <ac:picMkLst>
            <pc:docMk/>
            <pc:sldMk cId="2938543572" sldId="289"/>
            <ac:picMk id="6" creationId="{DE4A36EF-1D39-4A8A-936E-36F9DB8CA4FB}"/>
          </ac:picMkLst>
        </pc:picChg>
      </pc:sldChg>
      <pc:sldChg chg="addSp">
        <pc:chgData name="Vigh, Atilla" userId="64c904e4-f2f4-4a10-9133-3de58431601c" providerId="ADAL" clId="{5112883B-24EB-42D8-926F-3EF4E8F1B5B1}" dt="2019-09-10T10:08:01.706" v="35"/>
        <pc:sldMkLst>
          <pc:docMk/>
          <pc:sldMk cId="3012252213" sldId="290"/>
        </pc:sldMkLst>
        <pc:picChg chg="add">
          <ac:chgData name="Vigh, Atilla" userId="64c904e4-f2f4-4a10-9133-3de58431601c" providerId="ADAL" clId="{5112883B-24EB-42D8-926F-3EF4E8F1B5B1}" dt="2019-09-10T10:08:01.706" v="35"/>
          <ac:picMkLst>
            <pc:docMk/>
            <pc:sldMk cId="3012252213" sldId="290"/>
            <ac:picMk id="5" creationId="{A18E00A1-FA90-4216-BFCD-AE67AE92CD7D}"/>
          </ac:picMkLst>
        </pc:picChg>
      </pc:sldChg>
      <pc:sldChg chg="addSp">
        <pc:chgData name="Vigh, Atilla" userId="64c904e4-f2f4-4a10-9133-3de58431601c" providerId="ADAL" clId="{5112883B-24EB-42D8-926F-3EF4E8F1B5B1}" dt="2019-09-10T10:08:02.904" v="36"/>
        <pc:sldMkLst>
          <pc:docMk/>
          <pc:sldMk cId="2939514363" sldId="291"/>
        </pc:sldMkLst>
        <pc:picChg chg="add">
          <ac:chgData name="Vigh, Atilla" userId="64c904e4-f2f4-4a10-9133-3de58431601c" providerId="ADAL" clId="{5112883B-24EB-42D8-926F-3EF4E8F1B5B1}" dt="2019-09-10T10:08:02.904" v="36"/>
          <ac:picMkLst>
            <pc:docMk/>
            <pc:sldMk cId="2939514363" sldId="291"/>
            <ac:picMk id="6" creationId="{F9F43A3B-0A5A-4A0A-BD83-BFE7927776E3}"/>
          </ac:picMkLst>
        </pc:picChg>
      </pc:sldChg>
      <pc:sldChg chg="addSp">
        <pc:chgData name="Vigh, Atilla" userId="64c904e4-f2f4-4a10-9133-3de58431601c" providerId="ADAL" clId="{5112883B-24EB-42D8-926F-3EF4E8F1B5B1}" dt="2019-09-10T10:08:51.115" v="45"/>
        <pc:sldMkLst>
          <pc:docMk/>
          <pc:sldMk cId="626122526" sldId="292"/>
        </pc:sldMkLst>
        <pc:picChg chg="add">
          <ac:chgData name="Vigh, Atilla" userId="64c904e4-f2f4-4a10-9133-3de58431601c" providerId="ADAL" clId="{5112883B-24EB-42D8-926F-3EF4E8F1B5B1}" dt="2019-09-10T10:08:51.115" v="45"/>
          <ac:picMkLst>
            <pc:docMk/>
            <pc:sldMk cId="626122526" sldId="292"/>
            <ac:picMk id="5" creationId="{A8DA883C-DF01-4D00-9030-A61ADDDB0F9A}"/>
          </ac:picMkLst>
        </pc:picChg>
      </pc:sldChg>
      <pc:sldChg chg="addSp">
        <pc:chgData name="Vigh, Atilla" userId="64c904e4-f2f4-4a10-9133-3de58431601c" providerId="ADAL" clId="{5112883B-24EB-42D8-926F-3EF4E8F1B5B1}" dt="2019-09-10T10:08:05.551" v="38"/>
        <pc:sldMkLst>
          <pc:docMk/>
          <pc:sldMk cId="2179999919" sldId="294"/>
        </pc:sldMkLst>
        <pc:picChg chg="add">
          <ac:chgData name="Vigh, Atilla" userId="64c904e4-f2f4-4a10-9133-3de58431601c" providerId="ADAL" clId="{5112883B-24EB-42D8-926F-3EF4E8F1B5B1}" dt="2019-09-10T10:08:05.551" v="38"/>
          <ac:picMkLst>
            <pc:docMk/>
            <pc:sldMk cId="2179999919" sldId="294"/>
            <ac:picMk id="5" creationId="{FFB000FA-9F14-45EC-ADA7-568C3CB2B671}"/>
          </ac:picMkLst>
        </pc:picChg>
      </pc:sldChg>
      <pc:sldChg chg="addSp delSp modSp">
        <pc:chgData name="Vigh, Atilla" userId="64c904e4-f2f4-4a10-9133-3de58431601c" providerId="ADAL" clId="{5112883B-24EB-42D8-926F-3EF4E8F1B5B1}" dt="2019-09-10T10:09:02.125" v="48" actId="478"/>
        <pc:sldMkLst>
          <pc:docMk/>
          <pc:sldMk cId="2344510221" sldId="295"/>
        </pc:sldMkLst>
        <pc:picChg chg="add del mod">
          <ac:chgData name="Vigh, Atilla" userId="64c904e4-f2f4-4a10-9133-3de58431601c" providerId="ADAL" clId="{5112883B-24EB-42D8-926F-3EF4E8F1B5B1}" dt="2019-09-10T10:09:02.125" v="48" actId="478"/>
          <ac:picMkLst>
            <pc:docMk/>
            <pc:sldMk cId="2344510221" sldId="295"/>
            <ac:picMk id="5" creationId="{313F1453-2FE6-4D75-BD21-A8C784FC6CAD}"/>
          </ac:picMkLst>
        </pc:picChg>
        <pc:picChg chg="add mod">
          <ac:chgData name="Vigh, Atilla" userId="64c904e4-f2f4-4a10-9133-3de58431601c" providerId="ADAL" clId="{5112883B-24EB-42D8-926F-3EF4E8F1B5B1}" dt="2019-09-10T10:08:57.360" v="47" actId="1076"/>
          <ac:picMkLst>
            <pc:docMk/>
            <pc:sldMk cId="2344510221" sldId="295"/>
            <ac:picMk id="6" creationId="{9A5147FF-EBFC-429C-A2A6-CC8855416732}"/>
          </ac:picMkLst>
        </pc:picChg>
      </pc:sldChg>
      <pc:sldChg chg="addSp">
        <pc:chgData name="Vigh, Atilla" userId="64c904e4-f2f4-4a10-9133-3de58431601c" providerId="ADAL" clId="{5112883B-24EB-42D8-926F-3EF4E8F1B5B1}" dt="2019-09-10T10:08:22.885" v="41"/>
        <pc:sldMkLst>
          <pc:docMk/>
          <pc:sldMk cId="2320118628" sldId="296"/>
        </pc:sldMkLst>
        <pc:picChg chg="add">
          <ac:chgData name="Vigh, Atilla" userId="64c904e4-f2f4-4a10-9133-3de58431601c" providerId="ADAL" clId="{5112883B-24EB-42D8-926F-3EF4E8F1B5B1}" dt="2019-09-10T10:08:22.885" v="41"/>
          <ac:picMkLst>
            <pc:docMk/>
            <pc:sldMk cId="2320118628" sldId="296"/>
            <ac:picMk id="5" creationId="{65A84624-D8EF-4E7B-8B37-BC44CE4595A7}"/>
          </ac:picMkLst>
        </pc:picChg>
      </pc:sldChg>
      <pc:sldChg chg="addSp">
        <pc:chgData name="Vigh, Atilla" userId="64c904e4-f2f4-4a10-9133-3de58431601c" providerId="ADAL" clId="{5112883B-24EB-42D8-926F-3EF4E8F1B5B1}" dt="2019-09-10T10:08:30.787" v="42"/>
        <pc:sldMkLst>
          <pc:docMk/>
          <pc:sldMk cId="2582570516" sldId="298"/>
        </pc:sldMkLst>
        <pc:picChg chg="add">
          <ac:chgData name="Vigh, Atilla" userId="64c904e4-f2f4-4a10-9133-3de58431601c" providerId="ADAL" clId="{5112883B-24EB-42D8-926F-3EF4E8F1B5B1}" dt="2019-09-10T10:08:30.787" v="42"/>
          <ac:picMkLst>
            <pc:docMk/>
            <pc:sldMk cId="2582570516" sldId="298"/>
            <ac:picMk id="5" creationId="{8823A60B-EEF6-46EF-85F4-54A1FBA22214}"/>
          </ac:picMkLst>
        </pc:picChg>
      </pc:sldChg>
      <pc:sldChg chg="addSp">
        <pc:chgData name="Vigh, Atilla" userId="64c904e4-f2f4-4a10-9133-3de58431601c" providerId="ADAL" clId="{5112883B-24EB-42D8-926F-3EF4E8F1B5B1}" dt="2019-09-10T10:09:35.566" v="54"/>
        <pc:sldMkLst>
          <pc:docMk/>
          <pc:sldMk cId="3304371955" sldId="300"/>
        </pc:sldMkLst>
        <pc:picChg chg="add">
          <ac:chgData name="Vigh, Atilla" userId="64c904e4-f2f4-4a10-9133-3de58431601c" providerId="ADAL" clId="{5112883B-24EB-42D8-926F-3EF4E8F1B5B1}" dt="2019-09-10T10:09:35.566" v="54"/>
          <ac:picMkLst>
            <pc:docMk/>
            <pc:sldMk cId="3304371955" sldId="300"/>
            <ac:picMk id="6" creationId="{F5C264AB-5FB0-4D01-BF57-C82804797515}"/>
          </ac:picMkLst>
        </pc:picChg>
      </pc:sldChg>
      <pc:sldChg chg="addSp">
        <pc:chgData name="Vigh, Atilla" userId="64c904e4-f2f4-4a10-9133-3de58431601c" providerId="ADAL" clId="{5112883B-24EB-42D8-926F-3EF4E8F1B5B1}" dt="2019-09-10T10:09:37.619" v="55"/>
        <pc:sldMkLst>
          <pc:docMk/>
          <pc:sldMk cId="3262791856" sldId="302"/>
        </pc:sldMkLst>
        <pc:picChg chg="add">
          <ac:chgData name="Vigh, Atilla" userId="64c904e4-f2f4-4a10-9133-3de58431601c" providerId="ADAL" clId="{5112883B-24EB-42D8-926F-3EF4E8F1B5B1}" dt="2019-09-10T10:09:37.619" v="55"/>
          <ac:picMkLst>
            <pc:docMk/>
            <pc:sldMk cId="3262791856" sldId="302"/>
            <ac:picMk id="5" creationId="{19F534CE-3F19-48EB-A5F9-20393E17A88F}"/>
          </ac:picMkLst>
        </pc:picChg>
      </pc:sldChg>
      <pc:sldChg chg="addSp">
        <pc:chgData name="Vigh, Atilla" userId="64c904e4-f2f4-4a10-9133-3de58431601c" providerId="ADAL" clId="{5112883B-24EB-42D8-926F-3EF4E8F1B5B1}" dt="2019-09-10T10:09:46.338" v="58"/>
        <pc:sldMkLst>
          <pc:docMk/>
          <pc:sldMk cId="1781790430" sldId="305"/>
        </pc:sldMkLst>
        <pc:picChg chg="add">
          <ac:chgData name="Vigh, Atilla" userId="64c904e4-f2f4-4a10-9133-3de58431601c" providerId="ADAL" clId="{5112883B-24EB-42D8-926F-3EF4E8F1B5B1}" dt="2019-09-10T10:09:46.338" v="58"/>
          <ac:picMkLst>
            <pc:docMk/>
            <pc:sldMk cId="1781790430" sldId="305"/>
            <ac:picMk id="5" creationId="{111BF560-360D-41C7-BD40-D0C4CE9D83E8}"/>
          </ac:picMkLst>
        </pc:picChg>
      </pc:sldChg>
      <pc:sldChg chg="addSp">
        <pc:chgData name="Vigh, Atilla" userId="64c904e4-f2f4-4a10-9133-3de58431601c" providerId="ADAL" clId="{5112883B-24EB-42D8-926F-3EF4E8F1B5B1}" dt="2019-09-10T10:09:48.902" v="59"/>
        <pc:sldMkLst>
          <pc:docMk/>
          <pc:sldMk cId="2739421914" sldId="308"/>
        </pc:sldMkLst>
        <pc:picChg chg="add">
          <ac:chgData name="Vigh, Atilla" userId="64c904e4-f2f4-4a10-9133-3de58431601c" providerId="ADAL" clId="{5112883B-24EB-42D8-926F-3EF4E8F1B5B1}" dt="2019-09-10T10:09:48.902" v="59"/>
          <ac:picMkLst>
            <pc:docMk/>
            <pc:sldMk cId="2739421914" sldId="308"/>
            <ac:picMk id="5" creationId="{32DA50E7-A5BB-4909-B34A-EAFC9F08222A}"/>
          </ac:picMkLst>
        </pc:picChg>
      </pc:sldChg>
      <pc:sldChg chg="addSp">
        <pc:chgData name="Vigh, Atilla" userId="64c904e4-f2f4-4a10-9133-3de58431601c" providerId="ADAL" clId="{5112883B-24EB-42D8-926F-3EF4E8F1B5B1}" dt="2019-09-10T10:09:50.881" v="60"/>
        <pc:sldMkLst>
          <pc:docMk/>
          <pc:sldMk cId="2031853700" sldId="309"/>
        </pc:sldMkLst>
        <pc:picChg chg="add">
          <ac:chgData name="Vigh, Atilla" userId="64c904e4-f2f4-4a10-9133-3de58431601c" providerId="ADAL" clId="{5112883B-24EB-42D8-926F-3EF4E8F1B5B1}" dt="2019-09-10T10:09:50.881" v="60"/>
          <ac:picMkLst>
            <pc:docMk/>
            <pc:sldMk cId="2031853700" sldId="309"/>
            <ac:picMk id="5" creationId="{713236C7-D2D0-4F3D-8676-616581AF11D4}"/>
          </ac:picMkLst>
        </pc:picChg>
      </pc:sldChg>
      <pc:sldChg chg="addSp">
        <pc:chgData name="Vigh, Atilla" userId="64c904e4-f2f4-4a10-9133-3de58431601c" providerId="ADAL" clId="{5112883B-24EB-42D8-926F-3EF4E8F1B5B1}" dt="2019-09-10T10:07:48.223" v="29"/>
        <pc:sldMkLst>
          <pc:docMk/>
          <pc:sldMk cId="1628988949" sldId="317"/>
        </pc:sldMkLst>
        <pc:picChg chg="add">
          <ac:chgData name="Vigh, Atilla" userId="64c904e4-f2f4-4a10-9133-3de58431601c" providerId="ADAL" clId="{5112883B-24EB-42D8-926F-3EF4E8F1B5B1}" dt="2019-09-10T10:07:48.223" v="29"/>
          <ac:picMkLst>
            <pc:docMk/>
            <pc:sldMk cId="1628988949" sldId="317"/>
            <ac:picMk id="6" creationId="{9ED4E6F3-134A-4E95-8CA6-FAE2F5FECEA3}"/>
          </ac:picMkLst>
        </pc:picChg>
      </pc:sldChg>
      <pc:sldChg chg="addSp modSp">
        <pc:chgData name="Vigh, Atilla" userId="64c904e4-f2f4-4a10-9133-3de58431601c" providerId="ADAL" clId="{5112883B-24EB-42D8-926F-3EF4E8F1B5B1}" dt="2019-09-10T10:07:33.474" v="25" actId="1076"/>
        <pc:sldMkLst>
          <pc:docMk/>
          <pc:sldMk cId="3901240776" sldId="322"/>
        </pc:sldMkLst>
        <pc:picChg chg="add mod">
          <ac:chgData name="Vigh, Atilla" userId="64c904e4-f2f4-4a10-9133-3de58431601c" providerId="ADAL" clId="{5112883B-24EB-42D8-926F-3EF4E8F1B5B1}" dt="2019-09-10T10:07:33.474" v="25" actId="1076"/>
          <ac:picMkLst>
            <pc:docMk/>
            <pc:sldMk cId="3901240776" sldId="322"/>
            <ac:picMk id="4" creationId="{EC741B1A-685B-4AD9-92CA-71D7AD59253E}"/>
          </ac:picMkLst>
        </pc:picChg>
      </pc:sldChg>
      <pc:sldChg chg="addSp">
        <pc:chgData name="Vigh, Atilla" userId="64c904e4-f2f4-4a10-9133-3de58431601c" providerId="ADAL" clId="{5112883B-24EB-42D8-926F-3EF4E8F1B5B1}" dt="2019-09-10T10:07:43.982" v="26"/>
        <pc:sldMkLst>
          <pc:docMk/>
          <pc:sldMk cId="2902362050" sldId="323"/>
        </pc:sldMkLst>
        <pc:picChg chg="add">
          <ac:chgData name="Vigh, Atilla" userId="64c904e4-f2f4-4a10-9133-3de58431601c" providerId="ADAL" clId="{5112883B-24EB-42D8-926F-3EF4E8F1B5B1}" dt="2019-09-10T10:07:43.982" v="26"/>
          <ac:picMkLst>
            <pc:docMk/>
            <pc:sldMk cId="2902362050" sldId="323"/>
            <ac:picMk id="9" creationId="{CF49CAD5-0566-46B7-A549-35E7CE67EDF6}"/>
          </ac:picMkLst>
        </pc:picChg>
      </pc:sldChg>
      <pc:sldChg chg="addSp modSp">
        <pc:chgData name="Vigh, Atilla" userId="64c904e4-f2f4-4a10-9133-3de58431601c" providerId="ADAL" clId="{5112883B-24EB-42D8-926F-3EF4E8F1B5B1}" dt="2019-09-10T10:09:27.698" v="53" actId="1076"/>
        <pc:sldMkLst>
          <pc:docMk/>
          <pc:sldMk cId="2514975280" sldId="324"/>
        </pc:sldMkLst>
        <pc:picChg chg="add mod">
          <ac:chgData name="Vigh, Atilla" userId="64c904e4-f2f4-4a10-9133-3de58431601c" providerId="ADAL" clId="{5112883B-24EB-42D8-926F-3EF4E8F1B5B1}" dt="2019-09-10T10:09:27.698" v="53" actId="1076"/>
          <ac:picMkLst>
            <pc:docMk/>
            <pc:sldMk cId="2514975280" sldId="324"/>
            <ac:picMk id="8" creationId="{9D43BAE0-0093-4194-97E1-E9E835EDA9A1}"/>
          </ac:picMkLst>
        </pc:picChg>
      </pc:sldChg>
      <pc:sldChg chg="addSp">
        <pc:chgData name="Vigh, Atilla" userId="64c904e4-f2f4-4a10-9133-3de58431601c" providerId="ADAL" clId="{5112883B-24EB-42D8-926F-3EF4E8F1B5B1}" dt="2019-09-10T10:08:46.110" v="44"/>
        <pc:sldMkLst>
          <pc:docMk/>
          <pc:sldMk cId="3842935689" sldId="325"/>
        </pc:sldMkLst>
        <pc:picChg chg="add">
          <ac:chgData name="Vigh, Atilla" userId="64c904e4-f2f4-4a10-9133-3de58431601c" providerId="ADAL" clId="{5112883B-24EB-42D8-926F-3EF4E8F1B5B1}" dt="2019-09-10T10:08:46.110" v="44"/>
          <ac:picMkLst>
            <pc:docMk/>
            <pc:sldMk cId="3842935689" sldId="325"/>
            <ac:picMk id="8" creationId="{19DB870C-FC2B-40A0-A908-9B4CC508B0ED}"/>
          </ac:picMkLst>
        </pc:picChg>
      </pc:sldChg>
      <pc:sldChg chg="addSp delSp">
        <pc:chgData name="Vigh, Atilla" userId="64c904e4-f2f4-4a10-9133-3de58431601c" providerId="ADAL" clId="{5112883B-24EB-42D8-926F-3EF4E8F1B5B1}" dt="2019-09-10T10:07:58.980" v="34"/>
        <pc:sldMkLst>
          <pc:docMk/>
          <pc:sldMk cId="2187541475" sldId="326"/>
        </pc:sldMkLst>
        <pc:picChg chg="add">
          <ac:chgData name="Vigh, Atilla" userId="64c904e4-f2f4-4a10-9133-3de58431601c" providerId="ADAL" clId="{5112883B-24EB-42D8-926F-3EF4E8F1B5B1}" dt="2019-09-10T10:07:52.527" v="32"/>
          <ac:picMkLst>
            <pc:docMk/>
            <pc:sldMk cId="2187541475" sldId="326"/>
            <ac:picMk id="8" creationId="{BE2A8965-EF26-4453-B5E7-086D63C852AA}"/>
          </ac:picMkLst>
        </pc:picChg>
        <pc:picChg chg="add del">
          <ac:chgData name="Vigh, Atilla" userId="64c904e4-f2f4-4a10-9133-3de58431601c" providerId="ADAL" clId="{5112883B-24EB-42D8-926F-3EF4E8F1B5B1}" dt="2019-09-10T10:07:58.980" v="34"/>
          <ac:picMkLst>
            <pc:docMk/>
            <pc:sldMk cId="2187541475" sldId="326"/>
            <ac:picMk id="9" creationId="{80B9AE37-5D84-4783-A771-830AF1F68671}"/>
          </ac:picMkLst>
        </pc:picChg>
      </pc:sldChg>
      <pc:sldChg chg="addSp modSp">
        <pc:chgData name="Vigh, Atilla" userId="64c904e4-f2f4-4a10-9133-3de58431601c" providerId="ADAL" clId="{5112883B-24EB-42D8-926F-3EF4E8F1B5B1}" dt="2019-09-10T10:09:20.469" v="51" actId="1076"/>
        <pc:sldMkLst>
          <pc:docMk/>
          <pc:sldMk cId="3731865236" sldId="327"/>
        </pc:sldMkLst>
        <pc:picChg chg="add mod">
          <ac:chgData name="Vigh, Atilla" userId="64c904e4-f2f4-4a10-9133-3de58431601c" providerId="ADAL" clId="{5112883B-24EB-42D8-926F-3EF4E8F1B5B1}" dt="2019-09-10T10:09:20.469" v="51" actId="1076"/>
          <ac:picMkLst>
            <pc:docMk/>
            <pc:sldMk cId="3731865236" sldId="327"/>
            <ac:picMk id="8" creationId="{A7540B1D-200D-4DC1-A6BA-8C565FDF99C8}"/>
          </ac:picMkLst>
        </pc:picChg>
      </pc:sldChg>
      <pc:sldChg chg="addSp modSp">
        <pc:chgData name="Vigh, Atilla" userId="64c904e4-f2f4-4a10-9133-3de58431601c" providerId="ADAL" clId="{5112883B-24EB-42D8-926F-3EF4E8F1B5B1}" dt="2019-09-10T10:09:14.226" v="50" actId="1076"/>
        <pc:sldMkLst>
          <pc:docMk/>
          <pc:sldMk cId="2909447763" sldId="328"/>
        </pc:sldMkLst>
        <pc:spChg chg="mod">
          <ac:chgData name="Vigh, Atilla" userId="64c904e4-f2f4-4a10-9133-3de58431601c" providerId="ADAL" clId="{5112883B-24EB-42D8-926F-3EF4E8F1B5B1}" dt="2019-09-10T10:06:42.247" v="5" actId="27636"/>
          <ac:spMkLst>
            <pc:docMk/>
            <pc:sldMk cId="2909447763" sldId="328"/>
            <ac:spMk id="2" creationId="{00000000-0000-0000-0000-000000000000}"/>
          </ac:spMkLst>
        </pc:spChg>
        <pc:picChg chg="add mod">
          <ac:chgData name="Vigh, Atilla" userId="64c904e4-f2f4-4a10-9133-3de58431601c" providerId="ADAL" clId="{5112883B-24EB-42D8-926F-3EF4E8F1B5B1}" dt="2019-09-10T10:09:14.226" v="50" actId="1076"/>
          <ac:picMkLst>
            <pc:docMk/>
            <pc:sldMk cId="2909447763" sldId="328"/>
            <ac:picMk id="11" creationId="{4C18A72A-4089-4FA0-9497-774638EE75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D73E9-74C7-F94E-BBC2-0C6F1BFFB807}" type="datetimeFigureOut">
              <a:rPr lang="en-US" smtClean="0"/>
              <a:t>9/10/2019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59053-AEE7-434C-B342-027C4C2AD63A}" type="slidenum">
              <a:rPr lang="en-US" smtClean="0"/>
              <a:t>‹nr.›</a:t>
            </a:fld>
            <a:endParaRPr lang="en-US"/>
          </a:p>
        </p:txBody>
      </p:sp>
    </p:spTree>
    <p:extLst>
      <p:ext uri="{BB962C8B-B14F-4D97-AF65-F5344CB8AC3E}">
        <p14:creationId xmlns:p14="http://schemas.microsoft.com/office/powerpoint/2010/main" val="167428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5815D074-A873-44DD-980D-C02FA7224481}"/>
              </a:ext>
            </a:extLst>
          </p:cNvPr>
          <p:cNvSpPr/>
          <p:nvPr userDrawn="1"/>
        </p:nvSpPr>
        <p:spPr>
          <a:xfrm>
            <a:off x="0" y="0"/>
            <a:ext cx="9058275" cy="6859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2">
            <a:extLst>
              <a:ext uri="{FF2B5EF4-FFF2-40B4-BE49-F238E27FC236}">
                <a16:creationId xmlns:a16="http://schemas.microsoft.com/office/drawing/2014/main" id="{D23CF201-F62C-419E-ADB7-DE1A7BB416D9}"/>
              </a:ext>
            </a:extLst>
          </p:cNvPr>
          <p:cNvPicPr>
            <a:picLocks noChangeAspect="1"/>
          </p:cNvPicPr>
          <p:nvPr userDrawn="1"/>
        </p:nvPicPr>
        <p:blipFill>
          <a:blip r:embed="rId2"/>
          <a:stretch>
            <a:fillRect/>
          </a:stretch>
        </p:blipFill>
        <p:spPr>
          <a:xfrm>
            <a:off x="9067800" y="3120647"/>
            <a:ext cx="3124200" cy="3738359"/>
          </a:xfrm>
          <a:prstGeom prst="rect">
            <a:avLst/>
          </a:prstGeom>
        </p:spPr>
      </p:pic>
      <p:sp>
        <p:nvSpPr>
          <p:cNvPr id="2" name="Title 1"/>
          <p:cNvSpPr>
            <a:spLocks noGrp="1"/>
          </p:cNvSpPr>
          <p:nvPr>
            <p:ph type="ctrTitle"/>
          </p:nvPr>
        </p:nvSpPr>
        <p:spPr>
          <a:xfrm>
            <a:off x="623889" y="2380891"/>
            <a:ext cx="7812086" cy="1742670"/>
          </a:xfrm>
        </p:spPr>
        <p:txBody>
          <a:bodyPr anchor="b">
            <a:normAutofit/>
          </a:bodyPr>
          <a:lstStyle>
            <a:lvl1pPr algn="l">
              <a:defRPr sz="5700" b="1">
                <a:solidFill>
                  <a:schemeClr val="bg1"/>
                </a:solidFill>
                <a:latin typeface="+mn-lt"/>
              </a:defRPr>
            </a:lvl1pPr>
          </a:lstStyle>
          <a:p>
            <a:r>
              <a:rPr lang="nl-NL"/>
              <a:t>Klik om stijl te bewerken</a:t>
            </a:r>
            <a:endParaRPr lang="en-US" dirty="0"/>
          </a:p>
        </p:txBody>
      </p:sp>
      <p:sp>
        <p:nvSpPr>
          <p:cNvPr id="3" name="Subtitle 2"/>
          <p:cNvSpPr>
            <a:spLocks noGrp="1"/>
          </p:cNvSpPr>
          <p:nvPr>
            <p:ph type="subTitle" idx="1"/>
          </p:nvPr>
        </p:nvSpPr>
        <p:spPr>
          <a:xfrm>
            <a:off x="623889" y="4322618"/>
            <a:ext cx="7812085" cy="907473"/>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623888" y="1939649"/>
            <a:ext cx="2957511" cy="365125"/>
          </a:xfrm>
        </p:spPr>
        <p:txBody>
          <a:bodyPr/>
          <a:lstStyle>
            <a:lvl1pPr>
              <a:defRPr sz="2000" b="1">
                <a:solidFill>
                  <a:schemeClr val="bg1"/>
                </a:solidFill>
              </a:defRPr>
            </a:lvl1pPr>
          </a:lstStyle>
          <a:p>
            <a:fld id="{48C1187E-F4A4-4544-B911-C863F0902630}" type="datetime4">
              <a:rPr lang="nl-NL" smtClean="0"/>
              <a:pPr/>
              <a:t>10 september 2019</a:t>
            </a:fld>
            <a:endParaRPr lang="en-US" dirty="0"/>
          </a:p>
        </p:txBody>
      </p:sp>
      <p:sp>
        <p:nvSpPr>
          <p:cNvPr id="5" name="Footer Placeholder 4"/>
          <p:cNvSpPr>
            <a:spLocks noGrp="1"/>
          </p:cNvSpPr>
          <p:nvPr>
            <p:ph type="ftr" sz="quarter" idx="11"/>
          </p:nvPr>
        </p:nvSpPr>
        <p:spPr>
          <a:xfrm>
            <a:off x="623889" y="6237288"/>
            <a:ext cx="7812085" cy="620712"/>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chemeClr val="bg1"/>
                </a:solidFill>
              </a:defRPr>
            </a:lvl1pPr>
          </a:lstStyle>
          <a:p>
            <a:fld id="{1C6408EE-FAEA-294B-9CA2-DB041C1AB514}" type="slidenum">
              <a:rPr lang="en-US" smtClean="0"/>
              <a:pPr/>
              <a:t>‹nr.›</a:t>
            </a:fld>
            <a:endParaRPr lang="en-US" dirty="0"/>
          </a:p>
        </p:txBody>
      </p:sp>
      <p:sp>
        <p:nvSpPr>
          <p:cNvPr id="11" name="Picture Placeholder 2">
            <a:extLst>
              <a:ext uri="{FF2B5EF4-FFF2-40B4-BE49-F238E27FC236}">
                <a16:creationId xmlns:a16="http://schemas.microsoft.com/office/drawing/2014/main" id="{0D2464AE-D672-4C6F-9D3C-DF476C08AA17}"/>
              </a:ext>
            </a:extLst>
          </p:cNvPr>
          <p:cNvSpPr>
            <a:spLocks noGrp="1" noChangeAspect="1"/>
          </p:cNvSpPr>
          <p:nvPr>
            <p:ph type="pic" idx="13"/>
          </p:nvPr>
        </p:nvSpPr>
        <p:spPr>
          <a:xfrm>
            <a:off x="9048750" y="-7065"/>
            <a:ext cx="3143249" cy="3112215"/>
          </a:xfrm>
          <a:blipFill>
            <a:blip r:embed="rId3"/>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3257723455"/>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5314">
          <p15:clr>
            <a:srgbClr val="FBAE40"/>
          </p15:clr>
        </p15:guide>
        <p15:guide id="6" orient="horz" pos="1956">
          <p15:clr>
            <a:srgbClr val="FBAE40"/>
          </p15:clr>
        </p15:guide>
        <p15:guide id="7" pos="57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gpagina_9">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2" name="Content Placeholder 2">
            <a:extLst>
              <a:ext uri="{FF2B5EF4-FFF2-40B4-BE49-F238E27FC236}">
                <a16:creationId xmlns:a16="http://schemas.microsoft.com/office/drawing/2014/main" id="{FBDB90D4-3E39-4951-AAE8-45C412663F8C}"/>
              </a:ext>
            </a:extLst>
          </p:cNvPr>
          <p:cNvSpPr>
            <a:spLocks noGrp="1"/>
          </p:cNvSpPr>
          <p:nvPr>
            <p:ph idx="1"/>
          </p:nvPr>
        </p:nvSpPr>
        <p:spPr>
          <a:xfrm>
            <a:off x="623889" y="3429000"/>
            <a:ext cx="5148261" cy="2808285"/>
          </a:xfrm>
        </p:spPr>
        <p:txBody>
          <a:bodyPr/>
          <a:lstStyle>
            <a:lvl1pPr>
              <a:defRPr b="1">
                <a:solidFill>
                  <a:srgbClr val="9C2F85"/>
                </a:solidFill>
              </a:defRPr>
            </a:lvl1pPr>
            <a:lvl2pPr>
              <a:defRPr b="1">
                <a:solidFill>
                  <a:srgbClr val="9C2F85"/>
                </a:solidFill>
              </a:defRPr>
            </a:lvl2pPr>
            <a:lvl3pPr>
              <a:defRPr b="1">
                <a:solidFill>
                  <a:srgbClr val="9C2F85"/>
                </a:solidFill>
              </a:defRPr>
            </a:lvl3pPr>
            <a:lvl4pPr>
              <a:defRPr b="1">
                <a:solidFill>
                  <a:srgbClr val="9C2F85"/>
                </a:solidFill>
              </a:defRPr>
            </a:lvl4pPr>
            <a:lvl5pPr>
              <a:defRPr b="1">
                <a:solidFill>
                  <a:srgbClr val="9C2F85"/>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23889" y="614653"/>
            <a:ext cx="5148261" cy="2490497"/>
          </a:xfrm>
        </p:spPr>
        <p:txBody>
          <a:bodyPr/>
          <a:lstStyle/>
          <a:p>
            <a:r>
              <a:rPr lang="nl-NL"/>
              <a:t>Klik om stijl te bewerken</a:t>
            </a:r>
            <a:endParaRPr lang="en-US" dirty="0"/>
          </a:p>
        </p:txBody>
      </p:sp>
      <p:sp>
        <p:nvSpPr>
          <p:cNvPr id="8" name="Content Placeholder 2">
            <a:extLst>
              <a:ext uri="{FF2B5EF4-FFF2-40B4-BE49-F238E27FC236}">
                <a16:creationId xmlns:a16="http://schemas.microsoft.com/office/drawing/2014/main" id="{C9F7BF05-9BDD-4C8E-A764-E9955F4425EF}"/>
              </a:ext>
            </a:extLst>
          </p:cNvPr>
          <p:cNvSpPr>
            <a:spLocks noGrp="1"/>
          </p:cNvSpPr>
          <p:nvPr>
            <p:ph idx="13"/>
          </p:nvPr>
        </p:nvSpPr>
        <p:spPr>
          <a:xfrm>
            <a:off x="6407944" y="614653"/>
            <a:ext cx="5148261" cy="562263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387869023"/>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6" orient="horz" pos="1956">
          <p15:clr>
            <a:srgbClr val="FBAE40"/>
          </p15:clr>
        </p15:guide>
        <p15:guide id="7" pos="3636" userDrawn="1">
          <p15:clr>
            <a:srgbClr val="FBAE40"/>
          </p15:clr>
        </p15:guide>
        <p15:guide id="8" pos="40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gpagina_1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23889" y="614653"/>
            <a:ext cx="10944224" cy="956972"/>
          </a:xfrm>
        </p:spPr>
        <p:txBody>
          <a:bodyPr/>
          <a:lstStyle/>
          <a:p>
            <a:r>
              <a:rPr lang="nl-NL"/>
              <a:t>Klik om stijl te bewerken</a:t>
            </a:r>
            <a:endParaRPr lang="en-US" dirty="0"/>
          </a:p>
        </p:txBody>
      </p:sp>
      <p:sp>
        <p:nvSpPr>
          <p:cNvPr id="8" name="Content Placeholder 2">
            <a:extLst>
              <a:ext uri="{FF2B5EF4-FFF2-40B4-BE49-F238E27FC236}">
                <a16:creationId xmlns:a16="http://schemas.microsoft.com/office/drawing/2014/main" id="{C9F7BF05-9BDD-4C8E-A764-E9955F4425EF}"/>
              </a:ext>
            </a:extLst>
          </p:cNvPr>
          <p:cNvSpPr>
            <a:spLocks noGrp="1"/>
          </p:cNvSpPr>
          <p:nvPr>
            <p:ph idx="13"/>
          </p:nvPr>
        </p:nvSpPr>
        <p:spPr>
          <a:xfrm>
            <a:off x="623890" y="1891003"/>
            <a:ext cx="10932316" cy="4346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835810645"/>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6" orient="horz" pos="981" userDrawn="1">
          <p15:clr>
            <a:srgbClr val="FBAE40"/>
          </p15:clr>
        </p15:guide>
        <p15:guide id="9" orient="horz" pos="118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gpagina_1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23889" y="614653"/>
            <a:ext cx="10944224" cy="956972"/>
          </a:xfrm>
        </p:spPr>
        <p:txBody>
          <a:bodyPr/>
          <a:lstStyle/>
          <a:p>
            <a:r>
              <a:rPr lang="nl-NL"/>
              <a:t>Klik om stijl te bewerken</a:t>
            </a:r>
            <a:endParaRPr lang="en-US" dirty="0"/>
          </a:p>
        </p:txBody>
      </p:sp>
      <p:sp>
        <p:nvSpPr>
          <p:cNvPr id="8" name="Content Placeholder 2">
            <a:extLst>
              <a:ext uri="{FF2B5EF4-FFF2-40B4-BE49-F238E27FC236}">
                <a16:creationId xmlns:a16="http://schemas.microsoft.com/office/drawing/2014/main" id="{C9F7BF05-9BDD-4C8E-A764-E9955F4425EF}"/>
              </a:ext>
            </a:extLst>
          </p:cNvPr>
          <p:cNvSpPr>
            <a:spLocks noGrp="1"/>
          </p:cNvSpPr>
          <p:nvPr>
            <p:ph idx="13"/>
          </p:nvPr>
        </p:nvSpPr>
        <p:spPr>
          <a:xfrm>
            <a:off x="623890" y="1891003"/>
            <a:ext cx="5148260" cy="4346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Content Placeholder 2">
            <a:extLst>
              <a:ext uri="{FF2B5EF4-FFF2-40B4-BE49-F238E27FC236}">
                <a16:creationId xmlns:a16="http://schemas.microsoft.com/office/drawing/2014/main" id="{B680E73F-F672-44CA-AE61-6EE7A602B177}"/>
              </a:ext>
            </a:extLst>
          </p:cNvPr>
          <p:cNvSpPr>
            <a:spLocks noGrp="1"/>
          </p:cNvSpPr>
          <p:nvPr>
            <p:ph idx="14"/>
          </p:nvPr>
        </p:nvSpPr>
        <p:spPr>
          <a:xfrm>
            <a:off x="6419850" y="1891003"/>
            <a:ext cx="5148260" cy="4346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565322378"/>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6" orient="horz" pos="981">
          <p15:clr>
            <a:srgbClr val="FBAE40"/>
          </p15:clr>
        </p15:guide>
        <p15:guide id="9" orient="horz" pos="1185">
          <p15:clr>
            <a:srgbClr val="FBAE40"/>
          </p15:clr>
        </p15:guide>
        <p15:guide id="10" pos="3636" userDrawn="1">
          <p15:clr>
            <a:srgbClr val="FBAE40"/>
          </p15:clr>
        </p15:guide>
        <p15:guide id="11" pos="40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gpagina_13">
    <p:bg>
      <p:bgPr>
        <a:solidFill>
          <a:schemeClr val="bg1">
            <a:alpha val="75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23889" y="614653"/>
            <a:ext cx="10944224" cy="5616576"/>
          </a:xfrm>
        </p:spPr>
        <p:txBody>
          <a:bodyPr/>
          <a:lstStyle>
            <a:lvl1pPr algn="ctr">
              <a:defRPr>
                <a:solidFill>
                  <a:srgbClr val="23ABB7"/>
                </a:solidFill>
              </a:defRPr>
            </a:lvl1pPr>
          </a:lstStyle>
          <a:p>
            <a:r>
              <a:rPr lang="nl-NL"/>
              <a:t>Klik om stijl te bewerken</a:t>
            </a:r>
            <a:endParaRPr lang="en-US" dirty="0"/>
          </a:p>
        </p:txBody>
      </p:sp>
    </p:spTree>
    <p:extLst>
      <p:ext uri="{BB962C8B-B14F-4D97-AF65-F5344CB8AC3E}">
        <p14:creationId xmlns:p14="http://schemas.microsoft.com/office/powerpoint/2010/main" val="2408075114"/>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3840" userDrawn="1">
          <p15:clr>
            <a:srgbClr val="FBAE40"/>
          </p15:clr>
        </p15:guide>
        <p15:guide id="6"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gpagina_14">
    <p:bg>
      <p:bgPr>
        <a:solidFill>
          <a:schemeClr val="bg1">
            <a:alpha val="75000"/>
          </a:schemeClr>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92B68C1F-6184-4E02-B3E6-63D7CF7A5EFA}"/>
              </a:ext>
            </a:extLst>
          </p:cNvPr>
          <p:cNvSpPr/>
          <p:nvPr userDrawn="1"/>
        </p:nvSpPr>
        <p:spPr>
          <a:xfrm>
            <a:off x="0" y="-7065"/>
            <a:ext cx="12191999" cy="6859006"/>
          </a:xfrm>
          <a:prstGeom prst="rect">
            <a:avLst/>
          </a:prstGeom>
          <a:solidFill>
            <a:srgbClr val="23A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23889" y="6237288"/>
            <a:ext cx="7812085" cy="620712"/>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chemeClr val="bg1"/>
                </a:solidFill>
              </a:defRPr>
            </a:lvl1pPr>
          </a:lstStyle>
          <a:p>
            <a:fld id="{1C6408EE-FAEA-294B-9CA2-DB041C1AB514}" type="slidenum">
              <a:rPr lang="en-US" smtClean="0"/>
              <a:pPr/>
              <a:t>‹nr.›</a:t>
            </a:fld>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23889" y="614653"/>
            <a:ext cx="10944224" cy="5616576"/>
          </a:xfrm>
        </p:spPr>
        <p:txBody>
          <a:bodyPr/>
          <a:lstStyle>
            <a:lvl1pPr algn="ctr">
              <a:defRPr>
                <a:solidFill>
                  <a:schemeClr val="bg1"/>
                </a:solidFill>
              </a:defRPr>
            </a:lvl1pPr>
          </a:lstStyle>
          <a:p>
            <a:r>
              <a:rPr lang="nl-NL"/>
              <a:t>Klik om stijl te bewerken</a:t>
            </a:r>
            <a:endParaRPr lang="en-US" dirty="0"/>
          </a:p>
        </p:txBody>
      </p:sp>
    </p:spTree>
    <p:extLst>
      <p:ext uri="{BB962C8B-B14F-4D97-AF65-F5344CB8AC3E}">
        <p14:creationId xmlns:p14="http://schemas.microsoft.com/office/powerpoint/2010/main" val="74340800"/>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3840">
          <p15:clr>
            <a:srgbClr val="FBAE40"/>
          </p15:clr>
        </p15:guide>
        <p15:guide id="6"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lgpagina_15">
    <p:bg>
      <p:bgPr>
        <a:solidFill>
          <a:schemeClr val="bg1">
            <a:alpha val="75000"/>
          </a:schemeClr>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92B68C1F-6184-4E02-B3E6-63D7CF7A5EFA}"/>
              </a:ext>
            </a:extLst>
          </p:cNvPr>
          <p:cNvSpPr/>
          <p:nvPr userDrawn="1"/>
        </p:nvSpPr>
        <p:spPr>
          <a:xfrm>
            <a:off x="0" y="-7065"/>
            <a:ext cx="12191999" cy="6859006"/>
          </a:xfrm>
          <a:prstGeom prst="rect">
            <a:avLst/>
          </a:prstGeom>
          <a:solidFill>
            <a:srgbClr val="9C2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23889" y="6237288"/>
            <a:ext cx="7812085" cy="620712"/>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chemeClr val="bg1"/>
                </a:solidFill>
              </a:defRPr>
            </a:lvl1pPr>
          </a:lstStyle>
          <a:p>
            <a:fld id="{1C6408EE-FAEA-294B-9CA2-DB041C1AB514}" type="slidenum">
              <a:rPr lang="en-US" smtClean="0"/>
              <a:pPr/>
              <a:t>‹nr.›</a:t>
            </a:fld>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23889" y="614653"/>
            <a:ext cx="10944224" cy="5616576"/>
          </a:xfrm>
        </p:spPr>
        <p:txBody>
          <a:bodyPr/>
          <a:lstStyle>
            <a:lvl1pPr algn="ctr">
              <a:defRPr>
                <a:solidFill>
                  <a:schemeClr val="bg1"/>
                </a:solidFill>
              </a:defRPr>
            </a:lvl1pPr>
          </a:lstStyle>
          <a:p>
            <a:r>
              <a:rPr lang="nl-NL"/>
              <a:t>Klik om stijl te bewerken</a:t>
            </a:r>
            <a:endParaRPr lang="en-US" dirty="0"/>
          </a:p>
        </p:txBody>
      </p:sp>
    </p:spTree>
    <p:extLst>
      <p:ext uri="{BB962C8B-B14F-4D97-AF65-F5344CB8AC3E}">
        <p14:creationId xmlns:p14="http://schemas.microsoft.com/office/powerpoint/2010/main" val="3355299912"/>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7" pos="3840" userDrawn="1">
          <p15:clr>
            <a:srgbClr val="FBAE40"/>
          </p15:clr>
        </p15:guide>
        <p15:guide id="8"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dirty="0"/>
              <a:t>Klik om de stijl te bewerken</a:t>
            </a:r>
          </a:p>
        </p:txBody>
      </p:sp>
      <p:sp>
        <p:nvSpPr>
          <p:cNvPr id="3" name="Ondertitel 2"/>
          <p:cNvSpPr>
            <a:spLocks noGrp="1"/>
          </p:cNvSpPr>
          <p:nvPr>
            <p:ph type="subTitle" idx="1"/>
          </p:nvPr>
        </p:nvSpPr>
        <p:spPr>
          <a:xfrm>
            <a:off x="2735627" y="3645024"/>
            <a:ext cx="8534400" cy="1824608"/>
          </a:xfrm>
        </p:spPr>
        <p:txBody>
          <a:bodyPr/>
          <a:lstStyle>
            <a:lvl1pPr marL="0" indent="0" algn="r">
              <a:buNone/>
              <a:defRPr>
                <a:solidFill>
                  <a:srgbClr val="E31937"/>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97A8F96A-5455-4676-93CB-3F999EE23AF8}" type="datetimeFigureOut">
              <a:rPr lang="nl-NL"/>
              <a:pPr>
                <a:defRPr/>
              </a:pPr>
              <a:t>10-9-2019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3096668-CEC2-49C4-AC6C-3FF9D257CAD3}" type="slidenum">
              <a:rPr lang="nl-NL"/>
              <a:pPr>
                <a:defRPr/>
              </a:pPr>
              <a:t>‹nr.›</a:t>
            </a:fld>
            <a:endParaRPr lang="nl-NL" dirty="0"/>
          </a:p>
        </p:txBody>
      </p:sp>
    </p:spTree>
    <p:extLst>
      <p:ext uri="{BB962C8B-B14F-4D97-AF65-F5344CB8AC3E}">
        <p14:creationId xmlns:p14="http://schemas.microsoft.com/office/powerpoint/2010/main" val="822509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2735627" y="1988841"/>
            <a:ext cx="8846773" cy="413732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vl1pPr>
          </a:lstStyle>
          <a:p>
            <a:pPr>
              <a:defRPr/>
            </a:pPr>
            <a:fld id="{6D1D6A5B-E7E8-41EA-8249-5136B02BC947}" type="datetimeFigureOut">
              <a:rPr lang="nl-NL"/>
              <a:pPr>
                <a:defRPr/>
              </a:pPr>
              <a:t>10-9-2019</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C2E5A8D-B47F-4F14-A788-9FC7E1975A3E}" type="slidenum">
              <a:rPr lang="nl-NL"/>
              <a:pPr>
                <a:defRPr/>
              </a:pPr>
              <a:t>‹nr.›</a:t>
            </a:fld>
            <a:endParaRPr lang="nl-NL" dirty="0"/>
          </a:p>
        </p:txBody>
      </p:sp>
    </p:spTree>
    <p:extLst>
      <p:ext uri="{BB962C8B-B14F-4D97-AF65-F5344CB8AC3E}">
        <p14:creationId xmlns:p14="http://schemas.microsoft.com/office/powerpoint/2010/main" val="272506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lgpagina_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1" name="Picture Placeholder 2">
            <a:extLst>
              <a:ext uri="{FF2B5EF4-FFF2-40B4-BE49-F238E27FC236}">
                <a16:creationId xmlns:a16="http://schemas.microsoft.com/office/drawing/2014/main" id="{0D2464AE-D672-4C6F-9D3C-DF476C08AA17}"/>
              </a:ext>
            </a:extLst>
          </p:cNvPr>
          <p:cNvSpPr>
            <a:spLocks noGrp="1" noChangeAspect="1"/>
          </p:cNvSpPr>
          <p:nvPr>
            <p:ph type="pic" idx="13"/>
          </p:nvPr>
        </p:nvSpPr>
        <p:spPr>
          <a:xfrm>
            <a:off x="5929914" y="620712"/>
            <a:ext cx="5638199" cy="5616575"/>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2" name="Content Placeholder 2">
            <a:extLst>
              <a:ext uri="{FF2B5EF4-FFF2-40B4-BE49-F238E27FC236}">
                <a16:creationId xmlns:a16="http://schemas.microsoft.com/office/drawing/2014/main" id="{FBDB90D4-3E39-4951-AAE8-45C412663F8C}"/>
              </a:ext>
            </a:extLst>
          </p:cNvPr>
          <p:cNvSpPr>
            <a:spLocks noGrp="1"/>
          </p:cNvSpPr>
          <p:nvPr>
            <p:ph idx="1"/>
          </p:nvPr>
        </p:nvSpPr>
        <p:spPr>
          <a:xfrm>
            <a:off x="623889" y="3429000"/>
            <a:ext cx="4679949" cy="2808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23889" y="614653"/>
            <a:ext cx="4679949" cy="2490497"/>
          </a:xfrm>
        </p:spPr>
        <p:txBody>
          <a:bodyPr/>
          <a:lstStyle/>
          <a:p>
            <a:r>
              <a:rPr lang="nl-NL"/>
              <a:t>Klik om stijl te bewerken</a:t>
            </a:r>
            <a:endParaRPr lang="en-US" dirty="0"/>
          </a:p>
        </p:txBody>
      </p:sp>
    </p:spTree>
    <p:extLst>
      <p:ext uri="{BB962C8B-B14F-4D97-AF65-F5344CB8AC3E}">
        <p14:creationId xmlns:p14="http://schemas.microsoft.com/office/powerpoint/2010/main" val="2139328402"/>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3727">
          <p15:clr>
            <a:srgbClr val="FBAE40"/>
          </p15:clr>
        </p15:guide>
        <p15:guide id="6" orient="horz" pos="1956">
          <p15:clr>
            <a:srgbClr val="FBAE40"/>
          </p15:clr>
        </p15:guide>
        <p15:guide id="7" pos="33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lgpagina_2">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DCD25B4-F229-4263-ADC9-86323DFADE68}"/>
              </a:ext>
            </a:extLst>
          </p:cNvPr>
          <p:cNvSpPr/>
          <p:nvPr userDrawn="1"/>
        </p:nvSpPr>
        <p:spPr>
          <a:xfrm>
            <a:off x="5303838" y="0"/>
            <a:ext cx="6888162" cy="6859006"/>
          </a:xfrm>
          <a:prstGeom prst="rect">
            <a:avLst/>
          </a:prstGeom>
          <a:solidFill>
            <a:srgbClr val="23A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1" name="Picture Placeholder 2">
            <a:extLst>
              <a:ext uri="{FF2B5EF4-FFF2-40B4-BE49-F238E27FC236}">
                <a16:creationId xmlns:a16="http://schemas.microsoft.com/office/drawing/2014/main" id="{0D2464AE-D672-4C6F-9D3C-DF476C08AA17}"/>
              </a:ext>
            </a:extLst>
          </p:cNvPr>
          <p:cNvSpPr>
            <a:spLocks noGrp="1" noChangeAspect="1"/>
          </p:cNvSpPr>
          <p:nvPr>
            <p:ph type="pic" idx="13"/>
          </p:nvPr>
        </p:nvSpPr>
        <p:spPr>
          <a:xfrm>
            <a:off x="5929914" y="620712"/>
            <a:ext cx="5638199" cy="5616575"/>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2" name="Content Placeholder 2">
            <a:extLst>
              <a:ext uri="{FF2B5EF4-FFF2-40B4-BE49-F238E27FC236}">
                <a16:creationId xmlns:a16="http://schemas.microsoft.com/office/drawing/2014/main" id="{FBDB90D4-3E39-4951-AAE8-45C412663F8C}"/>
              </a:ext>
            </a:extLst>
          </p:cNvPr>
          <p:cNvSpPr>
            <a:spLocks noGrp="1"/>
          </p:cNvSpPr>
          <p:nvPr>
            <p:ph idx="1"/>
          </p:nvPr>
        </p:nvSpPr>
        <p:spPr>
          <a:xfrm>
            <a:off x="623889" y="3429000"/>
            <a:ext cx="4367211" cy="2808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23889" y="614653"/>
            <a:ext cx="4367211" cy="2490497"/>
          </a:xfrm>
        </p:spPr>
        <p:txBody>
          <a:bodyPr/>
          <a:lstStyle/>
          <a:p>
            <a:r>
              <a:rPr lang="nl-NL"/>
              <a:t>Klik om stijl te bewerken</a:t>
            </a:r>
            <a:endParaRPr lang="en-US" dirty="0"/>
          </a:p>
        </p:txBody>
      </p:sp>
    </p:spTree>
    <p:extLst>
      <p:ext uri="{BB962C8B-B14F-4D97-AF65-F5344CB8AC3E}">
        <p14:creationId xmlns:p14="http://schemas.microsoft.com/office/powerpoint/2010/main" val="3191052349"/>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3727" userDrawn="1">
          <p15:clr>
            <a:srgbClr val="FBAE40"/>
          </p15:clr>
        </p15:guide>
        <p15:guide id="6" orient="horz" pos="1956">
          <p15:clr>
            <a:srgbClr val="FBAE40"/>
          </p15:clr>
        </p15:guide>
        <p15:guide id="7" pos="334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lgpagina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1" name="Picture Placeholder 2">
            <a:extLst>
              <a:ext uri="{FF2B5EF4-FFF2-40B4-BE49-F238E27FC236}">
                <a16:creationId xmlns:a16="http://schemas.microsoft.com/office/drawing/2014/main" id="{0D2464AE-D672-4C6F-9D3C-DF476C08AA17}"/>
              </a:ext>
            </a:extLst>
          </p:cNvPr>
          <p:cNvSpPr>
            <a:spLocks noGrp="1" noChangeAspect="1"/>
          </p:cNvSpPr>
          <p:nvPr>
            <p:ph type="pic" idx="13"/>
          </p:nvPr>
        </p:nvSpPr>
        <p:spPr>
          <a:xfrm>
            <a:off x="623889" y="620713"/>
            <a:ext cx="5638199" cy="5604455"/>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2" name="Content Placeholder 2">
            <a:extLst>
              <a:ext uri="{FF2B5EF4-FFF2-40B4-BE49-F238E27FC236}">
                <a16:creationId xmlns:a16="http://schemas.microsoft.com/office/drawing/2014/main" id="{FBDB90D4-3E39-4951-AAE8-45C412663F8C}"/>
              </a:ext>
            </a:extLst>
          </p:cNvPr>
          <p:cNvSpPr>
            <a:spLocks noGrp="1"/>
          </p:cNvSpPr>
          <p:nvPr>
            <p:ph idx="1"/>
          </p:nvPr>
        </p:nvSpPr>
        <p:spPr>
          <a:xfrm>
            <a:off x="6888162" y="3435060"/>
            <a:ext cx="4679949" cy="2808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888162" y="620713"/>
            <a:ext cx="4679949" cy="2490497"/>
          </a:xfrm>
        </p:spPr>
        <p:txBody>
          <a:bodyPr/>
          <a:lstStyle/>
          <a:p>
            <a:r>
              <a:rPr lang="nl-NL"/>
              <a:t>Klik om stijl te bewerken</a:t>
            </a:r>
            <a:endParaRPr lang="en-US" dirty="0"/>
          </a:p>
        </p:txBody>
      </p:sp>
    </p:spTree>
    <p:extLst>
      <p:ext uri="{BB962C8B-B14F-4D97-AF65-F5344CB8AC3E}">
        <p14:creationId xmlns:p14="http://schemas.microsoft.com/office/powerpoint/2010/main" val="3508658460"/>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4339" userDrawn="1">
          <p15:clr>
            <a:srgbClr val="FBAE40"/>
          </p15:clr>
        </p15:guide>
        <p15:guide id="6" orient="horz" pos="1956">
          <p15:clr>
            <a:srgbClr val="FBAE40"/>
          </p15:clr>
        </p15:guide>
        <p15:guide id="7" pos="39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lgpagina_4">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BEAA67A8-595E-483A-A935-D3AEC867E659}"/>
              </a:ext>
            </a:extLst>
          </p:cNvPr>
          <p:cNvSpPr/>
          <p:nvPr userDrawn="1"/>
        </p:nvSpPr>
        <p:spPr>
          <a:xfrm>
            <a:off x="1" y="-7065"/>
            <a:ext cx="6888162" cy="6859006"/>
          </a:xfrm>
          <a:prstGeom prst="rect">
            <a:avLst/>
          </a:prstGeom>
          <a:solidFill>
            <a:srgbClr val="23A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1" name="Picture Placeholder 2">
            <a:extLst>
              <a:ext uri="{FF2B5EF4-FFF2-40B4-BE49-F238E27FC236}">
                <a16:creationId xmlns:a16="http://schemas.microsoft.com/office/drawing/2014/main" id="{0D2464AE-D672-4C6F-9D3C-DF476C08AA17}"/>
              </a:ext>
            </a:extLst>
          </p:cNvPr>
          <p:cNvSpPr>
            <a:spLocks noGrp="1" noChangeAspect="1"/>
          </p:cNvSpPr>
          <p:nvPr>
            <p:ph type="pic" idx="13"/>
          </p:nvPr>
        </p:nvSpPr>
        <p:spPr>
          <a:xfrm>
            <a:off x="623889" y="620713"/>
            <a:ext cx="5638199" cy="5604455"/>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2" name="Content Placeholder 2">
            <a:extLst>
              <a:ext uri="{FF2B5EF4-FFF2-40B4-BE49-F238E27FC236}">
                <a16:creationId xmlns:a16="http://schemas.microsoft.com/office/drawing/2014/main" id="{FBDB90D4-3E39-4951-AAE8-45C412663F8C}"/>
              </a:ext>
            </a:extLst>
          </p:cNvPr>
          <p:cNvSpPr>
            <a:spLocks noGrp="1"/>
          </p:cNvSpPr>
          <p:nvPr>
            <p:ph idx="1"/>
          </p:nvPr>
        </p:nvSpPr>
        <p:spPr>
          <a:xfrm>
            <a:off x="7200900" y="3435060"/>
            <a:ext cx="4367211" cy="2808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7200900" y="620713"/>
            <a:ext cx="4367211" cy="2490497"/>
          </a:xfrm>
        </p:spPr>
        <p:txBody>
          <a:bodyPr/>
          <a:lstStyle/>
          <a:p>
            <a:r>
              <a:rPr lang="nl-NL"/>
              <a:t>Klik om stijl te bewerken</a:t>
            </a:r>
            <a:endParaRPr lang="en-US" dirty="0"/>
          </a:p>
        </p:txBody>
      </p:sp>
    </p:spTree>
    <p:extLst>
      <p:ext uri="{BB962C8B-B14F-4D97-AF65-F5344CB8AC3E}">
        <p14:creationId xmlns:p14="http://schemas.microsoft.com/office/powerpoint/2010/main" val="2476092187"/>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4339">
          <p15:clr>
            <a:srgbClr val="FBAE40"/>
          </p15:clr>
        </p15:guide>
        <p15:guide id="6" orient="horz" pos="1956">
          <p15:clr>
            <a:srgbClr val="FBAE40"/>
          </p15:clr>
        </p15:guide>
        <p15:guide id="7" pos="39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lgpagina_5">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1" name="Picture Placeholder 2">
            <a:extLst>
              <a:ext uri="{FF2B5EF4-FFF2-40B4-BE49-F238E27FC236}">
                <a16:creationId xmlns:a16="http://schemas.microsoft.com/office/drawing/2014/main" id="{0D2464AE-D672-4C6F-9D3C-DF476C08AA17}"/>
              </a:ext>
            </a:extLst>
          </p:cNvPr>
          <p:cNvSpPr>
            <a:spLocks noGrp="1" noChangeAspect="1"/>
          </p:cNvSpPr>
          <p:nvPr>
            <p:ph type="pic" idx="13"/>
          </p:nvPr>
        </p:nvSpPr>
        <p:spPr>
          <a:xfrm>
            <a:off x="626524" y="624518"/>
            <a:ext cx="2660973" cy="2650767"/>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2" name="Content Placeholder 2">
            <a:extLst>
              <a:ext uri="{FF2B5EF4-FFF2-40B4-BE49-F238E27FC236}">
                <a16:creationId xmlns:a16="http://schemas.microsoft.com/office/drawing/2014/main" id="{FBDB90D4-3E39-4951-AAE8-45C412663F8C}"/>
              </a:ext>
            </a:extLst>
          </p:cNvPr>
          <p:cNvSpPr>
            <a:spLocks noGrp="1"/>
          </p:cNvSpPr>
          <p:nvPr>
            <p:ph idx="1"/>
          </p:nvPr>
        </p:nvSpPr>
        <p:spPr>
          <a:xfrm>
            <a:off x="6888162" y="3435060"/>
            <a:ext cx="4679949" cy="2808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888162" y="620713"/>
            <a:ext cx="4679949" cy="2490497"/>
          </a:xfrm>
        </p:spPr>
        <p:txBody>
          <a:bodyPr/>
          <a:lstStyle/>
          <a:p>
            <a:r>
              <a:rPr lang="nl-NL"/>
              <a:t>Klik om stijl te bewerken</a:t>
            </a:r>
            <a:endParaRPr lang="en-US" dirty="0"/>
          </a:p>
        </p:txBody>
      </p:sp>
      <p:sp>
        <p:nvSpPr>
          <p:cNvPr id="9" name="Picture Placeholder 2">
            <a:extLst>
              <a:ext uri="{FF2B5EF4-FFF2-40B4-BE49-F238E27FC236}">
                <a16:creationId xmlns:a16="http://schemas.microsoft.com/office/drawing/2014/main" id="{ED53DE8D-BF34-4487-86F8-82BB9015A6BC}"/>
              </a:ext>
            </a:extLst>
          </p:cNvPr>
          <p:cNvSpPr>
            <a:spLocks noGrp="1" noChangeAspect="1"/>
          </p:cNvSpPr>
          <p:nvPr>
            <p:ph type="pic" idx="14"/>
          </p:nvPr>
        </p:nvSpPr>
        <p:spPr>
          <a:xfrm>
            <a:off x="3607830" y="624518"/>
            <a:ext cx="2660973" cy="2650767"/>
          </a:xfrm>
          <a:blipFill>
            <a:blip r:embed="rId3"/>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0" name="Picture Placeholder 2">
            <a:extLst>
              <a:ext uri="{FF2B5EF4-FFF2-40B4-BE49-F238E27FC236}">
                <a16:creationId xmlns:a16="http://schemas.microsoft.com/office/drawing/2014/main" id="{70AF457E-8BEB-4B1E-A3F7-8E18AFF690D6}"/>
              </a:ext>
            </a:extLst>
          </p:cNvPr>
          <p:cNvSpPr>
            <a:spLocks noGrp="1" noChangeAspect="1"/>
          </p:cNvSpPr>
          <p:nvPr>
            <p:ph type="pic" idx="15"/>
          </p:nvPr>
        </p:nvSpPr>
        <p:spPr>
          <a:xfrm>
            <a:off x="626074" y="3577202"/>
            <a:ext cx="2660973" cy="2650767"/>
          </a:xfrm>
          <a:blipFill>
            <a:blip r:embed="rId4"/>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4" name="Picture Placeholder 2">
            <a:extLst>
              <a:ext uri="{FF2B5EF4-FFF2-40B4-BE49-F238E27FC236}">
                <a16:creationId xmlns:a16="http://schemas.microsoft.com/office/drawing/2014/main" id="{E2913AE5-1D99-4744-B54C-FA57141B3EB0}"/>
              </a:ext>
            </a:extLst>
          </p:cNvPr>
          <p:cNvSpPr>
            <a:spLocks noGrp="1" noChangeAspect="1"/>
          </p:cNvSpPr>
          <p:nvPr>
            <p:ph type="pic" idx="16"/>
          </p:nvPr>
        </p:nvSpPr>
        <p:spPr>
          <a:xfrm>
            <a:off x="3608281" y="3577202"/>
            <a:ext cx="2660973" cy="2650767"/>
          </a:xfrm>
          <a:blipFill>
            <a:blip r:embed="rId5"/>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2445050095"/>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4339">
          <p15:clr>
            <a:srgbClr val="FBAE40"/>
          </p15:clr>
        </p15:guide>
        <p15:guide id="6" orient="horz" pos="2069" userDrawn="1">
          <p15:clr>
            <a:srgbClr val="FBAE40"/>
          </p15:clr>
        </p15:guide>
        <p15:guide id="7" pos="3953">
          <p15:clr>
            <a:srgbClr val="FBAE40"/>
          </p15:clr>
        </p15:guide>
        <p15:guide id="8" orient="horz" pos="2251" userDrawn="1">
          <p15:clr>
            <a:srgbClr val="FBAE40"/>
          </p15:clr>
        </p15:guide>
        <p15:guide id="9" pos="2071" userDrawn="1">
          <p15:clr>
            <a:srgbClr val="FBAE40"/>
          </p15:clr>
        </p15:guide>
        <p15:guide id="10" pos="22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lgpagina_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2" name="Content Placeholder 2">
            <a:extLst>
              <a:ext uri="{FF2B5EF4-FFF2-40B4-BE49-F238E27FC236}">
                <a16:creationId xmlns:a16="http://schemas.microsoft.com/office/drawing/2014/main" id="{FBDB90D4-3E39-4951-AAE8-45C412663F8C}"/>
              </a:ext>
            </a:extLst>
          </p:cNvPr>
          <p:cNvSpPr>
            <a:spLocks noGrp="1"/>
          </p:cNvSpPr>
          <p:nvPr>
            <p:ph idx="1"/>
          </p:nvPr>
        </p:nvSpPr>
        <p:spPr>
          <a:xfrm>
            <a:off x="623887" y="3419684"/>
            <a:ext cx="4679949" cy="2808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a:extLst>
              <a:ext uri="{FF2B5EF4-FFF2-40B4-BE49-F238E27FC236}">
                <a16:creationId xmlns:a16="http://schemas.microsoft.com/office/drawing/2014/main" id="{45B7BDDE-873A-4B6F-8BA1-605E06B2A4CF}"/>
              </a:ext>
            </a:extLst>
          </p:cNvPr>
          <p:cNvSpPr>
            <a:spLocks noGrp="1"/>
          </p:cNvSpPr>
          <p:nvPr>
            <p:ph type="title"/>
          </p:nvPr>
        </p:nvSpPr>
        <p:spPr>
          <a:xfrm>
            <a:off x="623887" y="605337"/>
            <a:ext cx="4679949" cy="2490497"/>
          </a:xfrm>
        </p:spPr>
        <p:txBody>
          <a:bodyPr/>
          <a:lstStyle/>
          <a:p>
            <a:r>
              <a:rPr lang="nl-NL"/>
              <a:t>Klik om stijl te bewerken</a:t>
            </a:r>
            <a:endParaRPr lang="en-US" dirty="0"/>
          </a:p>
        </p:txBody>
      </p:sp>
      <p:sp>
        <p:nvSpPr>
          <p:cNvPr id="15" name="Picture Placeholder 2">
            <a:extLst>
              <a:ext uri="{FF2B5EF4-FFF2-40B4-BE49-F238E27FC236}">
                <a16:creationId xmlns:a16="http://schemas.microsoft.com/office/drawing/2014/main" id="{BB07E06F-3D2E-4587-9329-14CCEF6B6499}"/>
              </a:ext>
            </a:extLst>
          </p:cNvPr>
          <p:cNvSpPr>
            <a:spLocks noGrp="1" noChangeAspect="1"/>
          </p:cNvSpPr>
          <p:nvPr>
            <p:ph type="pic" idx="13"/>
          </p:nvPr>
        </p:nvSpPr>
        <p:spPr>
          <a:xfrm>
            <a:off x="5925834" y="624518"/>
            <a:ext cx="2660973" cy="2650767"/>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6" name="Picture Placeholder 2">
            <a:extLst>
              <a:ext uri="{FF2B5EF4-FFF2-40B4-BE49-F238E27FC236}">
                <a16:creationId xmlns:a16="http://schemas.microsoft.com/office/drawing/2014/main" id="{BE5AFB1A-9E60-411C-A91C-2893881401CD}"/>
              </a:ext>
            </a:extLst>
          </p:cNvPr>
          <p:cNvSpPr>
            <a:spLocks noGrp="1" noChangeAspect="1"/>
          </p:cNvSpPr>
          <p:nvPr>
            <p:ph type="pic" idx="14"/>
          </p:nvPr>
        </p:nvSpPr>
        <p:spPr>
          <a:xfrm>
            <a:off x="8907140" y="624518"/>
            <a:ext cx="2660973" cy="2650767"/>
          </a:xfrm>
          <a:blipFill>
            <a:blip r:embed="rId3"/>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7" name="Picture Placeholder 2">
            <a:extLst>
              <a:ext uri="{FF2B5EF4-FFF2-40B4-BE49-F238E27FC236}">
                <a16:creationId xmlns:a16="http://schemas.microsoft.com/office/drawing/2014/main" id="{477E527F-995A-4433-BA0C-4DE60FFAAFF6}"/>
              </a:ext>
            </a:extLst>
          </p:cNvPr>
          <p:cNvSpPr>
            <a:spLocks noGrp="1" noChangeAspect="1"/>
          </p:cNvSpPr>
          <p:nvPr>
            <p:ph type="pic" idx="15"/>
          </p:nvPr>
        </p:nvSpPr>
        <p:spPr>
          <a:xfrm>
            <a:off x="5925384" y="3577202"/>
            <a:ext cx="2660973" cy="2650767"/>
          </a:xfrm>
          <a:blipFill>
            <a:blip r:embed="rId4"/>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8" name="Picture Placeholder 2">
            <a:extLst>
              <a:ext uri="{FF2B5EF4-FFF2-40B4-BE49-F238E27FC236}">
                <a16:creationId xmlns:a16="http://schemas.microsoft.com/office/drawing/2014/main" id="{C32C8B63-027A-4897-B3A2-709A066EB0F9}"/>
              </a:ext>
            </a:extLst>
          </p:cNvPr>
          <p:cNvSpPr>
            <a:spLocks noGrp="1" noChangeAspect="1"/>
          </p:cNvSpPr>
          <p:nvPr>
            <p:ph type="pic" idx="16"/>
          </p:nvPr>
        </p:nvSpPr>
        <p:spPr>
          <a:xfrm>
            <a:off x="8907591" y="3577202"/>
            <a:ext cx="2660973" cy="2650767"/>
          </a:xfrm>
          <a:blipFill>
            <a:blip r:embed="rId5"/>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2423436130"/>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3727" userDrawn="1">
          <p15:clr>
            <a:srgbClr val="FBAE40"/>
          </p15:clr>
        </p15:guide>
        <p15:guide id="6" orient="horz" pos="2069" userDrawn="1">
          <p15:clr>
            <a:srgbClr val="FBAE40"/>
          </p15:clr>
        </p15:guide>
        <p15:guide id="7" pos="3341" userDrawn="1">
          <p15:clr>
            <a:srgbClr val="FBAE40"/>
          </p15:clr>
        </p15:guide>
        <p15:guide id="8" orient="horz" pos="2251" userDrawn="1">
          <p15:clr>
            <a:srgbClr val="FBAE40"/>
          </p15:clr>
        </p15:guide>
        <p15:guide id="9" pos="5405" userDrawn="1">
          <p15:clr>
            <a:srgbClr val="FBAE40"/>
          </p15:clr>
        </p15:guide>
        <p15:guide id="10" pos="560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olgpagina_7">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A8343D1A-9B61-48A2-8CB1-BE9CD683918E}"/>
              </a:ext>
            </a:extLst>
          </p:cNvPr>
          <p:cNvSpPr/>
          <p:nvPr userDrawn="1"/>
        </p:nvSpPr>
        <p:spPr>
          <a:xfrm>
            <a:off x="5303838" y="0"/>
            <a:ext cx="6888162" cy="6859006"/>
          </a:xfrm>
          <a:prstGeom prst="rect">
            <a:avLst/>
          </a:prstGeom>
          <a:solidFill>
            <a:srgbClr val="23A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FB01858-027C-4FDC-B52F-E2AD8F6C4A4E}"/>
              </a:ext>
            </a:extLst>
          </p:cNvPr>
          <p:cNvSpPr>
            <a:spLocks noGrp="1"/>
          </p:cNvSpPr>
          <p:nvPr>
            <p:ph idx="1"/>
          </p:nvPr>
        </p:nvSpPr>
        <p:spPr>
          <a:xfrm>
            <a:off x="623889" y="3429000"/>
            <a:ext cx="4367211" cy="2808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4" name="Title 1">
            <a:extLst>
              <a:ext uri="{FF2B5EF4-FFF2-40B4-BE49-F238E27FC236}">
                <a16:creationId xmlns:a16="http://schemas.microsoft.com/office/drawing/2014/main" id="{4A82195B-5EF1-473F-8132-31A56E9D46AD}"/>
              </a:ext>
            </a:extLst>
          </p:cNvPr>
          <p:cNvSpPr>
            <a:spLocks noGrp="1"/>
          </p:cNvSpPr>
          <p:nvPr>
            <p:ph type="title"/>
          </p:nvPr>
        </p:nvSpPr>
        <p:spPr>
          <a:xfrm>
            <a:off x="623889" y="614653"/>
            <a:ext cx="4367211" cy="2490497"/>
          </a:xfrm>
        </p:spPr>
        <p:txBody>
          <a:bodyPr/>
          <a:lstStyle/>
          <a:p>
            <a:r>
              <a:rPr lang="nl-NL"/>
              <a:t>Klik om stijl te bewerken</a:t>
            </a:r>
            <a:endParaRPr lang="en-US" dirty="0"/>
          </a:p>
        </p:txBody>
      </p:sp>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5" name="Picture Placeholder 2">
            <a:extLst>
              <a:ext uri="{FF2B5EF4-FFF2-40B4-BE49-F238E27FC236}">
                <a16:creationId xmlns:a16="http://schemas.microsoft.com/office/drawing/2014/main" id="{BB07E06F-3D2E-4587-9329-14CCEF6B6499}"/>
              </a:ext>
            </a:extLst>
          </p:cNvPr>
          <p:cNvSpPr>
            <a:spLocks noGrp="1" noChangeAspect="1"/>
          </p:cNvSpPr>
          <p:nvPr>
            <p:ph type="pic" idx="13"/>
          </p:nvPr>
        </p:nvSpPr>
        <p:spPr>
          <a:xfrm>
            <a:off x="5925834" y="624518"/>
            <a:ext cx="2660973" cy="2650767"/>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6" name="Picture Placeholder 2">
            <a:extLst>
              <a:ext uri="{FF2B5EF4-FFF2-40B4-BE49-F238E27FC236}">
                <a16:creationId xmlns:a16="http://schemas.microsoft.com/office/drawing/2014/main" id="{BE5AFB1A-9E60-411C-A91C-2893881401CD}"/>
              </a:ext>
            </a:extLst>
          </p:cNvPr>
          <p:cNvSpPr>
            <a:spLocks noGrp="1" noChangeAspect="1"/>
          </p:cNvSpPr>
          <p:nvPr>
            <p:ph type="pic" idx="14"/>
          </p:nvPr>
        </p:nvSpPr>
        <p:spPr>
          <a:xfrm>
            <a:off x="8907140" y="624518"/>
            <a:ext cx="2660973" cy="2650767"/>
          </a:xfrm>
          <a:blipFill>
            <a:blip r:embed="rId3"/>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7" name="Picture Placeholder 2">
            <a:extLst>
              <a:ext uri="{FF2B5EF4-FFF2-40B4-BE49-F238E27FC236}">
                <a16:creationId xmlns:a16="http://schemas.microsoft.com/office/drawing/2014/main" id="{477E527F-995A-4433-BA0C-4DE60FFAAFF6}"/>
              </a:ext>
            </a:extLst>
          </p:cNvPr>
          <p:cNvSpPr>
            <a:spLocks noGrp="1" noChangeAspect="1"/>
          </p:cNvSpPr>
          <p:nvPr>
            <p:ph type="pic" idx="15"/>
          </p:nvPr>
        </p:nvSpPr>
        <p:spPr>
          <a:xfrm>
            <a:off x="5925384" y="3577202"/>
            <a:ext cx="2660973" cy="2650767"/>
          </a:xfrm>
          <a:blipFill>
            <a:blip r:embed="rId4"/>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8" name="Picture Placeholder 2">
            <a:extLst>
              <a:ext uri="{FF2B5EF4-FFF2-40B4-BE49-F238E27FC236}">
                <a16:creationId xmlns:a16="http://schemas.microsoft.com/office/drawing/2014/main" id="{C32C8B63-027A-4897-B3A2-709A066EB0F9}"/>
              </a:ext>
            </a:extLst>
          </p:cNvPr>
          <p:cNvSpPr>
            <a:spLocks noGrp="1" noChangeAspect="1"/>
          </p:cNvSpPr>
          <p:nvPr>
            <p:ph type="pic" idx="16"/>
          </p:nvPr>
        </p:nvSpPr>
        <p:spPr>
          <a:xfrm>
            <a:off x="8907591" y="3577202"/>
            <a:ext cx="2660973" cy="2650767"/>
          </a:xfrm>
          <a:blipFill>
            <a:blip r:embed="rId5"/>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4019613678"/>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3727">
          <p15:clr>
            <a:srgbClr val="FBAE40"/>
          </p15:clr>
        </p15:guide>
        <p15:guide id="6" orient="horz" pos="2069">
          <p15:clr>
            <a:srgbClr val="FBAE40"/>
          </p15:clr>
        </p15:guide>
        <p15:guide id="7" pos="3341">
          <p15:clr>
            <a:srgbClr val="FBAE40"/>
          </p15:clr>
        </p15:guide>
        <p15:guide id="8" orient="horz" pos="2251">
          <p15:clr>
            <a:srgbClr val="FBAE40"/>
          </p15:clr>
        </p15:guide>
        <p15:guide id="9" pos="5405">
          <p15:clr>
            <a:srgbClr val="FBAE40"/>
          </p15:clr>
        </p15:guide>
        <p15:guide id="10" pos="56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gpagina_8">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935ECF07-FBCD-403F-B043-B9F5C73EA48E}"/>
              </a:ext>
            </a:extLst>
          </p:cNvPr>
          <p:cNvSpPr/>
          <p:nvPr userDrawn="1"/>
        </p:nvSpPr>
        <p:spPr>
          <a:xfrm>
            <a:off x="1" y="-7065"/>
            <a:ext cx="6888162" cy="6859006"/>
          </a:xfrm>
          <a:prstGeom prst="rect">
            <a:avLst/>
          </a:prstGeom>
          <a:solidFill>
            <a:srgbClr val="23A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23889" y="6237288"/>
            <a:ext cx="7812085" cy="620712"/>
          </a:xfrm>
        </p:spPr>
        <p:txBody>
          <a:bodyPr/>
          <a:lstStyle>
            <a:lvl1pPr algn="l">
              <a:defRPr>
                <a:solidFill>
                  <a:srgbClr val="23ABB7"/>
                </a:solidFill>
              </a:defRPr>
            </a:lvl1pPr>
          </a:lstStyle>
          <a:p>
            <a:endParaRPr lang="en-US" dirty="0"/>
          </a:p>
        </p:txBody>
      </p:sp>
      <p:sp>
        <p:nvSpPr>
          <p:cNvPr id="6" name="Slide Number Placeholder 5"/>
          <p:cNvSpPr>
            <a:spLocks noGrp="1"/>
          </p:cNvSpPr>
          <p:nvPr>
            <p:ph type="sldNum" sz="quarter" idx="12"/>
          </p:nvPr>
        </p:nvSpPr>
        <p:spPr>
          <a:xfrm>
            <a:off x="623889" y="-7065"/>
            <a:ext cx="2959099" cy="621718"/>
          </a:xfrm>
        </p:spPr>
        <p:txBody>
          <a:bodyPr/>
          <a:lstStyle>
            <a:lvl1pPr algn="l">
              <a:defRPr>
                <a:solidFill>
                  <a:srgbClr val="23ABB7"/>
                </a:solidFill>
              </a:defRPr>
            </a:lvl1pPr>
          </a:lstStyle>
          <a:p>
            <a:fld id="{1C6408EE-FAEA-294B-9CA2-DB041C1AB514}" type="slidenum">
              <a:rPr lang="en-US" smtClean="0"/>
              <a:pPr/>
              <a:t>‹nr.›</a:t>
            </a:fld>
            <a:endParaRPr lang="en-US" dirty="0"/>
          </a:p>
        </p:txBody>
      </p:sp>
      <p:sp>
        <p:nvSpPr>
          <p:cNvPr id="11" name="Picture Placeholder 2">
            <a:extLst>
              <a:ext uri="{FF2B5EF4-FFF2-40B4-BE49-F238E27FC236}">
                <a16:creationId xmlns:a16="http://schemas.microsoft.com/office/drawing/2014/main" id="{0D2464AE-D672-4C6F-9D3C-DF476C08AA17}"/>
              </a:ext>
            </a:extLst>
          </p:cNvPr>
          <p:cNvSpPr>
            <a:spLocks noGrp="1" noChangeAspect="1"/>
          </p:cNvSpPr>
          <p:nvPr>
            <p:ph type="pic" idx="13"/>
          </p:nvPr>
        </p:nvSpPr>
        <p:spPr>
          <a:xfrm>
            <a:off x="626524" y="624518"/>
            <a:ext cx="2660973" cy="2650767"/>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9" name="Picture Placeholder 2">
            <a:extLst>
              <a:ext uri="{FF2B5EF4-FFF2-40B4-BE49-F238E27FC236}">
                <a16:creationId xmlns:a16="http://schemas.microsoft.com/office/drawing/2014/main" id="{ED53DE8D-BF34-4487-86F8-82BB9015A6BC}"/>
              </a:ext>
            </a:extLst>
          </p:cNvPr>
          <p:cNvSpPr>
            <a:spLocks noGrp="1" noChangeAspect="1"/>
          </p:cNvSpPr>
          <p:nvPr>
            <p:ph type="pic" idx="14"/>
          </p:nvPr>
        </p:nvSpPr>
        <p:spPr>
          <a:xfrm>
            <a:off x="3607830" y="624518"/>
            <a:ext cx="2660973" cy="2650767"/>
          </a:xfrm>
          <a:blipFill>
            <a:blip r:embed="rId3"/>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0" name="Picture Placeholder 2">
            <a:extLst>
              <a:ext uri="{FF2B5EF4-FFF2-40B4-BE49-F238E27FC236}">
                <a16:creationId xmlns:a16="http://schemas.microsoft.com/office/drawing/2014/main" id="{70AF457E-8BEB-4B1E-A3F7-8E18AFF690D6}"/>
              </a:ext>
            </a:extLst>
          </p:cNvPr>
          <p:cNvSpPr>
            <a:spLocks noGrp="1" noChangeAspect="1"/>
          </p:cNvSpPr>
          <p:nvPr>
            <p:ph type="pic" idx="15"/>
          </p:nvPr>
        </p:nvSpPr>
        <p:spPr>
          <a:xfrm>
            <a:off x="626074" y="3577202"/>
            <a:ext cx="2660973" cy="2650767"/>
          </a:xfrm>
          <a:blipFill>
            <a:blip r:embed="rId4"/>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4" name="Picture Placeholder 2">
            <a:extLst>
              <a:ext uri="{FF2B5EF4-FFF2-40B4-BE49-F238E27FC236}">
                <a16:creationId xmlns:a16="http://schemas.microsoft.com/office/drawing/2014/main" id="{E2913AE5-1D99-4744-B54C-FA57141B3EB0}"/>
              </a:ext>
            </a:extLst>
          </p:cNvPr>
          <p:cNvSpPr>
            <a:spLocks noGrp="1" noChangeAspect="1"/>
          </p:cNvSpPr>
          <p:nvPr>
            <p:ph type="pic" idx="16"/>
          </p:nvPr>
        </p:nvSpPr>
        <p:spPr>
          <a:xfrm>
            <a:off x="3608281" y="3577202"/>
            <a:ext cx="2660973" cy="2650767"/>
          </a:xfrm>
          <a:blipFill>
            <a:blip r:embed="rId5"/>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6" name="Content Placeholder 2">
            <a:extLst>
              <a:ext uri="{FF2B5EF4-FFF2-40B4-BE49-F238E27FC236}">
                <a16:creationId xmlns:a16="http://schemas.microsoft.com/office/drawing/2014/main" id="{F668685D-0E90-4311-879F-B6A700889F54}"/>
              </a:ext>
            </a:extLst>
          </p:cNvPr>
          <p:cNvSpPr>
            <a:spLocks noGrp="1"/>
          </p:cNvSpPr>
          <p:nvPr>
            <p:ph idx="1"/>
          </p:nvPr>
        </p:nvSpPr>
        <p:spPr>
          <a:xfrm>
            <a:off x="7200900" y="3435060"/>
            <a:ext cx="4367211" cy="28082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7" name="Title 1">
            <a:extLst>
              <a:ext uri="{FF2B5EF4-FFF2-40B4-BE49-F238E27FC236}">
                <a16:creationId xmlns:a16="http://schemas.microsoft.com/office/drawing/2014/main" id="{97FB721F-C5A0-43B4-A4CF-20F2B5C4ED0C}"/>
              </a:ext>
            </a:extLst>
          </p:cNvPr>
          <p:cNvSpPr>
            <a:spLocks noGrp="1"/>
          </p:cNvSpPr>
          <p:nvPr>
            <p:ph type="title"/>
          </p:nvPr>
        </p:nvSpPr>
        <p:spPr>
          <a:xfrm>
            <a:off x="7200900" y="620713"/>
            <a:ext cx="4367211" cy="2490497"/>
          </a:xfrm>
        </p:spPr>
        <p:txBody>
          <a:bodyPr/>
          <a:lstStyle/>
          <a:p>
            <a:r>
              <a:rPr lang="nl-NL"/>
              <a:t>Klik om stijl te bewerken</a:t>
            </a:r>
            <a:endParaRPr lang="en-US" dirty="0"/>
          </a:p>
        </p:txBody>
      </p:sp>
    </p:spTree>
    <p:extLst>
      <p:ext uri="{BB962C8B-B14F-4D97-AF65-F5344CB8AC3E}">
        <p14:creationId xmlns:p14="http://schemas.microsoft.com/office/powerpoint/2010/main" val="25883987"/>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orient="horz" pos="391">
          <p15:clr>
            <a:srgbClr val="FBAE40"/>
          </p15:clr>
        </p15:guide>
        <p15:guide id="4" pos="7287">
          <p15:clr>
            <a:srgbClr val="FBAE40"/>
          </p15:clr>
        </p15:guide>
        <p15:guide id="5" pos="4339">
          <p15:clr>
            <a:srgbClr val="FBAE40"/>
          </p15:clr>
        </p15:guide>
        <p15:guide id="6" orient="horz" pos="2069">
          <p15:clr>
            <a:srgbClr val="FBAE40"/>
          </p15:clr>
        </p15:guide>
        <p15:guide id="7" pos="3953">
          <p15:clr>
            <a:srgbClr val="FBAE40"/>
          </p15:clr>
        </p15:guide>
        <p15:guide id="8" orient="horz" pos="2251">
          <p15:clr>
            <a:srgbClr val="FBAE40"/>
          </p15:clr>
        </p15:guide>
        <p15:guide id="9" pos="2071">
          <p15:clr>
            <a:srgbClr val="FBAE40"/>
          </p15:clr>
        </p15:guide>
        <p15:guide id="10" pos="227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DA1B-46F1-482F-BAE7-412B10D74578}" type="datetime4">
              <a:rPr lang="nl-NL" smtClean="0"/>
              <a:t>10 september 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408EE-FAEA-294B-9CA2-DB041C1AB514}" type="slidenum">
              <a:rPr lang="en-US" smtClean="0"/>
              <a:t>‹nr.›</a:t>
            </a:fld>
            <a:endParaRPr lang="en-US"/>
          </a:p>
        </p:txBody>
      </p:sp>
    </p:spTree>
    <p:extLst>
      <p:ext uri="{BB962C8B-B14F-4D97-AF65-F5344CB8AC3E}">
        <p14:creationId xmlns:p14="http://schemas.microsoft.com/office/powerpoint/2010/main" val="2963958323"/>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23" r:id="rId3"/>
    <p:sldLayoutId id="2147483724" r:id="rId4"/>
    <p:sldLayoutId id="2147483731" r:id="rId5"/>
    <p:sldLayoutId id="2147483725" r:id="rId6"/>
    <p:sldLayoutId id="2147483726" r:id="rId7"/>
    <p:sldLayoutId id="2147483733" r:id="rId8"/>
    <p:sldLayoutId id="2147483732" r:id="rId9"/>
    <p:sldLayoutId id="2147483727" r:id="rId10"/>
    <p:sldLayoutId id="2147483736" r:id="rId11"/>
    <p:sldLayoutId id="2147483737" r:id="rId12"/>
    <p:sldLayoutId id="2147483729" r:id="rId13"/>
    <p:sldLayoutId id="2147483735" r:id="rId14"/>
    <p:sldLayoutId id="2147483734" r:id="rId15"/>
    <p:sldLayoutId id="2147483738" r:id="rId16"/>
    <p:sldLayoutId id="2147483739" r:id="rId17"/>
  </p:sldLayoutIdLst>
  <p:hf sldNum="0" hdr="0" ftr="0"/>
  <p:txStyles>
    <p:titleStyle>
      <a:lvl1pPr algn="l" defTabSz="914400" rtl="0" eaLnBrk="1" latinLnBrk="0" hangingPunct="1">
        <a:lnSpc>
          <a:spcPct val="90000"/>
        </a:lnSpc>
        <a:spcBef>
          <a:spcPct val="0"/>
        </a:spcBef>
        <a:buNone/>
        <a:defRPr sz="5700" b="1" kern="1200">
          <a:solidFill>
            <a:srgbClr val="23ABB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 Target="slide16.xml"/><Relationship Id="rId7" Type="http://schemas.openxmlformats.org/officeDocument/2006/relationships/image" Target="../media/image12.jpg"/><Relationship Id="rId2" Type="http://schemas.openxmlformats.org/officeDocument/2006/relationships/slide" Target="slide15.xml"/><Relationship Id="rId1" Type="http://schemas.openxmlformats.org/officeDocument/2006/relationships/slideLayout" Target="../slideLayouts/slideLayout17.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3.jpg"/><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4.jpg"/><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17.xml"/><Relationship Id="rId5" Type="http://schemas.openxmlformats.org/officeDocument/2006/relationships/image" Target="../media/image15.jpg"/><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3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9.jpeg"/><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p:txBody>
          <a:bodyPr>
            <a:normAutofit fontScale="90000"/>
          </a:bodyPr>
          <a:lstStyle/>
          <a:p>
            <a:r>
              <a:rPr lang="nl-NL" dirty="0">
                <a:latin typeface="+mn-lt"/>
              </a:rPr>
              <a:t>Architectuur Informatievoorziening</a:t>
            </a:r>
            <a:br>
              <a:rPr lang="nl-NL" dirty="0">
                <a:latin typeface="+mn-lt"/>
              </a:rPr>
            </a:br>
            <a:r>
              <a:rPr lang="nl-NL" dirty="0">
                <a:latin typeface="+mn-lt"/>
              </a:rPr>
              <a:t>Haarlemmermeer</a:t>
            </a:r>
            <a:endParaRPr lang="nl-NL" altLang="nl-NL" dirty="0">
              <a:latin typeface="+mn-lt"/>
            </a:endParaRPr>
          </a:p>
        </p:txBody>
      </p:sp>
      <p:sp>
        <p:nvSpPr>
          <p:cNvPr id="3075" name="Ondertitel 2"/>
          <p:cNvSpPr>
            <a:spLocks noGrp="1"/>
          </p:cNvSpPr>
          <p:nvPr>
            <p:ph type="subTitle" idx="1"/>
          </p:nvPr>
        </p:nvSpPr>
        <p:spPr/>
        <p:txBody>
          <a:bodyPr>
            <a:normAutofit lnSpcReduction="10000"/>
          </a:bodyPr>
          <a:lstStyle/>
          <a:p>
            <a:r>
              <a:rPr lang="nl-NL" altLang="nl-NL" dirty="0"/>
              <a:t>Architectuurdoelen en –principes</a:t>
            </a:r>
          </a:p>
          <a:p>
            <a:endParaRPr lang="nl-NL" altLang="nl-NL" dirty="0"/>
          </a:p>
          <a:p>
            <a:r>
              <a:rPr lang="nl-NL" altLang="nl-NL" dirty="0"/>
              <a:t>Definitieve versie</a:t>
            </a:r>
          </a:p>
          <a:p>
            <a:r>
              <a:rPr lang="nl-NL" altLang="nl-NL" sz="1600" dirty="0"/>
              <a:t>(vastgesteld door het iBoard op 23-06-2015)</a:t>
            </a:r>
          </a:p>
        </p:txBody>
      </p:sp>
      <p:pic>
        <p:nvPicPr>
          <p:cNvPr id="3" name="Afbeelding 2">
            <a:extLst>
              <a:ext uri="{FF2B5EF4-FFF2-40B4-BE49-F238E27FC236}">
                <a16:creationId xmlns:a16="http://schemas.microsoft.com/office/drawing/2014/main" id="{8552717F-ACAF-4933-95D0-8DEB4357B971}"/>
              </a:ext>
            </a:extLst>
          </p:cNvPr>
          <p:cNvPicPr>
            <a:picLocks noChangeAspect="1"/>
          </p:cNvPicPr>
          <p:nvPr/>
        </p:nvPicPr>
        <p:blipFill>
          <a:blip r:embed="rId2"/>
          <a:stretch>
            <a:fillRect/>
          </a:stretch>
        </p:blipFill>
        <p:spPr>
          <a:xfrm>
            <a:off x="10754954" y="108488"/>
            <a:ext cx="1225117" cy="1470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2.2 We streven naar een lagenstructuur met een </a:t>
            </a:r>
            <a:br>
              <a:rPr lang="nl-NL" sz="3067" dirty="0"/>
            </a:br>
            <a:r>
              <a:rPr lang="nl-NL" sz="3067" dirty="0"/>
              <a:t>presentatie-, service-, business- en </a:t>
            </a:r>
            <a:r>
              <a:rPr lang="nl-NL" sz="3067" dirty="0" err="1"/>
              <a:t>datalaag</a:t>
            </a:r>
            <a:r>
              <a:rPr lang="nl-NL" sz="3067" dirty="0"/>
              <a:t> </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De </a:t>
            </a:r>
            <a:r>
              <a:rPr lang="nl-NL" sz="1867" dirty="0" err="1"/>
              <a:t>presentatielaag</a:t>
            </a:r>
            <a:r>
              <a:rPr lang="nl-NL" sz="1867" dirty="0"/>
              <a:t> is de voorkant van de applicatie (bijv. scherm, </a:t>
            </a:r>
            <a:r>
              <a:rPr lang="nl-NL" sz="1867" dirty="0" err="1"/>
              <a:t>webapp</a:t>
            </a:r>
            <a:r>
              <a:rPr lang="nl-NL" sz="1867" dirty="0"/>
              <a:t> of </a:t>
            </a:r>
            <a:r>
              <a:rPr lang="nl-NL" sz="1867" dirty="0" err="1"/>
              <a:t>webformulier</a:t>
            </a:r>
            <a:r>
              <a:rPr lang="nl-NL" sz="1867" dirty="0"/>
              <a:t>). </a:t>
            </a:r>
            <a:br>
              <a:rPr lang="nl-NL" sz="1867" dirty="0"/>
            </a:br>
            <a:r>
              <a:rPr lang="nl-NL" sz="1867" dirty="0"/>
              <a:t>De </a:t>
            </a:r>
            <a:r>
              <a:rPr lang="nl-NL" sz="1867" dirty="0" err="1"/>
              <a:t>servicelaag</a:t>
            </a:r>
            <a:r>
              <a:rPr lang="nl-NL" sz="1867" dirty="0"/>
              <a:t> zorgt voor de opdrachten van de </a:t>
            </a:r>
            <a:r>
              <a:rPr lang="nl-NL" sz="1867" dirty="0" err="1"/>
              <a:t>presentatielaag</a:t>
            </a:r>
            <a:r>
              <a:rPr lang="nl-NL" sz="1867" dirty="0"/>
              <a:t> naar de </a:t>
            </a:r>
            <a:r>
              <a:rPr lang="nl-NL" sz="1867" dirty="0" err="1"/>
              <a:t>businesslaag</a:t>
            </a:r>
            <a:r>
              <a:rPr lang="nl-NL" sz="1867" dirty="0"/>
              <a:t>. </a:t>
            </a:r>
            <a:br>
              <a:rPr lang="nl-NL" sz="1867" dirty="0"/>
            </a:br>
            <a:r>
              <a:rPr lang="nl-NL" sz="1867" dirty="0"/>
              <a:t>De </a:t>
            </a:r>
            <a:r>
              <a:rPr lang="nl-NL" sz="1867" dirty="0" err="1"/>
              <a:t>businesslaag</a:t>
            </a:r>
            <a:r>
              <a:rPr lang="nl-NL" sz="1867" dirty="0"/>
              <a:t> omvat de applicatiefunctionaliteit. </a:t>
            </a:r>
            <a:br>
              <a:rPr lang="nl-NL" sz="1867" dirty="0"/>
            </a:br>
            <a:r>
              <a:rPr lang="nl-NL" sz="1867" dirty="0"/>
              <a:t>De </a:t>
            </a:r>
            <a:r>
              <a:rPr lang="nl-NL" sz="1867" dirty="0" err="1"/>
              <a:t>datalaag</a:t>
            </a:r>
            <a:r>
              <a:rPr lang="nl-NL" sz="1867" dirty="0"/>
              <a:t> zorgt voor de distributie en opslag van de data. </a:t>
            </a:r>
            <a:br>
              <a:rPr lang="nl-NL" sz="1867" dirty="0"/>
            </a:br>
            <a:r>
              <a:rPr lang="nl-NL" sz="1867" dirty="0"/>
              <a:t>Op deze manier kan een applicatie worden opgedeeld in componenten, die op de verschillende lagen opereren. Daardoor wordt het mogelijk in een bepaalde laag zaken te scheiden of juist te combineren. We zijn zo beter in staat om componenten uit te wisselen. </a:t>
            </a:r>
          </a:p>
          <a:p>
            <a:pPr marL="0" indent="0">
              <a:buNone/>
            </a:pPr>
            <a:endParaRPr lang="nl-NL" sz="1333" dirty="0"/>
          </a:p>
          <a:p>
            <a:r>
              <a:rPr lang="nl-NL" dirty="0">
                <a:solidFill>
                  <a:srgbClr val="FF0000"/>
                </a:solidFill>
                <a:latin typeface="+mn-lt"/>
              </a:rPr>
              <a:t>Implicaties</a:t>
            </a:r>
          </a:p>
          <a:p>
            <a:pPr lvl="1"/>
            <a:r>
              <a:rPr lang="nl-NL" sz="1867" dirty="0"/>
              <a:t>Het is een selectiecriterium bij de applicatiekeuze, die niet uitsluitend is</a:t>
            </a:r>
          </a:p>
          <a:p>
            <a:pPr lvl="1"/>
            <a:r>
              <a:rPr lang="nl-NL" sz="1867" dirty="0"/>
              <a:t>Het applicatielandschap moeten naar deze lagen beoordeeld worden</a:t>
            </a:r>
          </a:p>
          <a:p>
            <a:pPr lvl="1"/>
            <a:r>
              <a:rPr lang="nl-NL" sz="1867" dirty="0"/>
              <a:t>Binnen de organisatie moeten de regie op de service- en </a:t>
            </a:r>
            <a:r>
              <a:rPr lang="nl-NL" sz="1867" dirty="0" err="1"/>
              <a:t>datalaag</a:t>
            </a:r>
            <a:r>
              <a:rPr lang="nl-NL" sz="1867" dirty="0"/>
              <a:t> geregeld zijn</a:t>
            </a:r>
          </a:p>
          <a:p>
            <a:pPr marL="0" indent="0">
              <a:buNone/>
            </a:pPr>
            <a:endParaRPr lang="nl-NL" dirty="0"/>
          </a:p>
        </p:txBody>
      </p:sp>
      <p:sp>
        <p:nvSpPr>
          <p:cNvPr id="5" name="Tekstvak 4"/>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6" name="Afbeelding 5">
            <a:extLst>
              <a:ext uri="{FF2B5EF4-FFF2-40B4-BE49-F238E27FC236}">
                <a16:creationId xmlns:a16="http://schemas.microsoft.com/office/drawing/2014/main" id="{DE4A36EF-1D39-4A8A-936E-36F9DB8CA4FB}"/>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93854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3. Inzichtelijk en transparant</a:t>
            </a:r>
          </a:p>
        </p:txBody>
      </p:sp>
      <p:sp>
        <p:nvSpPr>
          <p:cNvPr id="4" name="Tekstvak 3"/>
          <p:cNvSpPr txBox="1"/>
          <p:nvPr/>
        </p:nvSpPr>
        <p:spPr>
          <a:xfrm>
            <a:off x="239349" y="1412777"/>
            <a:ext cx="6048673" cy="1843903"/>
          </a:xfrm>
          <a:prstGeom prst="rect">
            <a:avLst/>
          </a:prstGeom>
          <a:noFill/>
        </p:spPr>
        <p:txBody>
          <a:bodyPr wrap="square" rtlCol="0">
            <a:spAutoFit/>
          </a:bodyPr>
          <a:lstStyle/>
          <a:p>
            <a:r>
              <a:rPr lang="nl-NL" sz="1867" b="1" dirty="0">
                <a:solidFill>
                  <a:srgbClr val="FF0000"/>
                </a:solidFill>
              </a:rPr>
              <a:t>Doel:</a:t>
            </a:r>
          </a:p>
          <a:p>
            <a:pPr>
              <a:lnSpc>
                <a:spcPts val="1867"/>
              </a:lnSpc>
            </a:pPr>
            <a:r>
              <a:rPr lang="nl-NL" sz="1867" dirty="0"/>
              <a:t>We kunnen ons altijd verantwoorden ten aanzien van ons handelen. Het is altijd duidelijk wat de status is van een proces en wat</a:t>
            </a:r>
            <a:r>
              <a:rPr lang="nl-NL" sz="1867" dirty="0">
                <a:solidFill>
                  <a:schemeClr val="accent1">
                    <a:lumMod val="75000"/>
                  </a:schemeClr>
                </a:solidFill>
              </a:rPr>
              <a:t> </a:t>
            </a:r>
            <a:r>
              <a:rPr lang="nl-NL" sz="1867" dirty="0"/>
              <a:t>de betekenis, de inhoud en de waarde is van de informatie.</a:t>
            </a:r>
          </a:p>
          <a:p>
            <a:pPr>
              <a:lnSpc>
                <a:spcPts val="1867"/>
              </a:lnSpc>
            </a:pPr>
            <a:r>
              <a:rPr lang="nl-NL" sz="1867" dirty="0"/>
              <a:t>Het biedt mogelijkheden om data te verrijken en te verbeteren.</a:t>
            </a:r>
          </a:p>
        </p:txBody>
      </p:sp>
      <p:sp>
        <p:nvSpPr>
          <p:cNvPr id="5" name="Tekstvak 4"/>
          <p:cNvSpPr txBox="1"/>
          <p:nvPr/>
        </p:nvSpPr>
        <p:spPr>
          <a:xfrm>
            <a:off x="239347" y="3236979"/>
            <a:ext cx="5913007" cy="1843903"/>
          </a:xfrm>
          <a:prstGeom prst="rect">
            <a:avLst/>
          </a:prstGeom>
          <a:noFill/>
        </p:spPr>
        <p:txBody>
          <a:bodyPr wrap="square" rtlCol="0">
            <a:spAutoFit/>
          </a:bodyPr>
          <a:lstStyle/>
          <a:p>
            <a:r>
              <a:rPr lang="nl-NL" sz="1867" b="1" dirty="0">
                <a:solidFill>
                  <a:srgbClr val="FF0000"/>
                </a:solidFill>
              </a:rPr>
              <a:t>Reden:</a:t>
            </a:r>
          </a:p>
          <a:p>
            <a:pPr>
              <a:lnSpc>
                <a:spcPts val="1867"/>
              </a:lnSpc>
            </a:pPr>
            <a:r>
              <a:rPr lang="nl-NL" sz="1867" dirty="0"/>
              <a:t>Het is belangrijk op ieder moment inzage te hebben in (de voortgang van) het proces. De daarbij relevante informatie moet beschikbaar zijn en </a:t>
            </a:r>
            <a:r>
              <a:rPr lang="nl-NL" sz="1867" dirty="0" err="1"/>
              <a:t>interpreteerbaar</a:t>
            </a:r>
            <a:r>
              <a:rPr lang="nl-NL" sz="1867" dirty="0"/>
              <a:t> zijn.</a:t>
            </a:r>
            <a:r>
              <a:rPr lang="nl-NL" sz="1867" dirty="0">
                <a:solidFill>
                  <a:schemeClr val="accent1">
                    <a:lumMod val="75000"/>
                  </a:schemeClr>
                </a:solidFill>
              </a:rPr>
              <a:t> </a:t>
            </a:r>
          </a:p>
          <a:p>
            <a:pPr>
              <a:lnSpc>
                <a:spcPts val="1867"/>
              </a:lnSpc>
            </a:pPr>
            <a:r>
              <a:rPr lang="nl-NL" sz="1867" dirty="0"/>
              <a:t>Transparant gaat over verantwoording, naar de samenleving en politiek, bijvoorbeeld over de status, het behalen van </a:t>
            </a:r>
            <a:r>
              <a:rPr lang="nl-NL" sz="1867" dirty="0" err="1"/>
              <a:t>KPI’s</a:t>
            </a:r>
            <a:r>
              <a:rPr lang="nl-NL" sz="1867" dirty="0"/>
              <a:t> en geschatte doorlooptijden. </a:t>
            </a:r>
          </a:p>
        </p:txBody>
      </p:sp>
      <p:sp>
        <p:nvSpPr>
          <p:cNvPr id="7" name="Tekstvak 6"/>
          <p:cNvSpPr txBox="1"/>
          <p:nvPr/>
        </p:nvSpPr>
        <p:spPr>
          <a:xfrm>
            <a:off x="6152353" y="1412776"/>
            <a:ext cx="5472608" cy="1528945"/>
          </a:xfrm>
          <a:prstGeom prst="rect">
            <a:avLst/>
          </a:prstGeom>
          <a:solidFill>
            <a:srgbClr val="FF0000">
              <a:alpha val="25000"/>
            </a:srgbClr>
          </a:solidFill>
        </p:spPr>
        <p:txBody>
          <a:bodyPr wrap="square" rtlCol="0">
            <a:spAutoFit/>
          </a:bodyPr>
          <a:lstStyle/>
          <a:p>
            <a:r>
              <a:rPr lang="nl-NL" sz="1867" b="1" dirty="0">
                <a:solidFill>
                  <a:srgbClr val="FF0000"/>
                </a:solidFill>
              </a:rPr>
              <a:t>Principes:</a:t>
            </a:r>
          </a:p>
          <a:p>
            <a:pPr marL="457189" indent="-457189">
              <a:buAutoNum type="arabicPeriod"/>
            </a:pPr>
            <a:r>
              <a:rPr lang="nl-NL" sz="1867" dirty="0">
                <a:hlinkClick r:id="rId2" action="ppaction://hlinksldjump"/>
              </a:rPr>
              <a:t>We ondersteunen klantgerichte en transparante dienstverlening </a:t>
            </a:r>
            <a:endParaRPr lang="nl-NL" sz="1867" strike="sngStrike" dirty="0"/>
          </a:p>
          <a:p>
            <a:pPr marL="457189" indent="-457189">
              <a:buFontTx/>
              <a:buAutoNum type="arabicPeriod"/>
            </a:pPr>
            <a:r>
              <a:rPr lang="nl-NL" sz="1867" dirty="0">
                <a:hlinkClick r:id="rId3" action="ppaction://hlinksldjump"/>
              </a:rPr>
              <a:t>We realiseren verantwoording en sturing door een goede vastlegging van informatie</a:t>
            </a:r>
            <a:endParaRPr lang="nl-NL" sz="1867"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086" y="3044958"/>
            <a:ext cx="3285628" cy="32856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Afbeelding 7">
            <a:extLst>
              <a:ext uri="{FF2B5EF4-FFF2-40B4-BE49-F238E27FC236}">
                <a16:creationId xmlns:a16="http://schemas.microsoft.com/office/drawing/2014/main" id="{BE2A8965-EF26-4453-B5E7-086D63C852AA}"/>
              </a:ext>
            </a:extLst>
          </p:cNvPr>
          <p:cNvPicPr>
            <a:picLocks noChangeAspect="1"/>
          </p:cNvPicPr>
          <p:nvPr/>
        </p:nvPicPr>
        <p:blipFill>
          <a:blip r:embed="rId5"/>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18754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3.1 We ondersteunen klantgerichte en </a:t>
            </a:r>
            <a:br>
              <a:rPr lang="nl-NL" sz="3067" dirty="0"/>
            </a:br>
            <a:r>
              <a:rPr lang="nl-NL" sz="3067" dirty="0"/>
              <a:t>transparante dienstverlening </a:t>
            </a:r>
          </a:p>
        </p:txBody>
      </p:sp>
      <p:sp>
        <p:nvSpPr>
          <p:cNvPr id="3" name="Tijdelijke aanduiding voor inhoud 2"/>
          <p:cNvSpPr>
            <a:spLocks noGrp="1"/>
          </p:cNvSpPr>
          <p:nvPr>
            <p:ph idx="1"/>
          </p:nvPr>
        </p:nvSpPr>
        <p:spPr>
          <a:xfrm>
            <a:off x="47328" y="1316765"/>
            <a:ext cx="12097344" cy="4416491"/>
          </a:xfrm>
        </p:spPr>
        <p:txBody>
          <a:bodyPr/>
          <a:lstStyle/>
          <a:p>
            <a:r>
              <a:rPr lang="nl-NL" dirty="0">
                <a:solidFill>
                  <a:srgbClr val="FF0000"/>
                </a:solidFill>
                <a:latin typeface="+mn-lt"/>
              </a:rPr>
              <a:t>Toelichting</a:t>
            </a:r>
          </a:p>
          <a:p>
            <a:pPr marL="533387" lvl="1" indent="0">
              <a:buNone/>
            </a:pPr>
            <a:r>
              <a:rPr lang="nl-NL" sz="1867" dirty="0"/>
              <a:t>Afnemers (burgers, bedrijfsleven en andere overheden) moeten eenvoudig toegang hebben tot informatie over de aangeboden producten en diensten, de van toepassing zijnde regels, de voortgang van (aangevraagde) producten en diensten en de bijbehorende documenten en de beschikbare algemene en persoonlijke gegevens.</a:t>
            </a:r>
          </a:p>
          <a:p>
            <a:r>
              <a:rPr lang="nl-NL" dirty="0">
                <a:solidFill>
                  <a:srgbClr val="FF0000"/>
                </a:solidFill>
                <a:latin typeface="+mn-lt"/>
              </a:rPr>
              <a:t>Implicaties</a:t>
            </a:r>
          </a:p>
          <a:p>
            <a:pPr lvl="1"/>
            <a:r>
              <a:rPr lang="nl-NL" sz="1867" dirty="0"/>
              <a:t>Alle digitale dienstverlening moet gebruik maken van het concept van zaakgericht werken;</a:t>
            </a:r>
          </a:p>
          <a:p>
            <a:pPr lvl="1"/>
            <a:r>
              <a:rPr lang="nl-NL" sz="1867" dirty="0"/>
              <a:t>Applicaties moeten de benodigde gegevens kunnen leveren via de daarvoor geldende standaards;</a:t>
            </a:r>
          </a:p>
          <a:p>
            <a:pPr lvl="1"/>
            <a:r>
              <a:rPr lang="nl-NL" sz="1867" dirty="0"/>
              <a:t>Bij de behandeling van zaken moeten documenten digitaal worden vastgelegd en de status van de afhandeling moet worden bijgehouden; </a:t>
            </a:r>
          </a:p>
          <a:p>
            <a:pPr lvl="1"/>
            <a:r>
              <a:rPr lang="nl-NL" sz="1867" dirty="0"/>
              <a:t>Er is een centraal beheerde producten- en dienstencatalogus; </a:t>
            </a:r>
          </a:p>
          <a:p>
            <a:pPr lvl="1"/>
            <a:r>
              <a:rPr lang="nl-NL" sz="1867" dirty="0"/>
              <a:t>De verstrekte gegevens zijn actueel en betrouwbaar;</a:t>
            </a:r>
          </a:p>
          <a:p>
            <a:pPr lvl="1"/>
            <a:r>
              <a:rPr lang="nl-NL" sz="1867" dirty="0"/>
              <a:t>Er is een generieke wijze van aanvragen van producten en diensten.</a:t>
            </a:r>
          </a:p>
          <a:p>
            <a:pPr lvl="1"/>
            <a:endParaRPr lang="nl-NL" sz="2133" dirty="0"/>
          </a:p>
          <a:p>
            <a:pPr marL="609585" lvl="1" indent="0">
              <a:buNone/>
            </a:pPr>
            <a:endParaRPr lang="nl-NL" dirty="0">
              <a:latin typeface="+mn-lt"/>
            </a:endParaRP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A18E00A1-FA90-4216-BFCD-AE67AE92CD7D}"/>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301225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3.2 We realiseren verantwoording en sturing </a:t>
            </a:r>
            <a:br>
              <a:rPr lang="nl-NL" sz="3067" dirty="0"/>
            </a:br>
            <a:r>
              <a:rPr lang="nl-NL" sz="3067" dirty="0"/>
              <a:t>door een goede vastlegging van informatie</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We leggen informatie vast in archieven en (basis-)registraties om ons te kunnen verantwoorden. Hierbij gaat het om juridische, bestuurlijke, maatschappelijke en financiële verantwoording.</a:t>
            </a:r>
            <a:br>
              <a:rPr lang="nl-NL" sz="1867" dirty="0"/>
            </a:br>
            <a:r>
              <a:rPr lang="nl-NL" sz="1867" dirty="0"/>
              <a:t>Door het gestructureerd vastleggen van informatie wordt interne stuurinformatie mogelijk gemaakt.</a:t>
            </a:r>
          </a:p>
          <a:p>
            <a:pPr marL="533387" lvl="1" indent="0">
              <a:buNone/>
            </a:pPr>
            <a:endParaRPr lang="nl-NL" sz="2133" dirty="0"/>
          </a:p>
          <a:p>
            <a:r>
              <a:rPr lang="nl-NL" dirty="0">
                <a:solidFill>
                  <a:srgbClr val="FF0000"/>
                </a:solidFill>
                <a:latin typeface="+mn-lt"/>
              </a:rPr>
              <a:t>Implicaties</a:t>
            </a:r>
          </a:p>
          <a:p>
            <a:pPr lvl="1"/>
            <a:r>
              <a:rPr lang="nl-NL" sz="1867" dirty="0"/>
              <a:t>De informatie moet in een goede, geordende en toegankelijke (terugvindbare) staat worden vastgelegd, hetzij op papier, dan wel digitaal;</a:t>
            </a:r>
          </a:p>
          <a:p>
            <a:pPr lvl="1"/>
            <a:r>
              <a:rPr lang="nl-NL" sz="1867" dirty="0"/>
              <a:t>Medewerkers dienen zich bewust te zijn van het belang van het vastleggen van informatie;</a:t>
            </a:r>
          </a:p>
          <a:p>
            <a:pPr lvl="1"/>
            <a:r>
              <a:rPr lang="nl-NL" sz="1867" dirty="0"/>
              <a:t>De juiste faciliteiten moeten ter beschikking staan (archieflocatie, digitale opslagcapaciteit, databases, informatiesystemen, enz.).</a:t>
            </a:r>
          </a:p>
        </p:txBody>
      </p:sp>
      <p:sp>
        <p:nvSpPr>
          <p:cNvPr id="5" name="Tekstvak 4"/>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6" name="Afbeelding 5">
            <a:extLst>
              <a:ext uri="{FF2B5EF4-FFF2-40B4-BE49-F238E27FC236}">
                <a16:creationId xmlns:a16="http://schemas.microsoft.com/office/drawing/2014/main" id="{F9F43A3B-0A5A-4A0A-BD83-BFE7927776E3}"/>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93951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7649" y="1"/>
            <a:ext cx="8654752" cy="994833"/>
          </a:xfrm>
        </p:spPr>
        <p:txBody>
          <a:bodyPr/>
          <a:lstStyle/>
          <a:p>
            <a:r>
              <a:rPr lang="nl-NL" dirty="0">
                <a:latin typeface="+mn-lt"/>
              </a:rPr>
              <a:t>4. Juist en volledig</a:t>
            </a:r>
          </a:p>
        </p:txBody>
      </p:sp>
      <p:sp>
        <p:nvSpPr>
          <p:cNvPr id="4" name="Tekstvak 3"/>
          <p:cNvSpPr txBox="1"/>
          <p:nvPr/>
        </p:nvSpPr>
        <p:spPr>
          <a:xfrm>
            <a:off x="239349" y="1412776"/>
            <a:ext cx="6048673" cy="1112933"/>
          </a:xfrm>
          <a:prstGeom prst="rect">
            <a:avLst/>
          </a:prstGeom>
          <a:noFill/>
        </p:spPr>
        <p:txBody>
          <a:bodyPr wrap="square" rtlCol="0">
            <a:spAutoFit/>
          </a:bodyPr>
          <a:lstStyle/>
          <a:p>
            <a:r>
              <a:rPr lang="nl-NL" sz="1867" b="1" dirty="0">
                <a:solidFill>
                  <a:srgbClr val="FF0000"/>
                </a:solidFill>
              </a:rPr>
              <a:t>Doel:</a:t>
            </a:r>
          </a:p>
          <a:p>
            <a:pPr>
              <a:lnSpc>
                <a:spcPts val="1867"/>
              </a:lnSpc>
            </a:pPr>
            <a:r>
              <a:rPr lang="nl-NL" sz="1867" dirty="0"/>
              <a:t>Op ieder moment kan een actueel, betrouwbaar, integer en volledig beeld van de werkelijkheid geleverd worden, ongeacht het kanaal via welke de informatie wordt geleverd.</a:t>
            </a:r>
          </a:p>
        </p:txBody>
      </p:sp>
      <p:sp>
        <p:nvSpPr>
          <p:cNvPr id="5" name="Tekstvak 4"/>
          <p:cNvSpPr txBox="1"/>
          <p:nvPr/>
        </p:nvSpPr>
        <p:spPr>
          <a:xfrm>
            <a:off x="239349" y="2780672"/>
            <a:ext cx="6048673" cy="2678234"/>
          </a:xfrm>
          <a:prstGeom prst="rect">
            <a:avLst/>
          </a:prstGeom>
          <a:noFill/>
        </p:spPr>
        <p:txBody>
          <a:bodyPr wrap="square" rtlCol="0">
            <a:spAutoFit/>
          </a:bodyPr>
          <a:lstStyle/>
          <a:p>
            <a:r>
              <a:rPr lang="nl-NL" sz="1867" b="1" dirty="0">
                <a:solidFill>
                  <a:srgbClr val="FF0000"/>
                </a:solidFill>
              </a:rPr>
              <a:t>Reden:</a:t>
            </a:r>
          </a:p>
          <a:p>
            <a:r>
              <a:rPr lang="nl-NL" sz="1867" dirty="0"/>
              <a:t>Data is waardevol voor een optimale dienstverlening en besluitvorming. De juistheid en volledigheid van de gebruikte informatie is van cruciaal belang.  Dit geldt zeker bij werken in ketens. </a:t>
            </a:r>
          </a:p>
          <a:p>
            <a:r>
              <a:rPr lang="nl-NL" sz="1867" dirty="0"/>
              <a:t>Daarnaast gaat het om de kwaliteit van de data. </a:t>
            </a:r>
          </a:p>
          <a:p>
            <a:r>
              <a:rPr lang="nl-NL" sz="1867" dirty="0"/>
              <a:t>Onjuiste, onvolledige informatie leidt tot meer vragen en klachten en daarmee tot een grotere belasting van de interne organisatie. </a:t>
            </a:r>
            <a:endParaRPr lang="nl-NL" sz="1867" dirty="0">
              <a:solidFill>
                <a:schemeClr val="accent1">
                  <a:lumMod val="75000"/>
                </a:schemeClr>
              </a:solidFill>
            </a:endParaRPr>
          </a:p>
        </p:txBody>
      </p:sp>
      <p:sp>
        <p:nvSpPr>
          <p:cNvPr id="7" name="Tekstvak 6"/>
          <p:cNvSpPr txBox="1"/>
          <p:nvPr/>
        </p:nvSpPr>
        <p:spPr>
          <a:xfrm>
            <a:off x="6384032" y="1412777"/>
            <a:ext cx="5472608" cy="2595647"/>
          </a:xfrm>
          <a:prstGeom prst="rect">
            <a:avLst/>
          </a:prstGeom>
          <a:solidFill>
            <a:srgbClr val="FF0000">
              <a:alpha val="25000"/>
            </a:srgbClr>
          </a:solidFill>
        </p:spPr>
        <p:txBody>
          <a:bodyPr wrap="square" rtlCol="0">
            <a:spAutoFit/>
          </a:bodyPr>
          <a:lstStyle/>
          <a:p>
            <a:r>
              <a:rPr lang="nl-NL" sz="1867" b="1" dirty="0">
                <a:solidFill>
                  <a:srgbClr val="FF0000"/>
                </a:solidFill>
              </a:rPr>
              <a:t>Principes:</a:t>
            </a:r>
          </a:p>
          <a:p>
            <a:pPr marL="457189" indent="-457189">
              <a:buAutoNum type="arabicPeriod"/>
            </a:pPr>
            <a:r>
              <a:rPr lang="nl-NL" sz="1600" dirty="0">
                <a:hlinkClick r:id="rId2" action="ppaction://hlinksldjump"/>
              </a:rPr>
              <a:t>Data wordt beheerd en heeft één verantwoordelijke broneigenaar in de organisatie</a:t>
            </a:r>
            <a:endParaRPr lang="nl-NL" sz="1333" dirty="0"/>
          </a:p>
          <a:p>
            <a:pPr marL="457189" indent="-457189">
              <a:buAutoNum type="arabicPeriod"/>
            </a:pPr>
            <a:r>
              <a:rPr lang="nl-NL" sz="1600" dirty="0">
                <a:hlinkClick r:id="rId3" action="ppaction://hlinksldjump"/>
              </a:rPr>
              <a:t>Informatie wordt betrokken bij de bron</a:t>
            </a:r>
            <a:endParaRPr lang="nl-NL" sz="1600" dirty="0"/>
          </a:p>
          <a:p>
            <a:pPr marL="457189" indent="-457189">
              <a:buAutoNum type="arabicPeriod"/>
            </a:pPr>
            <a:r>
              <a:rPr lang="nl-NL" sz="1600" dirty="0">
                <a:hlinkClick r:id="rId4" action="ppaction://hlinksldjump"/>
              </a:rPr>
              <a:t>Per informatieobject wordt een kwaliteitsniveau vastgesteld, zo mogelijk conform landelijke standaarden</a:t>
            </a:r>
            <a:endParaRPr lang="nl-NL" sz="1600" dirty="0"/>
          </a:p>
          <a:p>
            <a:pPr marL="457189" indent="-457189">
              <a:buAutoNum type="arabicPeriod"/>
            </a:pPr>
            <a:r>
              <a:rPr lang="nl-NL" sz="1600" dirty="0">
                <a:hlinkClick r:id="rId5" action="ppaction://hlinksldjump"/>
              </a:rPr>
              <a:t>Informatie moet in samenhang worden gebracht en gehouden </a:t>
            </a:r>
            <a:endParaRPr lang="nl-NL" sz="1600" dirty="0"/>
          </a:p>
          <a:p>
            <a:pPr marL="457189" indent="-457189">
              <a:buAutoNum type="arabicPeriod"/>
            </a:pPr>
            <a:r>
              <a:rPr lang="nl-NL" sz="1600" dirty="0">
                <a:hlinkClick r:id="rId6" action="ppaction://hlinksldjump"/>
              </a:rPr>
              <a:t>We beheren de metadata in een Gemeenschappelijk woordenboek en datadefinities</a:t>
            </a:r>
            <a:endParaRPr lang="nl-NL" sz="1333" dirty="0"/>
          </a:p>
        </p:txBody>
      </p:sp>
      <p:pic>
        <p:nvPicPr>
          <p:cNvPr id="6" name="Afbeelding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8128" y="3909053"/>
            <a:ext cx="3168352" cy="25067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Afbeelding 7">
            <a:extLst>
              <a:ext uri="{FF2B5EF4-FFF2-40B4-BE49-F238E27FC236}">
                <a16:creationId xmlns:a16="http://schemas.microsoft.com/office/drawing/2014/main" id="{A7540B1D-200D-4DC1-A6BA-8C565FDF99C8}"/>
              </a:ext>
            </a:extLst>
          </p:cNvPr>
          <p:cNvPicPr>
            <a:picLocks noChangeAspect="1"/>
          </p:cNvPicPr>
          <p:nvPr/>
        </p:nvPicPr>
        <p:blipFill>
          <a:blip r:embed="rId8"/>
          <a:stretch>
            <a:fillRect/>
          </a:stretch>
        </p:blipFill>
        <p:spPr>
          <a:xfrm>
            <a:off x="10764027" y="5290116"/>
            <a:ext cx="1225117" cy="1470025"/>
          </a:xfrm>
          <a:prstGeom prst="rect">
            <a:avLst/>
          </a:prstGeom>
        </p:spPr>
      </p:pic>
    </p:spTree>
    <p:extLst>
      <p:ext uri="{BB962C8B-B14F-4D97-AF65-F5344CB8AC3E}">
        <p14:creationId xmlns:p14="http://schemas.microsoft.com/office/powerpoint/2010/main" val="3731865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4.1 Data wordt beheerd en heeft één </a:t>
            </a:r>
            <a:br>
              <a:rPr lang="nl-NL" sz="3067" dirty="0"/>
            </a:br>
            <a:r>
              <a:rPr lang="nl-NL" sz="3067" dirty="0"/>
              <a:t>verantwoordelijke broneigenaar in de organisatie</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Data moet worden beheerd om ervoor te zorgen dat de kwaliteit van de data in stand wordt gehouden. </a:t>
            </a:r>
            <a:br>
              <a:rPr lang="nl-NL" sz="1867" dirty="0"/>
            </a:br>
            <a:r>
              <a:rPr lang="nl-NL" sz="1867" dirty="0"/>
              <a:t>Er moet voor worden gezorgd, dat data aan standaarden voldoet en er samenhang tussen data ontstaat. </a:t>
            </a:r>
            <a:br>
              <a:rPr lang="nl-NL" sz="1867" dirty="0"/>
            </a:br>
            <a:r>
              <a:rPr lang="nl-NL" sz="1867" dirty="0"/>
              <a:t>Elk object en elk kenmerk (gegeven) heeft een: verantwoordelijke (manager), objectbeheerder (regievoerder over object), bronbeheerder (gegevensleverancier) en een bekende opslag. </a:t>
            </a:r>
          </a:p>
          <a:p>
            <a:pPr marL="533387" lvl="1" indent="0">
              <a:buNone/>
            </a:pPr>
            <a:endParaRPr lang="nl-NL" sz="1400" dirty="0"/>
          </a:p>
          <a:p>
            <a:r>
              <a:rPr lang="nl-NL" dirty="0">
                <a:solidFill>
                  <a:srgbClr val="FF0000"/>
                </a:solidFill>
                <a:latin typeface="+mn-lt"/>
              </a:rPr>
              <a:t>Implicaties</a:t>
            </a:r>
          </a:p>
          <a:p>
            <a:pPr lvl="1"/>
            <a:r>
              <a:rPr lang="nl-NL" sz="1867" dirty="0"/>
              <a:t>De bronbeheerder moet over het gezag en de middelen beschikken om het beheer van de data waarvoor zij verantwoordelijk zijn uit te voeren.</a:t>
            </a:r>
          </a:p>
          <a:p>
            <a:pPr lvl="1"/>
            <a:r>
              <a:rPr lang="nl-NL" sz="1867" dirty="0"/>
              <a:t>In het kader van datakwaliteit moeten procedures worden ontwikkeld en gebruikt voor het voorkomen en corrigeren van fouten in de informatie. </a:t>
            </a:r>
          </a:p>
          <a:p>
            <a:pPr lvl="1"/>
            <a:r>
              <a:rPr lang="nl-NL" sz="1867" dirty="0"/>
              <a:t>Datakwaliteit zal moeten worden gemeten en er moeten maatregelen worden genomen om de kwaliteit van data te verbeteren op basis van beleid en procedures.</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A8DA883C-DF01-4D00-9030-A61ADDDB0F9A}"/>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62612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4.2 Informatie wordt betrokken bij de bron</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Geaccepteerd is welke databron leidend is, bijv. de bron voor personeelsgegevens is het personeelsinformatiesysteem. Andere applicaties, die personeelsgegevens nodig hebben, maken gebruik van de data uit de leidende bron en registreren niet zelf (eigen) personeelsgegevens.</a:t>
            </a:r>
          </a:p>
          <a:p>
            <a:r>
              <a:rPr lang="nl-NL" dirty="0">
                <a:solidFill>
                  <a:srgbClr val="FF0000"/>
                </a:solidFill>
                <a:latin typeface="+mn-lt"/>
              </a:rPr>
              <a:t>Implicaties</a:t>
            </a:r>
          </a:p>
          <a:p>
            <a:pPr lvl="1"/>
            <a:r>
              <a:rPr lang="nl-NL" sz="1867" dirty="0"/>
              <a:t>Bij de constatering dat data niet correct is, moet de bronbeheerder worden geïnformeerd en moet de bronbeheerder de data op orde brengen (afgeleid van principe 14 van NORA);</a:t>
            </a:r>
          </a:p>
          <a:p>
            <a:pPr lvl="1"/>
            <a:r>
              <a:rPr lang="nl-NL" sz="1867" dirty="0"/>
              <a:t>Er zijn afspraken gemaakt over de inhoud en vorm van de levering van informatie tussen informatiesystemen;</a:t>
            </a:r>
          </a:p>
          <a:p>
            <a:pPr lvl="1"/>
            <a:r>
              <a:rPr lang="nl-NL" sz="1867" dirty="0"/>
              <a:t>Er zijn afspraken gemaakt over welke data leidend is, welke applicaties daarvan gebruik maken en hoe deze data gesynchroniseerd wordt;</a:t>
            </a:r>
          </a:p>
          <a:p>
            <a:pPr lvl="1"/>
            <a:r>
              <a:rPr lang="nl-NL" sz="1867" dirty="0"/>
              <a:t>Applicaties moeten voldoende open zijn om informatie te delen en te ontvangen;</a:t>
            </a:r>
          </a:p>
          <a:p>
            <a:pPr lvl="1"/>
            <a:r>
              <a:rPr lang="nl-NL" sz="1867" dirty="0"/>
              <a:t>Er moeten eisen gesteld worden aan de beschikbaarheid en performance van bronapplicaties.</a:t>
            </a: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FFB000FA-9F14-45EC-ADA7-568C3CB2B671}"/>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17999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4.3 Per informatieobject wordt een kwaliteitsniveau vastgesteld, zo mogelijk conform landelijke standaarden</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De data moet aan een bepaald kwaliteitsniveau voldoen. </a:t>
            </a:r>
            <a:br>
              <a:rPr lang="nl-NL" sz="1867" dirty="0"/>
            </a:br>
            <a:r>
              <a:rPr lang="nl-NL" sz="1867" dirty="0"/>
              <a:t>Data, die aan vooraf vastgestelde kwaliteitseisen voldoet, is eenvoudiger te onderhouden. </a:t>
            </a:r>
            <a:br>
              <a:rPr lang="nl-NL" sz="1867" dirty="0"/>
            </a:br>
            <a:r>
              <a:rPr lang="nl-NL" sz="1867" dirty="0"/>
              <a:t>Er kan op worden vertrouwd, dat de data correct is. </a:t>
            </a:r>
            <a:br>
              <a:rPr lang="nl-NL" sz="1867" dirty="0"/>
            </a:br>
            <a:r>
              <a:rPr lang="nl-NL" sz="1867" dirty="0"/>
              <a:t>Landelijk – en ook lokaal – wordt steeds vaker de kwaliteit van de data getoetst aan lokale of landelijke normen. </a:t>
            </a:r>
            <a:br>
              <a:rPr lang="nl-NL" sz="1867" dirty="0"/>
            </a:br>
            <a:r>
              <a:rPr lang="nl-NL" sz="1867" dirty="0"/>
              <a:t>Door ervoor te zorgen, dat de data aan het juiste kwaliteitsniveau voldoet, lopen we bij audits geen risico.</a:t>
            </a:r>
          </a:p>
          <a:p>
            <a:pPr marL="533387" lvl="1" indent="0">
              <a:buNone/>
            </a:pPr>
            <a:endParaRPr lang="nl-NL" sz="1400" dirty="0"/>
          </a:p>
          <a:p>
            <a:r>
              <a:rPr lang="nl-NL" dirty="0">
                <a:solidFill>
                  <a:srgbClr val="FF0000"/>
                </a:solidFill>
                <a:latin typeface="+mn-lt"/>
              </a:rPr>
              <a:t>Implicaties</a:t>
            </a:r>
          </a:p>
          <a:p>
            <a:pPr lvl="1"/>
            <a:r>
              <a:rPr lang="nl-NL" sz="1867" dirty="0"/>
              <a:t>Ten aanzien van de kwaliteit van data wordt het </a:t>
            </a:r>
            <a:r>
              <a:rPr lang="nl-NL" sz="1867" dirty="0" err="1"/>
              <a:t>VoBeCoBAT</a:t>
            </a:r>
            <a:r>
              <a:rPr lang="nl-NL" sz="1867" dirty="0"/>
              <a:t>-principe gehanteerd: </a:t>
            </a:r>
            <a:r>
              <a:rPr lang="nl-NL" sz="1867" u="sng" dirty="0"/>
              <a:t>Vo</a:t>
            </a:r>
            <a:r>
              <a:rPr lang="nl-NL" sz="1867" dirty="0"/>
              <a:t>lledig, </a:t>
            </a:r>
            <a:r>
              <a:rPr lang="nl-NL" sz="1867" u="sng" dirty="0"/>
              <a:t>Be</a:t>
            </a:r>
            <a:r>
              <a:rPr lang="nl-NL" sz="1867" dirty="0"/>
              <a:t>trouwbaar, </a:t>
            </a:r>
            <a:r>
              <a:rPr lang="nl-NL" sz="1867" u="sng" dirty="0"/>
              <a:t>Co</a:t>
            </a:r>
            <a:r>
              <a:rPr lang="nl-NL" sz="1867" dirty="0"/>
              <a:t>nsistent, </a:t>
            </a:r>
            <a:r>
              <a:rPr lang="nl-NL" sz="1867" u="sng" dirty="0"/>
              <a:t>B</a:t>
            </a:r>
            <a:r>
              <a:rPr lang="nl-NL" sz="1867" dirty="0"/>
              <a:t>eschikbaar, </a:t>
            </a:r>
            <a:r>
              <a:rPr lang="nl-NL" sz="1867" u="sng" dirty="0"/>
              <a:t>A</a:t>
            </a:r>
            <a:r>
              <a:rPr lang="nl-NL" sz="1867" dirty="0"/>
              <a:t>ctueel en </a:t>
            </a:r>
            <a:r>
              <a:rPr lang="nl-NL" sz="1867" u="sng" dirty="0"/>
              <a:t>T</a:t>
            </a:r>
            <a:r>
              <a:rPr lang="nl-NL" sz="1867" dirty="0"/>
              <a:t>oetsbaar;</a:t>
            </a:r>
          </a:p>
          <a:p>
            <a:pPr lvl="1"/>
            <a:r>
              <a:rPr lang="nl-NL" sz="1867" dirty="0"/>
              <a:t>Alle data moet aan dit principe voldoen. De verantwoordelijke lijnorganisatie moet ervoor zorgen dat de data dit kwaliteitsniveau haalt;</a:t>
            </a:r>
          </a:p>
          <a:p>
            <a:pPr lvl="1"/>
            <a:r>
              <a:rPr lang="nl-NL" sz="1867" dirty="0"/>
              <a:t>De juistheid en consistentie van gegevens worden op databaseniveau geregeld.</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6" name="Afbeelding 5">
            <a:extLst>
              <a:ext uri="{FF2B5EF4-FFF2-40B4-BE49-F238E27FC236}">
                <a16:creationId xmlns:a16="http://schemas.microsoft.com/office/drawing/2014/main" id="{9A5147FF-EBFC-429C-A2A6-CC8855416732}"/>
              </a:ext>
            </a:extLst>
          </p:cNvPr>
          <p:cNvPicPr>
            <a:picLocks noChangeAspect="1"/>
          </p:cNvPicPr>
          <p:nvPr/>
        </p:nvPicPr>
        <p:blipFill>
          <a:blip r:embed="rId3"/>
          <a:stretch>
            <a:fillRect/>
          </a:stretch>
        </p:blipFill>
        <p:spPr>
          <a:xfrm>
            <a:off x="10727534" y="904096"/>
            <a:ext cx="1225117" cy="1470025"/>
          </a:xfrm>
          <a:prstGeom prst="rect">
            <a:avLst/>
          </a:prstGeom>
        </p:spPr>
      </p:pic>
    </p:spTree>
    <p:extLst>
      <p:ext uri="{BB962C8B-B14F-4D97-AF65-F5344CB8AC3E}">
        <p14:creationId xmlns:p14="http://schemas.microsoft.com/office/powerpoint/2010/main" val="234451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4.4 Informatie moet in samenhang worden </a:t>
            </a:r>
            <a:br>
              <a:rPr lang="nl-NL" sz="3067" dirty="0"/>
            </a:br>
            <a:r>
              <a:rPr lang="nl-NL" sz="3067" dirty="0"/>
              <a:t>gebracht en gehouden</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Om de gebruiker relevante informatie te kunnen verstrekken moeten zowel tekstuele (documenten en tekstberichten), beschrijvende, geografische/geometrische en grafische informatie in samenhang worden gebracht, opgeslagen en beheerd. Voorbeeld: het relateren van panden in de BAG aan omgevingsvergunningen in de archiefapplicatie.</a:t>
            </a:r>
          </a:p>
          <a:p>
            <a:r>
              <a:rPr lang="nl-NL" dirty="0">
                <a:solidFill>
                  <a:srgbClr val="FF0000"/>
                </a:solidFill>
                <a:latin typeface="+mn-lt"/>
              </a:rPr>
              <a:t>Implicaties</a:t>
            </a:r>
          </a:p>
          <a:p>
            <a:pPr lvl="1"/>
            <a:r>
              <a:rPr lang="nl-NL" sz="1867" dirty="0"/>
              <a:t>De toepassingen moeten geschikt zijn om ruimtelijke, tekstuele en/of grafische informatie op een volledige en gestructureerde wijze op te slaan en te doorzoeken; </a:t>
            </a:r>
          </a:p>
          <a:p>
            <a:pPr lvl="1"/>
            <a:r>
              <a:rPr lang="nl-NL" sz="1867" dirty="0"/>
              <a:t>De samenhang tussen de verschillende datatypen moet blijvend in de registraties zijn verankerd, bijvoorbeeld door het toevoegen van </a:t>
            </a:r>
            <a:r>
              <a:rPr lang="nl-NL" sz="1867" dirty="0" err="1"/>
              <a:t>metadata</a:t>
            </a:r>
            <a:r>
              <a:rPr lang="nl-NL" sz="1867" dirty="0"/>
              <a:t>;</a:t>
            </a:r>
          </a:p>
          <a:p>
            <a:pPr lvl="1"/>
            <a:r>
              <a:rPr lang="nl-NL" sz="1867" dirty="0"/>
              <a:t>Applicatie- en datalandschap moet bekend en vastgelegd zijn;</a:t>
            </a:r>
          </a:p>
          <a:p>
            <a:pPr lvl="1"/>
            <a:r>
              <a:rPr lang="nl-NL" sz="1867" dirty="0"/>
              <a:t>De informatie over de samenhang moet blijvend beheerd worden. </a:t>
            </a:r>
            <a:endParaRPr lang="nl-NL" dirty="0"/>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65A84624-D8EF-4E7B-8B37-BC44CE4595A7}"/>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32011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4.5 We beheren de metadata in een </a:t>
            </a:r>
            <a:br>
              <a:rPr lang="nl-NL" sz="3067" dirty="0"/>
            </a:br>
            <a:r>
              <a:rPr lang="nl-NL" sz="3067" dirty="0"/>
              <a:t>gemeenschappelijk woordenboek</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De data die wordt gebruikt bij (de ontwikkeling van) toepassingen beschikt over een gemeenschappelijke definitie om de uitwisseling van data mogelijk te maken en de samenhang tussen data inzichtelijk te maken. Dit vergemakkelijkt de communicatie en maakt het voeren van een dialoog effectiever. De data wordt consequent gedefinieerd binnen de organisatie, en de definities zijn begrijpelijk en beschikbaar voor alle gebruikers.</a:t>
            </a:r>
            <a:endParaRPr lang="nl-NL" sz="2133" dirty="0"/>
          </a:p>
          <a:p>
            <a:r>
              <a:rPr lang="nl-NL" dirty="0">
                <a:solidFill>
                  <a:srgbClr val="FF0000"/>
                </a:solidFill>
                <a:latin typeface="+mn-lt"/>
              </a:rPr>
              <a:t>Implicaties</a:t>
            </a:r>
          </a:p>
          <a:p>
            <a:pPr lvl="1"/>
            <a:r>
              <a:rPr lang="nl-NL" sz="1867" dirty="0"/>
              <a:t>De organisatie onderhoudt een gemeenschappelijke woordenlijst voor het bedrijf. De definities zullen overal in de organisatie eenduidig worden toegepast;</a:t>
            </a:r>
          </a:p>
          <a:p>
            <a:pPr lvl="1"/>
            <a:r>
              <a:rPr lang="nl-NL" sz="1867" dirty="0"/>
              <a:t>Nieuwe datadefinities worden in samenspraak met belanghebbenden uit de organisatie opgesteld en zoveel mogelijk gebaseerd op landelijke definities;</a:t>
            </a:r>
          </a:p>
          <a:p>
            <a:pPr lvl="1"/>
            <a:r>
              <a:rPr lang="nl-NL" sz="1867" dirty="0" err="1"/>
              <a:t>Organisatiebrede</a:t>
            </a:r>
            <a:r>
              <a:rPr lang="nl-NL" sz="1867" dirty="0"/>
              <a:t> datadefinities gaan voor lokale datadefinitie;</a:t>
            </a:r>
          </a:p>
          <a:p>
            <a:pPr lvl="1"/>
            <a:r>
              <a:rPr lang="nl-NL" sz="1867" dirty="0"/>
              <a:t>Gegevensbronnen worden in de volgende volgorde gebruikt: landelijke basisregistraties, gemeentelijke kernregistraties, procesgegevens</a:t>
            </a:r>
            <a:r>
              <a:rPr lang="nl-NL" sz="2133" dirty="0"/>
              <a:t>.</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8823A60B-EEF6-46EF-85F4-54A1FBA22214}"/>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58257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Wat zijn principes?</a:t>
            </a:r>
          </a:p>
        </p:txBody>
      </p:sp>
      <p:sp>
        <p:nvSpPr>
          <p:cNvPr id="3" name="Tijdelijke aanduiding voor inhoud 2"/>
          <p:cNvSpPr>
            <a:spLocks noGrp="1"/>
          </p:cNvSpPr>
          <p:nvPr>
            <p:ph idx="1"/>
          </p:nvPr>
        </p:nvSpPr>
        <p:spPr>
          <a:xfrm>
            <a:off x="2447595" y="1316766"/>
            <a:ext cx="8544949" cy="5088565"/>
          </a:xfrm>
        </p:spPr>
        <p:txBody>
          <a:bodyPr/>
          <a:lstStyle/>
          <a:p>
            <a:r>
              <a:rPr lang="nl-NL" sz="2133" b="1" dirty="0"/>
              <a:t>Bindend</a:t>
            </a:r>
            <a:r>
              <a:rPr lang="nl-NL" sz="2133" dirty="0"/>
              <a:t>e afspraken:</a:t>
            </a:r>
          </a:p>
          <a:p>
            <a:pPr lvl="1"/>
            <a:r>
              <a:rPr lang="nl-NL" sz="2133" dirty="0"/>
              <a:t>zo werken wij en hier houden we ons aan</a:t>
            </a:r>
          </a:p>
          <a:p>
            <a:pPr marL="609585" lvl="1" indent="0">
              <a:buNone/>
            </a:pPr>
            <a:endParaRPr lang="nl-NL" sz="1067" dirty="0"/>
          </a:p>
          <a:p>
            <a:r>
              <a:rPr lang="nl-NL" sz="2133" dirty="0"/>
              <a:t>Ontwikkeld door architecten, afgestemd met belanghebbenden, </a:t>
            </a:r>
            <a:r>
              <a:rPr lang="nl-NL" sz="2133" b="1" dirty="0"/>
              <a:t>vastgesteld</a:t>
            </a:r>
            <a:r>
              <a:rPr lang="nl-NL" sz="2133" dirty="0"/>
              <a:t> door </a:t>
            </a:r>
            <a:r>
              <a:rPr lang="nl-NL" sz="2133" dirty="0" err="1"/>
              <a:t>iBoard</a:t>
            </a:r>
            <a:r>
              <a:rPr lang="nl-NL" sz="2133" dirty="0"/>
              <a:t> (ook de veranderingen)</a:t>
            </a:r>
          </a:p>
          <a:p>
            <a:pPr marL="0" indent="0">
              <a:buNone/>
            </a:pPr>
            <a:endParaRPr lang="nl-NL" sz="1067" dirty="0"/>
          </a:p>
          <a:p>
            <a:r>
              <a:rPr lang="nl-NL" sz="2133" dirty="0"/>
              <a:t>Architecten </a:t>
            </a:r>
            <a:r>
              <a:rPr lang="nl-NL" sz="2133" b="1" dirty="0"/>
              <a:t>toets</a:t>
            </a:r>
            <a:r>
              <a:rPr lang="nl-NL" sz="2133" dirty="0"/>
              <a:t>en (nieuwe) ontwikkelingen/initiatieven aan de principes: </a:t>
            </a:r>
          </a:p>
          <a:p>
            <a:pPr lvl="1"/>
            <a:r>
              <a:rPr lang="nl-NL" sz="2133" dirty="0"/>
              <a:t>past het </a:t>
            </a:r>
            <a:r>
              <a:rPr lang="nl-NL" sz="2133" dirty="0">
                <a:sym typeface="Wingdings" panose="05000000000000000000" pitchFamily="2" charset="2"/>
              </a:rPr>
              <a:t> akkoord</a:t>
            </a:r>
            <a:endParaRPr lang="nl-NL" sz="2133" dirty="0"/>
          </a:p>
          <a:p>
            <a:pPr lvl="1"/>
            <a:r>
              <a:rPr lang="nl-NL" sz="2133" dirty="0"/>
              <a:t>Past het niet </a:t>
            </a:r>
            <a:r>
              <a:rPr lang="nl-NL" sz="2133" dirty="0">
                <a:sym typeface="Wingdings" panose="05000000000000000000" pitchFamily="2" charset="2"/>
              </a:rPr>
              <a:t> andere oplossingsrichting kiezen</a:t>
            </a:r>
          </a:p>
          <a:p>
            <a:pPr lvl="1"/>
            <a:r>
              <a:rPr lang="nl-NL" sz="2133" dirty="0">
                <a:sym typeface="Wingdings" panose="05000000000000000000" pitchFamily="2" charset="2"/>
              </a:rPr>
              <a:t>Past het niet  soms gedogen (bewuste beslissing) of mogelijk aanpassing principes</a:t>
            </a:r>
          </a:p>
          <a:p>
            <a:pPr marL="609585" lvl="1" indent="0">
              <a:buNone/>
            </a:pPr>
            <a:endParaRPr lang="nl-NL" sz="1067" dirty="0"/>
          </a:p>
          <a:p>
            <a:r>
              <a:rPr lang="nl-NL" sz="2133" dirty="0"/>
              <a:t>Niet in beton gegoten:</a:t>
            </a:r>
          </a:p>
          <a:p>
            <a:pPr lvl="1"/>
            <a:r>
              <a:rPr lang="nl-NL" sz="2133" dirty="0"/>
              <a:t>veranderende omstandigheden kunnen </a:t>
            </a:r>
            <a:r>
              <a:rPr lang="nl-NL" sz="2133" b="1" dirty="0"/>
              <a:t>aanpassing</a:t>
            </a:r>
            <a:r>
              <a:rPr lang="nl-NL" sz="2133" dirty="0"/>
              <a:t> nodig maken</a:t>
            </a:r>
            <a:endParaRPr lang="nl-NL" sz="1867" dirty="0"/>
          </a:p>
        </p:txBody>
      </p:sp>
      <p:pic>
        <p:nvPicPr>
          <p:cNvPr id="4" name="Afbeelding 3">
            <a:extLst>
              <a:ext uri="{FF2B5EF4-FFF2-40B4-BE49-F238E27FC236}">
                <a16:creationId xmlns:a16="http://schemas.microsoft.com/office/drawing/2014/main" id="{EC741B1A-685B-4AD9-92CA-71D7AD59253E}"/>
              </a:ext>
            </a:extLst>
          </p:cNvPr>
          <p:cNvPicPr>
            <a:picLocks noChangeAspect="1"/>
          </p:cNvPicPr>
          <p:nvPr/>
        </p:nvPicPr>
        <p:blipFill>
          <a:blip r:embed="rId2"/>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3901240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p:cNvGrpSpPr/>
          <p:nvPr/>
        </p:nvGrpSpPr>
        <p:grpSpPr>
          <a:xfrm>
            <a:off x="7728182" y="3140968"/>
            <a:ext cx="3072341" cy="3270131"/>
            <a:chOff x="2667000" y="1152525"/>
            <a:chExt cx="3810000" cy="283845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152525"/>
              <a:ext cx="3810000" cy="2838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14" name="Groep 13"/>
            <p:cNvGrpSpPr/>
            <p:nvPr/>
          </p:nvGrpSpPr>
          <p:grpSpPr>
            <a:xfrm>
              <a:off x="2776900" y="1604158"/>
              <a:ext cx="3549077" cy="2107614"/>
              <a:chOff x="2776900" y="1633307"/>
              <a:chExt cx="3549077" cy="2079584"/>
            </a:xfrm>
          </p:grpSpPr>
          <p:cxnSp>
            <p:nvCxnSpPr>
              <p:cNvPr id="9" name="Rechte verbindingslijn 8"/>
              <p:cNvCxnSpPr/>
              <p:nvPr/>
            </p:nvCxnSpPr>
            <p:spPr>
              <a:xfrm>
                <a:off x="3305486" y="1633307"/>
                <a:ext cx="2718441" cy="2079584"/>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flipH="1">
                <a:off x="2776900" y="1707578"/>
                <a:ext cx="3549077" cy="1800847"/>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title"/>
          </p:nvPr>
        </p:nvSpPr>
        <p:spPr>
          <a:xfrm>
            <a:off x="2927649" y="1"/>
            <a:ext cx="8654752" cy="994833"/>
          </a:xfrm>
        </p:spPr>
        <p:txBody>
          <a:bodyPr>
            <a:normAutofit fontScale="90000"/>
          </a:bodyPr>
          <a:lstStyle/>
          <a:p>
            <a:r>
              <a:rPr lang="nl-NL" dirty="0">
                <a:latin typeface="+mn-lt"/>
              </a:rPr>
              <a:t>5. Toegankelijk en beschikbaar</a:t>
            </a:r>
          </a:p>
        </p:txBody>
      </p:sp>
      <p:sp>
        <p:nvSpPr>
          <p:cNvPr id="4" name="Tekstvak 3"/>
          <p:cNvSpPr txBox="1"/>
          <p:nvPr/>
        </p:nvSpPr>
        <p:spPr>
          <a:xfrm>
            <a:off x="239349" y="1412777"/>
            <a:ext cx="6048673" cy="1600246"/>
          </a:xfrm>
          <a:prstGeom prst="rect">
            <a:avLst/>
          </a:prstGeom>
          <a:noFill/>
        </p:spPr>
        <p:txBody>
          <a:bodyPr wrap="square" rtlCol="0">
            <a:spAutoFit/>
          </a:bodyPr>
          <a:lstStyle/>
          <a:p>
            <a:r>
              <a:rPr lang="nl-NL" sz="1867" b="1" dirty="0">
                <a:solidFill>
                  <a:srgbClr val="FF0000"/>
                </a:solidFill>
              </a:rPr>
              <a:t>Doel:</a:t>
            </a:r>
          </a:p>
          <a:p>
            <a:pPr>
              <a:lnSpc>
                <a:spcPts val="1867"/>
              </a:lnSpc>
            </a:pPr>
            <a:r>
              <a:rPr lang="nl-NL" sz="1867" dirty="0"/>
              <a:t>De informatievoorziening sluit naadloos aan bij het te ondersteunen proces en is altijd, overal in de juiste vorm beschikbaar. Dit geeft de mogelijkheid tot maximale participatie van de samenleving.</a:t>
            </a:r>
          </a:p>
          <a:p>
            <a:pPr>
              <a:lnSpc>
                <a:spcPts val="1867"/>
              </a:lnSpc>
            </a:pPr>
            <a:endParaRPr lang="nl-NL" sz="1867" dirty="0">
              <a:solidFill>
                <a:schemeClr val="accent1">
                  <a:lumMod val="75000"/>
                </a:schemeClr>
              </a:solidFill>
            </a:endParaRPr>
          </a:p>
        </p:txBody>
      </p:sp>
      <p:sp>
        <p:nvSpPr>
          <p:cNvPr id="5" name="Tekstvak 4"/>
          <p:cNvSpPr txBox="1"/>
          <p:nvPr/>
        </p:nvSpPr>
        <p:spPr>
          <a:xfrm>
            <a:off x="239348" y="2916204"/>
            <a:ext cx="6048673" cy="2103589"/>
          </a:xfrm>
          <a:prstGeom prst="rect">
            <a:avLst/>
          </a:prstGeom>
          <a:noFill/>
        </p:spPr>
        <p:txBody>
          <a:bodyPr wrap="square" rtlCol="0">
            <a:spAutoFit/>
          </a:bodyPr>
          <a:lstStyle/>
          <a:p>
            <a:r>
              <a:rPr lang="nl-NL" sz="1867" b="1" dirty="0">
                <a:solidFill>
                  <a:srgbClr val="FF0000"/>
                </a:solidFill>
              </a:rPr>
              <a:t>Reden:</a:t>
            </a:r>
          </a:p>
          <a:p>
            <a:r>
              <a:rPr lang="nl-NL" sz="1867" dirty="0"/>
              <a:t>Door toenemende participatie van de samenleving en samenwerking met ketenpartners moet informatie steeds breder toegankelijk zijn. Processen kunnen op verschillende locaties worden uitgevoerd. De digitale dienstverlening verschuift in de richting van een 7x24 beschikbaarheid.</a:t>
            </a:r>
          </a:p>
          <a:p>
            <a:endParaRPr lang="nl-NL" sz="1867" dirty="0"/>
          </a:p>
        </p:txBody>
      </p:sp>
      <p:sp>
        <p:nvSpPr>
          <p:cNvPr id="7" name="Tekstvak 6"/>
          <p:cNvSpPr txBox="1"/>
          <p:nvPr/>
        </p:nvSpPr>
        <p:spPr>
          <a:xfrm>
            <a:off x="6384032" y="1412776"/>
            <a:ext cx="5472608" cy="1241622"/>
          </a:xfrm>
          <a:prstGeom prst="rect">
            <a:avLst/>
          </a:prstGeom>
          <a:solidFill>
            <a:srgbClr val="FF0000">
              <a:alpha val="25000"/>
            </a:srgbClr>
          </a:solidFill>
        </p:spPr>
        <p:txBody>
          <a:bodyPr wrap="square" rtlCol="0">
            <a:spAutoFit/>
          </a:bodyPr>
          <a:lstStyle/>
          <a:p>
            <a:r>
              <a:rPr lang="nl-NL" sz="1867" b="1" dirty="0">
                <a:solidFill>
                  <a:srgbClr val="FF0000"/>
                </a:solidFill>
              </a:rPr>
              <a:t>Principes:</a:t>
            </a:r>
          </a:p>
          <a:p>
            <a:pPr marL="457189" indent="-457189">
              <a:buAutoNum type="arabicPeriod"/>
            </a:pPr>
            <a:r>
              <a:rPr lang="nl-NL" sz="1867" dirty="0">
                <a:hlinkClick r:id="rId3" action="ppaction://hlinksldjump"/>
              </a:rPr>
              <a:t>We ondersteunen plaats-, tijdonafhankelijk werken</a:t>
            </a:r>
            <a:endParaRPr lang="nl-NL" sz="1867" dirty="0"/>
          </a:p>
          <a:p>
            <a:pPr marL="457189" indent="-457189">
              <a:buAutoNum type="arabicPeriod"/>
            </a:pPr>
            <a:r>
              <a:rPr lang="nl-NL" sz="1867" dirty="0">
                <a:hlinkClick r:id="rId4" action="ppaction://hlinksldjump"/>
              </a:rPr>
              <a:t>Data is toegankelijk </a:t>
            </a:r>
            <a:endParaRPr lang="nl-NL" sz="1867" dirty="0"/>
          </a:p>
        </p:txBody>
      </p:sp>
      <p:pic>
        <p:nvPicPr>
          <p:cNvPr id="11" name="Afbeelding 10">
            <a:extLst>
              <a:ext uri="{FF2B5EF4-FFF2-40B4-BE49-F238E27FC236}">
                <a16:creationId xmlns:a16="http://schemas.microsoft.com/office/drawing/2014/main" id="{4C18A72A-4089-4FA0-9497-774638EE752F}"/>
              </a:ext>
            </a:extLst>
          </p:cNvPr>
          <p:cNvPicPr>
            <a:picLocks noChangeAspect="1"/>
          </p:cNvPicPr>
          <p:nvPr/>
        </p:nvPicPr>
        <p:blipFill>
          <a:blip r:embed="rId5"/>
          <a:stretch>
            <a:fillRect/>
          </a:stretch>
        </p:blipFill>
        <p:spPr>
          <a:xfrm>
            <a:off x="10916459" y="5220374"/>
            <a:ext cx="1225117" cy="1470025"/>
          </a:xfrm>
          <a:prstGeom prst="rect">
            <a:avLst/>
          </a:prstGeom>
        </p:spPr>
      </p:pic>
    </p:spTree>
    <p:extLst>
      <p:ext uri="{BB962C8B-B14F-4D97-AF65-F5344CB8AC3E}">
        <p14:creationId xmlns:p14="http://schemas.microsoft.com/office/powerpoint/2010/main" val="2909447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5.1 We ondersteunen tijd-, plaats- en </a:t>
            </a:r>
            <a:br>
              <a:rPr lang="nl-NL" sz="3067" dirty="0"/>
            </a:br>
            <a:r>
              <a:rPr lang="nl-NL" sz="3067" dirty="0" err="1"/>
              <a:t>apparaatonafhankelijk</a:t>
            </a:r>
            <a:r>
              <a:rPr lang="nl-NL" sz="3067" dirty="0"/>
              <a:t> werken</a:t>
            </a:r>
          </a:p>
        </p:txBody>
      </p:sp>
      <p:sp>
        <p:nvSpPr>
          <p:cNvPr id="3" name="Tijdelijke aanduiding voor inhoud 2"/>
          <p:cNvSpPr>
            <a:spLocks noGrp="1"/>
          </p:cNvSpPr>
          <p:nvPr>
            <p:ph idx="1"/>
          </p:nvPr>
        </p:nvSpPr>
        <p:spPr>
          <a:xfrm>
            <a:off x="47059" y="1229529"/>
            <a:ext cx="12097344" cy="4992555"/>
          </a:xfrm>
        </p:spPr>
        <p:txBody>
          <a:bodyPr/>
          <a:lstStyle/>
          <a:p>
            <a:r>
              <a:rPr lang="nl-NL" dirty="0">
                <a:solidFill>
                  <a:srgbClr val="FF0000"/>
                </a:solidFill>
                <a:latin typeface="+mn-lt"/>
              </a:rPr>
              <a:t>Toelichting</a:t>
            </a:r>
          </a:p>
          <a:p>
            <a:pPr marL="533387" lvl="1" indent="0">
              <a:buNone/>
            </a:pPr>
            <a:r>
              <a:rPr lang="nl-NL" sz="1867" dirty="0"/>
              <a:t>Klanten willen op allerlei momenten, plaatsen en manieren (vaak mobiel) toegang kunnen krijgen tot de voor hen relevante informatie van de overheid. Medewerkers hebben soortgelijke behoeften. De behoefte aan tijd- en </a:t>
            </a:r>
            <a:r>
              <a:rPr lang="nl-NL" sz="1867" dirty="0" err="1"/>
              <a:t>plaatsonafhankelijk</a:t>
            </a:r>
            <a:r>
              <a:rPr lang="nl-NL" sz="1867" dirty="0"/>
              <a:t> werken is ook een gevolg van een toenemende </a:t>
            </a:r>
            <a:r>
              <a:rPr lang="nl-NL" sz="1867" dirty="0" err="1"/>
              <a:t>organisatieoverstijgende</a:t>
            </a:r>
            <a:r>
              <a:rPr lang="nl-NL" sz="1867" dirty="0"/>
              <a:t> samenwerking. Het invullen van deze behoeften verhoogt de kwaliteit van de dienstverlening.</a:t>
            </a:r>
          </a:p>
          <a:p>
            <a:r>
              <a:rPr lang="nl-NL" dirty="0">
                <a:solidFill>
                  <a:srgbClr val="FF0000"/>
                </a:solidFill>
                <a:latin typeface="+mn-lt"/>
              </a:rPr>
              <a:t>Implicaties</a:t>
            </a:r>
          </a:p>
          <a:p>
            <a:pPr lvl="1"/>
            <a:r>
              <a:rPr lang="nl-NL" sz="1867" dirty="0"/>
              <a:t>Klanten en medewerkers hebben alleen een webbrowser en/of Internetverbinding nodig om toegang te krijgen tot functionaliteit en gegevens die door de gemeente wordt aangeboden;</a:t>
            </a:r>
          </a:p>
          <a:p>
            <a:pPr lvl="1"/>
            <a:r>
              <a:rPr lang="nl-NL" sz="1867" dirty="0"/>
              <a:t>De gebruikersinterface van websites en -applicaties past zich aan aan de omvang en resolutie van het scherm van het apparaat (</a:t>
            </a:r>
            <a:r>
              <a:rPr lang="nl-NL" sz="1867" dirty="0" err="1"/>
              <a:t>responsive</a:t>
            </a:r>
            <a:r>
              <a:rPr lang="nl-NL" sz="1867" dirty="0"/>
              <a:t> design) zodat het op alle apparaten goed zichtbaar en bruikbaar is;</a:t>
            </a:r>
          </a:p>
          <a:p>
            <a:pPr lvl="1"/>
            <a:r>
              <a:rPr lang="nl-NL" sz="1867" dirty="0"/>
              <a:t>De systemen die noodzakelijk zijn om digitale diensten aan klanten te kunnen leveren of mobiele medewerkers te ondersteunen zijn ook ’s avonds en in het weekend beschikbaar;</a:t>
            </a:r>
          </a:p>
          <a:p>
            <a:pPr lvl="1"/>
            <a:r>
              <a:rPr lang="nl-NL" sz="1867" dirty="0"/>
              <a:t>Er is binnen de gemeentelijke werkomgeving een draadloos netwerk beschikbaar met toegang tot Internet en met voldoende capaciteit voor gelijktijdig gebruik van meerdere apparaten per gebruiker; </a:t>
            </a:r>
          </a:p>
          <a:p>
            <a:pPr lvl="1"/>
            <a:r>
              <a:rPr lang="nl-NL" sz="1867" dirty="0"/>
              <a:t>Gebruikers moeten zich terdege bewust zijn van de risico’s als buiten de organisatie met (vertrouwelijke) gegevens wordt gewerkt en hiervoor moeten passende maatregelen genomen worden.</a:t>
            </a:r>
          </a:p>
          <a:p>
            <a:pPr lvl="1"/>
            <a:endParaRPr lang="nl-NL" sz="1867" dirty="0"/>
          </a:p>
          <a:p>
            <a:pPr lvl="1"/>
            <a:endParaRPr lang="nl-NL" sz="1867" dirty="0"/>
          </a:p>
          <a:p>
            <a:pPr marL="0" indent="0">
              <a:buNone/>
            </a:pPr>
            <a:endParaRPr lang="nl-NL" dirty="0">
              <a:latin typeface="+mn-lt"/>
            </a:endParaRPr>
          </a:p>
        </p:txBody>
      </p:sp>
      <p:sp>
        <p:nvSpPr>
          <p:cNvPr id="4" name="Tekstvak 3"/>
          <p:cNvSpPr txBox="1"/>
          <p:nvPr/>
        </p:nvSpPr>
        <p:spPr>
          <a:xfrm>
            <a:off x="2063552" y="356660"/>
            <a:ext cx="1825500" cy="461665"/>
          </a:xfrm>
          <a:prstGeom prst="rect">
            <a:avLst/>
          </a:prstGeom>
          <a:noFill/>
        </p:spPr>
        <p:txBody>
          <a:bodyPr wrap="none" rtlCol="0">
            <a:spAutoFit/>
          </a:bodyPr>
          <a:lstStyle/>
          <a:p>
            <a:r>
              <a:rPr lang="nl-NL" sz="2400" b="1" dirty="0">
                <a:solidFill>
                  <a:srgbClr val="FF0000"/>
                </a:solidFill>
              </a:rPr>
              <a:t>Variant KING</a:t>
            </a:r>
          </a:p>
        </p:txBody>
      </p:sp>
      <p:sp>
        <p:nvSpPr>
          <p:cNvPr id="5" name="Tekstvak 4"/>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6" name="Afbeelding 5">
            <a:extLst>
              <a:ext uri="{FF2B5EF4-FFF2-40B4-BE49-F238E27FC236}">
                <a16:creationId xmlns:a16="http://schemas.microsoft.com/office/drawing/2014/main" id="{F5C264AB-5FB0-4D01-BF57-C82804797515}"/>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330437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5.2 Data is toegankelijk</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Data is nu en in de toekomst toegankelijk voor gebruikers om hun taken uit te voeren.</a:t>
            </a:r>
            <a:br>
              <a:rPr lang="nl-NL" sz="1867" dirty="0"/>
            </a:br>
            <a:r>
              <a:rPr lang="nl-NL" sz="1867" dirty="0"/>
              <a:t>Ruime toegang tot data leidt tot efficiëntie en effectiviteit in besluitvorming en biedt een tijdige reactie op verzoeken om informatie en dienstverlening. Het gebruik van informatie moet vanuit een </a:t>
            </a:r>
            <a:r>
              <a:rPr lang="nl-NL" sz="1867" dirty="0" err="1"/>
              <a:t>organisatiebreed</a:t>
            </a:r>
            <a:r>
              <a:rPr lang="nl-NL" sz="1867" dirty="0"/>
              <a:t> perspectief worden onderzocht om helder te krijgen welke informatie wanneer voor welke gebruikers beschikbaar moet zijn. Dit levert tijdwinst bij de gebruikers op.</a:t>
            </a:r>
          </a:p>
          <a:p>
            <a:r>
              <a:rPr lang="nl-NL" dirty="0">
                <a:solidFill>
                  <a:srgbClr val="FF0000"/>
                </a:solidFill>
                <a:latin typeface="+mn-lt"/>
              </a:rPr>
              <a:t>Implicaties</a:t>
            </a:r>
          </a:p>
          <a:p>
            <a:pPr lvl="1"/>
            <a:r>
              <a:rPr lang="nl-NL" sz="1867" dirty="0"/>
              <a:t>De manier waarop informatie wordt geraadpleegd en getoond moet zo worden aangepast, dat gebruikers binnen hun processen daar maximale toegang toe hebben;</a:t>
            </a:r>
          </a:p>
          <a:p>
            <a:pPr lvl="1"/>
            <a:r>
              <a:rPr lang="nl-NL" sz="1867" dirty="0"/>
              <a:t>Data is openbaar en algemeen beschikbaar, tenzij de data de status vertrouwelijk heeft of verspreiding in strijd is met privacy-regels;</a:t>
            </a:r>
          </a:p>
          <a:p>
            <a:pPr lvl="1"/>
            <a:r>
              <a:rPr lang="nl-NL" sz="1867" dirty="0"/>
              <a:t>Data is 24x7 beschikbaar, maar dit is afhankelijk van de beschikbaarheid van de betreffende applicatie; </a:t>
            </a:r>
          </a:p>
          <a:p>
            <a:pPr lvl="1"/>
            <a:r>
              <a:rPr lang="nl-NL" sz="1867" dirty="0"/>
              <a:t>Van iedere (nieuwe) applicatie is het datamodel beschikbaar.</a:t>
            </a:r>
            <a:r>
              <a:rPr lang="nl-NL" sz="2133" dirty="0"/>
              <a:t> </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19F534CE-3F19-48EB-A5F9-20393E17A88F}"/>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326279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7649" y="1"/>
            <a:ext cx="8654752" cy="994833"/>
          </a:xfrm>
        </p:spPr>
        <p:txBody>
          <a:bodyPr/>
          <a:lstStyle/>
          <a:p>
            <a:r>
              <a:rPr lang="nl-NL" dirty="0">
                <a:latin typeface="+mn-lt"/>
              </a:rPr>
              <a:t>6. Beheersbaar en robuust</a:t>
            </a:r>
          </a:p>
        </p:txBody>
      </p:sp>
      <p:sp>
        <p:nvSpPr>
          <p:cNvPr id="4" name="Tekstvak 3"/>
          <p:cNvSpPr txBox="1"/>
          <p:nvPr/>
        </p:nvSpPr>
        <p:spPr>
          <a:xfrm>
            <a:off x="239349" y="1412776"/>
            <a:ext cx="6048673" cy="1843903"/>
          </a:xfrm>
          <a:prstGeom prst="rect">
            <a:avLst/>
          </a:prstGeom>
          <a:noFill/>
        </p:spPr>
        <p:txBody>
          <a:bodyPr wrap="square" rtlCol="0">
            <a:spAutoFit/>
          </a:bodyPr>
          <a:lstStyle/>
          <a:p>
            <a:r>
              <a:rPr lang="nl-NL" sz="1867" b="1" dirty="0">
                <a:solidFill>
                  <a:srgbClr val="FF0000"/>
                </a:solidFill>
              </a:rPr>
              <a:t>Doel:</a:t>
            </a:r>
          </a:p>
          <a:p>
            <a:pPr>
              <a:lnSpc>
                <a:spcPts val="1867"/>
              </a:lnSpc>
            </a:pPr>
            <a:r>
              <a:rPr lang="nl-NL" sz="1867" dirty="0"/>
              <a:t>De informatievoorziening moet robuust, </a:t>
            </a:r>
            <a:r>
              <a:rPr lang="nl-NL" sz="1867" dirty="0" err="1"/>
              <a:t>toekomstvast</a:t>
            </a:r>
            <a:r>
              <a:rPr lang="nl-NL" sz="1867" dirty="0"/>
              <a:t> en beheersbaar zijn. Wijzigingen zijn noodzakelijk, maar moeten op verantwoorde wijze worden doorgevoerd. Risico’s moeten goed inzichtelijk zijn. </a:t>
            </a:r>
          </a:p>
          <a:p>
            <a:pPr>
              <a:lnSpc>
                <a:spcPts val="1867"/>
              </a:lnSpc>
            </a:pPr>
            <a:r>
              <a:rPr lang="nl-NL" sz="1867" dirty="0"/>
              <a:t>Maatregelen zijn genomen om uitval als gevolg van verstoringen zoveel mogelijk te voorkomen. </a:t>
            </a:r>
          </a:p>
        </p:txBody>
      </p:sp>
      <p:sp>
        <p:nvSpPr>
          <p:cNvPr id="5" name="Tekstvak 4"/>
          <p:cNvSpPr txBox="1"/>
          <p:nvPr/>
        </p:nvSpPr>
        <p:spPr>
          <a:xfrm>
            <a:off x="227420" y="3717033"/>
            <a:ext cx="6048673" cy="2103589"/>
          </a:xfrm>
          <a:prstGeom prst="rect">
            <a:avLst/>
          </a:prstGeom>
          <a:noFill/>
        </p:spPr>
        <p:txBody>
          <a:bodyPr wrap="square" rtlCol="0">
            <a:spAutoFit/>
          </a:bodyPr>
          <a:lstStyle/>
          <a:p>
            <a:r>
              <a:rPr lang="nl-NL" sz="1867" b="1" dirty="0">
                <a:solidFill>
                  <a:srgbClr val="FF0000"/>
                </a:solidFill>
              </a:rPr>
              <a:t>Reden:</a:t>
            </a:r>
          </a:p>
          <a:p>
            <a:r>
              <a:rPr lang="nl-NL" sz="1867" dirty="0"/>
              <a:t>Verstoringen zijn niet te vermijden. Belangrijk is dat ze zo min mogelijk voorkomen, de eventuele schade minimaal is en de dienstverlening niet of nauwelijks wordt verstoord.</a:t>
            </a:r>
          </a:p>
          <a:p>
            <a:r>
              <a:rPr lang="nl-NL" sz="1867" dirty="0"/>
              <a:t>Wijzigingen zijn een risico voor de robuustheid. Een goed wijzigingsproces is een voorwaarde voor het beperken van risico’s.</a:t>
            </a:r>
          </a:p>
        </p:txBody>
      </p:sp>
      <p:sp>
        <p:nvSpPr>
          <p:cNvPr id="7" name="Tekstvak 6"/>
          <p:cNvSpPr txBox="1"/>
          <p:nvPr/>
        </p:nvSpPr>
        <p:spPr>
          <a:xfrm>
            <a:off x="6384032" y="1412777"/>
            <a:ext cx="5472608" cy="1816266"/>
          </a:xfrm>
          <a:prstGeom prst="rect">
            <a:avLst/>
          </a:prstGeom>
          <a:solidFill>
            <a:srgbClr val="FF0000">
              <a:alpha val="25000"/>
            </a:srgbClr>
          </a:solidFill>
        </p:spPr>
        <p:txBody>
          <a:bodyPr wrap="square" rtlCol="0">
            <a:spAutoFit/>
          </a:bodyPr>
          <a:lstStyle/>
          <a:p>
            <a:r>
              <a:rPr lang="nl-NL" sz="1867" b="1" dirty="0">
                <a:solidFill>
                  <a:srgbClr val="FF0000"/>
                </a:solidFill>
              </a:rPr>
              <a:t>Principes:</a:t>
            </a:r>
          </a:p>
          <a:p>
            <a:pPr marL="457189" indent="-457189">
              <a:buAutoNum type="arabicPeriod"/>
            </a:pPr>
            <a:r>
              <a:rPr lang="nl-NL" sz="1867" dirty="0">
                <a:hlinkClick r:id="rId2" action="ppaction://hlinksldjump"/>
              </a:rPr>
              <a:t>Wijzigingen in de informatievoorziening worden beheersbaar uitgevoerd </a:t>
            </a:r>
            <a:endParaRPr lang="nl-NL" sz="1867" dirty="0"/>
          </a:p>
          <a:p>
            <a:pPr marL="457189" indent="-457189">
              <a:buFontTx/>
              <a:buAutoNum type="arabicPeriod"/>
            </a:pPr>
            <a:r>
              <a:rPr lang="nl-NL" sz="1867" dirty="0">
                <a:hlinkClick r:id="rId3" action="ppaction://hlinksldjump"/>
              </a:rPr>
              <a:t>Er wordt </a:t>
            </a:r>
            <a:r>
              <a:rPr lang="nl-NL" sz="1867" dirty="0" err="1">
                <a:hlinkClick r:id="rId3" action="ppaction://hlinksldjump"/>
              </a:rPr>
              <a:t>pro-actief</a:t>
            </a:r>
            <a:r>
              <a:rPr lang="nl-NL" sz="1867" dirty="0">
                <a:hlinkClick r:id="rId3" action="ppaction://hlinksldjump"/>
              </a:rPr>
              <a:t> gemonitord op technische verstoringen </a:t>
            </a:r>
            <a:endParaRPr lang="nl-NL" sz="1867" dirty="0"/>
          </a:p>
          <a:p>
            <a:pPr marL="457189" indent="-457189">
              <a:buFontTx/>
              <a:buAutoNum type="arabicPeriod"/>
            </a:pPr>
            <a:r>
              <a:rPr lang="nl-NL" sz="1867" dirty="0">
                <a:hlinkClick r:id="rId4" action="ppaction://hlinksldjump"/>
              </a:rPr>
              <a:t>De bedrijfscontinuïteit wordt gegarandeerd</a:t>
            </a:r>
            <a:endParaRPr lang="nl-NL" sz="1867" b="1" dirty="0">
              <a:solidFill>
                <a:srgbClr val="FF0000"/>
              </a:solidFill>
            </a:endParaRP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203" y="3621021"/>
            <a:ext cx="2688299" cy="26882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Afbeelding 7">
            <a:extLst>
              <a:ext uri="{FF2B5EF4-FFF2-40B4-BE49-F238E27FC236}">
                <a16:creationId xmlns:a16="http://schemas.microsoft.com/office/drawing/2014/main" id="{FC95C36C-91CA-408A-B881-9AEEC1A79E4A}"/>
              </a:ext>
            </a:extLst>
          </p:cNvPr>
          <p:cNvPicPr>
            <a:picLocks noChangeAspect="1"/>
          </p:cNvPicPr>
          <p:nvPr/>
        </p:nvPicPr>
        <p:blipFill>
          <a:blip r:embed="rId6"/>
          <a:stretch>
            <a:fillRect/>
          </a:stretch>
        </p:blipFill>
        <p:spPr>
          <a:xfrm>
            <a:off x="10739463" y="5181627"/>
            <a:ext cx="1225117" cy="1470025"/>
          </a:xfrm>
          <a:prstGeom prst="rect">
            <a:avLst/>
          </a:prstGeom>
        </p:spPr>
      </p:pic>
    </p:spTree>
    <p:extLst>
      <p:ext uri="{BB962C8B-B14F-4D97-AF65-F5344CB8AC3E}">
        <p14:creationId xmlns:p14="http://schemas.microsoft.com/office/powerpoint/2010/main" val="974261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6.1 Wijzigingen in de informatievoorziening </a:t>
            </a:r>
            <a:br>
              <a:rPr lang="nl-NL" sz="3067" dirty="0"/>
            </a:br>
            <a:r>
              <a:rPr lang="nl-NL" sz="3067" dirty="0"/>
              <a:t>worden beheersbaar uitgevoerd</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br>
              <a:rPr lang="nl-NL" dirty="0">
                <a:solidFill>
                  <a:srgbClr val="FF0000"/>
                </a:solidFill>
                <a:latin typeface="+mn-lt"/>
              </a:rPr>
            </a:br>
            <a:r>
              <a:rPr lang="nl-NL" sz="1867" dirty="0"/>
              <a:t>Wijzigingen in de informatievoorziening kunnen risico’s met zich meebrengen. </a:t>
            </a:r>
            <a:br>
              <a:rPr lang="nl-NL" sz="1867" dirty="0"/>
            </a:br>
            <a:r>
              <a:rPr lang="nl-NL" sz="1867" dirty="0"/>
              <a:t>Deze risico’s moeten zoveel mogelijk worden beperkt. </a:t>
            </a:r>
          </a:p>
          <a:p>
            <a:pPr marL="0" indent="0">
              <a:buNone/>
            </a:pPr>
            <a:endParaRPr lang="nl-NL" sz="2133" dirty="0"/>
          </a:p>
          <a:p>
            <a:r>
              <a:rPr lang="nl-NL" dirty="0">
                <a:solidFill>
                  <a:srgbClr val="FF0000"/>
                </a:solidFill>
                <a:latin typeface="+mn-lt"/>
              </a:rPr>
              <a:t>Implicaties</a:t>
            </a:r>
          </a:p>
          <a:p>
            <a:pPr lvl="1"/>
            <a:r>
              <a:rPr lang="nl-NL" sz="1867" dirty="0"/>
              <a:t>Iedere wijziging op de informatievoorziening wordt doordacht, gepland, getest en na acceptatie uitgevoerd. Hiervoor is een uitgewerkt wijzigingsproces beschikbaar;</a:t>
            </a:r>
          </a:p>
          <a:p>
            <a:pPr lvl="1"/>
            <a:r>
              <a:rPr lang="nl-NL" sz="1867" dirty="0"/>
              <a:t> We werken met een gescheiden acceptatie- en productieomgeving, waarbij de acceptatieomgeving representatief is voor de productieomgeving;</a:t>
            </a:r>
          </a:p>
          <a:p>
            <a:pPr lvl="1"/>
            <a:r>
              <a:rPr lang="nl-NL" sz="1867" dirty="0" err="1"/>
              <a:t>Fall</a:t>
            </a:r>
            <a:r>
              <a:rPr lang="nl-NL" sz="1867" dirty="0"/>
              <a:t> back scenario’s moeten beschikbaar zijn indien de uitvoering van de wijziging niet goed verloopt;</a:t>
            </a:r>
          </a:p>
          <a:p>
            <a:pPr lvl="1"/>
            <a:r>
              <a:rPr lang="nl-NL" sz="1867" dirty="0"/>
              <a:t>In geval van cloudoplossingen moeten met de leverancier afspraken gemaakt worden over de beschikbaarheid van een acceptatieomgeving en over het te voeren wijzigingsproces. Deze kan afwijken van bovengenoemde werkwijze.</a:t>
            </a:r>
          </a:p>
          <a:p>
            <a:pPr lvl="1"/>
            <a:endParaRPr lang="nl-NL" dirty="0">
              <a:latin typeface="+mn-lt"/>
            </a:endParaRPr>
          </a:p>
          <a:p>
            <a:pPr marL="609585" lvl="1" indent="0">
              <a:buNone/>
            </a:pPr>
            <a:r>
              <a:rPr lang="nl-NL" sz="2133" dirty="0"/>
              <a:t> </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111BF560-360D-41C7-BD40-D0C4CE9D83E8}"/>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178179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6.2 Er wordt </a:t>
            </a:r>
            <a:r>
              <a:rPr lang="nl-NL" sz="3067" dirty="0" err="1"/>
              <a:t>pro-actief</a:t>
            </a:r>
            <a:r>
              <a:rPr lang="nl-NL" sz="3067" dirty="0"/>
              <a:t> gemonitord </a:t>
            </a:r>
            <a:br>
              <a:rPr lang="nl-NL" sz="3067" dirty="0"/>
            </a:br>
            <a:r>
              <a:rPr lang="nl-NL" sz="3067" dirty="0"/>
              <a:t>op technische verstoringen</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br>
              <a:rPr lang="nl-NL" dirty="0">
                <a:solidFill>
                  <a:srgbClr val="FF0000"/>
                </a:solidFill>
                <a:latin typeface="+mn-lt"/>
              </a:rPr>
            </a:br>
            <a:r>
              <a:rPr lang="nl-NL" sz="1867" dirty="0"/>
              <a:t>Technische verstoringen vormen een risico voor de continuïteit. Door een goed ingestelde monitoring kunnen verstoringen vroegtijdig gesignaleerd worden en kan er </a:t>
            </a:r>
            <a:r>
              <a:rPr lang="nl-NL" sz="1867" dirty="0" err="1"/>
              <a:t>pro-actief</a:t>
            </a:r>
            <a:r>
              <a:rPr lang="nl-NL" sz="1867" dirty="0"/>
              <a:t> geacteerd worden.</a:t>
            </a:r>
          </a:p>
          <a:p>
            <a:pPr marL="0" indent="0">
              <a:buNone/>
            </a:pPr>
            <a:endParaRPr lang="nl-NL" dirty="0">
              <a:solidFill>
                <a:srgbClr val="FF0000"/>
              </a:solidFill>
              <a:latin typeface="+mn-lt"/>
            </a:endParaRPr>
          </a:p>
          <a:p>
            <a:r>
              <a:rPr lang="nl-NL" dirty="0">
                <a:solidFill>
                  <a:srgbClr val="FF0000"/>
                </a:solidFill>
                <a:latin typeface="+mn-lt"/>
              </a:rPr>
              <a:t>Implicaties</a:t>
            </a:r>
          </a:p>
          <a:p>
            <a:pPr lvl="1"/>
            <a:r>
              <a:rPr lang="nl-NL" sz="1867" dirty="0"/>
              <a:t>Er moet een goede monitorsystematiek beschikbaar zijn, die bestaat uit signaleringen, mensen, procedures en </a:t>
            </a:r>
            <a:r>
              <a:rPr lang="nl-NL" sz="1867" dirty="0" err="1"/>
              <a:t>tooling</a:t>
            </a:r>
            <a:r>
              <a:rPr lang="nl-NL" sz="1867" dirty="0"/>
              <a:t>;</a:t>
            </a:r>
          </a:p>
          <a:p>
            <a:pPr lvl="1"/>
            <a:r>
              <a:rPr lang="nl-NL" sz="1867" dirty="0"/>
              <a:t>Daar waar het uitbestede functies betreft moeten afspraken gemaakt worden met leveranciers naar rato van de risico’s.</a:t>
            </a:r>
          </a:p>
          <a:p>
            <a:pPr lvl="1"/>
            <a:endParaRPr lang="nl-NL" sz="2133" dirty="0"/>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32DA50E7-A5BB-4909-B34A-EAFC9F08222A}"/>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73942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6.3 De bedrijfscontinuïteit wordt gegarandeerd</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br>
              <a:rPr lang="nl-NL" dirty="0">
                <a:solidFill>
                  <a:srgbClr val="FF0000"/>
                </a:solidFill>
                <a:latin typeface="+mn-lt"/>
              </a:rPr>
            </a:br>
            <a:r>
              <a:rPr lang="nl-NL" sz="1867" dirty="0"/>
              <a:t>We zijn sterk afhankelijk van geautomatiseerde systemen, die ons constant ter beschikking moeten staan. </a:t>
            </a:r>
            <a:br>
              <a:rPr lang="nl-NL" sz="1867" dirty="0"/>
            </a:br>
            <a:r>
              <a:rPr lang="nl-NL" sz="1867" dirty="0"/>
              <a:t>Daarom is betrouwbaarheid van deze systemen een belangrijk aspect bij selectie (eventueel ontwerp) en gebruik. </a:t>
            </a:r>
            <a:br>
              <a:rPr lang="nl-NL" sz="1867" dirty="0"/>
            </a:br>
            <a:r>
              <a:rPr lang="nl-NL" sz="1867" dirty="0"/>
              <a:t>Het moet mogelijk zijn te blijven werken, ongeacht het optreden van negatieve externe gebeurtenissen. </a:t>
            </a:r>
            <a:br>
              <a:rPr lang="nl-NL" sz="1867" dirty="0"/>
            </a:br>
            <a:r>
              <a:rPr lang="nl-NL" sz="1867" dirty="0"/>
              <a:t>De bedrijfsfuncties moeten in staat zijn te werken op alternatieve informatievoorzieningen/systemen.</a:t>
            </a:r>
            <a:br>
              <a:rPr lang="nl-NL" sz="1867" dirty="0"/>
            </a:br>
            <a:endParaRPr lang="nl-NL" sz="133" dirty="0">
              <a:solidFill>
                <a:srgbClr val="FF0000"/>
              </a:solidFill>
            </a:endParaRPr>
          </a:p>
          <a:p>
            <a:r>
              <a:rPr lang="nl-NL" dirty="0">
                <a:solidFill>
                  <a:srgbClr val="FF0000"/>
                </a:solidFill>
                <a:latin typeface="+mn-lt"/>
              </a:rPr>
              <a:t>Implicaties</a:t>
            </a:r>
          </a:p>
          <a:p>
            <a:pPr lvl="1"/>
            <a:r>
              <a:rPr lang="nl-NL" sz="1867" dirty="0"/>
              <a:t>Om de kans op onderbreking van de continuïteit te voorkomen moeten applicaties en systemen geclassificeerd worden op hun vereiste niveau van beschikbaarheid;</a:t>
            </a:r>
          </a:p>
          <a:p>
            <a:pPr lvl="1"/>
            <a:r>
              <a:rPr lang="nl-NL" sz="1867" dirty="0"/>
              <a:t>Voor applicaties en systemen moet een herstelplan aanwezig zijn, incl. alternatieven zoals bijvoorbeeld back-up, </a:t>
            </a:r>
            <a:r>
              <a:rPr lang="nl-NL" sz="1867" dirty="0" err="1"/>
              <a:t>restore</a:t>
            </a:r>
            <a:r>
              <a:rPr lang="nl-NL" sz="1867" dirty="0"/>
              <a:t>, uitwijk en redundante uitvoering van applicaties en data;</a:t>
            </a:r>
          </a:p>
          <a:p>
            <a:pPr lvl="1"/>
            <a:r>
              <a:rPr lang="nl-NL" sz="1867" dirty="0"/>
              <a:t>Herstelbaarheid, redundantie en </a:t>
            </a:r>
            <a:r>
              <a:rPr lang="nl-NL" sz="1867" dirty="0" err="1"/>
              <a:t>onderhoudbaarheid</a:t>
            </a:r>
            <a:r>
              <a:rPr lang="nl-NL" sz="1867" dirty="0"/>
              <a:t> moeten al bij selectie en eventueel ontwerp worden meegenomen.</a:t>
            </a:r>
          </a:p>
          <a:p>
            <a:pPr lvl="1"/>
            <a:endParaRPr lang="nl-NL" sz="2133" dirty="0"/>
          </a:p>
          <a:p>
            <a:pPr marL="1142971" lvl="2" indent="0">
              <a:buNone/>
            </a:pPr>
            <a:r>
              <a:rPr lang="nl-NL" sz="2133" dirty="0"/>
              <a:t> </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713236C7-D2D0-4F3D-8676-616581AF11D4}"/>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031853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7649" y="1"/>
            <a:ext cx="8654752" cy="994833"/>
          </a:xfrm>
        </p:spPr>
        <p:txBody>
          <a:bodyPr/>
          <a:lstStyle/>
          <a:p>
            <a:r>
              <a:rPr lang="nl-NL" dirty="0">
                <a:latin typeface="+mn-lt"/>
              </a:rPr>
              <a:t>7. Effectief en efficiënt</a:t>
            </a:r>
          </a:p>
        </p:txBody>
      </p:sp>
      <p:sp>
        <p:nvSpPr>
          <p:cNvPr id="4" name="Tekstvak 3"/>
          <p:cNvSpPr txBox="1"/>
          <p:nvPr/>
        </p:nvSpPr>
        <p:spPr>
          <a:xfrm>
            <a:off x="239349" y="1412777"/>
            <a:ext cx="6048673" cy="1112933"/>
          </a:xfrm>
          <a:prstGeom prst="rect">
            <a:avLst/>
          </a:prstGeom>
          <a:noFill/>
        </p:spPr>
        <p:txBody>
          <a:bodyPr wrap="square" rtlCol="0">
            <a:spAutoFit/>
          </a:bodyPr>
          <a:lstStyle/>
          <a:p>
            <a:r>
              <a:rPr lang="nl-NL" sz="1867" b="1" dirty="0">
                <a:solidFill>
                  <a:srgbClr val="FF0000"/>
                </a:solidFill>
              </a:rPr>
              <a:t>Doel:</a:t>
            </a:r>
          </a:p>
          <a:p>
            <a:pPr>
              <a:lnSpc>
                <a:spcPts val="1867"/>
              </a:lnSpc>
            </a:pPr>
            <a:r>
              <a:rPr lang="nl-NL" sz="1867" dirty="0"/>
              <a:t>Een doelmatige informatievoorziening tegen acceptabele middelen.</a:t>
            </a:r>
          </a:p>
          <a:p>
            <a:pPr>
              <a:lnSpc>
                <a:spcPts val="1867"/>
              </a:lnSpc>
            </a:pPr>
            <a:r>
              <a:rPr lang="nl-NL" sz="1867" dirty="0"/>
              <a:t>We doen de goede dingen goed.</a:t>
            </a:r>
          </a:p>
        </p:txBody>
      </p:sp>
      <p:sp>
        <p:nvSpPr>
          <p:cNvPr id="5" name="Tekstvak 4"/>
          <p:cNvSpPr txBox="1"/>
          <p:nvPr/>
        </p:nvSpPr>
        <p:spPr>
          <a:xfrm>
            <a:off x="239348" y="2731802"/>
            <a:ext cx="6048673" cy="2103589"/>
          </a:xfrm>
          <a:prstGeom prst="rect">
            <a:avLst/>
          </a:prstGeom>
          <a:noFill/>
        </p:spPr>
        <p:txBody>
          <a:bodyPr wrap="square" rtlCol="0">
            <a:spAutoFit/>
          </a:bodyPr>
          <a:lstStyle/>
          <a:p>
            <a:r>
              <a:rPr lang="nl-NL" sz="1867" b="1" dirty="0">
                <a:solidFill>
                  <a:srgbClr val="FF0000"/>
                </a:solidFill>
              </a:rPr>
              <a:t>Reden:</a:t>
            </a:r>
          </a:p>
          <a:p>
            <a:r>
              <a:rPr lang="nl-NL" sz="1867" dirty="0"/>
              <a:t>Efficiënte (digitale) dienstverlening vraagt om een efficiënt ingerichte informatievoorziening.</a:t>
            </a:r>
          </a:p>
          <a:p>
            <a:r>
              <a:rPr lang="nl-NL" sz="1867" dirty="0"/>
              <a:t>Uitgangspunten hierbij zijn: </a:t>
            </a:r>
          </a:p>
          <a:p>
            <a:pPr marL="380990" indent="-380990">
              <a:buFontTx/>
              <a:buChar char="-"/>
            </a:pPr>
            <a:r>
              <a:rPr lang="nl-NL" sz="1867" dirty="0"/>
              <a:t>het voorkomen van overlap in functionaliteit, </a:t>
            </a:r>
          </a:p>
          <a:p>
            <a:pPr marL="380990" indent="-380990">
              <a:buFontTx/>
              <a:buChar char="-"/>
            </a:pPr>
            <a:r>
              <a:rPr lang="nl-NL" sz="1867" dirty="0"/>
              <a:t>het minimaliseren van het aantal benodigde componenten (o.a. door standaardisatie), </a:t>
            </a:r>
          </a:p>
        </p:txBody>
      </p:sp>
      <p:sp>
        <p:nvSpPr>
          <p:cNvPr id="7" name="Tekstvak 6"/>
          <p:cNvSpPr txBox="1"/>
          <p:nvPr/>
        </p:nvSpPr>
        <p:spPr>
          <a:xfrm>
            <a:off x="6384032" y="1412776"/>
            <a:ext cx="5472608" cy="1816266"/>
          </a:xfrm>
          <a:prstGeom prst="rect">
            <a:avLst/>
          </a:prstGeom>
          <a:solidFill>
            <a:srgbClr val="FF0000">
              <a:alpha val="25000"/>
            </a:srgbClr>
          </a:solidFill>
        </p:spPr>
        <p:txBody>
          <a:bodyPr wrap="square" rtlCol="0">
            <a:spAutoFit/>
          </a:bodyPr>
          <a:lstStyle/>
          <a:p>
            <a:r>
              <a:rPr lang="nl-NL" sz="1867" b="1" dirty="0">
                <a:solidFill>
                  <a:srgbClr val="FF0000"/>
                </a:solidFill>
              </a:rPr>
              <a:t>Principes:</a:t>
            </a:r>
          </a:p>
          <a:p>
            <a:pPr marL="457189" indent="-457189">
              <a:buFont typeface="+mj-lt"/>
              <a:buAutoNum type="arabicPeriod"/>
            </a:pPr>
            <a:r>
              <a:rPr lang="nl-NL" sz="1867" dirty="0">
                <a:hlinkClick r:id="rId2" action="ppaction://hlinksldjump"/>
              </a:rPr>
              <a:t>We streven naar maximaal hergebruik en schaalgrootte</a:t>
            </a:r>
            <a:endParaRPr lang="nl-NL" sz="1867" dirty="0"/>
          </a:p>
          <a:p>
            <a:pPr marL="457189" indent="-457189">
              <a:buFont typeface="+mj-lt"/>
              <a:buAutoNum type="arabicPeriod"/>
            </a:pPr>
            <a:r>
              <a:rPr lang="nl-NL" sz="1867" dirty="0">
                <a:hlinkClick r:id="rId3" action="ppaction://hlinksldjump"/>
              </a:rPr>
              <a:t>We streven naar de algemene toepasbaarheid van toepassingen </a:t>
            </a:r>
            <a:endParaRPr lang="nl-NL" sz="1867" dirty="0"/>
          </a:p>
          <a:p>
            <a:pPr marL="457189" indent="-457189">
              <a:buFont typeface="+mj-lt"/>
              <a:buAutoNum type="arabicPeriod"/>
            </a:pPr>
            <a:r>
              <a:rPr lang="nl-NL" sz="1867" dirty="0">
                <a:hlinkClick r:id="rId4" action="ppaction://hlinksldjump"/>
              </a:rPr>
              <a:t>We streven naar standaardisatie</a:t>
            </a:r>
            <a:endParaRPr lang="nl-NL" sz="1867" dirty="0">
              <a:solidFill>
                <a:srgbClr val="FF0000"/>
              </a:solidFill>
            </a:endParaRPr>
          </a:p>
        </p:txBody>
      </p:sp>
      <p:pic>
        <p:nvPicPr>
          <p:cNvPr id="3" name="Afbeelding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2117" y="3621021"/>
            <a:ext cx="3456384" cy="25655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14188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7.1 We streven naar maximaal </a:t>
            </a:r>
            <a:br>
              <a:rPr lang="nl-NL" sz="3067" dirty="0"/>
            </a:br>
            <a:r>
              <a:rPr lang="nl-NL" sz="3067" dirty="0"/>
              <a:t>hergebruik en schaalgrootte</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We streven naar efficiency door maximale schaalgrootte. </a:t>
            </a:r>
            <a:br>
              <a:rPr lang="nl-NL" sz="1867" dirty="0"/>
            </a:br>
            <a:r>
              <a:rPr lang="nl-NL" sz="1867" dirty="0"/>
              <a:t>We bereiken dit door gebruik te maken van standaard processen en standaard applicaties. </a:t>
            </a:r>
            <a:br>
              <a:rPr lang="nl-NL" sz="1867" dirty="0"/>
            </a:br>
            <a:r>
              <a:rPr lang="nl-NL" sz="1867" dirty="0"/>
              <a:t>Uitgangspunt is het streven naar eenvoudige, makkelijk inzetbare en </a:t>
            </a:r>
            <a:r>
              <a:rPr lang="nl-NL" sz="1867" dirty="0" err="1"/>
              <a:t>onderhoudbare</a:t>
            </a:r>
            <a:r>
              <a:rPr lang="nl-NL" sz="1867" dirty="0"/>
              <a:t> oplossingen, bijv. </a:t>
            </a:r>
            <a:r>
              <a:rPr lang="nl-NL" sz="1867" dirty="0" err="1"/>
              <a:t>SaaS</a:t>
            </a:r>
            <a:r>
              <a:rPr lang="nl-NL" sz="1867" dirty="0"/>
              <a:t>.</a:t>
            </a:r>
            <a:br>
              <a:rPr lang="nl-NL" sz="1867" dirty="0"/>
            </a:br>
            <a:r>
              <a:rPr lang="nl-NL" sz="1867" dirty="0"/>
              <a:t>Bij alles wat we realiseren, houden we rekening met algemene bruikbaarheid, ook buiten onze organisatie. </a:t>
            </a:r>
            <a:br>
              <a:rPr lang="nl-NL" sz="1867" dirty="0"/>
            </a:br>
            <a:r>
              <a:rPr lang="nl-NL" sz="1867" dirty="0"/>
              <a:t>Dit geldt voor zowel processen, applicaties als gegevens.</a:t>
            </a:r>
            <a:br>
              <a:rPr lang="nl-NL" sz="1867" dirty="0"/>
            </a:br>
            <a:endParaRPr lang="nl-NL" sz="133" dirty="0">
              <a:solidFill>
                <a:srgbClr val="FF0000"/>
              </a:solidFill>
            </a:endParaRPr>
          </a:p>
          <a:p>
            <a:r>
              <a:rPr lang="nl-NL" dirty="0">
                <a:solidFill>
                  <a:srgbClr val="FF0000"/>
                </a:solidFill>
                <a:latin typeface="+mn-lt"/>
              </a:rPr>
              <a:t>Implicaties</a:t>
            </a:r>
          </a:p>
          <a:p>
            <a:pPr lvl="1"/>
            <a:r>
              <a:rPr lang="nl-NL" sz="1867" dirty="0"/>
              <a:t>Standaardisatie leidt tot concessies ten aanzien van de functionaliteit;</a:t>
            </a:r>
          </a:p>
          <a:p>
            <a:pPr lvl="1"/>
            <a:r>
              <a:rPr lang="nl-NL" sz="1867" dirty="0"/>
              <a:t>De koppelbaarheid en openheid zijn essentiële selectiecriteria;</a:t>
            </a:r>
          </a:p>
          <a:p>
            <a:pPr lvl="1"/>
            <a:r>
              <a:rPr lang="nl-NL" sz="1867" dirty="0"/>
              <a:t>De volgorde in oplossingsrichtingen is: </a:t>
            </a:r>
            <a:r>
              <a:rPr lang="nl-NL" sz="1867" dirty="0" err="1"/>
              <a:t>cloud</a:t>
            </a:r>
            <a:r>
              <a:rPr lang="nl-NL" sz="1867" dirty="0"/>
              <a:t> - landelijke voorziening - </a:t>
            </a:r>
            <a:r>
              <a:rPr lang="nl-NL" sz="1867" dirty="0" err="1"/>
              <a:t>multi</a:t>
            </a:r>
            <a:r>
              <a:rPr lang="nl-NL" sz="1867" dirty="0"/>
              <a:t>-tenant </a:t>
            </a:r>
            <a:r>
              <a:rPr lang="nl-NL" sz="1867" dirty="0" err="1"/>
              <a:t>SaaS</a:t>
            </a:r>
            <a:r>
              <a:rPr lang="nl-NL" sz="1867" dirty="0"/>
              <a:t> - single tenant </a:t>
            </a:r>
            <a:r>
              <a:rPr lang="nl-NL" sz="1867" dirty="0" err="1"/>
              <a:t>SaaS</a:t>
            </a:r>
            <a:r>
              <a:rPr lang="nl-NL" sz="1867" dirty="0"/>
              <a:t> - standaard applicatie - laten bouwen - zelf bouwen;</a:t>
            </a:r>
          </a:p>
          <a:p>
            <a:pPr lvl="1"/>
            <a:r>
              <a:rPr lang="nl-NL" sz="1867" dirty="0"/>
              <a:t>Vanaf de </a:t>
            </a:r>
            <a:r>
              <a:rPr lang="nl-NL" sz="1867" dirty="0" err="1"/>
              <a:t>oplossingrichtingen</a:t>
            </a:r>
            <a:r>
              <a:rPr lang="nl-NL" sz="1867" dirty="0"/>
              <a:t> standaard applicatie, laten bouwen en zelf bouwen ligt de voorkeur bij een Infrastructuur as a Service.</a:t>
            </a:r>
          </a:p>
          <a:p>
            <a:pPr marL="1142971" lvl="2" indent="0">
              <a:buNone/>
            </a:pPr>
            <a:r>
              <a:rPr lang="nl-NL" sz="2133" dirty="0"/>
              <a:t> </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spTree>
    <p:extLst>
      <p:ext uri="{BB962C8B-B14F-4D97-AF65-F5344CB8AC3E}">
        <p14:creationId xmlns:p14="http://schemas.microsoft.com/office/powerpoint/2010/main" val="1743211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7.2 We streven naar de algemene </a:t>
            </a:r>
            <a:br>
              <a:rPr lang="nl-NL" sz="3067" dirty="0"/>
            </a:br>
            <a:r>
              <a:rPr lang="nl-NL" sz="3067" dirty="0"/>
              <a:t>toepasbaarheid van toepassingen </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We kiezen – waar mogelijk – voor toepassingen, die </a:t>
            </a:r>
            <a:r>
              <a:rPr lang="nl-NL" sz="1867" dirty="0" err="1"/>
              <a:t>organisatiebreed</a:t>
            </a:r>
            <a:r>
              <a:rPr lang="nl-NL" sz="1867" dirty="0"/>
              <a:t> kunnen worden ingezet boven toepassingen die alleen in een bepaald </a:t>
            </a:r>
            <a:r>
              <a:rPr lang="nl-NL" sz="1867" dirty="0" err="1"/>
              <a:t>organisatie-onderdeel</a:t>
            </a:r>
            <a:r>
              <a:rPr lang="nl-NL" sz="1867" dirty="0"/>
              <a:t> ingezet kunnen worden of die een overlappende functionaliteit hebben. Dezelfde functionaliteit in meerdere toepassingen onderhouden is duur en kan leiden tot dubbele opslag van (conflicterende) data.</a:t>
            </a:r>
          </a:p>
          <a:p>
            <a:pPr marL="533387" lvl="1" indent="0">
              <a:buNone/>
            </a:pPr>
            <a:br>
              <a:rPr lang="nl-NL" sz="1400" dirty="0"/>
            </a:br>
            <a:endParaRPr lang="nl-NL" sz="133" dirty="0">
              <a:solidFill>
                <a:srgbClr val="FF0000"/>
              </a:solidFill>
            </a:endParaRPr>
          </a:p>
          <a:p>
            <a:r>
              <a:rPr lang="nl-NL" dirty="0">
                <a:solidFill>
                  <a:srgbClr val="FF0000"/>
                </a:solidFill>
                <a:latin typeface="+mn-lt"/>
              </a:rPr>
              <a:t>Implicaties</a:t>
            </a:r>
          </a:p>
          <a:p>
            <a:pPr lvl="1"/>
            <a:r>
              <a:rPr lang="nl-NL" sz="1867" dirty="0" err="1"/>
              <a:t>Organisatie-onderdelen</a:t>
            </a:r>
            <a:r>
              <a:rPr lang="nl-NL" sz="1867" dirty="0"/>
              <a:t> die afhankelijk zijn van een oplossing die niet de gehele organisatie dient, moeten bij voorkeur overgaan op een vervanger die wel </a:t>
            </a:r>
            <a:r>
              <a:rPr lang="nl-NL" sz="1867" dirty="0" err="1"/>
              <a:t>organisatiebreed</a:t>
            </a:r>
            <a:r>
              <a:rPr lang="nl-NL" sz="1867" dirty="0"/>
              <a:t> gedragen wordt. Dit vereist invoering en de naleving van beleid op dit gebied;</a:t>
            </a:r>
          </a:p>
          <a:p>
            <a:pPr lvl="1"/>
            <a:r>
              <a:rPr lang="nl-NL" sz="1867" dirty="0" err="1"/>
              <a:t>Organisatiebrede</a:t>
            </a:r>
            <a:r>
              <a:rPr lang="nl-NL" sz="1867" dirty="0"/>
              <a:t> oplossingen gaan voor lokale oplossingen;</a:t>
            </a:r>
          </a:p>
          <a:p>
            <a:pPr lvl="1"/>
            <a:r>
              <a:rPr lang="nl-NL" sz="1867" dirty="0"/>
              <a:t>Voor nieuwe </a:t>
            </a:r>
            <a:r>
              <a:rPr lang="nl-NL" sz="1867" dirty="0" err="1"/>
              <a:t>organisatiebrede</a:t>
            </a:r>
            <a:r>
              <a:rPr lang="nl-NL" sz="1867" dirty="0"/>
              <a:t> oplossingen is een overtuigende business case ten aanzien van de waarde van de (te delen) data/informatie voor de organisatie als geheel noodzakelijk.</a:t>
            </a:r>
          </a:p>
          <a:p>
            <a:pPr marL="1142971" lvl="2" indent="0">
              <a:buNone/>
            </a:pPr>
            <a:r>
              <a:rPr lang="nl-NL" sz="2133" dirty="0"/>
              <a:t> </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spTree>
    <p:extLst>
      <p:ext uri="{BB962C8B-B14F-4D97-AF65-F5344CB8AC3E}">
        <p14:creationId xmlns:p14="http://schemas.microsoft.com/office/powerpoint/2010/main" val="230651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Architectuurdoelen en -principes</a:t>
            </a:r>
          </a:p>
        </p:txBody>
      </p:sp>
      <p:sp>
        <p:nvSpPr>
          <p:cNvPr id="4" name="Tekstvak 3"/>
          <p:cNvSpPr txBox="1"/>
          <p:nvPr/>
        </p:nvSpPr>
        <p:spPr>
          <a:xfrm>
            <a:off x="143339" y="1387998"/>
            <a:ext cx="11809312" cy="954300"/>
          </a:xfrm>
          <a:prstGeom prst="rect">
            <a:avLst/>
          </a:prstGeom>
          <a:noFill/>
        </p:spPr>
        <p:txBody>
          <a:bodyPr wrap="square" rtlCol="0">
            <a:spAutoFit/>
          </a:bodyPr>
          <a:lstStyle/>
          <a:p>
            <a:r>
              <a:rPr lang="nl-NL" sz="1867" dirty="0"/>
              <a:t>Architectuurdoelen zijn de doelen die we willen bereiken met betrekking tot de informatievoorziening. </a:t>
            </a:r>
          </a:p>
          <a:p>
            <a:r>
              <a:rPr lang="nl-NL" sz="1867" dirty="0"/>
              <a:t>Om deze doelen te behalen zijn architectuurprincipes vastgesteld.</a:t>
            </a:r>
          </a:p>
          <a:p>
            <a:r>
              <a:rPr lang="nl-NL" sz="1867" dirty="0"/>
              <a:t>De architectuurprincipes zijn </a:t>
            </a:r>
            <a:r>
              <a:rPr lang="nl-NL" sz="1867" dirty="0" err="1"/>
              <a:t>kaderstellend</a:t>
            </a:r>
            <a:r>
              <a:rPr lang="nl-NL" sz="1867" dirty="0"/>
              <a:t> voor en geven richting aan de ontwikkeling van de informatievoorziening.</a:t>
            </a:r>
          </a:p>
        </p:txBody>
      </p:sp>
      <p:graphicFrame>
        <p:nvGraphicFramePr>
          <p:cNvPr id="5" name="Tabel 4"/>
          <p:cNvGraphicFramePr>
            <a:graphicFrameLocks noGrp="1"/>
          </p:cNvGraphicFramePr>
          <p:nvPr>
            <p:extLst/>
          </p:nvPr>
        </p:nvGraphicFramePr>
        <p:xfrm>
          <a:off x="181472" y="2564905"/>
          <a:ext cx="5280587" cy="3505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280587">
                  <a:extLst>
                    <a:ext uri="{9D8B030D-6E8A-4147-A177-3AD203B41FA5}">
                      <a16:colId xmlns:a16="http://schemas.microsoft.com/office/drawing/2014/main" val="20000"/>
                    </a:ext>
                  </a:extLst>
                </a:gridCol>
              </a:tblGrid>
              <a:tr h="487680">
                <a:tc>
                  <a:txBody>
                    <a:bodyPr/>
                    <a:lstStyle/>
                    <a:p>
                      <a:r>
                        <a:rPr lang="nl-NL" sz="2400" dirty="0"/>
                        <a:t>Wat willen we bereiken?</a:t>
                      </a:r>
                    </a:p>
                  </a:txBody>
                  <a:tcPr marL="121920" marR="121920" marT="60960" marB="60960"/>
                </a:tc>
                <a:extLst>
                  <a:ext uri="{0D108BD9-81ED-4DB2-BD59-A6C34878D82A}">
                    <a16:rowId xmlns:a16="http://schemas.microsoft.com/office/drawing/2014/main" val="10000"/>
                  </a:ext>
                </a:extLst>
              </a:tr>
              <a:tr h="3009807">
                <a:tc>
                  <a:txBody>
                    <a:bodyPr/>
                    <a:lstStyle/>
                    <a:p>
                      <a:pPr marL="0" indent="0">
                        <a:buNone/>
                      </a:pPr>
                      <a:r>
                        <a:rPr lang="nl-NL" sz="1900" b="1" dirty="0"/>
                        <a:t>De informatievoorziening van Haarlemmermeer is:</a:t>
                      </a:r>
                    </a:p>
                    <a:p>
                      <a:pPr marL="514350" indent="-514350">
                        <a:buFont typeface="+mj-lt"/>
                        <a:buAutoNum type="arabicPeriod"/>
                      </a:pPr>
                      <a:r>
                        <a:rPr lang="nl-NL" sz="1900" dirty="0"/>
                        <a:t>Open en connectief</a:t>
                      </a:r>
                    </a:p>
                    <a:p>
                      <a:pPr marL="514350" indent="-514350">
                        <a:buFont typeface="+mj-lt"/>
                        <a:buAutoNum type="arabicPeriod"/>
                      </a:pPr>
                      <a:r>
                        <a:rPr lang="nl-NL" sz="1900" dirty="0"/>
                        <a:t>Flexibel en wendbaar</a:t>
                      </a:r>
                    </a:p>
                    <a:p>
                      <a:pPr marL="514350" indent="-514350">
                        <a:buFont typeface="+mj-lt"/>
                        <a:buAutoNum type="arabicPeriod"/>
                      </a:pPr>
                      <a:r>
                        <a:rPr lang="nl-NL" sz="1900" dirty="0"/>
                        <a:t>Inzichtelijk en transparant</a:t>
                      </a:r>
                    </a:p>
                    <a:p>
                      <a:pPr marL="514350" indent="-514350">
                        <a:buFont typeface="+mj-lt"/>
                        <a:buAutoNum type="arabicPeriod"/>
                      </a:pPr>
                      <a:r>
                        <a:rPr lang="nl-NL" sz="1900" dirty="0"/>
                        <a:t>Juist en volledig</a:t>
                      </a:r>
                    </a:p>
                    <a:p>
                      <a:pPr marL="514350" indent="-514350">
                        <a:buFont typeface="+mj-lt"/>
                        <a:buAutoNum type="arabicPeriod"/>
                      </a:pPr>
                      <a:r>
                        <a:rPr lang="nl-NL" sz="1900" dirty="0"/>
                        <a:t>Toegankelijk en beschikbaar</a:t>
                      </a:r>
                    </a:p>
                    <a:p>
                      <a:pPr marL="514350" indent="-514350">
                        <a:buFont typeface="+mj-lt"/>
                        <a:buAutoNum type="arabicPeriod"/>
                      </a:pPr>
                      <a:r>
                        <a:rPr lang="nl-NL" sz="1900" strike="noStrike" dirty="0"/>
                        <a:t>Beheers</a:t>
                      </a:r>
                      <a:r>
                        <a:rPr lang="nl-NL" sz="1900" dirty="0"/>
                        <a:t>baar en robuust</a:t>
                      </a:r>
                    </a:p>
                    <a:p>
                      <a:pPr marL="514350" indent="-514350">
                        <a:buFont typeface="+mj-lt"/>
                        <a:buAutoNum type="arabicPeriod"/>
                      </a:pPr>
                      <a:r>
                        <a:rPr lang="nl-NL" sz="1900" dirty="0"/>
                        <a:t>Effectief en efficiënt </a:t>
                      </a:r>
                    </a:p>
                    <a:p>
                      <a:pPr marL="514350" indent="-514350">
                        <a:buFont typeface="+mj-lt"/>
                        <a:buAutoNum type="arabicPeriod"/>
                      </a:pPr>
                      <a:r>
                        <a:rPr lang="nl-NL" sz="1900" dirty="0"/>
                        <a:t>Veilig en vertrouwd</a:t>
                      </a:r>
                      <a:endParaRPr lang="nl-NL" sz="2400" dirty="0"/>
                    </a:p>
                  </a:txBody>
                  <a:tcPr marL="121920" marR="121920" marT="60960" marB="60960"/>
                </a:tc>
                <a:extLst>
                  <a:ext uri="{0D108BD9-81ED-4DB2-BD59-A6C34878D82A}">
                    <a16:rowId xmlns:a16="http://schemas.microsoft.com/office/drawing/2014/main" val="10001"/>
                  </a:ext>
                </a:extLst>
              </a:tr>
            </a:tbl>
          </a:graphicData>
        </a:graphic>
      </p:graphicFrame>
      <p:graphicFrame>
        <p:nvGraphicFramePr>
          <p:cNvPr id="7" name="Tabel 6"/>
          <p:cNvGraphicFramePr>
            <a:graphicFrameLocks noGrp="1"/>
          </p:cNvGraphicFramePr>
          <p:nvPr>
            <p:extLst/>
          </p:nvPr>
        </p:nvGraphicFramePr>
        <p:xfrm>
          <a:off x="8400256" y="2564905"/>
          <a:ext cx="3543029" cy="34974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43029">
                  <a:extLst>
                    <a:ext uri="{9D8B030D-6E8A-4147-A177-3AD203B41FA5}">
                      <a16:colId xmlns:a16="http://schemas.microsoft.com/office/drawing/2014/main" val="20000"/>
                    </a:ext>
                  </a:extLst>
                </a:gridCol>
              </a:tblGrid>
              <a:tr h="487680">
                <a:tc>
                  <a:txBody>
                    <a:bodyPr/>
                    <a:lstStyle/>
                    <a:p>
                      <a:r>
                        <a:rPr lang="nl-NL" sz="2400" dirty="0"/>
                        <a:t>Hoe gaan we dat doen?</a:t>
                      </a:r>
                    </a:p>
                  </a:txBody>
                  <a:tcPr marL="121920" marR="121920" marT="60960" marB="60960"/>
                </a:tc>
                <a:extLst>
                  <a:ext uri="{0D108BD9-81ED-4DB2-BD59-A6C34878D82A}">
                    <a16:rowId xmlns:a16="http://schemas.microsoft.com/office/drawing/2014/main" val="10000"/>
                  </a:ext>
                </a:extLst>
              </a:tr>
              <a:tr h="3009807">
                <a:tc>
                  <a:txBody>
                    <a:bodyPr/>
                    <a:lstStyle/>
                    <a:p>
                      <a:pPr marL="0" indent="0" algn="ctr">
                        <a:buNone/>
                      </a:pPr>
                      <a:r>
                        <a:rPr lang="nl-NL" sz="2700" b="1" dirty="0"/>
                        <a:t>Architectuurprincipes</a:t>
                      </a:r>
                      <a:endParaRPr lang="nl-NL" sz="3700" b="1" dirty="0"/>
                    </a:p>
                  </a:txBody>
                  <a:tcPr marL="121920" marR="121920" marT="60960" marB="60960" anchor="ctr"/>
                </a:tc>
                <a:extLst>
                  <a:ext uri="{0D108BD9-81ED-4DB2-BD59-A6C34878D82A}">
                    <a16:rowId xmlns:a16="http://schemas.microsoft.com/office/drawing/2014/main" val="10001"/>
                  </a:ext>
                </a:extLst>
              </a:tr>
            </a:tbl>
          </a:graphicData>
        </a:graphic>
      </p:graphicFrame>
      <p:sp>
        <p:nvSpPr>
          <p:cNvPr id="8" name="PIJL-RECHTS 7"/>
          <p:cNvSpPr/>
          <p:nvPr/>
        </p:nvSpPr>
        <p:spPr>
          <a:xfrm>
            <a:off x="5711957" y="4197085"/>
            <a:ext cx="2400267" cy="864096"/>
          </a:xfrm>
          <a:prstGeom prst="rightArrow">
            <a:avLst/>
          </a:prstGeom>
          <a:solidFill>
            <a:schemeClr val="accent1">
              <a:lumMod val="20000"/>
              <a:lumOff val="80000"/>
            </a:schemeClr>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9" name="Afbeelding 8">
            <a:extLst>
              <a:ext uri="{FF2B5EF4-FFF2-40B4-BE49-F238E27FC236}">
                <a16:creationId xmlns:a16="http://schemas.microsoft.com/office/drawing/2014/main" id="{CF49CAD5-0566-46B7-A549-35E7CE67EDF6}"/>
              </a:ext>
            </a:extLst>
          </p:cNvPr>
          <p:cNvPicPr>
            <a:picLocks noChangeAspect="1"/>
          </p:cNvPicPr>
          <p:nvPr/>
        </p:nvPicPr>
        <p:blipFill>
          <a:blip r:embed="rId2"/>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902362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7.3 We streven naar standaardisatie</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We streven in producten, processen, procedures, applicaties, infrastructuur, gegevensgebruik en architectuur zoveel mogelijk naar standaardisatie. Door standaardisatie is het mogelijk uniformiteit in de gekozen oplossingen te creëren, de doelmatigheid van processen te verhogen en de doorlooptijd van processen te verlagen, de continuïteit te waarborgen, de kwaliteit van de uit te wisselen informatie te verhogen en de informatie-uitwisseling tussen (keten-)partners te verbeteren.</a:t>
            </a:r>
            <a:br>
              <a:rPr lang="nl-NL" sz="1333" dirty="0"/>
            </a:br>
            <a:endParaRPr lang="nl-NL" sz="133" dirty="0">
              <a:solidFill>
                <a:srgbClr val="FF0000"/>
              </a:solidFill>
            </a:endParaRPr>
          </a:p>
          <a:p>
            <a:r>
              <a:rPr lang="nl-NL" dirty="0">
                <a:solidFill>
                  <a:srgbClr val="FF0000"/>
                </a:solidFill>
                <a:latin typeface="+mn-lt"/>
              </a:rPr>
              <a:t>Implicaties</a:t>
            </a:r>
          </a:p>
          <a:p>
            <a:pPr lvl="1"/>
            <a:r>
              <a:rPr lang="nl-NL" sz="1867" dirty="0"/>
              <a:t>De toepassing van standaarden moet worden bewaakt;</a:t>
            </a:r>
          </a:p>
          <a:p>
            <a:pPr lvl="1"/>
            <a:r>
              <a:rPr lang="nl-NL" sz="1867" dirty="0"/>
              <a:t>Standaarden hebben betrekking op de toe te passen techniek én op de toe te passen uitgangspunten;</a:t>
            </a:r>
          </a:p>
          <a:p>
            <a:pPr lvl="1"/>
            <a:r>
              <a:rPr lang="nl-NL" sz="1867" dirty="0"/>
              <a:t>We maken gebruik van internationale of landelijke standaards en bij uitzondering van lokale standaards;</a:t>
            </a:r>
          </a:p>
          <a:p>
            <a:pPr lvl="1"/>
            <a:r>
              <a:rPr lang="nl-NL" sz="1867" dirty="0"/>
              <a:t>De toe te passen (</a:t>
            </a:r>
            <a:r>
              <a:rPr lang="nl-NL" sz="1867" dirty="0" err="1"/>
              <a:t>inter</a:t>
            </a:r>
            <a:r>
              <a:rPr lang="nl-NL" sz="1867" dirty="0"/>
              <a:t>-)nationale standaards zijn conform de open standaarden en versies van het Forum Standaardisatie.</a:t>
            </a:r>
          </a:p>
          <a:p>
            <a:pPr marL="1142971" lvl="2" indent="0">
              <a:buNone/>
            </a:pPr>
            <a:r>
              <a:rPr lang="nl-NL" sz="2133" dirty="0"/>
              <a:t> </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spTree>
    <p:extLst>
      <p:ext uri="{BB962C8B-B14F-4D97-AF65-F5344CB8AC3E}">
        <p14:creationId xmlns:p14="http://schemas.microsoft.com/office/powerpoint/2010/main" val="288960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7649" y="1"/>
            <a:ext cx="8654752" cy="994833"/>
          </a:xfrm>
        </p:spPr>
        <p:txBody>
          <a:bodyPr/>
          <a:lstStyle/>
          <a:p>
            <a:r>
              <a:rPr lang="nl-NL" dirty="0">
                <a:latin typeface="+mn-lt"/>
              </a:rPr>
              <a:t>8. Veilig en vertrouwd</a:t>
            </a:r>
          </a:p>
        </p:txBody>
      </p:sp>
      <p:sp>
        <p:nvSpPr>
          <p:cNvPr id="4" name="Tekstvak 3"/>
          <p:cNvSpPr txBox="1"/>
          <p:nvPr/>
        </p:nvSpPr>
        <p:spPr>
          <a:xfrm>
            <a:off x="239349" y="1412777"/>
            <a:ext cx="6048673" cy="869277"/>
          </a:xfrm>
          <a:prstGeom prst="rect">
            <a:avLst/>
          </a:prstGeom>
          <a:noFill/>
        </p:spPr>
        <p:txBody>
          <a:bodyPr wrap="square" rtlCol="0">
            <a:spAutoFit/>
          </a:bodyPr>
          <a:lstStyle/>
          <a:p>
            <a:r>
              <a:rPr lang="nl-NL" sz="1867" b="1" dirty="0">
                <a:solidFill>
                  <a:srgbClr val="FF0000"/>
                </a:solidFill>
              </a:rPr>
              <a:t>Doel:</a:t>
            </a:r>
          </a:p>
          <a:p>
            <a:pPr>
              <a:lnSpc>
                <a:spcPts val="1867"/>
              </a:lnSpc>
            </a:pPr>
            <a:r>
              <a:rPr lang="nl-NL" sz="1867" dirty="0"/>
              <a:t>Informatie is geclassificeerd en daar waar nodig worden maatregelen getroffen om informatie af te schermen.</a:t>
            </a:r>
          </a:p>
        </p:txBody>
      </p:sp>
      <p:sp>
        <p:nvSpPr>
          <p:cNvPr id="5" name="Tekstvak 4"/>
          <p:cNvSpPr txBox="1"/>
          <p:nvPr/>
        </p:nvSpPr>
        <p:spPr>
          <a:xfrm>
            <a:off x="239348" y="3236980"/>
            <a:ext cx="6048673" cy="2103589"/>
          </a:xfrm>
          <a:prstGeom prst="rect">
            <a:avLst/>
          </a:prstGeom>
          <a:noFill/>
        </p:spPr>
        <p:txBody>
          <a:bodyPr wrap="square" rtlCol="0">
            <a:spAutoFit/>
          </a:bodyPr>
          <a:lstStyle/>
          <a:p>
            <a:r>
              <a:rPr lang="nl-NL" sz="1867" b="1" dirty="0">
                <a:solidFill>
                  <a:srgbClr val="FF0000"/>
                </a:solidFill>
              </a:rPr>
              <a:t>Reden:</a:t>
            </a:r>
          </a:p>
          <a:p>
            <a:r>
              <a:rPr lang="nl-NL" sz="1867" dirty="0"/>
              <a:t>Informatie mag niet in verkeerde handen komen en mag niet worden gebruikt om de persoonlijke levenssfeer te schaden. Informatie heeft een waarde waarop aan de omgang daarmee eisen worden gesteld vanuit wet- en regelgeving. De beschikbaarheid, integriteit en vertrouwelijkheid van de informatie dient gewaarborgd te worden.</a:t>
            </a:r>
          </a:p>
        </p:txBody>
      </p:sp>
      <p:sp>
        <p:nvSpPr>
          <p:cNvPr id="7" name="Tekstvak 6"/>
          <p:cNvSpPr txBox="1"/>
          <p:nvPr/>
        </p:nvSpPr>
        <p:spPr>
          <a:xfrm>
            <a:off x="6384032" y="1412776"/>
            <a:ext cx="5472608" cy="954300"/>
          </a:xfrm>
          <a:prstGeom prst="rect">
            <a:avLst/>
          </a:prstGeom>
          <a:solidFill>
            <a:srgbClr val="FF0000">
              <a:alpha val="25000"/>
            </a:srgbClr>
          </a:solidFill>
        </p:spPr>
        <p:txBody>
          <a:bodyPr wrap="square" rtlCol="0">
            <a:spAutoFit/>
          </a:bodyPr>
          <a:lstStyle/>
          <a:p>
            <a:r>
              <a:rPr lang="nl-NL" sz="1867" b="1" dirty="0">
                <a:solidFill>
                  <a:srgbClr val="FF0000"/>
                </a:solidFill>
              </a:rPr>
              <a:t>Principe:</a:t>
            </a:r>
          </a:p>
          <a:p>
            <a:pPr marL="457189" indent="-457189">
              <a:buFont typeface="+mj-lt"/>
              <a:buAutoNum type="arabicPeriod"/>
            </a:pPr>
            <a:r>
              <a:rPr lang="nl-NL" sz="1867" dirty="0">
                <a:hlinkClick r:id="rId2" action="ppaction://hlinksldjump"/>
              </a:rPr>
              <a:t>Security en privacy  is vanaf de tekentafel ingericht volgens Plan-Do-Check-Act method</a:t>
            </a:r>
            <a:r>
              <a:rPr lang="nl-NL" sz="1867" dirty="0"/>
              <a:t>iek</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204" y="2924085"/>
            <a:ext cx="2936761" cy="33182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25726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67" y="279296"/>
            <a:ext cx="10657184" cy="994833"/>
          </a:xfrm>
        </p:spPr>
        <p:txBody>
          <a:bodyPr/>
          <a:lstStyle/>
          <a:p>
            <a:r>
              <a:rPr lang="nl-NL" sz="3067" dirty="0"/>
              <a:t>8.1 Security en privacy is vanaf de tekentafel ingericht </a:t>
            </a:r>
            <a:br>
              <a:rPr lang="nl-NL" sz="3067" dirty="0"/>
            </a:br>
            <a:r>
              <a:rPr lang="nl-NL" sz="3067" dirty="0"/>
              <a:t>volgens de Plan-Do-Check-Act methodiek</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Vanaf tekentafel (dus vanaf begin) wordt rekening gehouden met informatiebeveiliging en privacy. </a:t>
            </a:r>
            <a:br>
              <a:rPr lang="nl-NL" sz="1867" dirty="0"/>
            </a:br>
            <a:r>
              <a:rPr lang="nl-NL" sz="1867" dirty="0"/>
              <a:t>Er moet worden voldaan aan het beleid en het normenkader op het gebied van informatieveiligheid (Baseline Informatieveiligheid Gemeenten).</a:t>
            </a:r>
          </a:p>
          <a:p>
            <a:pPr marL="0" indent="0">
              <a:buNone/>
            </a:pPr>
            <a:endParaRPr lang="nl-NL" sz="933" dirty="0">
              <a:solidFill>
                <a:srgbClr val="FF0000"/>
              </a:solidFill>
            </a:endParaRPr>
          </a:p>
          <a:p>
            <a:r>
              <a:rPr lang="nl-NL" dirty="0">
                <a:solidFill>
                  <a:srgbClr val="FF0000"/>
                </a:solidFill>
                <a:latin typeface="+mn-lt"/>
              </a:rPr>
              <a:t>Implicaties</a:t>
            </a:r>
          </a:p>
          <a:p>
            <a:pPr lvl="1"/>
            <a:r>
              <a:rPr lang="nl-NL" sz="1867" dirty="0"/>
              <a:t>Informatieveiligheid en privacy zijn de verantwoordelijkheid van het lijnmanagement; </a:t>
            </a:r>
          </a:p>
          <a:p>
            <a:pPr lvl="1"/>
            <a:r>
              <a:rPr lang="nl-NL" sz="1867" dirty="0"/>
              <a:t>Er worden voortdurend </a:t>
            </a:r>
            <a:r>
              <a:rPr lang="nl-NL" sz="1867" dirty="0" err="1"/>
              <a:t>risico-analyses</a:t>
            </a:r>
            <a:r>
              <a:rPr lang="nl-NL" sz="1867" dirty="0"/>
              <a:t> uitgevoerd om de classificatie beschikbaarheid, betrouwbaarheid en vertrouwelijkheid (= o.a. autorisatie) te toetsen en vast te stellen;</a:t>
            </a:r>
          </a:p>
          <a:p>
            <a:pPr lvl="1"/>
            <a:r>
              <a:rPr lang="nl-NL" sz="1867" dirty="0"/>
              <a:t>Er wordt continu aandacht besteed aan bewustwording;</a:t>
            </a:r>
          </a:p>
          <a:p>
            <a:pPr lvl="1"/>
            <a:r>
              <a:rPr lang="nl-NL" sz="1867" dirty="0"/>
              <a:t>Security en privacy geldt vanaf ontstaan van informatie tot de beheerste vernietiging, dan wel het overbrengen naar historisch archief;</a:t>
            </a:r>
          </a:p>
          <a:p>
            <a:pPr lvl="1"/>
            <a:r>
              <a:rPr lang="nl-NL" sz="1867" dirty="0"/>
              <a:t>Door middel van controles en toezicht worden verbeteracties geïnitieerd;</a:t>
            </a:r>
          </a:p>
          <a:p>
            <a:pPr lvl="1"/>
            <a:r>
              <a:rPr lang="nl-NL" sz="1867" dirty="0"/>
              <a:t>Twee keer per jaar, aansluitend op de PCC, wordt een control statement opgeleverd.</a:t>
            </a: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spTree>
    <p:extLst>
      <p:ext uri="{BB962C8B-B14F-4D97-AF65-F5344CB8AC3E}">
        <p14:creationId xmlns:p14="http://schemas.microsoft.com/office/powerpoint/2010/main" val="48178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1. Open en connectief</a:t>
            </a:r>
          </a:p>
        </p:txBody>
      </p:sp>
      <p:sp>
        <p:nvSpPr>
          <p:cNvPr id="4" name="Tekstvak 3"/>
          <p:cNvSpPr txBox="1"/>
          <p:nvPr/>
        </p:nvSpPr>
        <p:spPr>
          <a:xfrm>
            <a:off x="239349" y="1412776"/>
            <a:ext cx="6048673" cy="1843903"/>
          </a:xfrm>
          <a:prstGeom prst="rect">
            <a:avLst/>
          </a:prstGeom>
          <a:noFill/>
        </p:spPr>
        <p:txBody>
          <a:bodyPr wrap="square" rtlCol="0">
            <a:spAutoFit/>
          </a:bodyPr>
          <a:lstStyle/>
          <a:p>
            <a:r>
              <a:rPr lang="nl-NL" sz="1867" b="1" dirty="0">
                <a:solidFill>
                  <a:srgbClr val="FF0000"/>
                </a:solidFill>
              </a:rPr>
              <a:t>Doel:</a:t>
            </a:r>
          </a:p>
          <a:p>
            <a:pPr>
              <a:lnSpc>
                <a:spcPts val="1867"/>
              </a:lnSpc>
            </a:pPr>
            <a:r>
              <a:rPr lang="nl-NL" sz="1867" dirty="0"/>
              <a:t>Toepassingen moeten onderling kunnen communiceren en samenwerken en eenvoudig gekoppeld / geïntegreerd kunnen worden, zowel intern als extern. </a:t>
            </a:r>
          </a:p>
          <a:p>
            <a:pPr>
              <a:lnSpc>
                <a:spcPts val="1867"/>
              </a:lnSpc>
            </a:pPr>
            <a:r>
              <a:rPr lang="nl-NL" sz="1867" dirty="0"/>
              <a:t>Dit geldt zowel op proces / functieniveau, als op dataniveau. </a:t>
            </a:r>
          </a:p>
          <a:p>
            <a:pPr>
              <a:lnSpc>
                <a:spcPts val="1867"/>
              </a:lnSpc>
            </a:pPr>
            <a:r>
              <a:rPr lang="nl-NL" sz="1867" dirty="0"/>
              <a:t>Ook moeten toepassingen zo eenvoudig en zoveel mogelijk data ter beschikking stellen aan hun omgeving.</a:t>
            </a:r>
          </a:p>
        </p:txBody>
      </p:sp>
      <p:sp>
        <p:nvSpPr>
          <p:cNvPr id="5" name="Tekstvak 4"/>
          <p:cNvSpPr txBox="1"/>
          <p:nvPr/>
        </p:nvSpPr>
        <p:spPr>
          <a:xfrm>
            <a:off x="287354" y="3515372"/>
            <a:ext cx="6048673" cy="2331216"/>
          </a:xfrm>
          <a:prstGeom prst="rect">
            <a:avLst/>
          </a:prstGeom>
          <a:noFill/>
        </p:spPr>
        <p:txBody>
          <a:bodyPr wrap="square" rtlCol="0">
            <a:spAutoFit/>
          </a:bodyPr>
          <a:lstStyle/>
          <a:p>
            <a:r>
              <a:rPr lang="nl-NL" sz="1867" b="1" dirty="0">
                <a:solidFill>
                  <a:srgbClr val="FF0000"/>
                </a:solidFill>
              </a:rPr>
              <a:t>Reden:</a:t>
            </a:r>
          </a:p>
          <a:p>
            <a:pPr>
              <a:lnSpc>
                <a:spcPts val="1867"/>
              </a:lnSpc>
            </a:pPr>
            <a:r>
              <a:rPr lang="nl-NL" sz="1867" dirty="0"/>
              <a:t>Processen moeten op elkaar aansluiten (horizontaal en verticaal). Voor een juiste en optimale dienstverlening is het kunnen combineren van data uit diverse bronnen (intern en extern)  belangrijk. Denk bijvoorbeeld aan het kunnen genereren van een integraal klantbeeld. Daarnaast zal de uitwisseling van data tussen ketenpartners en met landelijke voorzieningen alleen maar toenemen.</a:t>
            </a:r>
          </a:p>
          <a:p>
            <a:pPr>
              <a:lnSpc>
                <a:spcPts val="1867"/>
              </a:lnSpc>
            </a:pPr>
            <a:r>
              <a:rPr lang="nl-NL" sz="1867" dirty="0"/>
              <a:t>Toepassingen moeten daarvoor geschikt zijn.</a:t>
            </a:r>
          </a:p>
        </p:txBody>
      </p:sp>
      <p:sp>
        <p:nvSpPr>
          <p:cNvPr id="7" name="Tekstvak 6"/>
          <p:cNvSpPr txBox="1"/>
          <p:nvPr/>
        </p:nvSpPr>
        <p:spPr>
          <a:xfrm>
            <a:off x="6336027" y="1412776"/>
            <a:ext cx="5472608" cy="1528945"/>
          </a:xfrm>
          <a:prstGeom prst="rect">
            <a:avLst/>
          </a:prstGeom>
          <a:solidFill>
            <a:srgbClr val="FF0000">
              <a:alpha val="25000"/>
            </a:srgbClr>
          </a:solidFill>
        </p:spPr>
        <p:txBody>
          <a:bodyPr wrap="square" rtlCol="0">
            <a:spAutoFit/>
          </a:bodyPr>
          <a:lstStyle/>
          <a:p>
            <a:r>
              <a:rPr lang="nl-NL" sz="1867" b="1" dirty="0">
                <a:solidFill>
                  <a:srgbClr val="FF0000"/>
                </a:solidFill>
              </a:rPr>
              <a:t>Principes:</a:t>
            </a:r>
          </a:p>
          <a:p>
            <a:pPr marL="457189" indent="-457189">
              <a:buFont typeface="+mj-lt"/>
              <a:buAutoNum type="arabicPeriod"/>
            </a:pPr>
            <a:r>
              <a:rPr lang="nl-NL" sz="1867" dirty="0">
                <a:hlinkClick r:id="rId2" action="ppaction://hlinksldjump"/>
              </a:rPr>
              <a:t>Data is open en wordt gedeeld</a:t>
            </a:r>
            <a:endParaRPr lang="nl-NL" sz="1867" dirty="0"/>
          </a:p>
          <a:p>
            <a:pPr marL="457189" indent="-457189" defTabSz="478355">
              <a:buFontTx/>
              <a:buAutoNum type="arabicPeriod"/>
            </a:pPr>
            <a:r>
              <a:rPr lang="nl-NL" sz="1867" dirty="0">
                <a:hlinkClick r:id="rId3" action="ppaction://hlinksldjump"/>
              </a:rPr>
              <a:t>Data-uitwisseling en transacties verlopen via gestandaardiseerde services</a:t>
            </a:r>
            <a:endParaRPr lang="nl-NL" sz="1867" dirty="0"/>
          </a:p>
          <a:p>
            <a:pPr marL="457189" indent="-457189" defTabSz="478355">
              <a:buFontTx/>
              <a:buAutoNum type="arabicPeriod"/>
            </a:pPr>
            <a:r>
              <a:rPr lang="nl-NL" sz="1867" dirty="0">
                <a:hlinkClick r:id="rId4" action="ppaction://hlinksldjump"/>
              </a:rPr>
              <a:t>We ondersteunen </a:t>
            </a:r>
            <a:r>
              <a:rPr lang="nl-NL" sz="1867" dirty="0" err="1">
                <a:hlinkClick r:id="rId4" action="ppaction://hlinksldjump"/>
              </a:rPr>
              <a:t>multi-channeling</a:t>
            </a:r>
            <a:r>
              <a:rPr lang="nl-NL" sz="1867" dirty="0">
                <a:hlinkClick r:id="rId4" action="ppaction://hlinksldjump"/>
              </a:rPr>
              <a:t> </a:t>
            </a:r>
            <a:endParaRPr lang="nl-NL" sz="1867" dirty="0"/>
          </a:p>
        </p:txBody>
      </p:sp>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2118" y="3166113"/>
            <a:ext cx="3264361" cy="31142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Afbeelding 7">
            <a:extLst>
              <a:ext uri="{FF2B5EF4-FFF2-40B4-BE49-F238E27FC236}">
                <a16:creationId xmlns:a16="http://schemas.microsoft.com/office/drawing/2014/main" id="{9D43BAE0-0093-4194-97E1-E9E835EDA9A1}"/>
              </a:ext>
            </a:extLst>
          </p:cNvPr>
          <p:cNvPicPr>
            <a:picLocks noChangeAspect="1"/>
          </p:cNvPicPr>
          <p:nvPr/>
        </p:nvPicPr>
        <p:blipFill>
          <a:blip r:embed="rId6"/>
          <a:stretch>
            <a:fillRect/>
          </a:stretch>
        </p:blipFill>
        <p:spPr>
          <a:xfrm>
            <a:off x="10741241" y="5297865"/>
            <a:ext cx="1225117" cy="1470025"/>
          </a:xfrm>
          <a:prstGeom prst="rect">
            <a:avLst/>
          </a:prstGeom>
        </p:spPr>
      </p:pic>
    </p:spTree>
    <p:extLst>
      <p:ext uri="{BB962C8B-B14F-4D97-AF65-F5344CB8AC3E}">
        <p14:creationId xmlns:p14="http://schemas.microsoft.com/office/powerpoint/2010/main" val="251497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351585" y="1"/>
            <a:ext cx="9230816" cy="994833"/>
          </a:xfrm>
        </p:spPr>
        <p:txBody>
          <a:bodyPr/>
          <a:lstStyle/>
          <a:p>
            <a:r>
              <a:rPr lang="nl-NL" sz="3067" dirty="0"/>
              <a:t>1.1 Data is open en wordt gedeeld</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609585" lvl="1" indent="0">
              <a:buNone/>
            </a:pPr>
            <a:r>
              <a:rPr lang="nl-NL" sz="1867" dirty="0"/>
              <a:t>Applicaties, gebruikers en ketenpartners hebben toegang tot data om hun taken uit te voeren.</a:t>
            </a:r>
            <a:br>
              <a:rPr lang="nl-NL" sz="1867" dirty="0"/>
            </a:br>
            <a:r>
              <a:rPr lang="nl-NL" sz="1867" dirty="0"/>
              <a:t>We stellen onze openbare data ter beschikking. </a:t>
            </a:r>
            <a:br>
              <a:rPr lang="nl-NL" sz="1867" dirty="0"/>
            </a:br>
            <a:r>
              <a:rPr lang="nl-NL" sz="1867" dirty="0"/>
              <a:t>Op deze manier stellen we de markt in de gelegenheid om nieuwe oplossingen, zoals mobiele </a:t>
            </a:r>
            <a:r>
              <a:rPr lang="nl-NL" sz="1867" dirty="0" err="1"/>
              <a:t>apps</a:t>
            </a:r>
            <a:r>
              <a:rPr lang="nl-NL" sz="1867" dirty="0"/>
              <a:t>, te ontwikkelen. </a:t>
            </a:r>
            <a:br>
              <a:rPr lang="nl-NL" sz="1867" dirty="0"/>
            </a:br>
            <a:endParaRPr lang="nl-NL" sz="1867" dirty="0"/>
          </a:p>
          <a:p>
            <a:r>
              <a:rPr lang="nl-NL" dirty="0">
                <a:solidFill>
                  <a:srgbClr val="FF0000"/>
                </a:solidFill>
                <a:latin typeface="+mn-lt"/>
              </a:rPr>
              <a:t>Implicaties</a:t>
            </a:r>
          </a:p>
          <a:p>
            <a:pPr lvl="1"/>
            <a:r>
              <a:rPr lang="nl-NL" sz="1867" dirty="0"/>
              <a:t>Applicaties moeten in staat zijn data te delen. Niet alle applicaties zijn daar nu zondermeer toe in staat. Versieverbetering of (uiteindelijk) vervanging kan een oplossing zijn; </a:t>
            </a:r>
          </a:p>
          <a:p>
            <a:pPr lvl="1"/>
            <a:r>
              <a:rPr lang="nl-NL" sz="1867" dirty="0"/>
              <a:t>Er is datamanagement nodig om de data te kunnen classificeren en beheren;</a:t>
            </a:r>
          </a:p>
          <a:p>
            <a:pPr lvl="1"/>
            <a:r>
              <a:rPr lang="nl-NL" sz="1867" dirty="0"/>
              <a:t>Ketenpartners hebben toegang tot onze data, waar zij dat voor hun proces nodig hebben;</a:t>
            </a:r>
          </a:p>
          <a:p>
            <a:pPr lvl="1"/>
            <a:r>
              <a:rPr lang="nl-NL" sz="1867" dirty="0"/>
              <a:t>Openbare en veilige data wordt actief beschikbaar gesteld aan derden; </a:t>
            </a:r>
          </a:p>
          <a:p>
            <a:pPr lvl="1"/>
            <a:r>
              <a:rPr lang="nl-NL" sz="1867" dirty="0"/>
              <a:t>Het delen of openstellen van data mag in geen geval leiden tot het in gevaar brengen van (vertrouwelijke) data, organisaties en/of personen.</a:t>
            </a:r>
          </a:p>
          <a:p>
            <a:pPr marL="0" indent="0">
              <a:buNone/>
            </a:pPr>
            <a:endParaRPr lang="nl-NL" dirty="0">
              <a:latin typeface="+mn-lt"/>
            </a:endParaRPr>
          </a:p>
        </p:txBody>
      </p:sp>
      <p:sp>
        <p:nvSpPr>
          <p:cNvPr id="4" name="Rechthoek 3"/>
          <p:cNvSpPr/>
          <p:nvPr/>
        </p:nvSpPr>
        <p:spPr>
          <a:xfrm>
            <a:off x="143339" y="5829268"/>
            <a:ext cx="184731" cy="461665"/>
          </a:xfrm>
          <a:prstGeom prst="rect">
            <a:avLst/>
          </a:prstGeom>
        </p:spPr>
        <p:txBody>
          <a:bodyPr wrap="none">
            <a:spAutoFit/>
          </a:bodyPr>
          <a:lstStyle/>
          <a:p>
            <a:endParaRPr lang="nl-NL" sz="2400" dirty="0"/>
          </a:p>
        </p:txBody>
      </p:sp>
      <p:sp>
        <p:nvSpPr>
          <p:cNvPr id="5" name="Tekstvak 4"/>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6" name="Afbeelding 5">
            <a:extLst>
              <a:ext uri="{FF2B5EF4-FFF2-40B4-BE49-F238E27FC236}">
                <a16:creationId xmlns:a16="http://schemas.microsoft.com/office/drawing/2014/main" id="{7398C54B-55CE-4897-A17F-93443E47E83E}"/>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154929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1584" y="279296"/>
            <a:ext cx="9230816" cy="994833"/>
          </a:xfrm>
        </p:spPr>
        <p:txBody>
          <a:bodyPr/>
          <a:lstStyle/>
          <a:p>
            <a:r>
              <a:rPr lang="nl-NL" sz="3067" dirty="0"/>
              <a:t>1.2 Data-uitwisseling en transacties verlopen </a:t>
            </a:r>
            <a:br>
              <a:rPr lang="nl-NL" sz="3067" dirty="0"/>
            </a:br>
            <a:r>
              <a:rPr lang="nl-NL" sz="3067" dirty="0"/>
              <a:t>via gestandaardiseerde services</a:t>
            </a:r>
          </a:p>
        </p:txBody>
      </p:sp>
      <p:sp>
        <p:nvSpPr>
          <p:cNvPr id="3" name="Tijdelijke aanduiding voor inhoud 2"/>
          <p:cNvSpPr>
            <a:spLocks noGrp="1"/>
          </p:cNvSpPr>
          <p:nvPr>
            <p:ph idx="1"/>
          </p:nvPr>
        </p:nvSpPr>
        <p:spPr>
          <a:xfrm>
            <a:off x="92221" y="1274128"/>
            <a:ext cx="12099779" cy="4992555"/>
          </a:xfrm>
        </p:spPr>
        <p:txBody>
          <a:bodyPr/>
          <a:lstStyle/>
          <a:p>
            <a:r>
              <a:rPr lang="nl-NL" dirty="0">
                <a:solidFill>
                  <a:srgbClr val="FF0000"/>
                </a:solidFill>
                <a:latin typeface="+mn-lt"/>
              </a:rPr>
              <a:t>Toelichting</a:t>
            </a:r>
          </a:p>
          <a:p>
            <a:pPr marL="609585" lvl="1" indent="0">
              <a:buNone/>
            </a:pPr>
            <a:r>
              <a:rPr lang="nl-NL" sz="1867" dirty="0"/>
              <a:t>Software </a:t>
            </a:r>
            <a:r>
              <a:rPr lang="nl-NL" sz="1867" dirty="0" err="1"/>
              <a:t>Oriented</a:t>
            </a:r>
            <a:r>
              <a:rPr lang="nl-NL" sz="1867" dirty="0"/>
              <a:t> Architecture is een softwarearchitectuurmodel met als doel diensten (services) los te koppelen van besturingssystemen, programmeertalen en andere technieken die onder de applicatie liggen. De services communiceren met elkaar en zijn opgebouwd uit functionaliteiten. Zo zijn afzonderlijk opererende applicaties en systemen met elkaar te verbinden. Service-oriëntatie en het toepassen van standaard uitwisselingsformaten vergroten de flexibiliteit van de organisatie als het gaat om transacties en informatie-uitwisseling.</a:t>
            </a:r>
            <a:br>
              <a:rPr lang="nl-NL" sz="1867" dirty="0"/>
            </a:br>
            <a:endParaRPr lang="nl-NL" sz="1867" dirty="0"/>
          </a:p>
          <a:p>
            <a:r>
              <a:rPr lang="nl-NL" dirty="0">
                <a:solidFill>
                  <a:srgbClr val="FF0000"/>
                </a:solidFill>
                <a:latin typeface="+mn-lt"/>
              </a:rPr>
              <a:t>Implicaties</a:t>
            </a:r>
          </a:p>
          <a:p>
            <a:pPr lvl="1"/>
            <a:r>
              <a:rPr lang="nl-NL" sz="1867" dirty="0"/>
              <a:t>Toepassingen beschikken over de mogelijkheid om via gestandaardiseerde, herbruikbare services te communiceren;</a:t>
            </a:r>
          </a:p>
          <a:p>
            <a:pPr lvl="1"/>
            <a:r>
              <a:rPr lang="nl-NL" sz="1867" dirty="0"/>
              <a:t>De services, inclusief de koppelingen en interfaces, moeten worden beschreven in een catalogus, waarin ook aandacht is voor </a:t>
            </a:r>
            <a:r>
              <a:rPr lang="nl-NL" sz="1867" dirty="0" err="1"/>
              <a:t>versionering</a:t>
            </a:r>
            <a:r>
              <a:rPr lang="nl-NL" sz="1867" dirty="0"/>
              <a:t>, eigenaarschap, e.d.</a:t>
            </a:r>
          </a:p>
          <a:p>
            <a:pPr lvl="1"/>
            <a:endParaRPr lang="nl-NL" dirty="0">
              <a:latin typeface="+mn-lt"/>
            </a:endParaRPr>
          </a:p>
          <a:p>
            <a:pPr marL="0" indent="0">
              <a:buNone/>
            </a:pPr>
            <a:endParaRPr lang="nl-NL" dirty="0">
              <a:latin typeface="+mn-lt"/>
            </a:endParaRPr>
          </a:p>
        </p:txBody>
      </p:sp>
      <p:sp>
        <p:nvSpPr>
          <p:cNvPr id="4" name="Tekstvak 3"/>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5" name="Afbeelding 4">
            <a:extLst>
              <a:ext uri="{FF2B5EF4-FFF2-40B4-BE49-F238E27FC236}">
                <a16:creationId xmlns:a16="http://schemas.microsoft.com/office/drawing/2014/main" id="{07E6DBBF-C9A2-49A9-8491-8D2E9C764F81}"/>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265460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1585" y="1"/>
            <a:ext cx="9230816" cy="994833"/>
          </a:xfrm>
        </p:spPr>
        <p:txBody>
          <a:bodyPr/>
          <a:lstStyle/>
          <a:p>
            <a:r>
              <a:rPr lang="nl-NL" sz="3067" dirty="0"/>
              <a:t>1.3 We ondersteunen </a:t>
            </a:r>
            <a:r>
              <a:rPr lang="nl-NL" sz="3067" dirty="0" err="1"/>
              <a:t>multi-channeling</a:t>
            </a:r>
            <a:endParaRPr lang="nl-NL" sz="3067" dirty="0"/>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609585" lvl="1" indent="0">
              <a:buNone/>
            </a:pPr>
            <a:r>
              <a:rPr lang="nl-NL" sz="1867" dirty="0"/>
              <a:t>Alle dienstverlening is voor alle doelgroepen via de voor hen meest geëigende kanalen toegankelijk. We stimuleren het digitale kanaal, maar de traditionele kanalen blijven beschikbaar. Voor de klant maakt het niet uit via welk kanaal de (aan-)vraag wordt gedaan: de dienstverlening is altijd gelijk. De manier van aanbieden van producten sluit aan op de behoefte van de klant.</a:t>
            </a:r>
            <a:br>
              <a:rPr lang="nl-NL" sz="1867" dirty="0"/>
            </a:br>
            <a:endParaRPr lang="nl-NL" sz="1867" dirty="0"/>
          </a:p>
          <a:p>
            <a:r>
              <a:rPr lang="nl-NL" dirty="0">
                <a:solidFill>
                  <a:srgbClr val="FF0000"/>
                </a:solidFill>
                <a:latin typeface="+mn-lt"/>
              </a:rPr>
              <a:t>Implicaties</a:t>
            </a:r>
          </a:p>
          <a:p>
            <a:pPr lvl="1"/>
            <a:r>
              <a:rPr lang="nl-NL" sz="1867" dirty="0"/>
              <a:t>Alle applicaties moeten kunnen integreren met digitale kanalen;</a:t>
            </a:r>
          </a:p>
          <a:p>
            <a:pPr lvl="1"/>
            <a:r>
              <a:rPr lang="nl-NL" sz="1867" dirty="0"/>
              <a:t>Het proces voor de verwerking van (aan)vragen is generiek, ongeacht het ontvangende kanaal;</a:t>
            </a:r>
          </a:p>
          <a:p>
            <a:pPr lvl="1"/>
            <a:r>
              <a:rPr lang="nl-NL" sz="1867" dirty="0"/>
              <a:t>Er moet altijd een passend alternatief zijn voor digitale dienstverlening via de andere kanalen.</a:t>
            </a:r>
          </a:p>
          <a:p>
            <a:pPr marL="0" indent="0">
              <a:buNone/>
            </a:pPr>
            <a:endParaRPr lang="nl-NL" dirty="0">
              <a:latin typeface="+mn-lt"/>
            </a:endParaRPr>
          </a:p>
        </p:txBody>
      </p:sp>
      <p:sp>
        <p:nvSpPr>
          <p:cNvPr id="5" name="Tekstvak 4"/>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6" name="Afbeelding 5">
            <a:extLst>
              <a:ext uri="{FF2B5EF4-FFF2-40B4-BE49-F238E27FC236}">
                <a16:creationId xmlns:a16="http://schemas.microsoft.com/office/drawing/2014/main" id="{9ED4E6F3-134A-4E95-8CA6-FAE2F5FECEA3}"/>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162898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2. Flexibel en wendbaar</a:t>
            </a:r>
          </a:p>
        </p:txBody>
      </p:sp>
      <p:sp>
        <p:nvSpPr>
          <p:cNvPr id="4" name="Tekstvak 3"/>
          <p:cNvSpPr txBox="1"/>
          <p:nvPr/>
        </p:nvSpPr>
        <p:spPr>
          <a:xfrm>
            <a:off x="239349" y="1412776"/>
            <a:ext cx="6048673" cy="1112933"/>
          </a:xfrm>
          <a:prstGeom prst="rect">
            <a:avLst/>
          </a:prstGeom>
          <a:noFill/>
        </p:spPr>
        <p:txBody>
          <a:bodyPr wrap="square" rtlCol="0">
            <a:spAutoFit/>
          </a:bodyPr>
          <a:lstStyle/>
          <a:p>
            <a:r>
              <a:rPr lang="nl-NL" sz="1867" b="1" dirty="0">
                <a:solidFill>
                  <a:srgbClr val="FF0000"/>
                </a:solidFill>
              </a:rPr>
              <a:t>Doel:</a:t>
            </a:r>
          </a:p>
          <a:p>
            <a:pPr>
              <a:lnSpc>
                <a:spcPts val="1867"/>
              </a:lnSpc>
            </a:pPr>
            <a:r>
              <a:rPr lang="nl-NL" sz="1867" dirty="0"/>
              <a:t>Het relatief snel kunnen voldoen aan nieuwe/gewijzigde informatiebehoefte, het inzetten van nieuwe technologische mogelijkheden.</a:t>
            </a:r>
          </a:p>
        </p:txBody>
      </p:sp>
      <p:sp>
        <p:nvSpPr>
          <p:cNvPr id="5" name="Tekstvak 4"/>
          <p:cNvSpPr txBox="1"/>
          <p:nvPr/>
        </p:nvSpPr>
        <p:spPr>
          <a:xfrm>
            <a:off x="239348" y="3236980"/>
            <a:ext cx="6048673" cy="1600246"/>
          </a:xfrm>
          <a:prstGeom prst="rect">
            <a:avLst/>
          </a:prstGeom>
          <a:noFill/>
        </p:spPr>
        <p:txBody>
          <a:bodyPr wrap="square" rtlCol="0">
            <a:spAutoFit/>
          </a:bodyPr>
          <a:lstStyle/>
          <a:p>
            <a:r>
              <a:rPr lang="nl-NL" sz="1867" b="1" dirty="0">
                <a:solidFill>
                  <a:srgbClr val="FF0000"/>
                </a:solidFill>
              </a:rPr>
              <a:t>Reden:</a:t>
            </a:r>
          </a:p>
          <a:p>
            <a:pPr>
              <a:lnSpc>
                <a:spcPts val="1867"/>
              </a:lnSpc>
            </a:pPr>
            <a:r>
              <a:rPr lang="nl-NL" sz="1867" dirty="0"/>
              <a:t>Het moet relatief eenvoudig zijn om te kunnen omgaan met wijzigingen in wet- en regelgeving, visie, strategie, processen, organisatiestructuur, informatiebehoefte en (technologische) functionaliteit. Dit wordt ook wel aangeduid met “agile”.</a:t>
            </a:r>
          </a:p>
        </p:txBody>
      </p:sp>
      <p:sp>
        <p:nvSpPr>
          <p:cNvPr id="7" name="Tekstvak 6"/>
          <p:cNvSpPr txBox="1"/>
          <p:nvPr/>
        </p:nvSpPr>
        <p:spPr>
          <a:xfrm>
            <a:off x="6384032" y="1412776"/>
            <a:ext cx="5472608" cy="1816266"/>
          </a:xfrm>
          <a:prstGeom prst="rect">
            <a:avLst/>
          </a:prstGeom>
          <a:solidFill>
            <a:srgbClr val="FF0000">
              <a:alpha val="25000"/>
            </a:srgbClr>
          </a:solidFill>
        </p:spPr>
        <p:txBody>
          <a:bodyPr wrap="square" rtlCol="0">
            <a:spAutoFit/>
          </a:bodyPr>
          <a:lstStyle/>
          <a:p>
            <a:r>
              <a:rPr lang="nl-NL" sz="1867" b="1" dirty="0">
                <a:solidFill>
                  <a:srgbClr val="FF0000"/>
                </a:solidFill>
              </a:rPr>
              <a:t>Principes:</a:t>
            </a:r>
          </a:p>
          <a:p>
            <a:pPr marL="457189" indent="-457189">
              <a:buFontTx/>
              <a:buAutoNum type="arabicPeriod"/>
            </a:pPr>
            <a:r>
              <a:rPr lang="nl-NL" sz="1867" dirty="0">
                <a:hlinkClick r:id="rId2" action="ppaction://hlinksldjump"/>
              </a:rPr>
              <a:t>We streven naar autonome, onafhankelijke componenten, die eenvoudig inwisselbaar en stapelbaar zijn</a:t>
            </a:r>
            <a:endParaRPr lang="nl-NL" sz="1867" dirty="0"/>
          </a:p>
          <a:p>
            <a:pPr marL="457189" indent="-457189">
              <a:buFontTx/>
              <a:buAutoNum type="arabicPeriod"/>
            </a:pPr>
            <a:r>
              <a:rPr lang="nl-NL" sz="1867" dirty="0">
                <a:hlinkClick r:id="rId3" action="ppaction://hlinksldjump"/>
              </a:rPr>
              <a:t>We streven naar een lagenstructuur met een </a:t>
            </a:r>
            <a:br>
              <a:rPr lang="nl-NL" sz="1867" dirty="0">
                <a:hlinkClick r:id="rId3" action="ppaction://hlinksldjump"/>
              </a:rPr>
            </a:br>
            <a:r>
              <a:rPr lang="nl-NL" sz="1867" dirty="0">
                <a:hlinkClick r:id="rId3" action="ppaction://hlinksldjump"/>
              </a:rPr>
              <a:t>presentatie-, service-, business- en </a:t>
            </a:r>
            <a:r>
              <a:rPr lang="nl-NL" sz="1867" dirty="0" err="1">
                <a:hlinkClick r:id="rId3" action="ppaction://hlinksldjump"/>
              </a:rPr>
              <a:t>datalaag</a:t>
            </a:r>
            <a:endParaRPr lang="nl-NL" sz="1867"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107" y="3332990"/>
            <a:ext cx="3175000" cy="3086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Afbeelding 7">
            <a:extLst>
              <a:ext uri="{FF2B5EF4-FFF2-40B4-BE49-F238E27FC236}">
                <a16:creationId xmlns:a16="http://schemas.microsoft.com/office/drawing/2014/main" id="{19DB870C-FC2B-40A0-A908-9B4CC508B0ED}"/>
              </a:ext>
            </a:extLst>
          </p:cNvPr>
          <p:cNvPicPr>
            <a:picLocks noChangeAspect="1"/>
          </p:cNvPicPr>
          <p:nvPr/>
        </p:nvPicPr>
        <p:blipFill>
          <a:blip r:embed="rId5"/>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384293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339" y="164638"/>
            <a:ext cx="11905323" cy="1109492"/>
          </a:xfrm>
        </p:spPr>
        <p:txBody>
          <a:bodyPr/>
          <a:lstStyle/>
          <a:p>
            <a:r>
              <a:rPr lang="nl-NL" sz="3067" dirty="0"/>
              <a:t>2.1 We streven naar autonome, onafhankelijke componenten, </a:t>
            </a:r>
            <a:br>
              <a:rPr lang="nl-NL" sz="3067" dirty="0"/>
            </a:br>
            <a:r>
              <a:rPr lang="nl-NL" sz="3067" dirty="0"/>
              <a:t>die eenvoudig inwisselbaar en stapelbaar zijn</a:t>
            </a:r>
          </a:p>
        </p:txBody>
      </p:sp>
      <p:sp>
        <p:nvSpPr>
          <p:cNvPr id="3" name="Tijdelijke aanduiding voor inhoud 2"/>
          <p:cNvSpPr>
            <a:spLocks noGrp="1"/>
          </p:cNvSpPr>
          <p:nvPr>
            <p:ph idx="1"/>
          </p:nvPr>
        </p:nvSpPr>
        <p:spPr>
          <a:xfrm>
            <a:off x="47328" y="1316765"/>
            <a:ext cx="12097344" cy="4992555"/>
          </a:xfrm>
        </p:spPr>
        <p:txBody>
          <a:bodyPr/>
          <a:lstStyle/>
          <a:p>
            <a:r>
              <a:rPr lang="nl-NL" dirty="0">
                <a:solidFill>
                  <a:srgbClr val="FF0000"/>
                </a:solidFill>
                <a:latin typeface="+mn-lt"/>
              </a:rPr>
              <a:t>Toelichting</a:t>
            </a:r>
          </a:p>
          <a:p>
            <a:pPr marL="533387" lvl="1" indent="0">
              <a:buNone/>
            </a:pPr>
            <a:r>
              <a:rPr lang="nl-NL" sz="1867" dirty="0"/>
              <a:t>We streven naar een applicatielandschap, dat modulair is opgebouwd, zodat componenten eenvoudig heringericht of vervangen kunnen worden. Zo kan snel en flexibel op veranderende omstandigheden worden ingespeeld.</a:t>
            </a:r>
          </a:p>
          <a:p>
            <a:pPr marL="533387" lvl="1" indent="0">
              <a:buNone/>
            </a:pPr>
            <a:endParaRPr lang="nl-NL" dirty="0">
              <a:latin typeface="+mn-lt"/>
            </a:endParaRPr>
          </a:p>
          <a:p>
            <a:r>
              <a:rPr lang="nl-NL" dirty="0">
                <a:solidFill>
                  <a:srgbClr val="FF0000"/>
                </a:solidFill>
                <a:latin typeface="+mn-lt"/>
              </a:rPr>
              <a:t>Implicaties</a:t>
            </a:r>
          </a:p>
          <a:p>
            <a:pPr lvl="1"/>
            <a:r>
              <a:rPr lang="nl-NL" sz="1867" dirty="0"/>
              <a:t>Applicaties moeten modulair van opzet zijn</a:t>
            </a:r>
          </a:p>
          <a:p>
            <a:pPr lvl="1"/>
            <a:r>
              <a:rPr lang="nl-NL" sz="1867" dirty="0"/>
              <a:t>Applicaties moeten zodanig open zijn, dat eenvoudig met andere componenten gekoppeld kan worden</a:t>
            </a:r>
          </a:p>
          <a:p>
            <a:pPr lvl="1"/>
            <a:r>
              <a:rPr lang="nl-NL" sz="1867" dirty="0"/>
              <a:t>Applicaties moet er weinig of geen last van ondervinden indien componenten worden uitgewisseld of gewijzigd</a:t>
            </a:r>
          </a:p>
          <a:p>
            <a:pPr lvl="1"/>
            <a:r>
              <a:rPr lang="nl-NL" sz="1867" dirty="0"/>
              <a:t>Koppelingen tussen componenten zijn gebaseerd op standaard uitwisselingsformaten en of standaard services</a:t>
            </a:r>
          </a:p>
          <a:p>
            <a:pPr lvl="1"/>
            <a:r>
              <a:rPr lang="nl-NL" sz="1867" dirty="0"/>
              <a:t>Standaardisering van koppelvlakken verkleint de complexiteit en vergroot de wendbaarheid. </a:t>
            </a:r>
            <a:endParaRPr lang="nl-NL" dirty="0"/>
          </a:p>
        </p:txBody>
      </p:sp>
      <p:sp>
        <p:nvSpPr>
          <p:cNvPr id="5" name="Tekstvak 4"/>
          <p:cNvSpPr txBox="1"/>
          <p:nvPr/>
        </p:nvSpPr>
        <p:spPr>
          <a:xfrm>
            <a:off x="239350" y="6117299"/>
            <a:ext cx="534121" cy="256545"/>
          </a:xfrm>
          <a:prstGeom prst="rect">
            <a:avLst/>
          </a:prstGeom>
          <a:noFill/>
        </p:spPr>
        <p:txBody>
          <a:bodyPr wrap="none" rtlCol="0">
            <a:spAutoFit/>
          </a:bodyPr>
          <a:lstStyle/>
          <a:p>
            <a:r>
              <a:rPr lang="nl-NL" sz="1067" dirty="0"/>
              <a:t> </a:t>
            </a:r>
            <a:r>
              <a:rPr lang="nl-NL" sz="1067" dirty="0">
                <a:hlinkClick r:id="rId2" action="ppaction://hlinksldjump"/>
              </a:rPr>
              <a:t>Terug</a:t>
            </a:r>
            <a:endParaRPr lang="nl-NL" sz="1067" dirty="0"/>
          </a:p>
        </p:txBody>
      </p:sp>
      <p:pic>
        <p:nvPicPr>
          <p:cNvPr id="6" name="Afbeelding 5">
            <a:extLst>
              <a:ext uri="{FF2B5EF4-FFF2-40B4-BE49-F238E27FC236}">
                <a16:creationId xmlns:a16="http://schemas.microsoft.com/office/drawing/2014/main" id="{EAB3BD3B-2C5E-4A21-AC1A-892C7AC44034}"/>
              </a:ext>
            </a:extLst>
          </p:cNvPr>
          <p:cNvPicPr>
            <a:picLocks noChangeAspect="1"/>
          </p:cNvPicPr>
          <p:nvPr/>
        </p:nvPicPr>
        <p:blipFill>
          <a:blip r:embed="rId3"/>
          <a:stretch>
            <a:fillRect/>
          </a:stretch>
        </p:blipFill>
        <p:spPr>
          <a:xfrm>
            <a:off x="10741241" y="105933"/>
            <a:ext cx="1225117" cy="1470025"/>
          </a:xfrm>
          <a:prstGeom prst="rect">
            <a:avLst/>
          </a:prstGeom>
        </p:spPr>
      </p:pic>
    </p:spTree>
    <p:extLst>
      <p:ext uri="{BB962C8B-B14F-4D97-AF65-F5344CB8AC3E}">
        <p14:creationId xmlns:p14="http://schemas.microsoft.com/office/powerpoint/2010/main" val="3313376673"/>
      </p:ext>
    </p:extLst>
  </p:cSld>
  <p:clrMapOvr>
    <a:masterClrMapping/>
  </p:clrMapOvr>
</p:sld>
</file>

<file path=ppt/theme/theme1.xml><?xml version="1.0" encoding="utf-8"?>
<a:theme xmlns:a="http://schemas.openxmlformats.org/drawingml/2006/main" name="Kantoorthema">
  <a:themeElements>
    <a:clrScheme name="Haarlemmermeer">
      <a:dk1>
        <a:srgbClr val="000000"/>
      </a:dk1>
      <a:lt1>
        <a:srgbClr val="FFFFFF"/>
      </a:lt1>
      <a:dk2>
        <a:srgbClr val="44546A"/>
      </a:dk2>
      <a:lt2>
        <a:srgbClr val="E7E6E6"/>
      </a:lt2>
      <a:accent1>
        <a:srgbClr val="9C2F85"/>
      </a:accent1>
      <a:accent2>
        <a:srgbClr val="23ABB7"/>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LMR-PPT-sjabloon" id="{828AB1E3-31BF-4ABD-A557-6884AE851612}" vid="{FBDB7AD0-A5D2-44C9-9152-A769F3EA19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754EC258CDC9439E3DFA222F754492" ma:contentTypeVersion="13" ma:contentTypeDescription="Een nieuw document maken." ma:contentTypeScope="" ma:versionID="f6ea839bb24aa08fe9b9d79209cdb040">
  <xsd:schema xmlns:xsd="http://www.w3.org/2001/XMLSchema" xmlns:xs="http://www.w3.org/2001/XMLSchema" xmlns:p="http://schemas.microsoft.com/office/2006/metadata/properties" xmlns:ns2="cc7f86da-021d-4806-89f6-9023d2a8fc9e" xmlns:ns3="4f07aedb-2ec4-43c9-b96c-ee4a8b671d94" xmlns:ns4="4746ef10-7315-4667-8ef3-9a2b57944718" targetNamespace="http://schemas.microsoft.com/office/2006/metadata/properties" ma:root="true" ma:fieldsID="f4b40fbb1ab51d2e26bc1503629afb6b" ns2:_="" ns3:_="" ns4:_="">
    <xsd:import namespace="cc7f86da-021d-4806-89f6-9023d2a8fc9e"/>
    <xsd:import namespace="4f07aedb-2ec4-43c9-b96c-ee4a8b671d94"/>
    <xsd:import namespace="4746ef10-7315-4667-8ef3-9a2b5794471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4:_dlc_DocId" minOccurs="0"/>
                <xsd:element ref="ns4:_dlc_DocIdUrl" minOccurs="0"/>
                <xsd:element ref="ns4:_dlc_DocIdPersistId" minOccurs="0"/>
                <xsd:element ref="ns3:MediaServiceLocation" minOccurs="0"/>
                <xsd:element ref="ns3:MediaServiceGenerationTime" minOccurs="0"/>
                <xsd:element ref="ns3:MediaServiceEventHashCod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f86da-021d-4806-89f6-9023d2a8fc9e"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07aedb-2ec4-43c9-b96c-ee4a8b671d9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Flow_SignoffStatus" ma:index="21" nillable="true" ma:displayName="Afmeldingsstatus" ma:internalName="Afmeldingsstatus">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46ef10-7315-4667-8ef3-9a2b57944718" elementFormDefault="qualified">
    <xsd:import namespace="http://schemas.microsoft.com/office/2006/documentManagement/types"/>
    <xsd:import namespace="http://schemas.microsoft.com/office/infopath/2007/PartnerControls"/>
    <xsd:element name="_dlc_DocId" ma:index="15" nillable="true" ma:displayName="Waarde van de document-id" ma:description="De waarde van de document-id die aan dit item is toegewezen." ma:internalName="_dlc_DocId" ma:readOnly="true">
      <xsd:simpleType>
        <xsd:restriction base="dms:Text"/>
      </xsd:simpleType>
    </xsd:element>
    <xsd:element name="_dlc_DocIdUrl" ma:index="16"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56C5033A40633C418E32F9728078C46F" ma:contentTypeVersion="4" ma:contentTypeDescription="Een nieuw document maken." ma:contentTypeScope="" ma:versionID="60fd4e3317bdf5e3fb0e9686d47622a1">
  <xsd:schema xmlns:xsd="http://www.w3.org/2001/XMLSchema" xmlns:xs="http://www.w3.org/2001/XMLSchema" xmlns:p="http://schemas.microsoft.com/office/2006/metadata/properties" xmlns:ns2="3ac56bbb-42d9-41b7-a816-fdc2f0280c4c" xmlns:ns3="b9d1684f-cd6d-40f9-8989-21f68c37d26f" targetNamespace="http://schemas.microsoft.com/office/2006/metadata/properties" ma:root="true" ma:fieldsID="7abc8b41613b8d122678511006460e32" ns2:_="" ns3:_="">
    <xsd:import namespace="3ac56bbb-42d9-41b7-a816-fdc2f0280c4c"/>
    <xsd:import namespace="b9d1684f-cd6d-40f9-8989-21f68c37d2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56bbb-42d9-41b7-a816-fdc2f0280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d1684f-cd6d-40f9-8989-21f68c37d26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8389EE-195B-4292-A96F-6B7E025A4BB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746ef10-7315-4667-8ef3-9a2b57944718"/>
    <ds:schemaRef ds:uri="4f07aedb-2ec4-43c9-b96c-ee4a8b671d94"/>
    <ds:schemaRef ds:uri="http://purl.org/dc/terms/"/>
    <ds:schemaRef ds:uri="cc7f86da-021d-4806-89f6-9023d2a8fc9e"/>
    <ds:schemaRef ds:uri="http://www.w3.org/XML/1998/namespace"/>
    <ds:schemaRef ds:uri="http://purl.org/dc/dcmitype/"/>
  </ds:schemaRefs>
</ds:datastoreItem>
</file>

<file path=customXml/itemProps2.xml><?xml version="1.0" encoding="utf-8"?>
<ds:datastoreItem xmlns:ds="http://schemas.openxmlformats.org/officeDocument/2006/customXml" ds:itemID="{263A5ED0-B5D7-497B-BC1E-EDA4779AAF90}">
  <ds:schemaRefs>
    <ds:schemaRef ds:uri="http://schemas.microsoft.com/sharepoint/v3/contenttype/forms"/>
  </ds:schemaRefs>
</ds:datastoreItem>
</file>

<file path=customXml/itemProps3.xml><?xml version="1.0" encoding="utf-8"?>
<ds:datastoreItem xmlns:ds="http://schemas.openxmlformats.org/officeDocument/2006/customXml" ds:itemID="{46CF0AEE-7695-4D39-AA6C-71B5CB87851B}"/>
</file>

<file path=customXml/itemProps4.xml><?xml version="1.0" encoding="utf-8"?>
<ds:datastoreItem xmlns:ds="http://schemas.openxmlformats.org/officeDocument/2006/customXml" ds:itemID="{954EF05C-D872-459B-80BF-61BE93823A72}"/>
</file>

<file path=docProps/app.xml><?xml version="1.0" encoding="utf-8"?>
<Properties xmlns="http://schemas.openxmlformats.org/officeDocument/2006/extended-properties" xmlns:vt="http://schemas.openxmlformats.org/officeDocument/2006/docPropsVTypes">
  <Template>HLMR-PPT-sjabloon</Template>
  <TotalTime>7</TotalTime>
  <Words>2473</Words>
  <Application>Microsoft Office PowerPoint</Application>
  <PresentationFormat>Breedbeeld</PresentationFormat>
  <Paragraphs>318</Paragraphs>
  <Slides>32</Slides>
  <Notes>0</Notes>
  <HiddenSlides>1</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32</vt:i4>
      </vt:variant>
    </vt:vector>
  </HeadingPairs>
  <TitlesOfParts>
    <vt:vector size="35" baseType="lpstr">
      <vt:lpstr>Arial</vt:lpstr>
      <vt:lpstr>Calibri</vt:lpstr>
      <vt:lpstr>Kantoorthema</vt:lpstr>
      <vt:lpstr>Architectuur Informatievoorziening Haarlemmermeer</vt:lpstr>
      <vt:lpstr>Wat zijn principes?</vt:lpstr>
      <vt:lpstr>Architectuurdoelen en -principes</vt:lpstr>
      <vt:lpstr>1. Open en connectief</vt:lpstr>
      <vt:lpstr>1.1 Data is open en wordt gedeeld</vt:lpstr>
      <vt:lpstr>1.2 Data-uitwisseling en transacties verlopen  via gestandaardiseerde services</vt:lpstr>
      <vt:lpstr>1.3 We ondersteunen multi-channeling</vt:lpstr>
      <vt:lpstr>2. Flexibel en wendbaar</vt:lpstr>
      <vt:lpstr>2.1 We streven naar autonome, onafhankelijke componenten,  die eenvoudig inwisselbaar en stapelbaar zijn</vt:lpstr>
      <vt:lpstr>2.2 We streven naar een lagenstructuur met een  presentatie-, service-, business- en datalaag </vt:lpstr>
      <vt:lpstr>3. Inzichtelijk en transparant</vt:lpstr>
      <vt:lpstr>3.1 We ondersteunen klantgerichte en  transparante dienstverlening </vt:lpstr>
      <vt:lpstr>3.2 We realiseren verantwoording en sturing  door een goede vastlegging van informatie</vt:lpstr>
      <vt:lpstr>4. Juist en volledig</vt:lpstr>
      <vt:lpstr>4.1 Data wordt beheerd en heeft één  verantwoordelijke broneigenaar in de organisatie</vt:lpstr>
      <vt:lpstr>4.2 Informatie wordt betrokken bij de bron</vt:lpstr>
      <vt:lpstr>4.3 Per informatieobject wordt een kwaliteitsniveau vastgesteld, zo mogelijk conform landelijke standaarden</vt:lpstr>
      <vt:lpstr>4.4 Informatie moet in samenhang worden  gebracht en gehouden</vt:lpstr>
      <vt:lpstr>4.5 We beheren de metadata in een  gemeenschappelijk woordenboek</vt:lpstr>
      <vt:lpstr>5. Toegankelijk en beschikbaar</vt:lpstr>
      <vt:lpstr>5.1 We ondersteunen tijd-, plaats- en  apparaatonafhankelijk werken</vt:lpstr>
      <vt:lpstr>5.2 Data is toegankelijk</vt:lpstr>
      <vt:lpstr>6. Beheersbaar en robuust</vt:lpstr>
      <vt:lpstr>6.1 Wijzigingen in de informatievoorziening  worden beheersbaar uitgevoerd</vt:lpstr>
      <vt:lpstr>6.2 Er wordt pro-actief gemonitord  op technische verstoringen</vt:lpstr>
      <vt:lpstr>6.3 De bedrijfscontinuïteit wordt gegarandeerd</vt:lpstr>
      <vt:lpstr>7. Effectief en efficiënt</vt:lpstr>
      <vt:lpstr>7.1 We streven naar maximaal  hergebruik en schaalgrootte</vt:lpstr>
      <vt:lpstr>7.2 We streven naar de algemene  toepasbaarheid van toepassingen </vt:lpstr>
      <vt:lpstr>7.3 We streven naar standaardisatie</vt:lpstr>
      <vt:lpstr>8. Veilig en vertrouwd</vt:lpstr>
      <vt:lpstr>8.1 Security en privacy is vanaf de tekentafel ingericht  volgens de Plan-Do-Check-Act methodiek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 deze PowerPoint eerst lokaal op voordat je gaat bewerken</dc:title>
  <dc:subject/>
  <dc:creator>Wortel, Casmira</dc:creator>
  <cp:keywords/>
  <dc:description/>
  <cp:lastModifiedBy>Vigh, Atilla</cp:lastModifiedBy>
  <cp:revision>14</cp:revision>
  <dcterms:created xsi:type="dcterms:W3CDTF">2019-05-28T12:23:44Z</dcterms:created>
  <dcterms:modified xsi:type="dcterms:W3CDTF">2019-09-10T10:09:55Z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0x01010056C5033A40633C418E32F9728078C46F</vt:lpwstr>
  </property>
  <property fmtid="{D5CDD505-2E9C-101B-9397-08002B2CF9AE}" pid="3" name="AuthorIds_UIVersion_1536">
    <vt:lpwstr>153,79</vt:lpwstr>
  </property>
  <property fmtid="{D5CDD505-2E9C-101B-9397-08002B2CF9AE}" pid="4" name="_dlc_DocIdItemGuid">
    <vt:lpwstr>b631a787-6f35-4c0c-aa83-e46d3fad02ab</vt:lpwstr>
  </property>
</Properties>
</file>