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732" r:id="rId2"/>
    <p:sldMasterId id="2147483735" r:id="rId3"/>
  </p:sldMasterIdLst>
  <p:notesMasterIdLst>
    <p:notesMasterId r:id="rId45"/>
  </p:notesMasterIdLst>
  <p:handoutMasterIdLst>
    <p:handoutMasterId r:id="rId46"/>
  </p:handoutMasterIdLst>
  <p:sldIdLst>
    <p:sldId id="412" r:id="rId4"/>
    <p:sldId id="400" r:id="rId5"/>
    <p:sldId id="470" r:id="rId6"/>
    <p:sldId id="413" r:id="rId7"/>
    <p:sldId id="461" r:id="rId8"/>
    <p:sldId id="466" r:id="rId9"/>
    <p:sldId id="467" r:id="rId10"/>
    <p:sldId id="468" r:id="rId11"/>
    <p:sldId id="462" r:id="rId12"/>
    <p:sldId id="463" r:id="rId13"/>
    <p:sldId id="464" r:id="rId14"/>
    <p:sldId id="465" r:id="rId15"/>
    <p:sldId id="452" r:id="rId16"/>
    <p:sldId id="455" r:id="rId17"/>
    <p:sldId id="454" r:id="rId18"/>
    <p:sldId id="456" r:id="rId19"/>
    <p:sldId id="453" r:id="rId20"/>
    <p:sldId id="457" r:id="rId21"/>
    <p:sldId id="469" r:id="rId22"/>
    <p:sldId id="472" r:id="rId23"/>
    <p:sldId id="427" r:id="rId24"/>
    <p:sldId id="428" r:id="rId25"/>
    <p:sldId id="429" r:id="rId26"/>
    <p:sldId id="430" r:id="rId27"/>
    <p:sldId id="473" r:id="rId28"/>
    <p:sldId id="431" r:id="rId29"/>
    <p:sldId id="432" r:id="rId30"/>
    <p:sldId id="433" r:id="rId31"/>
    <p:sldId id="434" r:id="rId32"/>
    <p:sldId id="435" r:id="rId33"/>
    <p:sldId id="436" r:id="rId34"/>
    <p:sldId id="437" r:id="rId35"/>
    <p:sldId id="438" r:id="rId36"/>
    <p:sldId id="444" r:id="rId37"/>
    <p:sldId id="445" r:id="rId38"/>
    <p:sldId id="446" r:id="rId39"/>
    <p:sldId id="447" r:id="rId40"/>
    <p:sldId id="448" r:id="rId41"/>
    <p:sldId id="449" r:id="rId42"/>
    <p:sldId id="450" r:id="rId43"/>
    <p:sldId id="451" r:id="rId44"/>
  </p:sldIdLst>
  <p:sldSz cx="9144000" cy="6858000" type="screen4x3"/>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Arnout Drenthel" initials="AD [7]" lastIdx="1" clrIdx="6"/>
  <p:cmAuthor id="1" name="Arnout Drenthel" initials="AD" lastIdx="1" clrIdx="0"/>
  <p:cmAuthor id="8" name="Arnout Drenthel" initials="AD [8]" lastIdx="1" clrIdx="7"/>
  <p:cmAuthor id="2" name="Arnout Drenthel" initials="AD [2]" lastIdx="1" clrIdx="1"/>
  <p:cmAuthor id="9" name="Arnout Drenthel" initials="AD [9]" lastIdx="1" clrIdx="8"/>
  <p:cmAuthor id="3" name="Arnout Drenthel" initials="AD [3]" lastIdx="1" clrIdx="2"/>
  <p:cmAuthor id="4" name="Arnout Drenthel" initials="AD [4]" lastIdx="1" clrIdx="3"/>
  <p:cmAuthor id="5" name="Arnout Drenthel" initials="AD [5]" lastIdx="1" clrIdx="4"/>
  <p:cmAuthor id="6" name="Arnout Drenthel" initials="AD [6]" lastIdx="1" clrIdx="5"/>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52B1E"/>
    <a:srgbClr val="154273"/>
    <a:srgbClr val="F2D9E7"/>
    <a:srgbClr val="E5B2C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Stijl, thema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D113A9D2-9D6B-4929-AA2D-F23B5EE8CBE7}" styleName="Stijl, thema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2D5ABB26-0587-4C30-8999-92F81FD0307C}" styleName="Geen stijl, geen raster">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F5AB1C69-6EDB-4FF4-983F-18BD219EF322}" styleName="Stijl, gemiddeld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Stijl, gemiddeld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69012ECD-51FC-41F1-AA8D-1B2483CD663E}" styleName="Stijl, licht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35" autoAdjust="0"/>
    <p:restoredTop sz="91518" autoAdjust="0"/>
  </p:normalViewPr>
  <p:slideViewPr>
    <p:cSldViewPr snapToGrid="0">
      <p:cViewPr>
        <p:scale>
          <a:sx n="100" d="100"/>
          <a:sy n="100" d="100"/>
        </p:scale>
        <p:origin x="930" y="-1482"/>
      </p:cViewPr>
      <p:guideLst>
        <p:guide orient="horz" pos="2160"/>
        <p:guide pos="2880"/>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 d="1"/>
        <a:sy n="1" d="1"/>
      </p:scale>
      <p:origin x="0" y="-15224"/>
    </p:cViewPr>
  </p:sorterViewPr>
  <p:notesViewPr>
    <p:cSldViewPr snapToGrid="0">
      <p:cViewPr varScale="1">
        <p:scale>
          <a:sx n="81" d="100"/>
          <a:sy n="81" d="100"/>
        </p:scale>
        <p:origin x="2322" y="10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commentAuthors" Target="commentAuthors.xml"/><Relationship Id="rId50" Type="http://schemas.openxmlformats.org/officeDocument/2006/relationships/theme" Target="theme/theme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slide" Target="slides/slide38.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notesMaster" Target="notesMasters/notesMaster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viewProps" Target="viewProp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presProps" Target="presProps.xml"/><Relationship Id="rId8" Type="http://schemas.openxmlformats.org/officeDocument/2006/relationships/slide" Target="slides/slide5.xml"/><Relationship Id="rId51"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C6709BA-0250-418B-A227-469BF0F69AD3}" type="datetimeFigureOut">
              <a:rPr lang="nl-NL" smtClean="0"/>
              <a:t>8-12-2020</a:t>
            </a:fld>
            <a:endParaRPr lang="nl-NL"/>
          </a:p>
        </p:txBody>
      </p:sp>
      <p:sp>
        <p:nvSpPr>
          <p:cNvPr id="4" name="Tijdelijke aanduiding voor voettekst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5" name="Tijdelijke aanduiding voor dianumm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7A4FE01-11FF-43DA-B7F5-6592B996E3FA}" type="slidenum">
              <a:rPr lang="nl-NL" smtClean="0"/>
              <a:t>‹nr.›</a:t>
            </a:fld>
            <a:endParaRPr lang="nl-NL"/>
          </a:p>
        </p:txBody>
      </p:sp>
    </p:spTree>
    <p:extLst>
      <p:ext uri="{BB962C8B-B14F-4D97-AF65-F5344CB8AC3E}">
        <p14:creationId xmlns:p14="http://schemas.microsoft.com/office/powerpoint/2010/main" val="16817977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AD30240-3B76-4E52-B42B-C39F5C218F4D}" type="datetimeFigureOut">
              <a:rPr lang="nl-NL" smtClean="0"/>
              <a:t>8-12-2020</a:t>
            </a:fld>
            <a:endParaRPr lang="nl-NL"/>
          </a:p>
        </p:txBody>
      </p:sp>
      <p:sp>
        <p:nvSpPr>
          <p:cNvPr id="4" name="Tijdelijke aanduiding voor dia-afbeelding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E501649-886C-4324-AD4C-E61C88D47728}" type="slidenum">
              <a:rPr lang="nl-NL" smtClean="0"/>
              <a:t>‹nr.›</a:t>
            </a:fld>
            <a:endParaRPr lang="nl-NL"/>
          </a:p>
        </p:txBody>
      </p:sp>
    </p:spTree>
    <p:extLst>
      <p:ext uri="{BB962C8B-B14F-4D97-AF65-F5344CB8AC3E}">
        <p14:creationId xmlns:p14="http://schemas.microsoft.com/office/powerpoint/2010/main" val="11699549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DE501649-886C-4324-AD4C-E61C88D47728}" type="slidenum">
              <a:rPr lang="nl-NL" smtClean="0"/>
              <a:t>20</a:t>
            </a:fld>
            <a:endParaRPr lang="nl-NL"/>
          </a:p>
        </p:txBody>
      </p:sp>
    </p:spTree>
    <p:extLst>
      <p:ext uri="{BB962C8B-B14F-4D97-AF65-F5344CB8AC3E}">
        <p14:creationId xmlns:p14="http://schemas.microsoft.com/office/powerpoint/2010/main" val="42392845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smtClean="0"/>
              <a:t>Aanpassen door Dave</a:t>
            </a:r>
            <a:endParaRPr lang="nl-NL" dirty="0"/>
          </a:p>
        </p:txBody>
      </p:sp>
      <p:sp>
        <p:nvSpPr>
          <p:cNvPr id="4" name="Tijdelijke aanduiding voor dianummer 3"/>
          <p:cNvSpPr>
            <a:spLocks noGrp="1"/>
          </p:cNvSpPr>
          <p:nvPr>
            <p:ph type="sldNum" sz="quarter" idx="10"/>
          </p:nvPr>
        </p:nvSpPr>
        <p:spPr/>
        <p:txBody>
          <a:bodyPr/>
          <a:lstStyle/>
          <a:p>
            <a:fld id="{DE501649-886C-4324-AD4C-E61C88D47728}" type="slidenum">
              <a:rPr lang="nl-NL" smtClean="0"/>
              <a:t>21</a:t>
            </a:fld>
            <a:endParaRPr lang="nl-NL"/>
          </a:p>
        </p:txBody>
      </p:sp>
    </p:spTree>
    <p:extLst>
      <p:ext uri="{BB962C8B-B14F-4D97-AF65-F5344CB8AC3E}">
        <p14:creationId xmlns:p14="http://schemas.microsoft.com/office/powerpoint/2010/main" val="13003858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DE501649-886C-4324-AD4C-E61C88D47728}" type="slidenum">
              <a:rPr lang="nl-NL" smtClean="0"/>
              <a:t>25</a:t>
            </a:fld>
            <a:endParaRPr lang="nl-NL"/>
          </a:p>
        </p:txBody>
      </p:sp>
    </p:spTree>
    <p:extLst>
      <p:ext uri="{BB962C8B-B14F-4D97-AF65-F5344CB8AC3E}">
        <p14:creationId xmlns:p14="http://schemas.microsoft.com/office/powerpoint/2010/main" val="655420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DE501649-886C-4324-AD4C-E61C88D47728}" type="slidenum">
              <a:rPr lang="nl-NL" smtClean="0"/>
              <a:t>33</a:t>
            </a:fld>
            <a:endParaRPr lang="nl-NL"/>
          </a:p>
        </p:txBody>
      </p:sp>
    </p:spTree>
    <p:extLst>
      <p:ext uri="{BB962C8B-B14F-4D97-AF65-F5344CB8AC3E}">
        <p14:creationId xmlns:p14="http://schemas.microsoft.com/office/powerpoint/2010/main" val="2901965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DE501649-886C-4324-AD4C-E61C88D47728}" type="slidenum">
              <a:rPr lang="nl-NL" smtClean="0"/>
              <a:t>38</a:t>
            </a:fld>
            <a:endParaRPr lang="nl-NL"/>
          </a:p>
        </p:txBody>
      </p:sp>
    </p:spTree>
    <p:extLst>
      <p:ext uri="{BB962C8B-B14F-4D97-AF65-F5344CB8AC3E}">
        <p14:creationId xmlns:p14="http://schemas.microsoft.com/office/powerpoint/2010/main" val="19041602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DE501649-886C-4324-AD4C-E61C88D47728}" type="slidenum">
              <a:rPr lang="nl-NL" smtClean="0"/>
              <a:t>39</a:t>
            </a:fld>
            <a:endParaRPr lang="nl-NL"/>
          </a:p>
        </p:txBody>
      </p:sp>
    </p:spTree>
    <p:extLst>
      <p:ext uri="{BB962C8B-B14F-4D97-AF65-F5344CB8AC3E}">
        <p14:creationId xmlns:p14="http://schemas.microsoft.com/office/powerpoint/2010/main" val="34978369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DE501649-886C-4324-AD4C-E61C88D47728}" type="slidenum">
              <a:rPr lang="nl-NL" smtClean="0"/>
              <a:t>40</a:t>
            </a:fld>
            <a:endParaRPr lang="nl-NL"/>
          </a:p>
        </p:txBody>
      </p:sp>
    </p:spTree>
    <p:extLst>
      <p:ext uri="{BB962C8B-B14F-4D97-AF65-F5344CB8AC3E}">
        <p14:creationId xmlns:p14="http://schemas.microsoft.com/office/powerpoint/2010/main" val="17828240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DE501649-886C-4324-AD4C-E61C88D47728}" type="slidenum">
              <a:rPr lang="nl-NL" smtClean="0"/>
              <a:t>41</a:t>
            </a:fld>
            <a:endParaRPr lang="nl-NL"/>
          </a:p>
        </p:txBody>
      </p:sp>
    </p:spTree>
    <p:extLst>
      <p:ext uri="{BB962C8B-B14F-4D97-AF65-F5344CB8AC3E}">
        <p14:creationId xmlns:p14="http://schemas.microsoft.com/office/powerpoint/2010/main" val="332308590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6.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3.xml"/><Relationship Id="rId5" Type="http://schemas.openxmlformats.org/officeDocument/2006/relationships/image" Target="../media/image8.png"/><Relationship Id="rId4" Type="http://schemas.openxmlformats.org/officeDocument/2006/relationships/image" Target="../media/image6.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dia">
    <p:bg>
      <p:bgPr>
        <a:solidFill>
          <a:schemeClr val="accent2"/>
        </a:solidFill>
        <a:effectLst/>
      </p:bgPr>
    </p:bg>
    <p:spTree>
      <p:nvGrpSpPr>
        <p:cNvPr id="1" name=""/>
        <p:cNvGrpSpPr/>
        <p:nvPr/>
      </p:nvGrpSpPr>
      <p:grpSpPr>
        <a:xfrm>
          <a:off x="0" y="0"/>
          <a:ext cx="0" cy="0"/>
          <a:chOff x="0" y="0"/>
          <a:chExt cx="0" cy="0"/>
        </a:xfrm>
      </p:grpSpPr>
      <p:sp>
        <p:nvSpPr>
          <p:cNvPr id="30" name="Vrije vorm: vorm 29">
            <a:extLst>
              <a:ext uri="{FF2B5EF4-FFF2-40B4-BE49-F238E27FC236}">
                <a16:creationId xmlns:a16="http://schemas.microsoft.com/office/drawing/2014/main" id="{FB7BC648-3F3A-4FE6-B474-FF08AD16EC55}"/>
              </a:ext>
            </a:extLst>
          </p:cNvPr>
          <p:cNvSpPr/>
          <p:nvPr userDrawn="1"/>
        </p:nvSpPr>
        <p:spPr>
          <a:xfrm>
            <a:off x="0" y="0"/>
            <a:ext cx="4572000" cy="6858000"/>
          </a:xfrm>
          <a:custGeom>
            <a:avLst/>
            <a:gdLst>
              <a:gd name="connsiteX0" fmla="*/ 0 w 6096000"/>
              <a:gd name="connsiteY0" fmla="*/ 0 h 6858000"/>
              <a:gd name="connsiteX1" fmla="*/ 5850001 w 6096000"/>
              <a:gd name="connsiteY1" fmla="*/ 0 h 6858000"/>
              <a:gd name="connsiteX2" fmla="*/ 5850001 w 6096000"/>
              <a:gd name="connsiteY2" fmla="*/ 975600 h 6858000"/>
              <a:gd name="connsiteX3" fmla="*/ 6096000 w 6096000"/>
              <a:gd name="connsiteY3" fmla="*/ 975600 h 6858000"/>
              <a:gd name="connsiteX4" fmla="*/ 6096000 w 6096000"/>
              <a:gd name="connsiteY4" fmla="*/ 6858000 h 6858000"/>
              <a:gd name="connsiteX5" fmla="*/ 0 w 6096000"/>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0" h="6858000">
                <a:moveTo>
                  <a:pt x="0" y="0"/>
                </a:moveTo>
                <a:lnTo>
                  <a:pt x="5850001" y="0"/>
                </a:lnTo>
                <a:lnTo>
                  <a:pt x="5850001" y="975600"/>
                </a:lnTo>
                <a:lnTo>
                  <a:pt x="6096000" y="975600"/>
                </a:lnTo>
                <a:lnTo>
                  <a:pt x="6096000"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4" name="Ondertitel 2"/>
          <p:cNvSpPr>
            <a:spLocks noGrp="1"/>
          </p:cNvSpPr>
          <p:nvPr>
            <p:ph type="subTitle" idx="1" hasCustomPrompt="1"/>
          </p:nvPr>
        </p:nvSpPr>
        <p:spPr>
          <a:xfrm>
            <a:off x="4914000" y="3657600"/>
            <a:ext cx="3753000" cy="1828800"/>
          </a:xfrm>
        </p:spPr>
        <p:txBody>
          <a:bodyPr lIns="0" tIns="0" rIns="0" bIns="0"/>
          <a:lstStyle>
            <a:lvl1pPr marL="0" indent="0" algn="l">
              <a:spcBef>
                <a:spcPts val="0"/>
              </a:spcBef>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dirty="0"/>
              <a:t>Klik om een subtitel in te voegen</a:t>
            </a:r>
          </a:p>
        </p:txBody>
      </p:sp>
      <p:sp>
        <p:nvSpPr>
          <p:cNvPr id="25" name="Tijdelijke aanduiding voor tekst 16"/>
          <p:cNvSpPr>
            <a:spLocks noGrp="1"/>
          </p:cNvSpPr>
          <p:nvPr>
            <p:ph type="body" sz="quarter" idx="21" hasCustomPrompt="1"/>
          </p:nvPr>
        </p:nvSpPr>
        <p:spPr>
          <a:xfrm>
            <a:off x="4914000" y="5486401"/>
            <a:ext cx="3753000" cy="322075"/>
          </a:xfrm>
        </p:spPr>
        <p:txBody>
          <a:bodyPr lIns="0" anchor="t" anchorCtr="0">
            <a:noAutofit/>
          </a:bodyPr>
          <a:lstStyle>
            <a:lvl1pPr marL="0" indent="0">
              <a:lnSpc>
                <a:spcPct val="100000"/>
              </a:lnSpc>
              <a:spcBef>
                <a:spcPts val="0"/>
              </a:spcBef>
              <a:buNone/>
              <a:defRPr sz="16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nl-NL" dirty="0"/>
              <a:t>Naam spreker</a:t>
            </a:r>
          </a:p>
        </p:txBody>
      </p:sp>
      <p:sp>
        <p:nvSpPr>
          <p:cNvPr id="21" name="Titel 1"/>
          <p:cNvSpPr>
            <a:spLocks noGrp="1"/>
          </p:cNvSpPr>
          <p:nvPr>
            <p:ph type="ctrTitle" hasCustomPrompt="1"/>
          </p:nvPr>
        </p:nvSpPr>
        <p:spPr>
          <a:xfrm>
            <a:off x="4914000" y="2120417"/>
            <a:ext cx="3753000" cy="1403350"/>
          </a:xfrm>
        </p:spPr>
        <p:txBody>
          <a:bodyPr tIns="0" bIns="0" anchor="b">
            <a:normAutofit/>
          </a:bodyPr>
          <a:lstStyle>
            <a:lvl1pPr algn="l">
              <a:defRPr sz="3600">
                <a:solidFill>
                  <a:schemeClr val="tx1"/>
                </a:solidFill>
              </a:defRPr>
            </a:lvl1pPr>
          </a:lstStyle>
          <a:p>
            <a:r>
              <a:rPr lang="nl-NL" dirty="0"/>
              <a:t>Klik om een titel in te voegen</a:t>
            </a:r>
          </a:p>
        </p:txBody>
      </p:sp>
      <p:sp>
        <p:nvSpPr>
          <p:cNvPr id="9" name="Tijdelijke aanduiding voor tekst 8">
            <a:extLst>
              <a:ext uri="{FF2B5EF4-FFF2-40B4-BE49-F238E27FC236}">
                <a16:creationId xmlns:a16="http://schemas.microsoft.com/office/drawing/2014/main" id="{BCE3D936-01A5-42C9-A617-17B3B8FB8C54}"/>
              </a:ext>
            </a:extLst>
          </p:cNvPr>
          <p:cNvSpPr>
            <a:spLocks noGrp="1"/>
          </p:cNvSpPr>
          <p:nvPr>
            <p:ph type="body" sz="quarter" idx="25" hasCustomPrompt="1"/>
          </p:nvPr>
        </p:nvSpPr>
        <p:spPr>
          <a:xfrm>
            <a:off x="4914000" y="5808476"/>
            <a:ext cx="3753000" cy="345651"/>
          </a:xfrm>
        </p:spPr>
        <p:txBody>
          <a:bodyPr>
            <a:normAutofit/>
          </a:bodyPr>
          <a:lstStyle>
            <a:lvl1pPr marL="0" indent="0">
              <a:lnSpc>
                <a:spcPct val="100000"/>
              </a:lnSpc>
              <a:spcBef>
                <a:spcPts val="0"/>
              </a:spcBef>
              <a:buNone/>
              <a:defRPr sz="1600"/>
            </a:lvl1pPr>
          </a:lstStyle>
          <a:p>
            <a:pPr lvl="0"/>
            <a:r>
              <a:rPr lang="nl-NL" dirty="0"/>
              <a:t>Datum presentatie</a:t>
            </a:r>
          </a:p>
        </p:txBody>
      </p:sp>
      <p:sp>
        <p:nvSpPr>
          <p:cNvPr id="11" name="Vertrouwelijkheidsniveau">
            <a:extLst>
              <a:ext uri="{FF2B5EF4-FFF2-40B4-BE49-F238E27FC236}">
                <a16:creationId xmlns:a16="http://schemas.microsoft.com/office/drawing/2014/main" id="{D6028795-C409-40A9-B428-B0AF6EBB642E}"/>
              </a:ext>
            </a:extLst>
          </p:cNvPr>
          <p:cNvSpPr>
            <a:spLocks noGrp="1"/>
          </p:cNvSpPr>
          <p:nvPr>
            <p:ph type="body" sz="quarter" idx="26" hasCustomPrompt="1"/>
          </p:nvPr>
        </p:nvSpPr>
        <p:spPr>
          <a:xfrm>
            <a:off x="472500" y="6528572"/>
            <a:ext cx="3196828" cy="183600"/>
          </a:xfrm>
        </p:spPr>
        <p:txBody>
          <a:bodyPr anchor="b" anchorCtr="0">
            <a:noAutofit/>
          </a:bodyPr>
          <a:lstStyle>
            <a:lvl1pPr marL="0" indent="0">
              <a:buNone/>
              <a:defRPr sz="900" cap="all" baseline="0">
                <a:solidFill>
                  <a:schemeClr val="tx1"/>
                </a:solidFill>
              </a:defRPr>
            </a:lvl1pPr>
          </a:lstStyle>
          <a:p>
            <a:pPr lvl="0"/>
            <a:r>
              <a:rPr lang="nl-NL" dirty="0"/>
              <a:t>[vertrouwelijkheidsniveau]</a:t>
            </a:r>
          </a:p>
        </p:txBody>
      </p:sp>
      <p:sp>
        <p:nvSpPr>
          <p:cNvPr id="12" name="Tijdelijke aanduiding voor dianummer 11">
            <a:extLst>
              <a:ext uri="{FF2B5EF4-FFF2-40B4-BE49-F238E27FC236}">
                <a16:creationId xmlns:a16="http://schemas.microsoft.com/office/drawing/2014/main" id="{41FD69D9-3E06-4876-9F73-71B6B351D2BE}"/>
              </a:ext>
            </a:extLst>
          </p:cNvPr>
          <p:cNvSpPr>
            <a:spLocks noGrp="1"/>
          </p:cNvSpPr>
          <p:nvPr>
            <p:ph type="sldNum" sz="quarter" idx="27"/>
          </p:nvPr>
        </p:nvSpPr>
        <p:spPr>
          <a:xfrm>
            <a:off x="8286300" y="6528572"/>
            <a:ext cx="383400" cy="183600"/>
          </a:xfrm>
        </p:spPr>
        <p:txBody>
          <a:bodyPr/>
          <a:lstStyle/>
          <a:p>
            <a:fld id="{6C93B359-CF0D-4389-949E-16A33FCBB3EC}" type="slidenum">
              <a:rPr lang="nl-NL" smtClean="0"/>
              <a:t>‹nr.›</a:t>
            </a:fld>
            <a:endParaRPr lang="nl-NL" dirty="0"/>
          </a:p>
        </p:txBody>
      </p:sp>
      <p:pic>
        <p:nvPicPr>
          <p:cNvPr id="10" name="LogoLandmacht"/>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6960" y="1175"/>
            <a:ext cx="9130078" cy="19994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659736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eldia horizontaal">
    <p:bg>
      <p:bgPr>
        <a:solidFill>
          <a:schemeClr val="accent2"/>
        </a:solidFill>
        <a:effectLst/>
      </p:bgPr>
    </p:bg>
    <p:spTree>
      <p:nvGrpSpPr>
        <p:cNvPr id="1" name=""/>
        <p:cNvGrpSpPr/>
        <p:nvPr/>
      </p:nvGrpSpPr>
      <p:grpSpPr>
        <a:xfrm>
          <a:off x="0" y="0"/>
          <a:ext cx="0" cy="0"/>
          <a:chOff x="0" y="0"/>
          <a:chExt cx="0" cy="0"/>
        </a:xfrm>
      </p:grpSpPr>
      <p:sp>
        <p:nvSpPr>
          <p:cNvPr id="6" name="Rechthoek 5"/>
          <p:cNvSpPr/>
          <p:nvPr userDrawn="1"/>
        </p:nvSpPr>
        <p:spPr>
          <a:xfrm>
            <a:off x="0" y="3427414"/>
            <a:ext cx="9144000" cy="343058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el 1"/>
          <p:cNvSpPr>
            <a:spLocks noGrp="1"/>
          </p:cNvSpPr>
          <p:nvPr>
            <p:ph type="title" hasCustomPrompt="1"/>
          </p:nvPr>
        </p:nvSpPr>
        <p:spPr>
          <a:xfrm>
            <a:off x="476250" y="1879601"/>
            <a:ext cx="8192691" cy="1547813"/>
          </a:xfrm>
        </p:spPr>
        <p:txBody>
          <a:bodyPr anchor="ctr" anchorCtr="0">
            <a:normAutofit/>
          </a:bodyPr>
          <a:lstStyle>
            <a:lvl1pPr>
              <a:defRPr sz="4800">
                <a:solidFill>
                  <a:schemeClr val="tx1"/>
                </a:solidFill>
              </a:defRPr>
            </a:lvl1pPr>
          </a:lstStyle>
          <a:p>
            <a:r>
              <a:rPr lang="nl-NL" dirty="0"/>
              <a:t>Klik om een titel in te voegen</a:t>
            </a:r>
          </a:p>
        </p:txBody>
      </p:sp>
      <p:sp>
        <p:nvSpPr>
          <p:cNvPr id="9" name="Ondertitel 2"/>
          <p:cNvSpPr>
            <a:spLocks noGrp="1"/>
          </p:cNvSpPr>
          <p:nvPr>
            <p:ph type="subTitle" idx="1" hasCustomPrompt="1"/>
          </p:nvPr>
        </p:nvSpPr>
        <p:spPr>
          <a:xfrm>
            <a:off x="476250" y="3749487"/>
            <a:ext cx="8193882" cy="1736913"/>
          </a:xfrm>
        </p:spPr>
        <p:txBody>
          <a:bodyPr lIns="0" tIns="0" rIns="0" bIns="0"/>
          <a:lstStyle>
            <a:lvl1pPr marL="0" indent="0" algn="l">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dirty="0"/>
              <a:t>Klik om een subtitel in te voegen</a:t>
            </a:r>
          </a:p>
        </p:txBody>
      </p:sp>
      <p:sp>
        <p:nvSpPr>
          <p:cNvPr id="22" name="Tijdelijke aanduiding voor dianummer 21">
            <a:extLst>
              <a:ext uri="{FF2B5EF4-FFF2-40B4-BE49-F238E27FC236}">
                <a16:creationId xmlns:a16="http://schemas.microsoft.com/office/drawing/2014/main" id="{17E1F773-BF9C-4C35-ABBC-BFB53364B3A3}"/>
              </a:ext>
            </a:extLst>
          </p:cNvPr>
          <p:cNvSpPr>
            <a:spLocks noGrp="1"/>
          </p:cNvSpPr>
          <p:nvPr>
            <p:ph type="sldNum" sz="quarter" idx="11"/>
          </p:nvPr>
        </p:nvSpPr>
        <p:spPr/>
        <p:txBody>
          <a:bodyPr/>
          <a:lstStyle/>
          <a:p>
            <a:fld id="{6C93B359-CF0D-4389-949E-16A33FCBB3EC}" type="slidenum">
              <a:rPr lang="nl-NL" smtClean="0"/>
              <a:t>‹nr.›</a:t>
            </a:fld>
            <a:endParaRPr lang="nl-NL" dirty="0"/>
          </a:p>
        </p:txBody>
      </p:sp>
      <p:sp>
        <p:nvSpPr>
          <p:cNvPr id="23" name="Vertrouwelijkheidsniveau">
            <a:extLst>
              <a:ext uri="{FF2B5EF4-FFF2-40B4-BE49-F238E27FC236}">
                <a16:creationId xmlns:a16="http://schemas.microsoft.com/office/drawing/2014/main" id="{9083841F-8AA4-4AEC-93F7-5EDA66B599C7}"/>
              </a:ext>
            </a:extLst>
          </p:cNvPr>
          <p:cNvSpPr>
            <a:spLocks noGrp="1"/>
          </p:cNvSpPr>
          <p:nvPr>
            <p:ph type="body" sz="quarter" idx="26" hasCustomPrompt="1"/>
          </p:nvPr>
        </p:nvSpPr>
        <p:spPr>
          <a:xfrm>
            <a:off x="472500" y="6528572"/>
            <a:ext cx="3196828" cy="183600"/>
          </a:xfrm>
        </p:spPr>
        <p:txBody>
          <a:bodyPr anchor="b" anchorCtr="0">
            <a:noAutofit/>
          </a:bodyPr>
          <a:lstStyle>
            <a:lvl1pPr marL="0" indent="0">
              <a:buNone/>
              <a:defRPr sz="900" cap="all" baseline="0">
                <a:solidFill>
                  <a:schemeClr val="tx1"/>
                </a:solidFill>
              </a:defRPr>
            </a:lvl1pPr>
          </a:lstStyle>
          <a:p>
            <a:pPr lvl="0"/>
            <a:r>
              <a:rPr lang="nl-NL" dirty="0"/>
              <a:t>[vertrouwelijkheidsniveau]</a:t>
            </a:r>
          </a:p>
        </p:txBody>
      </p:sp>
      <p:sp>
        <p:nvSpPr>
          <p:cNvPr id="8" name="Tijdelijke aanduiding voor tekst 16">
            <a:extLst>
              <a:ext uri="{FF2B5EF4-FFF2-40B4-BE49-F238E27FC236}">
                <a16:creationId xmlns:a16="http://schemas.microsoft.com/office/drawing/2014/main" id="{631BC45E-EEEE-444C-8340-F4E4E532BFAC}"/>
              </a:ext>
            </a:extLst>
          </p:cNvPr>
          <p:cNvSpPr>
            <a:spLocks noGrp="1"/>
          </p:cNvSpPr>
          <p:nvPr>
            <p:ph type="body" sz="quarter" idx="21" hasCustomPrompt="1"/>
          </p:nvPr>
        </p:nvSpPr>
        <p:spPr>
          <a:xfrm>
            <a:off x="472501" y="5486401"/>
            <a:ext cx="3753000" cy="322075"/>
          </a:xfrm>
        </p:spPr>
        <p:txBody>
          <a:bodyPr lIns="0" anchor="t" anchorCtr="0">
            <a:noAutofit/>
          </a:bodyPr>
          <a:lstStyle>
            <a:lvl1pPr marL="0" indent="0">
              <a:lnSpc>
                <a:spcPct val="100000"/>
              </a:lnSpc>
              <a:spcBef>
                <a:spcPts val="0"/>
              </a:spcBef>
              <a:buNone/>
              <a:defRPr sz="16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nl-NL" dirty="0"/>
              <a:t>Naam spreker</a:t>
            </a:r>
          </a:p>
        </p:txBody>
      </p:sp>
      <p:sp>
        <p:nvSpPr>
          <p:cNvPr id="11" name="Tijdelijke aanduiding voor tekst 8">
            <a:extLst>
              <a:ext uri="{FF2B5EF4-FFF2-40B4-BE49-F238E27FC236}">
                <a16:creationId xmlns:a16="http://schemas.microsoft.com/office/drawing/2014/main" id="{24115787-E7BA-4E6B-ACDF-C586817C79B4}"/>
              </a:ext>
            </a:extLst>
          </p:cNvPr>
          <p:cNvSpPr>
            <a:spLocks noGrp="1"/>
          </p:cNvSpPr>
          <p:nvPr>
            <p:ph type="body" sz="quarter" idx="25" hasCustomPrompt="1"/>
          </p:nvPr>
        </p:nvSpPr>
        <p:spPr>
          <a:xfrm>
            <a:off x="472500" y="5808476"/>
            <a:ext cx="3753000" cy="345651"/>
          </a:xfrm>
        </p:spPr>
        <p:txBody>
          <a:bodyPr>
            <a:normAutofit/>
          </a:bodyPr>
          <a:lstStyle>
            <a:lvl1pPr marL="0" indent="0">
              <a:lnSpc>
                <a:spcPct val="100000"/>
              </a:lnSpc>
              <a:spcBef>
                <a:spcPts val="0"/>
              </a:spcBef>
              <a:buNone/>
              <a:defRPr sz="1600"/>
            </a:lvl1pPr>
          </a:lstStyle>
          <a:p>
            <a:pPr lvl="0"/>
            <a:r>
              <a:rPr lang="nl-NL" dirty="0"/>
              <a:t>Datum presentatie</a:t>
            </a:r>
          </a:p>
        </p:txBody>
      </p:sp>
      <p:pic>
        <p:nvPicPr>
          <p:cNvPr id="10" name="Afbeelding 9">
            <a:extLst>
              <a:ext uri="{FF2B5EF4-FFF2-40B4-BE49-F238E27FC236}">
                <a16:creationId xmlns:a16="http://schemas.microsoft.com/office/drawing/2014/main" id="{08FD66A7-5A78-459B-9B7F-13F33318DE5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1682496"/>
          </a:xfrm>
          <a:prstGeom prst="rect">
            <a:avLst/>
          </a:prstGeom>
        </p:spPr>
      </p:pic>
    </p:spTree>
    <p:extLst>
      <p:ext uri="{BB962C8B-B14F-4D97-AF65-F5344CB8AC3E}">
        <p14:creationId xmlns:p14="http://schemas.microsoft.com/office/powerpoint/2010/main" val="16099450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eldia afbeelding verticaal">
    <p:bg>
      <p:bgPr>
        <a:solidFill>
          <a:schemeClr val="accent2"/>
        </a:solidFill>
        <a:effectLst/>
      </p:bgPr>
    </p:bg>
    <p:spTree>
      <p:nvGrpSpPr>
        <p:cNvPr id="1" name=""/>
        <p:cNvGrpSpPr/>
        <p:nvPr/>
      </p:nvGrpSpPr>
      <p:grpSpPr>
        <a:xfrm>
          <a:off x="0" y="0"/>
          <a:ext cx="0" cy="0"/>
          <a:chOff x="0" y="0"/>
          <a:chExt cx="0" cy="0"/>
        </a:xfrm>
      </p:grpSpPr>
      <p:sp>
        <p:nvSpPr>
          <p:cNvPr id="6" name="Tijdelijke aanduiding voor dianummer 5">
            <a:extLst>
              <a:ext uri="{FF2B5EF4-FFF2-40B4-BE49-F238E27FC236}">
                <a16:creationId xmlns:a16="http://schemas.microsoft.com/office/drawing/2014/main" id="{00C91930-E0E3-4652-8A0C-E4B528AB5B7B}"/>
              </a:ext>
            </a:extLst>
          </p:cNvPr>
          <p:cNvSpPr>
            <a:spLocks noGrp="1"/>
          </p:cNvSpPr>
          <p:nvPr>
            <p:ph type="sldNum" sz="quarter" idx="27"/>
          </p:nvPr>
        </p:nvSpPr>
        <p:spPr/>
        <p:txBody>
          <a:bodyPr/>
          <a:lstStyle/>
          <a:p>
            <a:fld id="{6C93B359-CF0D-4389-949E-16A33FCBB3EC}" type="slidenum">
              <a:rPr lang="nl-NL" smtClean="0"/>
              <a:t>‹nr.›</a:t>
            </a:fld>
            <a:endParaRPr lang="nl-NL" dirty="0"/>
          </a:p>
        </p:txBody>
      </p:sp>
      <p:sp>
        <p:nvSpPr>
          <p:cNvPr id="13" name="Tijdelijke aanduiding voor afbeelding 12">
            <a:extLst>
              <a:ext uri="{FF2B5EF4-FFF2-40B4-BE49-F238E27FC236}">
                <a16:creationId xmlns:a16="http://schemas.microsoft.com/office/drawing/2014/main" id="{51AE06CA-FDAB-47E6-9A6B-49429DE85BD5}"/>
              </a:ext>
            </a:extLst>
          </p:cNvPr>
          <p:cNvSpPr>
            <a:spLocks noGrp="1"/>
          </p:cNvSpPr>
          <p:nvPr>
            <p:ph type="pic" sz="quarter" idx="29" hasCustomPrompt="1"/>
          </p:nvPr>
        </p:nvSpPr>
        <p:spPr>
          <a:xfrm>
            <a:off x="0" y="0"/>
            <a:ext cx="4572000" cy="6858000"/>
          </a:xfrm>
          <a:custGeom>
            <a:avLst/>
            <a:gdLst>
              <a:gd name="connsiteX0" fmla="*/ 6069807 w 6096000"/>
              <a:gd name="connsiteY0" fmla="*/ 975600 h 6858000"/>
              <a:gd name="connsiteX1" fmla="*/ 6096000 w 6096000"/>
              <a:gd name="connsiteY1" fmla="*/ 975600 h 6858000"/>
              <a:gd name="connsiteX2" fmla="*/ 6096000 w 6096000"/>
              <a:gd name="connsiteY2" fmla="*/ 1014413 h 6858000"/>
              <a:gd name="connsiteX3" fmla="*/ 6069807 w 6096000"/>
              <a:gd name="connsiteY3" fmla="*/ 1014413 h 6858000"/>
              <a:gd name="connsiteX4" fmla="*/ 0 w 6096000"/>
              <a:gd name="connsiteY4" fmla="*/ 0 h 6858000"/>
              <a:gd name="connsiteX5" fmla="*/ 5777707 w 6096000"/>
              <a:gd name="connsiteY5" fmla="*/ 0 h 6858000"/>
              <a:gd name="connsiteX6" fmla="*/ 5777707 w 6096000"/>
              <a:gd name="connsiteY6" fmla="*/ 1014413 h 6858000"/>
              <a:gd name="connsiteX7" fmla="*/ 5777707 w 6096000"/>
              <a:gd name="connsiteY7" fmla="*/ 1265494 h 6858000"/>
              <a:gd name="connsiteX8" fmla="*/ 5777707 w 6096000"/>
              <a:gd name="connsiteY8" fmla="*/ 1281113 h 6858000"/>
              <a:gd name="connsiteX9" fmla="*/ 6096000 w 6096000"/>
              <a:gd name="connsiteY9" fmla="*/ 1281113 h 6858000"/>
              <a:gd name="connsiteX10" fmla="*/ 6096000 w 6096000"/>
              <a:gd name="connsiteY10" fmla="*/ 6858000 h 6858000"/>
              <a:gd name="connsiteX11" fmla="*/ 5848350 w 6096000"/>
              <a:gd name="connsiteY11" fmla="*/ 6858000 h 6858000"/>
              <a:gd name="connsiteX12" fmla="*/ 0 w 6096000"/>
              <a:gd name="connsiteY12"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096000" h="6858000">
                <a:moveTo>
                  <a:pt x="6069807" y="975600"/>
                </a:moveTo>
                <a:lnTo>
                  <a:pt x="6096000" y="975600"/>
                </a:lnTo>
                <a:lnTo>
                  <a:pt x="6096000" y="1014413"/>
                </a:lnTo>
                <a:lnTo>
                  <a:pt x="6069807" y="1014413"/>
                </a:lnTo>
                <a:close/>
                <a:moveTo>
                  <a:pt x="0" y="0"/>
                </a:moveTo>
                <a:lnTo>
                  <a:pt x="5777707" y="0"/>
                </a:lnTo>
                <a:lnTo>
                  <a:pt x="5777707" y="1014413"/>
                </a:lnTo>
                <a:lnTo>
                  <a:pt x="5777707" y="1265494"/>
                </a:lnTo>
                <a:lnTo>
                  <a:pt x="5777707" y="1281113"/>
                </a:lnTo>
                <a:lnTo>
                  <a:pt x="6096000" y="1281113"/>
                </a:lnTo>
                <a:lnTo>
                  <a:pt x="6096000" y="6858000"/>
                </a:lnTo>
                <a:lnTo>
                  <a:pt x="5848350" y="6858000"/>
                </a:lnTo>
                <a:lnTo>
                  <a:pt x="0" y="6858000"/>
                </a:lnTo>
                <a:close/>
              </a:path>
            </a:pathLst>
          </a:custGeom>
          <a:solidFill>
            <a:schemeClr val="bg1">
              <a:lumMod val="85000"/>
            </a:schemeClr>
          </a:solidFill>
        </p:spPr>
        <p:txBody>
          <a:bodyPr wrap="square" lIns="0" tIns="1800000" anchor="t" anchorCtr="1">
            <a:noAutofit/>
          </a:bodyPr>
          <a:lstStyle>
            <a:lvl1pPr marL="0" indent="0">
              <a:buNone/>
              <a:defRPr/>
            </a:lvl1pPr>
          </a:lstStyle>
          <a:p>
            <a:r>
              <a:rPr lang="nl-NL" dirty="0"/>
              <a:t>Klik op het pictogram om een afbeelding in te voegen</a:t>
            </a:r>
          </a:p>
        </p:txBody>
      </p:sp>
      <p:sp>
        <p:nvSpPr>
          <p:cNvPr id="28" name="Vertrouwelijkheidsniveau">
            <a:extLst>
              <a:ext uri="{FF2B5EF4-FFF2-40B4-BE49-F238E27FC236}">
                <a16:creationId xmlns:a16="http://schemas.microsoft.com/office/drawing/2014/main" id="{233E6339-A3B7-4F01-A9A8-3BA0F6CFAD10}"/>
              </a:ext>
            </a:extLst>
          </p:cNvPr>
          <p:cNvSpPr>
            <a:spLocks noGrp="1"/>
          </p:cNvSpPr>
          <p:nvPr>
            <p:ph type="body" sz="quarter" idx="26" hasCustomPrompt="1"/>
          </p:nvPr>
        </p:nvSpPr>
        <p:spPr>
          <a:xfrm>
            <a:off x="4914900" y="6528572"/>
            <a:ext cx="3196828" cy="183600"/>
          </a:xfrm>
        </p:spPr>
        <p:txBody>
          <a:bodyPr anchor="b" anchorCtr="0">
            <a:noAutofit/>
          </a:bodyPr>
          <a:lstStyle>
            <a:lvl1pPr marL="0" indent="0">
              <a:buNone/>
              <a:defRPr sz="900" cap="all" baseline="0">
                <a:solidFill>
                  <a:schemeClr val="tx1"/>
                </a:solidFill>
              </a:defRPr>
            </a:lvl1pPr>
          </a:lstStyle>
          <a:p>
            <a:pPr lvl="0"/>
            <a:r>
              <a:rPr lang="nl-NL" dirty="0"/>
              <a:t>[vertrouwelijkheidsniveau]</a:t>
            </a:r>
          </a:p>
        </p:txBody>
      </p:sp>
      <p:sp>
        <p:nvSpPr>
          <p:cNvPr id="29" name="Ondertitel 2">
            <a:extLst>
              <a:ext uri="{FF2B5EF4-FFF2-40B4-BE49-F238E27FC236}">
                <a16:creationId xmlns:a16="http://schemas.microsoft.com/office/drawing/2014/main" id="{CC6EB04B-3622-4850-A8B2-65C852378410}"/>
              </a:ext>
            </a:extLst>
          </p:cNvPr>
          <p:cNvSpPr>
            <a:spLocks noGrp="1"/>
          </p:cNvSpPr>
          <p:nvPr>
            <p:ph type="subTitle" idx="1" hasCustomPrompt="1"/>
          </p:nvPr>
        </p:nvSpPr>
        <p:spPr>
          <a:xfrm>
            <a:off x="4914000" y="3657601"/>
            <a:ext cx="3753000" cy="1828800"/>
          </a:xfrm>
        </p:spPr>
        <p:txBody>
          <a:bodyPr lIns="0" tIns="0" rIns="0" bIns="0"/>
          <a:lstStyle>
            <a:lvl1pPr marL="0" indent="0" algn="l">
              <a:spcBef>
                <a:spcPts val="0"/>
              </a:spcBef>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dirty="0"/>
              <a:t>Klik om een subtitel in te voegen</a:t>
            </a:r>
          </a:p>
        </p:txBody>
      </p:sp>
      <p:sp>
        <p:nvSpPr>
          <p:cNvPr id="30" name="Titel 1">
            <a:extLst>
              <a:ext uri="{FF2B5EF4-FFF2-40B4-BE49-F238E27FC236}">
                <a16:creationId xmlns:a16="http://schemas.microsoft.com/office/drawing/2014/main" id="{170997DC-0B66-445A-9CA4-DC2FB480E2D6}"/>
              </a:ext>
            </a:extLst>
          </p:cNvPr>
          <p:cNvSpPr>
            <a:spLocks noGrp="1"/>
          </p:cNvSpPr>
          <p:nvPr>
            <p:ph type="ctrTitle" hasCustomPrompt="1"/>
          </p:nvPr>
        </p:nvSpPr>
        <p:spPr>
          <a:xfrm>
            <a:off x="4914000" y="2120417"/>
            <a:ext cx="3753000" cy="1403350"/>
          </a:xfrm>
        </p:spPr>
        <p:txBody>
          <a:bodyPr tIns="0" bIns="0" anchor="b">
            <a:normAutofit/>
          </a:bodyPr>
          <a:lstStyle>
            <a:lvl1pPr algn="l">
              <a:defRPr sz="3600">
                <a:solidFill>
                  <a:schemeClr val="tx1"/>
                </a:solidFill>
              </a:defRPr>
            </a:lvl1pPr>
          </a:lstStyle>
          <a:p>
            <a:r>
              <a:rPr lang="nl-NL" dirty="0"/>
              <a:t>Klik om een titel in te voegen</a:t>
            </a:r>
          </a:p>
        </p:txBody>
      </p:sp>
      <p:sp>
        <p:nvSpPr>
          <p:cNvPr id="9" name="Tijdelijke aanduiding voor tekst 16">
            <a:extLst>
              <a:ext uri="{FF2B5EF4-FFF2-40B4-BE49-F238E27FC236}">
                <a16:creationId xmlns:a16="http://schemas.microsoft.com/office/drawing/2014/main" id="{42907EF7-49B3-46B9-ACD2-A3F3E160AF4E}"/>
              </a:ext>
            </a:extLst>
          </p:cNvPr>
          <p:cNvSpPr>
            <a:spLocks noGrp="1"/>
          </p:cNvSpPr>
          <p:nvPr>
            <p:ph type="body" sz="quarter" idx="21" hasCustomPrompt="1"/>
          </p:nvPr>
        </p:nvSpPr>
        <p:spPr>
          <a:xfrm>
            <a:off x="4914000" y="5486401"/>
            <a:ext cx="3753000" cy="322075"/>
          </a:xfrm>
        </p:spPr>
        <p:txBody>
          <a:bodyPr lIns="0" anchor="t" anchorCtr="0">
            <a:noAutofit/>
          </a:bodyPr>
          <a:lstStyle>
            <a:lvl1pPr marL="0" indent="0">
              <a:lnSpc>
                <a:spcPct val="100000"/>
              </a:lnSpc>
              <a:spcBef>
                <a:spcPts val="0"/>
              </a:spcBef>
              <a:buNone/>
              <a:defRPr sz="16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nl-NL" dirty="0"/>
              <a:t>Naam spreker</a:t>
            </a:r>
          </a:p>
        </p:txBody>
      </p:sp>
      <p:sp>
        <p:nvSpPr>
          <p:cNvPr id="10" name="Tijdelijke aanduiding voor tekst 8">
            <a:extLst>
              <a:ext uri="{FF2B5EF4-FFF2-40B4-BE49-F238E27FC236}">
                <a16:creationId xmlns:a16="http://schemas.microsoft.com/office/drawing/2014/main" id="{DF9EB481-DA3C-4E44-9FE2-E6F7ED8E58AA}"/>
              </a:ext>
            </a:extLst>
          </p:cNvPr>
          <p:cNvSpPr>
            <a:spLocks noGrp="1"/>
          </p:cNvSpPr>
          <p:nvPr>
            <p:ph type="body" sz="quarter" idx="25" hasCustomPrompt="1"/>
          </p:nvPr>
        </p:nvSpPr>
        <p:spPr>
          <a:xfrm>
            <a:off x="4914000" y="5808476"/>
            <a:ext cx="3753000" cy="345651"/>
          </a:xfrm>
        </p:spPr>
        <p:txBody>
          <a:bodyPr>
            <a:normAutofit/>
          </a:bodyPr>
          <a:lstStyle>
            <a:lvl1pPr marL="0" indent="0">
              <a:lnSpc>
                <a:spcPct val="100000"/>
              </a:lnSpc>
              <a:spcBef>
                <a:spcPts val="0"/>
              </a:spcBef>
              <a:buNone/>
              <a:defRPr sz="1600"/>
            </a:lvl1pPr>
          </a:lstStyle>
          <a:p>
            <a:pPr lvl="0"/>
            <a:r>
              <a:rPr lang="nl-NL" dirty="0"/>
              <a:t>Datum presentatie</a:t>
            </a:r>
          </a:p>
        </p:txBody>
      </p:sp>
      <p:pic>
        <p:nvPicPr>
          <p:cNvPr id="11" name="Afbeelding 10">
            <a:extLst>
              <a:ext uri="{FF2B5EF4-FFF2-40B4-BE49-F238E27FC236}">
                <a16:creationId xmlns:a16="http://schemas.microsoft.com/office/drawing/2014/main" id="{A0A6A365-BFF5-4B16-B1E9-D831984D56B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1682496"/>
          </a:xfrm>
          <a:prstGeom prst="rect">
            <a:avLst/>
          </a:prstGeom>
        </p:spPr>
      </p:pic>
    </p:spTree>
    <p:extLst>
      <p:ext uri="{BB962C8B-B14F-4D97-AF65-F5344CB8AC3E}">
        <p14:creationId xmlns:p14="http://schemas.microsoft.com/office/powerpoint/2010/main" val="6262234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el en object">
    <p:spTree>
      <p:nvGrpSpPr>
        <p:cNvPr id="1" name=""/>
        <p:cNvGrpSpPr/>
        <p:nvPr/>
      </p:nvGrpSpPr>
      <p:grpSpPr>
        <a:xfrm>
          <a:off x="0" y="0"/>
          <a:ext cx="0" cy="0"/>
          <a:chOff x="0" y="0"/>
          <a:chExt cx="0" cy="0"/>
        </a:xfrm>
      </p:grpSpPr>
      <p:sp>
        <p:nvSpPr>
          <p:cNvPr id="7" name="Tijdelijke aanduiding voor inhoud 6">
            <a:extLst>
              <a:ext uri="{FF2B5EF4-FFF2-40B4-BE49-F238E27FC236}">
                <a16:creationId xmlns:a16="http://schemas.microsoft.com/office/drawing/2014/main" id="{21421F68-1BEF-403F-B0C5-AAC49C6A0963}"/>
              </a:ext>
            </a:extLst>
          </p:cNvPr>
          <p:cNvSpPr>
            <a:spLocks noGrp="1"/>
          </p:cNvSpPr>
          <p:nvPr>
            <p:ph sz="quarter" idx="13" hasCustomPrompt="1"/>
          </p:nvPr>
        </p:nvSpPr>
        <p:spPr>
          <a:xfrm>
            <a:off x="472500" y="2350800"/>
            <a:ext cx="8191800" cy="3964060"/>
          </a:xfrm>
        </p:spPr>
        <p:txBody>
          <a:bodyPr/>
          <a:lstStyle>
            <a:lvl1pPr>
              <a:defRPr/>
            </a:lvl1pPr>
          </a:lstStyle>
          <a:p>
            <a:pPr lvl="0"/>
            <a:r>
              <a:rPr lang="nl-NL" dirty="0"/>
              <a:t>Klik om tekst in te voegen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9" name="Tijdelijke aanduiding voor dianummer 8">
            <a:extLst>
              <a:ext uri="{FF2B5EF4-FFF2-40B4-BE49-F238E27FC236}">
                <a16:creationId xmlns:a16="http://schemas.microsoft.com/office/drawing/2014/main" id="{7E8395B0-5BEF-4071-A7D0-AC6F71F06647}"/>
              </a:ext>
            </a:extLst>
          </p:cNvPr>
          <p:cNvSpPr>
            <a:spLocks noGrp="1"/>
          </p:cNvSpPr>
          <p:nvPr>
            <p:ph type="sldNum" sz="quarter" idx="14"/>
          </p:nvPr>
        </p:nvSpPr>
        <p:spPr/>
        <p:txBody>
          <a:bodyPr/>
          <a:lstStyle/>
          <a:p>
            <a:fld id="{6C93B359-CF0D-4389-949E-16A33FCBB3EC}" type="slidenum">
              <a:rPr lang="nl-NL" smtClean="0"/>
              <a:t>‹nr.›</a:t>
            </a:fld>
            <a:endParaRPr lang="nl-NL" dirty="0"/>
          </a:p>
        </p:txBody>
      </p:sp>
      <p:sp>
        <p:nvSpPr>
          <p:cNvPr id="10" name="Vertrouwelijkheidsniveau">
            <a:extLst>
              <a:ext uri="{FF2B5EF4-FFF2-40B4-BE49-F238E27FC236}">
                <a16:creationId xmlns:a16="http://schemas.microsoft.com/office/drawing/2014/main" id="{81E8D0CB-07CC-4FF4-B9A2-3BEAACD9AE9B}"/>
              </a:ext>
            </a:extLst>
          </p:cNvPr>
          <p:cNvSpPr>
            <a:spLocks noGrp="1"/>
          </p:cNvSpPr>
          <p:nvPr>
            <p:ph type="body" sz="quarter" idx="26" hasCustomPrompt="1"/>
          </p:nvPr>
        </p:nvSpPr>
        <p:spPr>
          <a:xfrm>
            <a:off x="472500" y="6528572"/>
            <a:ext cx="3196828" cy="183600"/>
          </a:xfrm>
        </p:spPr>
        <p:txBody>
          <a:bodyPr anchor="b" anchorCtr="0">
            <a:noAutofit/>
          </a:bodyPr>
          <a:lstStyle>
            <a:lvl1pPr marL="0" indent="0">
              <a:buNone/>
              <a:defRPr sz="900" cap="all" baseline="0">
                <a:solidFill>
                  <a:schemeClr val="tx1"/>
                </a:solidFill>
              </a:defRPr>
            </a:lvl1pPr>
          </a:lstStyle>
          <a:p>
            <a:pPr lvl="0"/>
            <a:r>
              <a:rPr lang="nl-NL" dirty="0"/>
              <a:t>[vertrouwelijkheidsniveau]</a:t>
            </a:r>
          </a:p>
        </p:txBody>
      </p:sp>
      <p:sp>
        <p:nvSpPr>
          <p:cNvPr id="12" name="Titel 11">
            <a:extLst>
              <a:ext uri="{FF2B5EF4-FFF2-40B4-BE49-F238E27FC236}">
                <a16:creationId xmlns:a16="http://schemas.microsoft.com/office/drawing/2014/main" id="{4AE61CC0-169D-4A88-BF15-A47DE22E868B}"/>
              </a:ext>
            </a:extLst>
          </p:cNvPr>
          <p:cNvSpPr>
            <a:spLocks noGrp="1"/>
          </p:cNvSpPr>
          <p:nvPr>
            <p:ph type="title" hasCustomPrompt="1"/>
          </p:nvPr>
        </p:nvSpPr>
        <p:spPr/>
        <p:txBody>
          <a:bodyPr/>
          <a:lstStyle>
            <a:lvl1pPr>
              <a:defRPr/>
            </a:lvl1pPr>
          </a:lstStyle>
          <a:p>
            <a:r>
              <a:rPr lang="nl-NL" dirty="0"/>
              <a:t>Klik om een titel in te voegen</a:t>
            </a:r>
          </a:p>
        </p:txBody>
      </p:sp>
    </p:spTree>
    <p:extLst>
      <p:ext uri="{BB962C8B-B14F-4D97-AF65-F5344CB8AC3E}">
        <p14:creationId xmlns:p14="http://schemas.microsoft.com/office/powerpoint/2010/main" val="14697173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ee kolommen">
    <p:spTree>
      <p:nvGrpSpPr>
        <p:cNvPr id="1" name=""/>
        <p:cNvGrpSpPr/>
        <p:nvPr/>
      </p:nvGrpSpPr>
      <p:grpSpPr>
        <a:xfrm>
          <a:off x="0" y="0"/>
          <a:ext cx="0" cy="0"/>
          <a:chOff x="0" y="0"/>
          <a:chExt cx="0" cy="0"/>
        </a:xfrm>
      </p:grpSpPr>
      <p:sp>
        <p:nvSpPr>
          <p:cNvPr id="3" name="Tijdelijke aanduiding voor inhoud 2"/>
          <p:cNvSpPr>
            <a:spLocks noGrp="1"/>
          </p:cNvSpPr>
          <p:nvPr>
            <p:ph sz="half" idx="1" hasCustomPrompt="1"/>
          </p:nvPr>
        </p:nvSpPr>
        <p:spPr>
          <a:xfrm>
            <a:off x="472500" y="2350800"/>
            <a:ext cx="3752850" cy="3963600"/>
          </a:xfrm>
        </p:spPr>
        <p:txBody>
          <a:bodyPr/>
          <a:lstStyle>
            <a:lvl1pPr>
              <a:defRPr/>
            </a:lvl1pPr>
          </a:lstStyle>
          <a:p>
            <a:pPr lvl="0"/>
            <a:r>
              <a:rPr lang="nl-NL" dirty="0"/>
              <a:t>Klik om tekst in te voegen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4" name="Tijdelijke aanduiding voor inhoud 3"/>
          <p:cNvSpPr>
            <a:spLocks noGrp="1"/>
          </p:cNvSpPr>
          <p:nvPr>
            <p:ph sz="half" idx="2" hasCustomPrompt="1"/>
          </p:nvPr>
        </p:nvSpPr>
        <p:spPr>
          <a:xfrm>
            <a:off x="4914000" y="2350800"/>
            <a:ext cx="3758400" cy="3963600"/>
          </a:xfrm>
        </p:spPr>
        <p:txBody>
          <a:bodyPr/>
          <a:lstStyle>
            <a:lvl1pPr>
              <a:defRPr/>
            </a:lvl1pPr>
          </a:lstStyle>
          <a:p>
            <a:pPr lvl="0"/>
            <a:r>
              <a:rPr lang="nl-NL" dirty="0"/>
              <a:t>Klik om tekst in te voegen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11" name="Tijdelijke aanduiding voor dianummer 10">
            <a:extLst>
              <a:ext uri="{FF2B5EF4-FFF2-40B4-BE49-F238E27FC236}">
                <a16:creationId xmlns:a16="http://schemas.microsoft.com/office/drawing/2014/main" id="{260C6DF3-2547-4188-B44C-E1C924D734C5}"/>
              </a:ext>
            </a:extLst>
          </p:cNvPr>
          <p:cNvSpPr>
            <a:spLocks noGrp="1"/>
          </p:cNvSpPr>
          <p:nvPr>
            <p:ph type="sldNum" sz="quarter" idx="10"/>
          </p:nvPr>
        </p:nvSpPr>
        <p:spPr/>
        <p:txBody>
          <a:bodyPr/>
          <a:lstStyle/>
          <a:p>
            <a:fld id="{6C93B359-CF0D-4389-949E-16A33FCBB3EC}" type="slidenum">
              <a:rPr lang="nl-NL" smtClean="0"/>
              <a:t>‹nr.›</a:t>
            </a:fld>
            <a:endParaRPr lang="nl-NL" dirty="0"/>
          </a:p>
        </p:txBody>
      </p:sp>
      <p:sp>
        <p:nvSpPr>
          <p:cNvPr id="17" name="Vertrouwelijkheidsniveau">
            <a:extLst>
              <a:ext uri="{FF2B5EF4-FFF2-40B4-BE49-F238E27FC236}">
                <a16:creationId xmlns:a16="http://schemas.microsoft.com/office/drawing/2014/main" id="{1B09E170-CA11-4EE2-B82E-0AD6B2F1CC8F}"/>
              </a:ext>
            </a:extLst>
          </p:cNvPr>
          <p:cNvSpPr>
            <a:spLocks noGrp="1"/>
          </p:cNvSpPr>
          <p:nvPr>
            <p:ph type="body" sz="quarter" idx="26" hasCustomPrompt="1"/>
          </p:nvPr>
        </p:nvSpPr>
        <p:spPr>
          <a:xfrm>
            <a:off x="472500" y="6528572"/>
            <a:ext cx="3196828" cy="183600"/>
          </a:xfrm>
        </p:spPr>
        <p:txBody>
          <a:bodyPr anchor="b" anchorCtr="0">
            <a:noAutofit/>
          </a:bodyPr>
          <a:lstStyle>
            <a:lvl1pPr marL="0" indent="0">
              <a:buNone/>
              <a:defRPr sz="900" cap="all" baseline="0">
                <a:solidFill>
                  <a:schemeClr val="tx1"/>
                </a:solidFill>
              </a:defRPr>
            </a:lvl1pPr>
          </a:lstStyle>
          <a:p>
            <a:pPr lvl="0"/>
            <a:r>
              <a:rPr lang="nl-NL" dirty="0"/>
              <a:t>[vertrouwelijkheidsniveau]</a:t>
            </a:r>
          </a:p>
        </p:txBody>
      </p:sp>
      <p:sp>
        <p:nvSpPr>
          <p:cNvPr id="12" name="Titel 11">
            <a:extLst>
              <a:ext uri="{FF2B5EF4-FFF2-40B4-BE49-F238E27FC236}">
                <a16:creationId xmlns:a16="http://schemas.microsoft.com/office/drawing/2014/main" id="{B1CF7121-85E0-45D3-B910-BCF8E25FEC5F}"/>
              </a:ext>
            </a:extLst>
          </p:cNvPr>
          <p:cNvSpPr>
            <a:spLocks noGrp="1"/>
          </p:cNvSpPr>
          <p:nvPr>
            <p:ph type="title" hasCustomPrompt="1"/>
          </p:nvPr>
        </p:nvSpPr>
        <p:spPr/>
        <p:txBody>
          <a:bodyPr/>
          <a:lstStyle>
            <a:lvl1pPr>
              <a:defRPr/>
            </a:lvl1pPr>
          </a:lstStyle>
          <a:p>
            <a:r>
              <a:rPr lang="nl-NL" dirty="0"/>
              <a:t>Klik om een titel in te voegen</a:t>
            </a:r>
          </a:p>
        </p:txBody>
      </p:sp>
    </p:spTree>
    <p:extLst>
      <p:ext uri="{BB962C8B-B14F-4D97-AF65-F5344CB8AC3E}">
        <p14:creationId xmlns:p14="http://schemas.microsoft.com/office/powerpoint/2010/main" val="138001744"/>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Afbeelding verticaal geel">
    <p:bg>
      <p:bgPr>
        <a:solidFill>
          <a:schemeClr val="accent2"/>
        </a:solidFill>
        <a:effectLst/>
      </p:bgPr>
    </p:bg>
    <p:spTree>
      <p:nvGrpSpPr>
        <p:cNvPr id="1" name=""/>
        <p:cNvGrpSpPr/>
        <p:nvPr/>
      </p:nvGrpSpPr>
      <p:grpSpPr>
        <a:xfrm>
          <a:off x="0" y="0"/>
          <a:ext cx="0" cy="0"/>
          <a:chOff x="0" y="0"/>
          <a:chExt cx="0" cy="0"/>
        </a:xfrm>
      </p:grpSpPr>
      <p:sp>
        <p:nvSpPr>
          <p:cNvPr id="11" name="Tijdelijke aanduiding voor tekst 11"/>
          <p:cNvSpPr>
            <a:spLocks noGrp="1"/>
          </p:cNvSpPr>
          <p:nvPr>
            <p:ph type="body" sz="quarter" idx="13" hasCustomPrompt="1"/>
          </p:nvPr>
        </p:nvSpPr>
        <p:spPr>
          <a:xfrm>
            <a:off x="4914000" y="2350799"/>
            <a:ext cx="3753000" cy="3963600"/>
          </a:xfrm>
        </p:spPr>
        <p:txBody>
          <a:bodyPr/>
          <a:lstStyle>
            <a:lvl1pPr marL="316800" indent="-316800">
              <a:buClr>
                <a:schemeClr val="tx1"/>
              </a:buClr>
              <a:buFont typeface="Arial" panose="020B0604020202020204" pitchFamily="34" charset="0"/>
              <a:buChar char="•"/>
              <a:defRPr>
                <a:solidFill>
                  <a:schemeClr val="tx1"/>
                </a:solidFill>
              </a:defRPr>
            </a:lvl1pPr>
            <a:lvl2pPr marL="630000" indent="-316800">
              <a:buClr>
                <a:schemeClr val="tx1"/>
              </a:buClr>
              <a:defRPr>
                <a:solidFill>
                  <a:schemeClr val="tx1"/>
                </a:solidFill>
              </a:defRPr>
            </a:lvl2pPr>
            <a:lvl3pPr>
              <a:buClr>
                <a:schemeClr val="tx1"/>
              </a:buClr>
              <a:defRPr>
                <a:solidFill>
                  <a:schemeClr val="tx1"/>
                </a:solidFill>
              </a:defRPr>
            </a:lvl3pPr>
            <a:lvl4pPr>
              <a:buClr>
                <a:schemeClr val="tx1"/>
              </a:buClr>
              <a:defRPr>
                <a:solidFill>
                  <a:schemeClr val="tx1"/>
                </a:solidFill>
              </a:defRPr>
            </a:lvl4pPr>
            <a:lvl5pPr>
              <a:buClr>
                <a:schemeClr val="tx1"/>
              </a:buClr>
              <a:defRPr>
                <a:solidFill>
                  <a:schemeClr val="tx1"/>
                </a:solidFill>
              </a:defRPr>
            </a:lvl5pPr>
          </a:lstStyle>
          <a:p>
            <a:pPr lvl="0"/>
            <a:r>
              <a:rPr lang="nl-NL" dirty="0"/>
              <a:t>Klik om tekst in te voegen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3" name="Tijdelijke aanduiding voor dianummer 2">
            <a:extLst>
              <a:ext uri="{FF2B5EF4-FFF2-40B4-BE49-F238E27FC236}">
                <a16:creationId xmlns:a16="http://schemas.microsoft.com/office/drawing/2014/main" id="{A7984020-B91C-4CFF-88ED-501B2109C660}"/>
              </a:ext>
            </a:extLst>
          </p:cNvPr>
          <p:cNvSpPr>
            <a:spLocks noGrp="1"/>
          </p:cNvSpPr>
          <p:nvPr>
            <p:ph type="sldNum" sz="quarter" idx="27"/>
          </p:nvPr>
        </p:nvSpPr>
        <p:spPr/>
        <p:txBody>
          <a:bodyPr/>
          <a:lstStyle/>
          <a:p>
            <a:fld id="{6C93B359-CF0D-4389-949E-16A33FCBB3EC}" type="slidenum">
              <a:rPr lang="nl-NL" smtClean="0"/>
              <a:t>‹nr.›</a:t>
            </a:fld>
            <a:endParaRPr lang="nl-NL" dirty="0"/>
          </a:p>
        </p:txBody>
      </p:sp>
      <p:sp>
        <p:nvSpPr>
          <p:cNvPr id="10" name="Tijdelijke aanduiding voor afbeelding 9">
            <a:extLst>
              <a:ext uri="{FF2B5EF4-FFF2-40B4-BE49-F238E27FC236}">
                <a16:creationId xmlns:a16="http://schemas.microsoft.com/office/drawing/2014/main" id="{F17C0AA7-9F88-4479-B7CF-C1BB31AB870A}"/>
              </a:ext>
            </a:extLst>
          </p:cNvPr>
          <p:cNvSpPr>
            <a:spLocks noGrp="1"/>
          </p:cNvSpPr>
          <p:nvPr>
            <p:ph type="pic" sz="quarter" idx="29" hasCustomPrompt="1"/>
          </p:nvPr>
        </p:nvSpPr>
        <p:spPr>
          <a:xfrm>
            <a:off x="0" y="0"/>
            <a:ext cx="4572000" cy="6858000"/>
          </a:xfrm>
          <a:custGeom>
            <a:avLst/>
            <a:gdLst>
              <a:gd name="connsiteX0" fmla="*/ 0 w 6096000"/>
              <a:gd name="connsiteY0" fmla="*/ 0 h 6858000"/>
              <a:gd name="connsiteX1" fmla="*/ 4594225 w 6096000"/>
              <a:gd name="connsiteY1" fmla="*/ 0 h 6858000"/>
              <a:gd name="connsiteX2" fmla="*/ 5848350 w 6096000"/>
              <a:gd name="connsiteY2" fmla="*/ 0 h 6858000"/>
              <a:gd name="connsiteX3" fmla="*/ 5862637 w 6096000"/>
              <a:gd name="connsiteY3" fmla="*/ 0 h 6858000"/>
              <a:gd name="connsiteX4" fmla="*/ 5862637 w 6096000"/>
              <a:gd name="connsiteY4" fmla="*/ 711244 h 6858000"/>
              <a:gd name="connsiteX5" fmla="*/ 6096000 w 6096000"/>
              <a:gd name="connsiteY5" fmla="*/ 711244 h 6858000"/>
              <a:gd name="connsiteX6" fmla="*/ 6096000 w 6096000"/>
              <a:gd name="connsiteY6" fmla="*/ 975600 h 6858000"/>
              <a:gd name="connsiteX7" fmla="*/ 6096000 w 6096000"/>
              <a:gd name="connsiteY7" fmla="*/ 1431131 h 6858000"/>
              <a:gd name="connsiteX8" fmla="*/ 6096000 w 6096000"/>
              <a:gd name="connsiteY8" fmla="*/ 6858000 h 6858000"/>
              <a:gd name="connsiteX9" fmla="*/ 5848350 w 6096000"/>
              <a:gd name="connsiteY9" fmla="*/ 6858000 h 6858000"/>
              <a:gd name="connsiteX10" fmla="*/ 0 w 6096000"/>
              <a:gd name="connsiteY1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096000" h="6858000">
                <a:moveTo>
                  <a:pt x="0" y="0"/>
                </a:moveTo>
                <a:lnTo>
                  <a:pt x="4594225" y="0"/>
                </a:lnTo>
                <a:lnTo>
                  <a:pt x="5848350" y="0"/>
                </a:lnTo>
                <a:lnTo>
                  <a:pt x="5862637" y="0"/>
                </a:lnTo>
                <a:lnTo>
                  <a:pt x="5862637" y="711244"/>
                </a:lnTo>
                <a:lnTo>
                  <a:pt x="6096000" y="711244"/>
                </a:lnTo>
                <a:lnTo>
                  <a:pt x="6096000" y="975600"/>
                </a:lnTo>
                <a:lnTo>
                  <a:pt x="6096000" y="1431131"/>
                </a:lnTo>
                <a:lnTo>
                  <a:pt x="6096000" y="6858000"/>
                </a:lnTo>
                <a:lnTo>
                  <a:pt x="5848350" y="6858000"/>
                </a:lnTo>
                <a:lnTo>
                  <a:pt x="0" y="6858000"/>
                </a:lnTo>
                <a:close/>
              </a:path>
            </a:pathLst>
          </a:custGeom>
          <a:solidFill>
            <a:schemeClr val="bg1">
              <a:lumMod val="85000"/>
            </a:schemeClr>
          </a:solidFill>
        </p:spPr>
        <p:txBody>
          <a:bodyPr vert="horz" wrap="square" tIns="1800000" anchor="t" anchorCtr="1">
            <a:noAutofit/>
          </a:bodyPr>
          <a:lstStyle>
            <a:lvl1pPr marL="0" marR="0" indent="0" algn="ctr" defTabSz="914400" rtl="0" eaLnBrk="1" fontAlgn="auto" latinLnBrk="0" hangingPunct="1">
              <a:lnSpc>
                <a:spcPct val="100000"/>
              </a:lnSpc>
              <a:spcBef>
                <a:spcPts val="0"/>
              </a:spcBef>
              <a:spcAft>
                <a:spcPts val="0"/>
              </a:spcAft>
              <a:buClrTx/>
              <a:buSzPct val="100000"/>
              <a:buFont typeface="Arial" panose="020B0604020202020204" pitchFamily="34" charset="0"/>
              <a:buNone/>
              <a:tabLst/>
              <a:defRPr/>
            </a:lvl1pPr>
          </a:lstStyle>
          <a:p>
            <a:pPr marL="0" marR="0" lvl="0" indent="0" algn="l" defTabSz="914400" rtl="0" eaLnBrk="1" fontAlgn="auto" latinLnBrk="0" hangingPunct="1">
              <a:lnSpc>
                <a:spcPct val="90000"/>
              </a:lnSpc>
              <a:spcBef>
                <a:spcPts val="1200"/>
              </a:spcBef>
              <a:spcAft>
                <a:spcPts val="0"/>
              </a:spcAft>
              <a:buClrTx/>
              <a:buSzPct val="100000"/>
              <a:buFont typeface="Arial" panose="020B0604020202020204" pitchFamily="34" charset="0"/>
              <a:buNone/>
              <a:tabLst/>
              <a:defRPr/>
            </a:pPr>
            <a:r>
              <a:rPr lang="nl-NL" dirty="0"/>
              <a:t>Klik op het pictogram om een afbeelding in te voegen</a:t>
            </a:r>
          </a:p>
        </p:txBody>
      </p:sp>
      <p:sp>
        <p:nvSpPr>
          <p:cNvPr id="4" name="Titel 3">
            <a:extLst>
              <a:ext uri="{FF2B5EF4-FFF2-40B4-BE49-F238E27FC236}">
                <a16:creationId xmlns:a16="http://schemas.microsoft.com/office/drawing/2014/main" id="{4C1E2EA9-BE63-4625-B099-2271F692DE60}"/>
              </a:ext>
            </a:extLst>
          </p:cNvPr>
          <p:cNvSpPr>
            <a:spLocks noGrp="1"/>
          </p:cNvSpPr>
          <p:nvPr>
            <p:ph type="title" hasCustomPrompt="1"/>
          </p:nvPr>
        </p:nvSpPr>
        <p:spPr>
          <a:xfrm>
            <a:off x="4914000" y="1281950"/>
            <a:ext cx="3753000" cy="1069200"/>
          </a:xfrm>
        </p:spPr>
        <p:txBody>
          <a:bodyPr/>
          <a:lstStyle>
            <a:lvl1pPr>
              <a:defRPr>
                <a:solidFill>
                  <a:schemeClr val="tx1"/>
                </a:solidFill>
              </a:defRPr>
            </a:lvl1pPr>
          </a:lstStyle>
          <a:p>
            <a:r>
              <a:rPr lang="nl-NL" dirty="0"/>
              <a:t>Klik om een titel in te voegen</a:t>
            </a:r>
          </a:p>
        </p:txBody>
      </p:sp>
      <p:sp>
        <p:nvSpPr>
          <p:cNvPr id="7" name="Vertrouwelijkheidsniveau">
            <a:extLst>
              <a:ext uri="{FF2B5EF4-FFF2-40B4-BE49-F238E27FC236}">
                <a16:creationId xmlns:a16="http://schemas.microsoft.com/office/drawing/2014/main" id="{6C2A6650-CEC0-489B-BFC0-04E78F01962C}"/>
              </a:ext>
            </a:extLst>
          </p:cNvPr>
          <p:cNvSpPr>
            <a:spLocks noGrp="1"/>
          </p:cNvSpPr>
          <p:nvPr>
            <p:ph type="body" sz="quarter" idx="26" hasCustomPrompt="1"/>
          </p:nvPr>
        </p:nvSpPr>
        <p:spPr>
          <a:xfrm>
            <a:off x="4914900" y="6528572"/>
            <a:ext cx="3196828" cy="183600"/>
          </a:xfrm>
        </p:spPr>
        <p:txBody>
          <a:bodyPr anchor="b" anchorCtr="0">
            <a:noAutofit/>
          </a:bodyPr>
          <a:lstStyle>
            <a:lvl1pPr marL="0" indent="0">
              <a:buNone/>
              <a:defRPr sz="900" cap="all" baseline="0">
                <a:solidFill>
                  <a:schemeClr val="tx1"/>
                </a:solidFill>
              </a:defRPr>
            </a:lvl1pPr>
          </a:lstStyle>
          <a:p>
            <a:pPr lvl="0"/>
            <a:r>
              <a:rPr lang="nl-NL" dirty="0"/>
              <a:t>[vertrouwelijkheidsniveau]</a:t>
            </a:r>
          </a:p>
        </p:txBody>
      </p:sp>
    </p:spTree>
    <p:extLst>
      <p:ext uri="{BB962C8B-B14F-4D97-AF65-F5344CB8AC3E}">
        <p14:creationId xmlns:p14="http://schemas.microsoft.com/office/powerpoint/2010/main" val="1536944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Grote tekst geel">
    <p:bg>
      <p:bgPr>
        <a:solidFill>
          <a:schemeClr val="accent2"/>
        </a:solidFill>
        <a:effectLst/>
      </p:bgPr>
    </p:bg>
    <p:spTree>
      <p:nvGrpSpPr>
        <p:cNvPr id="1" name=""/>
        <p:cNvGrpSpPr/>
        <p:nvPr/>
      </p:nvGrpSpPr>
      <p:grpSpPr>
        <a:xfrm>
          <a:off x="0" y="0"/>
          <a:ext cx="0" cy="0"/>
          <a:chOff x="0" y="0"/>
          <a:chExt cx="0" cy="0"/>
        </a:xfrm>
      </p:grpSpPr>
      <p:sp>
        <p:nvSpPr>
          <p:cNvPr id="20" name="Titel 1"/>
          <p:cNvSpPr>
            <a:spLocks noGrp="1"/>
          </p:cNvSpPr>
          <p:nvPr>
            <p:ph type="title" hasCustomPrompt="1"/>
          </p:nvPr>
        </p:nvSpPr>
        <p:spPr>
          <a:xfrm>
            <a:off x="472500" y="1052514"/>
            <a:ext cx="8192691" cy="4024800"/>
          </a:xfrm>
        </p:spPr>
        <p:txBody>
          <a:bodyPr anchor="b" anchorCtr="0">
            <a:normAutofit/>
          </a:bodyPr>
          <a:lstStyle>
            <a:lvl1pPr algn="l">
              <a:defRPr sz="8000" b="0">
                <a:solidFill>
                  <a:schemeClr val="bg1"/>
                </a:solidFill>
              </a:defRPr>
            </a:lvl1pPr>
          </a:lstStyle>
          <a:p>
            <a:r>
              <a:rPr lang="nl-NL" dirty="0"/>
              <a:t>Klik om een titel in te voegen</a:t>
            </a:r>
          </a:p>
        </p:txBody>
      </p:sp>
      <p:sp>
        <p:nvSpPr>
          <p:cNvPr id="4" name="Ondertitel 2"/>
          <p:cNvSpPr>
            <a:spLocks noGrp="1"/>
          </p:cNvSpPr>
          <p:nvPr>
            <p:ph type="subTitle" idx="1" hasCustomPrompt="1"/>
          </p:nvPr>
        </p:nvSpPr>
        <p:spPr>
          <a:xfrm>
            <a:off x="472500" y="5298141"/>
            <a:ext cx="8192691" cy="923272"/>
          </a:xfrm>
        </p:spPr>
        <p:txBody>
          <a:bodyPr lIns="0" tIns="0" rIns="0">
            <a:normAutofit/>
          </a:bodyPr>
          <a:lstStyle>
            <a:lvl1pPr marL="0" indent="0" algn="l">
              <a:buNone/>
              <a:defRPr sz="24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dirty="0"/>
              <a:t>Klik om een subtitel in te voegen</a:t>
            </a:r>
          </a:p>
        </p:txBody>
      </p:sp>
      <p:sp>
        <p:nvSpPr>
          <p:cNvPr id="6" name="Tijdelijke aanduiding voor dianummer 5">
            <a:extLst>
              <a:ext uri="{FF2B5EF4-FFF2-40B4-BE49-F238E27FC236}">
                <a16:creationId xmlns:a16="http://schemas.microsoft.com/office/drawing/2014/main" id="{CB8E684C-7D4C-426C-AC24-E424245763F3}"/>
              </a:ext>
            </a:extLst>
          </p:cNvPr>
          <p:cNvSpPr>
            <a:spLocks noGrp="1"/>
          </p:cNvSpPr>
          <p:nvPr>
            <p:ph type="sldNum" sz="quarter" idx="10"/>
          </p:nvPr>
        </p:nvSpPr>
        <p:spPr/>
        <p:txBody>
          <a:bodyPr/>
          <a:lstStyle>
            <a:lvl1pPr>
              <a:defRPr>
                <a:solidFill>
                  <a:schemeClr val="bg1"/>
                </a:solidFill>
              </a:defRPr>
            </a:lvl1pPr>
          </a:lstStyle>
          <a:p>
            <a:fld id="{6C93B359-CF0D-4389-949E-16A33FCBB3EC}" type="slidenum">
              <a:rPr lang="nl-NL" smtClean="0"/>
              <a:pPr/>
              <a:t>‹nr.›</a:t>
            </a:fld>
            <a:endParaRPr lang="nl-NL" dirty="0"/>
          </a:p>
        </p:txBody>
      </p:sp>
      <p:sp>
        <p:nvSpPr>
          <p:cNvPr id="12" name="Vertrouwelijkheidsniveau">
            <a:extLst>
              <a:ext uri="{FF2B5EF4-FFF2-40B4-BE49-F238E27FC236}">
                <a16:creationId xmlns:a16="http://schemas.microsoft.com/office/drawing/2014/main" id="{D32BCAE4-C367-4016-B734-236CBBFED4D7}"/>
              </a:ext>
            </a:extLst>
          </p:cNvPr>
          <p:cNvSpPr>
            <a:spLocks noGrp="1"/>
          </p:cNvSpPr>
          <p:nvPr>
            <p:ph type="body" sz="quarter" idx="26" hasCustomPrompt="1"/>
          </p:nvPr>
        </p:nvSpPr>
        <p:spPr>
          <a:xfrm>
            <a:off x="472500" y="6528572"/>
            <a:ext cx="3196828" cy="183600"/>
          </a:xfrm>
        </p:spPr>
        <p:txBody>
          <a:bodyPr anchor="b" anchorCtr="0">
            <a:noAutofit/>
          </a:bodyPr>
          <a:lstStyle>
            <a:lvl1pPr marL="0" indent="0">
              <a:buNone/>
              <a:defRPr sz="900" cap="all" baseline="0">
                <a:solidFill>
                  <a:schemeClr val="bg1"/>
                </a:solidFill>
              </a:defRPr>
            </a:lvl1pPr>
          </a:lstStyle>
          <a:p>
            <a:pPr lvl="0"/>
            <a:r>
              <a:rPr lang="nl-NL" dirty="0"/>
              <a:t>[vertrouwelijkheidsniveau]</a:t>
            </a:r>
          </a:p>
        </p:txBody>
      </p:sp>
    </p:spTree>
    <p:extLst>
      <p:ext uri="{BB962C8B-B14F-4D97-AF65-F5344CB8AC3E}">
        <p14:creationId xmlns:p14="http://schemas.microsoft.com/office/powerpoint/2010/main" val="2391397642"/>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kstvlak verticaal geel">
    <p:spTree>
      <p:nvGrpSpPr>
        <p:cNvPr id="1" name=""/>
        <p:cNvGrpSpPr/>
        <p:nvPr/>
      </p:nvGrpSpPr>
      <p:grpSpPr>
        <a:xfrm>
          <a:off x="0" y="0"/>
          <a:ext cx="0" cy="0"/>
          <a:chOff x="0" y="0"/>
          <a:chExt cx="0" cy="0"/>
        </a:xfrm>
      </p:grpSpPr>
      <p:sp>
        <p:nvSpPr>
          <p:cNvPr id="9" name="Vrije vorm: vorm 8">
            <a:extLst>
              <a:ext uri="{FF2B5EF4-FFF2-40B4-BE49-F238E27FC236}">
                <a16:creationId xmlns:a16="http://schemas.microsoft.com/office/drawing/2014/main" id="{0FA47D1B-42CA-4E2B-B2E8-239884DF4BD3}"/>
              </a:ext>
            </a:extLst>
          </p:cNvPr>
          <p:cNvSpPr/>
          <p:nvPr userDrawn="1"/>
        </p:nvSpPr>
        <p:spPr>
          <a:xfrm>
            <a:off x="0" y="0"/>
            <a:ext cx="4572000" cy="6858000"/>
          </a:xfrm>
          <a:custGeom>
            <a:avLst/>
            <a:gdLst>
              <a:gd name="connsiteX0" fmla="*/ 0 w 6096000"/>
              <a:gd name="connsiteY0" fmla="*/ 0 h 6858000"/>
              <a:gd name="connsiteX1" fmla="*/ 5498305 w 6096000"/>
              <a:gd name="connsiteY1" fmla="*/ 0 h 6858000"/>
              <a:gd name="connsiteX2" fmla="*/ 5853600 w 6096000"/>
              <a:gd name="connsiteY2" fmla="*/ 0 h 6858000"/>
              <a:gd name="connsiteX3" fmla="*/ 5862636 w 6096000"/>
              <a:gd name="connsiteY3" fmla="*/ 0 h 6858000"/>
              <a:gd name="connsiteX4" fmla="*/ 5862636 w 6096000"/>
              <a:gd name="connsiteY4" fmla="*/ 712471 h 6858000"/>
              <a:gd name="connsiteX5" fmla="*/ 6096000 w 6096000"/>
              <a:gd name="connsiteY5" fmla="*/ 712471 h 6858000"/>
              <a:gd name="connsiteX6" fmla="*/ 6096000 w 6096000"/>
              <a:gd name="connsiteY6" fmla="*/ 961200 h 6858000"/>
              <a:gd name="connsiteX7" fmla="*/ 6096000 w 6096000"/>
              <a:gd name="connsiteY7" fmla="*/ 1891881 h 6858000"/>
              <a:gd name="connsiteX8" fmla="*/ 6096000 w 6096000"/>
              <a:gd name="connsiteY8" fmla="*/ 6858000 h 6858000"/>
              <a:gd name="connsiteX9" fmla="*/ 0 w 6096000"/>
              <a:gd name="connsiteY9"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096000" h="6858000">
                <a:moveTo>
                  <a:pt x="0" y="0"/>
                </a:moveTo>
                <a:lnTo>
                  <a:pt x="5498305" y="0"/>
                </a:lnTo>
                <a:lnTo>
                  <a:pt x="5853600" y="0"/>
                </a:lnTo>
                <a:lnTo>
                  <a:pt x="5862636" y="0"/>
                </a:lnTo>
                <a:lnTo>
                  <a:pt x="5862636" y="712471"/>
                </a:lnTo>
                <a:lnTo>
                  <a:pt x="6096000" y="712471"/>
                </a:lnTo>
                <a:lnTo>
                  <a:pt x="6096000" y="961200"/>
                </a:lnTo>
                <a:lnTo>
                  <a:pt x="6096000" y="1891881"/>
                </a:lnTo>
                <a:lnTo>
                  <a:pt x="609600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l-NL"/>
          </a:p>
        </p:txBody>
      </p:sp>
      <p:sp>
        <p:nvSpPr>
          <p:cNvPr id="4" name="Tijdelijke aanduiding voor tekst 3"/>
          <p:cNvSpPr>
            <a:spLocks noGrp="1"/>
          </p:cNvSpPr>
          <p:nvPr>
            <p:ph type="body" sz="quarter" idx="10" hasCustomPrompt="1"/>
          </p:nvPr>
        </p:nvSpPr>
        <p:spPr>
          <a:xfrm>
            <a:off x="4914000" y="1052513"/>
            <a:ext cx="3753000" cy="5168900"/>
          </a:xfrm>
        </p:spPr>
        <p:txBody>
          <a:bodyPr anchor="ctr" anchorCtr="0"/>
          <a:lstStyle>
            <a:lvl1pPr>
              <a:defRPr/>
            </a:lvl1pPr>
          </a:lstStyle>
          <a:p>
            <a:pPr lvl="0"/>
            <a:r>
              <a:rPr lang="nl-NL" dirty="0"/>
              <a:t>Klik om tekst in te voegen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3" name="Titel 2">
            <a:extLst>
              <a:ext uri="{FF2B5EF4-FFF2-40B4-BE49-F238E27FC236}">
                <a16:creationId xmlns:a16="http://schemas.microsoft.com/office/drawing/2014/main" id="{AF508C5A-8D78-4219-976E-46DFA0C4F862}"/>
              </a:ext>
            </a:extLst>
          </p:cNvPr>
          <p:cNvSpPr>
            <a:spLocks noGrp="1"/>
          </p:cNvSpPr>
          <p:nvPr>
            <p:ph type="title" hasCustomPrompt="1"/>
          </p:nvPr>
        </p:nvSpPr>
        <p:spPr>
          <a:xfrm>
            <a:off x="472500" y="3039154"/>
            <a:ext cx="3752850" cy="1069200"/>
          </a:xfrm>
        </p:spPr>
        <p:txBody>
          <a:bodyPr/>
          <a:lstStyle>
            <a:lvl1pPr>
              <a:defRPr>
                <a:solidFill>
                  <a:schemeClr val="tx1"/>
                </a:solidFill>
              </a:defRPr>
            </a:lvl1pPr>
          </a:lstStyle>
          <a:p>
            <a:r>
              <a:rPr lang="nl-NL" dirty="0"/>
              <a:t>Klik om een titel in te voegen</a:t>
            </a:r>
          </a:p>
        </p:txBody>
      </p:sp>
      <p:sp>
        <p:nvSpPr>
          <p:cNvPr id="5" name="Tijdelijke aanduiding voor dianummer 4">
            <a:extLst>
              <a:ext uri="{FF2B5EF4-FFF2-40B4-BE49-F238E27FC236}">
                <a16:creationId xmlns:a16="http://schemas.microsoft.com/office/drawing/2014/main" id="{411F2E84-2AC4-4E76-AB35-4DF527522499}"/>
              </a:ext>
            </a:extLst>
          </p:cNvPr>
          <p:cNvSpPr>
            <a:spLocks noGrp="1"/>
          </p:cNvSpPr>
          <p:nvPr>
            <p:ph type="sldNum" sz="quarter" idx="11"/>
          </p:nvPr>
        </p:nvSpPr>
        <p:spPr/>
        <p:txBody>
          <a:bodyPr/>
          <a:lstStyle/>
          <a:p>
            <a:fld id="{6C93B359-CF0D-4389-949E-16A33FCBB3EC}" type="slidenum">
              <a:rPr lang="nl-NL" smtClean="0"/>
              <a:pPr/>
              <a:t>‹nr.›</a:t>
            </a:fld>
            <a:endParaRPr lang="nl-NL" dirty="0"/>
          </a:p>
        </p:txBody>
      </p:sp>
      <p:sp>
        <p:nvSpPr>
          <p:cNvPr id="16" name="Vertrouwelijkheidsniveau">
            <a:extLst>
              <a:ext uri="{FF2B5EF4-FFF2-40B4-BE49-F238E27FC236}">
                <a16:creationId xmlns:a16="http://schemas.microsoft.com/office/drawing/2014/main" id="{42A8670A-3771-498C-BCA7-1CEC86864E8D}"/>
              </a:ext>
            </a:extLst>
          </p:cNvPr>
          <p:cNvSpPr>
            <a:spLocks noGrp="1"/>
          </p:cNvSpPr>
          <p:nvPr>
            <p:ph type="body" sz="quarter" idx="26" hasCustomPrompt="1"/>
          </p:nvPr>
        </p:nvSpPr>
        <p:spPr>
          <a:xfrm>
            <a:off x="472500" y="6528572"/>
            <a:ext cx="3196828" cy="183600"/>
          </a:xfrm>
        </p:spPr>
        <p:txBody>
          <a:bodyPr anchor="b" anchorCtr="0">
            <a:noAutofit/>
          </a:bodyPr>
          <a:lstStyle>
            <a:lvl1pPr marL="0" indent="0">
              <a:buNone/>
              <a:defRPr sz="900" cap="all" baseline="0">
                <a:solidFill>
                  <a:schemeClr val="tx1"/>
                </a:solidFill>
              </a:defRPr>
            </a:lvl1pPr>
          </a:lstStyle>
          <a:p>
            <a:pPr lvl="0"/>
            <a:r>
              <a:rPr lang="nl-NL" dirty="0"/>
              <a:t>[vertrouwelijkheidsniveau]</a:t>
            </a:r>
          </a:p>
        </p:txBody>
      </p:sp>
    </p:spTree>
    <p:extLst>
      <p:ext uri="{BB962C8B-B14F-4D97-AF65-F5344CB8AC3E}">
        <p14:creationId xmlns:p14="http://schemas.microsoft.com/office/powerpoint/2010/main" val="2306362270"/>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Afbeelding verticaal wit">
    <p:spTree>
      <p:nvGrpSpPr>
        <p:cNvPr id="1" name=""/>
        <p:cNvGrpSpPr/>
        <p:nvPr/>
      </p:nvGrpSpPr>
      <p:grpSpPr>
        <a:xfrm>
          <a:off x="0" y="0"/>
          <a:ext cx="0" cy="0"/>
          <a:chOff x="0" y="0"/>
          <a:chExt cx="0" cy="0"/>
        </a:xfrm>
      </p:grpSpPr>
      <p:sp>
        <p:nvSpPr>
          <p:cNvPr id="11" name="Tijdelijke aanduiding voor tekst 10"/>
          <p:cNvSpPr>
            <a:spLocks noGrp="1"/>
          </p:cNvSpPr>
          <p:nvPr>
            <p:ph type="body" sz="quarter" idx="16" hasCustomPrompt="1"/>
          </p:nvPr>
        </p:nvSpPr>
        <p:spPr>
          <a:xfrm>
            <a:off x="4914000" y="2350800"/>
            <a:ext cx="3753000" cy="3963600"/>
          </a:xfrm>
        </p:spPr>
        <p:txBody>
          <a:bodyPr/>
          <a:lstStyle>
            <a:lvl1pPr>
              <a:defRPr/>
            </a:lvl1pPr>
          </a:lstStyle>
          <a:p>
            <a:pPr lvl="0"/>
            <a:r>
              <a:rPr lang="nl-NL" dirty="0"/>
              <a:t>Klik om tekst in te voegen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14" name="Tijdelijke aanduiding voor dianummer 13">
            <a:extLst>
              <a:ext uri="{FF2B5EF4-FFF2-40B4-BE49-F238E27FC236}">
                <a16:creationId xmlns:a16="http://schemas.microsoft.com/office/drawing/2014/main" id="{0E24862E-A238-48C9-966B-53C0A9936E1E}"/>
              </a:ext>
            </a:extLst>
          </p:cNvPr>
          <p:cNvSpPr>
            <a:spLocks noGrp="1"/>
          </p:cNvSpPr>
          <p:nvPr>
            <p:ph type="sldNum" sz="quarter" idx="29"/>
          </p:nvPr>
        </p:nvSpPr>
        <p:spPr/>
        <p:txBody>
          <a:bodyPr/>
          <a:lstStyle/>
          <a:p>
            <a:fld id="{6C93B359-CF0D-4389-949E-16A33FCBB3EC}" type="slidenum">
              <a:rPr lang="nl-NL" smtClean="0"/>
              <a:pPr/>
              <a:t>‹nr.›</a:t>
            </a:fld>
            <a:endParaRPr lang="nl-NL" dirty="0"/>
          </a:p>
        </p:txBody>
      </p:sp>
      <p:sp>
        <p:nvSpPr>
          <p:cNvPr id="17" name="Titel 16">
            <a:extLst>
              <a:ext uri="{FF2B5EF4-FFF2-40B4-BE49-F238E27FC236}">
                <a16:creationId xmlns:a16="http://schemas.microsoft.com/office/drawing/2014/main" id="{9C42D806-99A5-4854-9BB7-C93AB66EA383}"/>
              </a:ext>
            </a:extLst>
          </p:cNvPr>
          <p:cNvSpPr>
            <a:spLocks noGrp="1"/>
          </p:cNvSpPr>
          <p:nvPr>
            <p:ph type="title" hasCustomPrompt="1"/>
          </p:nvPr>
        </p:nvSpPr>
        <p:spPr>
          <a:xfrm>
            <a:off x="4914000" y="1281950"/>
            <a:ext cx="3753000" cy="1069200"/>
          </a:xfrm>
        </p:spPr>
        <p:txBody>
          <a:bodyPr/>
          <a:lstStyle>
            <a:lvl1pPr>
              <a:defRPr/>
            </a:lvl1pPr>
          </a:lstStyle>
          <a:p>
            <a:r>
              <a:rPr lang="nl-NL" dirty="0"/>
              <a:t>Klik om een titel in te voegen</a:t>
            </a:r>
          </a:p>
        </p:txBody>
      </p:sp>
      <p:sp>
        <p:nvSpPr>
          <p:cNvPr id="7" name="Vertrouwelijkheidsniveau">
            <a:extLst>
              <a:ext uri="{FF2B5EF4-FFF2-40B4-BE49-F238E27FC236}">
                <a16:creationId xmlns:a16="http://schemas.microsoft.com/office/drawing/2014/main" id="{4BAFB278-E939-4041-A70B-47CB8943C72B}"/>
              </a:ext>
            </a:extLst>
          </p:cNvPr>
          <p:cNvSpPr>
            <a:spLocks noGrp="1"/>
          </p:cNvSpPr>
          <p:nvPr>
            <p:ph type="body" sz="quarter" idx="26" hasCustomPrompt="1"/>
          </p:nvPr>
        </p:nvSpPr>
        <p:spPr>
          <a:xfrm>
            <a:off x="4914900" y="6528572"/>
            <a:ext cx="3196828" cy="183600"/>
          </a:xfrm>
        </p:spPr>
        <p:txBody>
          <a:bodyPr anchor="b" anchorCtr="0">
            <a:noAutofit/>
          </a:bodyPr>
          <a:lstStyle>
            <a:lvl1pPr marL="0" indent="0">
              <a:buNone/>
              <a:defRPr sz="900" cap="all" baseline="0">
                <a:solidFill>
                  <a:schemeClr val="tx1"/>
                </a:solidFill>
              </a:defRPr>
            </a:lvl1pPr>
          </a:lstStyle>
          <a:p>
            <a:pPr lvl="0"/>
            <a:r>
              <a:rPr lang="nl-NL" dirty="0"/>
              <a:t>[vertrouwelijkheidsniveau]</a:t>
            </a:r>
          </a:p>
        </p:txBody>
      </p:sp>
      <p:sp>
        <p:nvSpPr>
          <p:cNvPr id="8" name="Tijdelijke aanduiding voor afbeelding 7">
            <a:extLst>
              <a:ext uri="{FF2B5EF4-FFF2-40B4-BE49-F238E27FC236}">
                <a16:creationId xmlns:a16="http://schemas.microsoft.com/office/drawing/2014/main" id="{F4CFC7BE-2502-4C51-AFEA-F92D97467734}"/>
              </a:ext>
            </a:extLst>
          </p:cNvPr>
          <p:cNvSpPr>
            <a:spLocks noGrp="1"/>
          </p:cNvSpPr>
          <p:nvPr>
            <p:ph type="pic" sz="quarter" idx="30" hasCustomPrompt="1"/>
          </p:nvPr>
        </p:nvSpPr>
        <p:spPr>
          <a:xfrm>
            <a:off x="0" y="0"/>
            <a:ext cx="4572000" cy="6858000"/>
          </a:xfrm>
          <a:custGeom>
            <a:avLst/>
            <a:gdLst>
              <a:gd name="connsiteX0" fmla="*/ 0 w 6096000"/>
              <a:gd name="connsiteY0" fmla="*/ 0 h 6858000"/>
              <a:gd name="connsiteX1" fmla="*/ 4594225 w 6096000"/>
              <a:gd name="connsiteY1" fmla="*/ 0 h 6858000"/>
              <a:gd name="connsiteX2" fmla="*/ 5848350 w 6096000"/>
              <a:gd name="connsiteY2" fmla="*/ 0 h 6858000"/>
              <a:gd name="connsiteX3" fmla="*/ 5862637 w 6096000"/>
              <a:gd name="connsiteY3" fmla="*/ 0 h 6858000"/>
              <a:gd name="connsiteX4" fmla="*/ 5862637 w 6096000"/>
              <a:gd name="connsiteY4" fmla="*/ 711244 h 6858000"/>
              <a:gd name="connsiteX5" fmla="*/ 6096000 w 6096000"/>
              <a:gd name="connsiteY5" fmla="*/ 711244 h 6858000"/>
              <a:gd name="connsiteX6" fmla="*/ 6096000 w 6096000"/>
              <a:gd name="connsiteY6" fmla="*/ 975600 h 6858000"/>
              <a:gd name="connsiteX7" fmla="*/ 6096000 w 6096000"/>
              <a:gd name="connsiteY7" fmla="*/ 1431131 h 6858000"/>
              <a:gd name="connsiteX8" fmla="*/ 6096000 w 6096000"/>
              <a:gd name="connsiteY8" fmla="*/ 6858000 h 6858000"/>
              <a:gd name="connsiteX9" fmla="*/ 5848350 w 6096000"/>
              <a:gd name="connsiteY9" fmla="*/ 6858000 h 6858000"/>
              <a:gd name="connsiteX10" fmla="*/ 0 w 6096000"/>
              <a:gd name="connsiteY1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096000" h="6858000">
                <a:moveTo>
                  <a:pt x="0" y="0"/>
                </a:moveTo>
                <a:lnTo>
                  <a:pt x="4594225" y="0"/>
                </a:lnTo>
                <a:lnTo>
                  <a:pt x="5848350" y="0"/>
                </a:lnTo>
                <a:lnTo>
                  <a:pt x="5862637" y="0"/>
                </a:lnTo>
                <a:lnTo>
                  <a:pt x="5862637" y="711244"/>
                </a:lnTo>
                <a:lnTo>
                  <a:pt x="6096000" y="711244"/>
                </a:lnTo>
                <a:lnTo>
                  <a:pt x="6096000" y="975600"/>
                </a:lnTo>
                <a:lnTo>
                  <a:pt x="6096000" y="1431131"/>
                </a:lnTo>
                <a:lnTo>
                  <a:pt x="6096000" y="6858000"/>
                </a:lnTo>
                <a:lnTo>
                  <a:pt x="5848350" y="6858000"/>
                </a:lnTo>
                <a:lnTo>
                  <a:pt x="0" y="6858000"/>
                </a:lnTo>
                <a:close/>
              </a:path>
            </a:pathLst>
          </a:custGeom>
          <a:solidFill>
            <a:schemeClr val="bg1">
              <a:lumMod val="85000"/>
            </a:schemeClr>
          </a:solidFill>
        </p:spPr>
        <p:txBody>
          <a:bodyPr vert="horz" wrap="square" tIns="1800000" anchor="t" anchorCtr="1">
            <a:noAutofit/>
          </a:bodyPr>
          <a:lstStyle>
            <a:lvl1pPr marL="0" marR="0" indent="0" algn="ctr" defTabSz="914400" rtl="0" eaLnBrk="1" fontAlgn="auto" latinLnBrk="0" hangingPunct="1">
              <a:lnSpc>
                <a:spcPct val="100000"/>
              </a:lnSpc>
              <a:spcBef>
                <a:spcPts val="0"/>
              </a:spcBef>
              <a:spcAft>
                <a:spcPts val="0"/>
              </a:spcAft>
              <a:buClrTx/>
              <a:buSzPct val="100000"/>
              <a:buFont typeface="Arial" panose="020B0604020202020204" pitchFamily="34" charset="0"/>
              <a:buNone/>
              <a:tabLst/>
              <a:defRPr/>
            </a:lvl1pPr>
          </a:lstStyle>
          <a:p>
            <a:pPr marL="0" marR="0" lvl="0" indent="0" algn="l" defTabSz="914400" rtl="0" eaLnBrk="1" fontAlgn="auto" latinLnBrk="0" hangingPunct="1">
              <a:lnSpc>
                <a:spcPct val="90000"/>
              </a:lnSpc>
              <a:spcBef>
                <a:spcPts val="1200"/>
              </a:spcBef>
              <a:spcAft>
                <a:spcPts val="0"/>
              </a:spcAft>
              <a:buClrTx/>
              <a:buSzPct val="100000"/>
              <a:buFont typeface="Arial" panose="020B0604020202020204" pitchFamily="34" charset="0"/>
              <a:buNone/>
              <a:tabLst/>
              <a:defRPr/>
            </a:pPr>
            <a:r>
              <a:rPr lang="nl-NL" dirty="0"/>
              <a:t>Klik op het pictogram om een afbeelding in te voegen</a:t>
            </a:r>
          </a:p>
        </p:txBody>
      </p:sp>
    </p:spTree>
    <p:extLst>
      <p:ext uri="{BB962C8B-B14F-4D97-AF65-F5344CB8AC3E}">
        <p14:creationId xmlns:p14="http://schemas.microsoft.com/office/powerpoint/2010/main" val="172983865"/>
      </p:ext>
    </p:extLst>
  </p:cSld>
  <p:clrMapOvr>
    <a:masterClrMapping/>
  </p:clrMapOvr>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Afbeelding horizontaal geel">
    <p:bg>
      <p:bgPr>
        <a:solidFill>
          <a:schemeClr val="accent2"/>
        </a:solidFill>
        <a:effectLst/>
      </p:bgPr>
    </p:bg>
    <p:spTree>
      <p:nvGrpSpPr>
        <p:cNvPr id="1" name=""/>
        <p:cNvGrpSpPr/>
        <p:nvPr/>
      </p:nvGrpSpPr>
      <p:grpSpPr>
        <a:xfrm>
          <a:off x="0" y="0"/>
          <a:ext cx="0" cy="0"/>
          <a:chOff x="0" y="0"/>
          <a:chExt cx="0" cy="0"/>
        </a:xfrm>
      </p:grpSpPr>
      <p:sp>
        <p:nvSpPr>
          <p:cNvPr id="4" name="Tijdelijke aanduiding voor afbeelding 3">
            <a:extLst>
              <a:ext uri="{FF2B5EF4-FFF2-40B4-BE49-F238E27FC236}">
                <a16:creationId xmlns:a16="http://schemas.microsoft.com/office/drawing/2014/main" id="{E40B2573-7117-47DC-A1FC-56A832A1E9D3}"/>
              </a:ext>
            </a:extLst>
          </p:cNvPr>
          <p:cNvSpPr>
            <a:spLocks noGrp="1"/>
          </p:cNvSpPr>
          <p:nvPr>
            <p:ph type="pic" sz="quarter" idx="10" hasCustomPrompt="1"/>
          </p:nvPr>
        </p:nvSpPr>
        <p:spPr>
          <a:xfrm>
            <a:off x="0" y="3429000"/>
            <a:ext cx="9144000" cy="3429000"/>
          </a:xfrm>
          <a:solidFill>
            <a:schemeClr val="tx1">
              <a:lumMod val="85000"/>
            </a:schemeClr>
          </a:solidFill>
        </p:spPr>
        <p:txBody>
          <a:bodyPr tIns="1080000" anchor="t" anchorCtr="1"/>
          <a:lstStyle>
            <a:lvl1pPr marL="0" marR="0" indent="0" algn="l" defTabSz="914400" rtl="0" eaLnBrk="1" fontAlgn="auto" latinLnBrk="0" hangingPunct="1">
              <a:lnSpc>
                <a:spcPct val="90000"/>
              </a:lnSpc>
              <a:spcBef>
                <a:spcPts val="1200"/>
              </a:spcBef>
              <a:spcAft>
                <a:spcPts val="0"/>
              </a:spcAft>
              <a:buClrTx/>
              <a:buSzPct val="100000"/>
              <a:buFont typeface="Arial" panose="020B0604020202020204" pitchFamily="34" charset="0"/>
              <a:buNone/>
              <a:tabLst/>
              <a:defRPr>
                <a:solidFill>
                  <a:schemeClr val="bg1"/>
                </a:solidFill>
              </a:defRPr>
            </a:lvl1pPr>
          </a:lstStyle>
          <a:p>
            <a:pPr marL="0" marR="0" lvl="0" indent="0" algn="l" defTabSz="914400" rtl="0" eaLnBrk="1" fontAlgn="auto" latinLnBrk="0" hangingPunct="1">
              <a:lnSpc>
                <a:spcPct val="90000"/>
              </a:lnSpc>
              <a:spcBef>
                <a:spcPts val="1200"/>
              </a:spcBef>
              <a:spcAft>
                <a:spcPts val="0"/>
              </a:spcAft>
              <a:buClrTx/>
              <a:buSzPct val="100000"/>
              <a:buFont typeface="Arial" panose="020B0604020202020204" pitchFamily="34" charset="0"/>
              <a:buNone/>
              <a:tabLst/>
              <a:defRPr/>
            </a:pPr>
            <a:r>
              <a:rPr lang="nl-NL" dirty="0"/>
              <a:t>Klik op het pictogram om een afbeelding in te voegen</a:t>
            </a:r>
          </a:p>
        </p:txBody>
      </p:sp>
      <p:sp>
        <p:nvSpPr>
          <p:cNvPr id="6" name="Tijdelijke aanduiding voor dianummer 5">
            <a:extLst>
              <a:ext uri="{FF2B5EF4-FFF2-40B4-BE49-F238E27FC236}">
                <a16:creationId xmlns:a16="http://schemas.microsoft.com/office/drawing/2014/main" id="{C27AD964-7CC1-4105-95CD-B7149718814C}"/>
              </a:ext>
            </a:extLst>
          </p:cNvPr>
          <p:cNvSpPr>
            <a:spLocks noGrp="1"/>
          </p:cNvSpPr>
          <p:nvPr>
            <p:ph type="sldNum" sz="quarter" idx="11"/>
          </p:nvPr>
        </p:nvSpPr>
        <p:spPr/>
        <p:txBody>
          <a:bodyPr/>
          <a:lstStyle>
            <a:lvl1pPr>
              <a:defRPr>
                <a:solidFill>
                  <a:schemeClr val="bg1"/>
                </a:solidFill>
              </a:defRPr>
            </a:lvl1pPr>
          </a:lstStyle>
          <a:p>
            <a:fld id="{6C93B359-CF0D-4389-949E-16A33FCBB3EC}" type="slidenum">
              <a:rPr lang="nl-NL" smtClean="0"/>
              <a:pPr/>
              <a:t>‹nr.›</a:t>
            </a:fld>
            <a:endParaRPr lang="nl-NL" dirty="0"/>
          </a:p>
        </p:txBody>
      </p:sp>
      <p:sp>
        <p:nvSpPr>
          <p:cNvPr id="7" name="Titel 6">
            <a:extLst>
              <a:ext uri="{FF2B5EF4-FFF2-40B4-BE49-F238E27FC236}">
                <a16:creationId xmlns:a16="http://schemas.microsoft.com/office/drawing/2014/main" id="{4A879FCC-B15B-43B0-94C1-EA709F51A48D}"/>
              </a:ext>
            </a:extLst>
          </p:cNvPr>
          <p:cNvSpPr>
            <a:spLocks noGrp="1"/>
          </p:cNvSpPr>
          <p:nvPr>
            <p:ph type="title" hasCustomPrompt="1"/>
          </p:nvPr>
        </p:nvSpPr>
        <p:spPr/>
        <p:txBody>
          <a:bodyPr/>
          <a:lstStyle>
            <a:lvl1pPr>
              <a:defRPr>
                <a:solidFill>
                  <a:schemeClr val="bg1"/>
                </a:solidFill>
              </a:defRPr>
            </a:lvl1pPr>
          </a:lstStyle>
          <a:p>
            <a:r>
              <a:rPr lang="nl-NL" dirty="0"/>
              <a:t>Klik om een titel in te voegen</a:t>
            </a:r>
          </a:p>
        </p:txBody>
      </p:sp>
    </p:spTree>
    <p:extLst>
      <p:ext uri="{BB962C8B-B14F-4D97-AF65-F5344CB8AC3E}">
        <p14:creationId xmlns:p14="http://schemas.microsoft.com/office/powerpoint/2010/main" val="2315850997"/>
      </p:ext>
    </p:extLst>
  </p:cSld>
  <p:clrMapOvr>
    <a:overrideClrMapping bg1="dk1" tx1="lt1" bg2="dk2" tx2="lt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Afbeelding">
    <p:bg>
      <p:bgPr>
        <a:solidFill>
          <a:schemeClr val="bg1"/>
        </a:solidFill>
        <a:effectLst/>
      </p:bgPr>
    </p:bg>
    <p:spTree>
      <p:nvGrpSpPr>
        <p:cNvPr id="1" name=""/>
        <p:cNvGrpSpPr/>
        <p:nvPr/>
      </p:nvGrpSpPr>
      <p:grpSpPr>
        <a:xfrm>
          <a:off x="0" y="0"/>
          <a:ext cx="0" cy="0"/>
          <a:chOff x="0" y="0"/>
          <a:chExt cx="0" cy="0"/>
        </a:xfrm>
      </p:grpSpPr>
      <p:sp>
        <p:nvSpPr>
          <p:cNvPr id="10" name="Tijdelijke aanduiding voor afbeelding 9">
            <a:extLst>
              <a:ext uri="{FF2B5EF4-FFF2-40B4-BE49-F238E27FC236}">
                <a16:creationId xmlns:a16="http://schemas.microsoft.com/office/drawing/2014/main" id="{4D76FA77-7724-405A-BCBC-F7FB2273E85D}"/>
              </a:ext>
            </a:extLst>
          </p:cNvPr>
          <p:cNvSpPr>
            <a:spLocks noGrp="1"/>
          </p:cNvSpPr>
          <p:nvPr>
            <p:ph type="pic" sz="quarter" idx="11" hasCustomPrompt="1"/>
          </p:nvPr>
        </p:nvSpPr>
        <p:spPr>
          <a:xfrm>
            <a:off x="0" y="0"/>
            <a:ext cx="9144000" cy="6858000"/>
          </a:xfrm>
          <a:custGeom>
            <a:avLst/>
            <a:gdLst>
              <a:gd name="connsiteX0" fmla="*/ 0 w 12192000"/>
              <a:gd name="connsiteY0" fmla="*/ 0 h 6858000"/>
              <a:gd name="connsiteX1" fmla="*/ 5329235 w 12192000"/>
              <a:gd name="connsiteY1" fmla="*/ 0 h 6858000"/>
              <a:gd name="connsiteX2" fmla="*/ 5848350 w 12192000"/>
              <a:gd name="connsiteY2" fmla="*/ 0 h 6858000"/>
              <a:gd name="connsiteX3" fmla="*/ 5857872 w 12192000"/>
              <a:gd name="connsiteY3" fmla="*/ 0 h 6858000"/>
              <a:gd name="connsiteX4" fmla="*/ 5857872 w 12192000"/>
              <a:gd name="connsiteY4" fmla="*/ 711998 h 6858000"/>
              <a:gd name="connsiteX5" fmla="*/ 6324600 w 12192000"/>
              <a:gd name="connsiteY5" fmla="*/ 711998 h 6858000"/>
              <a:gd name="connsiteX6" fmla="*/ 6324600 w 12192000"/>
              <a:gd name="connsiteY6" fmla="*/ 0 h 6858000"/>
              <a:gd name="connsiteX7" fmla="*/ 12192000 w 12192000"/>
              <a:gd name="connsiteY7" fmla="*/ 0 h 6858000"/>
              <a:gd name="connsiteX8" fmla="*/ 12192000 w 12192000"/>
              <a:gd name="connsiteY8" fmla="*/ 6858000 h 6858000"/>
              <a:gd name="connsiteX9" fmla="*/ 6324600 w 12192000"/>
              <a:gd name="connsiteY9" fmla="*/ 6858000 h 6858000"/>
              <a:gd name="connsiteX10" fmla="*/ 5848350 w 12192000"/>
              <a:gd name="connsiteY10" fmla="*/ 6858000 h 6858000"/>
              <a:gd name="connsiteX11" fmla="*/ 0 w 12192000"/>
              <a:gd name="connsiteY1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0" h="6858000">
                <a:moveTo>
                  <a:pt x="0" y="0"/>
                </a:moveTo>
                <a:lnTo>
                  <a:pt x="5329235" y="0"/>
                </a:lnTo>
                <a:lnTo>
                  <a:pt x="5848350" y="0"/>
                </a:lnTo>
                <a:lnTo>
                  <a:pt x="5857872" y="0"/>
                </a:lnTo>
                <a:lnTo>
                  <a:pt x="5857872" y="711998"/>
                </a:lnTo>
                <a:lnTo>
                  <a:pt x="6324600" y="711998"/>
                </a:lnTo>
                <a:lnTo>
                  <a:pt x="6324600" y="0"/>
                </a:lnTo>
                <a:lnTo>
                  <a:pt x="12192000" y="0"/>
                </a:lnTo>
                <a:lnTo>
                  <a:pt x="12192000" y="6858000"/>
                </a:lnTo>
                <a:lnTo>
                  <a:pt x="6324600" y="6858000"/>
                </a:lnTo>
                <a:lnTo>
                  <a:pt x="5848350" y="6858000"/>
                </a:lnTo>
                <a:lnTo>
                  <a:pt x="0" y="6858000"/>
                </a:lnTo>
                <a:close/>
              </a:path>
            </a:pathLst>
          </a:custGeom>
          <a:solidFill>
            <a:schemeClr val="bg1">
              <a:lumMod val="85000"/>
            </a:schemeClr>
          </a:solidFill>
        </p:spPr>
        <p:txBody>
          <a:bodyPr wrap="square" tIns="2520000" anchor="t" anchorCtr="1">
            <a:noAutofit/>
          </a:bodyPr>
          <a:lstStyle>
            <a:lvl1pPr marL="0" marR="0" indent="0" algn="l" defTabSz="914400" rtl="0" eaLnBrk="1" fontAlgn="auto" latinLnBrk="0" hangingPunct="1">
              <a:lnSpc>
                <a:spcPct val="90000"/>
              </a:lnSpc>
              <a:spcBef>
                <a:spcPts val="1200"/>
              </a:spcBef>
              <a:spcAft>
                <a:spcPts val="0"/>
              </a:spcAft>
              <a:buClrTx/>
              <a:buSzPct val="100000"/>
              <a:buFont typeface="Arial" panose="020B0604020202020204" pitchFamily="34" charset="0"/>
              <a:buNone/>
              <a:tabLst/>
              <a:defRPr/>
            </a:lvl1pPr>
          </a:lstStyle>
          <a:p>
            <a:pPr marL="0" marR="0" lvl="0" indent="0" algn="l" defTabSz="914400" rtl="0" eaLnBrk="1" fontAlgn="auto" latinLnBrk="0" hangingPunct="1">
              <a:lnSpc>
                <a:spcPct val="90000"/>
              </a:lnSpc>
              <a:spcBef>
                <a:spcPts val="1200"/>
              </a:spcBef>
              <a:spcAft>
                <a:spcPts val="0"/>
              </a:spcAft>
              <a:buClrTx/>
              <a:buSzPct val="100000"/>
              <a:buFont typeface="Arial" panose="020B0604020202020204" pitchFamily="34" charset="0"/>
              <a:buNone/>
              <a:tabLst/>
              <a:defRPr/>
            </a:pPr>
            <a:r>
              <a:rPr lang="nl-NL" dirty="0"/>
              <a:t>Klik op het pictogram om een afbeelding in te voegen</a:t>
            </a:r>
          </a:p>
        </p:txBody>
      </p:sp>
      <p:sp>
        <p:nvSpPr>
          <p:cNvPr id="5" name="Titel 4"/>
          <p:cNvSpPr>
            <a:spLocks noGrp="1"/>
          </p:cNvSpPr>
          <p:nvPr>
            <p:ph type="title" hasCustomPrompt="1"/>
          </p:nvPr>
        </p:nvSpPr>
        <p:spPr>
          <a:xfrm>
            <a:off x="0" y="5153776"/>
            <a:ext cx="9144000" cy="576000"/>
          </a:xfrm>
          <a:solidFill>
            <a:schemeClr val="accent2"/>
          </a:solidFill>
        </p:spPr>
        <p:txBody>
          <a:bodyPr lIns="630000" anchor="ctr" anchorCtr="0">
            <a:noAutofit/>
          </a:bodyPr>
          <a:lstStyle>
            <a:lvl1pPr algn="l">
              <a:defRPr sz="3200">
                <a:solidFill>
                  <a:schemeClr val="tx1"/>
                </a:solidFill>
              </a:defRPr>
            </a:lvl1pPr>
          </a:lstStyle>
          <a:p>
            <a:r>
              <a:rPr lang="nl-NL" dirty="0"/>
              <a:t>Klik om een naam in te voegen</a:t>
            </a:r>
          </a:p>
        </p:txBody>
      </p:sp>
      <p:sp>
        <p:nvSpPr>
          <p:cNvPr id="3" name="Tijdelijke aanduiding voor tekst 2"/>
          <p:cNvSpPr>
            <a:spLocks noGrp="1"/>
          </p:cNvSpPr>
          <p:nvPr>
            <p:ph type="body" sz="quarter" idx="10" hasCustomPrompt="1"/>
          </p:nvPr>
        </p:nvSpPr>
        <p:spPr>
          <a:xfrm>
            <a:off x="0" y="5825413"/>
            <a:ext cx="9144000" cy="396000"/>
          </a:xfrm>
          <a:solidFill>
            <a:schemeClr val="bg1"/>
          </a:solidFill>
        </p:spPr>
        <p:txBody>
          <a:bodyPr lIns="630000" anchor="ctr" anchorCtr="0">
            <a:normAutofit/>
          </a:bodyPr>
          <a:lstStyle>
            <a:lvl1pPr marL="0" indent="0">
              <a:buNone/>
              <a:defRPr sz="2000" i="0">
                <a:solidFill>
                  <a:schemeClr val="tx1"/>
                </a:solidFill>
              </a:defRPr>
            </a:lvl1pPr>
            <a:lvl2pPr marL="313200" indent="0">
              <a:buNone/>
              <a:defRPr/>
            </a:lvl2pPr>
            <a:lvl3pPr marL="630000" indent="0">
              <a:buNone/>
              <a:defRPr/>
            </a:lvl3pPr>
            <a:lvl4pPr marL="943200" indent="0">
              <a:buNone/>
              <a:defRPr/>
            </a:lvl4pPr>
            <a:lvl5pPr marL="1260000" indent="0">
              <a:buNone/>
              <a:defRPr/>
            </a:lvl5pPr>
          </a:lstStyle>
          <a:p>
            <a:pPr lvl="0"/>
            <a:r>
              <a:rPr lang="nl-NL" dirty="0"/>
              <a:t>Klik om functie of project in te voegen</a:t>
            </a:r>
          </a:p>
        </p:txBody>
      </p:sp>
      <p:sp>
        <p:nvSpPr>
          <p:cNvPr id="12" name="Tijdelijke aanduiding voor dianummer 11">
            <a:extLst>
              <a:ext uri="{FF2B5EF4-FFF2-40B4-BE49-F238E27FC236}">
                <a16:creationId xmlns:a16="http://schemas.microsoft.com/office/drawing/2014/main" id="{49EE6DDE-E144-43EA-A883-E219AA865806}"/>
              </a:ext>
            </a:extLst>
          </p:cNvPr>
          <p:cNvSpPr>
            <a:spLocks noGrp="1"/>
          </p:cNvSpPr>
          <p:nvPr>
            <p:ph type="sldNum" sz="quarter" idx="12"/>
          </p:nvPr>
        </p:nvSpPr>
        <p:spPr/>
        <p:txBody>
          <a:bodyPr/>
          <a:lstStyle/>
          <a:p>
            <a:fld id="{6C93B359-CF0D-4389-949E-16A33FCBB3EC}" type="slidenum">
              <a:rPr lang="nl-NL" smtClean="0"/>
              <a:pPr/>
              <a:t>‹nr.›</a:t>
            </a:fld>
            <a:endParaRPr lang="nl-NL" dirty="0"/>
          </a:p>
        </p:txBody>
      </p:sp>
    </p:spTree>
    <p:extLst>
      <p:ext uri="{BB962C8B-B14F-4D97-AF65-F5344CB8AC3E}">
        <p14:creationId xmlns:p14="http://schemas.microsoft.com/office/powerpoint/2010/main" val="99240268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ntact ">
    <p:bg>
      <p:bgPr>
        <a:solidFill>
          <a:schemeClr val="accent2"/>
        </a:solidFill>
        <a:effectLst/>
      </p:bgPr>
    </p:bg>
    <p:spTree>
      <p:nvGrpSpPr>
        <p:cNvPr id="1" name=""/>
        <p:cNvGrpSpPr/>
        <p:nvPr/>
      </p:nvGrpSpPr>
      <p:grpSpPr>
        <a:xfrm>
          <a:off x="0" y="0"/>
          <a:ext cx="0" cy="0"/>
          <a:chOff x="0" y="0"/>
          <a:chExt cx="0" cy="0"/>
        </a:xfrm>
      </p:grpSpPr>
      <p:sp>
        <p:nvSpPr>
          <p:cNvPr id="17" name="Vrije vorm: vorm 16">
            <a:extLst>
              <a:ext uri="{FF2B5EF4-FFF2-40B4-BE49-F238E27FC236}">
                <a16:creationId xmlns:a16="http://schemas.microsoft.com/office/drawing/2014/main" id="{CE883B12-7812-4AB5-9452-637027F74772}"/>
              </a:ext>
            </a:extLst>
          </p:cNvPr>
          <p:cNvSpPr/>
          <p:nvPr userDrawn="1"/>
        </p:nvSpPr>
        <p:spPr>
          <a:xfrm>
            <a:off x="0" y="0"/>
            <a:ext cx="4572000" cy="6858000"/>
          </a:xfrm>
          <a:custGeom>
            <a:avLst/>
            <a:gdLst>
              <a:gd name="connsiteX0" fmla="*/ 0 w 6096000"/>
              <a:gd name="connsiteY0" fmla="*/ 0 h 6858000"/>
              <a:gd name="connsiteX1" fmla="*/ 5360191 w 6096000"/>
              <a:gd name="connsiteY1" fmla="*/ 0 h 6858000"/>
              <a:gd name="connsiteX2" fmla="*/ 5850001 w 6096000"/>
              <a:gd name="connsiteY2" fmla="*/ 0 h 6858000"/>
              <a:gd name="connsiteX3" fmla="*/ 5862635 w 6096000"/>
              <a:gd name="connsiteY3" fmla="*/ 0 h 6858000"/>
              <a:gd name="connsiteX4" fmla="*/ 5862635 w 6096000"/>
              <a:gd name="connsiteY4" fmla="*/ 709612 h 6858000"/>
              <a:gd name="connsiteX5" fmla="*/ 6096000 w 6096000"/>
              <a:gd name="connsiteY5" fmla="*/ 709612 h 6858000"/>
              <a:gd name="connsiteX6" fmla="*/ 6096000 w 6096000"/>
              <a:gd name="connsiteY6" fmla="*/ 975600 h 6858000"/>
              <a:gd name="connsiteX7" fmla="*/ 6096000 w 6096000"/>
              <a:gd name="connsiteY7" fmla="*/ 1102518 h 6858000"/>
              <a:gd name="connsiteX8" fmla="*/ 6096000 w 6096000"/>
              <a:gd name="connsiteY8" fmla="*/ 6858000 h 6858000"/>
              <a:gd name="connsiteX9" fmla="*/ 0 w 6096000"/>
              <a:gd name="connsiteY9"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096000" h="6858000">
                <a:moveTo>
                  <a:pt x="0" y="0"/>
                </a:moveTo>
                <a:lnTo>
                  <a:pt x="5360191" y="0"/>
                </a:lnTo>
                <a:lnTo>
                  <a:pt x="5850001" y="0"/>
                </a:lnTo>
                <a:lnTo>
                  <a:pt x="5862635" y="0"/>
                </a:lnTo>
                <a:lnTo>
                  <a:pt x="5862635" y="709612"/>
                </a:lnTo>
                <a:lnTo>
                  <a:pt x="6096000" y="709612"/>
                </a:lnTo>
                <a:lnTo>
                  <a:pt x="6096000" y="975600"/>
                </a:lnTo>
                <a:lnTo>
                  <a:pt x="6096000" y="1102518"/>
                </a:lnTo>
                <a:lnTo>
                  <a:pt x="6096000"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l-NL"/>
          </a:p>
        </p:txBody>
      </p:sp>
      <p:sp>
        <p:nvSpPr>
          <p:cNvPr id="18" name="Tijdelijke aanduiding voor tekst 13"/>
          <p:cNvSpPr>
            <a:spLocks noGrp="1"/>
          </p:cNvSpPr>
          <p:nvPr>
            <p:ph type="body" sz="quarter" idx="13" hasCustomPrompt="1"/>
          </p:nvPr>
        </p:nvSpPr>
        <p:spPr>
          <a:xfrm>
            <a:off x="5382214" y="2286000"/>
            <a:ext cx="3286727" cy="691884"/>
          </a:xfrm>
        </p:spPr>
        <p:txBody>
          <a:bodyPr numCol="1" spcCol="180000" anchor="ctr" anchorCtr="0">
            <a:normAutofit/>
          </a:bodyPr>
          <a:lstStyle>
            <a:lvl1pPr marL="0" indent="0">
              <a:buNone/>
              <a:defRPr sz="2000" i="0">
                <a:solidFill>
                  <a:schemeClr val="tx1"/>
                </a:solidFill>
              </a:defRPr>
            </a:lvl1pPr>
          </a:lstStyle>
          <a:p>
            <a:pPr lvl="0"/>
            <a:r>
              <a:rPr lang="nl-NL" dirty="0"/>
              <a:t>Klik om gegevens afzender in te voegen</a:t>
            </a:r>
          </a:p>
        </p:txBody>
      </p:sp>
      <p:sp>
        <p:nvSpPr>
          <p:cNvPr id="19" name="Tijdelijke aanduiding voor tekst 13"/>
          <p:cNvSpPr>
            <a:spLocks noGrp="1"/>
          </p:cNvSpPr>
          <p:nvPr>
            <p:ph type="body" sz="quarter" idx="17" hasCustomPrompt="1"/>
          </p:nvPr>
        </p:nvSpPr>
        <p:spPr>
          <a:xfrm>
            <a:off x="5382214" y="3079487"/>
            <a:ext cx="3286727" cy="691884"/>
          </a:xfrm>
        </p:spPr>
        <p:txBody>
          <a:bodyPr numCol="1" spcCol="180000" anchor="ctr" anchorCtr="0">
            <a:normAutofit/>
          </a:bodyPr>
          <a:lstStyle>
            <a:lvl1pPr marL="0" indent="0">
              <a:buNone/>
              <a:defRPr sz="2000" i="0">
                <a:solidFill>
                  <a:schemeClr val="tx1"/>
                </a:solidFill>
              </a:defRPr>
            </a:lvl1pPr>
          </a:lstStyle>
          <a:p>
            <a:pPr lvl="0"/>
            <a:r>
              <a:rPr lang="nl-NL" dirty="0"/>
              <a:t>Klik om gegevens afzender in te voegen</a:t>
            </a:r>
          </a:p>
        </p:txBody>
      </p:sp>
      <p:sp>
        <p:nvSpPr>
          <p:cNvPr id="20" name="Tijdelijke aanduiding voor tekst 13"/>
          <p:cNvSpPr>
            <a:spLocks noGrp="1"/>
          </p:cNvSpPr>
          <p:nvPr>
            <p:ph type="body" sz="quarter" idx="18" hasCustomPrompt="1"/>
          </p:nvPr>
        </p:nvSpPr>
        <p:spPr>
          <a:xfrm>
            <a:off x="5382214" y="3845506"/>
            <a:ext cx="3286727" cy="691884"/>
          </a:xfrm>
        </p:spPr>
        <p:txBody>
          <a:bodyPr numCol="1" spcCol="180000" anchor="ctr" anchorCtr="0">
            <a:normAutofit/>
          </a:bodyPr>
          <a:lstStyle>
            <a:lvl1pPr marL="0" indent="0">
              <a:buNone/>
              <a:defRPr sz="2000" i="0">
                <a:solidFill>
                  <a:schemeClr val="tx1"/>
                </a:solidFill>
              </a:defRPr>
            </a:lvl1pPr>
          </a:lstStyle>
          <a:p>
            <a:pPr lvl="0"/>
            <a:r>
              <a:rPr lang="nl-NL" dirty="0"/>
              <a:t>Klik om gegevens afzender in te voegen</a:t>
            </a:r>
          </a:p>
        </p:txBody>
      </p:sp>
      <p:sp>
        <p:nvSpPr>
          <p:cNvPr id="21" name="Tijdelijke aanduiding voor afbeelding 3"/>
          <p:cNvSpPr>
            <a:spLocks noGrp="1" noChangeAspect="1"/>
          </p:cNvSpPr>
          <p:nvPr>
            <p:ph type="pic" sz="quarter" idx="19"/>
          </p:nvPr>
        </p:nvSpPr>
        <p:spPr>
          <a:xfrm>
            <a:off x="4919401" y="2361344"/>
            <a:ext cx="405902" cy="540000"/>
          </a:xfrm>
          <a:blipFill>
            <a:blip r:embed="rId2"/>
            <a:stretch>
              <a:fillRect/>
            </a:stretch>
          </a:blipFill>
        </p:spPr>
        <p:txBody>
          <a:bodyPr>
            <a:normAutofit/>
          </a:bodyPr>
          <a:lstStyle>
            <a:lvl1pPr marL="0" indent="0" algn="ctr">
              <a:buNone/>
              <a:defRPr sz="100">
                <a:solidFill>
                  <a:schemeClr val="bg1"/>
                </a:solidFill>
              </a:defRPr>
            </a:lvl1pPr>
          </a:lstStyle>
          <a:p>
            <a:r>
              <a:rPr lang="nl-NL"/>
              <a:t>Klik op het pictogram als u een afbeelding wilt toevoegen</a:t>
            </a:r>
            <a:endParaRPr lang="nl-NL" dirty="0"/>
          </a:p>
        </p:txBody>
      </p:sp>
      <p:sp>
        <p:nvSpPr>
          <p:cNvPr id="22" name="Tijdelijke aanduiding voor afbeelding 3"/>
          <p:cNvSpPr>
            <a:spLocks noGrp="1" noChangeAspect="1"/>
          </p:cNvSpPr>
          <p:nvPr>
            <p:ph type="pic" sz="quarter" idx="20"/>
          </p:nvPr>
        </p:nvSpPr>
        <p:spPr>
          <a:xfrm>
            <a:off x="4919401" y="3147360"/>
            <a:ext cx="405902" cy="540000"/>
          </a:xfrm>
          <a:blipFill>
            <a:blip r:embed="rId3"/>
            <a:stretch>
              <a:fillRect/>
            </a:stretch>
          </a:blipFill>
        </p:spPr>
        <p:txBody>
          <a:bodyPr>
            <a:normAutofit/>
          </a:bodyPr>
          <a:lstStyle>
            <a:lvl1pPr marL="0" indent="0" algn="ctr">
              <a:buNone/>
              <a:defRPr sz="100">
                <a:solidFill>
                  <a:schemeClr val="bg1"/>
                </a:solidFill>
              </a:defRPr>
            </a:lvl1pPr>
          </a:lstStyle>
          <a:p>
            <a:r>
              <a:rPr lang="nl-NL"/>
              <a:t>Klik op het pictogram als u een afbeelding wilt toevoegen</a:t>
            </a:r>
            <a:endParaRPr lang="nl-NL" dirty="0"/>
          </a:p>
        </p:txBody>
      </p:sp>
      <p:sp>
        <p:nvSpPr>
          <p:cNvPr id="23" name="Tijdelijke aanduiding voor afbeelding 3"/>
          <p:cNvSpPr>
            <a:spLocks noGrp="1" noChangeAspect="1"/>
          </p:cNvSpPr>
          <p:nvPr>
            <p:ph type="pic" sz="quarter" idx="21"/>
          </p:nvPr>
        </p:nvSpPr>
        <p:spPr>
          <a:xfrm>
            <a:off x="4919401" y="3920850"/>
            <a:ext cx="405902" cy="540000"/>
          </a:xfrm>
          <a:blipFill>
            <a:blip r:embed="rId4"/>
            <a:stretch>
              <a:fillRect/>
            </a:stretch>
          </a:blipFill>
        </p:spPr>
        <p:txBody>
          <a:bodyPr>
            <a:normAutofit/>
          </a:bodyPr>
          <a:lstStyle>
            <a:lvl1pPr marL="0" indent="0" algn="ctr">
              <a:buNone/>
              <a:defRPr sz="100">
                <a:solidFill>
                  <a:schemeClr val="bg1"/>
                </a:solidFill>
              </a:defRPr>
            </a:lvl1pPr>
          </a:lstStyle>
          <a:p>
            <a:r>
              <a:rPr lang="nl-NL"/>
              <a:t>Klik op het pictogram als u een afbeelding wilt toevoegen</a:t>
            </a:r>
            <a:endParaRPr lang="nl-NL" dirty="0"/>
          </a:p>
        </p:txBody>
      </p:sp>
      <p:sp>
        <p:nvSpPr>
          <p:cNvPr id="3" name="Titel 2">
            <a:extLst>
              <a:ext uri="{FF2B5EF4-FFF2-40B4-BE49-F238E27FC236}">
                <a16:creationId xmlns:a16="http://schemas.microsoft.com/office/drawing/2014/main" id="{D869C57F-4252-4209-A8BC-33FAC7ADB69A}"/>
              </a:ext>
            </a:extLst>
          </p:cNvPr>
          <p:cNvSpPr>
            <a:spLocks noGrp="1"/>
          </p:cNvSpPr>
          <p:nvPr>
            <p:ph type="title" hasCustomPrompt="1"/>
          </p:nvPr>
        </p:nvSpPr>
        <p:spPr>
          <a:xfrm>
            <a:off x="472500" y="3050453"/>
            <a:ext cx="3748266" cy="1069200"/>
          </a:xfrm>
        </p:spPr>
        <p:txBody>
          <a:bodyPr/>
          <a:lstStyle>
            <a:lvl1pPr>
              <a:defRPr>
                <a:solidFill>
                  <a:schemeClr val="tx1"/>
                </a:solidFill>
              </a:defRPr>
            </a:lvl1pPr>
          </a:lstStyle>
          <a:p>
            <a:r>
              <a:rPr lang="nl-NL" dirty="0"/>
              <a:t>Type een afsluitende zin</a:t>
            </a:r>
          </a:p>
        </p:txBody>
      </p:sp>
      <p:sp>
        <p:nvSpPr>
          <p:cNvPr id="11" name="Tijdelijke aanduiding voor dianummer 10">
            <a:extLst>
              <a:ext uri="{FF2B5EF4-FFF2-40B4-BE49-F238E27FC236}">
                <a16:creationId xmlns:a16="http://schemas.microsoft.com/office/drawing/2014/main" id="{A3A163FE-BA7A-4106-9910-A643D023C9F7}"/>
              </a:ext>
            </a:extLst>
          </p:cNvPr>
          <p:cNvSpPr>
            <a:spLocks noGrp="1"/>
          </p:cNvSpPr>
          <p:nvPr>
            <p:ph type="sldNum" sz="quarter" idx="22"/>
          </p:nvPr>
        </p:nvSpPr>
        <p:spPr/>
        <p:txBody>
          <a:bodyPr/>
          <a:lstStyle/>
          <a:p>
            <a:fld id="{6C93B359-CF0D-4389-949E-16A33FCBB3EC}" type="slidenum">
              <a:rPr lang="nl-NL" smtClean="0"/>
              <a:pPr/>
              <a:t>‹nr.›</a:t>
            </a:fld>
            <a:endParaRPr lang="nl-NL" dirty="0"/>
          </a:p>
        </p:txBody>
      </p:sp>
      <p:sp>
        <p:nvSpPr>
          <p:cNvPr id="25" name="Vertrouwelijkheidsniveau">
            <a:extLst>
              <a:ext uri="{FF2B5EF4-FFF2-40B4-BE49-F238E27FC236}">
                <a16:creationId xmlns:a16="http://schemas.microsoft.com/office/drawing/2014/main" id="{CAA5CBF2-B6F9-4237-8DE7-3D9FD8FFABB1}"/>
              </a:ext>
            </a:extLst>
          </p:cNvPr>
          <p:cNvSpPr>
            <a:spLocks noGrp="1"/>
          </p:cNvSpPr>
          <p:nvPr>
            <p:ph type="body" sz="quarter" idx="26" hasCustomPrompt="1"/>
          </p:nvPr>
        </p:nvSpPr>
        <p:spPr>
          <a:xfrm>
            <a:off x="472500" y="6528572"/>
            <a:ext cx="3196828" cy="183600"/>
          </a:xfrm>
        </p:spPr>
        <p:txBody>
          <a:bodyPr anchor="b" anchorCtr="0">
            <a:noAutofit/>
          </a:bodyPr>
          <a:lstStyle>
            <a:lvl1pPr marL="0" indent="0">
              <a:buNone/>
              <a:defRPr sz="900" cap="all" baseline="0">
                <a:solidFill>
                  <a:schemeClr val="tx1"/>
                </a:solidFill>
              </a:defRPr>
            </a:lvl1pPr>
          </a:lstStyle>
          <a:p>
            <a:pPr lvl="0"/>
            <a:r>
              <a:rPr lang="nl-NL" dirty="0"/>
              <a:t>[vertrouwelijkheidsniveau]</a:t>
            </a:r>
          </a:p>
        </p:txBody>
      </p:sp>
      <p:pic>
        <p:nvPicPr>
          <p:cNvPr id="24" name="Afbeelding 23">
            <a:extLst>
              <a:ext uri="{FF2B5EF4-FFF2-40B4-BE49-F238E27FC236}">
                <a16:creationId xmlns:a16="http://schemas.microsoft.com/office/drawing/2014/main" id="{6D7B6104-9A05-4402-8182-B45599888480}"/>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0" y="0"/>
            <a:ext cx="9144000" cy="1682496"/>
          </a:xfrm>
          <a:prstGeom prst="rect">
            <a:avLst/>
          </a:prstGeom>
        </p:spPr>
      </p:pic>
    </p:spTree>
    <p:extLst>
      <p:ext uri="{BB962C8B-B14F-4D97-AF65-F5344CB8AC3E}">
        <p14:creationId xmlns:p14="http://schemas.microsoft.com/office/powerpoint/2010/main" val="135133205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Volgdia met opsomming">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468000" y="1295999"/>
            <a:ext cx="8402400" cy="400110"/>
          </a:xfrm>
        </p:spPr>
        <p:txBody>
          <a:bodyPr/>
          <a:lstStyle>
            <a:lvl1pPr>
              <a:defRPr/>
            </a:lvl1pPr>
          </a:lstStyle>
          <a:p>
            <a:r>
              <a:rPr lang="nl-NL" noProof="0" dirty="0" err="1"/>
              <a:t>Klik</a:t>
            </a:r>
            <a:r>
              <a:rPr lang="nl-NL" noProof="0" dirty="0"/>
              <a:t> </a:t>
            </a:r>
            <a:r>
              <a:rPr lang="nl-NL" noProof="0" dirty="0" err="1"/>
              <a:t>om</a:t>
            </a:r>
            <a:r>
              <a:rPr lang="nl-NL" noProof="0" dirty="0"/>
              <a:t> </a:t>
            </a:r>
            <a:r>
              <a:rPr lang="nl-NL" noProof="0" dirty="0" err="1"/>
              <a:t>een</a:t>
            </a:r>
            <a:r>
              <a:rPr lang="nl-NL" noProof="0" dirty="0"/>
              <a:t> </a:t>
            </a:r>
            <a:r>
              <a:rPr lang="nl-NL" noProof="0" dirty="0" err="1"/>
              <a:t>titel</a:t>
            </a:r>
            <a:r>
              <a:rPr lang="nl-NL" noProof="0" dirty="0"/>
              <a:t> </a:t>
            </a:r>
            <a:r>
              <a:rPr lang="nl-NL" noProof="0" dirty="0" err="1"/>
              <a:t>te</a:t>
            </a:r>
            <a:r>
              <a:rPr lang="nl-NL" noProof="0" dirty="0"/>
              <a:t> </a:t>
            </a:r>
            <a:r>
              <a:rPr lang="nl-NL" noProof="0" dirty="0" err="1"/>
              <a:t>maken</a:t>
            </a:r>
            <a:endParaRPr lang="nl-NL" noProof="0" dirty="0"/>
          </a:p>
        </p:txBody>
      </p:sp>
      <p:sp>
        <p:nvSpPr>
          <p:cNvPr id="3" name="Tijdelijke aanduiding voor datum 2"/>
          <p:cNvSpPr>
            <a:spLocks noGrp="1"/>
          </p:cNvSpPr>
          <p:nvPr>
            <p:ph type="dt" sz="half" idx="10"/>
          </p:nvPr>
        </p:nvSpPr>
        <p:spPr/>
        <p:txBody>
          <a:bodyPr/>
          <a:lstStyle/>
          <a:p>
            <a:fld id="{F49EEED1-3B2D-4DF3-84FC-6A29FAA80043}" type="datetime4">
              <a:rPr lang="nl-NL" smtClean="0">
                <a:solidFill>
                  <a:srgbClr val="000000"/>
                </a:solidFill>
              </a:rPr>
              <a:pPr/>
              <a:t>8 december 2020</a:t>
            </a:fld>
            <a:endParaRPr lang="nl-NL" dirty="0">
              <a:solidFill>
                <a:srgbClr val="000000"/>
              </a:solidFill>
            </a:endParaRPr>
          </a:p>
        </p:txBody>
      </p:sp>
      <p:sp>
        <p:nvSpPr>
          <p:cNvPr id="7" name="Tijdelijke aanduiding voor tekst 6"/>
          <p:cNvSpPr>
            <a:spLocks noGrp="1"/>
          </p:cNvSpPr>
          <p:nvPr>
            <p:ph type="body" sz="quarter" idx="11"/>
          </p:nvPr>
        </p:nvSpPr>
        <p:spPr>
          <a:xfrm>
            <a:off x="468313" y="2070000"/>
            <a:ext cx="8402400" cy="4140000"/>
          </a:xfrm>
        </p:spPr>
        <p:txBody>
          <a:bodyPr/>
          <a:lstStyle>
            <a:lvl4pPr marL="1274763" indent="-285750">
              <a:buFont typeface="Verdana" pitchFamily="34" charset="0"/>
              <a:buChar char="–"/>
              <a:defRPr sz="1800"/>
            </a:lvl4pPr>
            <a:lvl5pPr marL="1631950" indent="-285750">
              <a:buFont typeface="Verdana" pitchFamily="34" charset="0"/>
              <a:buChar char="»"/>
              <a:defRPr/>
            </a:lvl5pPr>
          </a:lstStyle>
          <a:p>
            <a:pPr lvl="0"/>
            <a:r>
              <a:rPr lang="nl-NL" noProof="0" dirty="0" err="1"/>
              <a:t>Klik</a:t>
            </a:r>
            <a:r>
              <a:rPr lang="nl-NL" noProof="0" dirty="0"/>
              <a:t> </a:t>
            </a:r>
            <a:r>
              <a:rPr lang="nl-NL" noProof="0" dirty="0" err="1"/>
              <a:t>om</a:t>
            </a:r>
            <a:r>
              <a:rPr lang="nl-NL" noProof="0" dirty="0"/>
              <a:t> de </a:t>
            </a:r>
            <a:r>
              <a:rPr lang="nl-NL" noProof="0" dirty="0" err="1"/>
              <a:t>modelstijlen</a:t>
            </a:r>
            <a:r>
              <a:rPr lang="nl-NL" noProof="0" dirty="0"/>
              <a:t> </a:t>
            </a:r>
            <a:r>
              <a:rPr lang="nl-NL" noProof="0" dirty="0" err="1"/>
              <a:t>te</a:t>
            </a:r>
            <a:r>
              <a:rPr lang="nl-NL" noProof="0" dirty="0"/>
              <a:t> </a:t>
            </a:r>
            <a:r>
              <a:rPr lang="nl-NL" noProof="0" dirty="0" err="1"/>
              <a:t>bewerken</a:t>
            </a:r>
            <a:endParaRPr lang="nl-NL" noProof="0" dirty="0"/>
          </a:p>
          <a:p>
            <a:pPr lvl="1"/>
            <a:r>
              <a:rPr lang="nl-NL" noProof="0" dirty="0" err="1"/>
              <a:t>Tweede</a:t>
            </a:r>
            <a:r>
              <a:rPr lang="nl-NL" noProof="0" dirty="0"/>
              <a:t> </a:t>
            </a:r>
            <a:r>
              <a:rPr lang="nl-NL" noProof="0" dirty="0" err="1"/>
              <a:t>niveau</a:t>
            </a:r>
            <a:endParaRPr lang="nl-NL" noProof="0" dirty="0"/>
          </a:p>
          <a:p>
            <a:pPr lvl="2"/>
            <a:r>
              <a:rPr lang="nl-NL" noProof="0" dirty="0" err="1"/>
              <a:t>Derde</a:t>
            </a:r>
            <a:r>
              <a:rPr lang="nl-NL" noProof="0" dirty="0"/>
              <a:t> </a:t>
            </a:r>
            <a:r>
              <a:rPr lang="nl-NL" noProof="0" dirty="0" err="1"/>
              <a:t>niveau</a:t>
            </a:r>
            <a:endParaRPr lang="nl-NL" noProof="0" dirty="0"/>
          </a:p>
          <a:p>
            <a:pPr lvl="3"/>
            <a:r>
              <a:rPr lang="nl-NL" noProof="0" dirty="0" err="1"/>
              <a:t>Vierde</a:t>
            </a:r>
            <a:r>
              <a:rPr lang="nl-NL" noProof="0" dirty="0"/>
              <a:t> </a:t>
            </a:r>
            <a:r>
              <a:rPr lang="nl-NL" noProof="0" dirty="0" err="1"/>
              <a:t>niveau</a:t>
            </a:r>
            <a:endParaRPr lang="nl-NL" noProof="0" dirty="0"/>
          </a:p>
          <a:p>
            <a:pPr lvl="4"/>
            <a:r>
              <a:rPr lang="nl-NL" noProof="0" dirty="0" err="1"/>
              <a:t>Vijfde</a:t>
            </a:r>
            <a:r>
              <a:rPr lang="nl-NL" noProof="0" dirty="0"/>
              <a:t> </a:t>
            </a:r>
            <a:r>
              <a:rPr lang="nl-NL" noProof="0" dirty="0" err="1"/>
              <a:t>niveau</a:t>
            </a:r>
            <a:endParaRPr lang="nl-NL" noProof="0" dirty="0"/>
          </a:p>
        </p:txBody>
      </p:sp>
    </p:spTree>
    <p:extLst>
      <p:ext uri="{BB962C8B-B14F-4D97-AF65-F5344CB8AC3E}">
        <p14:creationId xmlns:p14="http://schemas.microsoft.com/office/powerpoint/2010/main" val="355691567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Titel en object">
    <p:spTree>
      <p:nvGrpSpPr>
        <p:cNvPr id="1" name=""/>
        <p:cNvGrpSpPr/>
        <p:nvPr/>
      </p:nvGrpSpPr>
      <p:grpSpPr>
        <a:xfrm>
          <a:off x="0" y="0"/>
          <a:ext cx="0" cy="0"/>
          <a:chOff x="0" y="0"/>
          <a:chExt cx="0" cy="0"/>
        </a:xfrm>
      </p:grpSpPr>
      <p:sp>
        <p:nvSpPr>
          <p:cNvPr id="7" name="Tijdelijke aanduiding voor inhoud 6">
            <a:extLst>
              <a:ext uri="{FF2B5EF4-FFF2-40B4-BE49-F238E27FC236}">
                <a16:creationId xmlns:a16="http://schemas.microsoft.com/office/drawing/2014/main" id="{21421F68-1BEF-403F-B0C5-AAC49C6A0963}"/>
              </a:ext>
            </a:extLst>
          </p:cNvPr>
          <p:cNvSpPr>
            <a:spLocks noGrp="1"/>
          </p:cNvSpPr>
          <p:nvPr>
            <p:ph sz="quarter" idx="13" hasCustomPrompt="1"/>
          </p:nvPr>
        </p:nvSpPr>
        <p:spPr>
          <a:xfrm>
            <a:off x="472500" y="2350800"/>
            <a:ext cx="8191800" cy="3964060"/>
          </a:xfrm>
        </p:spPr>
        <p:txBody>
          <a:bodyPr/>
          <a:lstStyle>
            <a:lvl1pPr>
              <a:defRPr/>
            </a:lvl1pPr>
          </a:lstStyle>
          <a:p>
            <a:pPr lvl="0"/>
            <a:r>
              <a:rPr lang="nl-NL" dirty="0"/>
              <a:t>Klik om tekst in te voegen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9" name="Tijdelijke aanduiding voor dianummer 8">
            <a:extLst>
              <a:ext uri="{FF2B5EF4-FFF2-40B4-BE49-F238E27FC236}">
                <a16:creationId xmlns:a16="http://schemas.microsoft.com/office/drawing/2014/main" id="{7E8395B0-5BEF-4071-A7D0-AC6F71F06647}"/>
              </a:ext>
            </a:extLst>
          </p:cNvPr>
          <p:cNvSpPr>
            <a:spLocks noGrp="1"/>
          </p:cNvSpPr>
          <p:nvPr>
            <p:ph type="sldNum" sz="quarter" idx="14"/>
          </p:nvPr>
        </p:nvSpPr>
        <p:spPr/>
        <p:txBody>
          <a:bodyPr/>
          <a:lstStyle/>
          <a:p>
            <a:fld id="{6C93B359-CF0D-4389-949E-16A33FCBB3EC}" type="slidenum">
              <a:rPr lang="nl-NL" smtClean="0"/>
              <a:t>‹nr.›</a:t>
            </a:fld>
            <a:endParaRPr lang="nl-NL" dirty="0"/>
          </a:p>
        </p:txBody>
      </p:sp>
      <p:sp>
        <p:nvSpPr>
          <p:cNvPr id="10" name="Vertrouwelijkheidsniveau">
            <a:extLst>
              <a:ext uri="{FF2B5EF4-FFF2-40B4-BE49-F238E27FC236}">
                <a16:creationId xmlns:a16="http://schemas.microsoft.com/office/drawing/2014/main" id="{81E8D0CB-07CC-4FF4-B9A2-3BEAACD9AE9B}"/>
              </a:ext>
            </a:extLst>
          </p:cNvPr>
          <p:cNvSpPr>
            <a:spLocks noGrp="1"/>
          </p:cNvSpPr>
          <p:nvPr>
            <p:ph type="body" sz="quarter" idx="26" hasCustomPrompt="1"/>
          </p:nvPr>
        </p:nvSpPr>
        <p:spPr>
          <a:xfrm>
            <a:off x="472500" y="6528572"/>
            <a:ext cx="3196828" cy="183600"/>
          </a:xfrm>
        </p:spPr>
        <p:txBody>
          <a:bodyPr anchor="b" anchorCtr="0">
            <a:noAutofit/>
          </a:bodyPr>
          <a:lstStyle>
            <a:lvl1pPr marL="0" indent="0">
              <a:buNone/>
              <a:defRPr sz="675" cap="all" baseline="0">
                <a:solidFill>
                  <a:schemeClr val="tx1"/>
                </a:solidFill>
              </a:defRPr>
            </a:lvl1pPr>
          </a:lstStyle>
          <a:p>
            <a:pPr lvl="0"/>
            <a:r>
              <a:rPr lang="nl-NL" dirty="0"/>
              <a:t>[vertrouwelijkheidsniveau]</a:t>
            </a:r>
          </a:p>
        </p:txBody>
      </p:sp>
      <p:sp>
        <p:nvSpPr>
          <p:cNvPr id="12" name="Titel 11">
            <a:extLst>
              <a:ext uri="{FF2B5EF4-FFF2-40B4-BE49-F238E27FC236}">
                <a16:creationId xmlns:a16="http://schemas.microsoft.com/office/drawing/2014/main" id="{4AE61CC0-169D-4A88-BF15-A47DE22E868B}"/>
              </a:ext>
            </a:extLst>
          </p:cNvPr>
          <p:cNvSpPr>
            <a:spLocks noGrp="1"/>
          </p:cNvSpPr>
          <p:nvPr>
            <p:ph type="title" hasCustomPrompt="1"/>
          </p:nvPr>
        </p:nvSpPr>
        <p:spPr/>
        <p:txBody>
          <a:bodyPr/>
          <a:lstStyle>
            <a:lvl1pPr>
              <a:defRPr/>
            </a:lvl1pPr>
          </a:lstStyle>
          <a:p>
            <a:r>
              <a:rPr lang="nl-NL" dirty="0"/>
              <a:t>Klik om een titel in te voegen</a:t>
            </a:r>
          </a:p>
        </p:txBody>
      </p:sp>
    </p:spTree>
    <p:extLst>
      <p:ext uri="{BB962C8B-B14F-4D97-AF65-F5344CB8AC3E}">
        <p14:creationId xmlns:p14="http://schemas.microsoft.com/office/powerpoint/2010/main" val="280692753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Titeldia">
    <p:bg>
      <p:bgPr>
        <a:solidFill>
          <a:schemeClr val="accent2"/>
        </a:solidFill>
        <a:effectLst/>
      </p:bgPr>
    </p:bg>
    <p:spTree>
      <p:nvGrpSpPr>
        <p:cNvPr id="1" name=""/>
        <p:cNvGrpSpPr/>
        <p:nvPr/>
      </p:nvGrpSpPr>
      <p:grpSpPr>
        <a:xfrm>
          <a:off x="0" y="0"/>
          <a:ext cx="0" cy="0"/>
          <a:chOff x="0" y="0"/>
          <a:chExt cx="0" cy="0"/>
        </a:xfrm>
      </p:grpSpPr>
      <p:sp>
        <p:nvSpPr>
          <p:cNvPr id="30" name="Vrije vorm: vorm 29">
            <a:extLst>
              <a:ext uri="{FF2B5EF4-FFF2-40B4-BE49-F238E27FC236}">
                <a16:creationId xmlns:a16="http://schemas.microsoft.com/office/drawing/2014/main" id="{FB7BC648-3F3A-4FE6-B474-FF08AD16EC55}"/>
              </a:ext>
            </a:extLst>
          </p:cNvPr>
          <p:cNvSpPr/>
          <p:nvPr userDrawn="1"/>
        </p:nvSpPr>
        <p:spPr>
          <a:xfrm>
            <a:off x="0" y="0"/>
            <a:ext cx="4572000" cy="6858000"/>
          </a:xfrm>
          <a:custGeom>
            <a:avLst/>
            <a:gdLst>
              <a:gd name="connsiteX0" fmla="*/ 0 w 6096000"/>
              <a:gd name="connsiteY0" fmla="*/ 0 h 6858000"/>
              <a:gd name="connsiteX1" fmla="*/ 5850001 w 6096000"/>
              <a:gd name="connsiteY1" fmla="*/ 0 h 6858000"/>
              <a:gd name="connsiteX2" fmla="*/ 5850001 w 6096000"/>
              <a:gd name="connsiteY2" fmla="*/ 975600 h 6858000"/>
              <a:gd name="connsiteX3" fmla="*/ 6096000 w 6096000"/>
              <a:gd name="connsiteY3" fmla="*/ 975600 h 6858000"/>
              <a:gd name="connsiteX4" fmla="*/ 6096000 w 6096000"/>
              <a:gd name="connsiteY4" fmla="*/ 6858000 h 6858000"/>
              <a:gd name="connsiteX5" fmla="*/ 0 w 6096000"/>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0" h="6858000">
                <a:moveTo>
                  <a:pt x="0" y="0"/>
                </a:moveTo>
                <a:lnTo>
                  <a:pt x="5850001" y="0"/>
                </a:lnTo>
                <a:lnTo>
                  <a:pt x="5850001" y="975600"/>
                </a:lnTo>
                <a:lnTo>
                  <a:pt x="6096000" y="975600"/>
                </a:lnTo>
                <a:lnTo>
                  <a:pt x="6096000"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4" name="Ondertitel 2"/>
          <p:cNvSpPr>
            <a:spLocks noGrp="1"/>
          </p:cNvSpPr>
          <p:nvPr>
            <p:ph type="subTitle" idx="1" hasCustomPrompt="1"/>
          </p:nvPr>
        </p:nvSpPr>
        <p:spPr>
          <a:xfrm>
            <a:off x="4914000" y="3657600"/>
            <a:ext cx="3753000" cy="1828800"/>
          </a:xfrm>
        </p:spPr>
        <p:txBody>
          <a:bodyPr lIns="0" tIns="0" rIns="0" bIns="0"/>
          <a:lstStyle>
            <a:lvl1pPr marL="0" indent="0" algn="l">
              <a:spcBef>
                <a:spcPts val="0"/>
              </a:spcBef>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dirty="0"/>
              <a:t>Klik om een subtitel in te voegen</a:t>
            </a:r>
          </a:p>
        </p:txBody>
      </p:sp>
      <p:sp>
        <p:nvSpPr>
          <p:cNvPr id="25" name="Tijdelijke aanduiding voor tekst 16"/>
          <p:cNvSpPr>
            <a:spLocks noGrp="1"/>
          </p:cNvSpPr>
          <p:nvPr>
            <p:ph type="body" sz="quarter" idx="21" hasCustomPrompt="1"/>
          </p:nvPr>
        </p:nvSpPr>
        <p:spPr>
          <a:xfrm>
            <a:off x="4914000" y="5486401"/>
            <a:ext cx="3753000" cy="322075"/>
          </a:xfrm>
        </p:spPr>
        <p:txBody>
          <a:bodyPr lIns="0" anchor="t" anchorCtr="0">
            <a:noAutofit/>
          </a:bodyPr>
          <a:lstStyle>
            <a:lvl1pPr marL="0" indent="0">
              <a:lnSpc>
                <a:spcPct val="100000"/>
              </a:lnSpc>
              <a:spcBef>
                <a:spcPts val="0"/>
              </a:spcBef>
              <a:buNone/>
              <a:defRPr sz="16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nl-NL" dirty="0"/>
              <a:t>Naam spreker</a:t>
            </a:r>
          </a:p>
        </p:txBody>
      </p:sp>
      <p:sp>
        <p:nvSpPr>
          <p:cNvPr id="21" name="Titel 1"/>
          <p:cNvSpPr>
            <a:spLocks noGrp="1"/>
          </p:cNvSpPr>
          <p:nvPr>
            <p:ph type="ctrTitle" hasCustomPrompt="1"/>
          </p:nvPr>
        </p:nvSpPr>
        <p:spPr>
          <a:xfrm>
            <a:off x="4914000" y="2120417"/>
            <a:ext cx="3753000" cy="1403350"/>
          </a:xfrm>
        </p:spPr>
        <p:txBody>
          <a:bodyPr tIns="0" bIns="0" anchor="b">
            <a:normAutofit/>
          </a:bodyPr>
          <a:lstStyle>
            <a:lvl1pPr algn="l">
              <a:defRPr sz="3600">
                <a:solidFill>
                  <a:schemeClr val="tx1"/>
                </a:solidFill>
              </a:defRPr>
            </a:lvl1pPr>
          </a:lstStyle>
          <a:p>
            <a:r>
              <a:rPr lang="nl-NL" dirty="0"/>
              <a:t>Klik om een titel in te voegen</a:t>
            </a:r>
          </a:p>
        </p:txBody>
      </p:sp>
      <p:sp>
        <p:nvSpPr>
          <p:cNvPr id="9" name="Tijdelijke aanduiding voor tekst 8">
            <a:extLst>
              <a:ext uri="{FF2B5EF4-FFF2-40B4-BE49-F238E27FC236}">
                <a16:creationId xmlns:a16="http://schemas.microsoft.com/office/drawing/2014/main" id="{BCE3D936-01A5-42C9-A617-17B3B8FB8C54}"/>
              </a:ext>
            </a:extLst>
          </p:cNvPr>
          <p:cNvSpPr>
            <a:spLocks noGrp="1"/>
          </p:cNvSpPr>
          <p:nvPr>
            <p:ph type="body" sz="quarter" idx="25" hasCustomPrompt="1"/>
          </p:nvPr>
        </p:nvSpPr>
        <p:spPr>
          <a:xfrm>
            <a:off x="4914000" y="5808476"/>
            <a:ext cx="3753000" cy="345651"/>
          </a:xfrm>
        </p:spPr>
        <p:txBody>
          <a:bodyPr>
            <a:normAutofit/>
          </a:bodyPr>
          <a:lstStyle>
            <a:lvl1pPr marL="0" indent="0">
              <a:lnSpc>
                <a:spcPct val="100000"/>
              </a:lnSpc>
              <a:spcBef>
                <a:spcPts val="0"/>
              </a:spcBef>
              <a:buNone/>
              <a:defRPr sz="1600"/>
            </a:lvl1pPr>
          </a:lstStyle>
          <a:p>
            <a:pPr lvl="0"/>
            <a:r>
              <a:rPr lang="nl-NL" dirty="0"/>
              <a:t>Datum presentatie</a:t>
            </a:r>
          </a:p>
        </p:txBody>
      </p:sp>
      <p:sp>
        <p:nvSpPr>
          <p:cNvPr id="11" name="Vertrouwelijkheidsniveau">
            <a:extLst>
              <a:ext uri="{FF2B5EF4-FFF2-40B4-BE49-F238E27FC236}">
                <a16:creationId xmlns:a16="http://schemas.microsoft.com/office/drawing/2014/main" id="{D6028795-C409-40A9-B428-B0AF6EBB642E}"/>
              </a:ext>
            </a:extLst>
          </p:cNvPr>
          <p:cNvSpPr>
            <a:spLocks noGrp="1"/>
          </p:cNvSpPr>
          <p:nvPr>
            <p:ph type="body" sz="quarter" idx="26" hasCustomPrompt="1"/>
          </p:nvPr>
        </p:nvSpPr>
        <p:spPr>
          <a:xfrm>
            <a:off x="472500" y="6528572"/>
            <a:ext cx="3196828" cy="183600"/>
          </a:xfrm>
        </p:spPr>
        <p:txBody>
          <a:bodyPr anchor="b" anchorCtr="0">
            <a:noAutofit/>
          </a:bodyPr>
          <a:lstStyle>
            <a:lvl1pPr marL="0" indent="0">
              <a:buNone/>
              <a:defRPr sz="900" cap="all" baseline="0">
                <a:solidFill>
                  <a:schemeClr val="tx1"/>
                </a:solidFill>
              </a:defRPr>
            </a:lvl1pPr>
          </a:lstStyle>
          <a:p>
            <a:pPr lvl="0"/>
            <a:r>
              <a:rPr lang="nl-NL" dirty="0"/>
              <a:t>[vertrouwelijkheidsniveau]</a:t>
            </a:r>
          </a:p>
        </p:txBody>
      </p:sp>
      <p:sp>
        <p:nvSpPr>
          <p:cNvPr id="12" name="Tijdelijke aanduiding voor dianummer 11">
            <a:extLst>
              <a:ext uri="{FF2B5EF4-FFF2-40B4-BE49-F238E27FC236}">
                <a16:creationId xmlns:a16="http://schemas.microsoft.com/office/drawing/2014/main" id="{41FD69D9-3E06-4876-9F73-71B6B351D2BE}"/>
              </a:ext>
            </a:extLst>
          </p:cNvPr>
          <p:cNvSpPr>
            <a:spLocks noGrp="1"/>
          </p:cNvSpPr>
          <p:nvPr>
            <p:ph type="sldNum" sz="quarter" idx="27"/>
          </p:nvPr>
        </p:nvSpPr>
        <p:spPr>
          <a:xfrm>
            <a:off x="8286300" y="6528572"/>
            <a:ext cx="383400" cy="183600"/>
          </a:xfrm>
        </p:spPr>
        <p:txBody>
          <a:bodyPr/>
          <a:lstStyle/>
          <a:p>
            <a:fld id="{6C93B359-CF0D-4389-949E-16A33FCBB3EC}" type="slidenum">
              <a:rPr lang="nl-NL" smtClean="0"/>
              <a:t>‹nr.›</a:t>
            </a:fld>
            <a:endParaRPr lang="nl-NL" dirty="0"/>
          </a:p>
        </p:txBody>
      </p:sp>
      <p:pic>
        <p:nvPicPr>
          <p:cNvPr id="10" name="LogoLandmacht"/>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6960" y="1175"/>
            <a:ext cx="9130078" cy="19994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4128649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Titeldia horizontaal">
    <p:bg>
      <p:bgPr>
        <a:solidFill>
          <a:schemeClr val="accent2"/>
        </a:solidFill>
        <a:effectLst/>
      </p:bgPr>
    </p:bg>
    <p:spTree>
      <p:nvGrpSpPr>
        <p:cNvPr id="1" name=""/>
        <p:cNvGrpSpPr/>
        <p:nvPr/>
      </p:nvGrpSpPr>
      <p:grpSpPr>
        <a:xfrm>
          <a:off x="0" y="0"/>
          <a:ext cx="0" cy="0"/>
          <a:chOff x="0" y="0"/>
          <a:chExt cx="0" cy="0"/>
        </a:xfrm>
      </p:grpSpPr>
      <p:sp>
        <p:nvSpPr>
          <p:cNvPr id="6" name="Rechthoek 5"/>
          <p:cNvSpPr/>
          <p:nvPr userDrawn="1"/>
        </p:nvSpPr>
        <p:spPr>
          <a:xfrm>
            <a:off x="0" y="3427414"/>
            <a:ext cx="9144000" cy="343058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el 1"/>
          <p:cNvSpPr>
            <a:spLocks noGrp="1"/>
          </p:cNvSpPr>
          <p:nvPr>
            <p:ph type="title" hasCustomPrompt="1"/>
          </p:nvPr>
        </p:nvSpPr>
        <p:spPr>
          <a:xfrm>
            <a:off x="476250" y="1879601"/>
            <a:ext cx="8192691" cy="1547813"/>
          </a:xfrm>
        </p:spPr>
        <p:txBody>
          <a:bodyPr anchor="ctr" anchorCtr="0">
            <a:normAutofit/>
          </a:bodyPr>
          <a:lstStyle>
            <a:lvl1pPr>
              <a:defRPr sz="4800">
                <a:solidFill>
                  <a:schemeClr val="tx1"/>
                </a:solidFill>
              </a:defRPr>
            </a:lvl1pPr>
          </a:lstStyle>
          <a:p>
            <a:r>
              <a:rPr lang="nl-NL" dirty="0"/>
              <a:t>Klik om een titel in te voegen</a:t>
            </a:r>
          </a:p>
        </p:txBody>
      </p:sp>
      <p:sp>
        <p:nvSpPr>
          <p:cNvPr id="9" name="Ondertitel 2"/>
          <p:cNvSpPr>
            <a:spLocks noGrp="1"/>
          </p:cNvSpPr>
          <p:nvPr>
            <p:ph type="subTitle" idx="1" hasCustomPrompt="1"/>
          </p:nvPr>
        </p:nvSpPr>
        <p:spPr>
          <a:xfrm>
            <a:off x="476250" y="3749487"/>
            <a:ext cx="8193882" cy="1736913"/>
          </a:xfrm>
        </p:spPr>
        <p:txBody>
          <a:bodyPr lIns="0" tIns="0" rIns="0" bIns="0"/>
          <a:lstStyle>
            <a:lvl1pPr marL="0" indent="0" algn="l">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dirty="0"/>
              <a:t>Klik om een subtitel in te voegen</a:t>
            </a:r>
          </a:p>
        </p:txBody>
      </p:sp>
      <p:sp>
        <p:nvSpPr>
          <p:cNvPr id="22" name="Tijdelijke aanduiding voor dianummer 21">
            <a:extLst>
              <a:ext uri="{FF2B5EF4-FFF2-40B4-BE49-F238E27FC236}">
                <a16:creationId xmlns:a16="http://schemas.microsoft.com/office/drawing/2014/main" id="{17E1F773-BF9C-4C35-ABBC-BFB53364B3A3}"/>
              </a:ext>
            </a:extLst>
          </p:cNvPr>
          <p:cNvSpPr>
            <a:spLocks noGrp="1"/>
          </p:cNvSpPr>
          <p:nvPr>
            <p:ph type="sldNum" sz="quarter" idx="11"/>
          </p:nvPr>
        </p:nvSpPr>
        <p:spPr/>
        <p:txBody>
          <a:bodyPr/>
          <a:lstStyle/>
          <a:p>
            <a:fld id="{6C93B359-CF0D-4389-949E-16A33FCBB3EC}" type="slidenum">
              <a:rPr lang="nl-NL" smtClean="0"/>
              <a:t>‹nr.›</a:t>
            </a:fld>
            <a:endParaRPr lang="nl-NL" dirty="0"/>
          </a:p>
        </p:txBody>
      </p:sp>
      <p:sp>
        <p:nvSpPr>
          <p:cNvPr id="23" name="Vertrouwelijkheidsniveau">
            <a:extLst>
              <a:ext uri="{FF2B5EF4-FFF2-40B4-BE49-F238E27FC236}">
                <a16:creationId xmlns:a16="http://schemas.microsoft.com/office/drawing/2014/main" id="{9083841F-8AA4-4AEC-93F7-5EDA66B599C7}"/>
              </a:ext>
            </a:extLst>
          </p:cNvPr>
          <p:cNvSpPr>
            <a:spLocks noGrp="1"/>
          </p:cNvSpPr>
          <p:nvPr>
            <p:ph type="body" sz="quarter" idx="26" hasCustomPrompt="1"/>
          </p:nvPr>
        </p:nvSpPr>
        <p:spPr>
          <a:xfrm>
            <a:off x="472500" y="6528572"/>
            <a:ext cx="3196828" cy="183600"/>
          </a:xfrm>
        </p:spPr>
        <p:txBody>
          <a:bodyPr anchor="b" anchorCtr="0">
            <a:noAutofit/>
          </a:bodyPr>
          <a:lstStyle>
            <a:lvl1pPr marL="0" indent="0">
              <a:buNone/>
              <a:defRPr sz="900" cap="all" baseline="0">
                <a:solidFill>
                  <a:schemeClr val="tx1"/>
                </a:solidFill>
              </a:defRPr>
            </a:lvl1pPr>
          </a:lstStyle>
          <a:p>
            <a:pPr lvl="0"/>
            <a:r>
              <a:rPr lang="nl-NL" dirty="0"/>
              <a:t>[vertrouwelijkheidsniveau]</a:t>
            </a:r>
          </a:p>
        </p:txBody>
      </p:sp>
      <p:sp>
        <p:nvSpPr>
          <p:cNvPr id="8" name="Tijdelijke aanduiding voor tekst 16">
            <a:extLst>
              <a:ext uri="{FF2B5EF4-FFF2-40B4-BE49-F238E27FC236}">
                <a16:creationId xmlns:a16="http://schemas.microsoft.com/office/drawing/2014/main" id="{631BC45E-EEEE-444C-8340-F4E4E532BFAC}"/>
              </a:ext>
            </a:extLst>
          </p:cNvPr>
          <p:cNvSpPr>
            <a:spLocks noGrp="1"/>
          </p:cNvSpPr>
          <p:nvPr>
            <p:ph type="body" sz="quarter" idx="21" hasCustomPrompt="1"/>
          </p:nvPr>
        </p:nvSpPr>
        <p:spPr>
          <a:xfrm>
            <a:off x="472501" y="5486401"/>
            <a:ext cx="3753000" cy="322075"/>
          </a:xfrm>
        </p:spPr>
        <p:txBody>
          <a:bodyPr lIns="0" anchor="t" anchorCtr="0">
            <a:noAutofit/>
          </a:bodyPr>
          <a:lstStyle>
            <a:lvl1pPr marL="0" indent="0">
              <a:lnSpc>
                <a:spcPct val="100000"/>
              </a:lnSpc>
              <a:spcBef>
                <a:spcPts val="0"/>
              </a:spcBef>
              <a:buNone/>
              <a:defRPr sz="16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nl-NL" dirty="0"/>
              <a:t>Naam spreker</a:t>
            </a:r>
          </a:p>
        </p:txBody>
      </p:sp>
      <p:sp>
        <p:nvSpPr>
          <p:cNvPr id="11" name="Tijdelijke aanduiding voor tekst 8">
            <a:extLst>
              <a:ext uri="{FF2B5EF4-FFF2-40B4-BE49-F238E27FC236}">
                <a16:creationId xmlns:a16="http://schemas.microsoft.com/office/drawing/2014/main" id="{24115787-E7BA-4E6B-ACDF-C586817C79B4}"/>
              </a:ext>
            </a:extLst>
          </p:cNvPr>
          <p:cNvSpPr>
            <a:spLocks noGrp="1"/>
          </p:cNvSpPr>
          <p:nvPr>
            <p:ph type="body" sz="quarter" idx="25" hasCustomPrompt="1"/>
          </p:nvPr>
        </p:nvSpPr>
        <p:spPr>
          <a:xfrm>
            <a:off x="472500" y="5808476"/>
            <a:ext cx="3753000" cy="345651"/>
          </a:xfrm>
        </p:spPr>
        <p:txBody>
          <a:bodyPr>
            <a:normAutofit/>
          </a:bodyPr>
          <a:lstStyle>
            <a:lvl1pPr marL="0" indent="0">
              <a:lnSpc>
                <a:spcPct val="100000"/>
              </a:lnSpc>
              <a:spcBef>
                <a:spcPts val="0"/>
              </a:spcBef>
              <a:buNone/>
              <a:defRPr sz="1600"/>
            </a:lvl1pPr>
          </a:lstStyle>
          <a:p>
            <a:pPr lvl="0"/>
            <a:r>
              <a:rPr lang="nl-NL" dirty="0"/>
              <a:t>Datum presentatie</a:t>
            </a:r>
          </a:p>
        </p:txBody>
      </p:sp>
      <p:pic>
        <p:nvPicPr>
          <p:cNvPr id="10" name="Afbeelding 9">
            <a:extLst>
              <a:ext uri="{FF2B5EF4-FFF2-40B4-BE49-F238E27FC236}">
                <a16:creationId xmlns:a16="http://schemas.microsoft.com/office/drawing/2014/main" id="{08FD66A7-5A78-459B-9B7F-13F33318DE5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1682496"/>
          </a:xfrm>
          <a:prstGeom prst="rect">
            <a:avLst/>
          </a:prstGeom>
        </p:spPr>
      </p:pic>
    </p:spTree>
    <p:extLst>
      <p:ext uri="{BB962C8B-B14F-4D97-AF65-F5344CB8AC3E}">
        <p14:creationId xmlns:p14="http://schemas.microsoft.com/office/powerpoint/2010/main" val="172835226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dia">
    <p:bg>
      <p:bgPr>
        <a:solidFill>
          <a:schemeClr val="accent2"/>
        </a:solidFill>
        <a:effectLst/>
      </p:bgPr>
    </p:bg>
    <p:spTree>
      <p:nvGrpSpPr>
        <p:cNvPr id="1" name=""/>
        <p:cNvGrpSpPr/>
        <p:nvPr/>
      </p:nvGrpSpPr>
      <p:grpSpPr>
        <a:xfrm>
          <a:off x="0" y="0"/>
          <a:ext cx="0" cy="0"/>
          <a:chOff x="0" y="0"/>
          <a:chExt cx="0" cy="0"/>
        </a:xfrm>
      </p:grpSpPr>
      <p:sp>
        <p:nvSpPr>
          <p:cNvPr id="30" name="Vrije vorm: vorm 29">
            <a:extLst>
              <a:ext uri="{FF2B5EF4-FFF2-40B4-BE49-F238E27FC236}">
                <a16:creationId xmlns:a16="http://schemas.microsoft.com/office/drawing/2014/main" id="{FB7BC648-3F3A-4FE6-B474-FF08AD16EC55}"/>
              </a:ext>
            </a:extLst>
          </p:cNvPr>
          <p:cNvSpPr/>
          <p:nvPr userDrawn="1"/>
        </p:nvSpPr>
        <p:spPr>
          <a:xfrm>
            <a:off x="0" y="0"/>
            <a:ext cx="4572000" cy="6858000"/>
          </a:xfrm>
          <a:custGeom>
            <a:avLst/>
            <a:gdLst>
              <a:gd name="connsiteX0" fmla="*/ 0 w 6096000"/>
              <a:gd name="connsiteY0" fmla="*/ 0 h 6858000"/>
              <a:gd name="connsiteX1" fmla="*/ 5850001 w 6096000"/>
              <a:gd name="connsiteY1" fmla="*/ 0 h 6858000"/>
              <a:gd name="connsiteX2" fmla="*/ 5850001 w 6096000"/>
              <a:gd name="connsiteY2" fmla="*/ 975600 h 6858000"/>
              <a:gd name="connsiteX3" fmla="*/ 6096000 w 6096000"/>
              <a:gd name="connsiteY3" fmla="*/ 975600 h 6858000"/>
              <a:gd name="connsiteX4" fmla="*/ 6096000 w 6096000"/>
              <a:gd name="connsiteY4" fmla="*/ 6858000 h 6858000"/>
              <a:gd name="connsiteX5" fmla="*/ 0 w 6096000"/>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0" h="6858000">
                <a:moveTo>
                  <a:pt x="0" y="0"/>
                </a:moveTo>
                <a:lnTo>
                  <a:pt x="5850001" y="0"/>
                </a:lnTo>
                <a:lnTo>
                  <a:pt x="5850001" y="975600"/>
                </a:lnTo>
                <a:lnTo>
                  <a:pt x="6096000" y="975600"/>
                </a:lnTo>
                <a:lnTo>
                  <a:pt x="6096000"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350"/>
          </a:p>
        </p:txBody>
      </p:sp>
      <p:sp>
        <p:nvSpPr>
          <p:cNvPr id="24" name="Ondertitel 2"/>
          <p:cNvSpPr>
            <a:spLocks noGrp="1"/>
          </p:cNvSpPr>
          <p:nvPr>
            <p:ph type="subTitle" idx="1" hasCustomPrompt="1"/>
          </p:nvPr>
        </p:nvSpPr>
        <p:spPr>
          <a:xfrm>
            <a:off x="4914000" y="3657600"/>
            <a:ext cx="3753000" cy="1828800"/>
          </a:xfrm>
        </p:spPr>
        <p:txBody>
          <a:bodyPr lIns="0" tIns="0" rIns="0" bIns="0"/>
          <a:lstStyle>
            <a:lvl1pPr marL="0" indent="0" algn="l">
              <a:spcBef>
                <a:spcPts val="0"/>
              </a:spcBef>
              <a:buNone/>
              <a:defRPr sz="1800">
                <a:solidFill>
                  <a:schemeClr val="tx2"/>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nl-NL" dirty="0"/>
              <a:t>Klik om een subtitel in te voegen</a:t>
            </a:r>
          </a:p>
        </p:txBody>
      </p:sp>
      <p:sp>
        <p:nvSpPr>
          <p:cNvPr id="25" name="Tijdelijke aanduiding voor tekst 16"/>
          <p:cNvSpPr>
            <a:spLocks noGrp="1"/>
          </p:cNvSpPr>
          <p:nvPr>
            <p:ph type="body" sz="quarter" idx="21" hasCustomPrompt="1"/>
          </p:nvPr>
        </p:nvSpPr>
        <p:spPr>
          <a:xfrm>
            <a:off x="4914000" y="5486401"/>
            <a:ext cx="3753000" cy="322075"/>
          </a:xfrm>
        </p:spPr>
        <p:txBody>
          <a:bodyPr lIns="0" anchor="t" anchorCtr="0">
            <a:noAutofit/>
          </a:bodyPr>
          <a:lstStyle>
            <a:lvl1pPr marL="0" indent="0">
              <a:lnSpc>
                <a:spcPct val="100000"/>
              </a:lnSpc>
              <a:spcBef>
                <a:spcPts val="0"/>
              </a:spcBef>
              <a:buNone/>
              <a:defRPr sz="1200">
                <a:solidFill>
                  <a:schemeClr val="tx1"/>
                </a:solidFill>
              </a:defRPr>
            </a:lvl1pPr>
            <a:lvl2pPr>
              <a:defRPr sz="1350">
                <a:solidFill>
                  <a:schemeClr val="bg1"/>
                </a:solidFill>
              </a:defRPr>
            </a:lvl2pPr>
            <a:lvl3pPr>
              <a:defRPr sz="1350">
                <a:solidFill>
                  <a:schemeClr val="bg1"/>
                </a:solidFill>
              </a:defRPr>
            </a:lvl3pPr>
            <a:lvl4pPr>
              <a:defRPr sz="1350">
                <a:solidFill>
                  <a:schemeClr val="bg1"/>
                </a:solidFill>
              </a:defRPr>
            </a:lvl4pPr>
            <a:lvl5pPr>
              <a:defRPr sz="1350">
                <a:solidFill>
                  <a:schemeClr val="bg1"/>
                </a:solidFill>
              </a:defRPr>
            </a:lvl5pPr>
          </a:lstStyle>
          <a:p>
            <a:pPr lvl="0"/>
            <a:r>
              <a:rPr lang="nl-NL" dirty="0"/>
              <a:t>Naam spreker</a:t>
            </a:r>
          </a:p>
        </p:txBody>
      </p:sp>
      <p:sp>
        <p:nvSpPr>
          <p:cNvPr id="21" name="Titel 1"/>
          <p:cNvSpPr>
            <a:spLocks noGrp="1"/>
          </p:cNvSpPr>
          <p:nvPr>
            <p:ph type="ctrTitle" hasCustomPrompt="1"/>
          </p:nvPr>
        </p:nvSpPr>
        <p:spPr>
          <a:xfrm>
            <a:off x="4914000" y="2120417"/>
            <a:ext cx="3753000" cy="1403350"/>
          </a:xfrm>
        </p:spPr>
        <p:txBody>
          <a:bodyPr tIns="0" bIns="0" anchor="b">
            <a:normAutofit/>
          </a:bodyPr>
          <a:lstStyle>
            <a:lvl1pPr algn="l">
              <a:defRPr sz="2700">
                <a:solidFill>
                  <a:schemeClr val="tx1"/>
                </a:solidFill>
              </a:defRPr>
            </a:lvl1pPr>
          </a:lstStyle>
          <a:p>
            <a:r>
              <a:rPr lang="nl-NL" dirty="0"/>
              <a:t>Klik om een titel in te voegen</a:t>
            </a:r>
          </a:p>
        </p:txBody>
      </p:sp>
      <p:sp>
        <p:nvSpPr>
          <p:cNvPr id="9" name="Tijdelijke aanduiding voor tekst 8">
            <a:extLst>
              <a:ext uri="{FF2B5EF4-FFF2-40B4-BE49-F238E27FC236}">
                <a16:creationId xmlns:a16="http://schemas.microsoft.com/office/drawing/2014/main" id="{BCE3D936-01A5-42C9-A617-17B3B8FB8C54}"/>
              </a:ext>
            </a:extLst>
          </p:cNvPr>
          <p:cNvSpPr>
            <a:spLocks noGrp="1"/>
          </p:cNvSpPr>
          <p:nvPr>
            <p:ph type="body" sz="quarter" idx="25" hasCustomPrompt="1"/>
          </p:nvPr>
        </p:nvSpPr>
        <p:spPr>
          <a:xfrm>
            <a:off x="4914000" y="5808476"/>
            <a:ext cx="3753000" cy="345651"/>
          </a:xfrm>
        </p:spPr>
        <p:txBody>
          <a:bodyPr>
            <a:normAutofit/>
          </a:bodyPr>
          <a:lstStyle>
            <a:lvl1pPr marL="0" indent="0">
              <a:lnSpc>
                <a:spcPct val="100000"/>
              </a:lnSpc>
              <a:spcBef>
                <a:spcPts val="0"/>
              </a:spcBef>
              <a:buNone/>
              <a:defRPr sz="1200"/>
            </a:lvl1pPr>
          </a:lstStyle>
          <a:p>
            <a:pPr lvl="0"/>
            <a:r>
              <a:rPr lang="nl-NL" dirty="0"/>
              <a:t>Datum presentatie</a:t>
            </a:r>
          </a:p>
        </p:txBody>
      </p:sp>
      <p:sp>
        <p:nvSpPr>
          <p:cNvPr id="11" name="Vertrouwelijkheidsniveau">
            <a:extLst>
              <a:ext uri="{FF2B5EF4-FFF2-40B4-BE49-F238E27FC236}">
                <a16:creationId xmlns:a16="http://schemas.microsoft.com/office/drawing/2014/main" id="{D6028795-C409-40A9-B428-B0AF6EBB642E}"/>
              </a:ext>
            </a:extLst>
          </p:cNvPr>
          <p:cNvSpPr>
            <a:spLocks noGrp="1"/>
          </p:cNvSpPr>
          <p:nvPr>
            <p:ph type="body" sz="quarter" idx="26" hasCustomPrompt="1"/>
          </p:nvPr>
        </p:nvSpPr>
        <p:spPr>
          <a:xfrm>
            <a:off x="472500" y="6528572"/>
            <a:ext cx="3196828" cy="183600"/>
          </a:xfrm>
        </p:spPr>
        <p:txBody>
          <a:bodyPr anchor="b" anchorCtr="0">
            <a:noAutofit/>
          </a:bodyPr>
          <a:lstStyle>
            <a:lvl1pPr marL="0" indent="0">
              <a:buNone/>
              <a:defRPr sz="675" cap="all" baseline="0">
                <a:solidFill>
                  <a:schemeClr val="tx1"/>
                </a:solidFill>
              </a:defRPr>
            </a:lvl1pPr>
          </a:lstStyle>
          <a:p>
            <a:pPr lvl="0"/>
            <a:r>
              <a:rPr lang="nl-NL" dirty="0"/>
              <a:t>[vertrouwelijkheidsniveau]</a:t>
            </a:r>
          </a:p>
        </p:txBody>
      </p:sp>
      <p:sp>
        <p:nvSpPr>
          <p:cNvPr id="12" name="Tijdelijke aanduiding voor dianummer 11">
            <a:extLst>
              <a:ext uri="{FF2B5EF4-FFF2-40B4-BE49-F238E27FC236}">
                <a16:creationId xmlns:a16="http://schemas.microsoft.com/office/drawing/2014/main" id="{41FD69D9-3E06-4876-9F73-71B6B351D2BE}"/>
              </a:ext>
            </a:extLst>
          </p:cNvPr>
          <p:cNvSpPr>
            <a:spLocks noGrp="1"/>
          </p:cNvSpPr>
          <p:nvPr>
            <p:ph type="sldNum" sz="quarter" idx="27"/>
          </p:nvPr>
        </p:nvSpPr>
        <p:spPr>
          <a:xfrm>
            <a:off x="8286300" y="6528572"/>
            <a:ext cx="383400" cy="183600"/>
          </a:xfrm>
        </p:spPr>
        <p:txBody>
          <a:bodyPr/>
          <a:lstStyle/>
          <a:p>
            <a:fld id="{6C93B359-CF0D-4389-949E-16A33FCBB3EC}" type="slidenum">
              <a:rPr lang="nl-NL" smtClean="0"/>
              <a:t>‹nr.›</a:t>
            </a:fld>
            <a:endParaRPr lang="nl-NL" dirty="0"/>
          </a:p>
        </p:txBody>
      </p:sp>
      <p:pic>
        <p:nvPicPr>
          <p:cNvPr id="3" name="Afbeelding 2">
            <a:extLst>
              <a:ext uri="{FF2B5EF4-FFF2-40B4-BE49-F238E27FC236}">
                <a16:creationId xmlns:a16="http://schemas.microsoft.com/office/drawing/2014/main" id="{8828510C-BC5B-408F-A83E-20041DE7A13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1682496"/>
          </a:xfrm>
          <a:prstGeom prst="rect">
            <a:avLst/>
          </a:prstGeom>
        </p:spPr>
      </p:pic>
    </p:spTree>
    <p:extLst>
      <p:ext uri="{BB962C8B-B14F-4D97-AF65-F5344CB8AC3E}">
        <p14:creationId xmlns:p14="http://schemas.microsoft.com/office/powerpoint/2010/main" val="178537396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eldia horizontaal">
    <p:bg>
      <p:bgPr>
        <a:solidFill>
          <a:schemeClr val="accent2"/>
        </a:solidFill>
        <a:effectLst/>
      </p:bgPr>
    </p:bg>
    <p:spTree>
      <p:nvGrpSpPr>
        <p:cNvPr id="1" name=""/>
        <p:cNvGrpSpPr/>
        <p:nvPr/>
      </p:nvGrpSpPr>
      <p:grpSpPr>
        <a:xfrm>
          <a:off x="0" y="0"/>
          <a:ext cx="0" cy="0"/>
          <a:chOff x="0" y="0"/>
          <a:chExt cx="0" cy="0"/>
        </a:xfrm>
      </p:grpSpPr>
      <p:sp>
        <p:nvSpPr>
          <p:cNvPr id="6" name="Rechthoek 5"/>
          <p:cNvSpPr/>
          <p:nvPr userDrawn="1"/>
        </p:nvSpPr>
        <p:spPr>
          <a:xfrm>
            <a:off x="0" y="3427414"/>
            <a:ext cx="9144000" cy="343058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350"/>
          </a:p>
        </p:txBody>
      </p:sp>
      <p:sp>
        <p:nvSpPr>
          <p:cNvPr id="2" name="Titel 1"/>
          <p:cNvSpPr>
            <a:spLocks noGrp="1"/>
          </p:cNvSpPr>
          <p:nvPr>
            <p:ph type="title" hasCustomPrompt="1"/>
          </p:nvPr>
        </p:nvSpPr>
        <p:spPr>
          <a:xfrm>
            <a:off x="476250" y="1879601"/>
            <a:ext cx="8192691" cy="1547813"/>
          </a:xfrm>
        </p:spPr>
        <p:txBody>
          <a:bodyPr anchor="ctr" anchorCtr="0">
            <a:normAutofit/>
          </a:bodyPr>
          <a:lstStyle>
            <a:lvl1pPr>
              <a:defRPr sz="3600">
                <a:solidFill>
                  <a:schemeClr val="tx1"/>
                </a:solidFill>
              </a:defRPr>
            </a:lvl1pPr>
          </a:lstStyle>
          <a:p>
            <a:r>
              <a:rPr lang="nl-NL" dirty="0"/>
              <a:t>Klik om een titel in te voegen</a:t>
            </a:r>
          </a:p>
        </p:txBody>
      </p:sp>
      <p:sp>
        <p:nvSpPr>
          <p:cNvPr id="9" name="Ondertitel 2"/>
          <p:cNvSpPr>
            <a:spLocks noGrp="1"/>
          </p:cNvSpPr>
          <p:nvPr>
            <p:ph type="subTitle" idx="1" hasCustomPrompt="1"/>
          </p:nvPr>
        </p:nvSpPr>
        <p:spPr>
          <a:xfrm>
            <a:off x="476250" y="3749487"/>
            <a:ext cx="8193882" cy="1736913"/>
          </a:xfrm>
        </p:spPr>
        <p:txBody>
          <a:bodyPr lIns="0" tIns="0" rIns="0" bIns="0"/>
          <a:lstStyle>
            <a:lvl1pPr marL="0" indent="0" algn="l">
              <a:buNone/>
              <a:defRPr sz="1800">
                <a:solidFill>
                  <a:schemeClr val="tx2"/>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nl-NL" dirty="0"/>
              <a:t>Klik om een subtitel in te voegen</a:t>
            </a:r>
          </a:p>
        </p:txBody>
      </p:sp>
      <p:sp>
        <p:nvSpPr>
          <p:cNvPr id="22" name="Tijdelijke aanduiding voor dianummer 21">
            <a:extLst>
              <a:ext uri="{FF2B5EF4-FFF2-40B4-BE49-F238E27FC236}">
                <a16:creationId xmlns:a16="http://schemas.microsoft.com/office/drawing/2014/main" id="{17E1F773-BF9C-4C35-ABBC-BFB53364B3A3}"/>
              </a:ext>
            </a:extLst>
          </p:cNvPr>
          <p:cNvSpPr>
            <a:spLocks noGrp="1"/>
          </p:cNvSpPr>
          <p:nvPr>
            <p:ph type="sldNum" sz="quarter" idx="11"/>
          </p:nvPr>
        </p:nvSpPr>
        <p:spPr/>
        <p:txBody>
          <a:bodyPr/>
          <a:lstStyle/>
          <a:p>
            <a:fld id="{6C93B359-CF0D-4389-949E-16A33FCBB3EC}" type="slidenum">
              <a:rPr lang="nl-NL" smtClean="0"/>
              <a:t>‹nr.›</a:t>
            </a:fld>
            <a:endParaRPr lang="nl-NL" dirty="0"/>
          </a:p>
        </p:txBody>
      </p:sp>
      <p:sp>
        <p:nvSpPr>
          <p:cNvPr id="23" name="Vertrouwelijkheidsniveau">
            <a:extLst>
              <a:ext uri="{FF2B5EF4-FFF2-40B4-BE49-F238E27FC236}">
                <a16:creationId xmlns:a16="http://schemas.microsoft.com/office/drawing/2014/main" id="{9083841F-8AA4-4AEC-93F7-5EDA66B599C7}"/>
              </a:ext>
            </a:extLst>
          </p:cNvPr>
          <p:cNvSpPr>
            <a:spLocks noGrp="1"/>
          </p:cNvSpPr>
          <p:nvPr>
            <p:ph type="body" sz="quarter" idx="26" hasCustomPrompt="1"/>
          </p:nvPr>
        </p:nvSpPr>
        <p:spPr>
          <a:xfrm>
            <a:off x="472500" y="6528572"/>
            <a:ext cx="3196828" cy="183600"/>
          </a:xfrm>
        </p:spPr>
        <p:txBody>
          <a:bodyPr anchor="b" anchorCtr="0">
            <a:noAutofit/>
          </a:bodyPr>
          <a:lstStyle>
            <a:lvl1pPr marL="0" indent="0">
              <a:buNone/>
              <a:defRPr sz="675" cap="all" baseline="0">
                <a:solidFill>
                  <a:schemeClr val="tx1"/>
                </a:solidFill>
              </a:defRPr>
            </a:lvl1pPr>
          </a:lstStyle>
          <a:p>
            <a:pPr lvl="0"/>
            <a:r>
              <a:rPr lang="nl-NL" dirty="0"/>
              <a:t>[vertrouwelijkheidsniveau]</a:t>
            </a:r>
          </a:p>
        </p:txBody>
      </p:sp>
      <p:sp>
        <p:nvSpPr>
          <p:cNvPr id="8" name="Tijdelijke aanduiding voor tekst 16">
            <a:extLst>
              <a:ext uri="{FF2B5EF4-FFF2-40B4-BE49-F238E27FC236}">
                <a16:creationId xmlns:a16="http://schemas.microsoft.com/office/drawing/2014/main" id="{631BC45E-EEEE-444C-8340-F4E4E532BFAC}"/>
              </a:ext>
            </a:extLst>
          </p:cNvPr>
          <p:cNvSpPr>
            <a:spLocks noGrp="1"/>
          </p:cNvSpPr>
          <p:nvPr>
            <p:ph type="body" sz="quarter" idx="21" hasCustomPrompt="1"/>
          </p:nvPr>
        </p:nvSpPr>
        <p:spPr>
          <a:xfrm>
            <a:off x="472501" y="5486401"/>
            <a:ext cx="3753000" cy="322075"/>
          </a:xfrm>
        </p:spPr>
        <p:txBody>
          <a:bodyPr lIns="0" anchor="t" anchorCtr="0">
            <a:noAutofit/>
          </a:bodyPr>
          <a:lstStyle>
            <a:lvl1pPr marL="0" indent="0">
              <a:lnSpc>
                <a:spcPct val="100000"/>
              </a:lnSpc>
              <a:spcBef>
                <a:spcPts val="0"/>
              </a:spcBef>
              <a:buNone/>
              <a:defRPr sz="1200">
                <a:solidFill>
                  <a:schemeClr val="tx1"/>
                </a:solidFill>
              </a:defRPr>
            </a:lvl1pPr>
            <a:lvl2pPr>
              <a:defRPr sz="1350">
                <a:solidFill>
                  <a:schemeClr val="bg1"/>
                </a:solidFill>
              </a:defRPr>
            </a:lvl2pPr>
            <a:lvl3pPr>
              <a:defRPr sz="1350">
                <a:solidFill>
                  <a:schemeClr val="bg1"/>
                </a:solidFill>
              </a:defRPr>
            </a:lvl3pPr>
            <a:lvl4pPr>
              <a:defRPr sz="1350">
                <a:solidFill>
                  <a:schemeClr val="bg1"/>
                </a:solidFill>
              </a:defRPr>
            </a:lvl4pPr>
            <a:lvl5pPr>
              <a:defRPr sz="1350">
                <a:solidFill>
                  <a:schemeClr val="bg1"/>
                </a:solidFill>
              </a:defRPr>
            </a:lvl5pPr>
          </a:lstStyle>
          <a:p>
            <a:pPr lvl="0"/>
            <a:r>
              <a:rPr lang="nl-NL" dirty="0"/>
              <a:t>Naam spreker</a:t>
            </a:r>
          </a:p>
        </p:txBody>
      </p:sp>
      <p:sp>
        <p:nvSpPr>
          <p:cNvPr id="11" name="Tijdelijke aanduiding voor tekst 8">
            <a:extLst>
              <a:ext uri="{FF2B5EF4-FFF2-40B4-BE49-F238E27FC236}">
                <a16:creationId xmlns:a16="http://schemas.microsoft.com/office/drawing/2014/main" id="{24115787-E7BA-4E6B-ACDF-C586817C79B4}"/>
              </a:ext>
            </a:extLst>
          </p:cNvPr>
          <p:cNvSpPr>
            <a:spLocks noGrp="1"/>
          </p:cNvSpPr>
          <p:nvPr>
            <p:ph type="body" sz="quarter" idx="25" hasCustomPrompt="1"/>
          </p:nvPr>
        </p:nvSpPr>
        <p:spPr>
          <a:xfrm>
            <a:off x="472500" y="5808476"/>
            <a:ext cx="3753000" cy="345651"/>
          </a:xfrm>
        </p:spPr>
        <p:txBody>
          <a:bodyPr>
            <a:normAutofit/>
          </a:bodyPr>
          <a:lstStyle>
            <a:lvl1pPr marL="0" indent="0">
              <a:lnSpc>
                <a:spcPct val="100000"/>
              </a:lnSpc>
              <a:spcBef>
                <a:spcPts val="0"/>
              </a:spcBef>
              <a:buNone/>
              <a:defRPr sz="1200"/>
            </a:lvl1pPr>
          </a:lstStyle>
          <a:p>
            <a:pPr lvl="0"/>
            <a:r>
              <a:rPr lang="nl-NL" dirty="0"/>
              <a:t>Datum presentatie</a:t>
            </a:r>
          </a:p>
        </p:txBody>
      </p:sp>
      <p:pic>
        <p:nvPicPr>
          <p:cNvPr id="10" name="Afbeelding 9">
            <a:extLst>
              <a:ext uri="{FF2B5EF4-FFF2-40B4-BE49-F238E27FC236}">
                <a16:creationId xmlns:a16="http://schemas.microsoft.com/office/drawing/2014/main" id="{08FD66A7-5A78-459B-9B7F-13F33318DE5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1682496"/>
          </a:xfrm>
          <a:prstGeom prst="rect">
            <a:avLst/>
          </a:prstGeom>
        </p:spPr>
      </p:pic>
    </p:spTree>
    <p:extLst>
      <p:ext uri="{BB962C8B-B14F-4D97-AF65-F5344CB8AC3E}">
        <p14:creationId xmlns:p14="http://schemas.microsoft.com/office/powerpoint/2010/main" val="106971550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eldia afbeelding verticaal">
    <p:bg>
      <p:bgPr>
        <a:solidFill>
          <a:schemeClr val="accent2"/>
        </a:solidFill>
        <a:effectLst/>
      </p:bgPr>
    </p:bg>
    <p:spTree>
      <p:nvGrpSpPr>
        <p:cNvPr id="1" name=""/>
        <p:cNvGrpSpPr/>
        <p:nvPr/>
      </p:nvGrpSpPr>
      <p:grpSpPr>
        <a:xfrm>
          <a:off x="0" y="0"/>
          <a:ext cx="0" cy="0"/>
          <a:chOff x="0" y="0"/>
          <a:chExt cx="0" cy="0"/>
        </a:xfrm>
      </p:grpSpPr>
      <p:sp>
        <p:nvSpPr>
          <p:cNvPr id="6" name="Tijdelijke aanduiding voor dianummer 5">
            <a:extLst>
              <a:ext uri="{FF2B5EF4-FFF2-40B4-BE49-F238E27FC236}">
                <a16:creationId xmlns:a16="http://schemas.microsoft.com/office/drawing/2014/main" id="{00C91930-E0E3-4652-8A0C-E4B528AB5B7B}"/>
              </a:ext>
            </a:extLst>
          </p:cNvPr>
          <p:cNvSpPr>
            <a:spLocks noGrp="1"/>
          </p:cNvSpPr>
          <p:nvPr>
            <p:ph type="sldNum" sz="quarter" idx="27"/>
          </p:nvPr>
        </p:nvSpPr>
        <p:spPr/>
        <p:txBody>
          <a:bodyPr/>
          <a:lstStyle/>
          <a:p>
            <a:fld id="{6C93B359-CF0D-4389-949E-16A33FCBB3EC}" type="slidenum">
              <a:rPr lang="nl-NL" smtClean="0"/>
              <a:t>‹nr.›</a:t>
            </a:fld>
            <a:endParaRPr lang="nl-NL" dirty="0"/>
          </a:p>
        </p:txBody>
      </p:sp>
      <p:sp>
        <p:nvSpPr>
          <p:cNvPr id="13" name="Tijdelijke aanduiding voor afbeelding 12">
            <a:extLst>
              <a:ext uri="{FF2B5EF4-FFF2-40B4-BE49-F238E27FC236}">
                <a16:creationId xmlns:a16="http://schemas.microsoft.com/office/drawing/2014/main" id="{51AE06CA-FDAB-47E6-9A6B-49429DE85BD5}"/>
              </a:ext>
            </a:extLst>
          </p:cNvPr>
          <p:cNvSpPr>
            <a:spLocks noGrp="1"/>
          </p:cNvSpPr>
          <p:nvPr>
            <p:ph type="pic" sz="quarter" idx="29" hasCustomPrompt="1"/>
          </p:nvPr>
        </p:nvSpPr>
        <p:spPr>
          <a:xfrm>
            <a:off x="0" y="0"/>
            <a:ext cx="4572000" cy="6858000"/>
          </a:xfrm>
          <a:custGeom>
            <a:avLst/>
            <a:gdLst>
              <a:gd name="connsiteX0" fmla="*/ 6069807 w 6096000"/>
              <a:gd name="connsiteY0" fmla="*/ 975600 h 6858000"/>
              <a:gd name="connsiteX1" fmla="*/ 6096000 w 6096000"/>
              <a:gd name="connsiteY1" fmla="*/ 975600 h 6858000"/>
              <a:gd name="connsiteX2" fmla="*/ 6096000 w 6096000"/>
              <a:gd name="connsiteY2" fmla="*/ 1014413 h 6858000"/>
              <a:gd name="connsiteX3" fmla="*/ 6069807 w 6096000"/>
              <a:gd name="connsiteY3" fmla="*/ 1014413 h 6858000"/>
              <a:gd name="connsiteX4" fmla="*/ 0 w 6096000"/>
              <a:gd name="connsiteY4" fmla="*/ 0 h 6858000"/>
              <a:gd name="connsiteX5" fmla="*/ 5777707 w 6096000"/>
              <a:gd name="connsiteY5" fmla="*/ 0 h 6858000"/>
              <a:gd name="connsiteX6" fmla="*/ 5777707 w 6096000"/>
              <a:gd name="connsiteY6" fmla="*/ 1014413 h 6858000"/>
              <a:gd name="connsiteX7" fmla="*/ 5777707 w 6096000"/>
              <a:gd name="connsiteY7" fmla="*/ 1265494 h 6858000"/>
              <a:gd name="connsiteX8" fmla="*/ 5777707 w 6096000"/>
              <a:gd name="connsiteY8" fmla="*/ 1281113 h 6858000"/>
              <a:gd name="connsiteX9" fmla="*/ 6096000 w 6096000"/>
              <a:gd name="connsiteY9" fmla="*/ 1281113 h 6858000"/>
              <a:gd name="connsiteX10" fmla="*/ 6096000 w 6096000"/>
              <a:gd name="connsiteY10" fmla="*/ 6858000 h 6858000"/>
              <a:gd name="connsiteX11" fmla="*/ 5848350 w 6096000"/>
              <a:gd name="connsiteY11" fmla="*/ 6858000 h 6858000"/>
              <a:gd name="connsiteX12" fmla="*/ 0 w 6096000"/>
              <a:gd name="connsiteY12"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096000" h="6858000">
                <a:moveTo>
                  <a:pt x="6069807" y="975600"/>
                </a:moveTo>
                <a:lnTo>
                  <a:pt x="6096000" y="975600"/>
                </a:lnTo>
                <a:lnTo>
                  <a:pt x="6096000" y="1014413"/>
                </a:lnTo>
                <a:lnTo>
                  <a:pt x="6069807" y="1014413"/>
                </a:lnTo>
                <a:close/>
                <a:moveTo>
                  <a:pt x="0" y="0"/>
                </a:moveTo>
                <a:lnTo>
                  <a:pt x="5777707" y="0"/>
                </a:lnTo>
                <a:lnTo>
                  <a:pt x="5777707" y="1014413"/>
                </a:lnTo>
                <a:lnTo>
                  <a:pt x="5777707" y="1265494"/>
                </a:lnTo>
                <a:lnTo>
                  <a:pt x="5777707" y="1281113"/>
                </a:lnTo>
                <a:lnTo>
                  <a:pt x="6096000" y="1281113"/>
                </a:lnTo>
                <a:lnTo>
                  <a:pt x="6096000" y="6858000"/>
                </a:lnTo>
                <a:lnTo>
                  <a:pt x="5848350" y="6858000"/>
                </a:lnTo>
                <a:lnTo>
                  <a:pt x="0" y="6858000"/>
                </a:lnTo>
                <a:close/>
              </a:path>
            </a:pathLst>
          </a:custGeom>
          <a:solidFill>
            <a:schemeClr val="bg1">
              <a:lumMod val="85000"/>
            </a:schemeClr>
          </a:solidFill>
        </p:spPr>
        <p:txBody>
          <a:bodyPr wrap="square" lIns="0" tIns="1800000" anchor="t" anchorCtr="1">
            <a:noAutofit/>
          </a:bodyPr>
          <a:lstStyle>
            <a:lvl1pPr marL="0" indent="0">
              <a:buNone/>
              <a:defRPr/>
            </a:lvl1pPr>
          </a:lstStyle>
          <a:p>
            <a:r>
              <a:rPr lang="nl-NL" dirty="0"/>
              <a:t>Klik op het pictogram om een afbeelding in te voegen</a:t>
            </a:r>
          </a:p>
        </p:txBody>
      </p:sp>
      <p:sp>
        <p:nvSpPr>
          <p:cNvPr id="28" name="Vertrouwelijkheidsniveau">
            <a:extLst>
              <a:ext uri="{FF2B5EF4-FFF2-40B4-BE49-F238E27FC236}">
                <a16:creationId xmlns:a16="http://schemas.microsoft.com/office/drawing/2014/main" id="{233E6339-A3B7-4F01-A9A8-3BA0F6CFAD10}"/>
              </a:ext>
            </a:extLst>
          </p:cNvPr>
          <p:cNvSpPr>
            <a:spLocks noGrp="1"/>
          </p:cNvSpPr>
          <p:nvPr>
            <p:ph type="body" sz="quarter" idx="26" hasCustomPrompt="1"/>
          </p:nvPr>
        </p:nvSpPr>
        <p:spPr>
          <a:xfrm>
            <a:off x="4914900" y="6528572"/>
            <a:ext cx="3196828" cy="183600"/>
          </a:xfrm>
        </p:spPr>
        <p:txBody>
          <a:bodyPr anchor="b" anchorCtr="0">
            <a:noAutofit/>
          </a:bodyPr>
          <a:lstStyle>
            <a:lvl1pPr marL="0" indent="0">
              <a:buNone/>
              <a:defRPr sz="675" cap="all" baseline="0">
                <a:solidFill>
                  <a:schemeClr val="tx1"/>
                </a:solidFill>
              </a:defRPr>
            </a:lvl1pPr>
          </a:lstStyle>
          <a:p>
            <a:pPr lvl="0"/>
            <a:r>
              <a:rPr lang="nl-NL" dirty="0"/>
              <a:t>[vertrouwelijkheidsniveau]</a:t>
            </a:r>
          </a:p>
        </p:txBody>
      </p:sp>
      <p:sp>
        <p:nvSpPr>
          <p:cNvPr id="29" name="Ondertitel 2">
            <a:extLst>
              <a:ext uri="{FF2B5EF4-FFF2-40B4-BE49-F238E27FC236}">
                <a16:creationId xmlns:a16="http://schemas.microsoft.com/office/drawing/2014/main" id="{CC6EB04B-3622-4850-A8B2-65C852378410}"/>
              </a:ext>
            </a:extLst>
          </p:cNvPr>
          <p:cNvSpPr>
            <a:spLocks noGrp="1"/>
          </p:cNvSpPr>
          <p:nvPr>
            <p:ph type="subTitle" idx="1" hasCustomPrompt="1"/>
          </p:nvPr>
        </p:nvSpPr>
        <p:spPr>
          <a:xfrm>
            <a:off x="4914000" y="3657601"/>
            <a:ext cx="3753000" cy="1828800"/>
          </a:xfrm>
        </p:spPr>
        <p:txBody>
          <a:bodyPr lIns="0" tIns="0" rIns="0" bIns="0"/>
          <a:lstStyle>
            <a:lvl1pPr marL="0" indent="0" algn="l">
              <a:spcBef>
                <a:spcPts val="0"/>
              </a:spcBef>
              <a:buNone/>
              <a:defRPr sz="1800">
                <a:solidFill>
                  <a:schemeClr val="tx2"/>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nl-NL" dirty="0"/>
              <a:t>Klik om een subtitel in te voegen</a:t>
            </a:r>
          </a:p>
        </p:txBody>
      </p:sp>
      <p:sp>
        <p:nvSpPr>
          <p:cNvPr id="30" name="Titel 1">
            <a:extLst>
              <a:ext uri="{FF2B5EF4-FFF2-40B4-BE49-F238E27FC236}">
                <a16:creationId xmlns:a16="http://schemas.microsoft.com/office/drawing/2014/main" id="{170997DC-0B66-445A-9CA4-DC2FB480E2D6}"/>
              </a:ext>
            </a:extLst>
          </p:cNvPr>
          <p:cNvSpPr>
            <a:spLocks noGrp="1"/>
          </p:cNvSpPr>
          <p:nvPr>
            <p:ph type="ctrTitle" hasCustomPrompt="1"/>
          </p:nvPr>
        </p:nvSpPr>
        <p:spPr>
          <a:xfrm>
            <a:off x="4914000" y="2120417"/>
            <a:ext cx="3753000" cy="1403350"/>
          </a:xfrm>
        </p:spPr>
        <p:txBody>
          <a:bodyPr tIns="0" bIns="0" anchor="b">
            <a:normAutofit/>
          </a:bodyPr>
          <a:lstStyle>
            <a:lvl1pPr algn="l">
              <a:defRPr sz="2700">
                <a:solidFill>
                  <a:schemeClr val="tx1"/>
                </a:solidFill>
              </a:defRPr>
            </a:lvl1pPr>
          </a:lstStyle>
          <a:p>
            <a:r>
              <a:rPr lang="nl-NL" dirty="0"/>
              <a:t>Klik om een titel in te voegen</a:t>
            </a:r>
          </a:p>
        </p:txBody>
      </p:sp>
      <p:sp>
        <p:nvSpPr>
          <p:cNvPr id="9" name="Tijdelijke aanduiding voor tekst 16">
            <a:extLst>
              <a:ext uri="{FF2B5EF4-FFF2-40B4-BE49-F238E27FC236}">
                <a16:creationId xmlns:a16="http://schemas.microsoft.com/office/drawing/2014/main" id="{42907EF7-49B3-46B9-ACD2-A3F3E160AF4E}"/>
              </a:ext>
            </a:extLst>
          </p:cNvPr>
          <p:cNvSpPr>
            <a:spLocks noGrp="1"/>
          </p:cNvSpPr>
          <p:nvPr>
            <p:ph type="body" sz="quarter" idx="21" hasCustomPrompt="1"/>
          </p:nvPr>
        </p:nvSpPr>
        <p:spPr>
          <a:xfrm>
            <a:off x="4914000" y="5486401"/>
            <a:ext cx="3753000" cy="322075"/>
          </a:xfrm>
        </p:spPr>
        <p:txBody>
          <a:bodyPr lIns="0" anchor="t" anchorCtr="0">
            <a:noAutofit/>
          </a:bodyPr>
          <a:lstStyle>
            <a:lvl1pPr marL="0" indent="0">
              <a:lnSpc>
                <a:spcPct val="100000"/>
              </a:lnSpc>
              <a:spcBef>
                <a:spcPts val="0"/>
              </a:spcBef>
              <a:buNone/>
              <a:defRPr sz="1200">
                <a:solidFill>
                  <a:schemeClr val="tx1"/>
                </a:solidFill>
              </a:defRPr>
            </a:lvl1pPr>
            <a:lvl2pPr>
              <a:defRPr sz="1350">
                <a:solidFill>
                  <a:schemeClr val="bg1"/>
                </a:solidFill>
              </a:defRPr>
            </a:lvl2pPr>
            <a:lvl3pPr>
              <a:defRPr sz="1350">
                <a:solidFill>
                  <a:schemeClr val="bg1"/>
                </a:solidFill>
              </a:defRPr>
            </a:lvl3pPr>
            <a:lvl4pPr>
              <a:defRPr sz="1350">
                <a:solidFill>
                  <a:schemeClr val="bg1"/>
                </a:solidFill>
              </a:defRPr>
            </a:lvl4pPr>
            <a:lvl5pPr>
              <a:defRPr sz="1350">
                <a:solidFill>
                  <a:schemeClr val="bg1"/>
                </a:solidFill>
              </a:defRPr>
            </a:lvl5pPr>
          </a:lstStyle>
          <a:p>
            <a:pPr lvl="0"/>
            <a:r>
              <a:rPr lang="nl-NL" dirty="0"/>
              <a:t>Naam spreker</a:t>
            </a:r>
          </a:p>
        </p:txBody>
      </p:sp>
      <p:sp>
        <p:nvSpPr>
          <p:cNvPr id="10" name="Tijdelijke aanduiding voor tekst 8">
            <a:extLst>
              <a:ext uri="{FF2B5EF4-FFF2-40B4-BE49-F238E27FC236}">
                <a16:creationId xmlns:a16="http://schemas.microsoft.com/office/drawing/2014/main" id="{DF9EB481-DA3C-4E44-9FE2-E6F7ED8E58AA}"/>
              </a:ext>
            </a:extLst>
          </p:cNvPr>
          <p:cNvSpPr>
            <a:spLocks noGrp="1"/>
          </p:cNvSpPr>
          <p:nvPr>
            <p:ph type="body" sz="quarter" idx="25" hasCustomPrompt="1"/>
          </p:nvPr>
        </p:nvSpPr>
        <p:spPr>
          <a:xfrm>
            <a:off x="4914000" y="5808476"/>
            <a:ext cx="3753000" cy="345651"/>
          </a:xfrm>
        </p:spPr>
        <p:txBody>
          <a:bodyPr>
            <a:normAutofit/>
          </a:bodyPr>
          <a:lstStyle>
            <a:lvl1pPr marL="0" indent="0">
              <a:lnSpc>
                <a:spcPct val="100000"/>
              </a:lnSpc>
              <a:spcBef>
                <a:spcPts val="0"/>
              </a:spcBef>
              <a:buNone/>
              <a:defRPr sz="1200"/>
            </a:lvl1pPr>
          </a:lstStyle>
          <a:p>
            <a:pPr lvl="0"/>
            <a:r>
              <a:rPr lang="nl-NL" dirty="0"/>
              <a:t>Datum presentatie</a:t>
            </a:r>
          </a:p>
        </p:txBody>
      </p:sp>
      <p:pic>
        <p:nvPicPr>
          <p:cNvPr id="11" name="Afbeelding 10">
            <a:extLst>
              <a:ext uri="{FF2B5EF4-FFF2-40B4-BE49-F238E27FC236}">
                <a16:creationId xmlns:a16="http://schemas.microsoft.com/office/drawing/2014/main" id="{A0A6A365-BFF5-4B16-B1E9-D831984D56B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1682496"/>
          </a:xfrm>
          <a:prstGeom prst="rect">
            <a:avLst/>
          </a:prstGeom>
        </p:spPr>
      </p:pic>
    </p:spTree>
    <p:extLst>
      <p:ext uri="{BB962C8B-B14F-4D97-AF65-F5344CB8AC3E}">
        <p14:creationId xmlns:p14="http://schemas.microsoft.com/office/powerpoint/2010/main" val="425268005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el en object">
    <p:spTree>
      <p:nvGrpSpPr>
        <p:cNvPr id="1" name=""/>
        <p:cNvGrpSpPr/>
        <p:nvPr/>
      </p:nvGrpSpPr>
      <p:grpSpPr>
        <a:xfrm>
          <a:off x="0" y="0"/>
          <a:ext cx="0" cy="0"/>
          <a:chOff x="0" y="0"/>
          <a:chExt cx="0" cy="0"/>
        </a:xfrm>
      </p:grpSpPr>
      <p:sp>
        <p:nvSpPr>
          <p:cNvPr id="7" name="Tijdelijke aanduiding voor inhoud 6">
            <a:extLst>
              <a:ext uri="{FF2B5EF4-FFF2-40B4-BE49-F238E27FC236}">
                <a16:creationId xmlns:a16="http://schemas.microsoft.com/office/drawing/2014/main" id="{21421F68-1BEF-403F-B0C5-AAC49C6A0963}"/>
              </a:ext>
            </a:extLst>
          </p:cNvPr>
          <p:cNvSpPr>
            <a:spLocks noGrp="1"/>
          </p:cNvSpPr>
          <p:nvPr>
            <p:ph sz="quarter" idx="13" hasCustomPrompt="1"/>
          </p:nvPr>
        </p:nvSpPr>
        <p:spPr>
          <a:xfrm>
            <a:off x="472500" y="2350800"/>
            <a:ext cx="8191800" cy="3964060"/>
          </a:xfrm>
        </p:spPr>
        <p:txBody>
          <a:bodyPr/>
          <a:lstStyle>
            <a:lvl1pPr>
              <a:defRPr/>
            </a:lvl1pPr>
          </a:lstStyle>
          <a:p>
            <a:pPr lvl="0"/>
            <a:r>
              <a:rPr lang="nl-NL" dirty="0"/>
              <a:t>Klik om tekst in te voegen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9" name="Tijdelijke aanduiding voor dianummer 8">
            <a:extLst>
              <a:ext uri="{FF2B5EF4-FFF2-40B4-BE49-F238E27FC236}">
                <a16:creationId xmlns:a16="http://schemas.microsoft.com/office/drawing/2014/main" id="{7E8395B0-5BEF-4071-A7D0-AC6F71F06647}"/>
              </a:ext>
            </a:extLst>
          </p:cNvPr>
          <p:cNvSpPr>
            <a:spLocks noGrp="1"/>
          </p:cNvSpPr>
          <p:nvPr>
            <p:ph type="sldNum" sz="quarter" idx="14"/>
          </p:nvPr>
        </p:nvSpPr>
        <p:spPr/>
        <p:txBody>
          <a:bodyPr/>
          <a:lstStyle/>
          <a:p>
            <a:fld id="{6C93B359-CF0D-4389-949E-16A33FCBB3EC}" type="slidenum">
              <a:rPr lang="nl-NL" smtClean="0"/>
              <a:t>‹nr.›</a:t>
            </a:fld>
            <a:endParaRPr lang="nl-NL" dirty="0"/>
          </a:p>
        </p:txBody>
      </p:sp>
      <p:sp>
        <p:nvSpPr>
          <p:cNvPr id="10" name="Vertrouwelijkheidsniveau">
            <a:extLst>
              <a:ext uri="{FF2B5EF4-FFF2-40B4-BE49-F238E27FC236}">
                <a16:creationId xmlns:a16="http://schemas.microsoft.com/office/drawing/2014/main" id="{81E8D0CB-07CC-4FF4-B9A2-3BEAACD9AE9B}"/>
              </a:ext>
            </a:extLst>
          </p:cNvPr>
          <p:cNvSpPr>
            <a:spLocks noGrp="1"/>
          </p:cNvSpPr>
          <p:nvPr>
            <p:ph type="body" sz="quarter" idx="26" hasCustomPrompt="1"/>
          </p:nvPr>
        </p:nvSpPr>
        <p:spPr>
          <a:xfrm>
            <a:off x="472500" y="6528572"/>
            <a:ext cx="3196828" cy="183600"/>
          </a:xfrm>
        </p:spPr>
        <p:txBody>
          <a:bodyPr anchor="b" anchorCtr="0">
            <a:noAutofit/>
          </a:bodyPr>
          <a:lstStyle>
            <a:lvl1pPr marL="0" indent="0">
              <a:buNone/>
              <a:defRPr sz="675" cap="all" baseline="0">
                <a:solidFill>
                  <a:schemeClr val="tx1"/>
                </a:solidFill>
              </a:defRPr>
            </a:lvl1pPr>
          </a:lstStyle>
          <a:p>
            <a:pPr lvl="0"/>
            <a:r>
              <a:rPr lang="nl-NL" dirty="0"/>
              <a:t>[vertrouwelijkheidsniveau]</a:t>
            </a:r>
          </a:p>
        </p:txBody>
      </p:sp>
      <p:sp>
        <p:nvSpPr>
          <p:cNvPr id="12" name="Titel 11">
            <a:extLst>
              <a:ext uri="{FF2B5EF4-FFF2-40B4-BE49-F238E27FC236}">
                <a16:creationId xmlns:a16="http://schemas.microsoft.com/office/drawing/2014/main" id="{4AE61CC0-169D-4A88-BF15-A47DE22E868B}"/>
              </a:ext>
            </a:extLst>
          </p:cNvPr>
          <p:cNvSpPr>
            <a:spLocks noGrp="1"/>
          </p:cNvSpPr>
          <p:nvPr>
            <p:ph type="title" hasCustomPrompt="1"/>
          </p:nvPr>
        </p:nvSpPr>
        <p:spPr/>
        <p:txBody>
          <a:bodyPr/>
          <a:lstStyle>
            <a:lvl1pPr>
              <a:defRPr/>
            </a:lvl1pPr>
          </a:lstStyle>
          <a:p>
            <a:r>
              <a:rPr lang="nl-NL" dirty="0"/>
              <a:t>Klik om een titel in te voegen</a:t>
            </a:r>
          </a:p>
        </p:txBody>
      </p:sp>
    </p:spTree>
    <p:extLst>
      <p:ext uri="{BB962C8B-B14F-4D97-AF65-F5344CB8AC3E}">
        <p14:creationId xmlns:p14="http://schemas.microsoft.com/office/powerpoint/2010/main" val="6581340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wee kolommen">
    <p:spTree>
      <p:nvGrpSpPr>
        <p:cNvPr id="1" name=""/>
        <p:cNvGrpSpPr/>
        <p:nvPr/>
      </p:nvGrpSpPr>
      <p:grpSpPr>
        <a:xfrm>
          <a:off x="0" y="0"/>
          <a:ext cx="0" cy="0"/>
          <a:chOff x="0" y="0"/>
          <a:chExt cx="0" cy="0"/>
        </a:xfrm>
      </p:grpSpPr>
      <p:sp>
        <p:nvSpPr>
          <p:cNvPr id="3" name="Tijdelijke aanduiding voor inhoud 2"/>
          <p:cNvSpPr>
            <a:spLocks noGrp="1"/>
          </p:cNvSpPr>
          <p:nvPr>
            <p:ph sz="half" idx="1" hasCustomPrompt="1"/>
          </p:nvPr>
        </p:nvSpPr>
        <p:spPr>
          <a:xfrm>
            <a:off x="472500" y="2350800"/>
            <a:ext cx="3752850" cy="3963600"/>
          </a:xfrm>
        </p:spPr>
        <p:txBody>
          <a:bodyPr/>
          <a:lstStyle>
            <a:lvl1pPr>
              <a:defRPr/>
            </a:lvl1pPr>
          </a:lstStyle>
          <a:p>
            <a:pPr lvl="0"/>
            <a:r>
              <a:rPr lang="nl-NL" dirty="0"/>
              <a:t>Klik om tekst in te voegen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4" name="Tijdelijke aanduiding voor inhoud 3"/>
          <p:cNvSpPr>
            <a:spLocks noGrp="1"/>
          </p:cNvSpPr>
          <p:nvPr>
            <p:ph sz="half" idx="2" hasCustomPrompt="1"/>
          </p:nvPr>
        </p:nvSpPr>
        <p:spPr>
          <a:xfrm>
            <a:off x="4914000" y="2350800"/>
            <a:ext cx="3758400" cy="3963600"/>
          </a:xfrm>
        </p:spPr>
        <p:txBody>
          <a:bodyPr/>
          <a:lstStyle>
            <a:lvl1pPr>
              <a:defRPr/>
            </a:lvl1pPr>
          </a:lstStyle>
          <a:p>
            <a:pPr lvl="0"/>
            <a:r>
              <a:rPr lang="nl-NL" dirty="0"/>
              <a:t>Klik om tekst in te voegen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11" name="Tijdelijke aanduiding voor dianummer 10">
            <a:extLst>
              <a:ext uri="{FF2B5EF4-FFF2-40B4-BE49-F238E27FC236}">
                <a16:creationId xmlns:a16="http://schemas.microsoft.com/office/drawing/2014/main" id="{260C6DF3-2547-4188-B44C-E1C924D734C5}"/>
              </a:ext>
            </a:extLst>
          </p:cNvPr>
          <p:cNvSpPr>
            <a:spLocks noGrp="1"/>
          </p:cNvSpPr>
          <p:nvPr>
            <p:ph type="sldNum" sz="quarter" idx="10"/>
          </p:nvPr>
        </p:nvSpPr>
        <p:spPr/>
        <p:txBody>
          <a:bodyPr/>
          <a:lstStyle/>
          <a:p>
            <a:fld id="{6C93B359-CF0D-4389-949E-16A33FCBB3EC}" type="slidenum">
              <a:rPr lang="nl-NL" smtClean="0"/>
              <a:t>‹nr.›</a:t>
            </a:fld>
            <a:endParaRPr lang="nl-NL" dirty="0"/>
          </a:p>
        </p:txBody>
      </p:sp>
      <p:sp>
        <p:nvSpPr>
          <p:cNvPr id="17" name="Vertrouwelijkheidsniveau">
            <a:extLst>
              <a:ext uri="{FF2B5EF4-FFF2-40B4-BE49-F238E27FC236}">
                <a16:creationId xmlns:a16="http://schemas.microsoft.com/office/drawing/2014/main" id="{1B09E170-CA11-4EE2-B82E-0AD6B2F1CC8F}"/>
              </a:ext>
            </a:extLst>
          </p:cNvPr>
          <p:cNvSpPr>
            <a:spLocks noGrp="1"/>
          </p:cNvSpPr>
          <p:nvPr>
            <p:ph type="body" sz="quarter" idx="26" hasCustomPrompt="1"/>
          </p:nvPr>
        </p:nvSpPr>
        <p:spPr>
          <a:xfrm>
            <a:off x="472500" y="6528572"/>
            <a:ext cx="3196828" cy="183600"/>
          </a:xfrm>
        </p:spPr>
        <p:txBody>
          <a:bodyPr anchor="b" anchorCtr="0">
            <a:noAutofit/>
          </a:bodyPr>
          <a:lstStyle>
            <a:lvl1pPr marL="0" indent="0">
              <a:buNone/>
              <a:defRPr sz="675" cap="all" baseline="0">
                <a:solidFill>
                  <a:schemeClr val="tx1"/>
                </a:solidFill>
              </a:defRPr>
            </a:lvl1pPr>
          </a:lstStyle>
          <a:p>
            <a:pPr lvl="0"/>
            <a:r>
              <a:rPr lang="nl-NL" dirty="0"/>
              <a:t>[vertrouwelijkheidsniveau]</a:t>
            </a:r>
          </a:p>
        </p:txBody>
      </p:sp>
      <p:sp>
        <p:nvSpPr>
          <p:cNvPr id="12" name="Titel 11">
            <a:extLst>
              <a:ext uri="{FF2B5EF4-FFF2-40B4-BE49-F238E27FC236}">
                <a16:creationId xmlns:a16="http://schemas.microsoft.com/office/drawing/2014/main" id="{B1CF7121-85E0-45D3-B910-BCF8E25FEC5F}"/>
              </a:ext>
            </a:extLst>
          </p:cNvPr>
          <p:cNvSpPr>
            <a:spLocks noGrp="1"/>
          </p:cNvSpPr>
          <p:nvPr>
            <p:ph type="title" hasCustomPrompt="1"/>
          </p:nvPr>
        </p:nvSpPr>
        <p:spPr/>
        <p:txBody>
          <a:bodyPr/>
          <a:lstStyle>
            <a:lvl1pPr>
              <a:defRPr/>
            </a:lvl1pPr>
          </a:lstStyle>
          <a:p>
            <a:r>
              <a:rPr lang="nl-NL" dirty="0"/>
              <a:t>Klik om een titel in te voegen</a:t>
            </a:r>
          </a:p>
        </p:txBody>
      </p:sp>
    </p:spTree>
    <p:extLst>
      <p:ext uri="{BB962C8B-B14F-4D97-AF65-F5344CB8AC3E}">
        <p14:creationId xmlns:p14="http://schemas.microsoft.com/office/powerpoint/2010/main" val="3269966246"/>
      </p:ext>
    </p:extLst>
  </p:cSld>
  <p:clrMapOvr>
    <a:masterClrMapping/>
  </p:clrMapOvr>
  <p:extLst>
    <p:ext uri="{DCECCB84-F9BA-43D5-87BE-67443E8EF086}">
      <p15:sldGuideLst xmlns:p15="http://schemas.microsoft.com/office/powerpoint/2012/main"/>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Afbeelding verticaal geel">
    <p:bg>
      <p:bgPr>
        <a:solidFill>
          <a:schemeClr val="accent2"/>
        </a:solidFill>
        <a:effectLst/>
      </p:bgPr>
    </p:bg>
    <p:spTree>
      <p:nvGrpSpPr>
        <p:cNvPr id="1" name=""/>
        <p:cNvGrpSpPr/>
        <p:nvPr/>
      </p:nvGrpSpPr>
      <p:grpSpPr>
        <a:xfrm>
          <a:off x="0" y="0"/>
          <a:ext cx="0" cy="0"/>
          <a:chOff x="0" y="0"/>
          <a:chExt cx="0" cy="0"/>
        </a:xfrm>
      </p:grpSpPr>
      <p:sp>
        <p:nvSpPr>
          <p:cNvPr id="11" name="Tijdelijke aanduiding voor tekst 11"/>
          <p:cNvSpPr>
            <a:spLocks noGrp="1"/>
          </p:cNvSpPr>
          <p:nvPr>
            <p:ph type="body" sz="quarter" idx="13" hasCustomPrompt="1"/>
          </p:nvPr>
        </p:nvSpPr>
        <p:spPr>
          <a:xfrm>
            <a:off x="4914000" y="2350799"/>
            <a:ext cx="3753000" cy="3963600"/>
          </a:xfrm>
        </p:spPr>
        <p:txBody>
          <a:bodyPr/>
          <a:lstStyle>
            <a:lvl1pPr marL="237600" indent="-237600">
              <a:buClr>
                <a:schemeClr val="tx1"/>
              </a:buClr>
              <a:buFont typeface="Arial" panose="020B0604020202020204" pitchFamily="34" charset="0"/>
              <a:buChar char="•"/>
              <a:defRPr>
                <a:solidFill>
                  <a:schemeClr val="tx1"/>
                </a:solidFill>
              </a:defRPr>
            </a:lvl1pPr>
            <a:lvl2pPr marL="472500" indent="-237600">
              <a:buClr>
                <a:schemeClr val="tx1"/>
              </a:buClr>
              <a:defRPr>
                <a:solidFill>
                  <a:schemeClr val="tx1"/>
                </a:solidFill>
              </a:defRPr>
            </a:lvl2pPr>
            <a:lvl3pPr>
              <a:buClr>
                <a:schemeClr val="tx1"/>
              </a:buClr>
              <a:defRPr>
                <a:solidFill>
                  <a:schemeClr val="tx1"/>
                </a:solidFill>
              </a:defRPr>
            </a:lvl3pPr>
            <a:lvl4pPr>
              <a:buClr>
                <a:schemeClr val="tx1"/>
              </a:buClr>
              <a:defRPr>
                <a:solidFill>
                  <a:schemeClr val="tx1"/>
                </a:solidFill>
              </a:defRPr>
            </a:lvl4pPr>
            <a:lvl5pPr>
              <a:buClr>
                <a:schemeClr val="tx1"/>
              </a:buClr>
              <a:defRPr>
                <a:solidFill>
                  <a:schemeClr val="tx1"/>
                </a:solidFill>
              </a:defRPr>
            </a:lvl5pPr>
          </a:lstStyle>
          <a:p>
            <a:pPr lvl="0"/>
            <a:r>
              <a:rPr lang="nl-NL" dirty="0"/>
              <a:t>Klik om tekst in te voegen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3" name="Tijdelijke aanduiding voor dianummer 2">
            <a:extLst>
              <a:ext uri="{FF2B5EF4-FFF2-40B4-BE49-F238E27FC236}">
                <a16:creationId xmlns:a16="http://schemas.microsoft.com/office/drawing/2014/main" id="{A7984020-B91C-4CFF-88ED-501B2109C660}"/>
              </a:ext>
            </a:extLst>
          </p:cNvPr>
          <p:cNvSpPr>
            <a:spLocks noGrp="1"/>
          </p:cNvSpPr>
          <p:nvPr>
            <p:ph type="sldNum" sz="quarter" idx="27"/>
          </p:nvPr>
        </p:nvSpPr>
        <p:spPr/>
        <p:txBody>
          <a:bodyPr/>
          <a:lstStyle/>
          <a:p>
            <a:fld id="{6C93B359-CF0D-4389-949E-16A33FCBB3EC}" type="slidenum">
              <a:rPr lang="nl-NL" smtClean="0"/>
              <a:t>‹nr.›</a:t>
            </a:fld>
            <a:endParaRPr lang="nl-NL" dirty="0"/>
          </a:p>
        </p:txBody>
      </p:sp>
      <p:sp>
        <p:nvSpPr>
          <p:cNvPr id="10" name="Tijdelijke aanduiding voor afbeelding 9">
            <a:extLst>
              <a:ext uri="{FF2B5EF4-FFF2-40B4-BE49-F238E27FC236}">
                <a16:creationId xmlns:a16="http://schemas.microsoft.com/office/drawing/2014/main" id="{F17C0AA7-9F88-4479-B7CF-C1BB31AB870A}"/>
              </a:ext>
            </a:extLst>
          </p:cNvPr>
          <p:cNvSpPr>
            <a:spLocks noGrp="1"/>
          </p:cNvSpPr>
          <p:nvPr>
            <p:ph type="pic" sz="quarter" idx="29" hasCustomPrompt="1"/>
          </p:nvPr>
        </p:nvSpPr>
        <p:spPr>
          <a:xfrm>
            <a:off x="0" y="0"/>
            <a:ext cx="4572000" cy="6858000"/>
          </a:xfrm>
          <a:custGeom>
            <a:avLst/>
            <a:gdLst>
              <a:gd name="connsiteX0" fmla="*/ 0 w 6096000"/>
              <a:gd name="connsiteY0" fmla="*/ 0 h 6858000"/>
              <a:gd name="connsiteX1" fmla="*/ 4594225 w 6096000"/>
              <a:gd name="connsiteY1" fmla="*/ 0 h 6858000"/>
              <a:gd name="connsiteX2" fmla="*/ 5848350 w 6096000"/>
              <a:gd name="connsiteY2" fmla="*/ 0 h 6858000"/>
              <a:gd name="connsiteX3" fmla="*/ 5862637 w 6096000"/>
              <a:gd name="connsiteY3" fmla="*/ 0 h 6858000"/>
              <a:gd name="connsiteX4" fmla="*/ 5862637 w 6096000"/>
              <a:gd name="connsiteY4" fmla="*/ 711244 h 6858000"/>
              <a:gd name="connsiteX5" fmla="*/ 6096000 w 6096000"/>
              <a:gd name="connsiteY5" fmla="*/ 711244 h 6858000"/>
              <a:gd name="connsiteX6" fmla="*/ 6096000 w 6096000"/>
              <a:gd name="connsiteY6" fmla="*/ 975600 h 6858000"/>
              <a:gd name="connsiteX7" fmla="*/ 6096000 w 6096000"/>
              <a:gd name="connsiteY7" fmla="*/ 1431131 h 6858000"/>
              <a:gd name="connsiteX8" fmla="*/ 6096000 w 6096000"/>
              <a:gd name="connsiteY8" fmla="*/ 6858000 h 6858000"/>
              <a:gd name="connsiteX9" fmla="*/ 5848350 w 6096000"/>
              <a:gd name="connsiteY9" fmla="*/ 6858000 h 6858000"/>
              <a:gd name="connsiteX10" fmla="*/ 0 w 6096000"/>
              <a:gd name="connsiteY1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096000" h="6858000">
                <a:moveTo>
                  <a:pt x="0" y="0"/>
                </a:moveTo>
                <a:lnTo>
                  <a:pt x="4594225" y="0"/>
                </a:lnTo>
                <a:lnTo>
                  <a:pt x="5848350" y="0"/>
                </a:lnTo>
                <a:lnTo>
                  <a:pt x="5862637" y="0"/>
                </a:lnTo>
                <a:lnTo>
                  <a:pt x="5862637" y="711244"/>
                </a:lnTo>
                <a:lnTo>
                  <a:pt x="6096000" y="711244"/>
                </a:lnTo>
                <a:lnTo>
                  <a:pt x="6096000" y="975600"/>
                </a:lnTo>
                <a:lnTo>
                  <a:pt x="6096000" y="1431131"/>
                </a:lnTo>
                <a:lnTo>
                  <a:pt x="6096000" y="6858000"/>
                </a:lnTo>
                <a:lnTo>
                  <a:pt x="5848350" y="6858000"/>
                </a:lnTo>
                <a:lnTo>
                  <a:pt x="0" y="6858000"/>
                </a:lnTo>
                <a:close/>
              </a:path>
            </a:pathLst>
          </a:custGeom>
          <a:solidFill>
            <a:schemeClr val="bg1">
              <a:lumMod val="85000"/>
            </a:schemeClr>
          </a:solidFill>
        </p:spPr>
        <p:txBody>
          <a:bodyPr vert="horz" wrap="square" tIns="1800000" anchor="t" anchorCtr="1">
            <a:noAutofit/>
          </a:bodyPr>
          <a:lstStyle>
            <a:lvl1pPr marL="0" marR="0" indent="0" algn="ctr" defTabSz="685800" rtl="0" eaLnBrk="1" fontAlgn="auto" latinLnBrk="0" hangingPunct="1">
              <a:lnSpc>
                <a:spcPct val="100000"/>
              </a:lnSpc>
              <a:spcBef>
                <a:spcPts val="0"/>
              </a:spcBef>
              <a:spcAft>
                <a:spcPts val="0"/>
              </a:spcAft>
              <a:buClrTx/>
              <a:buSzPct val="100000"/>
              <a:buFont typeface="Arial" panose="020B0604020202020204" pitchFamily="34" charset="0"/>
              <a:buNone/>
              <a:tabLst/>
              <a:defRPr/>
            </a:lvl1pPr>
          </a:lstStyle>
          <a:p>
            <a:pPr marL="0" marR="0" lvl="0" indent="0" algn="l" defTabSz="685800" rtl="0" eaLnBrk="1" fontAlgn="auto" latinLnBrk="0" hangingPunct="1">
              <a:lnSpc>
                <a:spcPct val="90000"/>
              </a:lnSpc>
              <a:spcBef>
                <a:spcPts val="900"/>
              </a:spcBef>
              <a:spcAft>
                <a:spcPts val="0"/>
              </a:spcAft>
              <a:buClrTx/>
              <a:buSzPct val="100000"/>
              <a:buFont typeface="Arial" panose="020B0604020202020204" pitchFamily="34" charset="0"/>
              <a:buNone/>
              <a:tabLst/>
              <a:defRPr/>
            </a:pPr>
            <a:r>
              <a:rPr lang="nl-NL" dirty="0"/>
              <a:t>Klik op het pictogram om een afbeelding in te voegen</a:t>
            </a:r>
          </a:p>
        </p:txBody>
      </p:sp>
      <p:sp>
        <p:nvSpPr>
          <p:cNvPr id="4" name="Titel 3">
            <a:extLst>
              <a:ext uri="{FF2B5EF4-FFF2-40B4-BE49-F238E27FC236}">
                <a16:creationId xmlns:a16="http://schemas.microsoft.com/office/drawing/2014/main" id="{4C1E2EA9-BE63-4625-B099-2271F692DE60}"/>
              </a:ext>
            </a:extLst>
          </p:cNvPr>
          <p:cNvSpPr>
            <a:spLocks noGrp="1"/>
          </p:cNvSpPr>
          <p:nvPr>
            <p:ph type="title" hasCustomPrompt="1"/>
          </p:nvPr>
        </p:nvSpPr>
        <p:spPr>
          <a:xfrm>
            <a:off x="4914000" y="1281950"/>
            <a:ext cx="3753000" cy="1069200"/>
          </a:xfrm>
        </p:spPr>
        <p:txBody>
          <a:bodyPr/>
          <a:lstStyle>
            <a:lvl1pPr>
              <a:defRPr>
                <a:solidFill>
                  <a:schemeClr val="tx1"/>
                </a:solidFill>
              </a:defRPr>
            </a:lvl1pPr>
          </a:lstStyle>
          <a:p>
            <a:r>
              <a:rPr lang="nl-NL" dirty="0"/>
              <a:t>Klik om een titel in te voegen</a:t>
            </a:r>
          </a:p>
        </p:txBody>
      </p:sp>
      <p:sp>
        <p:nvSpPr>
          <p:cNvPr id="7" name="Vertrouwelijkheidsniveau">
            <a:extLst>
              <a:ext uri="{FF2B5EF4-FFF2-40B4-BE49-F238E27FC236}">
                <a16:creationId xmlns:a16="http://schemas.microsoft.com/office/drawing/2014/main" id="{6C2A6650-CEC0-489B-BFC0-04E78F01962C}"/>
              </a:ext>
            </a:extLst>
          </p:cNvPr>
          <p:cNvSpPr>
            <a:spLocks noGrp="1"/>
          </p:cNvSpPr>
          <p:nvPr>
            <p:ph type="body" sz="quarter" idx="26" hasCustomPrompt="1"/>
          </p:nvPr>
        </p:nvSpPr>
        <p:spPr>
          <a:xfrm>
            <a:off x="4914900" y="6528572"/>
            <a:ext cx="3196828" cy="183600"/>
          </a:xfrm>
        </p:spPr>
        <p:txBody>
          <a:bodyPr anchor="b" anchorCtr="0">
            <a:noAutofit/>
          </a:bodyPr>
          <a:lstStyle>
            <a:lvl1pPr marL="0" indent="0">
              <a:buNone/>
              <a:defRPr sz="675" cap="all" baseline="0">
                <a:solidFill>
                  <a:schemeClr val="tx1"/>
                </a:solidFill>
              </a:defRPr>
            </a:lvl1pPr>
          </a:lstStyle>
          <a:p>
            <a:pPr lvl="0"/>
            <a:r>
              <a:rPr lang="nl-NL" dirty="0"/>
              <a:t>[vertrouwelijkheidsniveau]</a:t>
            </a:r>
          </a:p>
        </p:txBody>
      </p:sp>
    </p:spTree>
    <p:extLst>
      <p:ext uri="{BB962C8B-B14F-4D97-AF65-F5344CB8AC3E}">
        <p14:creationId xmlns:p14="http://schemas.microsoft.com/office/powerpoint/2010/main" val="156796493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Grote tekst geel">
    <p:bg>
      <p:bgPr>
        <a:solidFill>
          <a:schemeClr val="accent2"/>
        </a:solidFill>
        <a:effectLst/>
      </p:bgPr>
    </p:bg>
    <p:spTree>
      <p:nvGrpSpPr>
        <p:cNvPr id="1" name=""/>
        <p:cNvGrpSpPr/>
        <p:nvPr/>
      </p:nvGrpSpPr>
      <p:grpSpPr>
        <a:xfrm>
          <a:off x="0" y="0"/>
          <a:ext cx="0" cy="0"/>
          <a:chOff x="0" y="0"/>
          <a:chExt cx="0" cy="0"/>
        </a:xfrm>
      </p:grpSpPr>
      <p:sp>
        <p:nvSpPr>
          <p:cNvPr id="20" name="Titel 1"/>
          <p:cNvSpPr>
            <a:spLocks noGrp="1"/>
          </p:cNvSpPr>
          <p:nvPr>
            <p:ph type="title" hasCustomPrompt="1"/>
          </p:nvPr>
        </p:nvSpPr>
        <p:spPr>
          <a:xfrm>
            <a:off x="472500" y="1052514"/>
            <a:ext cx="8192691" cy="4024800"/>
          </a:xfrm>
        </p:spPr>
        <p:txBody>
          <a:bodyPr anchor="b" anchorCtr="0">
            <a:normAutofit/>
          </a:bodyPr>
          <a:lstStyle>
            <a:lvl1pPr algn="l">
              <a:defRPr sz="6000" b="0">
                <a:solidFill>
                  <a:schemeClr val="bg1"/>
                </a:solidFill>
              </a:defRPr>
            </a:lvl1pPr>
          </a:lstStyle>
          <a:p>
            <a:r>
              <a:rPr lang="nl-NL" dirty="0"/>
              <a:t>Klik om een titel in te voegen</a:t>
            </a:r>
          </a:p>
        </p:txBody>
      </p:sp>
      <p:sp>
        <p:nvSpPr>
          <p:cNvPr id="4" name="Ondertitel 2"/>
          <p:cNvSpPr>
            <a:spLocks noGrp="1"/>
          </p:cNvSpPr>
          <p:nvPr>
            <p:ph type="subTitle" idx="1" hasCustomPrompt="1"/>
          </p:nvPr>
        </p:nvSpPr>
        <p:spPr>
          <a:xfrm>
            <a:off x="472500" y="5298141"/>
            <a:ext cx="8192691" cy="923272"/>
          </a:xfrm>
        </p:spPr>
        <p:txBody>
          <a:bodyPr lIns="0" tIns="0" rIns="0">
            <a:normAutofit/>
          </a:bodyPr>
          <a:lstStyle>
            <a:lvl1pPr marL="0" indent="0" algn="l">
              <a:buNone/>
              <a:defRPr sz="1800">
                <a:solidFill>
                  <a:schemeClr val="bg2"/>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nl-NL" dirty="0"/>
              <a:t>Klik om een subtitel in te voegen</a:t>
            </a:r>
          </a:p>
        </p:txBody>
      </p:sp>
      <p:sp>
        <p:nvSpPr>
          <p:cNvPr id="6" name="Tijdelijke aanduiding voor dianummer 5">
            <a:extLst>
              <a:ext uri="{FF2B5EF4-FFF2-40B4-BE49-F238E27FC236}">
                <a16:creationId xmlns:a16="http://schemas.microsoft.com/office/drawing/2014/main" id="{CB8E684C-7D4C-426C-AC24-E424245763F3}"/>
              </a:ext>
            </a:extLst>
          </p:cNvPr>
          <p:cNvSpPr>
            <a:spLocks noGrp="1"/>
          </p:cNvSpPr>
          <p:nvPr>
            <p:ph type="sldNum" sz="quarter" idx="10"/>
          </p:nvPr>
        </p:nvSpPr>
        <p:spPr/>
        <p:txBody>
          <a:bodyPr/>
          <a:lstStyle>
            <a:lvl1pPr>
              <a:defRPr>
                <a:solidFill>
                  <a:schemeClr val="bg1"/>
                </a:solidFill>
              </a:defRPr>
            </a:lvl1pPr>
          </a:lstStyle>
          <a:p>
            <a:fld id="{6C93B359-CF0D-4389-949E-16A33FCBB3EC}" type="slidenum">
              <a:rPr lang="nl-NL" smtClean="0"/>
              <a:pPr/>
              <a:t>‹nr.›</a:t>
            </a:fld>
            <a:endParaRPr lang="nl-NL" dirty="0"/>
          </a:p>
        </p:txBody>
      </p:sp>
      <p:sp>
        <p:nvSpPr>
          <p:cNvPr id="12" name="Vertrouwelijkheidsniveau">
            <a:extLst>
              <a:ext uri="{FF2B5EF4-FFF2-40B4-BE49-F238E27FC236}">
                <a16:creationId xmlns:a16="http://schemas.microsoft.com/office/drawing/2014/main" id="{D32BCAE4-C367-4016-B734-236CBBFED4D7}"/>
              </a:ext>
            </a:extLst>
          </p:cNvPr>
          <p:cNvSpPr>
            <a:spLocks noGrp="1"/>
          </p:cNvSpPr>
          <p:nvPr>
            <p:ph type="body" sz="quarter" idx="26" hasCustomPrompt="1"/>
          </p:nvPr>
        </p:nvSpPr>
        <p:spPr>
          <a:xfrm>
            <a:off x="472500" y="6528572"/>
            <a:ext cx="3196828" cy="183600"/>
          </a:xfrm>
        </p:spPr>
        <p:txBody>
          <a:bodyPr anchor="b" anchorCtr="0">
            <a:noAutofit/>
          </a:bodyPr>
          <a:lstStyle>
            <a:lvl1pPr marL="0" indent="0">
              <a:buNone/>
              <a:defRPr sz="675" cap="all" baseline="0">
                <a:solidFill>
                  <a:schemeClr val="bg1"/>
                </a:solidFill>
              </a:defRPr>
            </a:lvl1pPr>
          </a:lstStyle>
          <a:p>
            <a:pPr lvl="0"/>
            <a:r>
              <a:rPr lang="nl-NL" dirty="0"/>
              <a:t>[vertrouwelijkheidsniveau]</a:t>
            </a:r>
          </a:p>
        </p:txBody>
      </p:sp>
    </p:spTree>
    <p:extLst>
      <p:ext uri="{BB962C8B-B14F-4D97-AF65-F5344CB8AC3E}">
        <p14:creationId xmlns:p14="http://schemas.microsoft.com/office/powerpoint/2010/main" val="2454461344"/>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ekstvlak verticaal geel">
    <p:spTree>
      <p:nvGrpSpPr>
        <p:cNvPr id="1" name=""/>
        <p:cNvGrpSpPr/>
        <p:nvPr/>
      </p:nvGrpSpPr>
      <p:grpSpPr>
        <a:xfrm>
          <a:off x="0" y="0"/>
          <a:ext cx="0" cy="0"/>
          <a:chOff x="0" y="0"/>
          <a:chExt cx="0" cy="0"/>
        </a:xfrm>
      </p:grpSpPr>
      <p:sp>
        <p:nvSpPr>
          <p:cNvPr id="9" name="Vrije vorm: vorm 8">
            <a:extLst>
              <a:ext uri="{FF2B5EF4-FFF2-40B4-BE49-F238E27FC236}">
                <a16:creationId xmlns:a16="http://schemas.microsoft.com/office/drawing/2014/main" id="{0FA47D1B-42CA-4E2B-B2E8-239884DF4BD3}"/>
              </a:ext>
            </a:extLst>
          </p:cNvPr>
          <p:cNvSpPr/>
          <p:nvPr userDrawn="1"/>
        </p:nvSpPr>
        <p:spPr>
          <a:xfrm>
            <a:off x="0" y="0"/>
            <a:ext cx="4572000" cy="6858000"/>
          </a:xfrm>
          <a:custGeom>
            <a:avLst/>
            <a:gdLst>
              <a:gd name="connsiteX0" fmla="*/ 0 w 6096000"/>
              <a:gd name="connsiteY0" fmla="*/ 0 h 6858000"/>
              <a:gd name="connsiteX1" fmla="*/ 5498305 w 6096000"/>
              <a:gd name="connsiteY1" fmla="*/ 0 h 6858000"/>
              <a:gd name="connsiteX2" fmla="*/ 5853600 w 6096000"/>
              <a:gd name="connsiteY2" fmla="*/ 0 h 6858000"/>
              <a:gd name="connsiteX3" fmla="*/ 5862636 w 6096000"/>
              <a:gd name="connsiteY3" fmla="*/ 0 h 6858000"/>
              <a:gd name="connsiteX4" fmla="*/ 5862636 w 6096000"/>
              <a:gd name="connsiteY4" fmla="*/ 712471 h 6858000"/>
              <a:gd name="connsiteX5" fmla="*/ 6096000 w 6096000"/>
              <a:gd name="connsiteY5" fmla="*/ 712471 h 6858000"/>
              <a:gd name="connsiteX6" fmla="*/ 6096000 w 6096000"/>
              <a:gd name="connsiteY6" fmla="*/ 961200 h 6858000"/>
              <a:gd name="connsiteX7" fmla="*/ 6096000 w 6096000"/>
              <a:gd name="connsiteY7" fmla="*/ 1891881 h 6858000"/>
              <a:gd name="connsiteX8" fmla="*/ 6096000 w 6096000"/>
              <a:gd name="connsiteY8" fmla="*/ 6858000 h 6858000"/>
              <a:gd name="connsiteX9" fmla="*/ 0 w 6096000"/>
              <a:gd name="connsiteY9"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096000" h="6858000">
                <a:moveTo>
                  <a:pt x="0" y="0"/>
                </a:moveTo>
                <a:lnTo>
                  <a:pt x="5498305" y="0"/>
                </a:lnTo>
                <a:lnTo>
                  <a:pt x="5853600" y="0"/>
                </a:lnTo>
                <a:lnTo>
                  <a:pt x="5862636" y="0"/>
                </a:lnTo>
                <a:lnTo>
                  <a:pt x="5862636" y="712471"/>
                </a:lnTo>
                <a:lnTo>
                  <a:pt x="6096000" y="712471"/>
                </a:lnTo>
                <a:lnTo>
                  <a:pt x="6096000" y="961200"/>
                </a:lnTo>
                <a:lnTo>
                  <a:pt x="6096000" y="1891881"/>
                </a:lnTo>
                <a:lnTo>
                  <a:pt x="609600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l-NL" sz="1350"/>
          </a:p>
        </p:txBody>
      </p:sp>
      <p:sp>
        <p:nvSpPr>
          <p:cNvPr id="4" name="Tijdelijke aanduiding voor tekst 3"/>
          <p:cNvSpPr>
            <a:spLocks noGrp="1"/>
          </p:cNvSpPr>
          <p:nvPr>
            <p:ph type="body" sz="quarter" idx="10" hasCustomPrompt="1"/>
          </p:nvPr>
        </p:nvSpPr>
        <p:spPr>
          <a:xfrm>
            <a:off x="4914000" y="1052513"/>
            <a:ext cx="3753000" cy="5168900"/>
          </a:xfrm>
        </p:spPr>
        <p:txBody>
          <a:bodyPr anchor="ctr" anchorCtr="0"/>
          <a:lstStyle>
            <a:lvl1pPr>
              <a:defRPr/>
            </a:lvl1pPr>
          </a:lstStyle>
          <a:p>
            <a:pPr lvl="0"/>
            <a:r>
              <a:rPr lang="nl-NL" dirty="0"/>
              <a:t>Klik om tekst in te voegen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3" name="Titel 2">
            <a:extLst>
              <a:ext uri="{FF2B5EF4-FFF2-40B4-BE49-F238E27FC236}">
                <a16:creationId xmlns:a16="http://schemas.microsoft.com/office/drawing/2014/main" id="{AF508C5A-8D78-4219-976E-46DFA0C4F862}"/>
              </a:ext>
            </a:extLst>
          </p:cNvPr>
          <p:cNvSpPr>
            <a:spLocks noGrp="1"/>
          </p:cNvSpPr>
          <p:nvPr>
            <p:ph type="title" hasCustomPrompt="1"/>
          </p:nvPr>
        </p:nvSpPr>
        <p:spPr>
          <a:xfrm>
            <a:off x="472500" y="3039154"/>
            <a:ext cx="3752850" cy="1069200"/>
          </a:xfrm>
        </p:spPr>
        <p:txBody>
          <a:bodyPr/>
          <a:lstStyle>
            <a:lvl1pPr>
              <a:defRPr>
                <a:solidFill>
                  <a:schemeClr val="tx1"/>
                </a:solidFill>
              </a:defRPr>
            </a:lvl1pPr>
          </a:lstStyle>
          <a:p>
            <a:r>
              <a:rPr lang="nl-NL" dirty="0"/>
              <a:t>Klik om een titel in te voegen</a:t>
            </a:r>
          </a:p>
        </p:txBody>
      </p:sp>
      <p:sp>
        <p:nvSpPr>
          <p:cNvPr id="5" name="Tijdelijke aanduiding voor dianummer 4">
            <a:extLst>
              <a:ext uri="{FF2B5EF4-FFF2-40B4-BE49-F238E27FC236}">
                <a16:creationId xmlns:a16="http://schemas.microsoft.com/office/drawing/2014/main" id="{411F2E84-2AC4-4E76-AB35-4DF527522499}"/>
              </a:ext>
            </a:extLst>
          </p:cNvPr>
          <p:cNvSpPr>
            <a:spLocks noGrp="1"/>
          </p:cNvSpPr>
          <p:nvPr>
            <p:ph type="sldNum" sz="quarter" idx="11"/>
          </p:nvPr>
        </p:nvSpPr>
        <p:spPr/>
        <p:txBody>
          <a:bodyPr/>
          <a:lstStyle/>
          <a:p>
            <a:fld id="{6C93B359-CF0D-4389-949E-16A33FCBB3EC}" type="slidenum">
              <a:rPr lang="nl-NL" smtClean="0"/>
              <a:pPr/>
              <a:t>‹nr.›</a:t>
            </a:fld>
            <a:endParaRPr lang="nl-NL" dirty="0"/>
          </a:p>
        </p:txBody>
      </p:sp>
      <p:sp>
        <p:nvSpPr>
          <p:cNvPr id="16" name="Vertrouwelijkheidsniveau">
            <a:extLst>
              <a:ext uri="{FF2B5EF4-FFF2-40B4-BE49-F238E27FC236}">
                <a16:creationId xmlns:a16="http://schemas.microsoft.com/office/drawing/2014/main" id="{42A8670A-3771-498C-BCA7-1CEC86864E8D}"/>
              </a:ext>
            </a:extLst>
          </p:cNvPr>
          <p:cNvSpPr>
            <a:spLocks noGrp="1"/>
          </p:cNvSpPr>
          <p:nvPr>
            <p:ph type="body" sz="quarter" idx="26" hasCustomPrompt="1"/>
          </p:nvPr>
        </p:nvSpPr>
        <p:spPr>
          <a:xfrm>
            <a:off x="472500" y="6528572"/>
            <a:ext cx="3196828" cy="183600"/>
          </a:xfrm>
        </p:spPr>
        <p:txBody>
          <a:bodyPr anchor="b" anchorCtr="0">
            <a:noAutofit/>
          </a:bodyPr>
          <a:lstStyle>
            <a:lvl1pPr marL="0" indent="0">
              <a:buNone/>
              <a:defRPr sz="675" cap="all" baseline="0">
                <a:solidFill>
                  <a:schemeClr val="tx1"/>
                </a:solidFill>
              </a:defRPr>
            </a:lvl1pPr>
          </a:lstStyle>
          <a:p>
            <a:pPr lvl="0"/>
            <a:r>
              <a:rPr lang="nl-NL" dirty="0"/>
              <a:t>[vertrouwelijkheidsniveau]</a:t>
            </a:r>
          </a:p>
        </p:txBody>
      </p:sp>
    </p:spTree>
    <p:extLst>
      <p:ext uri="{BB962C8B-B14F-4D97-AF65-F5344CB8AC3E}">
        <p14:creationId xmlns:p14="http://schemas.microsoft.com/office/powerpoint/2010/main" val="2510048064"/>
      </p:ext>
    </p:extLst>
  </p:cSld>
  <p:clrMapOvr>
    <a:masterClrMapping/>
  </p:clrMapOvr>
  <p:extLst>
    <p:ext uri="{DCECCB84-F9BA-43D5-87BE-67443E8EF086}">
      <p15:sldGuideLst xmlns:p15="http://schemas.microsoft.com/office/powerpoint/2012/main"/>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Afbeelding verticaal wit">
    <p:spTree>
      <p:nvGrpSpPr>
        <p:cNvPr id="1" name=""/>
        <p:cNvGrpSpPr/>
        <p:nvPr/>
      </p:nvGrpSpPr>
      <p:grpSpPr>
        <a:xfrm>
          <a:off x="0" y="0"/>
          <a:ext cx="0" cy="0"/>
          <a:chOff x="0" y="0"/>
          <a:chExt cx="0" cy="0"/>
        </a:xfrm>
      </p:grpSpPr>
      <p:sp>
        <p:nvSpPr>
          <p:cNvPr id="11" name="Tijdelijke aanduiding voor tekst 10"/>
          <p:cNvSpPr>
            <a:spLocks noGrp="1"/>
          </p:cNvSpPr>
          <p:nvPr>
            <p:ph type="body" sz="quarter" idx="16" hasCustomPrompt="1"/>
          </p:nvPr>
        </p:nvSpPr>
        <p:spPr>
          <a:xfrm>
            <a:off x="4914000" y="2350800"/>
            <a:ext cx="3753000" cy="3963600"/>
          </a:xfrm>
        </p:spPr>
        <p:txBody>
          <a:bodyPr/>
          <a:lstStyle>
            <a:lvl1pPr>
              <a:defRPr/>
            </a:lvl1pPr>
          </a:lstStyle>
          <a:p>
            <a:pPr lvl="0"/>
            <a:r>
              <a:rPr lang="nl-NL" dirty="0"/>
              <a:t>Klik om tekst in te voegen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14" name="Tijdelijke aanduiding voor dianummer 13">
            <a:extLst>
              <a:ext uri="{FF2B5EF4-FFF2-40B4-BE49-F238E27FC236}">
                <a16:creationId xmlns:a16="http://schemas.microsoft.com/office/drawing/2014/main" id="{0E24862E-A238-48C9-966B-53C0A9936E1E}"/>
              </a:ext>
            </a:extLst>
          </p:cNvPr>
          <p:cNvSpPr>
            <a:spLocks noGrp="1"/>
          </p:cNvSpPr>
          <p:nvPr>
            <p:ph type="sldNum" sz="quarter" idx="29"/>
          </p:nvPr>
        </p:nvSpPr>
        <p:spPr/>
        <p:txBody>
          <a:bodyPr/>
          <a:lstStyle/>
          <a:p>
            <a:fld id="{6C93B359-CF0D-4389-949E-16A33FCBB3EC}" type="slidenum">
              <a:rPr lang="nl-NL" smtClean="0"/>
              <a:pPr/>
              <a:t>‹nr.›</a:t>
            </a:fld>
            <a:endParaRPr lang="nl-NL" dirty="0"/>
          </a:p>
        </p:txBody>
      </p:sp>
      <p:sp>
        <p:nvSpPr>
          <p:cNvPr id="17" name="Titel 16">
            <a:extLst>
              <a:ext uri="{FF2B5EF4-FFF2-40B4-BE49-F238E27FC236}">
                <a16:creationId xmlns:a16="http://schemas.microsoft.com/office/drawing/2014/main" id="{9C42D806-99A5-4854-9BB7-C93AB66EA383}"/>
              </a:ext>
            </a:extLst>
          </p:cNvPr>
          <p:cNvSpPr>
            <a:spLocks noGrp="1"/>
          </p:cNvSpPr>
          <p:nvPr>
            <p:ph type="title" hasCustomPrompt="1"/>
          </p:nvPr>
        </p:nvSpPr>
        <p:spPr>
          <a:xfrm>
            <a:off x="4914000" y="1281950"/>
            <a:ext cx="3753000" cy="1069200"/>
          </a:xfrm>
        </p:spPr>
        <p:txBody>
          <a:bodyPr/>
          <a:lstStyle>
            <a:lvl1pPr>
              <a:defRPr/>
            </a:lvl1pPr>
          </a:lstStyle>
          <a:p>
            <a:r>
              <a:rPr lang="nl-NL" dirty="0"/>
              <a:t>Klik om een titel in te voegen</a:t>
            </a:r>
          </a:p>
        </p:txBody>
      </p:sp>
      <p:sp>
        <p:nvSpPr>
          <p:cNvPr id="7" name="Vertrouwelijkheidsniveau">
            <a:extLst>
              <a:ext uri="{FF2B5EF4-FFF2-40B4-BE49-F238E27FC236}">
                <a16:creationId xmlns:a16="http://schemas.microsoft.com/office/drawing/2014/main" id="{4BAFB278-E939-4041-A70B-47CB8943C72B}"/>
              </a:ext>
            </a:extLst>
          </p:cNvPr>
          <p:cNvSpPr>
            <a:spLocks noGrp="1"/>
          </p:cNvSpPr>
          <p:nvPr>
            <p:ph type="body" sz="quarter" idx="26" hasCustomPrompt="1"/>
          </p:nvPr>
        </p:nvSpPr>
        <p:spPr>
          <a:xfrm>
            <a:off x="4914900" y="6528572"/>
            <a:ext cx="3196828" cy="183600"/>
          </a:xfrm>
        </p:spPr>
        <p:txBody>
          <a:bodyPr anchor="b" anchorCtr="0">
            <a:noAutofit/>
          </a:bodyPr>
          <a:lstStyle>
            <a:lvl1pPr marL="0" indent="0">
              <a:buNone/>
              <a:defRPr sz="675" cap="all" baseline="0">
                <a:solidFill>
                  <a:schemeClr val="tx1"/>
                </a:solidFill>
              </a:defRPr>
            </a:lvl1pPr>
          </a:lstStyle>
          <a:p>
            <a:pPr lvl="0"/>
            <a:r>
              <a:rPr lang="nl-NL" dirty="0"/>
              <a:t>[vertrouwelijkheidsniveau]</a:t>
            </a:r>
          </a:p>
        </p:txBody>
      </p:sp>
      <p:sp>
        <p:nvSpPr>
          <p:cNvPr id="8" name="Tijdelijke aanduiding voor afbeelding 7">
            <a:extLst>
              <a:ext uri="{FF2B5EF4-FFF2-40B4-BE49-F238E27FC236}">
                <a16:creationId xmlns:a16="http://schemas.microsoft.com/office/drawing/2014/main" id="{F4CFC7BE-2502-4C51-AFEA-F92D97467734}"/>
              </a:ext>
            </a:extLst>
          </p:cNvPr>
          <p:cNvSpPr>
            <a:spLocks noGrp="1"/>
          </p:cNvSpPr>
          <p:nvPr>
            <p:ph type="pic" sz="quarter" idx="30" hasCustomPrompt="1"/>
          </p:nvPr>
        </p:nvSpPr>
        <p:spPr>
          <a:xfrm>
            <a:off x="0" y="0"/>
            <a:ext cx="4572000" cy="6858000"/>
          </a:xfrm>
          <a:custGeom>
            <a:avLst/>
            <a:gdLst>
              <a:gd name="connsiteX0" fmla="*/ 0 w 6096000"/>
              <a:gd name="connsiteY0" fmla="*/ 0 h 6858000"/>
              <a:gd name="connsiteX1" fmla="*/ 4594225 w 6096000"/>
              <a:gd name="connsiteY1" fmla="*/ 0 h 6858000"/>
              <a:gd name="connsiteX2" fmla="*/ 5848350 w 6096000"/>
              <a:gd name="connsiteY2" fmla="*/ 0 h 6858000"/>
              <a:gd name="connsiteX3" fmla="*/ 5862637 w 6096000"/>
              <a:gd name="connsiteY3" fmla="*/ 0 h 6858000"/>
              <a:gd name="connsiteX4" fmla="*/ 5862637 w 6096000"/>
              <a:gd name="connsiteY4" fmla="*/ 711244 h 6858000"/>
              <a:gd name="connsiteX5" fmla="*/ 6096000 w 6096000"/>
              <a:gd name="connsiteY5" fmla="*/ 711244 h 6858000"/>
              <a:gd name="connsiteX6" fmla="*/ 6096000 w 6096000"/>
              <a:gd name="connsiteY6" fmla="*/ 975600 h 6858000"/>
              <a:gd name="connsiteX7" fmla="*/ 6096000 w 6096000"/>
              <a:gd name="connsiteY7" fmla="*/ 1431131 h 6858000"/>
              <a:gd name="connsiteX8" fmla="*/ 6096000 w 6096000"/>
              <a:gd name="connsiteY8" fmla="*/ 6858000 h 6858000"/>
              <a:gd name="connsiteX9" fmla="*/ 5848350 w 6096000"/>
              <a:gd name="connsiteY9" fmla="*/ 6858000 h 6858000"/>
              <a:gd name="connsiteX10" fmla="*/ 0 w 6096000"/>
              <a:gd name="connsiteY1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096000" h="6858000">
                <a:moveTo>
                  <a:pt x="0" y="0"/>
                </a:moveTo>
                <a:lnTo>
                  <a:pt x="4594225" y="0"/>
                </a:lnTo>
                <a:lnTo>
                  <a:pt x="5848350" y="0"/>
                </a:lnTo>
                <a:lnTo>
                  <a:pt x="5862637" y="0"/>
                </a:lnTo>
                <a:lnTo>
                  <a:pt x="5862637" y="711244"/>
                </a:lnTo>
                <a:lnTo>
                  <a:pt x="6096000" y="711244"/>
                </a:lnTo>
                <a:lnTo>
                  <a:pt x="6096000" y="975600"/>
                </a:lnTo>
                <a:lnTo>
                  <a:pt x="6096000" y="1431131"/>
                </a:lnTo>
                <a:lnTo>
                  <a:pt x="6096000" y="6858000"/>
                </a:lnTo>
                <a:lnTo>
                  <a:pt x="5848350" y="6858000"/>
                </a:lnTo>
                <a:lnTo>
                  <a:pt x="0" y="6858000"/>
                </a:lnTo>
                <a:close/>
              </a:path>
            </a:pathLst>
          </a:custGeom>
          <a:solidFill>
            <a:schemeClr val="bg1">
              <a:lumMod val="85000"/>
            </a:schemeClr>
          </a:solidFill>
        </p:spPr>
        <p:txBody>
          <a:bodyPr vert="horz" wrap="square" tIns="1800000" anchor="t" anchorCtr="1">
            <a:noAutofit/>
          </a:bodyPr>
          <a:lstStyle>
            <a:lvl1pPr marL="0" marR="0" indent="0" algn="ctr" defTabSz="685800" rtl="0" eaLnBrk="1" fontAlgn="auto" latinLnBrk="0" hangingPunct="1">
              <a:lnSpc>
                <a:spcPct val="100000"/>
              </a:lnSpc>
              <a:spcBef>
                <a:spcPts val="0"/>
              </a:spcBef>
              <a:spcAft>
                <a:spcPts val="0"/>
              </a:spcAft>
              <a:buClrTx/>
              <a:buSzPct val="100000"/>
              <a:buFont typeface="Arial" panose="020B0604020202020204" pitchFamily="34" charset="0"/>
              <a:buNone/>
              <a:tabLst/>
              <a:defRPr/>
            </a:lvl1pPr>
          </a:lstStyle>
          <a:p>
            <a:pPr marL="0" marR="0" lvl="0" indent="0" algn="l" defTabSz="685800" rtl="0" eaLnBrk="1" fontAlgn="auto" latinLnBrk="0" hangingPunct="1">
              <a:lnSpc>
                <a:spcPct val="90000"/>
              </a:lnSpc>
              <a:spcBef>
                <a:spcPts val="900"/>
              </a:spcBef>
              <a:spcAft>
                <a:spcPts val="0"/>
              </a:spcAft>
              <a:buClrTx/>
              <a:buSzPct val="100000"/>
              <a:buFont typeface="Arial" panose="020B0604020202020204" pitchFamily="34" charset="0"/>
              <a:buNone/>
              <a:tabLst/>
              <a:defRPr/>
            </a:pPr>
            <a:r>
              <a:rPr lang="nl-NL" dirty="0"/>
              <a:t>Klik op het pictogram om een afbeelding in te voegen</a:t>
            </a:r>
          </a:p>
        </p:txBody>
      </p:sp>
    </p:spTree>
    <p:extLst>
      <p:ext uri="{BB962C8B-B14F-4D97-AF65-F5344CB8AC3E}">
        <p14:creationId xmlns:p14="http://schemas.microsoft.com/office/powerpoint/2010/main" val="2727894785"/>
      </p:ext>
    </p:extLst>
  </p:cSld>
  <p:clrMapOvr>
    <a:masterClrMapping/>
  </p:clrMapOvr>
  <p:extLst>
    <p:ext uri="{DCECCB84-F9BA-43D5-87BE-67443E8EF086}">
      <p15:sldGuideLst xmlns:p15="http://schemas.microsoft.com/office/powerpoint/2012/main"/>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Afbeelding horizontaal geel">
    <p:bg>
      <p:bgPr>
        <a:solidFill>
          <a:schemeClr val="accent2"/>
        </a:solidFill>
        <a:effectLst/>
      </p:bgPr>
    </p:bg>
    <p:spTree>
      <p:nvGrpSpPr>
        <p:cNvPr id="1" name=""/>
        <p:cNvGrpSpPr/>
        <p:nvPr/>
      </p:nvGrpSpPr>
      <p:grpSpPr>
        <a:xfrm>
          <a:off x="0" y="0"/>
          <a:ext cx="0" cy="0"/>
          <a:chOff x="0" y="0"/>
          <a:chExt cx="0" cy="0"/>
        </a:xfrm>
      </p:grpSpPr>
      <p:sp>
        <p:nvSpPr>
          <p:cNvPr id="4" name="Tijdelijke aanduiding voor afbeelding 3">
            <a:extLst>
              <a:ext uri="{FF2B5EF4-FFF2-40B4-BE49-F238E27FC236}">
                <a16:creationId xmlns:a16="http://schemas.microsoft.com/office/drawing/2014/main" id="{E40B2573-7117-47DC-A1FC-56A832A1E9D3}"/>
              </a:ext>
            </a:extLst>
          </p:cNvPr>
          <p:cNvSpPr>
            <a:spLocks noGrp="1"/>
          </p:cNvSpPr>
          <p:nvPr>
            <p:ph type="pic" sz="quarter" idx="10" hasCustomPrompt="1"/>
          </p:nvPr>
        </p:nvSpPr>
        <p:spPr>
          <a:xfrm>
            <a:off x="0" y="3429000"/>
            <a:ext cx="9144000" cy="3429000"/>
          </a:xfrm>
          <a:solidFill>
            <a:schemeClr val="tx1">
              <a:lumMod val="85000"/>
            </a:schemeClr>
          </a:solidFill>
        </p:spPr>
        <p:txBody>
          <a:bodyPr tIns="1080000" anchor="t" anchorCtr="1"/>
          <a:lstStyle>
            <a:lvl1pPr marL="0" marR="0" indent="0" algn="l" defTabSz="685800" rtl="0" eaLnBrk="1" fontAlgn="auto" latinLnBrk="0" hangingPunct="1">
              <a:lnSpc>
                <a:spcPct val="90000"/>
              </a:lnSpc>
              <a:spcBef>
                <a:spcPts val="900"/>
              </a:spcBef>
              <a:spcAft>
                <a:spcPts val="0"/>
              </a:spcAft>
              <a:buClrTx/>
              <a:buSzPct val="100000"/>
              <a:buFont typeface="Arial" panose="020B0604020202020204" pitchFamily="34" charset="0"/>
              <a:buNone/>
              <a:tabLst/>
              <a:defRPr>
                <a:solidFill>
                  <a:schemeClr val="bg1"/>
                </a:solidFill>
              </a:defRPr>
            </a:lvl1pPr>
          </a:lstStyle>
          <a:p>
            <a:pPr marL="0" marR="0" lvl="0" indent="0" algn="l" defTabSz="685800" rtl="0" eaLnBrk="1" fontAlgn="auto" latinLnBrk="0" hangingPunct="1">
              <a:lnSpc>
                <a:spcPct val="90000"/>
              </a:lnSpc>
              <a:spcBef>
                <a:spcPts val="900"/>
              </a:spcBef>
              <a:spcAft>
                <a:spcPts val="0"/>
              </a:spcAft>
              <a:buClrTx/>
              <a:buSzPct val="100000"/>
              <a:buFont typeface="Arial" panose="020B0604020202020204" pitchFamily="34" charset="0"/>
              <a:buNone/>
              <a:tabLst/>
              <a:defRPr/>
            </a:pPr>
            <a:r>
              <a:rPr lang="nl-NL" dirty="0"/>
              <a:t>Klik op het pictogram om een afbeelding in te voegen</a:t>
            </a:r>
          </a:p>
        </p:txBody>
      </p:sp>
      <p:sp>
        <p:nvSpPr>
          <p:cNvPr id="6" name="Tijdelijke aanduiding voor dianummer 5">
            <a:extLst>
              <a:ext uri="{FF2B5EF4-FFF2-40B4-BE49-F238E27FC236}">
                <a16:creationId xmlns:a16="http://schemas.microsoft.com/office/drawing/2014/main" id="{C27AD964-7CC1-4105-95CD-B7149718814C}"/>
              </a:ext>
            </a:extLst>
          </p:cNvPr>
          <p:cNvSpPr>
            <a:spLocks noGrp="1"/>
          </p:cNvSpPr>
          <p:nvPr>
            <p:ph type="sldNum" sz="quarter" idx="11"/>
          </p:nvPr>
        </p:nvSpPr>
        <p:spPr/>
        <p:txBody>
          <a:bodyPr/>
          <a:lstStyle>
            <a:lvl1pPr>
              <a:defRPr>
                <a:solidFill>
                  <a:schemeClr val="bg1"/>
                </a:solidFill>
              </a:defRPr>
            </a:lvl1pPr>
          </a:lstStyle>
          <a:p>
            <a:fld id="{6C93B359-CF0D-4389-949E-16A33FCBB3EC}" type="slidenum">
              <a:rPr lang="nl-NL" smtClean="0"/>
              <a:pPr/>
              <a:t>‹nr.›</a:t>
            </a:fld>
            <a:endParaRPr lang="nl-NL" dirty="0"/>
          </a:p>
        </p:txBody>
      </p:sp>
      <p:sp>
        <p:nvSpPr>
          <p:cNvPr id="7" name="Titel 6">
            <a:extLst>
              <a:ext uri="{FF2B5EF4-FFF2-40B4-BE49-F238E27FC236}">
                <a16:creationId xmlns:a16="http://schemas.microsoft.com/office/drawing/2014/main" id="{4A879FCC-B15B-43B0-94C1-EA709F51A48D}"/>
              </a:ext>
            </a:extLst>
          </p:cNvPr>
          <p:cNvSpPr>
            <a:spLocks noGrp="1"/>
          </p:cNvSpPr>
          <p:nvPr>
            <p:ph type="title" hasCustomPrompt="1"/>
          </p:nvPr>
        </p:nvSpPr>
        <p:spPr/>
        <p:txBody>
          <a:bodyPr/>
          <a:lstStyle>
            <a:lvl1pPr>
              <a:defRPr>
                <a:solidFill>
                  <a:schemeClr val="bg1"/>
                </a:solidFill>
              </a:defRPr>
            </a:lvl1pPr>
          </a:lstStyle>
          <a:p>
            <a:r>
              <a:rPr lang="nl-NL" dirty="0"/>
              <a:t>Klik om een titel in te voegen</a:t>
            </a:r>
          </a:p>
        </p:txBody>
      </p:sp>
    </p:spTree>
    <p:extLst>
      <p:ext uri="{BB962C8B-B14F-4D97-AF65-F5344CB8AC3E}">
        <p14:creationId xmlns:p14="http://schemas.microsoft.com/office/powerpoint/2010/main" val="2724418680"/>
      </p:ext>
    </p:extLst>
  </p:cSld>
  <p:clrMapOvr>
    <a:overrideClrMapping bg1="dk1" tx1="lt1" bg2="dk2" tx2="lt2" accent1="accent1" accent2="accent2" accent3="accent3" accent4="accent4" accent5="accent5" accent6="accent6" hlink="hlink" folHlink="folHlink"/>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Afbeelding">
    <p:bg>
      <p:bgPr>
        <a:solidFill>
          <a:schemeClr val="bg1"/>
        </a:solidFill>
        <a:effectLst/>
      </p:bgPr>
    </p:bg>
    <p:spTree>
      <p:nvGrpSpPr>
        <p:cNvPr id="1" name=""/>
        <p:cNvGrpSpPr/>
        <p:nvPr/>
      </p:nvGrpSpPr>
      <p:grpSpPr>
        <a:xfrm>
          <a:off x="0" y="0"/>
          <a:ext cx="0" cy="0"/>
          <a:chOff x="0" y="0"/>
          <a:chExt cx="0" cy="0"/>
        </a:xfrm>
      </p:grpSpPr>
      <p:sp>
        <p:nvSpPr>
          <p:cNvPr id="10" name="Tijdelijke aanduiding voor afbeelding 9">
            <a:extLst>
              <a:ext uri="{FF2B5EF4-FFF2-40B4-BE49-F238E27FC236}">
                <a16:creationId xmlns:a16="http://schemas.microsoft.com/office/drawing/2014/main" id="{4D76FA77-7724-405A-BCBC-F7FB2273E85D}"/>
              </a:ext>
            </a:extLst>
          </p:cNvPr>
          <p:cNvSpPr>
            <a:spLocks noGrp="1"/>
          </p:cNvSpPr>
          <p:nvPr>
            <p:ph type="pic" sz="quarter" idx="11" hasCustomPrompt="1"/>
          </p:nvPr>
        </p:nvSpPr>
        <p:spPr>
          <a:xfrm>
            <a:off x="0" y="0"/>
            <a:ext cx="9144000" cy="6858000"/>
          </a:xfrm>
          <a:custGeom>
            <a:avLst/>
            <a:gdLst>
              <a:gd name="connsiteX0" fmla="*/ 0 w 12192000"/>
              <a:gd name="connsiteY0" fmla="*/ 0 h 6858000"/>
              <a:gd name="connsiteX1" fmla="*/ 5329235 w 12192000"/>
              <a:gd name="connsiteY1" fmla="*/ 0 h 6858000"/>
              <a:gd name="connsiteX2" fmla="*/ 5848350 w 12192000"/>
              <a:gd name="connsiteY2" fmla="*/ 0 h 6858000"/>
              <a:gd name="connsiteX3" fmla="*/ 5857872 w 12192000"/>
              <a:gd name="connsiteY3" fmla="*/ 0 h 6858000"/>
              <a:gd name="connsiteX4" fmla="*/ 5857872 w 12192000"/>
              <a:gd name="connsiteY4" fmla="*/ 711998 h 6858000"/>
              <a:gd name="connsiteX5" fmla="*/ 6324600 w 12192000"/>
              <a:gd name="connsiteY5" fmla="*/ 711998 h 6858000"/>
              <a:gd name="connsiteX6" fmla="*/ 6324600 w 12192000"/>
              <a:gd name="connsiteY6" fmla="*/ 0 h 6858000"/>
              <a:gd name="connsiteX7" fmla="*/ 12192000 w 12192000"/>
              <a:gd name="connsiteY7" fmla="*/ 0 h 6858000"/>
              <a:gd name="connsiteX8" fmla="*/ 12192000 w 12192000"/>
              <a:gd name="connsiteY8" fmla="*/ 6858000 h 6858000"/>
              <a:gd name="connsiteX9" fmla="*/ 6324600 w 12192000"/>
              <a:gd name="connsiteY9" fmla="*/ 6858000 h 6858000"/>
              <a:gd name="connsiteX10" fmla="*/ 5848350 w 12192000"/>
              <a:gd name="connsiteY10" fmla="*/ 6858000 h 6858000"/>
              <a:gd name="connsiteX11" fmla="*/ 0 w 12192000"/>
              <a:gd name="connsiteY1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0" h="6858000">
                <a:moveTo>
                  <a:pt x="0" y="0"/>
                </a:moveTo>
                <a:lnTo>
                  <a:pt x="5329235" y="0"/>
                </a:lnTo>
                <a:lnTo>
                  <a:pt x="5848350" y="0"/>
                </a:lnTo>
                <a:lnTo>
                  <a:pt x="5857872" y="0"/>
                </a:lnTo>
                <a:lnTo>
                  <a:pt x="5857872" y="711998"/>
                </a:lnTo>
                <a:lnTo>
                  <a:pt x="6324600" y="711998"/>
                </a:lnTo>
                <a:lnTo>
                  <a:pt x="6324600" y="0"/>
                </a:lnTo>
                <a:lnTo>
                  <a:pt x="12192000" y="0"/>
                </a:lnTo>
                <a:lnTo>
                  <a:pt x="12192000" y="6858000"/>
                </a:lnTo>
                <a:lnTo>
                  <a:pt x="6324600" y="6858000"/>
                </a:lnTo>
                <a:lnTo>
                  <a:pt x="5848350" y="6858000"/>
                </a:lnTo>
                <a:lnTo>
                  <a:pt x="0" y="6858000"/>
                </a:lnTo>
                <a:close/>
              </a:path>
            </a:pathLst>
          </a:custGeom>
          <a:solidFill>
            <a:schemeClr val="bg1">
              <a:lumMod val="85000"/>
            </a:schemeClr>
          </a:solidFill>
        </p:spPr>
        <p:txBody>
          <a:bodyPr wrap="square" tIns="2520000" anchor="t" anchorCtr="1">
            <a:noAutofit/>
          </a:bodyPr>
          <a:lstStyle>
            <a:lvl1pPr marL="0" marR="0" indent="0" algn="l" defTabSz="685800" rtl="0" eaLnBrk="1" fontAlgn="auto" latinLnBrk="0" hangingPunct="1">
              <a:lnSpc>
                <a:spcPct val="90000"/>
              </a:lnSpc>
              <a:spcBef>
                <a:spcPts val="900"/>
              </a:spcBef>
              <a:spcAft>
                <a:spcPts val="0"/>
              </a:spcAft>
              <a:buClrTx/>
              <a:buSzPct val="100000"/>
              <a:buFont typeface="Arial" panose="020B0604020202020204" pitchFamily="34" charset="0"/>
              <a:buNone/>
              <a:tabLst/>
              <a:defRPr/>
            </a:lvl1pPr>
          </a:lstStyle>
          <a:p>
            <a:pPr marL="0" marR="0" lvl="0" indent="0" algn="l" defTabSz="685800" rtl="0" eaLnBrk="1" fontAlgn="auto" latinLnBrk="0" hangingPunct="1">
              <a:lnSpc>
                <a:spcPct val="90000"/>
              </a:lnSpc>
              <a:spcBef>
                <a:spcPts val="900"/>
              </a:spcBef>
              <a:spcAft>
                <a:spcPts val="0"/>
              </a:spcAft>
              <a:buClrTx/>
              <a:buSzPct val="100000"/>
              <a:buFont typeface="Arial" panose="020B0604020202020204" pitchFamily="34" charset="0"/>
              <a:buNone/>
              <a:tabLst/>
              <a:defRPr/>
            </a:pPr>
            <a:r>
              <a:rPr lang="nl-NL" dirty="0"/>
              <a:t>Klik op het pictogram om een afbeelding in te voegen</a:t>
            </a:r>
          </a:p>
        </p:txBody>
      </p:sp>
      <p:sp>
        <p:nvSpPr>
          <p:cNvPr id="5" name="Titel 4"/>
          <p:cNvSpPr>
            <a:spLocks noGrp="1"/>
          </p:cNvSpPr>
          <p:nvPr>
            <p:ph type="title" hasCustomPrompt="1"/>
          </p:nvPr>
        </p:nvSpPr>
        <p:spPr>
          <a:xfrm>
            <a:off x="0" y="5153776"/>
            <a:ext cx="9144000" cy="576000"/>
          </a:xfrm>
          <a:solidFill>
            <a:schemeClr val="accent2"/>
          </a:solidFill>
        </p:spPr>
        <p:txBody>
          <a:bodyPr lIns="630000" anchor="ctr" anchorCtr="0">
            <a:noAutofit/>
          </a:bodyPr>
          <a:lstStyle>
            <a:lvl1pPr algn="l">
              <a:defRPr sz="2400">
                <a:solidFill>
                  <a:schemeClr val="tx1"/>
                </a:solidFill>
              </a:defRPr>
            </a:lvl1pPr>
          </a:lstStyle>
          <a:p>
            <a:r>
              <a:rPr lang="nl-NL" dirty="0"/>
              <a:t>Klik om een naam in te voegen</a:t>
            </a:r>
          </a:p>
        </p:txBody>
      </p:sp>
      <p:sp>
        <p:nvSpPr>
          <p:cNvPr id="3" name="Tijdelijke aanduiding voor tekst 2"/>
          <p:cNvSpPr>
            <a:spLocks noGrp="1"/>
          </p:cNvSpPr>
          <p:nvPr>
            <p:ph type="body" sz="quarter" idx="10" hasCustomPrompt="1"/>
          </p:nvPr>
        </p:nvSpPr>
        <p:spPr>
          <a:xfrm>
            <a:off x="0" y="5825413"/>
            <a:ext cx="9144000" cy="396000"/>
          </a:xfrm>
          <a:solidFill>
            <a:schemeClr val="bg1"/>
          </a:solidFill>
        </p:spPr>
        <p:txBody>
          <a:bodyPr lIns="630000" anchor="ctr" anchorCtr="0">
            <a:normAutofit/>
          </a:bodyPr>
          <a:lstStyle>
            <a:lvl1pPr marL="0" indent="0">
              <a:buNone/>
              <a:defRPr sz="1500" i="0">
                <a:solidFill>
                  <a:schemeClr val="tx1"/>
                </a:solidFill>
              </a:defRPr>
            </a:lvl1pPr>
            <a:lvl2pPr marL="234900" indent="0">
              <a:buNone/>
              <a:defRPr/>
            </a:lvl2pPr>
            <a:lvl3pPr marL="472500" indent="0">
              <a:buNone/>
              <a:defRPr/>
            </a:lvl3pPr>
            <a:lvl4pPr marL="707400" indent="0">
              <a:buNone/>
              <a:defRPr/>
            </a:lvl4pPr>
            <a:lvl5pPr marL="945000" indent="0">
              <a:buNone/>
              <a:defRPr/>
            </a:lvl5pPr>
          </a:lstStyle>
          <a:p>
            <a:pPr lvl="0"/>
            <a:r>
              <a:rPr lang="nl-NL" dirty="0"/>
              <a:t>Klik om functie of project in te voegen</a:t>
            </a:r>
          </a:p>
        </p:txBody>
      </p:sp>
      <p:sp>
        <p:nvSpPr>
          <p:cNvPr id="12" name="Tijdelijke aanduiding voor dianummer 11">
            <a:extLst>
              <a:ext uri="{FF2B5EF4-FFF2-40B4-BE49-F238E27FC236}">
                <a16:creationId xmlns:a16="http://schemas.microsoft.com/office/drawing/2014/main" id="{49EE6DDE-E144-43EA-A883-E219AA865806}"/>
              </a:ext>
            </a:extLst>
          </p:cNvPr>
          <p:cNvSpPr>
            <a:spLocks noGrp="1"/>
          </p:cNvSpPr>
          <p:nvPr>
            <p:ph type="sldNum" sz="quarter" idx="12"/>
          </p:nvPr>
        </p:nvSpPr>
        <p:spPr/>
        <p:txBody>
          <a:bodyPr/>
          <a:lstStyle/>
          <a:p>
            <a:fld id="{6C93B359-CF0D-4389-949E-16A33FCBB3EC}" type="slidenum">
              <a:rPr lang="nl-NL" smtClean="0"/>
              <a:pPr/>
              <a:t>‹nr.›</a:t>
            </a:fld>
            <a:endParaRPr lang="nl-NL" dirty="0"/>
          </a:p>
        </p:txBody>
      </p:sp>
    </p:spTree>
    <p:extLst>
      <p:ext uri="{BB962C8B-B14F-4D97-AF65-F5344CB8AC3E}">
        <p14:creationId xmlns:p14="http://schemas.microsoft.com/office/powerpoint/2010/main" val="87984177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ontact ">
    <p:bg>
      <p:bgPr>
        <a:solidFill>
          <a:schemeClr val="accent2"/>
        </a:solidFill>
        <a:effectLst/>
      </p:bgPr>
    </p:bg>
    <p:spTree>
      <p:nvGrpSpPr>
        <p:cNvPr id="1" name=""/>
        <p:cNvGrpSpPr/>
        <p:nvPr/>
      </p:nvGrpSpPr>
      <p:grpSpPr>
        <a:xfrm>
          <a:off x="0" y="0"/>
          <a:ext cx="0" cy="0"/>
          <a:chOff x="0" y="0"/>
          <a:chExt cx="0" cy="0"/>
        </a:xfrm>
      </p:grpSpPr>
      <p:sp>
        <p:nvSpPr>
          <p:cNvPr id="17" name="Vrije vorm: vorm 16">
            <a:extLst>
              <a:ext uri="{FF2B5EF4-FFF2-40B4-BE49-F238E27FC236}">
                <a16:creationId xmlns:a16="http://schemas.microsoft.com/office/drawing/2014/main" id="{CE883B12-7812-4AB5-9452-637027F74772}"/>
              </a:ext>
            </a:extLst>
          </p:cNvPr>
          <p:cNvSpPr/>
          <p:nvPr userDrawn="1"/>
        </p:nvSpPr>
        <p:spPr>
          <a:xfrm>
            <a:off x="0" y="0"/>
            <a:ext cx="4572000" cy="6858000"/>
          </a:xfrm>
          <a:custGeom>
            <a:avLst/>
            <a:gdLst>
              <a:gd name="connsiteX0" fmla="*/ 0 w 6096000"/>
              <a:gd name="connsiteY0" fmla="*/ 0 h 6858000"/>
              <a:gd name="connsiteX1" fmla="*/ 5360191 w 6096000"/>
              <a:gd name="connsiteY1" fmla="*/ 0 h 6858000"/>
              <a:gd name="connsiteX2" fmla="*/ 5850001 w 6096000"/>
              <a:gd name="connsiteY2" fmla="*/ 0 h 6858000"/>
              <a:gd name="connsiteX3" fmla="*/ 5862635 w 6096000"/>
              <a:gd name="connsiteY3" fmla="*/ 0 h 6858000"/>
              <a:gd name="connsiteX4" fmla="*/ 5862635 w 6096000"/>
              <a:gd name="connsiteY4" fmla="*/ 709612 h 6858000"/>
              <a:gd name="connsiteX5" fmla="*/ 6096000 w 6096000"/>
              <a:gd name="connsiteY5" fmla="*/ 709612 h 6858000"/>
              <a:gd name="connsiteX6" fmla="*/ 6096000 w 6096000"/>
              <a:gd name="connsiteY6" fmla="*/ 975600 h 6858000"/>
              <a:gd name="connsiteX7" fmla="*/ 6096000 w 6096000"/>
              <a:gd name="connsiteY7" fmla="*/ 1102518 h 6858000"/>
              <a:gd name="connsiteX8" fmla="*/ 6096000 w 6096000"/>
              <a:gd name="connsiteY8" fmla="*/ 6858000 h 6858000"/>
              <a:gd name="connsiteX9" fmla="*/ 0 w 6096000"/>
              <a:gd name="connsiteY9"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096000" h="6858000">
                <a:moveTo>
                  <a:pt x="0" y="0"/>
                </a:moveTo>
                <a:lnTo>
                  <a:pt x="5360191" y="0"/>
                </a:lnTo>
                <a:lnTo>
                  <a:pt x="5850001" y="0"/>
                </a:lnTo>
                <a:lnTo>
                  <a:pt x="5862635" y="0"/>
                </a:lnTo>
                <a:lnTo>
                  <a:pt x="5862635" y="709612"/>
                </a:lnTo>
                <a:lnTo>
                  <a:pt x="6096000" y="709612"/>
                </a:lnTo>
                <a:lnTo>
                  <a:pt x="6096000" y="975600"/>
                </a:lnTo>
                <a:lnTo>
                  <a:pt x="6096000" y="1102518"/>
                </a:lnTo>
                <a:lnTo>
                  <a:pt x="6096000"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l-NL" sz="1350"/>
          </a:p>
        </p:txBody>
      </p:sp>
      <p:sp>
        <p:nvSpPr>
          <p:cNvPr id="18" name="Tijdelijke aanduiding voor tekst 13"/>
          <p:cNvSpPr>
            <a:spLocks noGrp="1"/>
          </p:cNvSpPr>
          <p:nvPr>
            <p:ph type="body" sz="quarter" idx="13" hasCustomPrompt="1"/>
          </p:nvPr>
        </p:nvSpPr>
        <p:spPr>
          <a:xfrm>
            <a:off x="5382214" y="2286000"/>
            <a:ext cx="3286727" cy="691884"/>
          </a:xfrm>
        </p:spPr>
        <p:txBody>
          <a:bodyPr numCol="1" spcCol="180000" anchor="ctr" anchorCtr="0">
            <a:normAutofit/>
          </a:bodyPr>
          <a:lstStyle>
            <a:lvl1pPr marL="0" indent="0">
              <a:buNone/>
              <a:defRPr sz="1500" i="0">
                <a:solidFill>
                  <a:schemeClr val="tx1"/>
                </a:solidFill>
              </a:defRPr>
            </a:lvl1pPr>
          </a:lstStyle>
          <a:p>
            <a:pPr lvl="0"/>
            <a:r>
              <a:rPr lang="nl-NL" dirty="0"/>
              <a:t>Klik om gegevens afzender in te voegen</a:t>
            </a:r>
          </a:p>
        </p:txBody>
      </p:sp>
      <p:sp>
        <p:nvSpPr>
          <p:cNvPr id="19" name="Tijdelijke aanduiding voor tekst 13"/>
          <p:cNvSpPr>
            <a:spLocks noGrp="1"/>
          </p:cNvSpPr>
          <p:nvPr>
            <p:ph type="body" sz="quarter" idx="17" hasCustomPrompt="1"/>
          </p:nvPr>
        </p:nvSpPr>
        <p:spPr>
          <a:xfrm>
            <a:off x="5382214" y="3079487"/>
            <a:ext cx="3286727" cy="691884"/>
          </a:xfrm>
        </p:spPr>
        <p:txBody>
          <a:bodyPr numCol="1" spcCol="180000" anchor="ctr" anchorCtr="0">
            <a:normAutofit/>
          </a:bodyPr>
          <a:lstStyle>
            <a:lvl1pPr marL="0" indent="0">
              <a:buNone/>
              <a:defRPr sz="1500" i="0">
                <a:solidFill>
                  <a:schemeClr val="tx1"/>
                </a:solidFill>
              </a:defRPr>
            </a:lvl1pPr>
          </a:lstStyle>
          <a:p>
            <a:pPr lvl="0"/>
            <a:r>
              <a:rPr lang="nl-NL" dirty="0"/>
              <a:t>Klik om gegevens afzender in te voegen</a:t>
            </a:r>
          </a:p>
        </p:txBody>
      </p:sp>
      <p:sp>
        <p:nvSpPr>
          <p:cNvPr id="20" name="Tijdelijke aanduiding voor tekst 13"/>
          <p:cNvSpPr>
            <a:spLocks noGrp="1"/>
          </p:cNvSpPr>
          <p:nvPr>
            <p:ph type="body" sz="quarter" idx="18" hasCustomPrompt="1"/>
          </p:nvPr>
        </p:nvSpPr>
        <p:spPr>
          <a:xfrm>
            <a:off x="5382214" y="3845506"/>
            <a:ext cx="3286727" cy="691884"/>
          </a:xfrm>
        </p:spPr>
        <p:txBody>
          <a:bodyPr numCol="1" spcCol="180000" anchor="ctr" anchorCtr="0">
            <a:normAutofit/>
          </a:bodyPr>
          <a:lstStyle>
            <a:lvl1pPr marL="0" indent="0">
              <a:buNone/>
              <a:defRPr sz="1500" i="0">
                <a:solidFill>
                  <a:schemeClr val="tx1"/>
                </a:solidFill>
              </a:defRPr>
            </a:lvl1pPr>
          </a:lstStyle>
          <a:p>
            <a:pPr lvl="0"/>
            <a:r>
              <a:rPr lang="nl-NL" dirty="0"/>
              <a:t>Klik om gegevens afzender in te voegen</a:t>
            </a:r>
          </a:p>
        </p:txBody>
      </p:sp>
      <p:sp>
        <p:nvSpPr>
          <p:cNvPr id="21" name="Tijdelijke aanduiding voor afbeelding 3"/>
          <p:cNvSpPr>
            <a:spLocks noGrp="1" noChangeAspect="1"/>
          </p:cNvSpPr>
          <p:nvPr>
            <p:ph type="pic" sz="quarter" idx="19"/>
          </p:nvPr>
        </p:nvSpPr>
        <p:spPr>
          <a:xfrm>
            <a:off x="4919401" y="2361344"/>
            <a:ext cx="405902" cy="540000"/>
          </a:xfrm>
          <a:blipFill>
            <a:blip r:embed="rId2"/>
            <a:stretch>
              <a:fillRect/>
            </a:stretch>
          </a:blipFill>
        </p:spPr>
        <p:txBody>
          <a:bodyPr>
            <a:normAutofit/>
          </a:bodyPr>
          <a:lstStyle>
            <a:lvl1pPr marL="0" indent="0" algn="ctr">
              <a:buNone/>
              <a:defRPr sz="100">
                <a:solidFill>
                  <a:schemeClr val="bg1"/>
                </a:solidFill>
              </a:defRPr>
            </a:lvl1pPr>
          </a:lstStyle>
          <a:p>
            <a:r>
              <a:rPr lang="nl-NL"/>
              <a:t>Klik op het pictogram als u een afbeelding wilt toevoegen</a:t>
            </a:r>
            <a:endParaRPr lang="nl-NL" dirty="0"/>
          </a:p>
        </p:txBody>
      </p:sp>
      <p:sp>
        <p:nvSpPr>
          <p:cNvPr id="22" name="Tijdelijke aanduiding voor afbeelding 3"/>
          <p:cNvSpPr>
            <a:spLocks noGrp="1" noChangeAspect="1"/>
          </p:cNvSpPr>
          <p:nvPr>
            <p:ph type="pic" sz="quarter" idx="20"/>
          </p:nvPr>
        </p:nvSpPr>
        <p:spPr>
          <a:xfrm>
            <a:off x="4919401" y="3147360"/>
            <a:ext cx="405902" cy="540000"/>
          </a:xfrm>
          <a:blipFill>
            <a:blip r:embed="rId3"/>
            <a:stretch>
              <a:fillRect/>
            </a:stretch>
          </a:blipFill>
        </p:spPr>
        <p:txBody>
          <a:bodyPr>
            <a:normAutofit/>
          </a:bodyPr>
          <a:lstStyle>
            <a:lvl1pPr marL="0" indent="0" algn="ctr">
              <a:buNone/>
              <a:defRPr sz="100">
                <a:solidFill>
                  <a:schemeClr val="bg1"/>
                </a:solidFill>
              </a:defRPr>
            </a:lvl1pPr>
          </a:lstStyle>
          <a:p>
            <a:r>
              <a:rPr lang="nl-NL"/>
              <a:t>Klik op het pictogram als u een afbeelding wilt toevoegen</a:t>
            </a:r>
            <a:endParaRPr lang="nl-NL" dirty="0"/>
          </a:p>
        </p:txBody>
      </p:sp>
      <p:sp>
        <p:nvSpPr>
          <p:cNvPr id="23" name="Tijdelijke aanduiding voor afbeelding 3"/>
          <p:cNvSpPr>
            <a:spLocks noGrp="1" noChangeAspect="1"/>
          </p:cNvSpPr>
          <p:nvPr>
            <p:ph type="pic" sz="quarter" idx="21"/>
          </p:nvPr>
        </p:nvSpPr>
        <p:spPr>
          <a:xfrm>
            <a:off x="4919401" y="3920850"/>
            <a:ext cx="405902" cy="540000"/>
          </a:xfrm>
          <a:blipFill>
            <a:blip r:embed="rId4"/>
            <a:stretch>
              <a:fillRect/>
            </a:stretch>
          </a:blipFill>
        </p:spPr>
        <p:txBody>
          <a:bodyPr>
            <a:normAutofit/>
          </a:bodyPr>
          <a:lstStyle>
            <a:lvl1pPr marL="0" indent="0" algn="ctr">
              <a:buNone/>
              <a:defRPr sz="100">
                <a:solidFill>
                  <a:schemeClr val="bg1"/>
                </a:solidFill>
              </a:defRPr>
            </a:lvl1pPr>
          </a:lstStyle>
          <a:p>
            <a:r>
              <a:rPr lang="nl-NL"/>
              <a:t>Klik op het pictogram als u een afbeelding wilt toevoegen</a:t>
            </a:r>
            <a:endParaRPr lang="nl-NL" dirty="0"/>
          </a:p>
        </p:txBody>
      </p:sp>
      <p:sp>
        <p:nvSpPr>
          <p:cNvPr id="3" name="Titel 2">
            <a:extLst>
              <a:ext uri="{FF2B5EF4-FFF2-40B4-BE49-F238E27FC236}">
                <a16:creationId xmlns:a16="http://schemas.microsoft.com/office/drawing/2014/main" id="{D869C57F-4252-4209-A8BC-33FAC7ADB69A}"/>
              </a:ext>
            </a:extLst>
          </p:cNvPr>
          <p:cNvSpPr>
            <a:spLocks noGrp="1"/>
          </p:cNvSpPr>
          <p:nvPr>
            <p:ph type="title" hasCustomPrompt="1"/>
          </p:nvPr>
        </p:nvSpPr>
        <p:spPr>
          <a:xfrm>
            <a:off x="472500" y="3050453"/>
            <a:ext cx="3748266" cy="1069200"/>
          </a:xfrm>
        </p:spPr>
        <p:txBody>
          <a:bodyPr/>
          <a:lstStyle>
            <a:lvl1pPr>
              <a:defRPr>
                <a:solidFill>
                  <a:schemeClr val="tx1"/>
                </a:solidFill>
              </a:defRPr>
            </a:lvl1pPr>
          </a:lstStyle>
          <a:p>
            <a:r>
              <a:rPr lang="nl-NL" dirty="0"/>
              <a:t>Type een afsluitende zin</a:t>
            </a:r>
          </a:p>
        </p:txBody>
      </p:sp>
      <p:sp>
        <p:nvSpPr>
          <p:cNvPr id="11" name="Tijdelijke aanduiding voor dianummer 10">
            <a:extLst>
              <a:ext uri="{FF2B5EF4-FFF2-40B4-BE49-F238E27FC236}">
                <a16:creationId xmlns:a16="http://schemas.microsoft.com/office/drawing/2014/main" id="{A3A163FE-BA7A-4106-9910-A643D023C9F7}"/>
              </a:ext>
            </a:extLst>
          </p:cNvPr>
          <p:cNvSpPr>
            <a:spLocks noGrp="1"/>
          </p:cNvSpPr>
          <p:nvPr>
            <p:ph type="sldNum" sz="quarter" idx="22"/>
          </p:nvPr>
        </p:nvSpPr>
        <p:spPr/>
        <p:txBody>
          <a:bodyPr/>
          <a:lstStyle/>
          <a:p>
            <a:fld id="{6C93B359-CF0D-4389-949E-16A33FCBB3EC}" type="slidenum">
              <a:rPr lang="nl-NL" smtClean="0"/>
              <a:pPr/>
              <a:t>‹nr.›</a:t>
            </a:fld>
            <a:endParaRPr lang="nl-NL" dirty="0"/>
          </a:p>
        </p:txBody>
      </p:sp>
      <p:sp>
        <p:nvSpPr>
          <p:cNvPr id="25" name="Vertrouwelijkheidsniveau">
            <a:extLst>
              <a:ext uri="{FF2B5EF4-FFF2-40B4-BE49-F238E27FC236}">
                <a16:creationId xmlns:a16="http://schemas.microsoft.com/office/drawing/2014/main" id="{CAA5CBF2-B6F9-4237-8DE7-3D9FD8FFABB1}"/>
              </a:ext>
            </a:extLst>
          </p:cNvPr>
          <p:cNvSpPr>
            <a:spLocks noGrp="1"/>
          </p:cNvSpPr>
          <p:nvPr>
            <p:ph type="body" sz="quarter" idx="26" hasCustomPrompt="1"/>
          </p:nvPr>
        </p:nvSpPr>
        <p:spPr>
          <a:xfrm>
            <a:off x="472500" y="6528572"/>
            <a:ext cx="3196828" cy="183600"/>
          </a:xfrm>
        </p:spPr>
        <p:txBody>
          <a:bodyPr anchor="b" anchorCtr="0">
            <a:noAutofit/>
          </a:bodyPr>
          <a:lstStyle>
            <a:lvl1pPr marL="0" indent="0">
              <a:buNone/>
              <a:defRPr sz="675" cap="all" baseline="0">
                <a:solidFill>
                  <a:schemeClr val="tx1"/>
                </a:solidFill>
              </a:defRPr>
            </a:lvl1pPr>
          </a:lstStyle>
          <a:p>
            <a:pPr lvl="0"/>
            <a:r>
              <a:rPr lang="nl-NL" dirty="0"/>
              <a:t>[vertrouwelijkheidsniveau]</a:t>
            </a:r>
          </a:p>
        </p:txBody>
      </p:sp>
      <p:pic>
        <p:nvPicPr>
          <p:cNvPr id="24" name="Afbeelding 23">
            <a:extLst>
              <a:ext uri="{FF2B5EF4-FFF2-40B4-BE49-F238E27FC236}">
                <a16:creationId xmlns:a16="http://schemas.microsoft.com/office/drawing/2014/main" id="{6D7B6104-9A05-4402-8182-B45599888480}"/>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0" y="0"/>
            <a:ext cx="9144000" cy="1682496"/>
          </a:xfrm>
          <a:prstGeom prst="rect">
            <a:avLst/>
          </a:prstGeom>
        </p:spPr>
      </p:pic>
    </p:spTree>
    <p:extLst>
      <p:ext uri="{BB962C8B-B14F-4D97-AF65-F5344CB8AC3E}">
        <p14:creationId xmlns:p14="http://schemas.microsoft.com/office/powerpoint/2010/main" val="14131031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image" Target="../media/image7.png"/><Relationship Id="rId5" Type="http://schemas.openxmlformats.org/officeDocument/2006/relationships/theme" Target="../theme/theme2.xml"/><Relationship Id="rId4" Type="http://schemas.openxmlformats.org/officeDocument/2006/relationships/slideLayout" Target="../slideLayouts/slideLayout1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theme" Target="../theme/theme3.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472500" y="1281950"/>
            <a:ext cx="8199900" cy="1069200"/>
          </a:xfrm>
          <a:prstGeom prst="rect">
            <a:avLst/>
          </a:prstGeom>
        </p:spPr>
        <p:txBody>
          <a:bodyPr vert="horz" lIns="0" tIns="0" rIns="0" bIns="0" rtlCol="0" anchor="t" anchorCtr="0">
            <a:normAutofit/>
          </a:bodyPr>
          <a:lstStyle/>
          <a:p>
            <a:r>
              <a:rPr lang="nl-NL" dirty="0"/>
              <a:t>Klik om de stijl te bewerken</a:t>
            </a:r>
          </a:p>
        </p:txBody>
      </p:sp>
      <p:sp>
        <p:nvSpPr>
          <p:cNvPr id="3" name="Tijdelijke aanduiding voor tekst 2"/>
          <p:cNvSpPr>
            <a:spLocks noGrp="1"/>
          </p:cNvSpPr>
          <p:nvPr>
            <p:ph type="body" idx="1"/>
          </p:nvPr>
        </p:nvSpPr>
        <p:spPr>
          <a:xfrm>
            <a:off x="472500" y="2349499"/>
            <a:ext cx="8199900" cy="3963600"/>
          </a:xfrm>
          <a:prstGeom prst="rect">
            <a:avLst/>
          </a:prstGeom>
        </p:spPr>
        <p:txBody>
          <a:bodyPr vert="horz" lIns="0" tIns="0" rIns="0" bIns="0" rtlCol="0">
            <a:normAutofit/>
          </a:bodyPr>
          <a:lstStyle/>
          <a:p>
            <a:pPr lvl="0"/>
            <a:r>
              <a:rPr lang="nl-NL" dirty="0"/>
              <a:t>Tekststijl van het model bewerken</a:t>
            </a:r>
          </a:p>
          <a:p>
            <a:pPr lvl="1"/>
            <a:r>
              <a:rPr lang="nl-NL" dirty="0"/>
              <a:t>Tweede niveau</a:t>
            </a:r>
          </a:p>
          <a:p>
            <a:pPr lvl="2"/>
            <a:r>
              <a:rPr lang="nl-NL" dirty="0"/>
              <a:t>Derde niveau</a:t>
            </a:r>
          </a:p>
          <a:p>
            <a:pPr lvl="3"/>
            <a:r>
              <a:rPr lang="nl-NL" dirty="0"/>
              <a:t>Vierde niveau</a:t>
            </a:r>
          </a:p>
          <a:p>
            <a:pPr lvl="4"/>
            <a:r>
              <a:rPr lang="nl-NL" dirty="0"/>
              <a:t>Vijfde niveau</a:t>
            </a:r>
          </a:p>
          <a:p>
            <a:pPr lvl="5"/>
            <a:r>
              <a:rPr lang="nl-NL" dirty="0"/>
              <a:t>Zesde niveau</a:t>
            </a:r>
          </a:p>
          <a:p>
            <a:pPr lvl="6"/>
            <a:r>
              <a:rPr lang="nl-NL" dirty="0"/>
              <a:t>Zevende niveau</a:t>
            </a:r>
          </a:p>
          <a:p>
            <a:pPr lvl="7"/>
            <a:r>
              <a:rPr lang="nl-NL" dirty="0"/>
              <a:t>Achtste niveau</a:t>
            </a:r>
          </a:p>
          <a:p>
            <a:pPr lvl="8"/>
            <a:r>
              <a:rPr lang="nl-NL" dirty="0"/>
              <a:t>Negende niveau</a:t>
            </a:r>
          </a:p>
          <a:p>
            <a:pPr lvl="8"/>
            <a:endParaRPr lang="nl-NL" dirty="0"/>
          </a:p>
        </p:txBody>
      </p:sp>
      <p:sp>
        <p:nvSpPr>
          <p:cNvPr id="4" name="Tijdelijke aanduiding voor dianummer 3">
            <a:extLst>
              <a:ext uri="{FF2B5EF4-FFF2-40B4-BE49-F238E27FC236}">
                <a16:creationId xmlns:a16="http://schemas.microsoft.com/office/drawing/2014/main" id="{00C4A9ED-10BC-4655-9631-74B32DCB2A3C}"/>
              </a:ext>
            </a:extLst>
          </p:cNvPr>
          <p:cNvSpPr>
            <a:spLocks noGrp="1"/>
          </p:cNvSpPr>
          <p:nvPr>
            <p:ph type="sldNum" sz="quarter" idx="4"/>
          </p:nvPr>
        </p:nvSpPr>
        <p:spPr>
          <a:xfrm>
            <a:off x="8286300" y="6528572"/>
            <a:ext cx="383400" cy="183600"/>
          </a:xfrm>
          <a:prstGeom prst="rect">
            <a:avLst/>
          </a:prstGeom>
        </p:spPr>
        <p:txBody>
          <a:bodyPr vert="horz" lIns="0" tIns="0" rIns="0" bIns="0" rtlCol="0" anchor="b" anchorCtr="0"/>
          <a:lstStyle>
            <a:lvl1pPr algn="r">
              <a:defRPr sz="1200">
                <a:solidFill>
                  <a:schemeClr val="tx1"/>
                </a:solidFill>
              </a:defRPr>
            </a:lvl1pPr>
          </a:lstStyle>
          <a:p>
            <a:fld id="{6C93B359-CF0D-4389-949E-16A33FCBB3EC}" type="slidenum">
              <a:rPr lang="nl-NL" smtClean="0"/>
              <a:pPr/>
              <a:t>‹nr.›</a:t>
            </a:fld>
            <a:endParaRPr lang="nl-NL" dirty="0"/>
          </a:p>
        </p:txBody>
      </p:sp>
      <p:pic>
        <p:nvPicPr>
          <p:cNvPr id="6" name="Afbeelding 5">
            <a:extLst>
              <a:ext uri="{FF2B5EF4-FFF2-40B4-BE49-F238E27FC236}">
                <a16:creationId xmlns:a16="http://schemas.microsoft.com/office/drawing/2014/main" id="{1113A800-9FFB-4505-9B39-BBE671EBBBEA}"/>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0" y="0"/>
            <a:ext cx="9144000" cy="1065690"/>
          </a:xfrm>
          <a:prstGeom prst="rect">
            <a:avLst/>
          </a:prstGeom>
        </p:spPr>
      </p:pic>
    </p:spTree>
    <p:extLst>
      <p:ext uri="{BB962C8B-B14F-4D97-AF65-F5344CB8AC3E}">
        <p14:creationId xmlns:p14="http://schemas.microsoft.com/office/powerpoint/2010/main" val="3324857711"/>
      </p:ext>
    </p:extLst>
  </p:cSld>
  <p:clrMap bg1="lt1" tx1="dk1" bg2="lt2" tx2="dk2" accent1="accent1" accent2="accent2" accent3="accent3" accent4="accent4" accent5="accent5" accent6="accent6" hlink="hlink" folHlink="folHlink"/>
  <p:sldLayoutIdLst>
    <p:sldLayoutId id="2147483726" r:id="rId1"/>
    <p:sldLayoutId id="2147483666" r:id="rId2"/>
    <p:sldLayoutId id="2147483725" r:id="rId3"/>
    <p:sldLayoutId id="2147483731" r:id="rId4"/>
    <p:sldLayoutId id="2147483652" r:id="rId5"/>
    <p:sldLayoutId id="2147483728" r:id="rId6"/>
    <p:sldLayoutId id="2147483689" r:id="rId7"/>
    <p:sldLayoutId id="2147483730" r:id="rId8"/>
    <p:sldLayoutId id="2147483729" r:id="rId9"/>
    <p:sldLayoutId id="2147483716" r:id="rId10"/>
    <p:sldLayoutId id="2147483667" r:id="rId11"/>
    <p:sldLayoutId id="2147483722" r:id="rId12"/>
  </p:sldLayoutIdLst>
  <p:hf hdr="0" ftr="0" dt="0"/>
  <p:txStyles>
    <p:titleStyle>
      <a:lvl1pPr algn="l" defTabSz="914400" rtl="0" eaLnBrk="1" latinLnBrk="0" hangingPunct="1">
        <a:lnSpc>
          <a:spcPct val="90000"/>
        </a:lnSpc>
        <a:spcBef>
          <a:spcPct val="0"/>
        </a:spcBef>
        <a:buNone/>
        <a:defRPr sz="3600" b="0" kern="1200" baseline="0">
          <a:solidFill>
            <a:schemeClr val="tx2"/>
          </a:solidFill>
          <a:latin typeface="+mj-lt"/>
          <a:ea typeface="+mj-ea"/>
          <a:cs typeface="+mj-cs"/>
        </a:defRPr>
      </a:lvl1pPr>
    </p:titleStyle>
    <p:bodyStyle>
      <a:lvl1pPr marL="316800" indent="-316800" algn="l" defTabSz="914400" rtl="0" eaLnBrk="1" latinLnBrk="0" hangingPunct="1">
        <a:lnSpc>
          <a:spcPct val="90000"/>
        </a:lnSpc>
        <a:spcBef>
          <a:spcPts val="1200"/>
        </a:spcBef>
        <a:buClrTx/>
        <a:buSzPct val="100000"/>
        <a:buFont typeface="Arial" panose="020B0604020202020204" pitchFamily="34" charset="0"/>
        <a:buChar char="•"/>
        <a:defRPr sz="2400" kern="1200">
          <a:solidFill>
            <a:schemeClr val="tx1"/>
          </a:solidFill>
          <a:latin typeface="+mn-lt"/>
          <a:ea typeface="+mn-ea"/>
          <a:cs typeface="+mn-cs"/>
        </a:defRPr>
      </a:lvl1pPr>
      <a:lvl2pPr marL="630000" indent="-316800" algn="l" defTabSz="914400" rtl="0" eaLnBrk="1" latinLnBrk="0" hangingPunct="1">
        <a:lnSpc>
          <a:spcPct val="90000"/>
        </a:lnSpc>
        <a:spcBef>
          <a:spcPts val="1000"/>
        </a:spcBef>
        <a:buClrTx/>
        <a:buFont typeface="Verdana" panose="020B0604030504040204" pitchFamily="34" charset="0"/>
        <a:buChar char="–"/>
        <a:defRPr sz="2000" kern="1200">
          <a:solidFill>
            <a:schemeClr val="tx1"/>
          </a:solidFill>
          <a:latin typeface="+mn-lt"/>
          <a:ea typeface="+mn-ea"/>
          <a:cs typeface="+mn-cs"/>
        </a:defRPr>
      </a:lvl2pPr>
      <a:lvl3pPr marL="946800" indent="-316800" algn="l" defTabSz="914400" rtl="0" eaLnBrk="1" latinLnBrk="0" hangingPunct="1">
        <a:lnSpc>
          <a:spcPct val="90000"/>
        </a:lnSpc>
        <a:spcBef>
          <a:spcPts val="800"/>
        </a:spcBef>
        <a:buClrTx/>
        <a:buFont typeface="Wingdings" panose="05000000000000000000" pitchFamily="2" charset="2"/>
        <a:buChar char="§"/>
        <a:defRPr sz="1800" kern="1200">
          <a:solidFill>
            <a:schemeClr val="tx1"/>
          </a:solidFill>
          <a:latin typeface="+mn-lt"/>
          <a:ea typeface="+mn-ea"/>
          <a:cs typeface="+mn-cs"/>
        </a:defRPr>
      </a:lvl3pPr>
      <a:lvl4pPr marL="1260000" indent="-316800" algn="l" defTabSz="914400" rtl="0" eaLnBrk="1" latinLnBrk="0" hangingPunct="1">
        <a:lnSpc>
          <a:spcPct val="90000"/>
        </a:lnSpc>
        <a:spcBef>
          <a:spcPts val="600"/>
        </a:spcBef>
        <a:buClrTx/>
        <a:buFont typeface="Arial" panose="020B0604020202020204" pitchFamily="34" charset="0"/>
        <a:buChar char="•"/>
        <a:defRPr sz="1800" kern="1200">
          <a:solidFill>
            <a:schemeClr val="tx1"/>
          </a:solidFill>
          <a:latin typeface="+mn-lt"/>
          <a:ea typeface="+mn-ea"/>
          <a:cs typeface="+mn-cs"/>
        </a:defRPr>
      </a:lvl4pPr>
      <a:lvl5pPr marL="1576800" indent="-316800" algn="l" defTabSz="914400" rtl="0" eaLnBrk="1" latinLnBrk="0" hangingPunct="1">
        <a:lnSpc>
          <a:spcPct val="90000"/>
        </a:lnSpc>
        <a:spcBef>
          <a:spcPts val="600"/>
        </a:spcBef>
        <a:buClr>
          <a:schemeClr val="tx2"/>
        </a:buClr>
        <a:buFont typeface="Verdana" panose="020B0604030504040204" pitchFamily="34" charset="0"/>
        <a:buChar char="–"/>
        <a:defRPr sz="1600" kern="1200">
          <a:solidFill>
            <a:schemeClr val="tx2"/>
          </a:solidFill>
          <a:latin typeface="+mn-lt"/>
          <a:ea typeface="+mn-ea"/>
          <a:cs typeface="+mn-cs"/>
        </a:defRPr>
      </a:lvl5pPr>
      <a:lvl6pPr marL="1890000" indent="-316800" algn="l" defTabSz="914400" rtl="0" eaLnBrk="1" latinLnBrk="0" hangingPunct="1">
        <a:lnSpc>
          <a:spcPct val="90000"/>
        </a:lnSpc>
        <a:spcBef>
          <a:spcPts val="600"/>
        </a:spcBef>
        <a:buClr>
          <a:schemeClr val="tx1">
            <a:lumMod val="50000"/>
            <a:lumOff val="50000"/>
          </a:schemeClr>
        </a:buClr>
        <a:buFont typeface="Arial" panose="020B0604020202020204" pitchFamily="34" charset="0"/>
        <a:buChar char="•"/>
        <a:defRPr sz="1400" kern="1200">
          <a:solidFill>
            <a:schemeClr val="tx1">
              <a:lumMod val="50000"/>
              <a:lumOff val="50000"/>
            </a:schemeClr>
          </a:solidFill>
          <a:latin typeface="+mn-lt"/>
          <a:ea typeface="+mn-ea"/>
          <a:cs typeface="+mn-cs"/>
        </a:defRPr>
      </a:lvl6pPr>
      <a:lvl7pPr marL="72000" indent="-72000" algn="l" defTabSz="914400" rtl="0" eaLnBrk="1" latinLnBrk="0" hangingPunct="1">
        <a:lnSpc>
          <a:spcPct val="90000"/>
        </a:lnSpc>
        <a:spcBef>
          <a:spcPts val="600"/>
        </a:spcBef>
        <a:buClr>
          <a:schemeClr val="bg1"/>
        </a:buClr>
        <a:buSzPct val="25000"/>
        <a:buFont typeface="Verdana" panose="020B0604030504040204" pitchFamily="34" charset="0"/>
        <a:buChar char="'"/>
        <a:defRPr sz="1200" b="1" i="0" kern="1200">
          <a:solidFill>
            <a:schemeClr val="accent1"/>
          </a:solidFill>
          <a:latin typeface="+mn-lt"/>
          <a:ea typeface="+mn-ea"/>
          <a:cs typeface="+mn-cs"/>
        </a:defRPr>
      </a:lvl7pPr>
      <a:lvl8pPr marL="72000" indent="-72000" algn="l" defTabSz="914400" rtl="0" eaLnBrk="1" latinLnBrk="0" hangingPunct="1">
        <a:lnSpc>
          <a:spcPct val="90000"/>
        </a:lnSpc>
        <a:spcBef>
          <a:spcPts val="600"/>
        </a:spcBef>
        <a:buClr>
          <a:schemeClr val="bg1"/>
        </a:buClr>
        <a:buSzPct val="25000"/>
        <a:buFont typeface="Verdana" panose="020B0604030504040204" pitchFamily="34" charset="0"/>
        <a:buChar char="'"/>
        <a:defRPr sz="1200" i="0" kern="1200">
          <a:solidFill>
            <a:schemeClr val="tx1">
              <a:lumMod val="50000"/>
              <a:lumOff val="50000"/>
            </a:schemeClr>
          </a:solidFill>
          <a:latin typeface="+mn-lt"/>
          <a:ea typeface="+mn-ea"/>
          <a:cs typeface="+mn-cs"/>
        </a:defRPr>
      </a:lvl8pPr>
      <a:lvl9pPr marL="216000" indent="-144000" algn="l" defTabSz="914400" rtl="0" eaLnBrk="1" latinLnBrk="0" hangingPunct="1">
        <a:lnSpc>
          <a:spcPct val="90000"/>
        </a:lnSpc>
        <a:spcBef>
          <a:spcPts val="600"/>
        </a:spcBef>
        <a:buClr>
          <a:schemeClr val="tx1">
            <a:lumMod val="50000"/>
            <a:lumOff val="50000"/>
          </a:schemeClr>
        </a:buClr>
        <a:buFont typeface="Verdana" panose="020B0604030504040204" pitchFamily="34" charset="0"/>
        <a:buChar char="–"/>
        <a:defRPr sz="1200" i="0" kern="1200">
          <a:solidFill>
            <a:schemeClr val="tx1">
              <a:lumMod val="50000"/>
              <a:lumOff val="50000"/>
            </a:schemeClr>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99" name="shpKleurvlakBoven"/>
          <p:cNvSpPr>
            <a:spLocks noChangeArrowheads="1"/>
          </p:cNvSpPr>
          <p:nvPr/>
        </p:nvSpPr>
        <p:spPr bwMode="auto">
          <a:xfrm flipV="1">
            <a:off x="4438650" y="6541200"/>
            <a:ext cx="1875675" cy="45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p>
            <a:pPr eaLnBrk="0" fontAlgn="base" hangingPunct="0">
              <a:spcBef>
                <a:spcPct val="0"/>
              </a:spcBef>
              <a:spcAft>
                <a:spcPct val="0"/>
              </a:spcAft>
            </a:pPr>
            <a:endParaRPr lang="nl-NL" sz="1000" dirty="0">
              <a:solidFill>
                <a:srgbClr val="000000"/>
              </a:solidFill>
              <a:cs typeface="Arial" charset="0"/>
            </a:endParaRPr>
          </a:p>
        </p:txBody>
      </p:sp>
      <p:sp>
        <p:nvSpPr>
          <p:cNvPr id="1097" name="shpKleurvlakOnder" descr="Bar_Bottom"/>
          <p:cNvSpPr>
            <a:spLocks noChangeArrowheads="1"/>
          </p:cNvSpPr>
          <p:nvPr/>
        </p:nvSpPr>
        <p:spPr bwMode="auto">
          <a:xfrm>
            <a:off x="0" y="6318000"/>
            <a:ext cx="9144000" cy="539750"/>
          </a:xfrm>
          <a:prstGeom prst="rect">
            <a:avLst/>
          </a:prstGeom>
          <a:solidFill>
            <a:srgbClr val="F9E11E"/>
          </a:solidFill>
          <a:ln>
            <a:noFill/>
          </a:ln>
        </p:spPr>
        <p:txBody>
          <a:bodyPr anchor="ctr"/>
          <a:lstStyle/>
          <a:p>
            <a:pPr algn="ctr" fontAlgn="base">
              <a:spcBef>
                <a:spcPct val="0"/>
              </a:spcBef>
              <a:spcAft>
                <a:spcPct val="0"/>
              </a:spcAft>
            </a:pPr>
            <a:endParaRPr lang="nl-NL">
              <a:solidFill>
                <a:srgbClr val="FFFFFF"/>
              </a:solidFill>
              <a:cs typeface="Arial" charset="0"/>
            </a:endParaRPr>
          </a:p>
        </p:txBody>
      </p:sp>
      <p:sp>
        <p:nvSpPr>
          <p:cNvPr id="1070" name="Rectangle 46"/>
          <p:cNvSpPr>
            <a:spLocks noGrp="1" noChangeArrowheads="1"/>
          </p:cNvSpPr>
          <p:nvPr>
            <p:ph type="body" idx="1"/>
          </p:nvPr>
        </p:nvSpPr>
        <p:spPr bwMode="auto">
          <a:xfrm>
            <a:off x="468000" y="2070000"/>
            <a:ext cx="8402400" cy="414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nl-NL" dirty="0" err="1"/>
              <a:t>Klik</a:t>
            </a:r>
            <a:r>
              <a:rPr lang="nl-NL" dirty="0"/>
              <a:t> </a:t>
            </a:r>
            <a:r>
              <a:rPr lang="nl-NL" dirty="0" err="1"/>
              <a:t>om</a:t>
            </a:r>
            <a:r>
              <a:rPr lang="nl-NL" dirty="0"/>
              <a:t> het </a:t>
            </a:r>
            <a:r>
              <a:rPr lang="nl-NL" dirty="0" err="1"/>
              <a:t>opmaakprofiel</a:t>
            </a:r>
            <a:r>
              <a:rPr lang="nl-NL" dirty="0"/>
              <a:t> van de </a:t>
            </a:r>
            <a:r>
              <a:rPr lang="nl-NL" dirty="0" err="1"/>
              <a:t>modeltekst</a:t>
            </a:r>
            <a:r>
              <a:rPr lang="nl-NL" dirty="0"/>
              <a:t> </a:t>
            </a:r>
            <a:r>
              <a:rPr lang="nl-NL" dirty="0" err="1"/>
              <a:t>te</a:t>
            </a:r>
            <a:r>
              <a:rPr lang="nl-NL" dirty="0"/>
              <a:t> </a:t>
            </a:r>
            <a:r>
              <a:rPr lang="nl-NL" dirty="0" err="1"/>
              <a:t>bewerken</a:t>
            </a:r>
            <a:endParaRPr lang="nl-NL" dirty="0"/>
          </a:p>
          <a:p>
            <a:pPr lvl="1"/>
            <a:r>
              <a:rPr lang="nl-NL" dirty="0"/>
              <a:t>Tweede </a:t>
            </a:r>
            <a:r>
              <a:rPr lang="nl-NL" dirty="0" err="1"/>
              <a:t>niveau</a:t>
            </a:r>
            <a:r>
              <a:rPr lang="nl-NL" dirty="0"/>
              <a:t> </a:t>
            </a:r>
          </a:p>
          <a:p>
            <a:pPr lvl="2"/>
            <a:r>
              <a:rPr lang="nl-NL" dirty="0" err="1"/>
              <a:t>Derde</a:t>
            </a:r>
            <a:r>
              <a:rPr lang="nl-NL" dirty="0"/>
              <a:t> niveau</a:t>
            </a:r>
          </a:p>
          <a:p>
            <a:pPr lvl="4"/>
            <a:r>
              <a:rPr lang="nl-NL" dirty="0"/>
              <a:t> Vierde niveau</a:t>
            </a:r>
          </a:p>
          <a:p>
            <a:pPr lvl="5"/>
            <a:r>
              <a:rPr lang="nl-NL" sz="1800" dirty="0"/>
              <a:t>Vijfde niveau</a:t>
            </a:r>
            <a:endParaRPr lang="nl-NL" dirty="0"/>
          </a:p>
        </p:txBody>
      </p:sp>
      <p:sp>
        <p:nvSpPr>
          <p:cNvPr id="1095" name="shpTekst" descr="Bar_Top"/>
          <p:cNvSpPr>
            <a:spLocks noChangeArrowheads="1"/>
          </p:cNvSpPr>
          <p:nvPr/>
        </p:nvSpPr>
        <p:spPr bwMode="auto">
          <a:xfrm>
            <a:off x="0" y="0"/>
            <a:ext cx="9144000" cy="1071563"/>
          </a:xfrm>
          <a:prstGeom prst="rect">
            <a:avLst/>
          </a:prstGeom>
          <a:solidFill>
            <a:srgbClr val="F9E11E"/>
          </a:solidFill>
          <a:ln>
            <a:noFill/>
          </a:ln>
        </p:spPr>
        <p:txBody>
          <a:bodyPr anchor="ctr"/>
          <a:lstStyle/>
          <a:p>
            <a:pPr algn="ctr" fontAlgn="base">
              <a:spcBef>
                <a:spcPct val="0"/>
              </a:spcBef>
              <a:spcAft>
                <a:spcPct val="0"/>
              </a:spcAft>
            </a:pPr>
            <a:endParaRPr lang="nl-NL" dirty="0">
              <a:solidFill>
                <a:srgbClr val="FFFFFF"/>
              </a:solidFill>
              <a:cs typeface="Arial" charset="0"/>
            </a:endParaRPr>
          </a:p>
        </p:txBody>
      </p:sp>
      <p:sp>
        <p:nvSpPr>
          <p:cNvPr id="1069" name="Rectangle 45"/>
          <p:cNvSpPr>
            <a:spLocks noGrp="1" noChangeArrowheads="1"/>
          </p:cNvSpPr>
          <p:nvPr>
            <p:ph type="title"/>
          </p:nvPr>
        </p:nvSpPr>
        <p:spPr bwMode="auto">
          <a:xfrm>
            <a:off x="468000" y="1295999"/>
            <a:ext cx="840240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lvl="0"/>
            <a:endParaRPr lang="nl-NL" noProof="0" dirty="0"/>
          </a:p>
        </p:txBody>
      </p:sp>
      <p:sp>
        <p:nvSpPr>
          <p:cNvPr id="1100" name="shpBeeldmerk"/>
          <p:cNvSpPr>
            <a:spLocks noChangeArrowheads="1"/>
          </p:cNvSpPr>
          <p:nvPr/>
        </p:nvSpPr>
        <p:spPr bwMode="auto">
          <a:xfrm>
            <a:off x="468000" y="6613200"/>
            <a:ext cx="1904400" cy="11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p>
            <a:pPr eaLnBrk="0" fontAlgn="base" hangingPunct="0">
              <a:spcBef>
                <a:spcPct val="0"/>
              </a:spcBef>
              <a:spcAft>
                <a:spcPct val="0"/>
              </a:spcAft>
            </a:pPr>
            <a:fld id="{DD62E13F-49FF-4F5B-8E2D-F997ACAF2D81}" type="slidenum">
              <a:rPr lang="nl-NL" sz="1000">
                <a:solidFill>
                  <a:srgbClr val="000000"/>
                </a:solidFill>
                <a:cs typeface="Arial" charset="0"/>
              </a:rPr>
              <a:pPr eaLnBrk="0" fontAlgn="base" hangingPunct="0">
                <a:spcBef>
                  <a:spcPct val="0"/>
                </a:spcBef>
                <a:spcAft>
                  <a:spcPct val="0"/>
                </a:spcAft>
              </a:pPr>
              <a:t>‹nr.›</a:t>
            </a:fld>
            <a:endParaRPr lang="nl-NL" sz="1000" dirty="0">
              <a:solidFill>
                <a:srgbClr val="000000"/>
              </a:solidFill>
              <a:cs typeface="Arial" charset="0"/>
            </a:endParaRPr>
          </a:p>
        </p:txBody>
      </p:sp>
      <p:sp>
        <p:nvSpPr>
          <p:cNvPr id="1113" name="ZwarteBalk" hidden="1"/>
          <p:cNvSpPr>
            <a:spLocks noChangeArrowheads="1"/>
          </p:cNvSpPr>
          <p:nvPr/>
        </p:nvSpPr>
        <p:spPr bwMode="auto">
          <a:xfrm>
            <a:off x="8893175" y="0"/>
            <a:ext cx="250825" cy="6858000"/>
          </a:xfrm>
          <a:prstGeom prst="rect">
            <a:avLst/>
          </a:prstGeom>
          <a:solidFill>
            <a:srgbClr val="0000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lstStyle/>
          <a:p>
            <a:pPr eaLnBrk="0" fontAlgn="base" hangingPunct="0">
              <a:spcBef>
                <a:spcPct val="50000"/>
              </a:spcBef>
              <a:spcAft>
                <a:spcPct val="0"/>
              </a:spcAft>
            </a:pPr>
            <a:endParaRPr lang="nl-NL" sz="2200">
              <a:solidFill>
                <a:srgbClr val="000000"/>
              </a:solidFill>
            </a:endParaRPr>
          </a:p>
        </p:txBody>
      </p:sp>
      <p:pic>
        <p:nvPicPr>
          <p:cNvPr id="1121" name="LogoLandmacht"/>
          <p:cNvPicPr>
            <a:picLocks noChangeArrowheads="1"/>
          </p:cNvPicPr>
          <p:nvPr/>
        </p:nvPicPr>
        <p:blipFill>
          <a:blip r:embed="rId6">
            <a:extLst>
              <a:ext uri="{28A0092B-C50C-407E-A947-70E740481C1C}">
                <a14:useLocalDpi xmlns:a14="http://schemas.microsoft.com/office/drawing/2010/main" val="0"/>
              </a:ext>
            </a:extLst>
          </a:blip>
          <a:stretch>
            <a:fillRect/>
          </a:stretch>
        </p:blipFill>
        <p:spPr bwMode="auto">
          <a:xfrm>
            <a:off x="4335463" y="5215"/>
            <a:ext cx="439737" cy="8388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Date Placeholder 1" descr="Date"/>
          <p:cNvSpPr>
            <a:spLocks noGrp="1"/>
          </p:cNvSpPr>
          <p:nvPr>
            <p:ph type="dt" sz="half" idx="2"/>
          </p:nvPr>
        </p:nvSpPr>
        <p:spPr>
          <a:xfrm>
            <a:off x="7264800" y="6613200"/>
            <a:ext cx="1508400" cy="118800"/>
          </a:xfrm>
          <a:prstGeom prst="rect">
            <a:avLst/>
          </a:prstGeom>
        </p:spPr>
        <p:txBody>
          <a:bodyPr vert="horz" lIns="91440" tIns="45720" rIns="91440" bIns="45720" rtlCol="0" anchor="ctr"/>
          <a:lstStyle>
            <a:lvl1pPr algn="r">
              <a:defRPr sz="1000">
                <a:solidFill>
                  <a:schemeClr val="tx1"/>
                </a:solidFill>
              </a:defRPr>
            </a:lvl1pPr>
          </a:lstStyle>
          <a:p>
            <a:pPr eaLnBrk="0" fontAlgn="base" hangingPunct="0">
              <a:spcBef>
                <a:spcPct val="50000"/>
              </a:spcBef>
              <a:spcAft>
                <a:spcPct val="0"/>
              </a:spcAft>
            </a:pPr>
            <a:fld id="{C8A9CFE7-5C2A-4F72-9A06-E847A405BDFE}" type="datetime4">
              <a:rPr lang="nl-NL" smtClean="0">
                <a:solidFill>
                  <a:srgbClr val="000000"/>
                </a:solidFill>
              </a:rPr>
              <a:pPr eaLnBrk="0" fontAlgn="base" hangingPunct="0">
                <a:spcBef>
                  <a:spcPct val="50000"/>
                </a:spcBef>
                <a:spcAft>
                  <a:spcPct val="0"/>
                </a:spcAft>
              </a:pPr>
              <a:t>8 december 2020</a:t>
            </a:fld>
            <a:endParaRPr lang="nl-NL" dirty="0">
              <a:solidFill>
                <a:srgbClr val="000000"/>
              </a:solidFill>
            </a:endParaRPr>
          </a:p>
        </p:txBody>
      </p:sp>
    </p:spTree>
  </p:cSld>
  <p:clrMap bg1="lt1" tx1="dk1" bg2="lt2" tx2="dk2" accent1="accent1" accent2="accent2" accent3="accent3" accent4="accent4" accent5="accent5" accent6="accent6" hlink="hlink" folHlink="folHlink"/>
  <p:sldLayoutIdLst>
    <p:sldLayoutId id="2147483733" r:id="rId1"/>
    <p:sldLayoutId id="2147483734" r:id="rId2"/>
    <p:sldLayoutId id="2147483748" r:id="rId3"/>
    <p:sldLayoutId id="2147483749" r:id="rId4"/>
  </p:sldLayoutIdLst>
  <p:hf sldNum="0" hdr="0" ftr="0" dt="0"/>
  <p:txStyles>
    <p:titleStyle>
      <a:lvl1pPr algn="l" rtl="0" eaLnBrk="1" fontAlgn="base" hangingPunct="1">
        <a:spcBef>
          <a:spcPct val="0"/>
        </a:spcBef>
        <a:spcAft>
          <a:spcPct val="0"/>
        </a:spcAft>
        <a:defRPr sz="2600" baseline="0">
          <a:solidFill>
            <a:srgbClr val="007BC7"/>
          </a:solidFill>
          <a:latin typeface="+mj-lt"/>
          <a:ea typeface="+mj-ea"/>
          <a:cs typeface="+mj-cs"/>
        </a:defRPr>
      </a:lvl1pPr>
      <a:lvl2pPr algn="l" rtl="0" eaLnBrk="1" fontAlgn="base" hangingPunct="1">
        <a:spcBef>
          <a:spcPct val="0"/>
        </a:spcBef>
        <a:spcAft>
          <a:spcPct val="0"/>
        </a:spcAft>
        <a:defRPr sz="2600">
          <a:solidFill>
            <a:srgbClr val="E17000"/>
          </a:solidFill>
          <a:latin typeface="Verdana" pitchFamily="34" charset="0"/>
        </a:defRPr>
      </a:lvl2pPr>
      <a:lvl3pPr algn="l" rtl="0" eaLnBrk="1" fontAlgn="base" hangingPunct="1">
        <a:spcBef>
          <a:spcPct val="0"/>
        </a:spcBef>
        <a:spcAft>
          <a:spcPct val="0"/>
        </a:spcAft>
        <a:defRPr sz="2600">
          <a:solidFill>
            <a:srgbClr val="E17000"/>
          </a:solidFill>
          <a:latin typeface="Verdana" pitchFamily="34" charset="0"/>
        </a:defRPr>
      </a:lvl3pPr>
      <a:lvl4pPr algn="l" rtl="0" eaLnBrk="1" fontAlgn="base" hangingPunct="1">
        <a:spcBef>
          <a:spcPct val="0"/>
        </a:spcBef>
        <a:spcAft>
          <a:spcPct val="0"/>
        </a:spcAft>
        <a:defRPr sz="2600">
          <a:solidFill>
            <a:srgbClr val="E17000"/>
          </a:solidFill>
          <a:latin typeface="Verdana" pitchFamily="34" charset="0"/>
        </a:defRPr>
      </a:lvl4pPr>
      <a:lvl5pPr algn="l" rtl="0" eaLnBrk="1" fontAlgn="base" hangingPunct="1">
        <a:spcBef>
          <a:spcPct val="0"/>
        </a:spcBef>
        <a:spcAft>
          <a:spcPct val="0"/>
        </a:spcAft>
        <a:defRPr sz="2600">
          <a:solidFill>
            <a:srgbClr val="E17000"/>
          </a:solidFill>
          <a:latin typeface="Verdana" pitchFamily="34" charset="0"/>
        </a:defRPr>
      </a:lvl5pPr>
      <a:lvl6pPr marL="457200" algn="l" rtl="0" eaLnBrk="1" fontAlgn="base" hangingPunct="1">
        <a:spcBef>
          <a:spcPct val="0"/>
        </a:spcBef>
        <a:spcAft>
          <a:spcPct val="0"/>
        </a:spcAft>
        <a:defRPr sz="2600">
          <a:solidFill>
            <a:srgbClr val="E17000"/>
          </a:solidFill>
          <a:latin typeface="Verdana" pitchFamily="34" charset="0"/>
        </a:defRPr>
      </a:lvl6pPr>
      <a:lvl7pPr marL="914400" algn="l" rtl="0" eaLnBrk="1" fontAlgn="base" hangingPunct="1">
        <a:spcBef>
          <a:spcPct val="0"/>
        </a:spcBef>
        <a:spcAft>
          <a:spcPct val="0"/>
        </a:spcAft>
        <a:defRPr sz="2600">
          <a:solidFill>
            <a:srgbClr val="E17000"/>
          </a:solidFill>
          <a:latin typeface="Verdana" pitchFamily="34" charset="0"/>
        </a:defRPr>
      </a:lvl7pPr>
      <a:lvl8pPr marL="1371600" algn="l" rtl="0" eaLnBrk="1" fontAlgn="base" hangingPunct="1">
        <a:spcBef>
          <a:spcPct val="0"/>
        </a:spcBef>
        <a:spcAft>
          <a:spcPct val="0"/>
        </a:spcAft>
        <a:defRPr sz="2600">
          <a:solidFill>
            <a:srgbClr val="E17000"/>
          </a:solidFill>
          <a:latin typeface="Verdana" pitchFamily="34" charset="0"/>
        </a:defRPr>
      </a:lvl8pPr>
      <a:lvl9pPr marL="1828800" algn="l" rtl="0" eaLnBrk="1" fontAlgn="base" hangingPunct="1">
        <a:spcBef>
          <a:spcPct val="0"/>
        </a:spcBef>
        <a:spcAft>
          <a:spcPct val="0"/>
        </a:spcAft>
        <a:defRPr sz="2600">
          <a:solidFill>
            <a:srgbClr val="E17000"/>
          </a:solidFill>
          <a:latin typeface="Verdana" pitchFamily="34" charset="0"/>
        </a:defRPr>
      </a:lvl9pPr>
    </p:titleStyle>
    <p:bodyStyle>
      <a:lvl1pPr marL="342900" indent="-342900" algn="l" rtl="0" eaLnBrk="1" fontAlgn="base" hangingPunct="1">
        <a:spcBef>
          <a:spcPts val="423"/>
        </a:spcBef>
        <a:spcAft>
          <a:spcPct val="0"/>
        </a:spcAft>
        <a:buFont typeface="Arial" pitchFamily="34" charset="0"/>
        <a:buChar char="•"/>
        <a:defRPr sz="1800">
          <a:solidFill>
            <a:srgbClr val="000000"/>
          </a:solidFill>
          <a:latin typeface="+mn-lt"/>
          <a:ea typeface="+mn-ea"/>
          <a:cs typeface="+mn-cs"/>
        </a:defRPr>
      </a:lvl1pPr>
      <a:lvl2pPr marL="741600" indent="-284400" algn="l" rtl="0" eaLnBrk="1" fontAlgn="base" hangingPunct="1">
        <a:spcBef>
          <a:spcPts val="423"/>
        </a:spcBef>
        <a:spcAft>
          <a:spcPct val="0"/>
        </a:spcAft>
        <a:buFont typeface="Verdana" pitchFamily="34" charset="0"/>
        <a:buChar char="–"/>
        <a:defRPr sz="1800">
          <a:solidFill>
            <a:srgbClr val="000000"/>
          </a:solidFill>
          <a:latin typeface="+mn-lt"/>
        </a:defRPr>
      </a:lvl2pPr>
      <a:lvl3pPr marL="965200" indent="-342900" algn="l" rtl="0" eaLnBrk="1" fontAlgn="base" hangingPunct="1">
        <a:spcBef>
          <a:spcPts val="423"/>
        </a:spcBef>
        <a:spcAft>
          <a:spcPct val="0"/>
        </a:spcAft>
        <a:buFont typeface="Arial" pitchFamily="34" charset="0"/>
        <a:buChar char="•"/>
        <a:defRPr sz="1800">
          <a:solidFill>
            <a:srgbClr val="000000"/>
          </a:solidFill>
          <a:latin typeface="+mn-lt"/>
        </a:defRPr>
      </a:lvl3pPr>
      <a:lvl4pPr marL="989013" indent="0" algn="l" rtl="0" eaLnBrk="1" fontAlgn="base" hangingPunct="1">
        <a:spcBef>
          <a:spcPct val="5000"/>
        </a:spcBef>
        <a:spcAft>
          <a:spcPct val="0"/>
        </a:spcAft>
        <a:buFont typeface="Verdana" pitchFamily="34" charset="0"/>
        <a:buNone/>
        <a:defRPr sz="2200">
          <a:solidFill>
            <a:srgbClr val="000000"/>
          </a:solidFill>
          <a:latin typeface="+mn-lt"/>
        </a:defRPr>
      </a:lvl4pPr>
      <a:lvl5pPr marL="1631950" indent="-285750" algn="l" rtl="0" eaLnBrk="1" fontAlgn="base" hangingPunct="1">
        <a:spcBef>
          <a:spcPts val="423"/>
        </a:spcBef>
        <a:spcAft>
          <a:spcPct val="0"/>
        </a:spcAft>
        <a:buFont typeface="Verdana" pitchFamily="34" charset="0"/>
        <a:buChar char="–"/>
        <a:defRPr sz="1800" baseline="0">
          <a:solidFill>
            <a:srgbClr val="000000"/>
          </a:solidFill>
          <a:latin typeface="+mn-lt"/>
        </a:defRPr>
      </a:lvl5pPr>
      <a:lvl6pPr marL="1803400" algn="l" rtl="0" eaLnBrk="1" fontAlgn="base" hangingPunct="1">
        <a:spcBef>
          <a:spcPts val="423"/>
        </a:spcBef>
        <a:spcAft>
          <a:spcPct val="0"/>
        </a:spcAft>
        <a:buFont typeface="Verdana" pitchFamily="34" charset="0"/>
        <a:buChar char="»"/>
        <a:defRPr sz="1800" baseline="0">
          <a:solidFill>
            <a:srgbClr val="000000"/>
          </a:solidFill>
          <a:latin typeface="+mn-lt"/>
        </a:defRPr>
      </a:lvl6pPr>
      <a:lvl7pPr marL="2260600" algn="l" rtl="0" eaLnBrk="1" fontAlgn="base" hangingPunct="1">
        <a:spcBef>
          <a:spcPct val="5000"/>
        </a:spcBef>
        <a:spcAft>
          <a:spcPct val="0"/>
        </a:spcAft>
        <a:buFont typeface="Verdana" pitchFamily="34" charset="0"/>
        <a:buChar char="»"/>
        <a:defRPr sz="2200">
          <a:solidFill>
            <a:srgbClr val="000000"/>
          </a:solidFill>
          <a:latin typeface="+mn-lt"/>
        </a:defRPr>
      </a:lvl7pPr>
      <a:lvl8pPr marL="2717800" algn="l" rtl="0" eaLnBrk="1" fontAlgn="base" hangingPunct="1">
        <a:spcBef>
          <a:spcPct val="5000"/>
        </a:spcBef>
        <a:spcAft>
          <a:spcPct val="0"/>
        </a:spcAft>
        <a:buFont typeface="Verdana" pitchFamily="34" charset="0"/>
        <a:buChar char="»"/>
        <a:defRPr sz="2200">
          <a:solidFill>
            <a:srgbClr val="000000"/>
          </a:solidFill>
          <a:latin typeface="+mn-lt"/>
        </a:defRPr>
      </a:lvl8pPr>
      <a:lvl9pPr marL="3175000" algn="l" rtl="0" eaLnBrk="1" fontAlgn="base" hangingPunct="1">
        <a:spcBef>
          <a:spcPct val="5000"/>
        </a:spcBef>
        <a:spcAft>
          <a:spcPct val="0"/>
        </a:spcAft>
        <a:buFont typeface="Verdana" pitchFamily="34" charset="0"/>
        <a:buChar char="»"/>
        <a:defRPr sz="2200">
          <a:solidFill>
            <a:srgbClr val="000000"/>
          </a:solidFill>
          <a:latin typeface="+mn-lt"/>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472500" y="1281950"/>
            <a:ext cx="8199900" cy="1069200"/>
          </a:xfrm>
          <a:prstGeom prst="rect">
            <a:avLst/>
          </a:prstGeom>
        </p:spPr>
        <p:txBody>
          <a:bodyPr vert="horz" lIns="0" tIns="0" rIns="0" bIns="0" rtlCol="0" anchor="t" anchorCtr="0">
            <a:normAutofit/>
          </a:bodyPr>
          <a:lstStyle/>
          <a:p>
            <a:r>
              <a:rPr lang="nl-NL" dirty="0"/>
              <a:t>Klik om de stijl te bewerken</a:t>
            </a:r>
          </a:p>
        </p:txBody>
      </p:sp>
      <p:sp>
        <p:nvSpPr>
          <p:cNvPr id="3" name="Tijdelijke aanduiding voor tekst 2"/>
          <p:cNvSpPr>
            <a:spLocks noGrp="1"/>
          </p:cNvSpPr>
          <p:nvPr>
            <p:ph type="body" idx="1"/>
          </p:nvPr>
        </p:nvSpPr>
        <p:spPr>
          <a:xfrm>
            <a:off x="472500" y="2349499"/>
            <a:ext cx="8199900" cy="3963600"/>
          </a:xfrm>
          <a:prstGeom prst="rect">
            <a:avLst/>
          </a:prstGeom>
        </p:spPr>
        <p:txBody>
          <a:bodyPr vert="horz" lIns="0" tIns="0" rIns="0" bIns="0" rtlCol="0">
            <a:normAutofit/>
          </a:bodyPr>
          <a:lstStyle/>
          <a:p>
            <a:pPr lvl="0"/>
            <a:r>
              <a:rPr lang="nl-NL" dirty="0"/>
              <a:t>Tekststijl van het model bewerken</a:t>
            </a:r>
          </a:p>
          <a:p>
            <a:pPr lvl="1"/>
            <a:r>
              <a:rPr lang="nl-NL" dirty="0"/>
              <a:t>Tweede niveau</a:t>
            </a:r>
          </a:p>
          <a:p>
            <a:pPr lvl="2"/>
            <a:r>
              <a:rPr lang="nl-NL" dirty="0"/>
              <a:t>Derde niveau</a:t>
            </a:r>
          </a:p>
          <a:p>
            <a:pPr lvl="3"/>
            <a:r>
              <a:rPr lang="nl-NL" dirty="0"/>
              <a:t>Vierde niveau</a:t>
            </a:r>
          </a:p>
          <a:p>
            <a:pPr lvl="4"/>
            <a:r>
              <a:rPr lang="nl-NL" dirty="0"/>
              <a:t>Vijfde niveau</a:t>
            </a:r>
          </a:p>
          <a:p>
            <a:pPr lvl="5"/>
            <a:r>
              <a:rPr lang="nl-NL" dirty="0"/>
              <a:t>Zesde niveau</a:t>
            </a:r>
          </a:p>
          <a:p>
            <a:pPr lvl="6"/>
            <a:r>
              <a:rPr lang="nl-NL" dirty="0"/>
              <a:t>Zevende niveau</a:t>
            </a:r>
          </a:p>
          <a:p>
            <a:pPr lvl="7"/>
            <a:r>
              <a:rPr lang="nl-NL" dirty="0"/>
              <a:t>Achtste niveau</a:t>
            </a:r>
          </a:p>
          <a:p>
            <a:pPr lvl="8"/>
            <a:r>
              <a:rPr lang="nl-NL" dirty="0"/>
              <a:t>Negende niveau</a:t>
            </a:r>
          </a:p>
          <a:p>
            <a:pPr lvl="8"/>
            <a:endParaRPr lang="nl-NL" dirty="0"/>
          </a:p>
        </p:txBody>
      </p:sp>
      <p:sp>
        <p:nvSpPr>
          <p:cNvPr id="4" name="Tijdelijke aanduiding voor dianummer 3">
            <a:extLst>
              <a:ext uri="{FF2B5EF4-FFF2-40B4-BE49-F238E27FC236}">
                <a16:creationId xmlns:a16="http://schemas.microsoft.com/office/drawing/2014/main" id="{00C4A9ED-10BC-4655-9631-74B32DCB2A3C}"/>
              </a:ext>
            </a:extLst>
          </p:cNvPr>
          <p:cNvSpPr>
            <a:spLocks noGrp="1"/>
          </p:cNvSpPr>
          <p:nvPr>
            <p:ph type="sldNum" sz="quarter" idx="4"/>
          </p:nvPr>
        </p:nvSpPr>
        <p:spPr>
          <a:xfrm>
            <a:off x="8286300" y="6528572"/>
            <a:ext cx="383400" cy="183600"/>
          </a:xfrm>
          <a:prstGeom prst="rect">
            <a:avLst/>
          </a:prstGeom>
        </p:spPr>
        <p:txBody>
          <a:bodyPr vert="horz" lIns="0" tIns="0" rIns="0" bIns="0" rtlCol="0" anchor="b" anchorCtr="0"/>
          <a:lstStyle>
            <a:lvl1pPr algn="r">
              <a:defRPr sz="900">
                <a:solidFill>
                  <a:schemeClr val="tx1"/>
                </a:solidFill>
              </a:defRPr>
            </a:lvl1pPr>
          </a:lstStyle>
          <a:p>
            <a:fld id="{6C93B359-CF0D-4389-949E-16A33FCBB3EC}" type="slidenum">
              <a:rPr lang="nl-NL" smtClean="0"/>
              <a:pPr/>
              <a:t>‹nr.›</a:t>
            </a:fld>
            <a:endParaRPr lang="nl-NL" dirty="0"/>
          </a:p>
        </p:txBody>
      </p:sp>
      <p:pic>
        <p:nvPicPr>
          <p:cNvPr id="6" name="Afbeelding 5">
            <a:extLst>
              <a:ext uri="{FF2B5EF4-FFF2-40B4-BE49-F238E27FC236}">
                <a16:creationId xmlns:a16="http://schemas.microsoft.com/office/drawing/2014/main" id="{1113A800-9FFB-4505-9B39-BBE671EBBBEA}"/>
              </a:ext>
            </a:extLst>
          </p:cNvPr>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0" y="0"/>
            <a:ext cx="9144000" cy="1065690"/>
          </a:xfrm>
          <a:prstGeom prst="rect">
            <a:avLst/>
          </a:prstGeom>
        </p:spPr>
      </p:pic>
    </p:spTree>
    <p:extLst>
      <p:ext uri="{BB962C8B-B14F-4D97-AF65-F5344CB8AC3E}">
        <p14:creationId xmlns:p14="http://schemas.microsoft.com/office/powerpoint/2010/main" val="3948227227"/>
      </p:ext>
    </p:extLst>
  </p:cSld>
  <p:clrMap bg1="lt1" tx1="dk1" bg2="lt2" tx2="dk2" accent1="accent1" accent2="accent2" accent3="accent3" accent4="accent4" accent5="accent5" accent6="accent6" hlink="hlink" folHlink="folHlink"/>
  <p:sldLayoutIdLst>
    <p:sldLayoutId id="2147483736" r:id="rId1"/>
    <p:sldLayoutId id="2147483737" r:id="rId2"/>
    <p:sldLayoutId id="2147483738" r:id="rId3"/>
    <p:sldLayoutId id="2147483739" r:id="rId4"/>
    <p:sldLayoutId id="2147483740" r:id="rId5"/>
    <p:sldLayoutId id="2147483741" r:id="rId6"/>
    <p:sldLayoutId id="2147483742" r:id="rId7"/>
    <p:sldLayoutId id="2147483743" r:id="rId8"/>
    <p:sldLayoutId id="2147483744" r:id="rId9"/>
    <p:sldLayoutId id="2147483745" r:id="rId10"/>
    <p:sldLayoutId id="2147483746" r:id="rId11"/>
    <p:sldLayoutId id="2147483747" r:id="rId12"/>
  </p:sldLayoutIdLst>
  <p:hf hdr="0" ftr="0" dt="0"/>
  <p:txStyles>
    <p:titleStyle>
      <a:lvl1pPr algn="l" defTabSz="685800" rtl="0" eaLnBrk="1" latinLnBrk="0" hangingPunct="1">
        <a:lnSpc>
          <a:spcPct val="90000"/>
        </a:lnSpc>
        <a:spcBef>
          <a:spcPct val="0"/>
        </a:spcBef>
        <a:buNone/>
        <a:defRPr sz="2700" b="0" kern="1200" baseline="0">
          <a:solidFill>
            <a:schemeClr val="tx2"/>
          </a:solidFill>
          <a:latin typeface="+mj-lt"/>
          <a:ea typeface="+mj-ea"/>
          <a:cs typeface="+mj-cs"/>
        </a:defRPr>
      </a:lvl1pPr>
    </p:titleStyle>
    <p:bodyStyle>
      <a:lvl1pPr marL="237600" indent="-237600" algn="l" defTabSz="685800" rtl="0" eaLnBrk="1" latinLnBrk="0" hangingPunct="1">
        <a:lnSpc>
          <a:spcPct val="90000"/>
        </a:lnSpc>
        <a:spcBef>
          <a:spcPts val="900"/>
        </a:spcBef>
        <a:buClrTx/>
        <a:buSzPct val="100000"/>
        <a:buFont typeface="Arial" panose="020B0604020202020204" pitchFamily="34" charset="0"/>
        <a:buChar char="•"/>
        <a:defRPr sz="1800" kern="1200">
          <a:solidFill>
            <a:schemeClr val="tx1"/>
          </a:solidFill>
          <a:latin typeface="+mn-lt"/>
          <a:ea typeface="+mn-ea"/>
          <a:cs typeface="+mn-cs"/>
        </a:defRPr>
      </a:lvl1pPr>
      <a:lvl2pPr marL="472500" indent="-237600" algn="l" defTabSz="685800" rtl="0" eaLnBrk="1" latinLnBrk="0" hangingPunct="1">
        <a:lnSpc>
          <a:spcPct val="90000"/>
        </a:lnSpc>
        <a:spcBef>
          <a:spcPts val="750"/>
        </a:spcBef>
        <a:buClrTx/>
        <a:buFont typeface="Verdana" panose="020B0604030504040204" pitchFamily="34" charset="0"/>
        <a:buChar char="–"/>
        <a:defRPr sz="1500" kern="1200">
          <a:solidFill>
            <a:schemeClr val="tx1"/>
          </a:solidFill>
          <a:latin typeface="+mn-lt"/>
          <a:ea typeface="+mn-ea"/>
          <a:cs typeface="+mn-cs"/>
        </a:defRPr>
      </a:lvl2pPr>
      <a:lvl3pPr marL="710100" indent="-237600" algn="l" defTabSz="685800" rtl="0" eaLnBrk="1" latinLnBrk="0" hangingPunct="1">
        <a:lnSpc>
          <a:spcPct val="90000"/>
        </a:lnSpc>
        <a:spcBef>
          <a:spcPts val="600"/>
        </a:spcBef>
        <a:buClrTx/>
        <a:buFont typeface="Wingdings" panose="05000000000000000000" pitchFamily="2" charset="2"/>
        <a:buChar char="§"/>
        <a:defRPr sz="1350" kern="1200">
          <a:solidFill>
            <a:schemeClr val="tx1"/>
          </a:solidFill>
          <a:latin typeface="+mn-lt"/>
          <a:ea typeface="+mn-ea"/>
          <a:cs typeface="+mn-cs"/>
        </a:defRPr>
      </a:lvl3pPr>
      <a:lvl4pPr marL="945000" indent="-237600" algn="l" defTabSz="685800" rtl="0" eaLnBrk="1" latinLnBrk="0" hangingPunct="1">
        <a:lnSpc>
          <a:spcPct val="90000"/>
        </a:lnSpc>
        <a:spcBef>
          <a:spcPts val="450"/>
        </a:spcBef>
        <a:buClrTx/>
        <a:buFont typeface="Arial" panose="020B0604020202020204" pitchFamily="34" charset="0"/>
        <a:buChar char="•"/>
        <a:defRPr sz="1350" kern="1200">
          <a:solidFill>
            <a:schemeClr val="tx1"/>
          </a:solidFill>
          <a:latin typeface="+mn-lt"/>
          <a:ea typeface="+mn-ea"/>
          <a:cs typeface="+mn-cs"/>
        </a:defRPr>
      </a:lvl4pPr>
      <a:lvl5pPr marL="1182600" indent="-237600" algn="l" defTabSz="685800" rtl="0" eaLnBrk="1" latinLnBrk="0" hangingPunct="1">
        <a:lnSpc>
          <a:spcPct val="90000"/>
        </a:lnSpc>
        <a:spcBef>
          <a:spcPts val="450"/>
        </a:spcBef>
        <a:buClr>
          <a:schemeClr val="tx2"/>
        </a:buClr>
        <a:buFont typeface="Verdana" panose="020B0604030504040204" pitchFamily="34" charset="0"/>
        <a:buChar char="–"/>
        <a:defRPr sz="1200" kern="1200">
          <a:solidFill>
            <a:schemeClr val="tx2"/>
          </a:solidFill>
          <a:latin typeface="+mn-lt"/>
          <a:ea typeface="+mn-ea"/>
          <a:cs typeface="+mn-cs"/>
        </a:defRPr>
      </a:lvl5pPr>
      <a:lvl6pPr marL="1417500" indent="-237600" algn="l" defTabSz="685800" rtl="0" eaLnBrk="1" latinLnBrk="0" hangingPunct="1">
        <a:lnSpc>
          <a:spcPct val="90000"/>
        </a:lnSpc>
        <a:spcBef>
          <a:spcPts val="450"/>
        </a:spcBef>
        <a:buClr>
          <a:schemeClr val="tx1">
            <a:lumMod val="50000"/>
            <a:lumOff val="50000"/>
          </a:schemeClr>
        </a:buClr>
        <a:buFont typeface="Arial" panose="020B0604020202020204" pitchFamily="34" charset="0"/>
        <a:buChar char="•"/>
        <a:defRPr sz="1050" kern="1200">
          <a:solidFill>
            <a:schemeClr val="tx1">
              <a:lumMod val="50000"/>
              <a:lumOff val="50000"/>
            </a:schemeClr>
          </a:solidFill>
          <a:latin typeface="+mn-lt"/>
          <a:ea typeface="+mn-ea"/>
          <a:cs typeface="+mn-cs"/>
        </a:defRPr>
      </a:lvl6pPr>
      <a:lvl7pPr marL="54000" indent="-54000" algn="l" defTabSz="685800" rtl="0" eaLnBrk="1" latinLnBrk="0" hangingPunct="1">
        <a:lnSpc>
          <a:spcPct val="90000"/>
        </a:lnSpc>
        <a:spcBef>
          <a:spcPts val="450"/>
        </a:spcBef>
        <a:buClr>
          <a:schemeClr val="bg1"/>
        </a:buClr>
        <a:buSzPct val="25000"/>
        <a:buFont typeface="Verdana" panose="020B0604030504040204" pitchFamily="34" charset="0"/>
        <a:buChar char="'"/>
        <a:defRPr sz="900" b="1" i="0" kern="1200">
          <a:solidFill>
            <a:schemeClr val="accent1"/>
          </a:solidFill>
          <a:latin typeface="+mn-lt"/>
          <a:ea typeface="+mn-ea"/>
          <a:cs typeface="+mn-cs"/>
        </a:defRPr>
      </a:lvl7pPr>
      <a:lvl8pPr marL="54000" indent="-54000" algn="l" defTabSz="685800" rtl="0" eaLnBrk="1" latinLnBrk="0" hangingPunct="1">
        <a:lnSpc>
          <a:spcPct val="90000"/>
        </a:lnSpc>
        <a:spcBef>
          <a:spcPts val="450"/>
        </a:spcBef>
        <a:buClr>
          <a:schemeClr val="bg1"/>
        </a:buClr>
        <a:buSzPct val="25000"/>
        <a:buFont typeface="Verdana" panose="020B0604030504040204" pitchFamily="34" charset="0"/>
        <a:buChar char="'"/>
        <a:defRPr sz="900" i="0" kern="1200">
          <a:solidFill>
            <a:schemeClr val="tx1">
              <a:lumMod val="50000"/>
              <a:lumOff val="50000"/>
            </a:schemeClr>
          </a:solidFill>
          <a:latin typeface="+mn-lt"/>
          <a:ea typeface="+mn-ea"/>
          <a:cs typeface="+mn-cs"/>
        </a:defRPr>
      </a:lvl8pPr>
      <a:lvl9pPr marL="162000" indent="-108000" algn="l" defTabSz="685800" rtl="0" eaLnBrk="1" latinLnBrk="0" hangingPunct="1">
        <a:lnSpc>
          <a:spcPct val="90000"/>
        </a:lnSpc>
        <a:spcBef>
          <a:spcPts val="450"/>
        </a:spcBef>
        <a:buClr>
          <a:schemeClr val="tx1">
            <a:lumMod val="50000"/>
            <a:lumOff val="50000"/>
          </a:schemeClr>
        </a:buClr>
        <a:buFont typeface="Verdana" panose="020B0604030504040204" pitchFamily="34" charset="0"/>
        <a:buChar char="–"/>
        <a:defRPr sz="900" i="0" kern="1200">
          <a:solidFill>
            <a:schemeClr val="tx1">
              <a:lumMod val="50000"/>
              <a:lumOff val="50000"/>
            </a:schemeClr>
          </a:solidFill>
          <a:latin typeface="+mn-lt"/>
          <a:ea typeface="+mn-ea"/>
          <a:cs typeface="+mn-cs"/>
        </a:defRPr>
      </a:lvl9pPr>
    </p:bodyStyle>
    <p:otherStyle>
      <a:defPPr>
        <a:defRPr lang="nl-NL"/>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2" Type="http://schemas.openxmlformats.org/officeDocument/2006/relationships/hyperlink" Target="https://www.rijkswaterstaat.nl/zakelijk/zakendoen-met-rijkswaterstaat/inkoopbeleid/aanbesteden/economische-meest-voordelige-inschrijving.aspx" TargetMode="External"/><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4.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5.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6.xml.rels><?xml version="1.0" encoding="UTF-8" standalone="yes"?>
<Relationships xmlns="http://schemas.openxmlformats.org/package/2006/relationships"><Relationship Id="rId3" Type="http://schemas.openxmlformats.org/officeDocument/2006/relationships/hyperlink" Target="https://wetten.overheid.nl/BWBR0008498/2020-07-01/#Hoofdstuk2_Afdeling5_Artikel2.28" TargetMode="External"/><Relationship Id="rId2" Type="http://schemas.openxmlformats.org/officeDocument/2006/relationships/hyperlink" Target="https://wetten.overheid.nl/BWBR0008498/2020-07-01/#Hoofdstuk2_Afdeling5_Artikel2.26" TargetMode="External"/><Relationship Id="rId1" Type="http://schemas.openxmlformats.org/officeDocument/2006/relationships/slideLayout" Target="../slideLayouts/slideLayout14.xml"/></Relationships>
</file>

<file path=ppt/slides/_rels/slide3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4.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41.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ndertitel 1"/>
          <p:cNvSpPr>
            <a:spLocks noGrp="1"/>
          </p:cNvSpPr>
          <p:nvPr>
            <p:ph type="subTitle" idx="1"/>
          </p:nvPr>
        </p:nvSpPr>
        <p:spPr>
          <a:xfrm>
            <a:off x="4914000" y="3600450"/>
            <a:ext cx="4230000" cy="1371600"/>
          </a:xfrm>
        </p:spPr>
        <p:txBody>
          <a:bodyPr anchor="ctr">
            <a:normAutofit fontScale="77500" lnSpcReduction="20000"/>
          </a:bodyPr>
          <a:lstStyle/>
          <a:p>
            <a:endParaRPr lang="nl-NL" dirty="0"/>
          </a:p>
          <a:p>
            <a:pPr>
              <a:lnSpc>
                <a:spcPct val="120000"/>
              </a:lnSpc>
            </a:pPr>
            <a:r>
              <a:rPr lang="nl-NL" sz="1950" dirty="0"/>
              <a:t>Realisatie OV en DVM Systemen (RODS) </a:t>
            </a:r>
          </a:p>
          <a:p>
            <a:pPr>
              <a:lnSpc>
                <a:spcPct val="120000"/>
              </a:lnSpc>
            </a:pPr>
            <a:endParaRPr lang="nl-NL" sz="1950" dirty="0"/>
          </a:p>
          <a:p>
            <a:pPr>
              <a:lnSpc>
                <a:spcPct val="120000"/>
              </a:lnSpc>
            </a:pPr>
            <a:r>
              <a:rPr lang="nl-NL" sz="1950" dirty="0"/>
              <a:t>Zaaknummer: 31161924</a:t>
            </a:r>
          </a:p>
          <a:p>
            <a:pPr>
              <a:lnSpc>
                <a:spcPct val="120000"/>
              </a:lnSpc>
            </a:pPr>
            <a:endParaRPr lang="nl-NL" sz="1950" dirty="0"/>
          </a:p>
          <a:p>
            <a:pPr>
              <a:lnSpc>
                <a:spcPct val="120000"/>
              </a:lnSpc>
            </a:pPr>
            <a:r>
              <a:rPr lang="nl-NL" sz="1950" dirty="0" smtClean="0"/>
              <a:t>Inlichtingenbijeenkomst</a:t>
            </a:r>
            <a:endParaRPr lang="nl-NL" sz="1950" dirty="0"/>
          </a:p>
        </p:txBody>
      </p:sp>
      <p:sp>
        <p:nvSpPr>
          <p:cNvPr id="4" name="Titel 3"/>
          <p:cNvSpPr>
            <a:spLocks noGrp="1"/>
          </p:cNvSpPr>
          <p:nvPr>
            <p:ph type="ctrTitle"/>
          </p:nvPr>
        </p:nvSpPr>
        <p:spPr/>
        <p:txBody>
          <a:bodyPr>
            <a:normAutofit/>
          </a:bodyPr>
          <a:lstStyle/>
          <a:p>
            <a:r>
              <a:rPr lang="nl-NL" dirty="0"/>
              <a:t>RITS</a:t>
            </a:r>
            <a:br>
              <a:rPr lang="nl-NL" dirty="0"/>
            </a:br>
            <a:r>
              <a:rPr lang="nl-NL" sz="1350" dirty="0"/>
              <a:t>Realisatie Intelligente </a:t>
            </a:r>
            <a:r>
              <a:rPr lang="nl-NL" sz="1350" dirty="0" err="1"/>
              <a:t>TransportSystemen</a:t>
            </a:r>
            <a:endParaRPr lang="nl-NL" sz="1350" dirty="0"/>
          </a:p>
        </p:txBody>
      </p:sp>
      <p:sp>
        <p:nvSpPr>
          <p:cNvPr id="5" name="Tijdelijke aanduiding voor tekst 4"/>
          <p:cNvSpPr>
            <a:spLocks noGrp="1"/>
          </p:cNvSpPr>
          <p:nvPr>
            <p:ph type="body" sz="quarter" idx="25"/>
          </p:nvPr>
        </p:nvSpPr>
        <p:spPr/>
        <p:txBody>
          <a:bodyPr/>
          <a:lstStyle/>
          <a:p>
            <a:r>
              <a:rPr lang="nl-NL" dirty="0" smtClean="0"/>
              <a:t>9 december 2020</a:t>
            </a:r>
            <a:endParaRPr lang="nl-NL" dirty="0"/>
          </a:p>
        </p:txBody>
      </p:sp>
      <p:sp>
        <p:nvSpPr>
          <p:cNvPr id="6" name="Tijdelijke aanduiding voor tekst 5"/>
          <p:cNvSpPr>
            <a:spLocks noGrp="1"/>
          </p:cNvSpPr>
          <p:nvPr>
            <p:ph type="body" sz="quarter" idx="26"/>
          </p:nvPr>
        </p:nvSpPr>
        <p:spPr/>
        <p:txBody>
          <a:bodyPr/>
          <a:lstStyle/>
          <a:p>
            <a:r>
              <a:rPr lang="nl-NL" dirty="0"/>
              <a:t>RWS Informatie</a:t>
            </a:r>
          </a:p>
        </p:txBody>
      </p:sp>
      <p:sp>
        <p:nvSpPr>
          <p:cNvPr id="7" name="Tijdelijke aanduiding voor dianummer 6"/>
          <p:cNvSpPr>
            <a:spLocks noGrp="1"/>
          </p:cNvSpPr>
          <p:nvPr>
            <p:ph type="sldNum" sz="quarter" idx="27"/>
          </p:nvPr>
        </p:nvSpPr>
        <p:spPr/>
        <p:txBody>
          <a:bodyPr/>
          <a:lstStyle/>
          <a:p>
            <a:fld id="{6C93B359-CF0D-4389-949E-16A33FCBB3EC}" type="slidenum">
              <a:rPr lang="nl-NL" smtClean="0"/>
              <a:t>1</a:t>
            </a:fld>
            <a:endParaRPr lang="nl-NL" dirty="0"/>
          </a:p>
        </p:txBody>
      </p:sp>
      <p:pic>
        <p:nvPicPr>
          <p:cNvPr id="8" name="Afbeelding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61425" y="2279038"/>
            <a:ext cx="3959871" cy="2642825"/>
          </a:xfrm>
          <a:prstGeom prst="rect">
            <a:avLst/>
          </a:prstGeom>
        </p:spPr>
      </p:pic>
    </p:spTree>
    <p:extLst>
      <p:ext uri="{BB962C8B-B14F-4D97-AF65-F5344CB8AC3E}">
        <p14:creationId xmlns:p14="http://schemas.microsoft.com/office/powerpoint/2010/main" val="371192761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p:cNvSpPr>
            <a:spLocks noGrp="1"/>
          </p:cNvSpPr>
          <p:nvPr>
            <p:ph sz="quarter" idx="13"/>
          </p:nvPr>
        </p:nvSpPr>
        <p:spPr>
          <a:xfrm>
            <a:off x="390204" y="1878043"/>
            <a:ext cx="8191800" cy="4211861"/>
          </a:xfrm>
        </p:spPr>
        <p:txBody>
          <a:bodyPr>
            <a:noAutofit/>
          </a:bodyPr>
          <a:lstStyle/>
          <a:p>
            <a:endParaRPr lang="nl-NL" sz="1400" dirty="0" smtClean="0"/>
          </a:p>
          <a:p>
            <a:endParaRPr lang="nl-NL" sz="1400" dirty="0"/>
          </a:p>
          <a:p>
            <a:endParaRPr lang="nl-NL" sz="1400" dirty="0" smtClean="0"/>
          </a:p>
          <a:p>
            <a:endParaRPr lang="nl-NL" sz="1400" dirty="0"/>
          </a:p>
          <a:p>
            <a:endParaRPr lang="nl-NL" sz="1400" dirty="0" smtClean="0"/>
          </a:p>
          <a:p>
            <a:r>
              <a:rPr lang="nl-NL" sz="1400" dirty="0" smtClean="0"/>
              <a:t>Gelieve </a:t>
            </a:r>
            <a:r>
              <a:rPr lang="nl-NL" sz="1400" dirty="0" smtClean="0"/>
              <a:t>uw microfoon </a:t>
            </a:r>
            <a:r>
              <a:rPr lang="nl-NL" sz="1400" dirty="0" smtClean="0"/>
              <a:t>uit te zetten</a:t>
            </a:r>
          </a:p>
          <a:p>
            <a:endParaRPr lang="nl-NL" sz="1400" dirty="0"/>
          </a:p>
          <a:p>
            <a:r>
              <a:rPr lang="nl-NL" sz="1400" dirty="0" smtClean="0"/>
              <a:t>Vragen kunt u stellen via de </a:t>
            </a:r>
            <a:r>
              <a:rPr lang="nl-NL" sz="1400" dirty="0" smtClean="0"/>
              <a:t>chat</a:t>
            </a:r>
          </a:p>
          <a:p>
            <a:endParaRPr lang="nl-NL" sz="1400" dirty="0"/>
          </a:p>
          <a:p>
            <a:r>
              <a:rPr lang="nl-NL" sz="1400" dirty="0" smtClean="0"/>
              <a:t>Vragen worden mondeling beantwoord en vastgelegd</a:t>
            </a:r>
            <a:r>
              <a:rPr lang="nl-NL" sz="1400" dirty="0" smtClean="0"/>
              <a:t/>
            </a:r>
            <a:br>
              <a:rPr lang="nl-NL" sz="1400" dirty="0" smtClean="0"/>
            </a:br>
            <a:endParaRPr lang="nl-NL" sz="1400" dirty="0"/>
          </a:p>
          <a:p>
            <a:r>
              <a:rPr lang="nl-NL" sz="1400" dirty="0" smtClean="0"/>
              <a:t>De dia’s + het verslag zullen worden gepubliceerd op </a:t>
            </a:r>
            <a:r>
              <a:rPr lang="nl-NL" sz="1400" dirty="0" err="1" smtClean="0"/>
              <a:t>TenderNed</a:t>
            </a:r>
            <a:r>
              <a:rPr lang="nl-NL" sz="1400" dirty="0" smtClean="0"/>
              <a:t> na afloop.</a:t>
            </a:r>
          </a:p>
          <a:p>
            <a:pPr marL="0" indent="0">
              <a:buNone/>
            </a:pPr>
            <a:endParaRPr lang="nl-NL" dirty="0"/>
          </a:p>
          <a:p>
            <a:pPr marL="457200" indent="-457200">
              <a:buFont typeface="Arial" pitchFamily="34" charset="0"/>
              <a:buAutoNum type="arabicPeriod"/>
            </a:pPr>
            <a:endParaRPr lang="nl-NL" sz="1400" dirty="0" smtClean="0"/>
          </a:p>
          <a:p>
            <a:pPr marL="457200" indent="-457200">
              <a:buFont typeface="Arial" pitchFamily="34" charset="0"/>
              <a:buAutoNum type="arabicPeriod"/>
            </a:pPr>
            <a:endParaRPr lang="nl-NL" sz="1400" dirty="0"/>
          </a:p>
          <a:p>
            <a:pPr marL="0" indent="0">
              <a:buNone/>
            </a:pPr>
            <a:endParaRPr lang="nl-NL" sz="1400" dirty="0" smtClean="0"/>
          </a:p>
          <a:p>
            <a:pPr marL="457200" indent="-457200">
              <a:buAutoNum type="arabicPeriod"/>
            </a:pPr>
            <a:endParaRPr lang="nl-NL" sz="2400" dirty="0" smtClean="0"/>
          </a:p>
          <a:p>
            <a:pPr marL="0" indent="0">
              <a:buNone/>
            </a:pPr>
            <a:endParaRPr lang="nl-NL" sz="2400" dirty="0"/>
          </a:p>
        </p:txBody>
      </p:sp>
      <p:sp>
        <p:nvSpPr>
          <p:cNvPr id="3" name="Tijdelijke aanduiding voor dianummer 2"/>
          <p:cNvSpPr>
            <a:spLocks noGrp="1"/>
          </p:cNvSpPr>
          <p:nvPr>
            <p:ph type="sldNum" sz="quarter" idx="1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dirty="0">
              <a:ln>
                <a:noFill/>
              </a:ln>
              <a:solidFill>
                <a:srgbClr val="000000"/>
              </a:solidFill>
              <a:effectLst/>
              <a:uLnTx/>
              <a:uFillTx/>
              <a:latin typeface="Verdana"/>
              <a:ea typeface="+mn-ea"/>
              <a:cs typeface="+mn-cs"/>
            </a:endParaRPr>
          </a:p>
        </p:txBody>
      </p:sp>
      <p:sp>
        <p:nvSpPr>
          <p:cNvPr id="5" name="Titel 4"/>
          <p:cNvSpPr>
            <a:spLocks noGrp="1"/>
          </p:cNvSpPr>
          <p:nvPr>
            <p:ph type="title"/>
          </p:nvPr>
        </p:nvSpPr>
        <p:spPr>
          <a:xfrm>
            <a:off x="472500" y="1285750"/>
            <a:ext cx="8199900" cy="514232"/>
          </a:xfrm>
        </p:spPr>
        <p:txBody>
          <a:bodyPr>
            <a:normAutofit/>
          </a:bodyPr>
          <a:lstStyle/>
          <a:p>
            <a:pPr algn="ctr"/>
            <a:r>
              <a:rPr lang="nl-NL" dirty="0" smtClean="0"/>
              <a:t>Huisregels</a:t>
            </a:r>
            <a:endParaRPr lang="nl-NL" dirty="0"/>
          </a:p>
        </p:txBody>
      </p:sp>
    </p:spTree>
    <p:extLst>
      <p:ext uri="{BB962C8B-B14F-4D97-AF65-F5344CB8AC3E}">
        <p14:creationId xmlns:p14="http://schemas.microsoft.com/office/powerpoint/2010/main" val="84601686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p:cNvSpPr>
            <a:spLocks noGrp="1"/>
          </p:cNvSpPr>
          <p:nvPr>
            <p:ph sz="quarter" idx="13"/>
          </p:nvPr>
        </p:nvSpPr>
        <p:spPr>
          <a:xfrm>
            <a:off x="390204" y="1878043"/>
            <a:ext cx="8191800" cy="4211861"/>
          </a:xfrm>
        </p:spPr>
        <p:txBody>
          <a:bodyPr>
            <a:noAutofit/>
          </a:bodyPr>
          <a:lstStyle/>
          <a:p>
            <a:pPr marL="0" indent="0">
              <a:buNone/>
            </a:pPr>
            <a:endParaRPr lang="nl-NL" dirty="0"/>
          </a:p>
          <a:p>
            <a:pPr marL="457200" indent="-457200">
              <a:buAutoNum type="arabicPeriod"/>
            </a:pPr>
            <a:r>
              <a:rPr lang="nl-NL" sz="1400" dirty="0" smtClean="0"/>
              <a:t>Welkomstwoord </a:t>
            </a:r>
          </a:p>
          <a:p>
            <a:pPr marL="457200" indent="-457200">
              <a:buAutoNum type="arabicPeriod"/>
            </a:pPr>
            <a:r>
              <a:rPr lang="nl-NL" sz="1400" dirty="0" smtClean="0"/>
              <a:t>Rectificatie</a:t>
            </a:r>
          </a:p>
          <a:p>
            <a:pPr marL="457200" indent="-457200">
              <a:buAutoNum type="arabicPeriod"/>
            </a:pPr>
            <a:r>
              <a:rPr lang="nl-NL" sz="1400" dirty="0"/>
              <a:t>Terugkoppeling </a:t>
            </a:r>
            <a:r>
              <a:rPr lang="nl-NL" sz="1400" dirty="0" smtClean="0"/>
              <a:t>marktconsultatie</a:t>
            </a:r>
          </a:p>
          <a:p>
            <a:pPr marL="457200" indent="-457200">
              <a:buAutoNum type="arabicPeriod"/>
            </a:pPr>
            <a:r>
              <a:rPr lang="nl-NL" sz="1400" dirty="0"/>
              <a:t>Proces aanbesteding (planning + inlichtingen)</a:t>
            </a:r>
          </a:p>
          <a:p>
            <a:pPr marL="457200" indent="-457200">
              <a:buFont typeface="Arial" pitchFamily="34" charset="0"/>
              <a:buAutoNum type="arabicPeriod"/>
            </a:pPr>
            <a:r>
              <a:rPr lang="nl-NL" sz="1400" dirty="0" smtClean="0"/>
              <a:t>Project</a:t>
            </a:r>
          </a:p>
          <a:p>
            <a:pPr marL="457200" indent="-457200">
              <a:buFont typeface="Arial" pitchFamily="34" charset="0"/>
              <a:buAutoNum type="arabicPeriod"/>
            </a:pPr>
            <a:r>
              <a:rPr lang="nl-NL" sz="1400" dirty="0"/>
              <a:t>Ambitie – opgave centraal</a:t>
            </a:r>
          </a:p>
          <a:p>
            <a:pPr marL="457200" indent="-457200">
              <a:buFont typeface="Arial" pitchFamily="34" charset="0"/>
              <a:buAutoNum type="arabicPeriod"/>
            </a:pPr>
            <a:r>
              <a:rPr lang="nl-NL" sz="1400" dirty="0"/>
              <a:t>Toelichting BPKV</a:t>
            </a:r>
          </a:p>
          <a:p>
            <a:pPr marL="457200" indent="-457200">
              <a:buFont typeface="Arial" pitchFamily="34" charset="0"/>
              <a:buAutoNum type="arabicPeriod"/>
            </a:pPr>
            <a:r>
              <a:rPr lang="nl-NL" sz="1400" dirty="0" smtClean="0"/>
              <a:t>Opbouw </a:t>
            </a:r>
            <a:r>
              <a:rPr lang="nl-NL" sz="1400" dirty="0" smtClean="0"/>
              <a:t>VSE</a:t>
            </a:r>
          </a:p>
          <a:p>
            <a:pPr marL="457200" indent="-457200">
              <a:buAutoNum type="arabicPeriod"/>
            </a:pPr>
            <a:r>
              <a:rPr lang="nl-NL" sz="1400" dirty="0" smtClean="0"/>
              <a:t>IWKS</a:t>
            </a:r>
          </a:p>
          <a:p>
            <a:pPr marL="457200" indent="-457200">
              <a:buAutoNum type="arabicPeriod"/>
            </a:pPr>
            <a:r>
              <a:rPr lang="nl-NL" sz="1400" dirty="0" smtClean="0"/>
              <a:t>Veiligheid</a:t>
            </a:r>
          </a:p>
          <a:p>
            <a:pPr marL="457200" indent="-457200">
              <a:buFont typeface="Arial" pitchFamily="34" charset="0"/>
              <a:buAutoNum type="arabicPeriod"/>
            </a:pPr>
            <a:endParaRPr lang="nl-NL" sz="1400" dirty="0" smtClean="0"/>
          </a:p>
          <a:p>
            <a:pPr marL="457200" indent="-457200">
              <a:buFont typeface="Arial" pitchFamily="34" charset="0"/>
              <a:buAutoNum type="arabicPeriod"/>
            </a:pPr>
            <a:endParaRPr lang="nl-NL" sz="1400" dirty="0"/>
          </a:p>
          <a:p>
            <a:pPr marL="0" indent="0">
              <a:buNone/>
            </a:pPr>
            <a:endParaRPr lang="nl-NL" sz="1400" dirty="0" smtClean="0"/>
          </a:p>
          <a:p>
            <a:pPr marL="457200" indent="-457200">
              <a:buAutoNum type="arabicPeriod"/>
            </a:pPr>
            <a:endParaRPr lang="nl-NL" sz="2400" dirty="0" smtClean="0"/>
          </a:p>
          <a:p>
            <a:pPr marL="0" indent="0">
              <a:buNone/>
            </a:pPr>
            <a:endParaRPr lang="nl-NL" sz="2400" dirty="0"/>
          </a:p>
        </p:txBody>
      </p:sp>
      <p:sp>
        <p:nvSpPr>
          <p:cNvPr id="3" name="Tijdelijke aanduiding voor dianummer 2"/>
          <p:cNvSpPr>
            <a:spLocks noGrp="1"/>
          </p:cNvSpPr>
          <p:nvPr>
            <p:ph type="sldNum" sz="quarter" idx="1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dirty="0">
              <a:ln>
                <a:noFill/>
              </a:ln>
              <a:solidFill>
                <a:srgbClr val="000000"/>
              </a:solidFill>
              <a:effectLst/>
              <a:uLnTx/>
              <a:uFillTx/>
              <a:latin typeface="Verdana"/>
              <a:ea typeface="+mn-ea"/>
              <a:cs typeface="+mn-cs"/>
            </a:endParaRPr>
          </a:p>
        </p:txBody>
      </p:sp>
      <p:sp>
        <p:nvSpPr>
          <p:cNvPr id="5" name="Titel 4"/>
          <p:cNvSpPr>
            <a:spLocks noGrp="1"/>
          </p:cNvSpPr>
          <p:nvPr>
            <p:ph type="title"/>
          </p:nvPr>
        </p:nvSpPr>
        <p:spPr>
          <a:xfrm>
            <a:off x="472500" y="1285750"/>
            <a:ext cx="8199900" cy="514232"/>
          </a:xfrm>
        </p:spPr>
        <p:txBody>
          <a:bodyPr>
            <a:normAutofit/>
          </a:bodyPr>
          <a:lstStyle/>
          <a:p>
            <a:pPr algn="ctr"/>
            <a:r>
              <a:rPr lang="nl-NL" dirty="0" smtClean="0"/>
              <a:t>Programma</a:t>
            </a:r>
            <a:endParaRPr lang="nl-NL" dirty="0"/>
          </a:p>
        </p:txBody>
      </p:sp>
    </p:spTree>
    <p:extLst>
      <p:ext uri="{BB962C8B-B14F-4D97-AF65-F5344CB8AC3E}">
        <p14:creationId xmlns:p14="http://schemas.microsoft.com/office/powerpoint/2010/main" val="293155635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p:cNvSpPr>
            <a:spLocks noGrp="1"/>
          </p:cNvSpPr>
          <p:nvPr>
            <p:ph sz="quarter" idx="13"/>
          </p:nvPr>
        </p:nvSpPr>
        <p:spPr/>
        <p:txBody>
          <a:bodyPr/>
          <a:lstStyle/>
          <a:p>
            <a:pPr lvl="0"/>
            <a:r>
              <a:rPr lang="nl-NL" dirty="0"/>
              <a:t>We werken </a:t>
            </a:r>
            <a:r>
              <a:rPr lang="nl-NL" u="sng" dirty="0"/>
              <a:t>veilig</a:t>
            </a:r>
            <a:r>
              <a:rPr lang="nl-NL" dirty="0"/>
              <a:t> of we werken niet</a:t>
            </a:r>
          </a:p>
          <a:p>
            <a:pPr lvl="0"/>
            <a:r>
              <a:rPr lang="nl-NL" dirty="0"/>
              <a:t>We leveren </a:t>
            </a:r>
            <a:r>
              <a:rPr lang="nl-NL" u="sng" dirty="0"/>
              <a:t>kwaliteit</a:t>
            </a:r>
            <a:r>
              <a:rPr lang="nl-NL" dirty="0"/>
              <a:t>, we zijn </a:t>
            </a:r>
            <a:r>
              <a:rPr lang="nl-NL" u="sng" dirty="0"/>
              <a:t>voorspelbaar</a:t>
            </a:r>
            <a:r>
              <a:rPr lang="nl-NL" dirty="0"/>
              <a:t> en </a:t>
            </a:r>
            <a:r>
              <a:rPr lang="nl-NL" u="sng" dirty="0" smtClean="0"/>
              <a:t>betrouwbaar</a:t>
            </a:r>
            <a:r>
              <a:rPr lang="nl-NL" dirty="0" smtClean="0"/>
              <a:t>. </a:t>
            </a:r>
            <a:endParaRPr lang="nl-NL" dirty="0"/>
          </a:p>
          <a:p>
            <a:pPr lvl="0"/>
            <a:r>
              <a:rPr lang="nl-NL" dirty="0"/>
              <a:t>We werken </a:t>
            </a:r>
            <a:r>
              <a:rPr lang="nl-NL" u="sng" dirty="0" smtClean="0"/>
              <a:t>samen</a:t>
            </a:r>
            <a:r>
              <a:rPr lang="nl-NL" dirty="0" smtClean="0"/>
              <a:t> in </a:t>
            </a:r>
            <a:r>
              <a:rPr lang="nl-NL" dirty="0"/>
              <a:t>de </a:t>
            </a:r>
            <a:r>
              <a:rPr lang="nl-NL" u="sng" dirty="0"/>
              <a:t>keten</a:t>
            </a:r>
            <a:r>
              <a:rPr lang="nl-NL" dirty="0"/>
              <a:t>, benutten elkaars kennis en expertise, helpen elkaar </a:t>
            </a:r>
            <a:r>
              <a:rPr lang="nl-NL" dirty="0" smtClean="0"/>
              <a:t>en </a:t>
            </a:r>
            <a:r>
              <a:rPr lang="nl-NL" dirty="0"/>
              <a:t>zetten de </a:t>
            </a:r>
            <a:r>
              <a:rPr lang="nl-NL" u="sng" dirty="0"/>
              <a:t>opgave centraal</a:t>
            </a:r>
            <a:r>
              <a:rPr lang="nl-NL" dirty="0"/>
              <a:t>.</a:t>
            </a:r>
          </a:p>
          <a:p>
            <a:pPr lvl="0"/>
            <a:r>
              <a:rPr lang="nl-NL" dirty="0"/>
              <a:t>We zijn </a:t>
            </a:r>
            <a:r>
              <a:rPr lang="nl-NL" u="sng" dirty="0"/>
              <a:t>toekomstgericht</a:t>
            </a:r>
            <a:r>
              <a:rPr lang="nl-NL" dirty="0"/>
              <a:t> en </a:t>
            </a:r>
            <a:r>
              <a:rPr lang="nl-NL" u="sng" dirty="0"/>
              <a:t>nieuwsgierig</a:t>
            </a:r>
            <a:r>
              <a:rPr lang="nl-NL" dirty="0"/>
              <a:t>: we staan open voor innovaties, nieuwe ontwikkelingen en nieuwe uitdagingen.</a:t>
            </a:r>
          </a:p>
        </p:txBody>
      </p:sp>
      <p:sp>
        <p:nvSpPr>
          <p:cNvPr id="3" name="Tijdelijke aanduiding voor dianummer 2"/>
          <p:cNvSpPr>
            <a:spLocks noGrp="1"/>
          </p:cNvSpPr>
          <p:nvPr>
            <p:ph type="sldNum" sz="quarter" idx="14"/>
          </p:nvPr>
        </p:nvSpPr>
        <p:spPr/>
        <p:txBody>
          <a:bodyPr/>
          <a:lstStyle/>
          <a:p>
            <a:fld id="{6C93B359-CF0D-4389-949E-16A33FCBB3EC}" type="slidenum">
              <a:rPr lang="nl-NL" smtClean="0"/>
              <a:t>4</a:t>
            </a:fld>
            <a:endParaRPr lang="nl-NL" dirty="0"/>
          </a:p>
        </p:txBody>
      </p:sp>
      <p:sp>
        <p:nvSpPr>
          <p:cNvPr id="5" name="Titel 4"/>
          <p:cNvSpPr>
            <a:spLocks noGrp="1"/>
          </p:cNvSpPr>
          <p:nvPr>
            <p:ph type="title"/>
          </p:nvPr>
        </p:nvSpPr>
        <p:spPr/>
        <p:txBody>
          <a:bodyPr/>
          <a:lstStyle/>
          <a:p>
            <a:r>
              <a:rPr lang="nl-NL" dirty="0"/>
              <a:t>Welkom door Opdrachtgever</a:t>
            </a:r>
          </a:p>
        </p:txBody>
      </p:sp>
    </p:spTree>
    <p:extLst>
      <p:ext uri="{BB962C8B-B14F-4D97-AF65-F5344CB8AC3E}">
        <p14:creationId xmlns:p14="http://schemas.microsoft.com/office/powerpoint/2010/main" val="134203687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p:cNvSpPr>
            <a:spLocks noGrp="1"/>
          </p:cNvSpPr>
          <p:nvPr>
            <p:ph sz="quarter" idx="13"/>
          </p:nvPr>
        </p:nvSpPr>
        <p:spPr/>
        <p:txBody>
          <a:bodyPr/>
          <a:lstStyle/>
          <a:p>
            <a:r>
              <a:rPr lang="nl-NL" u="sng" dirty="0" smtClean="0"/>
              <a:t>Let op, rectificatie!</a:t>
            </a:r>
          </a:p>
          <a:p>
            <a:pPr lvl="1"/>
            <a:r>
              <a:rPr lang="nl-NL" dirty="0" smtClean="0"/>
              <a:t>Publicatie van 24 november 2020 met kenmerk TN280055 is ingetrokken;</a:t>
            </a:r>
          </a:p>
          <a:p>
            <a:pPr lvl="1"/>
            <a:r>
              <a:rPr lang="nl-NL" dirty="0" smtClean="0"/>
              <a:t>Op 4 december is de gerectificeerde </a:t>
            </a:r>
            <a:r>
              <a:rPr lang="nl-NL" dirty="0"/>
              <a:t>aanbesteding gepubliceerd met kenmerk </a:t>
            </a:r>
            <a:r>
              <a:rPr lang="nl-NL" dirty="0" smtClean="0"/>
              <a:t>TN291887.</a:t>
            </a:r>
            <a:endParaRPr lang="nl-NL" dirty="0" smtClean="0"/>
          </a:p>
          <a:p>
            <a:endParaRPr lang="nl-NL" dirty="0"/>
          </a:p>
          <a:p>
            <a:r>
              <a:rPr lang="nl-NL" dirty="0" smtClean="0"/>
              <a:t>Wat is er gewijzigd? </a:t>
            </a:r>
          </a:p>
          <a:p>
            <a:pPr lvl="1"/>
            <a:r>
              <a:rPr lang="nl-NL" dirty="0" smtClean="0"/>
              <a:t>Optiejaren opgenomen in aankondiging en basisovereenkomst;</a:t>
            </a:r>
          </a:p>
          <a:p>
            <a:pPr lvl="1"/>
            <a:r>
              <a:rPr lang="nl-NL" dirty="0" smtClean="0"/>
              <a:t>EMVI – BPKV is aangepast.</a:t>
            </a:r>
          </a:p>
          <a:p>
            <a:pPr lvl="1"/>
            <a:endParaRPr lang="nl-NL" dirty="0" smtClean="0"/>
          </a:p>
        </p:txBody>
      </p:sp>
      <p:sp>
        <p:nvSpPr>
          <p:cNvPr id="3" name="Tijdelijke aanduiding voor tekst 2"/>
          <p:cNvSpPr>
            <a:spLocks noGrp="1"/>
          </p:cNvSpPr>
          <p:nvPr>
            <p:ph type="body" sz="quarter" idx="26"/>
          </p:nvPr>
        </p:nvSpPr>
        <p:spPr/>
        <p:txBody>
          <a:bodyPr/>
          <a:lstStyle/>
          <a:p>
            <a:endParaRPr lang="nl-NL"/>
          </a:p>
        </p:txBody>
      </p:sp>
      <p:sp>
        <p:nvSpPr>
          <p:cNvPr id="4" name="Titel 3"/>
          <p:cNvSpPr>
            <a:spLocks noGrp="1"/>
          </p:cNvSpPr>
          <p:nvPr>
            <p:ph type="title"/>
          </p:nvPr>
        </p:nvSpPr>
        <p:spPr/>
        <p:txBody>
          <a:bodyPr/>
          <a:lstStyle/>
          <a:p>
            <a:r>
              <a:rPr lang="nl-NL" dirty="0" smtClean="0"/>
              <a:t>Rectificatie!</a:t>
            </a:r>
            <a:endParaRPr lang="nl-NL" dirty="0"/>
          </a:p>
        </p:txBody>
      </p:sp>
    </p:spTree>
    <p:extLst>
      <p:ext uri="{BB962C8B-B14F-4D97-AF65-F5344CB8AC3E}">
        <p14:creationId xmlns:p14="http://schemas.microsoft.com/office/powerpoint/2010/main" val="333764600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p:cNvSpPr>
            <a:spLocks noGrp="1"/>
          </p:cNvSpPr>
          <p:nvPr>
            <p:ph sz="quarter" idx="13"/>
          </p:nvPr>
        </p:nvSpPr>
        <p:spPr/>
        <p:txBody>
          <a:bodyPr/>
          <a:lstStyle/>
          <a:p>
            <a:r>
              <a:rPr lang="nl-NL" sz="1600" dirty="0" smtClean="0"/>
              <a:t>Marktconsultatie </a:t>
            </a:r>
            <a:r>
              <a:rPr lang="nl-NL" sz="1600" dirty="0" smtClean="0"/>
              <a:t>op </a:t>
            </a:r>
            <a:r>
              <a:rPr lang="nl-NL" sz="1600" dirty="0" smtClean="0"/>
              <a:t>29-09-2020</a:t>
            </a:r>
            <a:endParaRPr lang="nl-NL" sz="1600" dirty="0" smtClean="0"/>
          </a:p>
          <a:p>
            <a:r>
              <a:rPr lang="nl-NL" sz="1600" dirty="0" smtClean="0"/>
              <a:t>Verslag + dia’s gepubliceerd op </a:t>
            </a:r>
            <a:r>
              <a:rPr lang="nl-NL" sz="1600" dirty="0" err="1" smtClean="0"/>
              <a:t>TenderNed</a:t>
            </a:r>
            <a:endParaRPr lang="nl-NL" sz="1600" dirty="0" smtClean="0"/>
          </a:p>
          <a:p>
            <a:endParaRPr lang="nl-NL" sz="1600" dirty="0" smtClean="0"/>
          </a:p>
          <a:p>
            <a:r>
              <a:rPr lang="nl-NL" sz="1600" dirty="0" smtClean="0"/>
              <a:t>Punten </a:t>
            </a:r>
            <a:r>
              <a:rPr lang="nl-NL" sz="1600" dirty="0" smtClean="0"/>
              <a:t>die onder andere verwerkt zijn in </a:t>
            </a:r>
            <a:r>
              <a:rPr lang="nl-NL" sz="1600" dirty="0" smtClean="0"/>
              <a:t>de aanbesteding:</a:t>
            </a:r>
          </a:p>
          <a:p>
            <a:pPr lvl="1"/>
            <a:r>
              <a:rPr lang="nl-NL" sz="1600" dirty="0" smtClean="0"/>
              <a:t>De individuele </a:t>
            </a:r>
            <a:r>
              <a:rPr lang="nl-NL" sz="1600" dirty="0" smtClean="0"/>
              <a:t>inlichtingen </a:t>
            </a:r>
            <a:r>
              <a:rPr lang="nl-NL" sz="1600" dirty="0" smtClean="0"/>
              <a:t>zijn later in het aanbestedingsproces;</a:t>
            </a:r>
            <a:endParaRPr lang="nl-NL" sz="1600" dirty="0" smtClean="0"/>
          </a:p>
          <a:p>
            <a:pPr lvl="1"/>
            <a:r>
              <a:rPr lang="nl-NL" sz="1600" dirty="0" smtClean="0"/>
              <a:t>Het kwaliteitsaandeel </a:t>
            </a:r>
            <a:r>
              <a:rPr lang="nl-NL" sz="1600" dirty="0" smtClean="0"/>
              <a:t>heeft een </a:t>
            </a:r>
            <a:r>
              <a:rPr lang="nl-NL" sz="1600" dirty="0" smtClean="0"/>
              <a:t>hogere waarde </a:t>
            </a:r>
            <a:r>
              <a:rPr lang="nl-NL" sz="1600" dirty="0" smtClean="0"/>
              <a:t>gekregen in de </a:t>
            </a:r>
            <a:r>
              <a:rPr lang="nl-NL" sz="1600" dirty="0" smtClean="0"/>
              <a:t>EMVI-BPKV;</a:t>
            </a:r>
            <a:endParaRPr lang="nl-NL" sz="1600" dirty="0" smtClean="0"/>
          </a:p>
          <a:p>
            <a:pPr lvl="1"/>
            <a:r>
              <a:rPr lang="nl-NL" sz="1600" dirty="0" smtClean="0"/>
              <a:t>Het woordenaantal van de kwalitatieve </a:t>
            </a:r>
            <a:r>
              <a:rPr lang="nl-NL" sz="1600" dirty="0" smtClean="0"/>
              <a:t>documenten </a:t>
            </a:r>
            <a:r>
              <a:rPr lang="nl-NL" sz="1600" dirty="0" smtClean="0"/>
              <a:t>is hoger </a:t>
            </a:r>
            <a:r>
              <a:rPr lang="nl-NL" sz="1600" dirty="0" smtClean="0"/>
              <a:t>(3500</a:t>
            </a:r>
            <a:r>
              <a:rPr lang="nl-NL" sz="1600" dirty="0" smtClean="0"/>
              <a:t>).</a:t>
            </a:r>
            <a:endParaRPr lang="nl-NL" sz="1600" dirty="0" smtClean="0"/>
          </a:p>
          <a:p>
            <a:endParaRPr lang="nl-NL" dirty="0"/>
          </a:p>
        </p:txBody>
      </p:sp>
      <p:sp>
        <p:nvSpPr>
          <p:cNvPr id="3" name="Tijdelijke aanduiding voor tekst 2"/>
          <p:cNvSpPr>
            <a:spLocks noGrp="1"/>
          </p:cNvSpPr>
          <p:nvPr>
            <p:ph type="body" sz="quarter" idx="26"/>
          </p:nvPr>
        </p:nvSpPr>
        <p:spPr/>
        <p:txBody>
          <a:bodyPr/>
          <a:lstStyle/>
          <a:p>
            <a:endParaRPr lang="nl-NL"/>
          </a:p>
        </p:txBody>
      </p:sp>
      <p:sp>
        <p:nvSpPr>
          <p:cNvPr id="4" name="Titel 3"/>
          <p:cNvSpPr>
            <a:spLocks noGrp="1"/>
          </p:cNvSpPr>
          <p:nvPr>
            <p:ph type="title"/>
          </p:nvPr>
        </p:nvSpPr>
        <p:spPr/>
        <p:txBody>
          <a:bodyPr/>
          <a:lstStyle/>
          <a:p>
            <a:r>
              <a:rPr lang="nl-NL" dirty="0" smtClean="0"/>
              <a:t>Terugkoppeling </a:t>
            </a:r>
            <a:r>
              <a:rPr lang="nl-NL" dirty="0" smtClean="0"/>
              <a:t>marktconsultatie</a:t>
            </a:r>
            <a:endParaRPr lang="nl-NL" dirty="0"/>
          </a:p>
        </p:txBody>
      </p:sp>
    </p:spTree>
    <p:extLst>
      <p:ext uri="{BB962C8B-B14F-4D97-AF65-F5344CB8AC3E}">
        <p14:creationId xmlns:p14="http://schemas.microsoft.com/office/powerpoint/2010/main" val="114336404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ijdelijke aanduiding voor inhoud 4"/>
          <p:cNvGraphicFramePr>
            <a:graphicFrameLocks noGrp="1"/>
          </p:cNvGraphicFramePr>
          <p:nvPr>
            <p:ph sz="quarter" idx="13"/>
            <p:extLst>
              <p:ext uri="{D42A27DB-BD31-4B8C-83A1-F6EECF244321}">
                <p14:modId xmlns:p14="http://schemas.microsoft.com/office/powerpoint/2010/main" val="2632268182"/>
              </p:ext>
            </p:extLst>
          </p:nvPr>
        </p:nvGraphicFramePr>
        <p:xfrm>
          <a:off x="468000" y="1689542"/>
          <a:ext cx="7571679" cy="4531533"/>
        </p:xfrm>
        <a:graphic>
          <a:graphicData uri="http://schemas.openxmlformats.org/drawingml/2006/table">
            <a:tbl>
              <a:tblPr firstRow="1" bandRow="1">
                <a:tableStyleId>{5C22544A-7EE6-4342-B048-85BDC9FD1C3A}</a:tableStyleId>
              </a:tblPr>
              <a:tblGrid>
                <a:gridCol w="5479196">
                  <a:extLst>
                    <a:ext uri="{9D8B030D-6E8A-4147-A177-3AD203B41FA5}">
                      <a16:colId xmlns:a16="http://schemas.microsoft.com/office/drawing/2014/main" val="2604760537"/>
                    </a:ext>
                  </a:extLst>
                </a:gridCol>
                <a:gridCol w="2092483">
                  <a:extLst>
                    <a:ext uri="{9D8B030D-6E8A-4147-A177-3AD203B41FA5}">
                      <a16:colId xmlns:a16="http://schemas.microsoft.com/office/drawing/2014/main" val="655103930"/>
                    </a:ext>
                  </a:extLst>
                </a:gridCol>
              </a:tblGrid>
              <a:tr h="327117">
                <a:tc>
                  <a:txBody>
                    <a:bodyPr/>
                    <a:lstStyle/>
                    <a:p>
                      <a:r>
                        <a:rPr lang="nl-NL" sz="1200" dirty="0" smtClean="0"/>
                        <a:t>Activiteit</a:t>
                      </a:r>
                      <a:endParaRPr lang="nl-NL" sz="1200" dirty="0"/>
                    </a:p>
                  </a:txBody>
                  <a:tcPr/>
                </a:tc>
                <a:tc>
                  <a:txBody>
                    <a:bodyPr/>
                    <a:lstStyle/>
                    <a:p>
                      <a:r>
                        <a:rPr lang="nl-NL" sz="1200" dirty="0" smtClean="0"/>
                        <a:t>Datum</a:t>
                      </a:r>
                      <a:endParaRPr lang="nl-NL" sz="1200" dirty="0"/>
                    </a:p>
                  </a:txBody>
                  <a:tcPr/>
                </a:tc>
                <a:extLst>
                  <a:ext uri="{0D108BD9-81ED-4DB2-BD59-A6C34878D82A}">
                    <a16:rowId xmlns:a16="http://schemas.microsoft.com/office/drawing/2014/main" val="3280747609"/>
                  </a:ext>
                </a:extLst>
              </a:tr>
              <a:tr h="327117">
                <a:tc>
                  <a:txBody>
                    <a:bodyPr/>
                    <a:lstStyle/>
                    <a:p>
                      <a:r>
                        <a:rPr lang="nl-NL" sz="1200" dirty="0" smtClean="0"/>
                        <a:t>Publicatie aankondiging </a:t>
                      </a:r>
                      <a:r>
                        <a:rPr lang="nl-NL" sz="1200" dirty="0" err="1" smtClean="0"/>
                        <a:t>TenderNed</a:t>
                      </a:r>
                      <a:endParaRPr lang="nl-NL" sz="1200" dirty="0"/>
                    </a:p>
                  </a:txBody>
                  <a:tcPr/>
                </a:tc>
                <a:tc>
                  <a:txBody>
                    <a:bodyPr/>
                    <a:lstStyle/>
                    <a:p>
                      <a:r>
                        <a:rPr lang="nl-NL" sz="1200" dirty="0" smtClean="0"/>
                        <a:t>4 december 2020</a:t>
                      </a:r>
                      <a:endParaRPr lang="nl-NL" sz="1200" dirty="0"/>
                    </a:p>
                  </a:txBody>
                  <a:tcPr/>
                </a:tc>
                <a:extLst>
                  <a:ext uri="{0D108BD9-81ED-4DB2-BD59-A6C34878D82A}">
                    <a16:rowId xmlns:a16="http://schemas.microsoft.com/office/drawing/2014/main" val="2833211687"/>
                  </a:ext>
                </a:extLst>
              </a:tr>
              <a:tr h="327117">
                <a:tc>
                  <a:txBody>
                    <a:bodyPr/>
                    <a:lstStyle/>
                    <a:p>
                      <a:r>
                        <a:rPr lang="nl-NL" sz="1200" b="1" dirty="0" smtClean="0"/>
                        <a:t>Inschrijvingsfase</a:t>
                      </a:r>
                      <a:endParaRPr lang="nl-NL" sz="1200" b="1" dirty="0"/>
                    </a:p>
                  </a:txBody>
                  <a:tcPr/>
                </a:tc>
                <a:tc>
                  <a:txBody>
                    <a:bodyPr/>
                    <a:lstStyle/>
                    <a:p>
                      <a:endParaRPr lang="nl-NL" sz="1200"/>
                    </a:p>
                  </a:txBody>
                  <a:tcPr/>
                </a:tc>
                <a:extLst>
                  <a:ext uri="{0D108BD9-81ED-4DB2-BD59-A6C34878D82A}">
                    <a16:rowId xmlns:a16="http://schemas.microsoft.com/office/drawing/2014/main" val="342289834"/>
                  </a:ext>
                </a:extLst>
              </a:tr>
              <a:tr h="442570">
                <a:tc>
                  <a:txBody>
                    <a:bodyPr/>
                    <a:lstStyle/>
                    <a:p>
                      <a:r>
                        <a:rPr lang="nl-NL" sz="1200" dirty="0" smtClean="0"/>
                        <a:t>Inlichtingenbijeenkomst</a:t>
                      </a:r>
                      <a:endParaRPr lang="nl-NL" sz="1200" dirty="0"/>
                    </a:p>
                  </a:txBody>
                  <a:tcPr/>
                </a:tc>
                <a:tc>
                  <a:txBody>
                    <a:bodyPr/>
                    <a:lstStyle/>
                    <a:p>
                      <a:r>
                        <a:rPr lang="nl-NL" sz="1200" dirty="0" smtClean="0"/>
                        <a:t>9 </a:t>
                      </a:r>
                      <a:r>
                        <a:rPr lang="nl-NL" sz="1200" dirty="0" smtClean="0"/>
                        <a:t>december 2020</a:t>
                      </a:r>
                      <a:endParaRPr lang="nl-NL" sz="1200" dirty="0"/>
                    </a:p>
                  </a:txBody>
                  <a:tcPr/>
                </a:tc>
                <a:extLst>
                  <a:ext uri="{0D108BD9-81ED-4DB2-BD59-A6C34878D82A}">
                    <a16:rowId xmlns:a16="http://schemas.microsoft.com/office/drawing/2014/main" val="3953473406"/>
                  </a:ext>
                </a:extLst>
              </a:tr>
              <a:tr h="572455">
                <a:tc>
                  <a:txBody>
                    <a:bodyPr/>
                    <a:lstStyle/>
                    <a:p>
                      <a:r>
                        <a:rPr lang="nl-NL" sz="1200" dirty="0" smtClean="0"/>
                        <a:t>Uiterste datum verzoek om nadere inlichtingen</a:t>
                      </a:r>
                      <a:endParaRPr lang="nl-NL" sz="1200" dirty="0"/>
                    </a:p>
                  </a:txBody>
                  <a:tcPr/>
                </a:tc>
                <a:tc>
                  <a:txBody>
                    <a:bodyPr/>
                    <a:lstStyle/>
                    <a:p>
                      <a:r>
                        <a:rPr lang="nl-NL" sz="1200" b="0" dirty="0" smtClean="0"/>
                        <a:t>18 februari 2021</a:t>
                      </a:r>
                      <a:endParaRPr lang="nl-NL" sz="1200" b="0" dirty="0"/>
                    </a:p>
                  </a:txBody>
                  <a:tcPr/>
                </a:tc>
                <a:extLst>
                  <a:ext uri="{0D108BD9-81ED-4DB2-BD59-A6C34878D82A}">
                    <a16:rowId xmlns:a16="http://schemas.microsoft.com/office/drawing/2014/main" val="3412764367"/>
                  </a:ext>
                </a:extLst>
              </a:tr>
              <a:tr h="327117">
                <a:tc>
                  <a:txBody>
                    <a:bodyPr/>
                    <a:lstStyle/>
                    <a:p>
                      <a:r>
                        <a:rPr lang="nl-NL" sz="1200" dirty="0" smtClean="0"/>
                        <a:t>Publicatie</a:t>
                      </a:r>
                      <a:r>
                        <a:rPr lang="nl-NL" sz="1200" baseline="0" dirty="0" smtClean="0"/>
                        <a:t> Nota van Inlichtingen</a:t>
                      </a:r>
                      <a:endParaRPr lang="nl-NL" sz="1200" dirty="0"/>
                    </a:p>
                  </a:txBody>
                  <a:tcPr/>
                </a:tc>
                <a:tc>
                  <a:txBody>
                    <a:bodyPr/>
                    <a:lstStyle/>
                    <a:p>
                      <a:r>
                        <a:rPr lang="nl-NL" sz="1200" dirty="0" smtClean="0"/>
                        <a:t>5 maart 2021</a:t>
                      </a:r>
                      <a:endParaRPr lang="nl-NL" sz="1200" dirty="0"/>
                    </a:p>
                  </a:txBody>
                  <a:tcPr/>
                </a:tc>
                <a:extLst>
                  <a:ext uri="{0D108BD9-81ED-4DB2-BD59-A6C34878D82A}">
                    <a16:rowId xmlns:a16="http://schemas.microsoft.com/office/drawing/2014/main" val="2906728473"/>
                  </a:ext>
                </a:extLst>
              </a:tr>
              <a:tr h="572455">
                <a:tc>
                  <a:txBody>
                    <a:bodyPr/>
                    <a:lstStyle/>
                    <a:p>
                      <a:r>
                        <a:rPr lang="nl-NL" sz="1200" dirty="0" smtClean="0"/>
                        <a:t>Uiterste datum ontvangst inschrijvingen</a:t>
                      </a:r>
                      <a:endParaRPr lang="nl-NL" sz="1200" dirty="0"/>
                    </a:p>
                  </a:txBody>
                  <a:tcPr/>
                </a:tc>
                <a:tc>
                  <a:txBody>
                    <a:bodyPr/>
                    <a:lstStyle/>
                    <a:p>
                      <a:r>
                        <a:rPr lang="nl-NL" sz="1200" b="0" dirty="0" smtClean="0"/>
                        <a:t>26 maart </a:t>
                      </a:r>
                      <a:r>
                        <a:rPr lang="nl-NL" sz="1200" b="0" dirty="0" smtClean="0"/>
                        <a:t>2021 </a:t>
                      </a:r>
                    </a:p>
                    <a:p>
                      <a:r>
                        <a:rPr lang="nl-NL" sz="1200" b="0" dirty="0" smtClean="0"/>
                        <a:t>15:00 uur</a:t>
                      </a:r>
                      <a:endParaRPr lang="nl-NL" sz="1200" b="0" dirty="0"/>
                    </a:p>
                  </a:txBody>
                  <a:tcPr/>
                </a:tc>
                <a:extLst>
                  <a:ext uri="{0D108BD9-81ED-4DB2-BD59-A6C34878D82A}">
                    <a16:rowId xmlns:a16="http://schemas.microsoft.com/office/drawing/2014/main" val="1369068072"/>
                  </a:ext>
                </a:extLst>
              </a:tr>
              <a:tr h="327117">
                <a:tc>
                  <a:txBody>
                    <a:bodyPr/>
                    <a:lstStyle/>
                    <a:p>
                      <a:r>
                        <a:rPr lang="nl-NL" sz="1200" b="1" dirty="0" smtClean="0"/>
                        <a:t>Beoordelingsfase</a:t>
                      </a:r>
                      <a:endParaRPr lang="nl-NL" sz="1200" b="1" dirty="0"/>
                    </a:p>
                  </a:txBody>
                  <a:tcPr/>
                </a:tc>
                <a:tc>
                  <a:txBody>
                    <a:bodyPr/>
                    <a:lstStyle/>
                    <a:p>
                      <a:endParaRPr lang="nl-NL" sz="1200" dirty="0"/>
                    </a:p>
                  </a:txBody>
                  <a:tcPr/>
                </a:tc>
                <a:extLst>
                  <a:ext uri="{0D108BD9-81ED-4DB2-BD59-A6C34878D82A}">
                    <a16:rowId xmlns:a16="http://schemas.microsoft.com/office/drawing/2014/main" val="2048395676"/>
                  </a:ext>
                </a:extLst>
              </a:tr>
              <a:tr h="327117">
                <a:tc>
                  <a:txBody>
                    <a:bodyPr/>
                    <a:lstStyle/>
                    <a:p>
                      <a:r>
                        <a:rPr lang="nl-NL" sz="1200" b="0" dirty="0" smtClean="0"/>
                        <a:t>Openen</a:t>
                      </a:r>
                      <a:r>
                        <a:rPr lang="nl-NL" sz="1200" b="0" baseline="0" dirty="0" smtClean="0"/>
                        <a:t> digitale kluis</a:t>
                      </a:r>
                      <a:endParaRPr lang="nl-NL" sz="1200" b="0" dirty="0"/>
                    </a:p>
                  </a:txBody>
                  <a:tcPr/>
                </a:tc>
                <a:tc>
                  <a:txBody>
                    <a:bodyPr/>
                    <a:lstStyle/>
                    <a:p>
                      <a:r>
                        <a:rPr lang="nl-NL" sz="1200" dirty="0" smtClean="0"/>
                        <a:t>29 maart 2021</a:t>
                      </a:r>
                      <a:endParaRPr lang="nl-NL" sz="1200" dirty="0"/>
                    </a:p>
                  </a:txBody>
                  <a:tcPr/>
                </a:tc>
                <a:extLst>
                  <a:ext uri="{0D108BD9-81ED-4DB2-BD59-A6C34878D82A}">
                    <a16:rowId xmlns:a16="http://schemas.microsoft.com/office/drawing/2014/main" val="2797517335"/>
                  </a:ext>
                </a:extLst>
              </a:tr>
              <a:tr h="327117">
                <a:tc>
                  <a:txBody>
                    <a:bodyPr/>
                    <a:lstStyle/>
                    <a:p>
                      <a:r>
                        <a:rPr lang="nl-NL" sz="1200" b="0" dirty="0" smtClean="0"/>
                        <a:t>Verzenden gunningsbeslissing</a:t>
                      </a:r>
                      <a:endParaRPr lang="nl-NL" sz="1200" b="0" dirty="0"/>
                    </a:p>
                  </a:txBody>
                  <a:tcPr/>
                </a:tc>
                <a:tc>
                  <a:txBody>
                    <a:bodyPr/>
                    <a:lstStyle/>
                    <a:p>
                      <a:r>
                        <a:rPr lang="nl-NL" sz="1200" dirty="0" smtClean="0"/>
                        <a:t>23 april 2021</a:t>
                      </a:r>
                      <a:endParaRPr lang="nl-NL" sz="1200" dirty="0"/>
                    </a:p>
                  </a:txBody>
                  <a:tcPr/>
                </a:tc>
                <a:extLst>
                  <a:ext uri="{0D108BD9-81ED-4DB2-BD59-A6C34878D82A}">
                    <a16:rowId xmlns:a16="http://schemas.microsoft.com/office/drawing/2014/main" val="3018289361"/>
                  </a:ext>
                </a:extLst>
              </a:tr>
              <a:tr h="327117">
                <a:tc>
                  <a:txBody>
                    <a:bodyPr/>
                    <a:lstStyle/>
                    <a:p>
                      <a:r>
                        <a:rPr lang="nl-NL" sz="1200" b="0" dirty="0" smtClean="0"/>
                        <a:t>Uiterste datum rechtsbeschermingstermijn</a:t>
                      </a:r>
                      <a:endParaRPr lang="nl-NL" sz="1200" b="0" dirty="0"/>
                    </a:p>
                  </a:txBody>
                  <a:tcPr/>
                </a:tc>
                <a:tc>
                  <a:txBody>
                    <a:bodyPr/>
                    <a:lstStyle/>
                    <a:p>
                      <a:r>
                        <a:rPr lang="nl-NL" sz="1200" dirty="0" smtClean="0"/>
                        <a:t>14 mei 2021</a:t>
                      </a:r>
                      <a:endParaRPr lang="nl-NL" sz="1200" dirty="0"/>
                    </a:p>
                  </a:txBody>
                  <a:tcPr/>
                </a:tc>
                <a:extLst>
                  <a:ext uri="{0D108BD9-81ED-4DB2-BD59-A6C34878D82A}">
                    <a16:rowId xmlns:a16="http://schemas.microsoft.com/office/drawing/2014/main" val="2491840057"/>
                  </a:ext>
                </a:extLst>
              </a:tr>
              <a:tr h="327117">
                <a:tc>
                  <a:txBody>
                    <a:bodyPr/>
                    <a:lstStyle/>
                    <a:p>
                      <a:r>
                        <a:rPr lang="nl-NL" sz="1200" b="0" dirty="0" smtClean="0"/>
                        <a:t>Verzenden opdracht </a:t>
                      </a:r>
                      <a:endParaRPr lang="nl-NL" sz="1200" b="0" dirty="0"/>
                    </a:p>
                  </a:txBody>
                  <a:tcPr/>
                </a:tc>
                <a:tc>
                  <a:txBody>
                    <a:bodyPr/>
                    <a:lstStyle/>
                    <a:p>
                      <a:r>
                        <a:rPr lang="nl-NL" sz="1200" dirty="0" smtClean="0"/>
                        <a:t>28 mei 2021</a:t>
                      </a:r>
                      <a:endParaRPr lang="nl-NL" sz="1200" dirty="0"/>
                    </a:p>
                  </a:txBody>
                  <a:tcPr/>
                </a:tc>
                <a:extLst>
                  <a:ext uri="{0D108BD9-81ED-4DB2-BD59-A6C34878D82A}">
                    <a16:rowId xmlns:a16="http://schemas.microsoft.com/office/drawing/2014/main" val="107803789"/>
                  </a:ext>
                </a:extLst>
              </a:tr>
            </a:tbl>
          </a:graphicData>
        </a:graphic>
      </p:graphicFrame>
      <p:sp>
        <p:nvSpPr>
          <p:cNvPr id="3" name="Tijdelijke aanduiding voor tekst 2"/>
          <p:cNvSpPr>
            <a:spLocks noGrp="1"/>
          </p:cNvSpPr>
          <p:nvPr>
            <p:ph type="body" sz="quarter" idx="26"/>
          </p:nvPr>
        </p:nvSpPr>
        <p:spPr/>
        <p:txBody>
          <a:bodyPr/>
          <a:lstStyle/>
          <a:p>
            <a:endParaRPr lang="nl-NL"/>
          </a:p>
        </p:txBody>
      </p:sp>
      <p:sp>
        <p:nvSpPr>
          <p:cNvPr id="4" name="Titel 3"/>
          <p:cNvSpPr>
            <a:spLocks noGrp="1"/>
          </p:cNvSpPr>
          <p:nvPr>
            <p:ph type="title"/>
          </p:nvPr>
        </p:nvSpPr>
        <p:spPr/>
        <p:txBody>
          <a:bodyPr/>
          <a:lstStyle/>
          <a:p>
            <a:r>
              <a:rPr lang="nl-NL" dirty="0" smtClean="0"/>
              <a:t>Planning aanbesteding</a:t>
            </a:r>
            <a:endParaRPr lang="nl-NL" dirty="0"/>
          </a:p>
        </p:txBody>
      </p:sp>
    </p:spTree>
    <p:extLst>
      <p:ext uri="{BB962C8B-B14F-4D97-AF65-F5344CB8AC3E}">
        <p14:creationId xmlns:p14="http://schemas.microsoft.com/office/powerpoint/2010/main" val="98171197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p:cNvSpPr>
            <a:spLocks noGrp="1"/>
          </p:cNvSpPr>
          <p:nvPr>
            <p:ph sz="quarter" idx="13"/>
          </p:nvPr>
        </p:nvSpPr>
        <p:spPr>
          <a:xfrm>
            <a:off x="468000" y="1787909"/>
            <a:ext cx="8191800" cy="4832463"/>
          </a:xfrm>
        </p:spPr>
        <p:txBody>
          <a:bodyPr/>
          <a:lstStyle/>
          <a:p>
            <a:r>
              <a:rPr lang="nl-NL" sz="1600" b="1" dirty="0" smtClean="0"/>
              <a:t>Algemene inlichtingen (art. 2.22 ARW 2016)</a:t>
            </a:r>
          </a:p>
          <a:p>
            <a:pPr marL="398700" lvl="1" indent="0">
              <a:buNone/>
            </a:pPr>
            <a:r>
              <a:rPr lang="nl-NL" sz="1400" dirty="0" smtClean="0"/>
              <a:t>Vragen worden beantwoord d.m.v. </a:t>
            </a:r>
            <a:r>
              <a:rPr lang="nl-NL" sz="1400" dirty="0" err="1" smtClean="0"/>
              <a:t>Relatics</a:t>
            </a:r>
            <a:r>
              <a:rPr lang="nl-NL" sz="1400" dirty="0" smtClean="0"/>
              <a:t>.</a:t>
            </a:r>
            <a:r>
              <a:rPr lang="nl-NL" sz="1400" dirty="0"/>
              <a:t> </a:t>
            </a:r>
            <a:r>
              <a:rPr lang="nl-NL" sz="1400" dirty="0" smtClean="0"/>
              <a:t>Een account voor </a:t>
            </a:r>
            <a:r>
              <a:rPr lang="nl-NL" sz="1400" dirty="0" err="1" smtClean="0"/>
              <a:t>Relatics</a:t>
            </a:r>
            <a:r>
              <a:rPr lang="nl-NL" sz="1400" dirty="0" smtClean="0"/>
              <a:t> kan worden aangevraagd via </a:t>
            </a:r>
            <a:r>
              <a:rPr lang="nl-NL" sz="1400" dirty="0" err="1" smtClean="0"/>
              <a:t>TenderNed</a:t>
            </a:r>
            <a:r>
              <a:rPr lang="nl-NL" sz="1400" dirty="0" smtClean="0"/>
              <a:t> berichten. Vermeld uw organisatie, naam contactpersoon + e-mailadres </a:t>
            </a:r>
            <a:r>
              <a:rPr lang="nl-NL" sz="1400" dirty="0" smtClean="0"/>
              <a:t>contactpersoon.</a:t>
            </a:r>
            <a:r>
              <a:rPr lang="nl-NL" sz="1400" dirty="0" smtClean="0"/>
              <a:t/>
            </a:r>
            <a:br>
              <a:rPr lang="nl-NL" sz="1400" dirty="0" smtClean="0"/>
            </a:br>
            <a:endParaRPr lang="nl-NL" sz="1400" dirty="0" smtClean="0"/>
          </a:p>
          <a:p>
            <a:pPr>
              <a:buFont typeface="Wingdings" panose="05000000000000000000" pitchFamily="2" charset="2"/>
              <a:buChar char="§"/>
            </a:pPr>
            <a:r>
              <a:rPr lang="nl-NL" sz="1600" b="1" dirty="0" smtClean="0"/>
              <a:t>Nadere inlichtingen (art. 2.23 ARW 2016)</a:t>
            </a:r>
            <a:br>
              <a:rPr lang="nl-NL" sz="1600" b="1" dirty="0" smtClean="0"/>
            </a:br>
            <a:r>
              <a:rPr lang="nl-NL" sz="1400" dirty="0" smtClean="0"/>
              <a:t>Indienen via </a:t>
            </a:r>
            <a:r>
              <a:rPr lang="nl-NL" sz="1400" dirty="0" err="1" smtClean="0"/>
              <a:t>Relatics</a:t>
            </a:r>
            <a:r>
              <a:rPr lang="nl-NL" sz="1400" dirty="0" smtClean="0"/>
              <a:t> en aangeven dat de vraag individueel dient te worden behandeld. Uitsluitend in de periode 09 </a:t>
            </a:r>
            <a:r>
              <a:rPr lang="nl-NL" sz="1400" dirty="0" smtClean="0"/>
              <a:t>december 2020 </a:t>
            </a:r>
            <a:r>
              <a:rPr lang="nl-NL" sz="1400" dirty="0" smtClean="0"/>
              <a:t>t/m 18 </a:t>
            </a:r>
            <a:r>
              <a:rPr lang="nl-NL" sz="1400" dirty="0" smtClean="0"/>
              <a:t>februari 2021.</a:t>
            </a:r>
            <a:r>
              <a:rPr lang="nl-NL" sz="1600" dirty="0" smtClean="0"/>
              <a:t/>
            </a:r>
            <a:br>
              <a:rPr lang="nl-NL" sz="1600" dirty="0" smtClean="0"/>
            </a:br>
            <a:endParaRPr lang="nl-NL" sz="1600" dirty="0"/>
          </a:p>
          <a:p>
            <a:r>
              <a:rPr lang="nl-NL" sz="1600" b="1" dirty="0" smtClean="0"/>
              <a:t>Nadere inlichtingen (art. 2.23 ARW 2016) – bijeenkomsten</a:t>
            </a:r>
            <a:br>
              <a:rPr lang="nl-NL" sz="1600" b="1" dirty="0" smtClean="0"/>
            </a:br>
            <a:r>
              <a:rPr lang="nl-NL" sz="1400" dirty="0"/>
              <a:t>Een dergelijk verzoek dient vóór 13 januari 2021 respectievelijk 3 februari 2021 te zijn ingediend door middel van </a:t>
            </a:r>
            <a:r>
              <a:rPr lang="nl-NL" sz="1400" dirty="0" err="1"/>
              <a:t>TenderNed</a:t>
            </a:r>
            <a:r>
              <a:rPr lang="nl-NL" sz="1400" dirty="0"/>
              <a:t>, “Berichten”. </a:t>
            </a:r>
            <a:r>
              <a:rPr lang="nl-NL" sz="1400" dirty="0" smtClean="0"/>
              <a:t/>
            </a:r>
            <a:br>
              <a:rPr lang="nl-NL" sz="1400" dirty="0" smtClean="0"/>
            </a:br>
            <a:r>
              <a:rPr lang="nl-NL" sz="1400" dirty="0"/>
              <a:t>Bij het verzoek dient te worden aangegeven: </a:t>
            </a:r>
            <a:endParaRPr lang="nl-NL" sz="1400" dirty="0" smtClean="0"/>
          </a:p>
          <a:p>
            <a:pPr lvl="1"/>
            <a:r>
              <a:rPr lang="nl-NL" sz="1400" dirty="0" smtClean="0"/>
              <a:t>de </a:t>
            </a:r>
            <a:r>
              <a:rPr lang="nl-NL" sz="1400" dirty="0"/>
              <a:t>vragen die de ondernemer wil stellen; </a:t>
            </a:r>
            <a:endParaRPr lang="nl-NL" sz="1400" dirty="0" smtClean="0"/>
          </a:p>
          <a:p>
            <a:pPr lvl="1"/>
            <a:r>
              <a:rPr lang="nl-NL" sz="1400" dirty="0" smtClean="0"/>
              <a:t>waarom</a:t>
            </a:r>
            <a:r>
              <a:rPr lang="nl-NL" sz="1400" dirty="0"/>
              <a:t>, ten aanzien van die vragen, sprake is van een gerechtvaardigd economisch </a:t>
            </a:r>
            <a:r>
              <a:rPr lang="nl-NL" sz="1400" dirty="0" smtClean="0"/>
              <a:t>belang</a:t>
            </a:r>
            <a:r>
              <a:rPr lang="nl-NL" sz="1400" dirty="0"/>
              <a:t>;</a:t>
            </a:r>
            <a:endParaRPr lang="nl-NL" sz="1400" dirty="0" smtClean="0"/>
          </a:p>
          <a:p>
            <a:pPr lvl="1"/>
            <a:r>
              <a:rPr lang="nl-NL" sz="1400" dirty="0">
                <a:ea typeface="+mn-ea"/>
                <a:cs typeface="+mn-cs"/>
              </a:rPr>
              <a:t>b</a:t>
            </a:r>
            <a:r>
              <a:rPr lang="nl-NL" sz="1400" dirty="0" smtClean="0">
                <a:ea typeface="+mn-ea"/>
                <a:cs typeface="+mn-cs"/>
              </a:rPr>
              <a:t>ijeenkomsten </a:t>
            </a:r>
            <a:r>
              <a:rPr lang="nl-NL" sz="1400" dirty="0">
                <a:ea typeface="+mn-ea"/>
                <a:cs typeface="+mn-cs"/>
              </a:rPr>
              <a:t>vinden plaats in week 3 en week </a:t>
            </a:r>
            <a:r>
              <a:rPr lang="nl-NL" sz="1400" dirty="0" smtClean="0">
                <a:ea typeface="+mn-ea"/>
                <a:cs typeface="+mn-cs"/>
              </a:rPr>
              <a:t>6.</a:t>
            </a:r>
            <a:endParaRPr lang="nl-NL" sz="1400" dirty="0">
              <a:ea typeface="+mn-ea"/>
              <a:cs typeface="+mn-cs"/>
            </a:endParaRPr>
          </a:p>
          <a:p>
            <a:pPr marL="0" indent="0">
              <a:buNone/>
            </a:pPr>
            <a:r>
              <a:rPr lang="nl-NL" sz="1600" dirty="0" smtClean="0"/>
              <a:t/>
            </a:r>
            <a:br>
              <a:rPr lang="nl-NL" sz="1600" dirty="0" smtClean="0"/>
            </a:br>
            <a:endParaRPr lang="nl-NL" dirty="0" smtClean="0"/>
          </a:p>
          <a:p>
            <a:pPr marL="398700" lvl="1" indent="0">
              <a:buNone/>
            </a:pPr>
            <a:endParaRPr lang="nl-NL" dirty="0"/>
          </a:p>
          <a:p>
            <a:pPr marL="285750" indent="-285750">
              <a:buFont typeface="Wingdings" panose="05000000000000000000" pitchFamily="2" charset="2"/>
              <a:buChar char="§"/>
            </a:pPr>
            <a:endParaRPr lang="nl-NL" dirty="0" smtClean="0"/>
          </a:p>
          <a:p>
            <a:pPr marL="0" indent="0">
              <a:buNone/>
            </a:pPr>
            <a:endParaRPr lang="nl-NL" b="1" dirty="0" smtClean="0"/>
          </a:p>
          <a:p>
            <a:endParaRPr lang="nl-NL" b="1" dirty="0" smtClean="0"/>
          </a:p>
          <a:p>
            <a:pPr marL="398700" lvl="1" indent="0">
              <a:buNone/>
            </a:pPr>
            <a:endParaRPr lang="nl-NL" dirty="0"/>
          </a:p>
          <a:p>
            <a:pPr marL="398700" lvl="1" indent="0">
              <a:buNone/>
            </a:pPr>
            <a:endParaRPr lang="nl-NL" dirty="0"/>
          </a:p>
          <a:p>
            <a:pPr marL="398700" lvl="1" indent="0">
              <a:buNone/>
            </a:pPr>
            <a:endParaRPr lang="nl-NL" dirty="0" smtClean="0"/>
          </a:p>
          <a:p>
            <a:pPr marL="398700" lvl="1" indent="0">
              <a:buNone/>
            </a:pPr>
            <a:endParaRPr lang="nl-NL" dirty="0" smtClean="0"/>
          </a:p>
        </p:txBody>
      </p:sp>
      <p:sp>
        <p:nvSpPr>
          <p:cNvPr id="3" name="Tijdelijke aanduiding voor tekst 2"/>
          <p:cNvSpPr>
            <a:spLocks noGrp="1"/>
          </p:cNvSpPr>
          <p:nvPr>
            <p:ph type="body" sz="quarter" idx="26"/>
          </p:nvPr>
        </p:nvSpPr>
        <p:spPr/>
        <p:txBody>
          <a:bodyPr/>
          <a:lstStyle/>
          <a:p>
            <a:endParaRPr lang="nl-NL"/>
          </a:p>
        </p:txBody>
      </p:sp>
      <p:sp>
        <p:nvSpPr>
          <p:cNvPr id="4" name="Titel 3"/>
          <p:cNvSpPr>
            <a:spLocks noGrp="1"/>
          </p:cNvSpPr>
          <p:nvPr>
            <p:ph type="title"/>
          </p:nvPr>
        </p:nvSpPr>
        <p:spPr/>
        <p:txBody>
          <a:bodyPr/>
          <a:lstStyle/>
          <a:p>
            <a:r>
              <a:rPr lang="nl-NL" dirty="0" smtClean="0"/>
              <a:t>Proces - inlichtingen</a:t>
            </a:r>
            <a:endParaRPr lang="nl-NL" dirty="0"/>
          </a:p>
        </p:txBody>
      </p:sp>
    </p:spTree>
    <p:extLst>
      <p:ext uri="{BB962C8B-B14F-4D97-AF65-F5344CB8AC3E}">
        <p14:creationId xmlns:p14="http://schemas.microsoft.com/office/powerpoint/2010/main" val="361072392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p:cNvSpPr>
            <a:spLocks noGrp="1"/>
          </p:cNvSpPr>
          <p:nvPr>
            <p:ph sz="quarter" idx="13"/>
          </p:nvPr>
        </p:nvSpPr>
        <p:spPr/>
        <p:txBody>
          <a:bodyPr>
            <a:normAutofit/>
          </a:bodyPr>
          <a:lstStyle/>
          <a:p>
            <a:r>
              <a:rPr lang="nl-NL" dirty="0" smtClean="0"/>
              <a:t>Realisatie Intelligente </a:t>
            </a:r>
            <a:r>
              <a:rPr lang="nl-NL" dirty="0" err="1" smtClean="0"/>
              <a:t>TransportSystemen</a:t>
            </a:r>
            <a:endParaRPr lang="nl-NL" dirty="0" smtClean="0"/>
          </a:p>
          <a:p>
            <a:r>
              <a:rPr lang="nl-NL" dirty="0" smtClean="0"/>
              <a:t>Rijkswaterstaat Projecten, Programma’s en Onderhoud</a:t>
            </a:r>
          </a:p>
          <a:p>
            <a:r>
              <a:rPr lang="nl-NL" dirty="0" smtClean="0"/>
              <a:t>Landelijk</a:t>
            </a:r>
          </a:p>
          <a:p>
            <a:pPr lvl="1"/>
            <a:r>
              <a:rPr lang="nl-NL" dirty="0" smtClean="0"/>
              <a:t>7 regionale diensten</a:t>
            </a:r>
          </a:p>
          <a:p>
            <a:pPr lvl="1"/>
            <a:r>
              <a:rPr lang="nl-NL" dirty="0" smtClean="0"/>
              <a:t>CIV en VWM</a:t>
            </a:r>
          </a:p>
          <a:p>
            <a:pPr lvl="1"/>
            <a:r>
              <a:rPr lang="nl-NL" dirty="0" smtClean="0"/>
              <a:t>Projecten voor andere overheden</a:t>
            </a:r>
          </a:p>
          <a:p>
            <a:endParaRPr lang="nl-NL" dirty="0" smtClean="0"/>
          </a:p>
          <a:p>
            <a:r>
              <a:rPr lang="nl-NL" dirty="0" smtClean="0"/>
              <a:t>IPM-team</a:t>
            </a:r>
          </a:p>
          <a:p>
            <a:r>
              <a:rPr lang="nl-NL" dirty="0" smtClean="0"/>
              <a:t>Per perceel een vast team</a:t>
            </a:r>
          </a:p>
          <a:p>
            <a:endParaRPr lang="nl-NL" dirty="0"/>
          </a:p>
          <a:p>
            <a:endParaRPr lang="nl-NL" dirty="0"/>
          </a:p>
        </p:txBody>
      </p:sp>
      <p:sp>
        <p:nvSpPr>
          <p:cNvPr id="3" name="Tijdelijke aanduiding voor dianummer 2"/>
          <p:cNvSpPr>
            <a:spLocks noGrp="1"/>
          </p:cNvSpPr>
          <p:nvPr>
            <p:ph type="sldNum" sz="quarter" idx="14"/>
          </p:nvPr>
        </p:nvSpPr>
        <p:spPr/>
        <p:txBody>
          <a:bodyPr/>
          <a:lstStyle/>
          <a:p>
            <a:fld id="{6C93B359-CF0D-4389-949E-16A33FCBB3EC}" type="slidenum">
              <a:rPr lang="nl-NL" smtClean="0"/>
              <a:t>9</a:t>
            </a:fld>
            <a:endParaRPr lang="nl-NL" dirty="0"/>
          </a:p>
        </p:txBody>
      </p:sp>
      <p:sp>
        <p:nvSpPr>
          <p:cNvPr id="4" name="Tijdelijke aanduiding voor tekst 3"/>
          <p:cNvSpPr>
            <a:spLocks noGrp="1"/>
          </p:cNvSpPr>
          <p:nvPr>
            <p:ph type="body" sz="quarter" idx="26"/>
          </p:nvPr>
        </p:nvSpPr>
        <p:spPr/>
        <p:txBody>
          <a:bodyPr/>
          <a:lstStyle/>
          <a:p>
            <a:endParaRPr lang="nl-NL"/>
          </a:p>
        </p:txBody>
      </p:sp>
      <p:sp>
        <p:nvSpPr>
          <p:cNvPr id="5" name="Titel 4"/>
          <p:cNvSpPr>
            <a:spLocks noGrp="1"/>
          </p:cNvSpPr>
          <p:nvPr>
            <p:ph type="title"/>
          </p:nvPr>
        </p:nvSpPr>
        <p:spPr/>
        <p:txBody>
          <a:bodyPr/>
          <a:lstStyle/>
          <a:p>
            <a:r>
              <a:rPr lang="nl-NL" dirty="0" smtClean="0"/>
              <a:t>RITS</a:t>
            </a:r>
            <a:endParaRPr lang="nl-NL" dirty="0"/>
          </a:p>
        </p:txBody>
      </p:sp>
    </p:spTree>
    <p:extLst>
      <p:ext uri="{BB962C8B-B14F-4D97-AF65-F5344CB8AC3E}">
        <p14:creationId xmlns:p14="http://schemas.microsoft.com/office/powerpoint/2010/main" val="294041060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p:cNvSpPr>
            <a:spLocks noGrp="1"/>
          </p:cNvSpPr>
          <p:nvPr>
            <p:ph sz="quarter" idx="13"/>
          </p:nvPr>
        </p:nvSpPr>
        <p:spPr/>
        <p:txBody>
          <a:bodyPr>
            <a:normAutofit/>
          </a:bodyPr>
          <a:lstStyle/>
          <a:p>
            <a:r>
              <a:rPr lang="nl-NL" dirty="0" smtClean="0"/>
              <a:t>Realisatie Openbare verlichting en </a:t>
            </a:r>
            <a:r>
              <a:rPr lang="nl-NL" dirty="0" err="1" smtClean="0"/>
              <a:t>Dvm</a:t>
            </a:r>
            <a:r>
              <a:rPr lang="nl-NL" dirty="0" smtClean="0"/>
              <a:t> </a:t>
            </a:r>
            <a:r>
              <a:rPr lang="nl-NL" dirty="0" smtClean="0"/>
              <a:t>Systemen (RODS)</a:t>
            </a:r>
            <a:endParaRPr lang="nl-NL" dirty="0"/>
          </a:p>
          <a:p>
            <a:r>
              <a:rPr lang="en-US" dirty="0"/>
              <a:t>3 </a:t>
            </a:r>
            <a:r>
              <a:rPr lang="en-US" dirty="0" err="1"/>
              <a:t>Raamovereenkomsten</a:t>
            </a:r>
            <a:r>
              <a:rPr lang="en-US" dirty="0"/>
              <a:t> (</a:t>
            </a:r>
            <a:r>
              <a:rPr lang="en-US" dirty="0" err="1"/>
              <a:t>percelen</a:t>
            </a:r>
            <a:r>
              <a:rPr lang="en-US" dirty="0"/>
              <a:t>), </a:t>
            </a:r>
            <a:r>
              <a:rPr lang="en-US" dirty="0" smtClean="0"/>
              <a:t>de </a:t>
            </a:r>
            <a:r>
              <a:rPr lang="en-US" dirty="0" err="1" smtClean="0"/>
              <a:t>werken</a:t>
            </a:r>
            <a:r>
              <a:rPr lang="en-US" dirty="0" smtClean="0"/>
              <a:t> </a:t>
            </a:r>
            <a:r>
              <a:rPr lang="en-US" dirty="0" err="1"/>
              <a:t>worden</a:t>
            </a:r>
            <a:r>
              <a:rPr lang="en-US" dirty="0"/>
              <a:t> </a:t>
            </a:r>
            <a:r>
              <a:rPr lang="en-US" dirty="0" err="1"/>
              <a:t>opgedragen</a:t>
            </a:r>
            <a:r>
              <a:rPr lang="en-US" dirty="0"/>
              <a:t> </a:t>
            </a:r>
            <a:r>
              <a:rPr lang="en-US" dirty="0" err="1"/>
              <a:t>middels</a:t>
            </a:r>
            <a:r>
              <a:rPr lang="en-US" dirty="0"/>
              <a:t> </a:t>
            </a:r>
            <a:r>
              <a:rPr lang="en-US" dirty="0" err="1"/>
              <a:t>nadere</a:t>
            </a:r>
            <a:r>
              <a:rPr lang="en-US" dirty="0"/>
              <a:t> </a:t>
            </a:r>
            <a:r>
              <a:rPr lang="en-US" dirty="0" err="1"/>
              <a:t>overeenkomsten</a:t>
            </a:r>
            <a:endParaRPr lang="en-US" dirty="0"/>
          </a:p>
          <a:p>
            <a:r>
              <a:rPr lang="en-US" dirty="0"/>
              <a:t>Per </a:t>
            </a:r>
            <a:r>
              <a:rPr lang="en-US" dirty="0" err="1"/>
              <a:t>raamovereenkomst</a:t>
            </a:r>
            <a:r>
              <a:rPr lang="en-US" dirty="0"/>
              <a:t> </a:t>
            </a:r>
            <a:r>
              <a:rPr lang="en-US" dirty="0" err="1"/>
              <a:t>een</a:t>
            </a:r>
            <a:r>
              <a:rPr lang="en-US" dirty="0"/>
              <a:t> </a:t>
            </a:r>
            <a:r>
              <a:rPr lang="en-US" dirty="0" err="1"/>
              <a:t>andere</a:t>
            </a:r>
            <a:r>
              <a:rPr lang="en-US" dirty="0"/>
              <a:t> </a:t>
            </a:r>
            <a:r>
              <a:rPr lang="en-US" dirty="0" err="1"/>
              <a:t>opdrachtnemer</a:t>
            </a:r>
            <a:r>
              <a:rPr lang="en-US" dirty="0"/>
              <a:t>.</a:t>
            </a:r>
          </a:p>
          <a:p>
            <a:r>
              <a:rPr lang="en-US" dirty="0" err="1" smtClean="0"/>
              <a:t>Overeenkomst</a:t>
            </a:r>
            <a:r>
              <a:rPr lang="en-US" dirty="0" smtClean="0"/>
              <a:t> </a:t>
            </a:r>
            <a:r>
              <a:rPr lang="en-US" dirty="0" err="1" smtClean="0"/>
              <a:t>voor</a:t>
            </a:r>
            <a:r>
              <a:rPr lang="en-US" dirty="0" smtClean="0"/>
              <a:t> 2 </a:t>
            </a:r>
            <a:r>
              <a:rPr lang="en-US" dirty="0" err="1" smtClean="0"/>
              <a:t>jaar</a:t>
            </a:r>
            <a:r>
              <a:rPr lang="en-US" dirty="0" smtClean="0"/>
              <a:t>, met </a:t>
            </a:r>
            <a:r>
              <a:rPr lang="en-US" dirty="0" err="1" smtClean="0"/>
              <a:t>mogelijkheid</a:t>
            </a:r>
            <a:r>
              <a:rPr lang="en-US" dirty="0" smtClean="0"/>
              <a:t> </a:t>
            </a:r>
            <a:r>
              <a:rPr lang="en-US" dirty="0" err="1" smtClean="0"/>
              <a:t>verlenging</a:t>
            </a:r>
            <a:r>
              <a:rPr lang="en-US" dirty="0" smtClean="0"/>
              <a:t> 2 * 1 </a:t>
            </a:r>
            <a:r>
              <a:rPr lang="en-US" dirty="0" err="1" smtClean="0"/>
              <a:t>jaar</a:t>
            </a:r>
            <a:endParaRPr lang="en-US" dirty="0" smtClean="0"/>
          </a:p>
          <a:p>
            <a:r>
              <a:rPr lang="en-US" dirty="0" smtClean="0"/>
              <a:t>Tot 31 </a:t>
            </a:r>
            <a:r>
              <a:rPr lang="en-US" dirty="0" err="1" smtClean="0"/>
              <a:t>mei</a:t>
            </a:r>
            <a:r>
              <a:rPr lang="en-US" dirty="0" smtClean="0"/>
              <a:t> 2023 (of 2024 of 2025) </a:t>
            </a:r>
            <a:r>
              <a:rPr lang="en-US" dirty="0" err="1" smtClean="0"/>
              <a:t>kunnen</a:t>
            </a:r>
            <a:r>
              <a:rPr lang="en-US" dirty="0" smtClean="0"/>
              <a:t> </a:t>
            </a:r>
            <a:r>
              <a:rPr lang="en-US" dirty="0" err="1"/>
              <a:t>nadere</a:t>
            </a:r>
            <a:r>
              <a:rPr lang="en-US" dirty="0"/>
              <a:t> </a:t>
            </a:r>
            <a:r>
              <a:rPr lang="en-US" dirty="0" err="1"/>
              <a:t>overeenkomsten</a:t>
            </a:r>
            <a:r>
              <a:rPr lang="en-US" dirty="0"/>
              <a:t> </a:t>
            </a:r>
            <a:r>
              <a:rPr lang="en-US" dirty="0" err="1"/>
              <a:t>worden</a:t>
            </a:r>
            <a:r>
              <a:rPr lang="en-US" dirty="0"/>
              <a:t> </a:t>
            </a:r>
            <a:r>
              <a:rPr lang="en-US" dirty="0" err="1"/>
              <a:t>opgedragen</a:t>
            </a:r>
            <a:r>
              <a:rPr lang="en-US" dirty="0"/>
              <a:t>, </a:t>
            </a:r>
            <a:r>
              <a:rPr lang="en-US" dirty="0" err="1" smtClean="0"/>
              <a:t>totdat</a:t>
            </a:r>
            <a:r>
              <a:rPr lang="en-US" dirty="0" smtClean="0"/>
              <a:t> </a:t>
            </a:r>
            <a:r>
              <a:rPr lang="en-US" dirty="0" smtClean="0"/>
              <a:t>de maximum </a:t>
            </a:r>
            <a:r>
              <a:rPr lang="en-US" dirty="0" err="1" smtClean="0"/>
              <a:t>omzet</a:t>
            </a:r>
            <a:r>
              <a:rPr lang="en-US" dirty="0" smtClean="0"/>
              <a:t> van de </a:t>
            </a:r>
            <a:r>
              <a:rPr lang="en-US" dirty="0" err="1" smtClean="0"/>
              <a:t>raamovereenkomst</a:t>
            </a:r>
            <a:r>
              <a:rPr lang="en-US" dirty="0" smtClean="0"/>
              <a:t> </a:t>
            </a:r>
            <a:r>
              <a:rPr lang="en-US" dirty="0" smtClean="0"/>
              <a:t>is </a:t>
            </a:r>
            <a:r>
              <a:rPr lang="en-US" dirty="0" err="1" smtClean="0"/>
              <a:t>bereikt</a:t>
            </a:r>
            <a:r>
              <a:rPr lang="en-US" dirty="0" smtClean="0"/>
              <a:t>.</a:t>
            </a:r>
            <a:endParaRPr lang="en-US" dirty="0"/>
          </a:p>
          <a:p>
            <a:r>
              <a:rPr lang="en-US" dirty="0" smtClean="0"/>
              <a:t>Per </a:t>
            </a:r>
            <a:r>
              <a:rPr lang="en-US" dirty="0" err="1" smtClean="0"/>
              <a:t>nadere</a:t>
            </a:r>
            <a:r>
              <a:rPr lang="en-US" dirty="0" smtClean="0"/>
              <a:t> </a:t>
            </a:r>
            <a:r>
              <a:rPr lang="en-US" dirty="0" err="1" smtClean="0"/>
              <a:t>overeenkomst</a:t>
            </a:r>
            <a:r>
              <a:rPr lang="en-US" dirty="0" smtClean="0"/>
              <a:t> </a:t>
            </a:r>
            <a:r>
              <a:rPr lang="en-US" dirty="0" err="1" smtClean="0"/>
              <a:t>wordt</a:t>
            </a:r>
            <a:r>
              <a:rPr lang="en-US" dirty="0" smtClean="0"/>
              <a:t> de datum </a:t>
            </a:r>
            <a:r>
              <a:rPr lang="en-US" dirty="0" err="1" smtClean="0"/>
              <a:t>ingebruikname</a:t>
            </a:r>
            <a:r>
              <a:rPr lang="en-US" dirty="0" smtClean="0"/>
              <a:t> </a:t>
            </a:r>
            <a:r>
              <a:rPr lang="en-US" dirty="0" err="1" smtClean="0"/>
              <a:t>en</a:t>
            </a:r>
            <a:r>
              <a:rPr lang="en-US" dirty="0" smtClean="0"/>
              <a:t> datum </a:t>
            </a:r>
            <a:r>
              <a:rPr lang="en-US" dirty="0" err="1" smtClean="0"/>
              <a:t>oplevering</a:t>
            </a:r>
            <a:r>
              <a:rPr lang="en-US" dirty="0" smtClean="0"/>
              <a:t> </a:t>
            </a:r>
            <a:r>
              <a:rPr lang="en-US" dirty="0" err="1" smtClean="0"/>
              <a:t>vastgesteld</a:t>
            </a:r>
            <a:r>
              <a:rPr lang="en-US" dirty="0" smtClean="0"/>
              <a:t>.</a:t>
            </a:r>
            <a:endParaRPr lang="en-US" dirty="0"/>
          </a:p>
          <a:p>
            <a:endParaRPr lang="en-US" dirty="0"/>
          </a:p>
          <a:p>
            <a:endParaRPr lang="nl-NL" dirty="0"/>
          </a:p>
          <a:p>
            <a:pPr lvl="1"/>
            <a:endParaRPr lang="nl-NL" dirty="0"/>
          </a:p>
        </p:txBody>
      </p:sp>
      <p:sp>
        <p:nvSpPr>
          <p:cNvPr id="3" name="Tijdelijke aanduiding voor dianummer 2"/>
          <p:cNvSpPr>
            <a:spLocks noGrp="1"/>
          </p:cNvSpPr>
          <p:nvPr>
            <p:ph type="sldNum" sz="quarter" idx="14"/>
          </p:nvPr>
        </p:nvSpPr>
        <p:spPr/>
        <p:txBody>
          <a:bodyPr/>
          <a:lstStyle/>
          <a:p>
            <a:fld id="{6C93B359-CF0D-4389-949E-16A33FCBB3EC}" type="slidenum">
              <a:rPr lang="nl-NL" smtClean="0"/>
              <a:t>10</a:t>
            </a:fld>
            <a:endParaRPr lang="nl-NL" dirty="0"/>
          </a:p>
        </p:txBody>
      </p:sp>
      <p:sp>
        <p:nvSpPr>
          <p:cNvPr id="5" name="Titel 4"/>
          <p:cNvSpPr>
            <a:spLocks noGrp="1"/>
          </p:cNvSpPr>
          <p:nvPr>
            <p:ph type="title"/>
          </p:nvPr>
        </p:nvSpPr>
        <p:spPr/>
        <p:txBody>
          <a:bodyPr/>
          <a:lstStyle/>
          <a:p>
            <a:r>
              <a:rPr lang="en-US" dirty="0"/>
              <a:t>De </a:t>
            </a:r>
            <a:r>
              <a:rPr lang="en-US" dirty="0" err="1"/>
              <a:t>overeenkomst</a:t>
            </a:r>
            <a:endParaRPr lang="nl-NL" dirty="0"/>
          </a:p>
        </p:txBody>
      </p:sp>
    </p:spTree>
    <p:extLst>
      <p:ext uri="{BB962C8B-B14F-4D97-AF65-F5344CB8AC3E}">
        <p14:creationId xmlns:p14="http://schemas.microsoft.com/office/powerpoint/2010/main" val="337893241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dianummer 2"/>
          <p:cNvSpPr>
            <a:spLocks noGrp="1"/>
          </p:cNvSpPr>
          <p:nvPr>
            <p:ph type="sldNum" sz="quarter" idx="14"/>
          </p:nvPr>
        </p:nvSpPr>
        <p:spPr/>
        <p:txBody>
          <a:bodyPr/>
          <a:lstStyle/>
          <a:p>
            <a:fld id="{6C93B359-CF0D-4389-949E-16A33FCBB3EC}" type="slidenum">
              <a:rPr lang="nl-NL" smtClean="0"/>
              <a:t>11</a:t>
            </a:fld>
            <a:endParaRPr lang="nl-NL" dirty="0"/>
          </a:p>
        </p:txBody>
      </p:sp>
      <p:sp>
        <p:nvSpPr>
          <p:cNvPr id="8" name="Tijdelijke aanduiding voor tekst 7"/>
          <p:cNvSpPr>
            <a:spLocks noGrp="1"/>
          </p:cNvSpPr>
          <p:nvPr>
            <p:ph type="body" sz="quarter" idx="26"/>
          </p:nvPr>
        </p:nvSpPr>
        <p:spPr/>
        <p:txBody>
          <a:bodyPr/>
          <a:lstStyle/>
          <a:p>
            <a:endParaRPr lang="nl-NL"/>
          </a:p>
        </p:txBody>
      </p:sp>
      <p:pic>
        <p:nvPicPr>
          <p:cNvPr id="9" name="Tijdelijke aanduiding voor inhoud 8" descr="https://www.helpdeskwater.nl/publish/pages/136902/rws-regio.png"/>
          <p:cNvPicPr>
            <a:picLocks noGrp="1"/>
          </p:cNvPicPr>
          <p:nvPr>
            <p:ph sz="quarter" idx="13"/>
          </p:nvPr>
        </p:nvPicPr>
        <p:blipFill>
          <a:blip r:embed="rId2">
            <a:extLst>
              <a:ext uri="{28A0092B-C50C-407E-A947-70E740481C1C}">
                <a14:useLocalDpi xmlns:a14="http://schemas.microsoft.com/office/drawing/2010/main" val="0"/>
              </a:ext>
            </a:extLst>
          </a:blip>
          <a:srcRect/>
          <a:stretch>
            <a:fillRect/>
          </a:stretch>
        </p:blipFill>
        <p:spPr bwMode="auto">
          <a:xfrm>
            <a:off x="707279" y="1818713"/>
            <a:ext cx="3493246" cy="3774890"/>
          </a:xfrm>
          <a:prstGeom prst="rect">
            <a:avLst/>
          </a:prstGeom>
          <a:solidFill>
            <a:srgbClr val="FF0000"/>
          </a:solidFill>
          <a:ln>
            <a:noFill/>
          </a:ln>
        </p:spPr>
      </p:pic>
      <p:sp>
        <p:nvSpPr>
          <p:cNvPr id="10" name="Tekstvak 9"/>
          <p:cNvSpPr txBox="1"/>
          <p:nvPr/>
        </p:nvSpPr>
        <p:spPr>
          <a:xfrm>
            <a:off x="4572000" y="1818713"/>
            <a:ext cx="4182666" cy="3323987"/>
          </a:xfrm>
          <a:prstGeom prst="rect">
            <a:avLst/>
          </a:prstGeom>
          <a:noFill/>
        </p:spPr>
        <p:txBody>
          <a:bodyPr wrap="square" rtlCol="0">
            <a:spAutoFit/>
          </a:bodyPr>
          <a:lstStyle/>
          <a:p>
            <a:pPr marL="214313" indent="-214313">
              <a:buFont typeface="Arial" panose="020B0604020202020204" pitchFamily="34" charset="0"/>
              <a:buChar char="•"/>
            </a:pPr>
            <a:r>
              <a:rPr lang="nl-NL" sz="2100" dirty="0"/>
              <a:t>Perceel A</a:t>
            </a:r>
          </a:p>
          <a:p>
            <a:pPr marL="557213" lvl="1" indent="-214313">
              <a:buFont typeface="Arial" panose="020B0604020202020204" pitchFamily="34" charset="0"/>
              <a:buChar char="•"/>
            </a:pPr>
            <a:r>
              <a:rPr lang="nl-NL" sz="2100" dirty="0">
                <a:solidFill>
                  <a:schemeClr val="accent1">
                    <a:lumMod val="75000"/>
                  </a:schemeClr>
                </a:solidFill>
              </a:rPr>
              <a:t>West Nederland Zuid</a:t>
            </a:r>
          </a:p>
          <a:p>
            <a:pPr marL="557213" lvl="1" indent="-214313">
              <a:buFont typeface="Arial" panose="020B0604020202020204" pitchFamily="34" charset="0"/>
              <a:buChar char="•"/>
            </a:pPr>
            <a:r>
              <a:rPr lang="nl-NL" sz="2100" dirty="0">
                <a:solidFill>
                  <a:schemeClr val="accent1">
                    <a:lumMod val="75000"/>
                  </a:schemeClr>
                </a:solidFill>
              </a:rPr>
              <a:t>Zee en Delta</a:t>
            </a:r>
          </a:p>
          <a:p>
            <a:pPr marL="214313" indent="-214313">
              <a:buFont typeface="Arial" panose="020B0604020202020204" pitchFamily="34" charset="0"/>
              <a:buChar char="•"/>
            </a:pPr>
            <a:r>
              <a:rPr lang="nl-NL" sz="2100" dirty="0"/>
              <a:t>Perceel B</a:t>
            </a:r>
          </a:p>
          <a:p>
            <a:pPr marL="557213" lvl="1" indent="-214313">
              <a:buFont typeface="Arial" panose="020B0604020202020204" pitchFamily="34" charset="0"/>
              <a:buChar char="•"/>
            </a:pPr>
            <a:r>
              <a:rPr lang="nl-NL" sz="2100" dirty="0">
                <a:solidFill>
                  <a:schemeClr val="accent1">
                    <a:lumMod val="75000"/>
                  </a:schemeClr>
                </a:solidFill>
              </a:rPr>
              <a:t>Noord Nederland</a:t>
            </a:r>
          </a:p>
          <a:p>
            <a:pPr marL="557213" lvl="1" indent="-214313">
              <a:buFont typeface="Arial" panose="020B0604020202020204" pitchFamily="34" charset="0"/>
              <a:buChar char="•"/>
            </a:pPr>
            <a:r>
              <a:rPr lang="nl-NL" sz="2100" dirty="0">
                <a:solidFill>
                  <a:schemeClr val="accent1">
                    <a:lumMod val="75000"/>
                  </a:schemeClr>
                </a:solidFill>
              </a:rPr>
              <a:t>West Nederland Noord</a:t>
            </a:r>
          </a:p>
          <a:p>
            <a:pPr marL="557213" lvl="1" indent="-214313">
              <a:buFont typeface="Arial" panose="020B0604020202020204" pitchFamily="34" charset="0"/>
              <a:buChar char="•"/>
            </a:pPr>
            <a:r>
              <a:rPr lang="nl-NL" sz="2100" dirty="0">
                <a:solidFill>
                  <a:schemeClr val="accent1">
                    <a:lumMod val="75000"/>
                  </a:schemeClr>
                </a:solidFill>
              </a:rPr>
              <a:t>Oost Nederland</a:t>
            </a:r>
          </a:p>
          <a:p>
            <a:pPr marL="214313" indent="-214313">
              <a:buFont typeface="Arial" panose="020B0604020202020204" pitchFamily="34" charset="0"/>
              <a:buChar char="•"/>
            </a:pPr>
            <a:r>
              <a:rPr lang="nl-NL" sz="2100" dirty="0"/>
              <a:t>Perceel C</a:t>
            </a:r>
          </a:p>
          <a:p>
            <a:pPr marL="557213" lvl="1" indent="-214313">
              <a:buFont typeface="Arial" panose="020B0604020202020204" pitchFamily="34" charset="0"/>
              <a:buChar char="•"/>
            </a:pPr>
            <a:r>
              <a:rPr lang="nl-NL" sz="2100" dirty="0">
                <a:solidFill>
                  <a:schemeClr val="accent1">
                    <a:lumMod val="75000"/>
                  </a:schemeClr>
                </a:solidFill>
              </a:rPr>
              <a:t>Zuid Nederland</a:t>
            </a:r>
          </a:p>
          <a:p>
            <a:pPr marL="557213" lvl="1" indent="-214313">
              <a:buFont typeface="Arial" panose="020B0604020202020204" pitchFamily="34" charset="0"/>
              <a:buChar char="•"/>
            </a:pPr>
            <a:r>
              <a:rPr lang="nl-NL" sz="2100" dirty="0">
                <a:solidFill>
                  <a:schemeClr val="accent1">
                    <a:lumMod val="75000"/>
                  </a:schemeClr>
                </a:solidFill>
              </a:rPr>
              <a:t>Midden Nederland</a:t>
            </a:r>
          </a:p>
        </p:txBody>
      </p:sp>
    </p:spTree>
    <p:extLst>
      <p:ext uri="{BB962C8B-B14F-4D97-AF65-F5344CB8AC3E}">
        <p14:creationId xmlns:p14="http://schemas.microsoft.com/office/powerpoint/2010/main" val="269492341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dianummer 2"/>
          <p:cNvSpPr>
            <a:spLocks noGrp="1"/>
          </p:cNvSpPr>
          <p:nvPr>
            <p:ph type="sldNum" sz="quarter" idx="14"/>
          </p:nvPr>
        </p:nvSpPr>
        <p:spPr/>
        <p:txBody>
          <a:bodyPr/>
          <a:lstStyle/>
          <a:p>
            <a:fld id="{6C93B359-CF0D-4389-949E-16A33FCBB3EC}" type="slidenum">
              <a:rPr lang="nl-NL" smtClean="0"/>
              <a:t>12</a:t>
            </a:fld>
            <a:endParaRPr lang="nl-NL" dirty="0"/>
          </a:p>
        </p:txBody>
      </p:sp>
      <p:sp>
        <p:nvSpPr>
          <p:cNvPr id="4" name="Tijdelijke aanduiding voor tekst 3"/>
          <p:cNvSpPr>
            <a:spLocks noGrp="1"/>
          </p:cNvSpPr>
          <p:nvPr>
            <p:ph type="body" sz="quarter" idx="26"/>
          </p:nvPr>
        </p:nvSpPr>
        <p:spPr/>
        <p:txBody>
          <a:bodyPr/>
          <a:lstStyle/>
          <a:p>
            <a:endParaRPr lang="nl-NL"/>
          </a:p>
        </p:txBody>
      </p:sp>
      <p:sp>
        <p:nvSpPr>
          <p:cNvPr id="5" name="Titel 4"/>
          <p:cNvSpPr>
            <a:spLocks noGrp="1"/>
          </p:cNvSpPr>
          <p:nvPr>
            <p:ph type="title"/>
          </p:nvPr>
        </p:nvSpPr>
        <p:spPr/>
        <p:txBody>
          <a:bodyPr/>
          <a:lstStyle/>
          <a:p>
            <a:r>
              <a:rPr lang="en-US" dirty="0" err="1" smtClean="0"/>
              <a:t>Verwachte</a:t>
            </a:r>
            <a:r>
              <a:rPr lang="en-US" dirty="0" smtClean="0"/>
              <a:t> </a:t>
            </a:r>
            <a:r>
              <a:rPr lang="en-US" dirty="0" err="1" smtClean="0"/>
              <a:t>omzet</a:t>
            </a:r>
            <a:r>
              <a:rPr lang="en-US" dirty="0" smtClean="0"/>
              <a:t> per </a:t>
            </a:r>
            <a:r>
              <a:rPr lang="en-US" dirty="0" err="1" smtClean="0"/>
              <a:t>perceel</a:t>
            </a:r>
            <a:endParaRPr lang="nl-NL" dirty="0"/>
          </a:p>
        </p:txBody>
      </p:sp>
      <p:graphicFrame>
        <p:nvGraphicFramePr>
          <p:cNvPr id="8" name="Tijdelijke aanduiding voor inhoud 7"/>
          <p:cNvGraphicFramePr>
            <a:graphicFrameLocks noGrp="1"/>
          </p:cNvGraphicFramePr>
          <p:nvPr>
            <p:ph sz="quarter" idx="13"/>
            <p:extLst/>
          </p:nvPr>
        </p:nvGraphicFramePr>
        <p:xfrm>
          <a:off x="472499" y="2357437"/>
          <a:ext cx="7542790" cy="2386016"/>
        </p:xfrm>
        <a:graphic>
          <a:graphicData uri="http://schemas.openxmlformats.org/drawingml/2006/table">
            <a:tbl>
              <a:tblPr firstRow="1" firstCol="1" bandRow="1"/>
              <a:tblGrid>
                <a:gridCol w="3910193">
                  <a:extLst>
                    <a:ext uri="{9D8B030D-6E8A-4147-A177-3AD203B41FA5}">
                      <a16:colId xmlns:a16="http://schemas.microsoft.com/office/drawing/2014/main" val="2792164050"/>
                    </a:ext>
                  </a:extLst>
                </a:gridCol>
                <a:gridCol w="3632597">
                  <a:extLst>
                    <a:ext uri="{9D8B030D-6E8A-4147-A177-3AD203B41FA5}">
                      <a16:colId xmlns:a16="http://schemas.microsoft.com/office/drawing/2014/main" val="3609904995"/>
                    </a:ext>
                  </a:extLst>
                </a:gridCol>
              </a:tblGrid>
              <a:tr h="596504">
                <a:tc>
                  <a:txBody>
                    <a:bodyPr/>
                    <a:lstStyle/>
                    <a:p>
                      <a:pPr>
                        <a:spcAft>
                          <a:spcPts val="0"/>
                        </a:spcAft>
                      </a:pPr>
                      <a:r>
                        <a:rPr lang="nl-NL" sz="1200" b="1" dirty="0">
                          <a:solidFill>
                            <a:srgbClr val="000000"/>
                          </a:solidFill>
                          <a:effectLst/>
                          <a:latin typeface="Verdana" panose="020B0604030504040204" pitchFamily="34" charset="0"/>
                          <a:ea typeface="Verdana" panose="020B0604030504040204" pitchFamily="34" charset="0"/>
                          <a:cs typeface="Times New Roman" panose="02020603050405020304" pitchFamily="18" charset="0"/>
                        </a:rPr>
                        <a:t> </a:t>
                      </a:r>
                      <a:endParaRPr lang="nl-NL" sz="1200" dirty="0">
                        <a:effectLst/>
                        <a:latin typeface="Verdana" panose="020B0604030504040204" pitchFamily="34" charset="0"/>
                        <a:ea typeface="Verdana" panose="020B0604030504040204" pitchFamily="34" charset="0"/>
                        <a:cs typeface="Times New Roman" panose="02020603050405020304" pitchFamily="18" charset="0"/>
                      </a:endParaRPr>
                    </a:p>
                  </a:txBody>
                  <a:tcPr marL="33338" marR="3333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200" baseline="0" dirty="0" err="1" smtClean="0">
                          <a:effectLst/>
                          <a:latin typeface="Verdana" panose="020B0604030504040204" pitchFamily="34" charset="0"/>
                          <a:ea typeface="Verdana" panose="020B0604030504040204" pitchFamily="34" charset="0"/>
                          <a:cs typeface="Times New Roman" panose="02020603050405020304" pitchFamily="18" charset="0"/>
                        </a:rPr>
                        <a:t>Gemiddelde</a:t>
                      </a:r>
                      <a:r>
                        <a:rPr lang="en-US" sz="1200" baseline="0" dirty="0" smtClean="0">
                          <a:effectLst/>
                          <a:latin typeface="Verdana" panose="020B0604030504040204" pitchFamily="34" charset="0"/>
                          <a:ea typeface="Verdana" panose="020B0604030504040204" pitchFamily="34" charset="0"/>
                          <a:cs typeface="Times New Roman" panose="02020603050405020304" pitchFamily="18" charset="0"/>
                        </a:rPr>
                        <a:t> </a:t>
                      </a:r>
                      <a:r>
                        <a:rPr lang="en-US" sz="1200" baseline="0" dirty="0" err="1" smtClean="0">
                          <a:effectLst/>
                          <a:latin typeface="Verdana" panose="020B0604030504040204" pitchFamily="34" charset="0"/>
                          <a:ea typeface="Verdana" panose="020B0604030504040204" pitchFamily="34" charset="0"/>
                          <a:cs typeface="Times New Roman" panose="02020603050405020304" pitchFamily="18" charset="0"/>
                        </a:rPr>
                        <a:t>verwachting</a:t>
                      </a:r>
                      <a:r>
                        <a:rPr lang="en-US" sz="1200" baseline="0" dirty="0" smtClean="0">
                          <a:effectLst/>
                          <a:latin typeface="Verdana" panose="020B0604030504040204" pitchFamily="34" charset="0"/>
                          <a:ea typeface="Verdana" panose="020B0604030504040204" pitchFamily="34" charset="0"/>
                          <a:cs typeface="Times New Roman" panose="02020603050405020304" pitchFamily="18" charset="0"/>
                        </a:rPr>
                        <a:t> per </a:t>
                      </a:r>
                      <a:r>
                        <a:rPr lang="en-US" sz="1200" baseline="0" dirty="0" err="1" smtClean="0">
                          <a:effectLst/>
                          <a:latin typeface="Verdana" panose="020B0604030504040204" pitchFamily="34" charset="0"/>
                          <a:ea typeface="Verdana" panose="020B0604030504040204" pitchFamily="34" charset="0"/>
                          <a:cs typeface="Times New Roman" panose="02020603050405020304" pitchFamily="18" charset="0"/>
                        </a:rPr>
                        <a:t>jaar</a:t>
                      </a:r>
                      <a:r>
                        <a:rPr lang="en-US" sz="1200" baseline="0" dirty="0" smtClean="0">
                          <a:effectLst/>
                          <a:latin typeface="Verdana" panose="020B0604030504040204" pitchFamily="34" charset="0"/>
                          <a:ea typeface="Verdana" panose="020B0604030504040204" pitchFamily="34" charset="0"/>
                          <a:cs typeface="Times New Roman" panose="02020603050405020304" pitchFamily="18" charset="0"/>
                        </a:rPr>
                        <a:t> (excl. btw)</a:t>
                      </a:r>
                      <a:endParaRPr lang="nl-NL" sz="1200" dirty="0">
                        <a:effectLst/>
                        <a:latin typeface="Verdana" panose="020B0604030504040204" pitchFamily="34" charset="0"/>
                        <a:ea typeface="Verdana" panose="020B0604030504040204" pitchFamily="34" charset="0"/>
                        <a:cs typeface="Times New Roman" panose="02020603050405020304" pitchFamily="18" charset="0"/>
                      </a:endParaRPr>
                    </a:p>
                  </a:txBody>
                  <a:tcPr marL="33338" marR="3333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12380177"/>
                  </a:ext>
                </a:extLst>
              </a:tr>
              <a:tr h="596504">
                <a:tc>
                  <a:txBody>
                    <a:bodyPr/>
                    <a:lstStyle/>
                    <a:p>
                      <a:pPr>
                        <a:spcAft>
                          <a:spcPts val="0"/>
                        </a:spcAft>
                      </a:pPr>
                      <a:r>
                        <a:rPr lang="nl-NL" sz="1500" b="0" dirty="0">
                          <a:solidFill>
                            <a:srgbClr val="000000"/>
                          </a:solidFill>
                          <a:effectLst/>
                          <a:latin typeface="Verdana" panose="020B0604030504040204" pitchFamily="34" charset="0"/>
                          <a:ea typeface="Verdana" panose="020B0604030504040204" pitchFamily="34" charset="0"/>
                          <a:cs typeface="Times New Roman" panose="02020603050405020304" pitchFamily="18" charset="0"/>
                        </a:rPr>
                        <a:t>perceel A (WNZ,ZD)</a:t>
                      </a:r>
                      <a:endParaRPr lang="nl-NL" sz="1500" b="0" dirty="0">
                        <a:effectLst/>
                        <a:latin typeface="Verdana" panose="020B0604030504040204" pitchFamily="34" charset="0"/>
                        <a:ea typeface="Verdana" panose="020B0604030504040204" pitchFamily="34" charset="0"/>
                        <a:cs typeface="Times New Roman" panose="02020603050405020304" pitchFamily="18" charset="0"/>
                      </a:endParaRPr>
                    </a:p>
                  </a:txBody>
                  <a:tcPr marL="33338" marR="3333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500" b="0" dirty="0">
                          <a:effectLst/>
                          <a:latin typeface="Verdana" panose="020B0604030504040204" pitchFamily="34" charset="0"/>
                          <a:ea typeface="Verdana" panose="020B0604030504040204" pitchFamily="34" charset="0"/>
                          <a:cs typeface="Times New Roman" panose="02020603050405020304" pitchFamily="18" charset="0"/>
                        </a:rPr>
                        <a:t>€ </a:t>
                      </a:r>
                      <a:r>
                        <a:rPr lang="en-US" sz="1500" b="0" dirty="0" smtClean="0">
                          <a:effectLst/>
                          <a:latin typeface="Verdana" panose="020B0604030504040204" pitchFamily="34" charset="0"/>
                          <a:ea typeface="Verdana" panose="020B0604030504040204" pitchFamily="34" charset="0"/>
                          <a:cs typeface="Times New Roman" panose="02020603050405020304" pitchFamily="18" charset="0"/>
                        </a:rPr>
                        <a:t>20.000.000</a:t>
                      </a:r>
                      <a:endParaRPr lang="nl-NL" sz="1500" b="0" dirty="0">
                        <a:effectLst/>
                        <a:latin typeface="Verdana" panose="020B0604030504040204" pitchFamily="34" charset="0"/>
                        <a:ea typeface="Verdana" panose="020B0604030504040204" pitchFamily="34" charset="0"/>
                        <a:cs typeface="Times New Roman" panose="02020603050405020304" pitchFamily="18" charset="0"/>
                      </a:endParaRPr>
                    </a:p>
                  </a:txBody>
                  <a:tcPr marL="33338" marR="3333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56082321"/>
                  </a:ext>
                </a:extLst>
              </a:tr>
              <a:tr h="596504">
                <a:tc>
                  <a:txBody>
                    <a:bodyPr/>
                    <a:lstStyle/>
                    <a:p>
                      <a:pPr>
                        <a:spcAft>
                          <a:spcPts val="0"/>
                        </a:spcAft>
                      </a:pPr>
                      <a:r>
                        <a:rPr lang="en-US" sz="1500" b="0" dirty="0" err="1">
                          <a:solidFill>
                            <a:srgbClr val="000000"/>
                          </a:solidFill>
                          <a:effectLst/>
                          <a:latin typeface="Verdana" panose="020B0604030504040204" pitchFamily="34" charset="0"/>
                          <a:ea typeface="Verdana" panose="020B0604030504040204" pitchFamily="34" charset="0"/>
                          <a:cs typeface="Times New Roman" panose="02020603050405020304" pitchFamily="18" charset="0"/>
                        </a:rPr>
                        <a:t>perceel</a:t>
                      </a:r>
                      <a:r>
                        <a:rPr lang="en-US" sz="1500" b="0" dirty="0">
                          <a:solidFill>
                            <a:srgbClr val="000000"/>
                          </a:solidFill>
                          <a:effectLst/>
                          <a:latin typeface="Verdana" panose="020B0604030504040204" pitchFamily="34" charset="0"/>
                          <a:ea typeface="Verdana" panose="020B0604030504040204" pitchFamily="34" charset="0"/>
                          <a:cs typeface="Times New Roman" panose="02020603050405020304" pitchFamily="18" charset="0"/>
                        </a:rPr>
                        <a:t> B (WNN,ON,NN)</a:t>
                      </a:r>
                      <a:endParaRPr lang="nl-NL" sz="1500" b="0" dirty="0">
                        <a:effectLst/>
                        <a:latin typeface="Verdana" panose="020B0604030504040204" pitchFamily="34" charset="0"/>
                        <a:ea typeface="Verdana" panose="020B0604030504040204" pitchFamily="34" charset="0"/>
                        <a:cs typeface="Times New Roman" panose="02020603050405020304" pitchFamily="18" charset="0"/>
                      </a:endParaRPr>
                    </a:p>
                  </a:txBody>
                  <a:tcPr marL="33338" marR="3333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500" b="0" dirty="0">
                          <a:effectLst/>
                          <a:latin typeface="Verdana" panose="020B0604030504040204" pitchFamily="34" charset="0"/>
                          <a:ea typeface="Verdana" panose="020B0604030504040204" pitchFamily="34" charset="0"/>
                          <a:cs typeface="Times New Roman" panose="02020603050405020304" pitchFamily="18" charset="0"/>
                        </a:rPr>
                        <a:t>€ </a:t>
                      </a:r>
                      <a:r>
                        <a:rPr lang="en-US" sz="1500" b="0" dirty="0" smtClean="0">
                          <a:effectLst/>
                          <a:latin typeface="Verdana" panose="020B0604030504040204" pitchFamily="34" charset="0"/>
                          <a:ea typeface="Verdana" panose="020B0604030504040204" pitchFamily="34" charset="0"/>
                          <a:cs typeface="Times New Roman" panose="02020603050405020304" pitchFamily="18" charset="0"/>
                        </a:rPr>
                        <a:t>25.000.000</a:t>
                      </a:r>
                      <a:endParaRPr lang="nl-NL" sz="1500" b="0" dirty="0">
                        <a:effectLst/>
                        <a:latin typeface="Verdana" panose="020B0604030504040204" pitchFamily="34" charset="0"/>
                        <a:ea typeface="Verdana" panose="020B0604030504040204" pitchFamily="34" charset="0"/>
                        <a:cs typeface="Times New Roman" panose="02020603050405020304" pitchFamily="18" charset="0"/>
                      </a:endParaRPr>
                    </a:p>
                  </a:txBody>
                  <a:tcPr marL="33338" marR="3333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86583583"/>
                  </a:ext>
                </a:extLst>
              </a:tr>
              <a:tr h="596504">
                <a:tc>
                  <a:txBody>
                    <a:bodyPr/>
                    <a:lstStyle/>
                    <a:p>
                      <a:pPr>
                        <a:spcAft>
                          <a:spcPts val="0"/>
                        </a:spcAft>
                      </a:pPr>
                      <a:r>
                        <a:rPr lang="nl-NL" sz="1500" b="0" dirty="0">
                          <a:solidFill>
                            <a:srgbClr val="000000"/>
                          </a:solidFill>
                          <a:effectLst/>
                          <a:latin typeface="Verdana" panose="020B0604030504040204" pitchFamily="34" charset="0"/>
                          <a:ea typeface="Verdana" panose="020B0604030504040204" pitchFamily="34" charset="0"/>
                          <a:cs typeface="Times New Roman" panose="02020603050405020304" pitchFamily="18" charset="0"/>
                        </a:rPr>
                        <a:t>perceel C (ZN,MN)</a:t>
                      </a:r>
                      <a:endParaRPr lang="nl-NL" sz="1500" b="0" dirty="0">
                        <a:effectLst/>
                        <a:latin typeface="Verdana" panose="020B0604030504040204" pitchFamily="34" charset="0"/>
                        <a:ea typeface="Verdana" panose="020B0604030504040204" pitchFamily="34" charset="0"/>
                        <a:cs typeface="Times New Roman" panose="02020603050405020304" pitchFamily="18" charset="0"/>
                      </a:endParaRPr>
                    </a:p>
                  </a:txBody>
                  <a:tcPr marL="33338" marR="3333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500" b="0" dirty="0">
                          <a:effectLst/>
                          <a:latin typeface="Verdana" panose="020B0604030504040204" pitchFamily="34" charset="0"/>
                          <a:ea typeface="Verdana" panose="020B0604030504040204" pitchFamily="34" charset="0"/>
                          <a:cs typeface="Times New Roman" panose="02020603050405020304" pitchFamily="18" charset="0"/>
                        </a:rPr>
                        <a:t>€ </a:t>
                      </a:r>
                      <a:r>
                        <a:rPr lang="en-US" sz="1500" b="0" dirty="0" smtClean="0">
                          <a:effectLst/>
                          <a:latin typeface="Verdana" panose="020B0604030504040204" pitchFamily="34" charset="0"/>
                          <a:ea typeface="Verdana" panose="020B0604030504040204" pitchFamily="34" charset="0"/>
                          <a:cs typeface="Times New Roman" panose="02020603050405020304" pitchFamily="18" charset="0"/>
                        </a:rPr>
                        <a:t>20.000.000</a:t>
                      </a:r>
                      <a:endParaRPr lang="nl-NL" sz="1500" b="0" dirty="0">
                        <a:effectLst/>
                        <a:latin typeface="Verdana" panose="020B0604030504040204" pitchFamily="34" charset="0"/>
                        <a:ea typeface="Verdana" panose="020B0604030504040204" pitchFamily="34" charset="0"/>
                        <a:cs typeface="Times New Roman" panose="02020603050405020304" pitchFamily="18" charset="0"/>
                      </a:endParaRPr>
                    </a:p>
                  </a:txBody>
                  <a:tcPr marL="33338" marR="3333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47445181"/>
                  </a:ext>
                </a:extLst>
              </a:tr>
            </a:tbl>
          </a:graphicData>
        </a:graphic>
      </p:graphicFrame>
      <p:sp>
        <p:nvSpPr>
          <p:cNvPr id="9" name="Tekstvak 8"/>
          <p:cNvSpPr txBox="1"/>
          <p:nvPr/>
        </p:nvSpPr>
        <p:spPr>
          <a:xfrm>
            <a:off x="472499" y="4841410"/>
            <a:ext cx="7542788" cy="738664"/>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nl-NL" sz="1400" dirty="0" smtClean="0"/>
              <a:t>Let op: </a:t>
            </a:r>
            <a:r>
              <a:rPr lang="nl-NL" sz="1400" dirty="0" smtClean="0"/>
              <a:t>aan deze cijfers kunnen geen rechten worden ontleend. </a:t>
            </a:r>
            <a:r>
              <a:rPr lang="nl-NL" sz="1400" dirty="0"/>
              <a:t>De omzet over de totale looptijd van de </a:t>
            </a:r>
            <a:r>
              <a:rPr lang="nl-NL" sz="1400" dirty="0" smtClean="0"/>
              <a:t>raamovereenkomst voor alle percelen tezamen </a:t>
            </a:r>
            <a:r>
              <a:rPr lang="nl-NL" sz="1400" dirty="0"/>
              <a:t>is gemaximeerd op 400 miljoen euro (excl. btw). </a:t>
            </a:r>
          </a:p>
        </p:txBody>
      </p:sp>
    </p:spTree>
    <p:extLst>
      <p:ext uri="{BB962C8B-B14F-4D97-AF65-F5344CB8AC3E}">
        <p14:creationId xmlns:p14="http://schemas.microsoft.com/office/powerpoint/2010/main" val="35385499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smtClean="0"/>
              <a:t>Opgave centraal</a:t>
            </a:r>
            <a:endParaRPr lang="nl-NL" dirty="0"/>
          </a:p>
        </p:txBody>
      </p:sp>
      <p:sp>
        <p:nvSpPr>
          <p:cNvPr id="3" name="Ondertitel 2"/>
          <p:cNvSpPr>
            <a:spLocks noGrp="1"/>
          </p:cNvSpPr>
          <p:nvPr>
            <p:ph type="subTitle" idx="1"/>
          </p:nvPr>
        </p:nvSpPr>
        <p:spPr/>
        <p:txBody>
          <a:bodyPr/>
          <a:lstStyle/>
          <a:p>
            <a:endParaRPr lang="nl-NL"/>
          </a:p>
        </p:txBody>
      </p:sp>
      <p:sp>
        <p:nvSpPr>
          <p:cNvPr id="4" name="Tijdelijke aanduiding voor dianumm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C93B359-CF0D-4389-949E-16A33FCBB3EC}" type="slidenum">
              <a:rPr kumimoji="0" lang="nl-NL" sz="1200" b="0" i="0" u="none" strike="noStrike" kern="1200" cap="none" spc="0" normalizeH="0" baseline="0" noProof="0" smtClean="0">
                <a:ln>
                  <a:noFill/>
                </a:ln>
                <a:solidFill>
                  <a:srgbClr val="000000"/>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nl-NL" sz="1200" b="0" i="0" u="none" strike="noStrike" kern="1200" cap="none" spc="0" normalizeH="0" baseline="0" noProof="0" dirty="0">
              <a:ln>
                <a:noFill/>
              </a:ln>
              <a:solidFill>
                <a:srgbClr val="000000"/>
              </a:solidFill>
              <a:effectLst/>
              <a:uLnTx/>
              <a:uFillTx/>
              <a:latin typeface="Verdana"/>
              <a:ea typeface="+mn-ea"/>
              <a:cs typeface="+mn-cs"/>
            </a:endParaRPr>
          </a:p>
        </p:txBody>
      </p:sp>
      <p:sp>
        <p:nvSpPr>
          <p:cNvPr id="5" name="Tijdelijke aanduiding voor tekst 4"/>
          <p:cNvSpPr>
            <a:spLocks noGrp="1"/>
          </p:cNvSpPr>
          <p:nvPr>
            <p:ph type="body" sz="quarter" idx="26"/>
          </p:nvPr>
        </p:nvSpPr>
        <p:spPr/>
        <p:txBody>
          <a:bodyPr/>
          <a:lstStyle/>
          <a:p>
            <a:endParaRPr lang="nl-NL"/>
          </a:p>
        </p:txBody>
      </p:sp>
      <p:sp>
        <p:nvSpPr>
          <p:cNvPr id="6" name="Tijdelijke aanduiding voor tekst 5"/>
          <p:cNvSpPr>
            <a:spLocks noGrp="1"/>
          </p:cNvSpPr>
          <p:nvPr>
            <p:ph type="body" sz="quarter" idx="21"/>
          </p:nvPr>
        </p:nvSpPr>
        <p:spPr/>
        <p:txBody>
          <a:bodyPr/>
          <a:lstStyle/>
          <a:p>
            <a:endParaRPr lang="nl-NL"/>
          </a:p>
        </p:txBody>
      </p:sp>
      <p:sp>
        <p:nvSpPr>
          <p:cNvPr id="7" name="Tijdelijke aanduiding voor tekst 6"/>
          <p:cNvSpPr>
            <a:spLocks noGrp="1"/>
          </p:cNvSpPr>
          <p:nvPr>
            <p:ph type="body" sz="quarter" idx="25"/>
          </p:nvPr>
        </p:nvSpPr>
        <p:spPr/>
        <p:txBody>
          <a:bodyPr/>
          <a:lstStyle/>
          <a:p>
            <a:endParaRPr lang="nl-NL"/>
          </a:p>
        </p:txBody>
      </p:sp>
    </p:spTree>
    <p:extLst>
      <p:ext uri="{BB962C8B-B14F-4D97-AF65-F5344CB8AC3E}">
        <p14:creationId xmlns:p14="http://schemas.microsoft.com/office/powerpoint/2010/main" val="155387252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p:cNvSpPr>
            <a:spLocks noGrp="1"/>
          </p:cNvSpPr>
          <p:nvPr>
            <p:ph sz="quarter" idx="13"/>
          </p:nvPr>
        </p:nvSpPr>
        <p:spPr/>
        <p:txBody>
          <a:bodyPr/>
          <a:lstStyle/>
          <a:p>
            <a:r>
              <a:rPr lang="nl-NL" dirty="0"/>
              <a:t>Proces programmering – uitvraag</a:t>
            </a:r>
          </a:p>
          <a:p>
            <a:pPr lvl="1"/>
            <a:r>
              <a:rPr lang="nl-NL" dirty="0"/>
              <a:t>Programmering regionale dienst</a:t>
            </a:r>
          </a:p>
          <a:p>
            <a:pPr lvl="1"/>
            <a:r>
              <a:rPr lang="nl-NL" dirty="0"/>
              <a:t>Projectopdracht (POF)</a:t>
            </a:r>
          </a:p>
          <a:p>
            <a:pPr lvl="2"/>
            <a:r>
              <a:rPr lang="nl-NL" dirty="0"/>
              <a:t>Opgave centraal</a:t>
            </a:r>
          </a:p>
          <a:p>
            <a:pPr lvl="1"/>
            <a:r>
              <a:rPr lang="nl-NL" dirty="0" smtClean="0"/>
              <a:t>Aanvraag voor een Nadere Opdracht</a:t>
            </a:r>
            <a:endParaRPr lang="nl-NL" dirty="0"/>
          </a:p>
          <a:p>
            <a:pPr lvl="1"/>
            <a:endParaRPr lang="nl-NL" dirty="0"/>
          </a:p>
          <a:p>
            <a:r>
              <a:rPr lang="nl-NL" dirty="0" smtClean="0"/>
              <a:t>Doelstelling opdrachtgever:</a:t>
            </a:r>
          </a:p>
          <a:p>
            <a:pPr lvl="1"/>
            <a:r>
              <a:rPr lang="nl-NL" dirty="0" smtClean="0"/>
              <a:t>Opdrachtnemer </a:t>
            </a:r>
            <a:r>
              <a:rPr lang="nl-NL" dirty="0"/>
              <a:t>en opdrachtgever zetten de opgave centraal, werken samen in de keten (aanleg t/m exploitatie), benutten elkaars kennis en expertise en helpen elkaar.</a:t>
            </a:r>
          </a:p>
          <a:p>
            <a:endParaRPr lang="nl-NL" dirty="0"/>
          </a:p>
        </p:txBody>
      </p:sp>
      <p:sp>
        <p:nvSpPr>
          <p:cNvPr id="3" name="Tijdelijke aanduiding voor tekst 2"/>
          <p:cNvSpPr>
            <a:spLocks noGrp="1"/>
          </p:cNvSpPr>
          <p:nvPr>
            <p:ph type="body" sz="quarter" idx="26"/>
          </p:nvPr>
        </p:nvSpPr>
        <p:spPr/>
        <p:txBody>
          <a:bodyPr/>
          <a:lstStyle/>
          <a:p>
            <a:endParaRPr lang="nl-NL"/>
          </a:p>
        </p:txBody>
      </p:sp>
      <p:sp>
        <p:nvSpPr>
          <p:cNvPr id="4" name="Titel 3"/>
          <p:cNvSpPr>
            <a:spLocks noGrp="1"/>
          </p:cNvSpPr>
          <p:nvPr>
            <p:ph type="title"/>
          </p:nvPr>
        </p:nvSpPr>
        <p:spPr/>
        <p:txBody>
          <a:bodyPr/>
          <a:lstStyle/>
          <a:p>
            <a:r>
              <a:rPr lang="nl-NL" dirty="0"/>
              <a:t>Goede dingen doen</a:t>
            </a:r>
          </a:p>
        </p:txBody>
      </p:sp>
    </p:spTree>
    <p:extLst>
      <p:ext uri="{BB962C8B-B14F-4D97-AF65-F5344CB8AC3E}">
        <p14:creationId xmlns:p14="http://schemas.microsoft.com/office/powerpoint/2010/main" val="356894329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p:cNvSpPr>
            <a:spLocks noGrp="1"/>
          </p:cNvSpPr>
          <p:nvPr>
            <p:ph sz="quarter" idx="13"/>
          </p:nvPr>
        </p:nvSpPr>
        <p:spPr/>
        <p:txBody>
          <a:bodyPr/>
          <a:lstStyle/>
          <a:p>
            <a:r>
              <a:rPr lang="nl-NL" dirty="0"/>
              <a:t>Proces uitvraag – exploitatie</a:t>
            </a:r>
          </a:p>
          <a:p>
            <a:pPr lvl="1"/>
            <a:r>
              <a:rPr lang="nl-NL" dirty="0"/>
              <a:t>Eerste offerte, inclusief risicodossier</a:t>
            </a:r>
          </a:p>
          <a:p>
            <a:pPr lvl="1"/>
            <a:r>
              <a:rPr lang="nl-NL" dirty="0"/>
              <a:t>Tweede offerte</a:t>
            </a:r>
          </a:p>
          <a:p>
            <a:pPr lvl="1"/>
            <a:r>
              <a:rPr lang="nl-NL" dirty="0"/>
              <a:t>Opdracht</a:t>
            </a:r>
          </a:p>
          <a:p>
            <a:pPr lvl="1"/>
            <a:r>
              <a:rPr lang="nl-NL" dirty="0"/>
              <a:t>Ingebruikname</a:t>
            </a:r>
          </a:p>
          <a:p>
            <a:pPr lvl="1"/>
            <a:r>
              <a:rPr lang="nl-NL" dirty="0"/>
              <a:t>Overdracht aan onderhoudspartij (ODW/PCD)</a:t>
            </a:r>
          </a:p>
          <a:p>
            <a:pPr lvl="1"/>
            <a:r>
              <a:rPr lang="nl-NL" dirty="0"/>
              <a:t>Oplevering</a:t>
            </a:r>
          </a:p>
          <a:p>
            <a:pPr lvl="1"/>
            <a:endParaRPr lang="nl-NL" dirty="0"/>
          </a:p>
          <a:p>
            <a:r>
              <a:rPr lang="nl-NL" dirty="0" smtClean="0"/>
              <a:t>Doelstelling opdrachtgever:</a:t>
            </a:r>
          </a:p>
          <a:p>
            <a:pPr lvl="1"/>
            <a:r>
              <a:rPr lang="nl-NL" dirty="0" smtClean="0"/>
              <a:t>Opdrachtnemer </a:t>
            </a:r>
            <a:r>
              <a:rPr lang="nl-NL" dirty="0"/>
              <a:t>en opdrachtgever leveren kwaliteit, zijn voorspelbaar en betrouwbaar. </a:t>
            </a:r>
          </a:p>
          <a:p>
            <a:endParaRPr lang="nl-NL" dirty="0"/>
          </a:p>
        </p:txBody>
      </p:sp>
      <p:sp>
        <p:nvSpPr>
          <p:cNvPr id="3" name="Tijdelijke aanduiding voor tekst 2"/>
          <p:cNvSpPr>
            <a:spLocks noGrp="1"/>
          </p:cNvSpPr>
          <p:nvPr>
            <p:ph type="body" sz="quarter" idx="26"/>
          </p:nvPr>
        </p:nvSpPr>
        <p:spPr/>
        <p:txBody>
          <a:bodyPr/>
          <a:lstStyle/>
          <a:p>
            <a:endParaRPr lang="nl-NL"/>
          </a:p>
        </p:txBody>
      </p:sp>
      <p:sp>
        <p:nvSpPr>
          <p:cNvPr id="4" name="Titel 3"/>
          <p:cNvSpPr>
            <a:spLocks noGrp="1"/>
          </p:cNvSpPr>
          <p:nvPr>
            <p:ph type="title"/>
          </p:nvPr>
        </p:nvSpPr>
        <p:spPr/>
        <p:txBody>
          <a:bodyPr/>
          <a:lstStyle/>
          <a:p>
            <a:r>
              <a:rPr lang="nl-NL" dirty="0"/>
              <a:t>Dingen goed doen</a:t>
            </a:r>
          </a:p>
        </p:txBody>
      </p:sp>
    </p:spTree>
    <p:extLst>
      <p:ext uri="{BB962C8B-B14F-4D97-AF65-F5344CB8AC3E}">
        <p14:creationId xmlns:p14="http://schemas.microsoft.com/office/powerpoint/2010/main" val="248467431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p:cNvSpPr>
            <a:spLocks noGrp="1"/>
          </p:cNvSpPr>
          <p:nvPr>
            <p:ph sz="quarter" idx="13"/>
          </p:nvPr>
        </p:nvSpPr>
        <p:spPr/>
        <p:txBody>
          <a:bodyPr/>
          <a:lstStyle/>
          <a:p>
            <a:r>
              <a:rPr lang="nl-NL" dirty="0"/>
              <a:t>Optimaal bijdragen aan de ambitie uit het </a:t>
            </a:r>
            <a:r>
              <a:rPr lang="nl-NL" dirty="0" err="1"/>
              <a:t>Rijksbrede</a:t>
            </a:r>
            <a:r>
              <a:rPr lang="nl-NL" dirty="0"/>
              <a:t> programma “Nederland Circulair in 2050” om in 2030 50% minder primaire grondstoffen (mineraal, fossiel en metalen) te gebruiken</a:t>
            </a:r>
            <a:r>
              <a:rPr lang="nl-NL" dirty="0" smtClean="0"/>
              <a:t>.</a:t>
            </a:r>
          </a:p>
          <a:p>
            <a:pPr marL="0" indent="0">
              <a:buNone/>
            </a:pPr>
            <a:endParaRPr lang="nl-NL" dirty="0" smtClean="0"/>
          </a:p>
          <a:p>
            <a:endParaRPr lang="nl-NL" dirty="0"/>
          </a:p>
        </p:txBody>
      </p:sp>
      <p:sp>
        <p:nvSpPr>
          <p:cNvPr id="3" name="Tijdelijke aanduiding voor tekst 2"/>
          <p:cNvSpPr>
            <a:spLocks noGrp="1"/>
          </p:cNvSpPr>
          <p:nvPr>
            <p:ph type="body" sz="quarter" idx="26"/>
          </p:nvPr>
        </p:nvSpPr>
        <p:spPr/>
        <p:txBody>
          <a:bodyPr/>
          <a:lstStyle/>
          <a:p>
            <a:endParaRPr lang="nl-NL"/>
          </a:p>
        </p:txBody>
      </p:sp>
      <p:sp>
        <p:nvSpPr>
          <p:cNvPr id="4" name="Titel 3"/>
          <p:cNvSpPr>
            <a:spLocks noGrp="1"/>
          </p:cNvSpPr>
          <p:nvPr>
            <p:ph type="title"/>
          </p:nvPr>
        </p:nvSpPr>
        <p:spPr/>
        <p:txBody>
          <a:bodyPr/>
          <a:lstStyle/>
          <a:p>
            <a:r>
              <a:rPr lang="nl-NL" dirty="0" smtClean="0"/>
              <a:t>Duurzaamheid</a:t>
            </a:r>
            <a:endParaRPr lang="nl-NL" dirty="0"/>
          </a:p>
        </p:txBody>
      </p:sp>
    </p:spTree>
    <p:extLst>
      <p:ext uri="{BB962C8B-B14F-4D97-AF65-F5344CB8AC3E}">
        <p14:creationId xmlns:p14="http://schemas.microsoft.com/office/powerpoint/2010/main" val="425180823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Tijdelijke aanduiding voor inhoud 4"/>
          <p:cNvPicPr>
            <a:picLocks noGrp="1" noChangeAspect="1"/>
          </p:cNvPicPr>
          <p:nvPr>
            <p:ph sz="quarter" idx="13"/>
          </p:nvPr>
        </p:nvPicPr>
        <p:blipFill>
          <a:blip r:embed="rId2"/>
          <a:stretch>
            <a:fillRect/>
          </a:stretch>
        </p:blipFill>
        <p:spPr>
          <a:xfrm>
            <a:off x="563254" y="2012329"/>
            <a:ext cx="8211891" cy="3926046"/>
          </a:xfrm>
          <a:prstGeom prst="rect">
            <a:avLst/>
          </a:prstGeom>
        </p:spPr>
      </p:pic>
      <p:sp>
        <p:nvSpPr>
          <p:cNvPr id="3" name="Tijdelijke aanduiding voor tekst 2"/>
          <p:cNvSpPr>
            <a:spLocks noGrp="1"/>
          </p:cNvSpPr>
          <p:nvPr>
            <p:ph type="body" sz="quarter" idx="26"/>
          </p:nvPr>
        </p:nvSpPr>
        <p:spPr/>
        <p:txBody>
          <a:bodyPr/>
          <a:lstStyle/>
          <a:p>
            <a:endParaRPr lang="nl-NL"/>
          </a:p>
        </p:txBody>
      </p:sp>
      <p:sp>
        <p:nvSpPr>
          <p:cNvPr id="4" name="Titel 3"/>
          <p:cNvSpPr>
            <a:spLocks noGrp="1"/>
          </p:cNvSpPr>
          <p:nvPr>
            <p:ph type="title"/>
          </p:nvPr>
        </p:nvSpPr>
        <p:spPr/>
        <p:txBody>
          <a:bodyPr/>
          <a:lstStyle/>
          <a:p>
            <a:r>
              <a:rPr lang="nl-NL" dirty="0"/>
              <a:t>Toelichting EMVI BPKV</a:t>
            </a:r>
          </a:p>
        </p:txBody>
      </p:sp>
    </p:spTree>
    <p:extLst>
      <p:ext uri="{BB962C8B-B14F-4D97-AF65-F5344CB8AC3E}">
        <p14:creationId xmlns:p14="http://schemas.microsoft.com/office/powerpoint/2010/main" val="16008208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p:cNvSpPr>
            <a:spLocks noGrp="1"/>
          </p:cNvSpPr>
          <p:nvPr>
            <p:ph sz="quarter" idx="13"/>
          </p:nvPr>
        </p:nvSpPr>
        <p:spPr/>
        <p:txBody>
          <a:bodyPr/>
          <a:lstStyle/>
          <a:p>
            <a:endParaRPr lang="nl-NL" dirty="0" smtClean="0"/>
          </a:p>
          <a:p>
            <a:r>
              <a:rPr lang="nl-NL" dirty="0" smtClean="0"/>
              <a:t>Bij </a:t>
            </a:r>
            <a:r>
              <a:rPr lang="nl-NL" dirty="0" smtClean="0"/>
              <a:t>het beoordelen van de kwaliteitsplannen wordt de M.A.R.K. methodiek </a:t>
            </a:r>
            <a:r>
              <a:rPr lang="nl-NL" dirty="0" smtClean="0"/>
              <a:t>gehanteerd </a:t>
            </a:r>
          </a:p>
          <a:p>
            <a:r>
              <a:rPr lang="nl-NL" dirty="0" smtClean="0"/>
              <a:t>(</a:t>
            </a:r>
            <a:r>
              <a:rPr lang="nl-NL" b="1" dirty="0"/>
              <a:t>M</a:t>
            </a:r>
            <a:r>
              <a:rPr lang="nl-NL" dirty="0"/>
              <a:t>eerkleurig </a:t>
            </a:r>
            <a:r>
              <a:rPr lang="nl-NL" b="1" dirty="0" err="1"/>
              <a:t>A</a:t>
            </a:r>
            <a:r>
              <a:rPr lang="nl-NL" dirty="0" err="1"/>
              <a:t>rgumentief</a:t>
            </a:r>
            <a:r>
              <a:rPr lang="nl-NL" dirty="0"/>
              <a:t> </a:t>
            </a:r>
            <a:r>
              <a:rPr lang="nl-NL" b="1" dirty="0"/>
              <a:t>R</a:t>
            </a:r>
            <a:r>
              <a:rPr lang="nl-NL" dirty="0"/>
              <a:t>eferentie </a:t>
            </a:r>
            <a:r>
              <a:rPr lang="nl-NL" b="1" dirty="0" smtClean="0"/>
              <a:t>K</a:t>
            </a:r>
            <a:r>
              <a:rPr lang="nl-NL" dirty="0" smtClean="0"/>
              <a:t>ader)</a:t>
            </a:r>
            <a:endParaRPr lang="nl-NL" dirty="0"/>
          </a:p>
          <a:p>
            <a:pPr lvl="1"/>
            <a:r>
              <a:rPr lang="nl-NL" dirty="0" smtClean="0">
                <a:hlinkClick r:id="rId2"/>
              </a:rPr>
              <a:t>https</a:t>
            </a:r>
            <a:r>
              <a:rPr lang="nl-NL" dirty="0">
                <a:hlinkClick r:id="rId2"/>
              </a:rPr>
              <a:t>://</a:t>
            </a:r>
            <a:r>
              <a:rPr lang="nl-NL" dirty="0" smtClean="0">
                <a:hlinkClick r:id="rId2"/>
              </a:rPr>
              <a:t>www.rijkswaterstaat.nl/zakelijk/zakendoen-met-rijkswaterstaat/inkoopbeleid/aanbesteden/economische-meest-voordelige-inschrijving.aspx</a:t>
            </a:r>
            <a:endParaRPr lang="nl-NL" dirty="0" smtClean="0"/>
          </a:p>
          <a:p>
            <a:pPr lvl="1"/>
            <a:endParaRPr lang="nl-NL" dirty="0"/>
          </a:p>
          <a:p>
            <a:pPr lvl="1"/>
            <a:endParaRPr lang="nl-NL" dirty="0" smtClean="0"/>
          </a:p>
          <a:p>
            <a:endParaRPr lang="nl-NL" dirty="0" smtClean="0"/>
          </a:p>
          <a:p>
            <a:pPr lvl="1"/>
            <a:endParaRPr lang="nl-NL" dirty="0"/>
          </a:p>
          <a:p>
            <a:endParaRPr lang="nl-NL" dirty="0" smtClean="0"/>
          </a:p>
          <a:p>
            <a:pPr marL="457200" lvl="1" indent="0">
              <a:buNone/>
            </a:pPr>
            <a:endParaRPr lang="nl-NL" dirty="0"/>
          </a:p>
        </p:txBody>
      </p:sp>
      <p:sp>
        <p:nvSpPr>
          <p:cNvPr id="3" name="Tijdelijke aanduiding voor tekst 2"/>
          <p:cNvSpPr>
            <a:spLocks noGrp="1"/>
          </p:cNvSpPr>
          <p:nvPr>
            <p:ph type="body" sz="quarter" idx="26"/>
          </p:nvPr>
        </p:nvSpPr>
        <p:spPr/>
        <p:txBody>
          <a:bodyPr/>
          <a:lstStyle/>
          <a:p>
            <a:endParaRPr lang="nl-NL"/>
          </a:p>
        </p:txBody>
      </p:sp>
      <p:sp>
        <p:nvSpPr>
          <p:cNvPr id="4" name="Titel 3"/>
          <p:cNvSpPr>
            <a:spLocks noGrp="1"/>
          </p:cNvSpPr>
          <p:nvPr>
            <p:ph type="title"/>
          </p:nvPr>
        </p:nvSpPr>
        <p:spPr/>
        <p:txBody>
          <a:bodyPr/>
          <a:lstStyle/>
          <a:p>
            <a:r>
              <a:rPr lang="nl-NL" dirty="0" smtClean="0"/>
              <a:t>Beoordeling met M.A.R.K.</a:t>
            </a:r>
            <a:endParaRPr lang="nl-NL" dirty="0"/>
          </a:p>
        </p:txBody>
      </p:sp>
    </p:spTree>
    <p:extLst>
      <p:ext uri="{BB962C8B-B14F-4D97-AF65-F5344CB8AC3E}">
        <p14:creationId xmlns:p14="http://schemas.microsoft.com/office/powerpoint/2010/main" val="403073309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p:cNvSpPr>
            <a:spLocks noGrp="1"/>
          </p:cNvSpPr>
          <p:nvPr>
            <p:ph sz="quarter" idx="13"/>
          </p:nvPr>
        </p:nvSpPr>
        <p:spPr/>
        <p:txBody>
          <a:bodyPr/>
          <a:lstStyle/>
          <a:p>
            <a:pPr lvl="1"/>
            <a:endParaRPr lang="nl-NL" dirty="0"/>
          </a:p>
          <a:p>
            <a:pPr lvl="1"/>
            <a:endParaRPr lang="nl-NL" dirty="0" smtClean="0"/>
          </a:p>
          <a:p>
            <a:endParaRPr lang="nl-NL" dirty="0" smtClean="0"/>
          </a:p>
          <a:p>
            <a:pPr lvl="1"/>
            <a:endParaRPr lang="nl-NL" dirty="0"/>
          </a:p>
          <a:p>
            <a:endParaRPr lang="nl-NL" dirty="0" smtClean="0"/>
          </a:p>
          <a:p>
            <a:pPr marL="457200" lvl="1" indent="0">
              <a:buNone/>
            </a:pPr>
            <a:endParaRPr lang="nl-NL" dirty="0"/>
          </a:p>
        </p:txBody>
      </p:sp>
      <p:sp>
        <p:nvSpPr>
          <p:cNvPr id="3" name="Tijdelijke aanduiding voor tekst 2"/>
          <p:cNvSpPr>
            <a:spLocks noGrp="1"/>
          </p:cNvSpPr>
          <p:nvPr>
            <p:ph type="body" sz="quarter" idx="26"/>
          </p:nvPr>
        </p:nvSpPr>
        <p:spPr/>
        <p:txBody>
          <a:bodyPr/>
          <a:lstStyle/>
          <a:p>
            <a:endParaRPr lang="nl-NL"/>
          </a:p>
        </p:txBody>
      </p:sp>
      <p:sp>
        <p:nvSpPr>
          <p:cNvPr id="4" name="Titel 3"/>
          <p:cNvSpPr>
            <a:spLocks noGrp="1"/>
          </p:cNvSpPr>
          <p:nvPr>
            <p:ph type="title"/>
          </p:nvPr>
        </p:nvSpPr>
        <p:spPr/>
        <p:txBody>
          <a:bodyPr/>
          <a:lstStyle/>
          <a:p>
            <a:r>
              <a:rPr lang="nl-NL" dirty="0" smtClean="0"/>
              <a:t>Beoordeling met M.A.R.K.</a:t>
            </a:r>
            <a:endParaRPr lang="nl-NL" dirty="0"/>
          </a:p>
        </p:txBody>
      </p:sp>
      <p:pic>
        <p:nvPicPr>
          <p:cNvPr id="6" name="Afbeelding 5"/>
          <p:cNvPicPr>
            <a:picLocks noChangeAspect="1"/>
          </p:cNvPicPr>
          <p:nvPr/>
        </p:nvPicPr>
        <p:blipFill>
          <a:blip r:embed="rId2"/>
          <a:stretch>
            <a:fillRect/>
          </a:stretch>
        </p:blipFill>
        <p:spPr>
          <a:xfrm>
            <a:off x="871719" y="1983768"/>
            <a:ext cx="6522383" cy="3769331"/>
          </a:xfrm>
          <a:prstGeom prst="rect">
            <a:avLst/>
          </a:prstGeom>
        </p:spPr>
      </p:pic>
    </p:spTree>
    <p:extLst>
      <p:ext uri="{BB962C8B-B14F-4D97-AF65-F5344CB8AC3E}">
        <p14:creationId xmlns:p14="http://schemas.microsoft.com/office/powerpoint/2010/main" val="356343405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20375" y="3143849"/>
            <a:ext cx="8402400" cy="400110"/>
          </a:xfrm>
        </p:spPr>
        <p:txBody>
          <a:bodyPr/>
          <a:lstStyle/>
          <a:p>
            <a:pPr algn="ctr"/>
            <a:r>
              <a:rPr lang="nl-NL" dirty="0" smtClean="0"/>
              <a:t>Vragen? </a:t>
            </a:r>
            <a:endParaRPr lang="nl-NL" dirty="0"/>
          </a:p>
        </p:txBody>
      </p:sp>
    </p:spTree>
    <p:extLst>
      <p:ext uri="{BB962C8B-B14F-4D97-AF65-F5344CB8AC3E}">
        <p14:creationId xmlns:p14="http://schemas.microsoft.com/office/powerpoint/2010/main" val="381300963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dianummer 2"/>
          <p:cNvSpPr>
            <a:spLocks noGrp="1"/>
          </p:cNvSpPr>
          <p:nvPr>
            <p:ph type="sldNum" sz="quarter" idx="14"/>
          </p:nvPr>
        </p:nvSpPr>
        <p:spPr/>
        <p:txBody>
          <a:bodyPr/>
          <a:lstStyle/>
          <a:p>
            <a:fld id="{6C93B359-CF0D-4389-949E-16A33FCBB3EC}" type="slidenum">
              <a:rPr lang="nl-NL" smtClean="0"/>
              <a:t>21</a:t>
            </a:fld>
            <a:endParaRPr lang="nl-NL" dirty="0"/>
          </a:p>
        </p:txBody>
      </p:sp>
      <p:sp>
        <p:nvSpPr>
          <p:cNvPr id="4" name="Tijdelijke aanduiding voor tekst 3"/>
          <p:cNvSpPr>
            <a:spLocks noGrp="1"/>
          </p:cNvSpPr>
          <p:nvPr>
            <p:ph type="body" sz="quarter" idx="26"/>
          </p:nvPr>
        </p:nvSpPr>
        <p:spPr/>
        <p:txBody>
          <a:bodyPr/>
          <a:lstStyle/>
          <a:p>
            <a:endParaRPr lang="nl-NL"/>
          </a:p>
        </p:txBody>
      </p:sp>
      <p:sp>
        <p:nvSpPr>
          <p:cNvPr id="5" name="Titel 4"/>
          <p:cNvSpPr>
            <a:spLocks noGrp="1"/>
          </p:cNvSpPr>
          <p:nvPr>
            <p:ph type="title"/>
          </p:nvPr>
        </p:nvSpPr>
        <p:spPr>
          <a:xfrm>
            <a:off x="468000" y="1295999"/>
            <a:ext cx="8402400" cy="800219"/>
          </a:xfrm>
        </p:spPr>
        <p:txBody>
          <a:bodyPr/>
          <a:lstStyle/>
          <a:p>
            <a:r>
              <a:rPr lang="nl-NL" dirty="0" smtClean="0"/>
              <a:t>Aanbestedingsdossier</a:t>
            </a:r>
            <a:br>
              <a:rPr lang="nl-NL" dirty="0" smtClean="0"/>
            </a:br>
            <a:r>
              <a:rPr lang="nl-NL" dirty="0" smtClean="0"/>
              <a:t>Vraag Specificatie Eisen (VSE) – Scope</a:t>
            </a:r>
            <a:endParaRPr lang="nl-NL" dirty="0"/>
          </a:p>
        </p:txBody>
      </p:sp>
      <p:grpSp>
        <p:nvGrpSpPr>
          <p:cNvPr id="6" name="Groep 5"/>
          <p:cNvGrpSpPr/>
          <p:nvPr/>
        </p:nvGrpSpPr>
        <p:grpSpPr>
          <a:xfrm>
            <a:off x="135356" y="3028205"/>
            <a:ext cx="8900294" cy="2565190"/>
            <a:chOff x="361950" y="808038"/>
            <a:chExt cx="11615738" cy="4173537"/>
          </a:xfrm>
        </p:grpSpPr>
        <p:sp>
          <p:nvSpPr>
            <p:cNvPr id="7" name="Afgeronde rechthoek 6"/>
            <p:cNvSpPr/>
            <p:nvPr/>
          </p:nvSpPr>
          <p:spPr>
            <a:xfrm>
              <a:off x="361950" y="2519363"/>
              <a:ext cx="11596688" cy="2462212"/>
            </a:xfrm>
            <a:prstGeom prst="round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l-NL" sz="750">
                <a:solidFill>
                  <a:schemeClr val="bg1"/>
                </a:solidFill>
              </a:endParaRPr>
            </a:p>
          </p:txBody>
        </p:sp>
        <p:sp>
          <p:nvSpPr>
            <p:cNvPr id="8" name="Afgeronde rechthoek 7"/>
            <p:cNvSpPr/>
            <p:nvPr/>
          </p:nvSpPr>
          <p:spPr>
            <a:xfrm>
              <a:off x="3247962" y="2658418"/>
              <a:ext cx="1031875" cy="48101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nl-NL" sz="750" b="1">
                  <a:solidFill>
                    <a:schemeClr val="bg1"/>
                  </a:solidFill>
                </a:rPr>
                <a:t>VAD</a:t>
              </a:r>
              <a:endParaRPr lang="nl-NL" sz="750" b="1" dirty="0">
                <a:solidFill>
                  <a:schemeClr val="bg1"/>
                </a:solidFill>
              </a:endParaRPr>
            </a:p>
          </p:txBody>
        </p:sp>
        <p:sp>
          <p:nvSpPr>
            <p:cNvPr id="9" name="Afgeronde rechthoek 8"/>
            <p:cNvSpPr/>
            <p:nvPr/>
          </p:nvSpPr>
          <p:spPr>
            <a:xfrm>
              <a:off x="4425887" y="2658418"/>
              <a:ext cx="1014413" cy="47942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nl-NL" sz="750" b="1" dirty="0" err="1" smtClean="0">
                  <a:solidFill>
                    <a:schemeClr val="bg1"/>
                  </a:solidFill>
                </a:rPr>
                <a:t>iWKS</a:t>
              </a:r>
              <a:endParaRPr lang="nl-NL" sz="750" b="1" dirty="0">
                <a:solidFill>
                  <a:schemeClr val="bg1"/>
                </a:solidFill>
              </a:endParaRPr>
            </a:p>
          </p:txBody>
        </p:sp>
        <p:sp>
          <p:nvSpPr>
            <p:cNvPr id="10" name="Afgeronde rechthoek 9"/>
            <p:cNvSpPr/>
            <p:nvPr/>
          </p:nvSpPr>
          <p:spPr>
            <a:xfrm>
              <a:off x="7839012" y="2658418"/>
              <a:ext cx="935038" cy="47942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nl-NL" sz="750" b="1">
                  <a:solidFill>
                    <a:schemeClr val="bg1"/>
                  </a:solidFill>
                </a:rPr>
                <a:t>TDI</a:t>
              </a:r>
              <a:endParaRPr lang="nl-NL" sz="750" b="1" dirty="0">
                <a:solidFill>
                  <a:schemeClr val="bg1"/>
                </a:solidFill>
              </a:endParaRPr>
            </a:p>
          </p:txBody>
        </p:sp>
        <p:sp>
          <p:nvSpPr>
            <p:cNvPr id="11" name="Afgeronde rechthoek 10"/>
            <p:cNvSpPr/>
            <p:nvPr/>
          </p:nvSpPr>
          <p:spPr>
            <a:xfrm>
              <a:off x="5597462" y="2658418"/>
              <a:ext cx="1012825" cy="47942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nl-NL" sz="750" b="1">
                  <a:solidFill>
                    <a:schemeClr val="bg1"/>
                  </a:solidFill>
                </a:rPr>
                <a:t>VIS</a:t>
              </a:r>
              <a:endParaRPr lang="nl-NL" sz="750" b="1" dirty="0">
                <a:solidFill>
                  <a:schemeClr val="bg1"/>
                </a:solidFill>
              </a:endParaRPr>
            </a:p>
          </p:txBody>
        </p:sp>
        <p:sp>
          <p:nvSpPr>
            <p:cNvPr id="12" name="Afgeronde rechthoek 11"/>
            <p:cNvSpPr/>
            <p:nvPr/>
          </p:nvSpPr>
          <p:spPr>
            <a:xfrm>
              <a:off x="6767450" y="2658418"/>
              <a:ext cx="917575" cy="47942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nl-NL" sz="750" b="1">
                  <a:solidFill>
                    <a:schemeClr val="bg1"/>
                  </a:solidFill>
                </a:rPr>
                <a:t>DRIP</a:t>
              </a:r>
              <a:endParaRPr lang="nl-NL" sz="750" b="1" dirty="0">
                <a:solidFill>
                  <a:schemeClr val="bg1"/>
                </a:solidFill>
              </a:endParaRPr>
            </a:p>
          </p:txBody>
        </p:sp>
        <p:sp>
          <p:nvSpPr>
            <p:cNvPr id="13" name="Afgeronde rechthoek 12"/>
            <p:cNvSpPr/>
            <p:nvPr/>
          </p:nvSpPr>
          <p:spPr>
            <a:xfrm>
              <a:off x="8939150" y="2658418"/>
              <a:ext cx="928687" cy="48101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nl-NL" sz="750" b="1" dirty="0">
                  <a:solidFill>
                    <a:schemeClr val="bg1"/>
                  </a:solidFill>
                </a:rPr>
                <a:t>(i)VRI</a:t>
              </a:r>
            </a:p>
          </p:txBody>
        </p:sp>
        <p:sp>
          <p:nvSpPr>
            <p:cNvPr id="14" name="Afgeronde rechthoek 13"/>
            <p:cNvSpPr/>
            <p:nvPr/>
          </p:nvSpPr>
          <p:spPr>
            <a:xfrm>
              <a:off x="368300" y="1620838"/>
              <a:ext cx="11598275" cy="760412"/>
            </a:xfrm>
            <a:prstGeom prst="round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l-NL" sz="750">
                <a:solidFill>
                  <a:schemeClr val="bg1"/>
                </a:solidFill>
              </a:endParaRPr>
            </a:p>
          </p:txBody>
        </p:sp>
        <p:sp>
          <p:nvSpPr>
            <p:cNvPr id="15" name="Afgeronde rechthoek 14"/>
            <p:cNvSpPr/>
            <p:nvPr/>
          </p:nvSpPr>
          <p:spPr>
            <a:xfrm>
              <a:off x="4737100" y="1762125"/>
              <a:ext cx="1204913" cy="481013"/>
            </a:xfrm>
            <a:prstGeom prst="roundRect">
              <a:avLst/>
            </a:prstGeom>
            <a:gradFill flip="none" rotWithShape="1">
              <a:gsLst>
                <a:gs pos="0">
                  <a:schemeClr val="accent1"/>
                </a:gs>
                <a:gs pos="50000">
                  <a:schemeClr val="accent1">
                    <a:tint val="44500"/>
                    <a:satMod val="160000"/>
                  </a:schemeClr>
                </a:gs>
                <a:gs pos="100000">
                  <a:schemeClr val="accent1">
                    <a:tint val="23500"/>
                    <a:satMod val="160000"/>
                  </a:schemeClr>
                </a:gs>
              </a:gsLst>
              <a:lin ang="10800000" scaled="1"/>
              <a:tileRect/>
            </a:gradFill>
            <a:ln>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nl-NL" sz="750" b="1" dirty="0" smtClean="0">
                  <a:solidFill>
                    <a:schemeClr val="tx1"/>
                  </a:solidFill>
                </a:rPr>
                <a:t>Verzorgings-</a:t>
              </a:r>
            </a:p>
            <a:p>
              <a:pPr algn="ctr"/>
              <a:r>
                <a:rPr lang="nl-NL" sz="750" b="1" dirty="0" smtClean="0">
                  <a:solidFill>
                    <a:schemeClr val="tx1"/>
                  </a:solidFill>
                </a:rPr>
                <a:t>plaats</a:t>
              </a:r>
              <a:endParaRPr lang="nl-NL" sz="750" b="1" dirty="0">
                <a:solidFill>
                  <a:schemeClr val="tx1"/>
                </a:solidFill>
              </a:endParaRPr>
            </a:p>
          </p:txBody>
        </p:sp>
        <p:sp>
          <p:nvSpPr>
            <p:cNvPr id="16" name="Afgeronde rechthoek 15"/>
            <p:cNvSpPr/>
            <p:nvPr/>
          </p:nvSpPr>
          <p:spPr>
            <a:xfrm>
              <a:off x="7399235" y="1751225"/>
              <a:ext cx="1204912" cy="48101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nl-NL" sz="750" b="1">
                  <a:solidFill>
                    <a:schemeClr val="bg1"/>
                  </a:solidFill>
                </a:rPr>
                <a:t>DVM systeem</a:t>
              </a:r>
              <a:endParaRPr lang="nl-NL" sz="750" b="1" dirty="0">
                <a:solidFill>
                  <a:schemeClr val="bg1"/>
                </a:solidFill>
              </a:endParaRPr>
            </a:p>
          </p:txBody>
        </p:sp>
        <p:sp>
          <p:nvSpPr>
            <p:cNvPr id="17" name="Afgeronde rechthoek 16"/>
            <p:cNvSpPr/>
            <p:nvPr/>
          </p:nvSpPr>
          <p:spPr>
            <a:xfrm>
              <a:off x="379413" y="808038"/>
              <a:ext cx="11598275" cy="711200"/>
            </a:xfrm>
            <a:prstGeom prst="round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l-NL" sz="750">
                <a:solidFill>
                  <a:schemeClr val="tx1"/>
                </a:solidFill>
              </a:endParaRPr>
            </a:p>
          </p:txBody>
        </p:sp>
        <p:sp>
          <p:nvSpPr>
            <p:cNvPr id="18" name="Afgeronde rechthoek 17"/>
            <p:cNvSpPr/>
            <p:nvPr/>
          </p:nvSpPr>
          <p:spPr>
            <a:xfrm>
              <a:off x="6064250" y="914400"/>
              <a:ext cx="1204913" cy="47942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nl-NL" sz="750" b="1" dirty="0">
                  <a:solidFill>
                    <a:schemeClr val="tx1"/>
                  </a:solidFill>
                </a:rPr>
                <a:t>Weg</a:t>
              </a:r>
            </a:p>
            <a:p>
              <a:pPr algn="ctr">
                <a:defRPr/>
              </a:pPr>
              <a:r>
                <a:rPr lang="nl-NL" sz="750" b="1" dirty="0">
                  <a:solidFill>
                    <a:schemeClr val="tx1"/>
                  </a:solidFill>
                </a:rPr>
                <a:t>infrasysteem</a:t>
              </a:r>
            </a:p>
          </p:txBody>
        </p:sp>
        <p:sp>
          <p:nvSpPr>
            <p:cNvPr id="19" name="Tekstvak 47"/>
            <p:cNvSpPr txBox="1">
              <a:spLocks noChangeArrowheads="1"/>
            </p:cNvSpPr>
            <p:nvPr/>
          </p:nvSpPr>
          <p:spPr bwMode="auto">
            <a:xfrm>
              <a:off x="720725" y="3086100"/>
              <a:ext cx="1349375" cy="450674"/>
            </a:xfrm>
            <a:prstGeom prst="rect">
              <a:avLst/>
            </a:prstGeom>
            <a:noFill/>
            <a:ln w="9525">
              <a:noFill/>
              <a:miter lim="800000"/>
              <a:headEnd/>
              <a:tailEnd/>
            </a:ln>
          </p:spPr>
          <p:txBody>
            <a:bodyPr>
              <a:spAutoFit/>
            </a:bodyPr>
            <a:lstStyle/>
            <a:p>
              <a:r>
                <a:rPr lang="nl-NL" sz="1200" dirty="0">
                  <a:latin typeface="Calibri" pitchFamily="34" charset="0"/>
                </a:rPr>
                <a:t>Object-types</a:t>
              </a:r>
            </a:p>
          </p:txBody>
        </p:sp>
        <p:sp>
          <p:nvSpPr>
            <p:cNvPr id="20" name="Tekstvak 48"/>
            <p:cNvSpPr txBox="1">
              <a:spLocks noChangeArrowheads="1"/>
            </p:cNvSpPr>
            <p:nvPr/>
          </p:nvSpPr>
          <p:spPr bwMode="auto">
            <a:xfrm>
              <a:off x="720725" y="1770064"/>
              <a:ext cx="1698625" cy="450674"/>
            </a:xfrm>
            <a:prstGeom prst="rect">
              <a:avLst/>
            </a:prstGeom>
            <a:noFill/>
            <a:ln w="9525">
              <a:noFill/>
              <a:miter lim="800000"/>
              <a:headEnd/>
              <a:tailEnd/>
            </a:ln>
          </p:spPr>
          <p:txBody>
            <a:bodyPr>
              <a:spAutoFit/>
            </a:bodyPr>
            <a:lstStyle/>
            <a:p>
              <a:r>
                <a:rPr lang="nl-NL" sz="1200" dirty="0">
                  <a:latin typeface="Calibri" pitchFamily="34" charset="0"/>
                </a:rPr>
                <a:t>Subsystemen</a:t>
              </a:r>
            </a:p>
          </p:txBody>
        </p:sp>
        <p:sp>
          <p:nvSpPr>
            <p:cNvPr id="21" name="Tekstvak 49"/>
            <p:cNvSpPr txBox="1">
              <a:spLocks noChangeArrowheads="1"/>
            </p:cNvSpPr>
            <p:nvPr/>
          </p:nvSpPr>
          <p:spPr bwMode="auto">
            <a:xfrm>
              <a:off x="720725" y="1000125"/>
              <a:ext cx="1833563" cy="450674"/>
            </a:xfrm>
            <a:prstGeom prst="rect">
              <a:avLst/>
            </a:prstGeom>
            <a:noFill/>
            <a:ln w="9525">
              <a:noFill/>
              <a:miter lim="800000"/>
              <a:headEnd/>
              <a:tailEnd/>
            </a:ln>
          </p:spPr>
          <p:txBody>
            <a:bodyPr>
              <a:spAutoFit/>
            </a:bodyPr>
            <a:lstStyle/>
            <a:p>
              <a:r>
                <a:rPr lang="nl-NL" sz="1200" dirty="0">
                  <a:latin typeface="Calibri" pitchFamily="34" charset="0"/>
                </a:rPr>
                <a:t>Systeem</a:t>
              </a:r>
            </a:p>
          </p:txBody>
        </p:sp>
        <p:sp>
          <p:nvSpPr>
            <p:cNvPr id="23" name="Afgeronde rechthoek 22"/>
            <p:cNvSpPr/>
            <p:nvPr/>
          </p:nvSpPr>
          <p:spPr>
            <a:xfrm>
              <a:off x="10051216" y="2658418"/>
              <a:ext cx="1455737" cy="48101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nl-NL" sz="750" b="1" dirty="0" smtClean="0">
                  <a:solidFill>
                    <a:schemeClr val="bg1"/>
                  </a:solidFill>
                </a:rPr>
                <a:t>Specials</a:t>
              </a:r>
              <a:endParaRPr lang="nl-NL" sz="750" b="1" dirty="0">
                <a:solidFill>
                  <a:schemeClr val="bg1"/>
                </a:solidFill>
              </a:endParaRPr>
            </a:p>
          </p:txBody>
        </p:sp>
        <p:sp>
          <p:nvSpPr>
            <p:cNvPr id="24" name="Afgeronde rechthoek 23"/>
            <p:cNvSpPr/>
            <p:nvPr/>
          </p:nvSpPr>
          <p:spPr>
            <a:xfrm>
              <a:off x="7112516" y="3231079"/>
              <a:ext cx="1455737" cy="48101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nl-NL" sz="750" b="1">
                  <a:solidFill>
                    <a:schemeClr val="bg1"/>
                  </a:solidFill>
                </a:rPr>
                <a:t>NNV/VICnet</a:t>
              </a:r>
              <a:endParaRPr lang="nl-NL" sz="750" b="1" dirty="0">
                <a:solidFill>
                  <a:schemeClr val="bg1"/>
                </a:solidFill>
              </a:endParaRPr>
            </a:p>
          </p:txBody>
        </p:sp>
        <p:sp>
          <p:nvSpPr>
            <p:cNvPr id="25" name="Afgeronde rechthoek 24"/>
            <p:cNvSpPr/>
            <p:nvPr/>
          </p:nvSpPr>
          <p:spPr>
            <a:xfrm>
              <a:off x="7671283" y="3812971"/>
              <a:ext cx="1455737" cy="48101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nl-NL" sz="750" b="1">
                  <a:solidFill>
                    <a:schemeClr val="bg1"/>
                  </a:solidFill>
                </a:rPr>
                <a:t>Management Systeem VC</a:t>
              </a:r>
            </a:p>
          </p:txBody>
        </p:sp>
        <p:sp>
          <p:nvSpPr>
            <p:cNvPr id="28" name="Afgeronde rechthoek 23"/>
            <p:cNvSpPr/>
            <p:nvPr/>
          </p:nvSpPr>
          <p:spPr>
            <a:xfrm>
              <a:off x="4722441" y="4266770"/>
              <a:ext cx="1147656" cy="479425"/>
            </a:xfrm>
            <a:prstGeom prst="roundRect">
              <a:avLst/>
            </a:prstGeom>
            <a:solidFill>
              <a:schemeClr val="accent1"/>
            </a:solidFill>
            <a:ln>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nl-NL" sz="750" b="1">
                  <a:solidFill>
                    <a:schemeClr val="tx1"/>
                  </a:solidFill>
                </a:rPr>
                <a:t>VDC</a:t>
              </a:r>
              <a:endParaRPr lang="nl-NL" sz="750" b="1" dirty="0">
                <a:solidFill>
                  <a:schemeClr val="tx1"/>
                </a:solidFill>
              </a:endParaRPr>
            </a:p>
          </p:txBody>
        </p:sp>
        <p:sp>
          <p:nvSpPr>
            <p:cNvPr id="29" name="Afgeronde rechthoek 26"/>
            <p:cNvSpPr/>
            <p:nvPr/>
          </p:nvSpPr>
          <p:spPr>
            <a:xfrm>
              <a:off x="5987868" y="4266770"/>
              <a:ext cx="1124648" cy="479425"/>
            </a:xfrm>
            <a:prstGeom prst="roundRect">
              <a:avLst/>
            </a:prstGeom>
            <a:solidFill>
              <a:schemeClr val="accent1"/>
            </a:solidFill>
            <a:ln>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nl-NL" sz="750" b="1">
                  <a:solidFill>
                    <a:schemeClr val="tx1"/>
                  </a:solidFill>
                </a:rPr>
                <a:t>Openbare Verlichting</a:t>
              </a:r>
              <a:endParaRPr lang="nl-NL" sz="750" b="1" dirty="0">
                <a:solidFill>
                  <a:schemeClr val="tx1"/>
                </a:solidFill>
              </a:endParaRPr>
            </a:p>
          </p:txBody>
        </p:sp>
        <p:sp>
          <p:nvSpPr>
            <p:cNvPr id="30" name="Afgeronde rechthoek 27"/>
            <p:cNvSpPr/>
            <p:nvPr/>
          </p:nvSpPr>
          <p:spPr>
            <a:xfrm>
              <a:off x="1934202" y="4266771"/>
              <a:ext cx="917575" cy="479425"/>
            </a:xfrm>
            <a:prstGeom prst="roundRect">
              <a:avLst/>
            </a:prstGeom>
            <a:solidFill>
              <a:schemeClr val="accent1">
                <a:lumMod val="40000"/>
                <a:lumOff val="60000"/>
              </a:schemeClr>
            </a:solidFill>
            <a:ln>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nl-NL" sz="750" b="1">
                  <a:solidFill>
                    <a:schemeClr val="tx1"/>
                  </a:solidFill>
                </a:rPr>
                <a:t>Voertuig-kering</a:t>
              </a:r>
              <a:endParaRPr lang="nl-NL" sz="750" b="1" dirty="0">
                <a:solidFill>
                  <a:schemeClr val="tx1"/>
                </a:solidFill>
              </a:endParaRPr>
            </a:p>
          </p:txBody>
        </p:sp>
        <p:sp>
          <p:nvSpPr>
            <p:cNvPr id="31" name="Afgeronde rechthoek 28"/>
            <p:cNvSpPr/>
            <p:nvPr/>
          </p:nvSpPr>
          <p:spPr>
            <a:xfrm>
              <a:off x="2955900" y="4266771"/>
              <a:ext cx="1671781" cy="481012"/>
            </a:xfrm>
            <a:prstGeom prst="roundRect">
              <a:avLst/>
            </a:prstGeom>
            <a:solidFill>
              <a:schemeClr val="accent1">
                <a:lumMod val="40000"/>
                <a:lumOff val="60000"/>
              </a:schemeClr>
            </a:solidFill>
            <a:ln>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nl-NL" sz="750" b="1">
                  <a:solidFill>
                    <a:schemeClr val="tx1"/>
                  </a:solidFill>
                </a:rPr>
                <a:t>Bebording en Bewegwijzering</a:t>
              </a:r>
              <a:endParaRPr lang="nl-NL" sz="750" b="1" dirty="0">
                <a:solidFill>
                  <a:schemeClr val="tx1"/>
                </a:solidFill>
              </a:endParaRPr>
            </a:p>
          </p:txBody>
        </p:sp>
        <p:sp>
          <p:nvSpPr>
            <p:cNvPr id="32" name="Afgeronde rechthoek 27"/>
            <p:cNvSpPr/>
            <p:nvPr/>
          </p:nvSpPr>
          <p:spPr>
            <a:xfrm>
              <a:off x="4732068" y="3611106"/>
              <a:ext cx="1138029" cy="479425"/>
            </a:xfrm>
            <a:prstGeom prst="roundRect">
              <a:avLst/>
            </a:prstGeom>
            <a:solidFill>
              <a:schemeClr val="accent1">
                <a:lumMod val="40000"/>
                <a:lumOff val="60000"/>
              </a:schemeClr>
            </a:solidFill>
            <a:ln>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nl-NL" sz="750" b="1">
                  <a:solidFill>
                    <a:schemeClr val="tx1"/>
                  </a:solidFill>
                </a:rPr>
                <a:t>Bebakening</a:t>
              </a:r>
              <a:endParaRPr lang="nl-NL" sz="750" b="1" dirty="0">
                <a:solidFill>
                  <a:schemeClr val="tx1"/>
                </a:solidFill>
              </a:endParaRPr>
            </a:p>
          </p:txBody>
        </p:sp>
        <p:sp>
          <p:nvSpPr>
            <p:cNvPr id="33" name="Afgeronde rechthoek 28"/>
            <p:cNvSpPr/>
            <p:nvPr/>
          </p:nvSpPr>
          <p:spPr>
            <a:xfrm>
              <a:off x="2955900" y="3624370"/>
              <a:ext cx="1671781" cy="481011"/>
            </a:xfrm>
            <a:prstGeom prst="roundRect">
              <a:avLst/>
            </a:prstGeom>
            <a:solidFill>
              <a:schemeClr val="accent1">
                <a:lumMod val="40000"/>
                <a:lumOff val="60000"/>
              </a:schemeClr>
            </a:solidFill>
            <a:ln>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nl-NL" sz="750" b="1">
                  <a:solidFill>
                    <a:schemeClr val="tx1"/>
                  </a:solidFill>
                </a:rPr>
                <a:t>Bewegwijzerings-</a:t>
              </a:r>
            </a:p>
            <a:p>
              <a:pPr algn="ctr">
                <a:defRPr/>
              </a:pPr>
              <a:r>
                <a:rPr lang="nl-NL" sz="750" b="1">
                  <a:solidFill>
                    <a:schemeClr val="tx1"/>
                  </a:solidFill>
                </a:rPr>
                <a:t>constructie</a:t>
              </a:r>
              <a:endParaRPr lang="nl-NL" sz="750" b="1" dirty="0">
                <a:solidFill>
                  <a:schemeClr val="tx1"/>
                </a:solidFill>
              </a:endParaRPr>
            </a:p>
          </p:txBody>
        </p:sp>
      </p:grpSp>
      <p:sp>
        <p:nvSpPr>
          <p:cNvPr id="34" name="Afgeronde rechthoek 33"/>
          <p:cNvSpPr/>
          <p:nvPr/>
        </p:nvSpPr>
        <p:spPr>
          <a:xfrm rot="18245595">
            <a:off x="947171" y="3957354"/>
            <a:ext cx="2015555" cy="29467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nl-NL" sz="750" b="1" dirty="0">
                <a:solidFill>
                  <a:srgbClr val="FFFF00"/>
                </a:solidFill>
              </a:rPr>
              <a:t>Cyber-security</a:t>
            </a:r>
          </a:p>
        </p:txBody>
      </p:sp>
      <p:sp>
        <p:nvSpPr>
          <p:cNvPr id="35" name="Afgeronde rechthoek 34"/>
          <p:cNvSpPr/>
          <p:nvPr/>
        </p:nvSpPr>
        <p:spPr>
          <a:xfrm>
            <a:off x="2566502" y="3613087"/>
            <a:ext cx="832587" cy="295646"/>
          </a:xfrm>
          <a:prstGeom prst="round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nl-NL" sz="700" dirty="0">
                <a:solidFill>
                  <a:schemeClr val="tx1"/>
                </a:solidFill>
              </a:rPr>
              <a:t>Overige</a:t>
            </a:r>
          </a:p>
          <a:p>
            <a:pPr algn="ctr">
              <a:defRPr/>
            </a:pPr>
            <a:r>
              <a:rPr lang="nl-NL" sz="700" dirty="0">
                <a:solidFill>
                  <a:schemeClr val="tx1"/>
                </a:solidFill>
              </a:rPr>
              <a:t>subsystemen</a:t>
            </a:r>
          </a:p>
        </p:txBody>
      </p:sp>
      <p:sp>
        <p:nvSpPr>
          <p:cNvPr id="37" name="Afgeronde rechthoek 36"/>
          <p:cNvSpPr/>
          <p:nvPr/>
        </p:nvSpPr>
        <p:spPr>
          <a:xfrm>
            <a:off x="5590661" y="3090519"/>
            <a:ext cx="931893" cy="295646"/>
          </a:xfrm>
          <a:prstGeom prst="round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nl-NL" sz="750" dirty="0">
                <a:solidFill>
                  <a:schemeClr val="tx1"/>
                </a:solidFill>
              </a:rPr>
              <a:t>Vaarweg</a:t>
            </a:r>
          </a:p>
          <a:p>
            <a:pPr algn="ctr">
              <a:defRPr/>
            </a:pPr>
            <a:r>
              <a:rPr lang="nl-NL" sz="750" dirty="0">
                <a:solidFill>
                  <a:schemeClr val="tx1"/>
                </a:solidFill>
              </a:rPr>
              <a:t>infrasysteem</a:t>
            </a:r>
          </a:p>
        </p:txBody>
      </p:sp>
      <p:sp>
        <p:nvSpPr>
          <p:cNvPr id="36" name="Afgeronde rechthoek 35"/>
          <p:cNvSpPr/>
          <p:nvPr/>
        </p:nvSpPr>
        <p:spPr>
          <a:xfrm>
            <a:off x="4507615" y="3607918"/>
            <a:ext cx="923237" cy="295646"/>
          </a:xfrm>
          <a:prstGeom prst="roundRect">
            <a:avLst/>
          </a:prstGeom>
          <a:gradFill flip="none" rotWithShape="1">
            <a:gsLst>
              <a:gs pos="0">
                <a:schemeClr val="accent1"/>
              </a:gs>
              <a:gs pos="50000">
                <a:schemeClr val="accent1">
                  <a:tint val="44500"/>
                  <a:satMod val="160000"/>
                </a:schemeClr>
              </a:gs>
              <a:gs pos="100000">
                <a:schemeClr val="accent1">
                  <a:tint val="23500"/>
                  <a:satMod val="160000"/>
                </a:schemeClr>
              </a:gs>
            </a:gsLst>
            <a:lin ang="10800000" scaled="1"/>
            <a:tileRect/>
          </a:gradFill>
          <a:ln>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nl-NL" sz="750" b="1">
                <a:solidFill>
                  <a:schemeClr val="tx1"/>
                </a:solidFill>
              </a:rPr>
              <a:t>Rijksweg</a:t>
            </a:r>
            <a:endParaRPr lang="nl-NL" sz="750" b="1" dirty="0">
              <a:solidFill>
                <a:schemeClr val="tx1"/>
              </a:solidFill>
            </a:endParaRPr>
          </a:p>
        </p:txBody>
      </p:sp>
    </p:spTree>
    <p:extLst>
      <p:ext uri="{BB962C8B-B14F-4D97-AF65-F5344CB8AC3E}">
        <p14:creationId xmlns:p14="http://schemas.microsoft.com/office/powerpoint/2010/main" val="365437609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p:cNvSpPr>
            <a:spLocks noGrp="1"/>
          </p:cNvSpPr>
          <p:nvPr>
            <p:ph sz="quarter" idx="13"/>
          </p:nvPr>
        </p:nvSpPr>
        <p:spPr/>
        <p:txBody>
          <a:bodyPr>
            <a:normAutofit/>
          </a:bodyPr>
          <a:lstStyle/>
          <a:p>
            <a:endParaRPr lang="nl-NL" dirty="0" smtClean="0"/>
          </a:p>
          <a:p>
            <a:r>
              <a:rPr lang="nl-NL" dirty="0" smtClean="0"/>
              <a:t>Plaatsen, Vervangen, Verplaatsen, Verwijderen</a:t>
            </a:r>
          </a:p>
          <a:p>
            <a:r>
              <a:rPr lang="nl-NL" dirty="0" smtClean="0"/>
              <a:t>Heeft meestal betrekking op objecten die samen een </a:t>
            </a:r>
            <a:r>
              <a:rPr lang="nl-NL" u="sng" dirty="0" smtClean="0"/>
              <a:t>keten</a:t>
            </a:r>
            <a:r>
              <a:rPr lang="nl-NL" dirty="0" smtClean="0"/>
              <a:t> vormen, afwijkingen hiervan via Nadere Opdrachten</a:t>
            </a:r>
          </a:p>
          <a:p>
            <a:pPr marL="234900" lvl="1" indent="0">
              <a:buNone/>
            </a:pPr>
            <a:r>
              <a:rPr lang="nl-NL" i="1" dirty="0" smtClean="0"/>
              <a:t>Voorbeeld:	vervangen wegkantstations </a:t>
            </a:r>
            <a:r>
              <a:rPr lang="nl-NL" i="1" dirty="0" err="1" smtClean="0"/>
              <a:t>iWKS</a:t>
            </a:r>
            <a:r>
              <a:rPr lang="nl-NL" i="1" dirty="0" smtClean="0"/>
              <a:t>+ aanleg glasvezel + 		configuratie Management Verkeerscentrale</a:t>
            </a:r>
          </a:p>
          <a:p>
            <a:pPr marL="234900" lvl="1" indent="0">
              <a:buNone/>
            </a:pPr>
            <a:endParaRPr lang="nl-NL" i="1" dirty="0"/>
          </a:p>
          <a:p>
            <a:pPr marL="234900" lvl="1" indent="0">
              <a:buNone/>
            </a:pPr>
            <a:r>
              <a:rPr lang="nl-NL" dirty="0" smtClean="0"/>
              <a:t>Alle ketens bestaan uit:</a:t>
            </a:r>
          </a:p>
          <a:p>
            <a:pPr marL="363488" lvl="1" indent="-128588"/>
            <a:r>
              <a:rPr lang="nl-NL" dirty="0" smtClean="0"/>
              <a:t>een </a:t>
            </a:r>
            <a:r>
              <a:rPr lang="nl-NL" dirty="0" err="1"/>
              <a:t>wegkant</a:t>
            </a:r>
            <a:r>
              <a:rPr lang="nl-NL" dirty="0"/>
              <a:t> object</a:t>
            </a:r>
          </a:p>
          <a:p>
            <a:pPr marL="363488" lvl="1" indent="-128588"/>
            <a:r>
              <a:rPr lang="nl-NL" dirty="0"/>
              <a:t>componenten van NNV/</a:t>
            </a:r>
            <a:r>
              <a:rPr lang="nl-NL" dirty="0" err="1"/>
              <a:t>VICnet</a:t>
            </a:r>
            <a:endParaRPr lang="nl-NL" dirty="0"/>
          </a:p>
          <a:p>
            <a:pPr marL="363488" lvl="1" indent="-128588"/>
            <a:r>
              <a:rPr lang="nl-NL" dirty="0"/>
              <a:t>de configuratie </a:t>
            </a:r>
            <a:r>
              <a:rPr lang="nl-NL" dirty="0" smtClean="0"/>
              <a:t>Managementsysteem VC</a:t>
            </a:r>
          </a:p>
          <a:p>
            <a:endParaRPr lang="nl-NL" dirty="0" smtClean="0"/>
          </a:p>
          <a:p>
            <a:endParaRPr lang="nl-NL" dirty="0"/>
          </a:p>
        </p:txBody>
      </p:sp>
      <p:sp>
        <p:nvSpPr>
          <p:cNvPr id="3" name="Tijdelijke aanduiding voor dianummer 2"/>
          <p:cNvSpPr>
            <a:spLocks noGrp="1"/>
          </p:cNvSpPr>
          <p:nvPr>
            <p:ph type="sldNum" sz="quarter" idx="14"/>
          </p:nvPr>
        </p:nvSpPr>
        <p:spPr/>
        <p:txBody>
          <a:bodyPr/>
          <a:lstStyle/>
          <a:p>
            <a:fld id="{6C93B359-CF0D-4389-949E-16A33FCBB3EC}" type="slidenum">
              <a:rPr lang="nl-NL" smtClean="0"/>
              <a:t>22</a:t>
            </a:fld>
            <a:endParaRPr lang="nl-NL" dirty="0"/>
          </a:p>
        </p:txBody>
      </p:sp>
      <p:sp>
        <p:nvSpPr>
          <p:cNvPr id="4" name="Tijdelijke aanduiding voor tekst 3"/>
          <p:cNvSpPr>
            <a:spLocks noGrp="1"/>
          </p:cNvSpPr>
          <p:nvPr>
            <p:ph type="body" sz="quarter" idx="26"/>
          </p:nvPr>
        </p:nvSpPr>
        <p:spPr/>
        <p:txBody>
          <a:bodyPr/>
          <a:lstStyle/>
          <a:p>
            <a:endParaRPr lang="nl-NL"/>
          </a:p>
        </p:txBody>
      </p:sp>
      <p:sp>
        <p:nvSpPr>
          <p:cNvPr id="5" name="Titel 4"/>
          <p:cNvSpPr>
            <a:spLocks noGrp="1"/>
          </p:cNvSpPr>
          <p:nvPr>
            <p:ph type="title"/>
          </p:nvPr>
        </p:nvSpPr>
        <p:spPr>
          <a:xfrm>
            <a:off x="468000" y="1295999"/>
            <a:ext cx="8402400" cy="800219"/>
          </a:xfrm>
        </p:spPr>
        <p:txBody>
          <a:bodyPr/>
          <a:lstStyle/>
          <a:p>
            <a:r>
              <a:rPr lang="nl-NL" dirty="0"/>
              <a:t>Aanbestedingsdossier</a:t>
            </a:r>
            <a:br>
              <a:rPr lang="nl-NL" dirty="0"/>
            </a:br>
            <a:r>
              <a:rPr lang="nl-NL" dirty="0"/>
              <a:t>Vraag Specificatie Eisen (VSE) – D</a:t>
            </a:r>
            <a:r>
              <a:rPr lang="nl-NL" dirty="0" smtClean="0"/>
              <a:t>iensten</a:t>
            </a:r>
            <a:endParaRPr lang="nl-NL" dirty="0"/>
          </a:p>
        </p:txBody>
      </p:sp>
    </p:spTree>
    <p:extLst>
      <p:ext uri="{BB962C8B-B14F-4D97-AF65-F5344CB8AC3E}">
        <p14:creationId xmlns:p14="http://schemas.microsoft.com/office/powerpoint/2010/main" val="84261834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p:cNvSpPr>
            <a:spLocks noGrp="1"/>
          </p:cNvSpPr>
          <p:nvPr>
            <p:ph sz="quarter" idx="13"/>
          </p:nvPr>
        </p:nvSpPr>
        <p:spPr>
          <a:xfrm>
            <a:off x="472500" y="2620350"/>
            <a:ext cx="7115075" cy="2973045"/>
          </a:xfrm>
        </p:spPr>
        <p:txBody>
          <a:bodyPr/>
          <a:lstStyle/>
          <a:p>
            <a:endParaRPr lang="nl-NL" dirty="0" smtClean="0"/>
          </a:p>
          <a:p>
            <a:r>
              <a:rPr lang="nl-NL" dirty="0" smtClean="0"/>
              <a:t>Eisen zijn gesteld aan </a:t>
            </a:r>
            <a:r>
              <a:rPr lang="nl-NL" dirty="0"/>
              <a:t>O</a:t>
            </a:r>
            <a:r>
              <a:rPr lang="nl-NL" dirty="0" smtClean="0"/>
              <a:t>bjecttypen</a:t>
            </a:r>
          </a:p>
          <a:p>
            <a:r>
              <a:rPr lang="nl-NL" dirty="0" smtClean="0"/>
              <a:t>In Nadere Opdracht eventuele afwijkingen en aanvullingen per object(type)</a:t>
            </a:r>
          </a:p>
          <a:p>
            <a:r>
              <a:rPr lang="nl-NL" dirty="0" smtClean="0"/>
              <a:t>Specials: alleen eisen in Nadere Opdracht</a:t>
            </a:r>
          </a:p>
          <a:p>
            <a:endParaRPr lang="nl-NL" dirty="0"/>
          </a:p>
        </p:txBody>
      </p:sp>
      <p:sp>
        <p:nvSpPr>
          <p:cNvPr id="3" name="Tijdelijke aanduiding voor dianummer 2"/>
          <p:cNvSpPr>
            <a:spLocks noGrp="1"/>
          </p:cNvSpPr>
          <p:nvPr>
            <p:ph type="sldNum" sz="quarter" idx="14"/>
          </p:nvPr>
        </p:nvSpPr>
        <p:spPr/>
        <p:txBody>
          <a:bodyPr/>
          <a:lstStyle/>
          <a:p>
            <a:fld id="{6C93B359-CF0D-4389-949E-16A33FCBB3EC}" type="slidenum">
              <a:rPr lang="nl-NL" smtClean="0"/>
              <a:t>23</a:t>
            </a:fld>
            <a:endParaRPr lang="nl-NL" dirty="0"/>
          </a:p>
        </p:txBody>
      </p:sp>
      <p:sp>
        <p:nvSpPr>
          <p:cNvPr id="4" name="Tijdelijke aanduiding voor tekst 3"/>
          <p:cNvSpPr>
            <a:spLocks noGrp="1"/>
          </p:cNvSpPr>
          <p:nvPr>
            <p:ph type="body" sz="quarter" idx="26"/>
          </p:nvPr>
        </p:nvSpPr>
        <p:spPr/>
        <p:txBody>
          <a:bodyPr/>
          <a:lstStyle/>
          <a:p>
            <a:endParaRPr lang="nl-NL"/>
          </a:p>
        </p:txBody>
      </p:sp>
      <p:sp>
        <p:nvSpPr>
          <p:cNvPr id="5" name="Titel 4"/>
          <p:cNvSpPr>
            <a:spLocks noGrp="1"/>
          </p:cNvSpPr>
          <p:nvPr>
            <p:ph type="title"/>
          </p:nvPr>
        </p:nvSpPr>
        <p:spPr>
          <a:xfrm>
            <a:off x="468000" y="1295999"/>
            <a:ext cx="8402400" cy="800219"/>
          </a:xfrm>
        </p:spPr>
        <p:txBody>
          <a:bodyPr/>
          <a:lstStyle/>
          <a:p>
            <a:r>
              <a:rPr lang="nl-NL" dirty="0"/>
              <a:t>Aanbestedingsdossier</a:t>
            </a:r>
            <a:br>
              <a:rPr lang="nl-NL" dirty="0"/>
            </a:br>
            <a:r>
              <a:rPr lang="nl-NL" dirty="0"/>
              <a:t>Vraag Specificatie Eisen (VSE) – </a:t>
            </a:r>
            <a:r>
              <a:rPr lang="nl-NL" dirty="0" smtClean="0"/>
              <a:t>Eisen</a:t>
            </a:r>
            <a:endParaRPr lang="nl-NL" dirty="0"/>
          </a:p>
        </p:txBody>
      </p:sp>
    </p:spTree>
    <p:extLst>
      <p:ext uri="{BB962C8B-B14F-4D97-AF65-F5344CB8AC3E}">
        <p14:creationId xmlns:p14="http://schemas.microsoft.com/office/powerpoint/2010/main" val="377098228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p:cNvSpPr>
            <a:spLocks noGrp="1"/>
          </p:cNvSpPr>
          <p:nvPr>
            <p:ph sz="quarter" idx="13"/>
          </p:nvPr>
        </p:nvSpPr>
        <p:spPr/>
        <p:txBody>
          <a:bodyPr>
            <a:normAutofit/>
          </a:bodyPr>
          <a:lstStyle/>
          <a:p>
            <a:endParaRPr lang="nl-NL" dirty="0" smtClean="0"/>
          </a:p>
          <a:p>
            <a:r>
              <a:rPr lang="nl-NL" b="1" dirty="0" smtClean="0"/>
              <a:t>RODS t.o.v. huidige raamovereenkomst (SOB): </a:t>
            </a:r>
          </a:p>
          <a:p>
            <a:r>
              <a:rPr lang="nl-NL" dirty="0"/>
              <a:t>E</a:t>
            </a:r>
            <a:r>
              <a:rPr lang="nl-NL" dirty="0" smtClean="0"/>
              <a:t>isen geactualiseerd, waaronder VIS (digitale camera’s) en </a:t>
            </a:r>
            <a:r>
              <a:rPr lang="nl-NL" dirty="0" err="1" smtClean="0"/>
              <a:t>iWKS</a:t>
            </a:r>
            <a:endParaRPr lang="nl-NL" dirty="0" smtClean="0"/>
          </a:p>
          <a:p>
            <a:r>
              <a:rPr lang="nl-NL" dirty="0" smtClean="0"/>
              <a:t>Toegevoegd Openbare Verlichting (in SOB als Special)</a:t>
            </a:r>
          </a:p>
          <a:p>
            <a:r>
              <a:rPr lang="nl-NL" dirty="0" smtClean="0"/>
              <a:t>Nieuwe versies van gerefereerde documenten</a:t>
            </a:r>
          </a:p>
          <a:p>
            <a:endParaRPr lang="nl-NL" dirty="0" smtClean="0"/>
          </a:p>
          <a:p>
            <a:r>
              <a:rPr lang="nl-NL" b="1" dirty="0" smtClean="0"/>
              <a:t>Verwacht:</a:t>
            </a:r>
          </a:p>
          <a:p>
            <a:r>
              <a:rPr lang="nl-NL" dirty="0"/>
              <a:t>S</a:t>
            </a:r>
            <a:r>
              <a:rPr lang="nl-NL" dirty="0" smtClean="0"/>
              <a:t>pecifieke </a:t>
            </a:r>
            <a:r>
              <a:rPr lang="nl-NL" dirty="0"/>
              <a:t>V&amp;V </a:t>
            </a:r>
            <a:r>
              <a:rPr lang="nl-NL" dirty="0" smtClean="0"/>
              <a:t>benoemen (1</a:t>
            </a:r>
            <a:r>
              <a:rPr lang="nl-NL" baseline="30000" dirty="0" smtClean="0"/>
              <a:t>e</a:t>
            </a:r>
            <a:r>
              <a:rPr lang="nl-NL" dirty="0" smtClean="0"/>
              <a:t> nota)</a:t>
            </a:r>
          </a:p>
          <a:p>
            <a:r>
              <a:rPr lang="nl-NL" dirty="0" smtClean="0"/>
              <a:t>Update iVRI eisen (1</a:t>
            </a:r>
            <a:r>
              <a:rPr lang="nl-NL" baseline="30000" dirty="0" smtClean="0"/>
              <a:t>e</a:t>
            </a:r>
            <a:r>
              <a:rPr lang="nl-NL" dirty="0" smtClean="0"/>
              <a:t> nota)</a:t>
            </a:r>
          </a:p>
          <a:p>
            <a:r>
              <a:rPr lang="nl-NL" dirty="0" smtClean="0"/>
              <a:t>Nieuwe ROA verlichting (1</a:t>
            </a:r>
            <a:r>
              <a:rPr lang="nl-NL" baseline="30000" dirty="0" smtClean="0"/>
              <a:t>e</a:t>
            </a:r>
            <a:r>
              <a:rPr lang="nl-NL" dirty="0" smtClean="0"/>
              <a:t> nota)</a:t>
            </a:r>
          </a:p>
          <a:p>
            <a:r>
              <a:rPr lang="nl-NL" dirty="0" smtClean="0"/>
              <a:t>CHARM =&gt; via Nadere Opdrachten</a:t>
            </a:r>
          </a:p>
          <a:p>
            <a:endParaRPr lang="nl-NL" dirty="0" smtClean="0"/>
          </a:p>
        </p:txBody>
      </p:sp>
      <p:sp>
        <p:nvSpPr>
          <p:cNvPr id="3" name="Tijdelijke aanduiding voor dianummer 2"/>
          <p:cNvSpPr>
            <a:spLocks noGrp="1"/>
          </p:cNvSpPr>
          <p:nvPr>
            <p:ph type="sldNum" sz="quarter" idx="14"/>
          </p:nvPr>
        </p:nvSpPr>
        <p:spPr/>
        <p:txBody>
          <a:bodyPr/>
          <a:lstStyle/>
          <a:p>
            <a:fld id="{6C93B359-CF0D-4389-949E-16A33FCBB3EC}" type="slidenum">
              <a:rPr lang="nl-NL" smtClean="0"/>
              <a:t>24</a:t>
            </a:fld>
            <a:endParaRPr lang="nl-NL" dirty="0"/>
          </a:p>
        </p:txBody>
      </p:sp>
      <p:sp>
        <p:nvSpPr>
          <p:cNvPr id="4" name="Tijdelijke aanduiding voor tekst 3"/>
          <p:cNvSpPr>
            <a:spLocks noGrp="1"/>
          </p:cNvSpPr>
          <p:nvPr>
            <p:ph type="body" sz="quarter" idx="26"/>
          </p:nvPr>
        </p:nvSpPr>
        <p:spPr/>
        <p:txBody>
          <a:bodyPr/>
          <a:lstStyle/>
          <a:p>
            <a:endParaRPr lang="nl-NL"/>
          </a:p>
        </p:txBody>
      </p:sp>
      <p:sp>
        <p:nvSpPr>
          <p:cNvPr id="5" name="Titel 4"/>
          <p:cNvSpPr>
            <a:spLocks noGrp="1"/>
          </p:cNvSpPr>
          <p:nvPr>
            <p:ph type="title"/>
          </p:nvPr>
        </p:nvSpPr>
        <p:spPr>
          <a:xfrm>
            <a:off x="468000" y="1295999"/>
            <a:ext cx="8402400" cy="800219"/>
          </a:xfrm>
        </p:spPr>
        <p:txBody>
          <a:bodyPr/>
          <a:lstStyle/>
          <a:p>
            <a:r>
              <a:rPr lang="nl-NL" dirty="0"/>
              <a:t>Aanbestedingsdossier</a:t>
            </a:r>
            <a:br>
              <a:rPr lang="nl-NL" dirty="0"/>
            </a:br>
            <a:r>
              <a:rPr lang="nl-NL" dirty="0"/>
              <a:t>Vraag Specificatie Eisen (VSE) – </a:t>
            </a:r>
            <a:r>
              <a:rPr lang="nl-NL" dirty="0" smtClean="0"/>
              <a:t>wijzigingen</a:t>
            </a:r>
            <a:endParaRPr lang="nl-NL" dirty="0"/>
          </a:p>
        </p:txBody>
      </p:sp>
    </p:spTree>
    <p:extLst>
      <p:ext uri="{BB962C8B-B14F-4D97-AF65-F5344CB8AC3E}">
        <p14:creationId xmlns:p14="http://schemas.microsoft.com/office/powerpoint/2010/main" val="71363355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20375" y="3143849"/>
            <a:ext cx="8402400" cy="400110"/>
          </a:xfrm>
        </p:spPr>
        <p:txBody>
          <a:bodyPr/>
          <a:lstStyle/>
          <a:p>
            <a:pPr algn="ctr"/>
            <a:r>
              <a:rPr lang="nl-NL" dirty="0" smtClean="0"/>
              <a:t>Vragen? </a:t>
            </a:r>
            <a:endParaRPr lang="nl-NL" dirty="0"/>
          </a:p>
        </p:txBody>
      </p:sp>
    </p:spTree>
    <p:extLst>
      <p:ext uri="{BB962C8B-B14F-4D97-AF65-F5344CB8AC3E}">
        <p14:creationId xmlns:p14="http://schemas.microsoft.com/office/powerpoint/2010/main" val="311755752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ndertitel 1"/>
          <p:cNvSpPr>
            <a:spLocks noGrp="1"/>
          </p:cNvSpPr>
          <p:nvPr>
            <p:ph type="subTitle" idx="1"/>
          </p:nvPr>
        </p:nvSpPr>
        <p:spPr>
          <a:xfrm>
            <a:off x="4927968" y="3519131"/>
            <a:ext cx="4079553" cy="1427724"/>
          </a:xfrm>
        </p:spPr>
        <p:txBody>
          <a:bodyPr>
            <a:normAutofit/>
          </a:bodyPr>
          <a:lstStyle/>
          <a:p>
            <a:r>
              <a:rPr lang="nl-NL" dirty="0"/>
              <a:t>T</a:t>
            </a:r>
            <a:r>
              <a:rPr lang="nl-NL" dirty="0" smtClean="0"/>
              <a:t>oelichting op het inkoop- en realisatieproces van </a:t>
            </a:r>
            <a:r>
              <a:rPr lang="nl-NL" dirty="0" err="1" smtClean="0"/>
              <a:t>iWKS’en</a:t>
            </a:r>
            <a:endParaRPr lang="nl-NL" dirty="0"/>
          </a:p>
        </p:txBody>
      </p:sp>
      <p:sp>
        <p:nvSpPr>
          <p:cNvPr id="4" name="Titel 3"/>
          <p:cNvSpPr>
            <a:spLocks noGrp="1"/>
          </p:cNvSpPr>
          <p:nvPr>
            <p:ph type="ctrTitle"/>
          </p:nvPr>
        </p:nvSpPr>
        <p:spPr>
          <a:xfrm>
            <a:off x="4927969" y="1669004"/>
            <a:ext cx="3963300" cy="1403350"/>
          </a:xfrm>
        </p:spPr>
        <p:txBody>
          <a:bodyPr>
            <a:normAutofit/>
          </a:bodyPr>
          <a:lstStyle/>
          <a:p>
            <a:r>
              <a:rPr lang="nl-NL" dirty="0" err="1" smtClean="0"/>
              <a:t>iWKS</a:t>
            </a:r>
            <a:r>
              <a:rPr lang="nl-NL" dirty="0" smtClean="0"/>
              <a:t> proces</a:t>
            </a:r>
            <a:br>
              <a:rPr lang="nl-NL" dirty="0" smtClean="0"/>
            </a:br>
            <a:r>
              <a:rPr lang="nl-NL" dirty="0" smtClean="0"/>
              <a:t>in RODS</a:t>
            </a:r>
            <a:endParaRPr lang="nl-NL" dirty="0"/>
          </a:p>
        </p:txBody>
      </p:sp>
      <p:sp>
        <p:nvSpPr>
          <p:cNvPr id="6" name="Tijdelijke aanduiding voor tekst 5"/>
          <p:cNvSpPr>
            <a:spLocks noGrp="1"/>
          </p:cNvSpPr>
          <p:nvPr>
            <p:ph type="body" sz="quarter" idx="21"/>
          </p:nvPr>
        </p:nvSpPr>
        <p:spPr>
          <a:xfrm>
            <a:off x="5080369" y="5977422"/>
            <a:ext cx="3728351" cy="290183"/>
          </a:xfrm>
        </p:spPr>
        <p:txBody>
          <a:bodyPr/>
          <a:lstStyle/>
          <a:p>
            <a:r>
              <a:rPr lang="en-US" dirty="0" smtClean="0"/>
              <a:t>09-12-2020</a:t>
            </a:r>
            <a:endParaRPr lang="nl-NL" dirty="0"/>
          </a:p>
        </p:txBody>
      </p:sp>
      <p:sp>
        <p:nvSpPr>
          <p:cNvPr id="8" name="Tijdelijke aanduiding voor tekst 5"/>
          <p:cNvSpPr>
            <a:spLocks noGrp="1"/>
          </p:cNvSpPr>
          <p:nvPr>
            <p:ph type="body" sz="quarter" idx="21"/>
          </p:nvPr>
        </p:nvSpPr>
        <p:spPr>
          <a:xfrm>
            <a:off x="5080369" y="5687239"/>
            <a:ext cx="3728351" cy="290183"/>
          </a:xfrm>
        </p:spPr>
        <p:txBody>
          <a:bodyPr/>
          <a:lstStyle/>
          <a:p>
            <a:r>
              <a:rPr lang="en-US" dirty="0" smtClean="0"/>
              <a:t>Johan Geerarts</a:t>
            </a:r>
            <a:endParaRPr lang="nl-NL" dirty="0"/>
          </a:p>
        </p:txBody>
      </p:sp>
      <p:pic>
        <p:nvPicPr>
          <p:cNvPr id="9" name="Afbeelding 8"/>
          <p:cNvPicPr/>
          <p:nvPr/>
        </p:nvPicPr>
        <p:blipFill rotWithShape="1">
          <a:blip r:embed="rId2"/>
          <a:srcRect l="51109" t="29111" r="25645" b="50518"/>
          <a:stretch/>
        </p:blipFill>
        <p:spPr bwMode="auto">
          <a:xfrm>
            <a:off x="136478" y="2276825"/>
            <a:ext cx="4339988" cy="2484611"/>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20976002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p:cNvSpPr>
            <a:spLocks noGrp="1"/>
          </p:cNvSpPr>
          <p:nvPr>
            <p:ph sz="quarter" idx="13"/>
          </p:nvPr>
        </p:nvSpPr>
        <p:spPr>
          <a:xfrm>
            <a:off x="472500" y="2042635"/>
            <a:ext cx="8191800" cy="4211861"/>
          </a:xfrm>
        </p:spPr>
        <p:txBody>
          <a:bodyPr>
            <a:noAutofit/>
          </a:bodyPr>
          <a:lstStyle/>
          <a:p>
            <a:pPr>
              <a:buAutoNum type="arabicPeriod"/>
            </a:pPr>
            <a:r>
              <a:rPr lang="nl-NL" sz="2400" dirty="0"/>
              <a:t>Verschillen WKS1.3 en </a:t>
            </a:r>
            <a:r>
              <a:rPr lang="nl-NL" sz="2400" dirty="0" err="1" smtClean="0"/>
              <a:t>iWKS</a:t>
            </a:r>
            <a:endParaRPr lang="nl-NL" sz="2400" dirty="0" smtClean="0"/>
          </a:p>
          <a:p>
            <a:pPr>
              <a:buAutoNum type="arabicPeriod"/>
            </a:pPr>
            <a:endParaRPr lang="nl-NL" sz="2400" dirty="0"/>
          </a:p>
          <a:p>
            <a:pPr>
              <a:buAutoNum type="arabicPeriod"/>
            </a:pPr>
            <a:r>
              <a:rPr lang="nl-NL" sz="2400" dirty="0"/>
              <a:t>Ontwikkeling, Inkoop, Verantwoordelijkheid en </a:t>
            </a:r>
            <a:r>
              <a:rPr lang="nl-NL" sz="2400" dirty="0" smtClean="0"/>
              <a:t>Coördinatie</a:t>
            </a:r>
          </a:p>
          <a:p>
            <a:pPr>
              <a:buAutoNum type="arabicPeriod"/>
            </a:pPr>
            <a:endParaRPr lang="nl-NL" sz="2400" dirty="0" smtClean="0"/>
          </a:p>
          <a:p>
            <a:pPr>
              <a:buAutoNum type="arabicPeriod"/>
            </a:pPr>
            <a:r>
              <a:rPr lang="nl-NL" sz="2400" dirty="0" smtClean="0"/>
              <a:t>Processchema</a:t>
            </a:r>
            <a:endParaRPr lang="nl-NL" sz="2400" dirty="0"/>
          </a:p>
        </p:txBody>
      </p:sp>
      <p:sp>
        <p:nvSpPr>
          <p:cNvPr id="3" name="Tijdelijke aanduiding voor dianummer 2"/>
          <p:cNvSpPr>
            <a:spLocks noGrp="1"/>
          </p:cNvSpPr>
          <p:nvPr>
            <p:ph type="sldNum" sz="quarter" idx="14"/>
          </p:nvPr>
        </p:nvSpPr>
        <p:spPr/>
        <p:txBody>
          <a:bodyPr/>
          <a:lstStyle/>
          <a:p>
            <a:endParaRPr lang="nl-NL" dirty="0"/>
          </a:p>
        </p:txBody>
      </p:sp>
      <p:sp>
        <p:nvSpPr>
          <p:cNvPr id="5" name="Titel 4"/>
          <p:cNvSpPr>
            <a:spLocks noGrp="1"/>
          </p:cNvSpPr>
          <p:nvPr>
            <p:ph type="title"/>
          </p:nvPr>
        </p:nvSpPr>
        <p:spPr>
          <a:xfrm>
            <a:off x="472500" y="1285750"/>
            <a:ext cx="8199900" cy="514232"/>
          </a:xfrm>
        </p:spPr>
        <p:txBody>
          <a:bodyPr>
            <a:normAutofit/>
          </a:bodyPr>
          <a:lstStyle/>
          <a:p>
            <a:pPr algn="ctr"/>
            <a:r>
              <a:rPr lang="nl-NL" dirty="0" smtClean="0"/>
              <a:t>Inhoud presentatie</a:t>
            </a:r>
            <a:endParaRPr lang="nl-NL" dirty="0"/>
          </a:p>
        </p:txBody>
      </p:sp>
    </p:spTree>
    <p:extLst>
      <p:ext uri="{BB962C8B-B14F-4D97-AF65-F5344CB8AC3E}">
        <p14:creationId xmlns:p14="http://schemas.microsoft.com/office/powerpoint/2010/main" val="87067508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dianummer 2"/>
          <p:cNvSpPr>
            <a:spLocks noGrp="1"/>
          </p:cNvSpPr>
          <p:nvPr>
            <p:ph type="sldNum" sz="quarter" idx="14"/>
          </p:nvPr>
        </p:nvSpPr>
        <p:spPr/>
        <p:txBody>
          <a:bodyPr/>
          <a:lstStyle/>
          <a:p>
            <a:endParaRPr lang="nl-NL" dirty="0"/>
          </a:p>
        </p:txBody>
      </p:sp>
      <p:sp>
        <p:nvSpPr>
          <p:cNvPr id="5" name="Titel 4"/>
          <p:cNvSpPr>
            <a:spLocks noGrp="1"/>
          </p:cNvSpPr>
          <p:nvPr>
            <p:ph type="title"/>
          </p:nvPr>
        </p:nvSpPr>
        <p:spPr>
          <a:xfrm>
            <a:off x="472500" y="1285750"/>
            <a:ext cx="8199900" cy="514232"/>
          </a:xfrm>
        </p:spPr>
        <p:txBody>
          <a:bodyPr>
            <a:normAutofit/>
          </a:bodyPr>
          <a:lstStyle/>
          <a:p>
            <a:pPr algn="ctr"/>
            <a:r>
              <a:rPr lang="nl-NL" dirty="0" smtClean="0"/>
              <a:t>Verschillen WKS1.3 en </a:t>
            </a:r>
            <a:r>
              <a:rPr lang="nl-NL" dirty="0" err="1" smtClean="0"/>
              <a:t>iWKS</a:t>
            </a:r>
            <a:endParaRPr lang="nl-NL" dirty="0"/>
          </a:p>
        </p:txBody>
      </p:sp>
      <p:graphicFrame>
        <p:nvGraphicFramePr>
          <p:cNvPr id="7" name="Tabel 6"/>
          <p:cNvGraphicFramePr>
            <a:graphicFrameLocks noGrp="1"/>
          </p:cNvGraphicFramePr>
          <p:nvPr>
            <p:extLst/>
          </p:nvPr>
        </p:nvGraphicFramePr>
        <p:xfrm>
          <a:off x="472500" y="1799982"/>
          <a:ext cx="8199900" cy="4302760"/>
        </p:xfrm>
        <a:graphic>
          <a:graphicData uri="http://schemas.openxmlformats.org/drawingml/2006/table">
            <a:tbl>
              <a:tblPr firstRow="1" bandRow="1">
                <a:tableStyleId>{5C22544A-7EE6-4342-B048-85BDC9FD1C3A}</a:tableStyleId>
              </a:tblPr>
              <a:tblGrid>
                <a:gridCol w="2733300">
                  <a:extLst>
                    <a:ext uri="{9D8B030D-6E8A-4147-A177-3AD203B41FA5}">
                      <a16:colId xmlns:a16="http://schemas.microsoft.com/office/drawing/2014/main" val="817142837"/>
                    </a:ext>
                  </a:extLst>
                </a:gridCol>
                <a:gridCol w="2733300">
                  <a:extLst>
                    <a:ext uri="{9D8B030D-6E8A-4147-A177-3AD203B41FA5}">
                      <a16:colId xmlns:a16="http://schemas.microsoft.com/office/drawing/2014/main" val="2599109184"/>
                    </a:ext>
                  </a:extLst>
                </a:gridCol>
                <a:gridCol w="2733300">
                  <a:extLst>
                    <a:ext uri="{9D8B030D-6E8A-4147-A177-3AD203B41FA5}">
                      <a16:colId xmlns:a16="http://schemas.microsoft.com/office/drawing/2014/main" val="502424713"/>
                    </a:ext>
                  </a:extLst>
                </a:gridCol>
              </a:tblGrid>
              <a:tr h="370840">
                <a:tc>
                  <a:txBody>
                    <a:bodyPr/>
                    <a:lstStyle/>
                    <a:p>
                      <a:r>
                        <a:rPr lang="nl-NL" dirty="0" smtClean="0"/>
                        <a:t>Onderdeel</a:t>
                      </a:r>
                      <a:endParaRPr lang="nl-NL" dirty="0"/>
                    </a:p>
                  </a:txBody>
                  <a:tcPr/>
                </a:tc>
                <a:tc>
                  <a:txBody>
                    <a:bodyPr/>
                    <a:lstStyle/>
                    <a:p>
                      <a:r>
                        <a:rPr lang="nl-NL" dirty="0" smtClean="0"/>
                        <a:t>WKS 1.3</a:t>
                      </a:r>
                      <a:endParaRPr lang="nl-NL" dirty="0"/>
                    </a:p>
                  </a:txBody>
                  <a:tcPr/>
                </a:tc>
                <a:tc>
                  <a:txBody>
                    <a:bodyPr/>
                    <a:lstStyle/>
                    <a:p>
                      <a:r>
                        <a:rPr lang="nl-NL" dirty="0" err="1" smtClean="0"/>
                        <a:t>iWKS</a:t>
                      </a:r>
                      <a:endParaRPr lang="nl-NL" dirty="0"/>
                    </a:p>
                  </a:txBody>
                  <a:tcPr/>
                </a:tc>
                <a:extLst>
                  <a:ext uri="{0D108BD9-81ED-4DB2-BD59-A6C34878D82A}">
                    <a16:rowId xmlns:a16="http://schemas.microsoft.com/office/drawing/2014/main" val="460719587"/>
                  </a:ext>
                </a:extLst>
              </a:tr>
              <a:tr h="370840">
                <a:tc>
                  <a:txBody>
                    <a:bodyPr/>
                    <a:lstStyle/>
                    <a:p>
                      <a:r>
                        <a:rPr lang="nl-NL" dirty="0" smtClean="0"/>
                        <a:t>Behuizing (met inrichting en </a:t>
                      </a:r>
                      <a:r>
                        <a:rPr lang="nl-NL" dirty="0" err="1" smtClean="0"/>
                        <a:t>hardware-componenten</a:t>
                      </a:r>
                      <a:r>
                        <a:rPr lang="nl-NL" dirty="0" smtClean="0"/>
                        <a:t>) </a:t>
                      </a:r>
                      <a:endParaRPr lang="nl-NL" dirty="0"/>
                    </a:p>
                  </a:txBody>
                  <a:tcPr/>
                </a:tc>
                <a:tc>
                  <a:txBody>
                    <a:bodyPr/>
                    <a:lstStyle/>
                    <a:p>
                      <a:r>
                        <a:rPr lang="nl-NL" dirty="0" smtClean="0"/>
                        <a:t>Leverancier specifiek, geleverd door Opdrachtnemer.</a:t>
                      </a:r>
                      <a:endParaRPr lang="nl-NL" dirty="0"/>
                    </a:p>
                  </a:txBody>
                  <a:tcPr/>
                </a:tc>
                <a:tc>
                  <a:txBody>
                    <a:bodyPr/>
                    <a:lstStyle/>
                    <a:p>
                      <a:r>
                        <a:rPr lang="nl-NL" dirty="0" smtClean="0"/>
                        <a:t>Uniform, geleverd door ZHP </a:t>
                      </a:r>
                      <a:r>
                        <a:rPr lang="nl-NL" dirty="0" err="1" smtClean="0"/>
                        <a:t>iWKS</a:t>
                      </a:r>
                      <a:r>
                        <a:rPr lang="nl-NL" dirty="0" smtClean="0"/>
                        <a:t> hardware.</a:t>
                      </a:r>
                      <a:endParaRPr lang="nl-NL" dirty="0"/>
                    </a:p>
                  </a:txBody>
                  <a:tcPr/>
                </a:tc>
                <a:extLst>
                  <a:ext uri="{0D108BD9-81ED-4DB2-BD59-A6C34878D82A}">
                    <a16:rowId xmlns:a16="http://schemas.microsoft.com/office/drawing/2014/main" val="26701629"/>
                  </a:ext>
                </a:extLst>
              </a:tr>
              <a:tr h="370840">
                <a:tc>
                  <a:txBody>
                    <a:bodyPr/>
                    <a:lstStyle/>
                    <a:p>
                      <a:r>
                        <a:rPr lang="nl-NL" dirty="0" smtClean="0"/>
                        <a:t>Software</a:t>
                      </a:r>
                      <a:endParaRPr lang="nl-NL" dirty="0"/>
                    </a:p>
                  </a:txBody>
                  <a:tcPr/>
                </a:tc>
                <a:tc>
                  <a:txBody>
                    <a:bodyPr/>
                    <a:lstStyle/>
                    <a:p>
                      <a:r>
                        <a:rPr lang="nl-NL" dirty="0" smtClean="0"/>
                        <a:t>Leverancier specifiek, geleverd door Opdrachtnemer.</a:t>
                      </a:r>
                      <a:endParaRPr lang="nl-NL" dirty="0"/>
                    </a:p>
                  </a:txBody>
                  <a:tcPr/>
                </a:tc>
                <a:tc>
                  <a:txBody>
                    <a:bodyPr/>
                    <a:lstStyle/>
                    <a:p>
                      <a:r>
                        <a:rPr lang="nl-NL" dirty="0" smtClean="0"/>
                        <a:t>Uniform, geleverd door CIV ORT </a:t>
                      </a:r>
                      <a:r>
                        <a:rPr lang="nl-NL" dirty="0" err="1" smtClean="0"/>
                        <a:t>iWKS</a:t>
                      </a:r>
                      <a:r>
                        <a:rPr lang="nl-NL" dirty="0" smtClean="0"/>
                        <a:t>.</a:t>
                      </a:r>
                      <a:endParaRPr lang="nl-NL" dirty="0"/>
                    </a:p>
                  </a:txBody>
                  <a:tcPr/>
                </a:tc>
                <a:extLst>
                  <a:ext uri="{0D108BD9-81ED-4DB2-BD59-A6C34878D82A}">
                    <a16:rowId xmlns:a16="http://schemas.microsoft.com/office/drawing/2014/main" val="3051311375"/>
                  </a:ext>
                </a:extLst>
              </a:tr>
              <a:tr h="370840">
                <a:tc>
                  <a:txBody>
                    <a:bodyPr/>
                    <a:lstStyle/>
                    <a:p>
                      <a:r>
                        <a:rPr lang="nl-NL" dirty="0" smtClean="0"/>
                        <a:t>Signaalgevers</a:t>
                      </a:r>
                      <a:endParaRPr lang="nl-NL" dirty="0"/>
                    </a:p>
                  </a:txBody>
                  <a:tcPr/>
                </a:tc>
                <a:tc>
                  <a:txBody>
                    <a:bodyPr/>
                    <a:lstStyle/>
                    <a:p>
                      <a:r>
                        <a:rPr lang="nl-NL" dirty="0" smtClean="0"/>
                        <a:t>Leverancier specifiek, geleverd door Opdrachtnemer.</a:t>
                      </a:r>
                      <a:endParaRPr lang="nl-NL" dirty="0"/>
                    </a:p>
                  </a:txBody>
                  <a:tcPr/>
                </a:tc>
                <a:tc>
                  <a:txBody>
                    <a:bodyPr/>
                    <a:lstStyle/>
                    <a:p>
                      <a:r>
                        <a:rPr lang="nl-NL" dirty="0" smtClean="0"/>
                        <a:t>Leverancier specifiek. Geleverd door Opdrachtnemer.</a:t>
                      </a:r>
                      <a:endParaRPr lang="nl-NL" dirty="0"/>
                    </a:p>
                  </a:txBody>
                  <a:tcPr/>
                </a:tc>
                <a:extLst>
                  <a:ext uri="{0D108BD9-81ED-4DB2-BD59-A6C34878D82A}">
                    <a16:rowId xmlns:a16="http://schemas.microsoft.com/office/drawing/2014/main" val="2069914291"/>
                  </a:ext>
                </a:extLst>
              </a:tr>
              <a:tr h="370840">
                <a:tc>
                  <a:txBody>
                    <a:bodyPr/>
                    <a:lstStyle/>
                    <a:p>
                      <a:r>
                        <a:rPr lang="nl-NL" dirty="0" smtClean="0"/>
                        <a:t>Detectielussen</a:t>
                      </a:r>
                      <a:endParaRPr lang="nl-NL" dirty="0"/>
                    </a:p>
                  </a:txBody>
                  <a:tcPr/>
                </a:tc>
                <a:tc>
                  <a:txBody>
                    <a:bodyPr/>
                    <a:lstStyle/>
                    <a:p>
                      <a:r>
                        <a:rPr lang="nl-NL" dirty="0" smtClean="0"/>
                        <a:t>Leverancier specifiek, geleverd door Opdrachtnemer.</a:t>
                      </a:r>
                      <a:endParaRPr lang="nl-NL" dirty="0"/>
                    </a:p>
                  </a:txBody>
                  <a:tcPr/>
                </a:tc>
                <a:tc>
                  <a:txBody>
                    <a:bodyPr/>
                    <a:lstStyle/>
                    <a:p>
                      <a:r>
                        <a:rPr lang="nl-NL" dirty="0" smtClean="0"/>
                        <a:t>Leverancier specifiek. Geleverd door Opdrachtnemer.</a:t>
                      </a:r>
                      <a:endParaRPr lang="nl-NL" dirty="0"/>
                    </a:p>
                  </a:txBody>
                  <a:tcPr/>
                </a:tc>
                <a:extLst>
                  <a:ext uri="{0D108BD9-81ED-4DB2-BD59-A6C34878D82A}">
                    <a16:rowId xmlns:a16="http://schemas.microsoft.com/office/drawing/2014/main" val="124005891"/>
                  </a:ext>
                </a:extLst>
              </a:tr>
            </a:tbl>
          </a:graphicData>
        </a:graphic>
      </p:graphicFrame>
    </p:spTree>
    <p:extLst>
      <p:ext uri="{BB962C8B-B14F-4D97-AF65-F5344CB8AC3E}">
        <p14:creationId xmlns:p14="http://schemas.microsoft.com/office/powerpoint/2010/main" val="264442021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p:cNvSpPr>
            <a:spLocks noGrp="1"/>
          </p:cNvSpPr>
          <p:nvPr>
            <p:ph sz="quarter" idx="13"/>
          </p:nvPr>
        </p:nvSpPr>
        <p:spPr>
          <a:xfrm>
            <a:off x="472500" y="2042635"/>
            <a:ext cx="8191800" cy="4211861"/>
          </a:xfrm>
        </p:spPr>
        <p:txBody>
          <a:bodyPr>
            <a:noAutofit/>
          </a:bodyPr>
          <a:lstStyle/>
          <a:p>
            <a:pPr marL="0" indent="0">
              <a:buNone/>
            </a:pPr>
            <a:r>
              <a:rPr lang="nl-NL" b="1" dirty="0" smtClean="0">
                <a:latin typeface="+mj-lt"/>
              </a:rPr>
              <a:t>Ontwikkeling</a:t>
            </a:r>
          </a:p>
          <a:p>
            <a:pPr marL="684450" lvl="1" indent="-285750">
              <a:buFont typeface="Arial" panose="020B0604020202020204" pitchFamily="34" charset="0"/>
              <a:buChar char="•"/>
            </a:pPr>
            <a:r>
              <a:rPr lang="nl-NL" dirty="0" smtClean="0">
                <a:latin typeface="+mj-lt"/>
              </a:rPr>
              <a:t>Rijkswaterstaat </a:t>
            </a:r>
            <a:r>
              <a:rPr lang="nl-NL" dirty="0">
                <a:latin typeface="+mj-lt"/>
              </a:rPr>
              <a:t>CIV heeft contracten afgesloten voor levering en doorontwikkeling van de </a:t>
            </a:r>
            <a:r>
              <a:rPr lang="nl-NL" dirty="0" err="1">
                <a:latin typeface="+mj-lt"/>
              </a:rPr>
              <a:t>iWKS</a:t>
            </a:r>
            <a:r>
              <a:rPr lang="nl-NL" dirty="0">
                <a:latin typeface="+mj-lt"/>
              </a:rPr>
              <a:t> hardware en </a:t>
            </a:r>
            <a:r>
              <a:rPr lang="nl-NL" dirty="0" smtClean="0">
                <a:latin typeface="+mj-lt"/>
              </a:rPr>
              <a:t>software.</a:t>
            </a:r>
          </a:p>
          <a:p>
            <a:pPr marL="0" indent="0">
              <a:buNone/>
            </a:pPr>
            <a:r>
              <a:rPr lang="nl-NL" b="1" dirty="0" smtClean="0">
                <a:latin typeface="+mj-lt"/>
              </a:rPr>
              <a:t>Inkoop</a:t>
            </a:r>
          </a:p>
          <a:p>
            <a:pPr marL="684450" lvl="1" indent="-285750">
              <a:buFont typeface="Arial" panose="020B0604020202020204" pitchFamily="34" charset="0"/>
              <a:buChar char="•"/>
            </a:pPr>
            <a:r>
              <a:rPr lang="nl-NL" dirty="0" smtClean="0">
                <a:latin typeface="+mj-lt"/>
              </a:rPr>
              <a:t>Opdrachtnemer RODS wordt </a:t>
            </a:r>
            <a:r>
              <a:rPr lang="nl-NL" dirty="0">
                <a:latin typeface="+mj-lt"/>
              </a:rPr>
              <a:t>bij de uitvoering van een Nadere Opdracht dus opdrachtgever van bovengenoemde </a:t>
            </a:r>
            <a:r>
              <a:rPr lang="nl-NL" dirty="0" err="1">
                <a:latin typeface="+mj-lt"/>
              </a:rPr>
              <a:t>ZHP’en</a:t>
            </a:r>
            <a:r>
              <a:rPr lang="nl-NL" dirty="0">
                <a:latin typeface="+mj-lt"/>
              </a:rPr>
              <a:t> voor het leveren van </a:t>
            </a:r>
            <a:r>
              <a:rPr lang="nl-NL" dirty="0" err="1" smtClean="0">
                <a:latin typeface="+mj-lt"/>
              </a:rPr>
              <a:t>iWKS</a:t>
            </a:r>
            <a:r>
              <a:rPr lang="nl-NL" dirty="0" smtClean="0">
                <a:latin typeface="+mj-lt"/>
              </a:rPr>
              <a:t> wegkantstations.</a:t>
            </a:r>
          </a:p>
          <a:p>
            <a:pPr marL="684450" lvl="1" indent="-285750">
              <a:buFont typeface="Arial" panose="020B0604020202020204" pitchFamily="34" charset="0"/>
              <a:buChar char="•"/>
            </a:pPr>
            <a:r>
              <a:rPr lang="nl-NL" dirty="0" smtClean="0">
                <a:latin typeface="+mj-lt"/>
              </a:rPr>
              <a:t>Per perceel wordt een vaste ZHP aangewezen voor het leveren van </a:t>
            </a:r>
            <a:r>
              <a:rPr lang="nl-NL" dirty="0" err="1" smtClean="0">
                <a:latin typeface="+mj-lt"/>
              </a:rPr>
              <a:t>iWKS</a:t>
            </a:r>
            <a:r>
              <a:rPr lang="nl-NL" dirty="0" smtClean="0">
                <a:latin typeface="+mj-lt"/>
              </a:rPr>
              <a:t> wegkantstations.</a:t>
            </a:r>
          </a:p>
          <a:p>
            <a:pPr marL="684450" lvl="1" indent="-285750">
              <a:buFont typeface="Arial" panose="020B0604020202020204" pitchFamily="34" charset="0"/>
              <a:buChar char="•"/>
            </a:pPr>
            <a:r>
              <a:rPr lang="nl-NL" dirty="0" smtClean="0">
                <a:latin typeface="+mj-lt"/>
              </a:rPr>
              <a:t>De aanbesteding voor de levering van de </a:t>
            </a:r>
            <a:r>
              <a:rPr lang="nl-NL" dirty="0" err="1" smtClean="0">
                <a:latin typeface="+mj-lt"/>
              </a:rPr>
              <a:t>iWKS</a:t>
            </a:r>
            <a:r>
              <a:rPr lang="nl-NL" dirty="0" smtClean="0">
                <a:latin typeface="+mj-lt"/>
              </a:rPr>
              <a:t> hardware loopt momenteel. Gunning aan partijen is voorzien eind 2</a:t>
            </a:r>
            <a:r>
              <a:rPr lang="nl-NL" baseline="30000" dirty="0" smtClean="0">
                <a:latin typeface="+mj-lt"/>
              </a:rPr>
              <a:t>e</a:t>
            </a:r>
            <a:r>
              <a:rPr lang="nl-NL" dirty="0" smtClean="0">
                <a:latin typeface="+mj-lt"/>
              </a:rPr>
              <a:t> kwartaal 2021.</a:t>
            </a:r>
          </a:p>
          <a:p>
            <a:pPr marL="684450" lvl="1" indent="-285750">
              <a:buFont typeface="Arial" panose="020B0604020202020204" pitchFamily="34" charset="0"/>
              <a:buChar char="•"/>
            </a:pPr>
            <a:r>
              <a:rPr lang="nl-NL" dirty="0" smtClean="0">
                <a:latin typeface="+mj-lt"/>
              </a:rPr>
              <a:t>De inkoop van het </a:t>
            </a:r>
            <a:r>
              <a:rPr lang="nl-NL" dirty="0" err="1" smtClean="0">
                <a:latin typeface="+mj-lt"/>
              </a:rPr>
              <a:t>iWKS</a:t>
            </a:r>
            <a:r>
              <a:rPr lang="nl-NL" dirty="0" smtClean="0">
                <a:latin typeface="+mj-lt"/>
              </a:rPr>
              <a:t> wegkantstation gaat via de boeken van de Opdrachtnemer RODS. </a:t>
            </a:r>
            <a:endParaRPr lang="nl-NL" sz="2000" dirty="0"/>
          </a:p>
        </p:txBody>
      </p:sp>
      <p:sp>
        <p:nvSpPr>
          <p:cNvPr id="3" name="Tijdelijke aanduiding voor dianummer 2"/>
          <p:cNvSpPr>
            <a:spLocks noGrp="1"/>
          </p:cNvSpPr>
          <p:nvPr>
            <p:ph type="sldNum" sz="quarter" idx="14"/>
          </p:nvPr>
        </p:nvSpPr>
        <p:spPr/>
        <p:txBody>
          <a:bodyPr/>
          <a:lstStyle/>
          <a:p>
            <a:endParaRPr lang="nl-NL" dirty="0"/>
          </a:p>
        </p:txBody>
      </p:sp>
      <p:sp>
        <p:nvSpPr>
          <p:cNvPr id="5" name="Titel 4"/>
          <p:cNvSpPr>
            <a:spLocks noGrp="1"/>
          </p:cNvSpPr>
          <p:nvPr>
            <p:ph type="title"/>
          </p:nvPr>
        </p:nvSpPr>
        <p:spPr>
          <a:xfrm>
            <a:off x="472500" y="1285749"/>
            <a:ext cx="8199900" cy="756885"/>
          </a:xfrm>
        </p:spPr>
        <p:txBody>
          <a:bodyPr>
            <a:normAutofit fontScale="90000"/>
          </a:bodyPr>
          <a:lstStyle/>
          <a:p>
            <a:pPr algn="ctr"/>
            <a:r>
              <a:rPr lang="nl-NL" dirty="0" smtClean="0"/>
              <a:t>Ontwikkeling, Inkoop, Verantwoordelijkheid en Coördinatie (1)</a:t>
            </a:r>
            <a:endParaRPr lang="nl-NL" dirty="0"/>
          </a:p>
        </p:txBody>
      </p:sp>
    </p:spTree>
    <p:extLst>
      <p:ext uri="{BB962C8B-B14F-4D97-AF65-F5344CB8AC3E}">
        <p14:creationId xmlns:p14="http://schemas.microsoft.com/office/powerpoint/2010/main" val="33845082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p:cNvSpPr>
            <a:spLocks noGrp="1"/>
          </p:cNvSpPr>
          <p:nvPr>
            <p:ph sz="quarter" idx="13"/>
          </p:nvPr>
        </p:nvSpPr>
        <p:spPr>
          <a:xfrm>
            <a:off x="472500" y="2042635"/>
            <a:ext cx="8191800" cy="4211861"/>
          </a:xfrm>
        </p:spPr>
        <p:txBody>
          <a:bodyPr>
            <a:noAutofit/>
          </a:bodyPr>
          <a:lstStyle/>
          <a:p>
            <a:pPr marL="0" indent="0">
              <a:buNone/>
            </a:pPr>
            <a:r>
              <a:rPr lang="nl-NL" b="1" dirty="0" smtClean="0">
                <a:latin typeface="+mj-lt"/>
              </a:rPr>
              <a:t>Verantwoordelijkheid</a:t>
            </a:r>
          </a:p>
          <a:p>
            <a:pPr marL="684450" lvl="1" indent="-285750">
              <a:buFont typeface="Arial" panose="020B0604020202020204" pitchFamily="34" charset="0"/>
              <a:buChar char="•"/>
            </a:pPr>
            <a:r>
              <a:rPr lang="nl-NL" dirty="0" smtClean="0">
                <a:latin typeface="+mj-lt"/>
              </a:rPr>
              <a:t>De </a:t>
            </a:r>
            <a:r>
              <a:rPr lang="nl-NL" dirty="0">
                <a:latin typeface="+mj-lt"/>
              </a:rPr>
              <a:t>voorgeschreven </a:t>
            </a:r>
            <a:r>
              <a:rPr lang="nl-NL" dirty="0" smtClean="0">
                <a:latin typeface="+mj-lt"/>
              </a:rPr>
              <a:t>ZHP is </a:t>
            </a:r>
            <a:r>
              <a:rPr lang="nl-NL" dirty="0">
                <a:latin typeface="+mj-lt"/>
              </a:rPr>
              <a:t>verantwoordelijk voor de FAT en de </a:t>
            </a:r>
            <a:r>
              <a:rPr lang="nl-NL" dirty="0" err="1" smtClean="0">
                <a:latin typeface="+mj-lt"/>
              </a:rPr>
              <a:t>iFAT</a:t>
            </a:r>
            <a:r>
              <a:rPr lang="nl-NL" dirty="0" smtClean="0">
                <a:latin typeface="+mj-lt"/>
              </a:rPr>
              <a:t> van het </a:t>
            </a:r>
            <a:r>
              <a:rPr lang="nl-NL" dirty="0" err="1" smtClean="0">
                <a:latin typeface="+mj-lt"/>
              </a:rPr>
              <a:t>iWKS</a:t>
            </a:r>
            <a:r>
              <a:rPr lang="nl-NL" dirty="0" smtClean="0">
                <a:latin typeface="+mj-lt"/>
              </a:rPr>
              <a:t> wegkantstation. Bij aflevering neemt Opdrachtnemer RODS een </a:t>
            </a:r>
            <a:r>
              <a:rPr lang="nl-NL" dirty="0" err="1" smtClean="0">
                <a:latin typeface="+mj-lt"/>
              </a:rPr>
              <a:t>iWKS</a:t>
            </a:r>
            <a:r>
              <a:rPr lang="nl-NL" dirty="0" smtClean="0">
                <a:latin typeface="+mj-lt"/>
              </a:rPr>
              <a:t> wegkantstation in ontvangst dat voldoet aan zijn bestelling en dat is voorzien van de juiste software en configuratie.</a:t>
            </a:r>
          </a:p>
          <a:p>
            <a:pPr marL="684450" lvl="1" indent="-285750">
              <a:buFont typeface="Arial" panose="020B0604020202020204" pitchFamily="34" charset="0"/>
              <a:buChar char="•"/>
            </a:pPr>
            <a:r>
              <a:rPr lang="nl-NL" dirty="0" smtClean="0">
                <a:latin typeface="+mj-lt"/>
              </a:rPr>
              <a:t>Opdrachtnemer RODS is verantwoordelijk voor handling en installatie van het </a:t>
            </a:r>
            <a:r>
              <a:rPr lang="nl-NL" dirty="0" err="1" smtClean="0">
                <a:latin typeface="+mj-lt"/>
              </a:rPr>
              <a:t>iWKS</a:t>
            </a:r>
            <a:r>
              <a:rPr lang="nl-NL" dirty="0" smtClean="0">
                <a:latin typeface="+mj-lt"/>
              </a:rPr>
              <a:t> wegkantstation, haar sensoren en actuatoren en transmissie voorzieningen en toont een goede </a:t>
            </a:r>
            <a:r>
              <a:rPr lang="nl-NL" dirty="0">
                <a:latin typeface="+mj-lt"/>
              </a:rPr>
              <a:t>werking </a:t>
            </a:r>
            <a:r>
              <a:rPr lang="nl-NL" dirty="0" smtClean="0">
                <a:latin typeface="+mj-lt"/>
              </a:rPr>
              <a:t>aan d.m.v</a:t>
            </a:r>
            <a:r>
              <a:rPr lang="nl-NL" dirty="0">
                <a:latin typeface="+mj-lt"/>
              </a:rPr>
              <a:t>. een SAT</a:t>
            </a:r>
            <a:r>
              <a:rPr lang="nl-NL" dirty="0" smtClean="0">
                <a:latin typeface="+mj-lt"/>
              </a:rPr>
              <a:t>.</a:t>
            </a:r>
          </a:p>
          <a:p>
            <a:pPr marL="684450" lvl="1" indent="-285750">
              <a:buFont typeface="Arial" panose="020B0604020202020204" pitchFamily="34" charset="0"/>
              <a:buChar char="•"/>
            </a:pPr>
            <a:r>
              <a:rPr lang="nl-NL" dirty="0" smtClean="0">
                <a:latin typeface="+mj-lt"/>
              </a:rPr>
              <a:t>De </a:t>
            </a:r>
            <a:r>
              <a:rPr lang="nl-NL" dirty="0">
                <a:latin typeface="+mj-lt"/>
              </a:rPr>
              <a:t>CIV ORT </a:t>
            </a:r>
            <a:r>
              <a:rPr lang="nl-NL" dirty="0" err="1" smtClean="0">
                <a:latin typeface="+mj-lt"/>
              </a:rPr>
              <a:t>iWKS</a:t>
            </a:r>
            <a:r>
              <a:rPr lang="nl-NL" dirty="0" smtClean="0">
                <a:latin typeface="+mj-lt"/>
              </a:rPr>
              <a:t> is verantwoordelijk voor het aantonen van de juiste werking van de gehele keten aan de hand van een </a:t>
            </a:r>
            <a:r>
              <a:rPr lang="nl-NL" dirty="0" err="1" smtClean="0">
                <a:latin typeface="+mj-lt"/>
              </a:rPr>
              <a:t>iSAT</a:t>
            </a:r>
            <a:r>
              <a:rPr lang="nl-NL" dirty="0" smtClean="0">
                <a:latin typeface="+mj-lt"/>
              </a:rPr>
              <a:t>.</a:t>
            </a:r>
          </a:p>
          <a:p>
            <a:pPr marL="398700" lvl="1" indent="0">
              <a:buNone/>
            </a:pPr>
            <a:endParaRPr lang="nl-NL" sz="2000" dirty="0"/>
          </a:p>
        </p:txBody>
      </p:sp>
      <p:sp>
        <p:nvSpPr>
          <p:cNvPr id="3" name="Tijdelijke aanduiding voor dianummer 2"/>
          <p:cNvSpPr>
            <a:spLocks noGrp="1"/>
          </p:cNvSpPr>
          <p:nvPr>
            <p:ph type="sldNum" sz="quarter" idx="14"/>
          </p:nvPr>
        </p:nvSpPr>
        <p:spPr/>
        <p:txBody>
          <a:bodyPr/>
          <a:lstStyle/>
          <a:p>
            <a:endParaRPr lang="nl-NL" dirty="0"/>
          </a:p>
        </p:txBody>
      </p:sp>
      <p:sp>
        <p:nvSpPr>
          <p:cNvPr id="5" name="Titel 4"/>
          <p:cNvSpPr>
            <a:spLocks noGrp="1"/>
          </p:cNvSpPr>
          <p:nvPr>
            <p:ph type="title"/>
          </p:nvPr>
        </p:nvSpPr>
        <p:spPr>
          <a:xfrm>
            <a:off x="472500" y="1285749"/>
            <a:ext cx="8199900" cy="756885"/>
          </a:xfrm>
        </p:spPr>
        <p:txBody>
          <a:bodyPr>
            <a:normAutofit fontScale="90000"/>
          </a:bodyPr>
          <a:lstStyle/>
          <a:p>
            <a:pPr algn="ctr"/>
            <a:r>
              <a:rPr lang="nl-NL" dirty="0" smtClean="0"/>
              <a:t>Ontwikkeling, Inkoop, Verantwoordelijkheid en Coördinatie (2)</a:t>
            </a:r>
            <a:endParaRPr lang="nl-NL" dirty="0"/>
          </a:p>
        </p:txBody>
      </p:sp>
    </p:spTree>
    <p:extLst>
      <p:ext uri="{BB962C8B-B14F-4D97-AF65-F5344CB8AC3E}">
        <p14:creationId xmlns:p14="http://schemas.microsoft.com/office/powerpoint/2010/main" val="368533945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p:cNvSpPr>
            <a:spLocks noGrp="1"/>
          </p:cNvSpPr>
          <p:nvPr>
            <p:ph sz="quarter" idx="13"/>
          </p:nvPr>
        </p:nvSpPr>
        <p:spPr>
          <a:xfrm>
            <a:off x="472500" y="2042635"/>
            <a:ext cx="8191800" cy="4211861"/>
          </a:xfrm>
        </p:spPr>
        <p:txBody>
          <a:bodyPr>
            <a:noAutofit/>
          </a:bodyPr>
          <a:lstStyle/>
          <a:p>
            <a:pPr marL="0" indent="0">
              <a:buNone/>
            </a:pPr>
            <a:r>
              <a:rPr lang="nl-NL" b="1" dirty="0" smtClean="0">
                <a:latin typeface="+mj-lt"/>
              </a:rPr>
              <a:t>Coördinatie</a:t>
            </a:r>
          </a:p>
          <a:p>
            <a:pPr marL="684450" lvl="1" indent="-285750">
              <a:buFont typeface="Arial" panose="020B0604020202020204" pitchFamily="34" charset="0"/>
              <a:buChar char="•"/>
            </a:pPr>
            <a:r>
              <a:rPr lang="nl-NL" dirty="0" smtClean="0">
                <a:latin typeface="+mj-lt"/>
              </a:rPr>
              <a:t>Bij het uitvoeren van de SAT wordt Opdrachtnemer RODS ondersteunt door CIV ORT </a:t>
            </a:r>
            <a:r>
              <a:rPr lang="nl-NL" dirty="0" err="1" smtClean="0">
                <a:latin typeface="+mj-lt"/>
              </a:rPr>
              <a:t>iWKS</a:t>
            </a:r>
            <a:r>
              <a:rPr lang="nl-NL" dirty="0" smtClean="0">
                <a:latin typeface="+mj-lt"/>
              </a:rPr>
              <a:t>.</a:t>
            </a:r>
          </a:p>
          <a:p>
            <a:pPr marL="684450" lvl="1" indent="-285750">
              <a:buFont typeface="Arial" panose="020B0604020202020204" pitchFamily="34" charset="0"/>
              <a:buChar char="•"/>
            </a:pPr>
            <a:r>
              <a:rPr lang="nl-NL" dirty="0" smtClean="0">
                <a:latin typeface="+mj-lt"/>
              </a:rPr>
              <a:t>CIV </a:t>
            </a:r>
            <a:r>
              <a:rPr lang="nl-NL" dirty="0">
                <a:latin typeface="+mj-lt"/>
              </a:rPr>
              <a:t>ORT </a:t>
            </a:r>
            <a:r>
              <a:rPr lang="nl-NL" dirty="0" err="1" smtClean="0">
                <a:latin typeface="+mj-lt"/>
              </a:rPr>
              <a:t>iWKS</a:t>
            </a:r>
            <a:r>
              <a:rPr lang="nl-NL" dirty="0" smtClean="0">
                <a:latin typeface="+mj-lt"/>
              </a:rPr>
              <a:t> </a:t>
            </a:r>
            <a:r>
              <a:rPr lang="nl-NL" dirty="0">
                <a:latin typeface="+mj-lt"/>
              </a:rPr>
              <a:t>voert </a:t>
            </a:r>
            <a:r>
              <a:rPr lang="nl-NL" dirty="0" smtClean="0">
                <a:latin typeface="+mj-lt"/>
              </a:rPr>
              <a:t>de </a:t>
            </a:r>
            <a:r>
              <a:rPr lang="nl-NL" dirty="0" err="1" smtClean="0">
                <a:latin typeface="+mj-lt"/>
              </a:rPr>
              <a:t>iSAT</a:t>
            </a:r>
            <a:r>
              <a:rPr lang="nl-NL" dirty="0" smtClean="0">
                <a:latin typeface="+mj-lt"/>
              </a:rPr>
              <a:t> uit onder </a:t>
            </a:r>
            <a:r>
              <a:rPr lang="nl-NL" dirty="0">
                <a:latin typeface="+mj-lt"/>
              </a:rPr>
              <a:t>coördinatie van </a:t>
            </a:r>
            <a:r>
              <a:rPr lang="nl-NL" dirty="0" smtClean="0">
                <a:latin typeface="+mj-lt"/>
              </a:rPr>
              <a:t>de Opdrachtnemer RODS.</a:t>
            </a:r>
          </a:p>
          <a:p>
            <a:pPr marL="684450" lvl="1" indent="-285750">
              <a:buFont typeface="Arial" panose="020B0604020202020204" pitchFamily="34" charset="0"/>
              <a:buChar char="•"/>
            </a:pPr>
            <a:r>
              <a:rPr lang="nl-NL" dirty="0" smtClean="0">
                <a:latin typeface="+mj-lt"/>
              </a:rPr>
              <a:t>Opdrachtnemer RODS levert tijdens de </a:t>
            </a:r>
            <a:r>
              <a:rPr lang="nl-NL" dirty="0" err="1" smtClean="0">
                <a:latin typeface="+mj-lt"/>
              </a:rPr>
              <a:t>iSAT</a:t>
            </a:r>
            <a:r>
              <a:rPr lang="nl-NL" dirty="0" smtClean="0">
                <a:latin typeface="+mj-lt"/>
              </a:rPr>
              <a:t> ondersteuning in het veld. </a:t>
            </a:r>
            <a:endParaRPr lang="nl-NL" sz="2000" dirty="0"/>
          </a:p>
        </p:txBody>
      </p:sp>
      <p:sp>
        <p:nvSpPr>
          <p:cNvPr id="3" name="Tijdelijke aanduiding voor dianummer 2"/>
          <p:cNvSpPr>
            <a:spLocks noGrp="1"/>
          </p:cNvSpPr>
          <p:nvPr>
            <p:ph type="sldNum" sz="quarter" idx="14"/>
          </p:nvPr>
        </p:nvSpPr>
        <p:spPr/>
        <p:txBody>
          <a:bodyPr/>
          <a:lstStyle/>
          <a:p>
            <a:endParaRPr lang="nl-NL" dirty="0"/>
          </a:p>
        </p:txBody>
      </p:sp>
      <p:sp>
        <p:nvSpPr>
          <p:cNvPr id="5" name="Titel 4"/>
          <p:cNvSpPr>
            <a:spLocks noGrp="1"/>
          </p:cNvSpPr>
          <p:nvPr>
            <p:ph type="title"/>
          </p:nvPr>
        </p:nvSpPr>
        <p:spPr>
          <a:xfrm>
            <a:off x="472500" y="1285749"/>
            <a:ext cx="8199900" cy="756885"/>
          </a:xfrm>
        </p:spPr>
        <p:txBody>
          <a:bodyPr>
            <a:normAutofit fontScale="90000"/>
          </a:bodyPr>
          <a:lstStyle/>
          <a:p>
            <a:pPr algn="ctr"/>
            <a:r>
              <a:rPr lang="nl-NL" dirty="0" smtClean="0"/>
              <a:t>Ontwikkeling, Inkoop, Verantwoordelijkheid en Coördinatie (3)</a:t>
            </a:r>
            <a:endParaRPr lang="nl-NL" dirty="0"/>
          </a:p>
        </p:txBody>
      </p:sp>
    </p:spTree>
    <p:extLst>
      <p:ext uri="{BB962C8B-B14F-4D97-AF65-F5344CB8AC3E}">
        <p14:creationId xmlns:p14="http://schemas.microsoft.com/office/powerpoint/2010/main" val="343057341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dianummer 2"/>
          <p:cNvSpPr>
            <a:spLocks noGrp="1"/>
          </p:cNvSpPr>
          <p:nvPr>
            <p:ph type="sldNum" sz="quarter" idx="14"/>
          </p:nvPr>
        </p:nvSpPr>
        <p:spPr/>
        <p:txBody>
          <a:bodyPr/>
          <a:lstStyle/>
          <a:p>
            <a:endParaRPr lang="nl-NL" dirty="0"/>
          </a:p>
        </p:txBody>
      </p:sp>
      <p:sp>
        <p:nvSpPr>
          <p:cNvPr id="5" name="Titel 4"/>
          <p:cNvSpPr>
            <a:spLocks noGrp="1"/>
          </p:cNvSpPr>
          <p:nvPr>
            <p:ph type="title"/>
          </p:nvPr>
        </p:nvSpPr>
        <p:spPr>
          <a:xfrm>
            <a:off x="472500" y="1285750"/>
            <a:ext cx="8199900" cy="514232"/>
          </a:xfrm>
        </p:spPr>
        <p:txBody>
          <a:bodyPr>
            <a:normAutofit/>
          </a:bodyPr>
          <a:lstStyle/>
          <a:p>
            <a:pPr algn="ctr"/>
            <a:r>
              <a:rPr lang="nl-NL" dirty="0" smtClean="0"/>
              <a:t>Processchema</a:t>
            </a:r>
            <a:endParaRPr lang="nl-NL" dirty="0"/>
          </a:p>
        </p:txBody>
      </p:sp>
      <p:pic>
        <p:nvPicPr>
          <p:cNvPr id="2" name="Afbeelding 1"/>
          <p:cNvPicPr>
            <a:picLocks noChangeAspect="1"/>
          </p:cNvPicPr>
          <p:nvPr/>
        </p:nvPicPr>
        <p:blipFill>
          <a:blip r:embed="rId2"/>
          <a:stretch>
            <a:fillRect/>
          </a:stretch>
        </p:blipFill>
        <p:spPr>
          <a:xfrm>
            <a:off x="266588" y="1285750"/>
            <a:ext cx="8659047" cy="4827407"/>
          </a:xfrm>
          <a:prstGeom prst="rect">
            <a:avLst/>
          </a:prstGeom>
        </p:spPr>
      </p:pic>
    </p:spTree>
    <p:extLst>
      <p:ext uri="{BB962C8B-B14F-4D97-AF65-F5344CB8AC3E}">
        <p14:creationId xmlns:p14="http://schemas.microsoft.com/office/powerpoint/2010/main" val="369905265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10850" y="2886674"/>
            <a:ext cx="8402400" cy="400110"/>
          </a:xfrm>
        </p:spPr>
        <p:txBody>
          <a:bodyPr/>
          <a:lstStyle/>
          <a:p>
            <a:pPr algn="ctr"/>
            <a:r>
              <a:rPr lang="nl-NL" dirty="0" smtClean="0"/>
              <a:t>Vragen?</a:t>
            </a:r>
            <a:endParaRPr lang="nl-NL" dirty="0"/>
          </a:p>
        </p:txBody>
      </p:sp>
    </p:spTree>
    <p:extLst>
      <p:ext uri="{BB962C8B-B14F-4D97-AF65-F5344CB8AC3E}">
        <p14:creationId xmlns:p14="http://schemas.microsoft.com/office/powerpoint/2010/main" val="121539028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ndertitel 1"/>
          <p:cNvSpPr>
            <a:spLocks noGrp="1"/>
          </p:cNvSpPr>
          <p:nvPr>
            <p:ph type="subTitle" idx="1"/>
          </p:nvPr>
        </p:nvSpPr>
        <p:spPr>
          <a:xfrm>
            <a:off x="4927969" y="3519131"/>
            <a:ext cx="3963300" cy="1427724"/>
          </a:xfrm>
        </p:spPr>
        <p:txBody>
          <a:bodyPr>
            <a:normAutofit/>
          </a:bodyPr>
          <a:lstStyle/>
          <a:p>
            <a:r>
              <a:rPr lang="nl-NL" dirty="0" smtClean="0"/>
              <a:t>Toelichting op veiligheidsplan (IVP) en veiligheidsdossier (IVD)</a:t>
            </a:r>
            <a:endParaRPr lang="nl-NL" dirty="0"/>
          </a:p>
        </p:txBody>
      </p:sp>
      <p:sp>
        <p:nvSpPr>
          <p:cNvPr id="4" name="Titel 3"/>
          <p:cNvSpPr>
            <a:spLocks noGrp="1"/>
          </p:cNvSpPr>
          <p:nvPr>
            <p:ph type="ctrTitle"/>
          </p:nvPr>
        </p:nvSpPr>
        <p:spPr>
          <a:xfrm>
            <a:off x="4927969" y="1669004"/>
            <a:ext cx="3963300" cy="1403350"/>
          </a:xfrm>
        </p:spPr>
        <p:txBody>
          <a:bodyPr>
            <a:normAutofit/>
          </a:bodyPr>
          <a:lstStyle/>
          <a:p>
            <a:r>
              <a:rPr lang="nl-NL" dirty="0" smtClean="0"/>
              <a:t>Veiligheid in RODS</a:t>
            </a:r>
            <a:endParaRPr lang="nl-NL" dirty="0"/>
          </a:p>
        </p:txBody>
      </p:sp>
      <p:pic>
        <p:nvPicPr>
          <p:cNvPr id="7" name="Picture 2" descr="U:\Afbeeldingen\Gesprek.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15900" y="1974187"/>
            <a:ext cx="4189947" cy="2972668"/>
          </a:xfrm>
          <a:prstGeom prst="rect">
            <a:avLst/>
          </a:prstGeom>
          <a:noFill/>
          <a:extLst>
            <a:ext uri="{909E8E84-426E-40DD-AFC4-6F175D3DCCD1}">
              <a14:hiddenFill xmlns:a14="http://schemas.microsoft.com/office/drawing/2010/main">
                <a:solidFill>
                  <a:srgbClr val="FFFFFF"/>
                </a:solidFill>
              </a14:hiddenFill>
            </a:ext>
          </a:extLst>
        </p:spPr>
      </p:pic>
      <p:sp>
        <p:nvSpPr>
          <p:cNvPr id="6" name="Tijdelijke aanduiding voor tekst 5"/>
          <p:cNvSpPr>
            <a:spLocks noGrp="1"/>
          </p:cNvSpPr>
          <p:nvPr>
            <p:ph type="body" sz="quarter" idx="21"/>
          </p:nvPr>
        </p:nvSpPr>
        <p:spPr>
          <a:xfrm>
            <a:off x="5080369" y="5977422"/>
            <a:ext cx="3728351" cy="290183"/>
          </a:xfrm>
        </p:spPr>
        <p:txBody>
          <a:bodyPr/>
          <a:lstStyle/>
          <a:p>
            <a:r>
              <a:rPr lang="en-US" dirty="0" smtClean="0"/>
              <a:t>09-12-2020</a:t>
            </a:r>
            <a:endParaRPr lang="nl-NL" dirty="0"/>
          </a:p>
        </p:txBody>
      </p:sp>
      <p:sp>
        <p:nvSpPr>
          <p:cNvPr id="8" name="Tijdelijke aanduiding voor tekst 5"/>
          <p:cNvSpPr>
            <a:spLocks noGrp="1"/>
          </p:cNvSpPr>
          <p:nvPr>
            <p:ph type="body" sz="quarter" idx="21"/>
          </p:nvPr>
        </p:nvSpPr>
        <p:spPr>
          <a:xfrm>
            <a:off x="5080369" y="5687239"/>
            <a:ext cx="3728351" cy="290183"/>
          </a:xfrm>
        </p:spPr>
        <p:txBody>
          <a:bodyPr/>
          <a:lstStyle/>
          <a:p>
            <a:r>
              <a:rPr lang="en-US" dirty="0" smtClean="0"/>
              <a:t>Peter Jansen</a:t>
            </a:r>
            <a:endParaRPr lang="nl-NL" dirty="0"/>
          </a:p>
        </p:txBody>
      </p:sp>
    </p:spTree>
    <p:extLst>
      <p:ext uri="{BB962C8B-B14F-4D97-AF65-F5344CB8AC3E}">
        <p14:creationId xmlns:p14="http://schemas.microsoft.com/office/powerpoint/2010/main" val="421123952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p:cNvSpPr>
            <a:spLocks noGrp="1"/>
          </p:cNvSpPr>
          <p:nvPr>
            <p:ph sz="quarter" idx="13"/>
          </p:nvPr>
        </p:nvSpPr>
        <p:spPr>
          <a:xfrm>
            <a:off x="472500" y="2042635"/>
            <a:ext cx="8191800" cy="4211861"/>
          </a:xfrm>
        </p:spPr>
        <p:txBody>
          <a:bodyPr>
            <a:noAutofit/>
          </a:bodyPr>
          <a:lstStyle/>
          <a:p>
            <a:pPr>
              <a:buAutoNum type="arabicPeriod"/>
            </a:pPr>
            <a:r>
              <a:rPr lang="nl-NL" sz="2400" dirty="0" smtClean="0"/>
              <a:t>Wettelijke verplichting Opdrachtgever</a:t>
            </a:r>
          </a:p>
          <a:p>
            <a:pPr>
              <a:buAutoNum type="arabicPeriod"/>
            </a:pPr>
            <a:endParaRPr lang="nl-NL" sz="2400" dirty="0"/>
          </a:p>
          <a:p>
            <a:pPr>
              <a:buAutoNum type="arabicPeriod"/>
            </a:pPr>
            <a:r>
              <a:rPr lang="nl-NL" sz="2400" dirty="0" smtClean="0"/>
              <a:t>Beleid RWS – IVP en IVD</a:t>
            </a:r>
          </a:p>
          <a:p>
            <a:pPr>
              <a:buAutoNum type="arabicPeriod"/>
            </a:pPr>
            <a:endParaRPr lang="nl-NL" sz="2400" dirty="0" smtClean="0"/>
          </a:p>
          <a:p>
            <a:pPr>
              <a:buAutoNum type="arabicPeriod"/>
            </a:pPr>
            <a:r>
              <a:rPr lang="nl-NL" sz="2400" dirty="0" smtClean="0"/>
              <a:t>IVP/IVD in relatie tot contract RODS</a:t>
            </a:r>
          </a:p>
          <a:p>
            <a:pPr marL="0" indent="0">
              <a:buNone/>
            </a:pPr>
            <a:endParaRPr lang="nl-NL" sz="2400" dirty="0"/>
          </a:p>
        </p:txBody>
      </p:sp>
      <p:sp>
        <p:nvSpPr>
          <p:cNvPr id="3" name="Tijdelijke aanduiding voor dianummer 2"/>
          <p:cNvSpPr>
            <a:spLocks noGrp="1"/>
          </p:cNvSpPr>
          <p:nvPr>
            <p:ph type="sldNum" sz="quarter" idx="14"/>
          </p:nvPr>
        </p:nvSpPr>
        <p:spPr/>
        <p:txBody>
          <a:bodyPr/>
          <a:lstStyle/>
          <a:p>
            <a:endParaRPr lang="nl-NL" dirty="0"/>
          </a:p>
        </p:txBody>
      </p:sp>
      <p:sp>
        <p:nvSpPr>
          <p:cNvPr id="5" name="Titel 4"/>
          <p:cNvSpPr>
            <a:spLocks noGrp="1"/>
          </p:cNvSpPr>
          <p:nvPr>
            <p:ph type="title"/>
          </p:nvPr>
        </p:nvSpPr>
        <p:spPr>
          <a:xfrm>
            <a:off x="472500" y="1285750"/>
            <a:ext cx="8199900" cy="514232"/>
          </a:xfrm>
        </p:spPr>
        <p:txBody>
          <a:bodyPr>
            <a:normAutofit/>
          </a:bodyPr>
          <a:lstStyle/>
          <a:p>
            <a:pPr algn="ctr"/>
            <a:r>
              <a:rPr lang="nl-NL" dirty="0" smtClean="0"/>
              <a:t>Inhoud presentatie</a:t>
            </a:r>
            <a:endParaRPr lang="nl-NL" dirty="0"/>
          </a:p>
        </p:txBody>
      </p:sp>
    </p:spTree>
    <p:extLst>
      <p:ext uri="{BB962C8B-B14F-4D97-AF65-F5344CB8AC3E}">
        <p14:creationId xmlns:p14="http://schemas.microsoft.com/office/powerpoint/2010/main" val="347653167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p:cNvSpPr>
            <a:spLocks noGrp="1"/>
          </p:cNvSpPr>
          <p:nvPr>
            <p:ph sz="quarter" idx="13"/>
          </p:nvPr>
        </p:nvSpPr>
        <p:spPr>
          <a:xfrm>
            <a:off x="472500" y="1896331"/>
            <a:ext cx="8191800" cy="4211861"/>
          </a:xfrm>
        </p:spPr>
        <p:txBody>
          <a:bodyPr>
            <a:noAutofit/>
          </a:bodyPr>
          <a:lstStyle/>
          <a:p>
            <a:pPr marL="0" indent="0">
              <a:buNone/>
            </a:pPr>
            <a:r>
              <a:rPr lang="nl-NL" b="1" dirty="0" smtClean="0"/>
              <a:t>Artikel </a:t>
            </a:r>
            <a:r>
              <a:rPr lang="nl-NL" b="1" dirty="0"/>
              <a:t>2.30. Taken coördinator voor de </a:t>
            </a:r>
            <a:r>
              <a:rPr lang="nl-NL" b="1" dirty="0" smtClean="0"/>
              <a:t>ontwerpfase (</a:t>
            </a:r>
            <a:r>
              <a:rPr lang="nl-NL" b="1" dirty="0"/>
              <a:t>A</a:t>
            </a:r>
            <a:r>
              <a:rPr lang="nl-NL" b="1" dirty="0" smtClean="0"/>
              <a:t>rbobesluit)</a:t>
            </a:r>
            <a:endParaRPr lang="nl-NL" sz="1600" dirty="0"/>
          </a:p>
          <a:p>
            <a:pPr marL="0" indent="0">
              <a:buNone/>
            </a:pPr>
            <a:r>
              <a:rPr lang="nl-NL" sz="1600" dirty="0"/>
              <a:t>De coördinator voor de ontwerpfase heeft tot taak om namens de opdrachtgever:</a:t>
            </a:r>
          </a:p>
          <a:p>
            <a:r>
              <a:rPr lang="nl-NL" sz="1600" dirty="0"/>
              <a:t>a. te bewerkstelligen dat </a:t>
            </a:r>
            <a:r>
              <a:rPr lang="nl-NL" sz="1600" dirty="0">
                <a:hlinkClick r:id="rId2"/>
              </a:rPr>
              <a:t>artikel 2.26</a:t>
            </a:r>
            <a:r>
              <a:rPr lang="nl-NL" sz="1600" dirty="0"/>
              <a:t> </a:t>
            </a:r>
            <a:r>
              <a:rPr lang="nl-NL" sz="1600" i="1" dirty="0" smtClean="0"/>
              <a:t>[De </a:t>
            </a:r>
            <a:r>
              <a:rPr lang="nl-NL" sz="1600" i="1" dirty="0"/>
              <a:t>opdrachtgever is verplicht in de ontwerpfase zich ervan te vergewissen dat de betrokken werkgevers en zelfstandigen in staat zijn de verplichtingen voor de arbeidsomstandigheden die gelden in de uitvoeringsfase na te </a:t>
            </a:r>
            <a:r>
              <a:rPr lang="nl-NL" sz="1600" i="1" dirty="0" smtClean="0"/>
              <a:t>komen</a:t>
            </a:r>
            <a:r>
              <a:rPr lang="nl-NL" sz="1600" dirty="0" smtClean="0"/>
              <a:t>] wordt </a:t>
            </a:r>
            <a:r>
              <a:rPr lang="nl-NL" sz="1600" dirty="0"/>
              <a:t>uitgevoerd;</a:t>
            </a:r>
          </a:p>
          <a:p>
            <a:r>
              <a:rPr lang="nl-NL" sz="1600" dirty="0"/>
              <a:t>b. een veiligheids- en gezondheidsplan als bedoeld in </a:t>
            </a:r>
            <a:r>
              <a:rPr lang="nl-NL" sz="1600" b="1" dirty="0">
                <a:hlinkClick r:id="rId3"/>
              </a:rPr>
              <a:t>artikel 2.28</a:t>
            </a:r>
            <a:r>
              <a:rPr lang="nl-NL" sz="1600" dirty="0"/>
              <a:t> </a:t>
            </a:r>
            <a:r>
              <a:rPr lang="nl-NL" sz="1600" u="sng" dirty="0" smtClean="0"/>
              <a:t>op </a:t>
            </a:r>
            <a:r>
              <a:rPr lang="nl-NL" sz="1600" u="sng" dirty="0"/>
              <a:t>te stellen of te laten opstellen;</a:t>
            </a:r>
          </a:p>
          <a:p>
            <a:r>
              <a:rPr lang="nl-NL" sz="1600" dirty="0"/>
              <a:t>c. een veiligheids- en gezondheidsdossier samen te stellen dat bestemd is voor degene die beslist over de uitvoering van latere werkzaamheden aan het bouwwerk in de gebruiks- of sloopfase. In dit dossier wordt de bouwkundige en technische informatie over het specifieke bouwwerk opgenomen die van belang is voor de veiligheid en gezondheid van werknemers en zelfstandigen die werkzaamheden verrichten in de gebruiks- of sloopfase.</a:t>
            </a:r>
          </a:p>
        </p:txBody>
      </p:sp>
      <p:sp>
        <p:nvSpPr>
          <p:cNvPr id="3" name="Tijdelijke aanduiding voor dianummer 2"/>
          <p:cNvSpPr>
            <a:spLocks noGrp="1"/>
          </p:cNvSpPr>
          <p:nvPr>
            <p:ph type="sldNum" sz="quarter" idx="14"/>
          </p:nvPr>
        </p:nvSpPr>
        <p:spPr/>
        <p:txBody>
          <a:bodyPr/>
          <a:lstStyle/>
          <a:p>
            <a:endParaRPr lang="nl-NL" dirty="0"/>
          </a:p>
        </p:txBody>
      </p:sp>
      <p:sp>
        <p:nvSpPr>
          <p:cNvPr id="5" name="Titel 4"/>
          <p:cNvSpPr>
            <a:spLocks noGrp="1"/>
          </p:cNvSpPr>
          <p:nvPr>
            <p:ph type="title"/>
          </p:nvPr>
        </p:nvSpPr>
        <p:spPr>
          <a:xfrm>
            <a:off x="472500" y="1285750"/>
            <a:ext cx="8199900" cy="514232"/>
          </a:xfrm>
        </p:spPr>
        <p:txBody>
          <a:bodyPr>
            <a:normAutofit/>
          </a:bodyPr>
          <a:lstStyle/>
          <a:p>
            <a:r>
              <a:rPr lang="nl-NL" dirty="0" smtClean="0"/>
              <a:t>Wettelijke verplichting Opdrachtgever</a:t>
            </a:r>
            <a:endParaRPr lang="nl-NL" dirty="0"/>
          </a:p>
        </p:txBody>
      </p:sp>
    </p:spTree>
    <p:extLst>
      <p:ext uri="{BB962C8B-B14F-4D97-AF65-F5344CB8AC3E}">
        <p14:creationId xmlns:p14="http://schemas.microsoft.com/office/powerpoint/2010/main" val="305537297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p:cNvSpPr>
            <a:spLocks noGrp="1"/>
          </p:cNvSpPr>
          <p:nvPr>
            <p:ph sz="quarter" idx="13"/>
          </p:nvPr>
        </p:nvSpPr>
        <p:spPr>
          <a:xfrm>
            <a:off x="472500" y="2042635"/>
            <a:ext cx="8191800" cy="4211861"/>
          </a:xfrm>
        </p:spPr>
        <p:txBody>
          <a:bodyPr>
            <a:noAutofit/>
          </a:bodyPr>
          <a:lstStyle/>
          <a:p>
            <a:pPr marL="0" indent="0">
              <a:buNone/>
            </a:pPr>
            <a:r>
              <a:rPr lang="nl-NL" b="1" dirty="0" smtClean="0">
                <a:latin typeface="+mj-lt"/>
              </a:rPr>
              <a:t>Rijkswaterstaat – Integraal </a:t>
            </a:r>
            <a:r>
              <a:rPr lang="nl-NL" b="1" dirty="0" err="1" smtClean="0">
                <a:latin typeface="+mj-lt"/>
              </a:rPr>
              <a:t>Veiligheids</a:t>
            </a:r>
            <a:r>
              <a:rPr lang="nl-NL" b="1" dirty="0" smtClean="0">
                <a:latin typeface="+mj-lt"/>
              </a:rPr>
              <a:t> Plan (IVP)</a:t>
            </a:r>
            <a:endParaRPr lang="nl-NL" b="1" dirty="0">
              <a:latin typeface="+mj-lt"/>
            </a:endParaRPr>
          </a:p>
          <a:p>
            <a:pPr marL="0" indent="0">
              <a:buNone/>
            </a:pPr>
            <a:r>
              <a:rPr lang="nl-NL" dirty="0">
                <a:latin typeface="+mj-lt"/>
              </a:rPr>
              <a:t>Het IVP omvat voor arbeidsveiligheid de vereisten voor een </a:t>
            </a:r>
            <a:r>
              <a:rPr lang="nl-NL" dirty="0" smtClean="0">
                <a:latin typeface="+mj-lt"/>
              </a:rPr>
              <a:t>V&amp;G-plan ontwerpfase </a:t>
            </a:r>
            <a:r>
              <a:rPr lang="nl-NL" dirty="0">
                <a:latin typeface="+mj-lt"/>
              </a:rPr>
              <a:t>vanuit het Arbobesluit. Een afzonderlijk V&amp;G-plan is daarom niet nodig. Het IVP betreft verder ook de overige elf veiligheidsdomeinen van Rijkswaterstaat</a:t>
            </a:r>
            <a:r>
              <a:rPr lang="nl-NL" dirty="0" smtClean="0">
                <a:latin typeface="+mj-lt"/>
              </a:rPr>
              <a:t>.</a:t>
            </a:r>
          </a:p>
          <a:p>
            <a:pPr marL="0" indent="0">
              <a:buNone/>
            </a:pPr>
            <a:endParaRPr lang="nl-NL" dirty="0">
              <a:latin typeface="+mj-lt"/>
            </a:endParaRPr>
          </a:p>
          <a:p>
            <a:pPr marL="0" indent="0">
              <a:buNone/>
            </a:pPr>
            <a:r>
              <a:rPr lang="nl-NL" dirty="0" smtClean="0">
                <a:latin typeface="+mj-lt"/>
              </a:rPr>
              <a:t>Deel van het ontwerp + onderzoeken wordt uitbesteed aan opdrachtnemer. </a:t>
            </a:r>
            <a:r>
              <a:rPr lang="nl-NL" u="sng" dirty="0" smtClean="0">
                <a:latin typeface="+mj-lt"/>
              </a:rPr>
              <a:t>RWS is als Opdrachtgever ook voor dat V&amp;G deel in het ontwerpproces verantwoordelijk!</a:t>
            </a:r>
            <a:endParaRPr lang="nl-NL" u="sng" dirty="0">
              <a:latin typeface="+mj-lt"/>
            </a:endParaRPr>
          </a:p>
          <a:p>
            <a:pPr marL="0" indent="0">
              <a:buNone/>
            </a:pPr>
            <a:r>
              <a:rPr lang="nl-NL" dirty="0"/>
              <a:t/>
            </a:r>
            <a:br>
              <a:rPr lang="nl-NL" dirty="0"/>
            </a:br>
            <a:endParaRPr lang="nl-NL" dirty="0"/>
          </a:p>
        </p:txBody>
      </p:sp>
      <p:sp>
        <p:nvSpPr>
          <p:cNvPr id="3" name="Tijdelijke aanduiding voor dianummer 2"/>
          <p:cNvSpPr>
            <a:spLocks noGrp="1"/>
          </p:cNvSpPr>
          <p:nvPr>
            <p:ph type="sldNum" sz="quarter" idx="14"/>
          </p:nvPr>
        </p:nvSpPr>
        <p:spPr/>
        <p:txBody>
          <a:bodyPr/>
          <a:lstStyle/>
          <a:p>
            <a:endParaRPr lang="nl-NL" dirty="0"/>
          </a:p>
        </p:txBody>
      </p:sp>
      <p:sp>
        <p:nvSpPr>
          <p:cNvPr id="5" name="Titel 4"/>
          <p:cNvSpPr>
            <a:spLocks noGrp="1"/>
          </p:cNvSpPr>
          <p:nvPr>
            <p:ph type="title"/>
          </p:nvPr>
        </p:nvSpPr>
        <p:spPr>
          <a:xfrm>
            <a:off x="472500" y="1285750"/>
            <a:ext cx="8199900" cy="514232"/>
          </a:xfrm>
        </p:spPr>
        <p:txBody>
          <a:bodyPr>
            <a:normAutofit/>
          </a:bodyPr>
          <a:lstStyle/>
          <a:p>
            <a:r>
              <a:rPr lang="nl-NL" dirty="0" smtClean="0"/>
              <a:t>Beleid RWS - V&amp;G plan ontwerpfase </a:t>
            </a:r>
            <a:r>
              <a:rPr lang="nl-NL" dirty="0"/>
              <a:t>(IVP</a:t>
            </a:r>
            <a:r>
              <a:rPr lang="nl-NL" dirty="0" smtClean="0"/>
              <a:t>) (1)</a:t>
            </a:r>
            <a:endParaRPr lang="nl-NL" dirty="0"/>
          </a:p>
        </p:txBody>
      </p:sp>
      <p:pic>
        <p:nvPicPr>
          <p:cNvPr id="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17553" y="4290552"/>
            <a:ext cx="5226447" cy="19639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4664855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p:cNvSpPr>
            <a:spLocks noGrp="1"/>
          </p:cNvSpPr>
          <p:nvPr>
            <p:ph sz="quarter" idx="13"/>
          </p:nvPr>
        </p:nvSpPr>
        <p:spPr>
          <a:xfrm>
            <a:off x="472500" y="1799982"/>
            <a:ext cx="8191800" cy="4370357"/>
          </a:xfrm>
        </p:spPr>
        <p:txBody>
          <a:bodyPr>
            <a:noAutofit/>
          </a:bodyPr>
          <a:lstStyle/>
          <a:p>
            <a:pPr marL="0" indent="0">
              <a:buNone/>
            </a:pPr>
            <a:r>
              <a:rPr lang="nl-NL" dirty="0"/>
              <a:t>H</a:t>
            </a:r>
            <a:r>
              <a:rPr lang="nl-NL" dirty="0" smtClean="0"/>
              <a:t>et IVP dient in de ontwerpfase door de Opdrachtnemer geactualiseerd c.q. aangevuld te worden met o.a.:</a:t>
            </a:r>
          </a:p>
          <a:p>
            <a:pPr marL="0" indent="0">
              <a:buNone/>
            </a:pPr>
            <a:r>
              <a:rPr lang="nl-NL" dirty="0" smtClean="0"/>
              <a:t>  </a:t>
            </a:r>
          </a:p>
          <a:p>
            <a:r>
              <a:rPr lang="nl-NL" dirty="0" smtClean="0"/>
              <a:t>Specifieke bouwkundige, technische en organisatorische (BTO) keuzes t.b.v. de veiligheid in de exploitatie- en onderhoudsfase. </a:t>
            </a:r>
          </a:p>
          <a:p>
            <a:r>
              <a:rPr lang="nl-NL" dirty="0" smtClean="0"/>
              <a:t>Actualisatie van RI&amp;E - mede op basis van uitgevoerde onderzoeken - behorend bij het IVP.</a:t>
            </a:r>
          </a:p>
          <a:p>
            <a:r>
              <a:rPr lang="nl-NL" dirty="0" smtClean="0"/>
              <a:t>Overige eisen in Arbobesluit / contract inzake V&amp;G </a:t>
            </a:r>
          </a:p>
          <a:p>
            <a:endParaRPr lang="nl-NL" dirty="0" smtClean="0"/>
          </a:p>
          <a:p>
            <a:pPr marL="0" indent="0">
              <a:buNone/>
            </a:pPr>
            <a:r>
              <a:rPr lang="nl-NL" i="1" dirty="0" smtClean="0"/>
              <a:t>N.B</a:t>
            </a:r>
            <a:r>
              <a:rPr lang="nl-NL" i="1" dirty="0"/>
              <a:t>. Ook de Opdrachtnemer dient een coördinator voor de ontwerpfase aan te stellen! (VSP eis OW030) en daar invulling aan te geven conform art. 2.30 ARBO (VSP eis OW040)</a:t>
            </a:r>
          </a:p>
          <a:p>
            <a:endParaRPr lang="nl-NL" dirty="0" smtClean="0"/>
          </a:p>
          <a:p>
            <a:pPr marL="0" indent="0">
              <a:buNone/>
            </a:pPr>
            <a:endParaRPr lang="nl-NL" u="sng" dirty="0" smtClean="0"/>
          </a:p>
        </p:txBody>
      </p:sp>
      <p:sp>
        <p:nvSpPr>
          <p:cNvPr id="3" name="Tijdelijke aanduiding voor dianummer 2"/>
          <p:cNvSpPr>
            <a:spLocks noGrp="1"/>
          </p:cNvSpPr>
          <p:nvPr>
            <p:ph type="sldNum" sz="quarter" idx="14"/>
          </p:nvPr>
        </p:nvSpPr>
        <p:spPr/>
        <p:txBody>
          <a:bodyPr/>
          <a:lstStyle/>
          <a:p>
            <a:endParaRPr lang="nl-NL" dirty="0"/>
          </a:p>
        </p:txBody>
      </p:sp>
      <p:sp>
        <p:nvSpPr>
          <p:cNvPr id="5" name="Titel 4"/>
          <p:cNvSpPr>
            <a:spLocks noGrp="1"/>
          </p:cNvSpPr>
          <p:nvPr>
            <p:ph type="title"/>
          </p:nvPr>
        </p:nvSpPr>
        <p:spPr>
          <a:xfrm>
            <a:off x="472500" y="1285750"/>
            <a:ext cx="8199900" cy="514232"/>
          </a:xfrm>
        </p:spPr>
        <p:txBody>
          <a:bodyPr>
            <a:normAutofit/>
          </a:bodyPr>
          <a:lstStyle/>
          <a:p>
            <a:r>
              <a:rPr lang="nl-NL" dirty="0" smtClean="0"/>
              <a:t>Beleid RWS - Integraal </a:t>
            </a:r>
            <a:r>
              <a:rPr lang="nl-NL" dirty="0" err="1"/>
              <a:t>Veiligheids</a:t>
            </a:r>
            <a:r>
              <a:rPr lang="nl-NL" dirty="0"/>
              <a:t> Plan (IVP</a:t>
            </a:r>
            <a:r>
              <a:rPr lang="nl-NL" dirty="0" smtClean="0"/>
              <a:t>) (2)</a:t>
            </a:r>
            <a:endParaRPr lang="nl-NL" dirty="0"/>
          </a:p>
        </p:txBody>
      </p:sp>
    </p:spTree>
    <p:extLst>
      <p:ext uri="{BB962C8B-B14F-4D97-AF65-F5344CB8AC3E}">
        <p14:creationId xmlns:p14="http://schemas.microsoft.com/office/powerpoint/2010/main" val="3568636682"/>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p:cNvSpPr>
            <a:spLocks noGrp="1"/>
          </p:cNvSpPr>
          <p:nvPr>
            <p:ph sz="quarter" idx="13"/>
          </p:nvPr>
        </p:nvSpPr>
        <p:spPr>
          <a:xfrm>
            <a:off x="472500" y="2042635"/>
            <a:ext cx="8191800" cy="4187477"/>
          </a:xfrm>
        </p:spPr>
        <p:txBody>
          <a:bodyPr>
            <a:noAutofit/>
          </a:bodyPr>
          <a:lstStyle/>
          <a:p>
            <a:pPr marL="0" indent="0">
              <a:buNone/>
            </a:pPr>
            <a:r>
              <a:rPr lang="nl-NL" b="1" dirty="0"/>
              <a:t>Rijkswaterstaat – Integraal </a:t>
            </a:r>
            <a:r>
              <a:rPr lang="nl-NL" b="1" dirty="0" err="1"/>
              <a:t>Veiligheids</a:t>
            </a:r>
            <a:r>
              <a:rPr lang="nl-NL" b="1" dirty="0"/>
              <a:t> Dossier (IVD)</a:t>
            </a:r>
          </a:p>
          <a:p>
            <a:pPr marL="0" indent="0">
              <a:buNone/>
            </a:pPr>
            <a:r>
              <a:rPr lang="nl-NL" dirty="0"/>
              <a:t>Het IVD is een RWS specifieke invulling van het V&amp;G-dossier volgens het Arbo besluit, aangevuld met veiligheidsinformatie uit de overige RWS </a:t>
            </a:r>
            <a:r>
              <a:rPr lang="nl-NL" dirty="0" smtClean="0"/>
              <a:t>veiligheidsdomeinen.</a:t>
            </a:r>
            <a:endParaRPr lang="nl-NL" dirty="0"/>
          </a:p>
          <a:p>
            <a:pPr marL="0" indent="0">
              <a:buNone/>
            </a:pPr>
            <a:endParaRPr lang="nl-NL" dirty="0"/>
          </a:p>
          <a:p>
            <a:pPr marL="0" indent="0">
              <a:buNone/>
            </a:pPr>
            <a:r>
              <a:rPr lang="nl-NL" dirty="0"/>
              <a:t>H</a:t>
            </a:r>
            <a:r>
              <a:rPr lang="nl-NL" dirty="0" smtClean="0"/>
              <a:t>et IVD dient door </a:t>
            </a:r>
            <a:r>
              <a:rPr lang="nl-NL" dirty="0"/>
              <a:t>O</a:t>
            </a:r>
            <a:r>
              <a:rPr lang="nl-NL" dirty="0" smtClean="0"/>
              <a:t>pdrachtnemer geactualiseerd en aangevuld te worden zodat deze na oplevering van het werk overgedragen kan worden aan de beheerder.</a:t>
            </a:r>
          </a:p>
          <a:p>
            <a:pPr marL="0" indent="0">
              <a:buNone/>
            </a:pPr>
            <a:r>
              <a:rPr lang="nl-NL" dirty="0" smtClean="0"/>
              <a:t>  </a:t>
            </a:r>
            <a:endParaRPr lang="nl-NL" dirty="0"/>
          </a:p>
          <a:p>
            <a:pPr marL="0" indent="0">
              <a:buNone/>
            </a:pPr>
            <a:endParaRPr lang="nl-NL" u="sng" dirty="0" smtClean="0"/>
          </a:p>
        </p:txBody>
      </p:sp>
      <p:sp>
        <p:nvSpPr>
          <p:cNvPr id="3" name="Tijdelijke aanduiding voor dianummer 2"/>
          <p:cNvSpPr>
            <a:spLocks noGrp="1"/>
          </p:cNvSpPr>
          <p:nvPr>
            <p:ph type="sldNum" sz="quarter" idx="14"/>
          </p:nvPr>
        </p:nvSpPr>
        <p:spPr/>
        <p:txBody>
          <a:bodyPr/>
          <a:lstStyle/>
          <a:p>
            <a:endParaRPr lang="nl-NL" dirty="0"/>
          </a:p>
        </p:txBody>
      </p:sp>
      <p:sp>
        <p:nvSpPr>
          <p:cNvPr id="5" name="Titel 4"/>
          <p:cNvSpPr>
            <a:spLocks noGrp="1"/>
          </p:cNvSpPr>
          <p:nvPr>
            <p:ph type="title"/>
          </p:nvPr>
        </p:nvSpPr>
        <p:spPr>
          <a:xfrm>
            <a:off x="472500" y="1285750"/>
            <a:ext cx="8199900" cy="514232"/>
          </a:xfrm>
        </p:spPr>
        <p:txBody>
          <a:bodyPr>
            <a:normAutofit/>
          </a:bodyPr>
          <a:lstStyle/>
          <a:p>
            <a:r>
              <a:rPr lang="nl-NL" dirty="0" smtClean="0"/>
              <a:t>Beleid RWS - Integraal </a:t>
            </a:r>
            <a:r>
              <a:rPr lang="nl-NL" dirty="0" err="1"/>
              <a:t>Veiligheids</a:t>
            </a:r>
            <a:r>
              <a:rPr lang="nl-NL" dirty="0"/>
              <a:t> </a:t>
            </a:r>
            <a:r>
              <a:rPr lang="nl-NL" dirty="0" smtClean="0"/>
              <a:t>Dossier</a:t>
            </a:r>
            <a:endParaRPr lang="nl-NL" dirty="0"/>
          </a:p>
        </p:txBody>
      </p:sp>
    </p:spTree>
    <p:extLst>
      <p:ext uri="{BB962C8B-B14F-4D97-AF65-F5344CB8AC3E}">
        <p14:creationId xmlns:p14="http://schemas.microsoft.com/office/powerpoint/2010/main" val="2430281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p:cNvSpPr>
            <a:spLocks noGrp="1"/>
          </p:cNvSpPr>
          <p:nvPr>
            <p:ph sz="quarter" idx="13"/>
          </p:nvPr>
        </p:nvSpPr>
        <p:spPr>
          <a:xfrm>
            <a:off x="472500" y="2042635"/>
            <a:ext cx="8191800" cy="4187477"/>
          </a:xfrm>
        </p:spPr>
        <p:txBody>
          <a:bodyPr>
            <a:noAutofit/>
          </a:bodyPr>
          <a:lstStyle/>
          <a:p>
            <a:pPr marL="0" indent="0">
              <a:buNone/>
            </a:pPr>
            <a:r>
              <a:rPr lang="en-US" dirty="0" smtClean="0"/>
              <a:t>Raamovereenkomst - </a:t>
            </a:r>
            <a:r>
              <a:rPr lang="en-US" dirty="0"/>
              <a:t>g</a:t>
            </a:r>
            <a:r>
              <a:rPr lang="en-US" dirty="0" smtClean="0"/>
              <a:t>eneriek </a:t>
            </a:r>
            <a:r>
              <a:rPr lang="en-US" dirty="0"/>
              <a:t>IVP</a:t>
            </a:r>
          </a:p>
          <a:p>
            <a:pPr marL="285750" indent="-285750"/>
            <a:r>
              <a:rPr lang="en-US" dirty="0"/>
              <a:t>Onderdeel van de aanbestedingsdocumenten met daarin o.a. </a:t>
            </a:r>
            <a:r>
              <a:rPr lang="en-US" dirty="0" err="1"/>
              <a:t>generieke</a:t>
            </a:r>
            <a:r>
              <a:rPr lang="en-US" dirty="0"/>
              <a:t> </a:t>
            </a:r>
            <a:r>
              <a:rPr lang="en-US" dirty="0" err="1" smtClean="0"/>
              <a:t>uitgangspunten</a:t>
            </a:r>
            <a:r>
              <a:rPr lang="en-US" dirty="0" smtClean="0"/>
              <a:t>/BTO </a:t>
            </a:r>
            <a:r>
              <a:rPr lang="en-US" dirty="0" err="1" smtClean="0"/>
              <a:t>keuzen</a:t>
            </a:r>
            <a:r>
              <a:rPr lang="en-US" dirty="0" smtClean="0"/>
              <a:t> </a:t>
            </a:r>
            <a:r>
              <a:rPr lang="en-US" dirty="0"/>
              <a:t>inzake chroom-6, bermgrond</a:t>
            </a:r>
            <a:r>
              <a:rPr lang="en-US" dirty="0" smtClean="0"/>
              <a:t>, omgaan met CE etc</a:t>
            </a:r>
            <a:r>
              <a:rPr lang="en-US" dirty="0"/>
              <a:t>.</a:t>
            </a:r>
          </a:p>
          <a:p>
            <a:pPr marL="285750" indent="-285750"/>
            <a:endParaRPr lang="en-US" dirty="0"/>
          </a:p>
          <a:p>
            <a:pPr marL="0" indent="0">
              <a:buNone/>
            </a:pPr>
            <a:r>
              <a:rPr lang="en-US" dirty="0" err="1" smtClean="0"/>
              <a:t>Nadere</a:t>
            </a:r>
            <a:r>
              <a:rPr lang="en-US" dirty="0" smtClean="0"/>
              <a:t> Overeenkomst -</a:t>
            </a:r>
            <a:r>
              <a:rPr lang="en-US" dirty="0"/>
              <a:t> </a:t>
            </a:r>
            <a:r>
              <a:rPr lang="en-US" dirty="0" err="1" smtClean="0"/>
              <a:t>specifiek</a:t>
            </a:r>
            <a:r>
              <a:rPr lang="en-US" dirty="0" smtClean="0"/>
              <a:t> IVP</a:t>
            </a:r>
            <a:endParaRPr lang="en-US" dirty="0"/>
          </a:p>
          <a:p>
            <a:pPr marL="285750" indent="-285750"/>
            <a:r>
              <a:rPr lang="en-US" dirty="0" err="1"/>
              <a:t>Wordt</a:t>
            </a:r>
            <a:r>
              <a:rPr lang="en-US" dirty="0"/>
              <a:t> </a:t>
            </a:r>
            <a:r>
              <a:rPr lang="en-US" dirty="0" err="1"/>
              <a:t>opgesteld</a:t>
            </a:r>
            <a:r>
              <a:rPr lang="en-US" dirty="0"/>
              <a:t> </a:t>
            </a:r>
            <a:r>
              <a:rPr lang="en-US" dirty="0" smtClean="0"/>
              <a:t>door Opdrachtgever </a:t>
            </a:r>
            <a:r>
              <a:rPr lang="en-US" dirty="0" err="1" smtClean="0"/>
              <a:t>t.b.v</a:t>
            </a:r>
            <a:r>
              <a:rPr lang="en-US" dirty="0"/>
              <a:t>. de </a:t>
            </a:r>
            <a:r>
              <a:rPr lang="en-US" dirty="0" err="1"/>
              <a:t>Nadere</a:t>
            </a:r>
            <a:r>
              <a:rPr lang="en-US" dirty="0"/>
              <a:t> </a:t>
            </a:r>
            <a:r>
              <a:rPr lang="en-US" dirty="0" err="1"/>
              <a:t>Opdrachten</a:t>
            </a:r>
            <a:r>
              <a:rPr lang="en-US" dirty="0" smtClean="0"/>
              <a:t>. </a:t>
            </a:r>
          </a:p>
          <a:p>
            <a:pPr marL="285750" indent="-285750"/>
            <a:r>
              <a:rPr lang="en-US" dirty="0" err="1" smtClean="0"/>
              <a:t>Aanvullen</a:t>
            </a:r>
            <a:r>
              <a:rPr lang="en-US" dirty="0" smtClean="0"/>
              <a:t> door </a:t>
            </a:r>
            <a:r>
              <a:rPr lang="en-US" dirty="0" err="1" smtClean="0"/>
              <a:t>Opdrachtnemer</a:t>
            </a:r>
            <a:r>
              <a:rPr lang="en-US" dirty="0" smtClean="0"/>
              <a:t> conform </a:t>
            </a:r>
            <a:r>
              <a:rPr lang="en-US" dirty="0" err="1" smtClean="0"/>
              <a:t>contracteisen</a:t>
            </a:r>
            <a:endParaRPr lang="en-US" dirty="0"/>
          </a:p>
          <a:p>
            <a:endParaRPr lang="en-US" dirty="0"/>
          </a:p>
          <a:p>
            <a:pPr marL="0" indent="0">
              <a:buNone/>
            </a:pPr>
            <a:r>
              <a:rPr lang="en-US" dirty="0" err="1" smtClean="0"/>
              <a:t>Nadere</a:t>
            </a:r>
            <a:r>
              <a:rPr lang="en-US" dirty="0" smtClean="0"/>
              <a:t> Overeenkomst - </a:t>
            </a:r>
            <a:r>
              <a:rPr lang="en-US" dirty="0" err="1" smtClean="0"/>
              <a:t>specifiek</a:t>
            </a:r>
            <a:r>
              <a:rPr lang="en-US" dirty="0" smtClean="0"/>
              <a:t> </a:t>
            </a:r>
            <a:r>
              <a:rPr lang="en-US" dirty="0"/>
              <a:t>IVD</a:t>
            </a:r>
          </a:p>
          <a:p>
            <a:pPr marL="285750" indent="-285750"/>
            <a:r>
              <a:rPr lang="en-US" dirty="0"/>
              <a:t>In de </a:t>
            </a:r>
            <a:r>
              <a:rPr lang="en-US" dirty="0" err="1" smtClean="0"/>
              <a:t>ontwerpfase</a:t>
            </a:r>
            <a:r>
              <a:rPr lang="en-US" dirty="0" smtClean="0"/>
              <a:t> </a:t>
            </a:r>
            <a:r>
              <a:rPr lang="en-US" dirty="0" err="1" smtClean="0"/>
              <a:t>en</a:t>
            </a:r>
            <a:r>
              <a:rPr lang="en-US" dirty="0" smtClean="0"/>
              <a:t> </a:t>
            </a:r>
            <a:r>
              <a:rPr lang="en-US" dirty="0" err="1" smtClean="0"/>
              <a:t>uitvoeringsfase</a:t>
            </a:r>
            <a:r>
              <a:rPr lang="en-US" dirty="0" smtClean="0"/>
              <a:t> </a:t>
            </a:r>
            <a:r>
              <a:rPr lang="en-US" dirty="0" err="1" smtClean="0"/>
              <a:t>dienen</a:t>
            </a:r>
            <a:r>
              <a:rPr lang="en-US" dirty="0" smtClean="0"/>
              <a:t> </a:t>
            </a:r>
            <a:r>
              <a:rPr lang="en-US" dirty="0" err="1"/>
              <a:t>deze</a:t>
            </a:r>
            <a:r>
              <a:rPr lang="en-US" dirty="0"/>
              <a:t> door ON </a:t>
            </a:r>
            <a:r>
              <a:rPr lang="en-US" dirty="0" err="1" smtClean="0"/>
              <a:t>geactualiseerd</a:t>
            </a:r>
            <a:r>
              <a:rPr lang="en-US" dirty="0" smtClean="0"/>
              <a:t> </a:t>
            </a:r>
            <a:r>
              <a:rPr lang="en-US" dirty="0" err="1"/>
              <a:t>te</a:t>
            </a:r>
            <a:r>
              <a:rPr lang="en-US" dirty="0"/>
              <a:t> </a:t>
            </a:r>
            <a:r>
              <a:rPr lang="en-US" dirty="0" err="1" smtClean="0"/>
              <a:t>worden</a:t>
            </a:r>
            <a:endParaRPr lang="en-US" dirty="0"/>
          </a:p>
          <a:p>
            <a:pPr marL="0" indent="0">
              <a:buNone/>
            </a:pPr>
            <a:endParaRPr lang="nl-NL" u="sng" dirty="0" smtClean="0"/>
          </a:p>
        </p:txBody>
      </p:sp>
      <p:sp>
        <p:nvSpPr>
          <p:cNvPr id="3" name="Tijdelijke aanduiding voor dianummer 2"/>
          <p:cNvSpPr>
            <a:spLocks noGrp="1"/>
          </p:cNvSpPr>
          <p:nvPr>
            <p:ph type="sldNum" sz="quarter" idx="14"/>
          </p:nvPr>
        </p:nvSpPr>
        <p:spPr/>
        <p:txBody>
          <a:bodyPr/>
          <a:lstStyle/>
          <a:p>
            <a:endParaRPr lang="nl-NL" dirty="0"/>
          </a:p>
        </p:txBody>
      </p:sp>
      <p:sp>
        <p:nvSpPr>
          <p:cNvPr id="5" name="Titel 4"/>
          <p:cNvSpPr>
            <a:spLocks noGrp="1"/>
          </p:cNvSpPr>
          <p:nvPr>
            <p:ph type="title"/>
          </p:nvPr>
        </p:nvSpPr>
        <p:spPr>
          <a:xfrm>
            <a:off x="472500" y="1285750"/>
            <a:ext cx="8199900" cy="514232"/>
          </a:xfrm>
        </p:spPr>
        <p:txBody>
          <a:bodyPr>
            <a:normAutofit/>
          </a:bodyPr>
          <a:lstStyle/>
          <a:p>
            <a:r>
              <a:rPr lang="nl-NL" dirty="0" smtClean="0"/>
              <a:t>IVP/IVD in contract RODS (1)</a:t>
            </a:r>
            <a:endParaRPr lang="nl-NL" dirty="0"/>
          </a:p>
        </p:txBody>
      </p:sp>
    </p:spTree>
    <p:extLst>
      <p:ext uri="{BB962C8B-B14F-4D97-AF65-F5344CB8AC3E}">
        <p14:creationId xmlns:p14="http://schemas.microsoft.com/office/powerpoint/2010/main" val="1956209250"/>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nl-NL" dirty="0" smtClean="0"/>
              <a:t>Vragen?</a:t>
            </a:r>
            <a:endParaRPr lang="nl-NL" dirty="0"/>
          </a:p>
        </p:txBody>
      </p:sp>
      <p:pic>
        <p:nvPicPr>
          <p:cNvPr id="6" name="Afbeelding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24100" y="1816455"/>
            <a:ext cx="4406900" cy="3330794"/>
          </a:xfrm>
          <a:prstGeom prst="rect">
            <a:avLst/>
          </a:prstGeom>
        </p:spPr>
      </p:pic>
    </p:spTree>
    <p:extLst>
      <p:ext uri="{BB962C8B-B14F-4D97-AF65-F5344CB8AC3E}">
        <p14:creationId xmlns:p14="http://schemas.microsoft.com/office/powerpoint/2010/main" val="4117850105"/>
      </p:ext>
    </p:extLst>
  </p:cSld>
  <p:clrMapOvr>
    <a:masterClrMapping/>
  </p:clrMapOvr>
  <p:timing>
    <p:tnLst>
      <p:par>
        <p:cTn id="1" dur="indefinite" restart="never" nodeType="tmRoot"/>
      </p:par>
    </p:tnLst>
  </p:timing>
</p:sld>
</file>

<file path=ppt/theme/theme1.xml><?xml version="1.0" encoding="utf-8"?>
<a:theme xmlns:a="http://schemas.openxmlformats.org/drawingml/2006/main" name="Presentatie RWS 16X9 NL">
  <a:themeElements>
    <a:clrScheme name="RWS">
      <a:dk1>
        <a:srgbClr val="000000"/>
      </a:dk1>
      <a:lt1>
        <a:srgbClr val="FFFFFF"/>
      </a:lt1>
      <a:dk2>
        <a:srgbClr val="007BC7"/>
      </a:dk2>
      <a:lt2>
        <a:srgbClr val="FFFFFF"/>
      </a:lt2>
      <a:accent1>
        <a:srgbClr val="007BC7"/>
      </a:accent1>
      <a:accent2>
        <a:srgbClr val="F9E11E"/>
      </a:accent2>
      <a:accent3>
        <a:srgbClr val="000000"/>
      </a:accent3>
      <a:accent4>
        <a:srgbClr val="007BC7"/>
      </a:accent4>
      <a:accent5>
        <a:srgbClr val="F9E11E"/>
      </a:accent5>
      <a:accent6>
        <a:srgbClr val="000000"/>
      </a:accent6>
      <a:hlink>
        <a:srgbClr val="007BC7"/>
      </a:hlink>
      <a:folHlink>
        <a:srgbClr val="007BC7"/>
      </a:folHlink>
    </a:clrScheme>
    <a:fontScheme name="Rijkshuisstijl">
      <a:majorFont>
        <a:latin typeface="Verdana"/>
        <a:ea typeface=""/>
        <a:cs typeface=""/>
      </a:majorFont>
      <a:minorFont>
        <a:latin typeface="Verdana"/>
        <a:ea typeface=""/>
        <a:cs typeface=""/>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RWS presentatie 16x9 NL.potx" id="{8488AE73-9A9E-406B-A442-A55021AEC5A3}" vid="{D98C7100-7CFA-4104-B0D7-513294810D4F}"/>
    </a:ext>
  </a:extLst>
</a:theme>
</file>

<file path=ppt/theme/theme2.xml><?xml version="1.0" encoding="utf-8"?>
<a:theme xmlns:a="http://schemas.openxmlformats.org/drawingml/2006/main" name="Rijkswaterstaat">
  <a:themeElements>
    <a:clrScheme name="landmachtNL1 1">
      <a:dk1>
        <a:srgbClr val="000000"/>
      </a:dk1>
      <a:lt1>
        <a:srgbClr val="FFFFFF"/>
      </a:lt1>
      <a:dk2>
        <a:srgbClr val="E17000"/>
      </a:dk2>
      <a:lt2>
        <a:srgbClr val="9ACCD4"/>
      </a:lt2>
      <a:accent1>
        <a:srgbClr val="2494C5"/>
      </a:accent1>
      <a:accent2>
        <a:srgbClr val="9ACCD4"/>
      </a:accent2>
      <a:accent3>
        <a:srgbClr val="FFFFFF"/>
      </a:accent3>
      <a:accent4>
        <a:srgbClr val="000000"/>
      </a:accent4>
      <a:accent5>
        <a:srgbClr val="ACC8DF"/>
      </a:accent5>
      <a:accent6>
        <a:srgbClr val="8BB9C0"/>
      </a:accent6>
      <a:hlink>
        <a:srgbClr val="004228"/>
      </a:hlink>
      <a:folHlink>
        <a:srgbClr val="E17000"/>
      </a:folHlink>
    </a:clrScheme>
    <a:fontScheme name="landmachtNL1">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0" tIns="0" rIns="0" bIns="0" numCol="1" anchor="b" anchorCtr="0" compatLnSpc="1">
        <a:prstTxWarp prst="textNoShape">
          <a:avLst/>
        </a:prstTxWarp>
      </a:bodyPr>
      <a:lstStyle>
        <a:defPPr marL="0" marR="0" indent="0" algn="l" defTabSz="914400" rtl="0" eaLnBrk="0" fontAlgn="base" latinLnBrk="0" hangingPunct="0">
          <a:lnSpc>
            <a:spcPct val="100000"/>
          </a:lnSpc>
          <a:spcBef>
            <a:spcPct val="50000"/>
          </a:spcBef>
          <a:spcAft>
            <a:spcPct val="0"/>
          </a:spcAft>
          <a:buClrTx/>
          <a:buSzTx/>
          <a:buFontTx/>
          <a:buNone/>
          <a:tabLst/>
          <a:defRPr kumimoji="0" lang="en-US" sz="2200" b="0" i="0"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0" tIns="0" rIns="0" bIns="0" numCol="1" anchor="b" anchorCtr="0" compatLnSpc="1">
        <a:prstTxWarp prst="textNoShape">
          <a:avLst/>
        </a:prstTxWarp>
      </a:bodyPr>
      <a:lstStyle>
        <a:defPPr marL="0" marR="0" indent="0" algn="l" defTabSz="914400" rtl="0" eaLnBrk="0" fontAlgn="base" latinLnBrk="0" hangingPunct="0">
          <a:lnSpc>
            <a:spcPct val="100000"/>
          </a:lnSpc>
          <a:spcBef>
            <a:spcPct val="50000"/>
          </a:spcBef>
          <a:spcAft>
            <a:spcPct val="0"/>
          </a:spcAft>
          <a:buClrTx/>
          <a:buSzTx/>
          <a:buFontTx/>
          <a:buNone/>
          <a:tabLst/>
          <a:defRPr kumimoji="0" lang="en-US" sz="2200" b="0" i="0" u="none" strike="noStrike" cap="none" normalizeH="0" baseline="0" smtClean="0">
            <a:ln>
              <a:noFill/>
            </a:ln>
            <a:solidFill>
              <a:schemeClr val="tx1"/>
            </a:solidFill>
            <a:effectLst/>
            <a:latin typeface="Verdana" pitchFamily="34" charset="0"/>
          </a:defRPr>
        </a:defPPr>
      </a:lstStyle>
    </a:lnDef>
  </a:objectDefaults>
  <a:extraClrSchemeLst>
    <a:extraClrScheme>
      <a:clrScheme name="landmachtNL1 1">
        <a:dk1>
          <a:srgbClr val="000000"/>
        </a:dk1>
        <a:lt1>
          <a:srgbClr val="FFFFFF"/>
        </a:lt1>
        <a:dk2>
          <a:srgbClr val="E17000"/>
        </a:dk2>
        <a:lt2>
          <a:srgbClr val="9ACCD4"/>
        </a:lt2>
        <a:accent1>
          <a:srgbClr val="2494C5"/>
        </a:accent1>
        <a:accent2>
          <a:srgbClr val="9ACCD4"/>
        </a:accent2>
        <a:accent3>
          <a:srgbClr val="FFFFFF"/>
        </a:accent3>
        <a:accent4>
          <a:srgbClr val="000000"/>
        </a:accent4>
        <a:accent5>
          <a:srgbClr val="ACC8DF"/>
        </a:accent5>
        <a:accent6>
          <a:srgbClr val="8BB9C0"/>
        </a:accent6>
        <a:hlink>
          <a:srgbClr val="004228"/>
        </a:hlink>
        <a:folHlink>
          <a:srgbClr val="E1700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RWS 16:9 NL">
  <a:themeElements>
    <a:clrScheme name="RWS">
      <a:dk1>
        <a:srgbClr val="000000"/>
      </a:dk1>
      <a:lt1>
        <a:srgbClr val="FFFFFF"/>
      </a:lt1>
      <a:dk2>
        <a:srgbClr val="007BC7"/>
      </a:dk2>
      <a:lt2>
        <a:srgbClr val="FFFFFF"/>
      </a:lt2>
      <a:accent1>
        <a:srgbClr val="007BC7"/>
      </a:accent1>
      <a:accent2>
        <a:srgbClr val="F9E11E"/>
      </a:accent2>
      <a:accent3>
        <a:srgbClr val="000000"/>
      </a:accent3>
      <a:accent4>
        <a:srgbClr val="007BC7"/>
      </a:accent4>
      <a:accent5>
        <a:srgbClr val="F9E11E"/>
      </a:accent5>
      <a:accent6>
        <a:srgbClr val="000000"/>
      </a:accent6>
      <a:hlink>
        <a:srgbClr val="007BC7"/>
      </a:hlink>
      <a:folHlink>
        <a:srgbClr val="007BC7"/>
      </a:folHlink>
    </a:clrScheme>
    <a:fontScheme name="Rijkshuisstijl">
      <a:majorFont>
        <a:latin typeface="Verdana"/>
        <a:ea typeface=""/>
        <a:cs typeface=""/>
      </a:majorFont>
      <a:minorFont>
        <a:latin typeface="Verdana"/>
        <a:ea typeface=""/>
        <a:cs typeface=""/>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RWS_Powerpoint_16x9_NL_v7 [Read-Only]" id="{2BCCA983-5322-48DC-BF4C-04F4FB9569A0}" vid="{1C9EABB5-911C-4521-B1B6-2157135CE514}"/>
    </a:ext>
  </a:extLst>
</a:theme>
</file>

<file path=ppt/theme/theme4.xml><?xml version="1.0" encoding="utf-8"?>
<a:theme xmlns:a="http://schemas.openxmlformats.org/drawingml/2006/main" name="Kantoorthema">
  <a:themeElements>
    <a:clrScheme name="Kanto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toor">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Kantoorthema">
  <a:themeElements>
    <a:clrScheme name="Kanto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toor">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Presentatie RWS 16X9 NL</Template>
  <TotalTime>2846</TotalTime>
  <Words>1941</Words>
  <Application>Microsoft Office PowerPoint</Application>
  <PresentationFormat>Diavoorstelling (4:3)</PresentationFormat>
  <Paragraphs>349</Paragraphs>
  <Slides>41</Slides>
  <Notes>8</Notes>
  <HiddenSlides>0</HiddenSlides>
  <MMClips>0</MMClips>
  <ScaleCrop>false</ScaleCrop>
  <HeadingPairs>
    <vt:vector size="6" baseType="variant">
      <vt:variant>
        <vt:lpstr>Gebruikte lettertypen</vt:lpstr>
      </vt:variant>
      <vt:variant>
        <vt:i4>5</vt:i4>
      </vt:variant>
      <vt:variant>
        <vt:lpstr>Thema</vt:lpstr>
      </vt:variant>
      <vt:variant>
        <vt:i4>3</vt:i4>
      </vt:variant>
      <vt:variant>
        <vt:lpstr>Diatitels</vt:lpstr>
      </vt:variant>
      <vt:variant>
        <vt:i4>41</vt:i4>
      </vt:variant>
    </vt:vector>
  </HeadingPairs>
  <TitlesOfParts>
    <vt:vector size="49" baseType="lpstr">
      <vt:lpstr>Arial</vt:lpstr>
      <vt:lpstr>Calibri</vt:lpstr>
      <vt:lpstr>Times New Roman</vt:lpstr>
      <vt:lpstr>Verdana</vt:lpstr>
      <vt:lpstr>Wingdings</vt:lpstr>
      <vt:lpstr>Presentatie RWS 16X9 NL</vt:lpstr>
      <vt:lpstr>Rijkswaterstaat</vt:lpstr>
      <vt:lpstr>RWS 16:9 NL</vt:lpstr>
      <vt:lpstr>RITS Realisatie Intelligente TransportSystemen</vt:lpstr>
      <vt:lpstr>Huisregels</vt:lpstr>
      <vt:lpstr>Programma</vt:lpstr>
      <vt:lpstr>Welkom door Opdrachtgever</vt:lpstr>
      <vt:lpstr>Rectificatie!</vt:lpstr>
      <vt:lpstr>Terugkoppeling marktconsultatie</vt:lpstr>
      <vt:lpstr>Planning aanbesteding</vt:lpstr>
      <vt:lpstr>Proces - inlichtingen</vt:lpstr>
      <vt:lpstr>RITS</vt:lpstr>
      <vt:lpstr>De overeenkomst</vt:lpstr>
      <vt:lpstr>PowerPoint-presentatie</vt:lpstr>
      <vt:lpstr>Verwachte omzet per perceel</vt:lpstr>
      <vt:lpstr>Opgave centraal</vt:lpstr>
      <vt:lpstr>Goede dingen doen</vt:lpstr>
      <vt:lpstr>Dingen goed doen</vt:lpstr>
      <vt:lpstr>Duurzaamheid</vt:lpstr>
      <vt:lpstr>Toelichting EMVI BPKV</vt:lpstr>
      <vt:lpstr>Beoordeling met M.A.R.K.</vt:lpstr>
      <vt:lpstr>Beoordeling met M.A.R.K.</vt:lpstr>
      <vt:lpstr>Vragen? </vt:lpstr>
      <vt:lpstr>Aanbestedingsdossier Vraag Specificatie Eisen (VSE) – Scope</vt:lpstr>
      <vt:lpstr>Aanbestedingsdossier Vraag Specificatie Eisen (VSE) – Diensten</vt:lpstr>
      <vt:lpstr>Aanbestedingsdossier Vraag Specificatie Eisen (VSE) – Eisen</vt:lpstr>
      <vt:lpstr>Aanbestedingsdossier Vraag Specificatie Eisen (VSE) – wijzigingen</vt:lpstr>
      <vt:lpstr>Vragen? </vt:lpstr>
      <vt:lpstr>iWKS proces in RODS</vt:lpstr>
      <vt:lpstr>Inhoud presentatie</vt:lpstr>
      <vt:lpstr>Verschillen WKS1.3 en iWKS</vt:lpstr>
      <vt:lpstr>Ontwikkeling, Inkoop, Verantwoordelijkheid en Coördinatie (1)</vt:lpstr>
      <vt:lpstr>Ontwikkeling, Inkoop, Verantwoordelijkheid en Coördinatie (2)</vt:lpstr>
      <vt:lpstr>Ontwikkeling, Inkoop, Verantwoordelijkheid en Coördinatie (3)</vt:lpstr>
      <vt:lpstr>Processchema</vt:lpstr>
      <vt:lpstr>Vragen?</vt:lpstr>
      <vt:lpstr>Veiligheid in RODS</vt:lpstr>
      <vt:lpstr>Inhoud presentatie</vt:lpstr>
      <vt:lpstr>Wettelijke verplichting Opdrachtgever</vt:lpstr>
      <vt:lpstr>Beleid RWS - V&amp;G plan ontwerpfase (IVP) (1)</vt:lpstr>
      <vt:lpstr>Beleid RWS - Integraal Veiligheids Plan (IVP) (2)</vt:lpstr>
      <vt:lpstr>Beleid RWS - Integraal Veiligheids Dossier</vt:lpstr>
      <vt:lpstr>IVP/IVD in contract RODS (1)</vt:lpstr>
      <vt:lpstr>Vragen?</vt:lpstr>
    </vt:vector>
  </TitlesOfParts>
  <Company>Rijkswaterstaat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Verstraeten, Arno (CIV)</dc:creator>
  <dc:description>Template by Orange Pepper_x000d_
2018</dc:description>
  <cp:lastModifiedBy>Poutsma, Erik (PPO)</cp:lastModifiedBy>
  <cp:revision>257</cp:revision>
  <dcterms:created xsi:type="dcterms:W3CDTF">2018-04-16T08:21:44Z</dcterms:created>
  <dcterms:modified xsi:type="dcterms:W3CDTF">2020-12-08T16:40:58Z</dcterms:modified>
</cp:coreProperties>
</file>