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9" autoAdjust="0"/>
    <p:restoredTop sz="94660"/>
  </p:normalViewPr>
  <p:slideViewPr>
    <p:cSldViewPr>
      <p:cViewPr varScale="1">
        <p:scale>
          <a:sx n="104" d="100"/>
          <a:sy n="104" d="100"/>
        </p:scale>
        <p:origin x="96" y="2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74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25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44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10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6469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668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11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30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46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4517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91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4B90-5F3D-4E50-A2ED-FAC59CAA5D3F}" type="datetimeFigureOut">
              <a:rPr lang="nl-NL" smtClean="0"/>
              <a:t>28-10-2021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636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jnrGs7oUm1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300" y="836712"/>
            <a:ext cx="10972800" cy="2434282"/>
          </a:xfrm>
        </p:spPr>
        <p:txBody>
          <a:bodyPr>
            <a:normAutofit/>
          </a:bodyPr>
          <a:lstStyle/>
          <a:p>
            <a:r>
              <a:rPr lang="nl-NL" sz="2200" dirty="0" smtClean="0"/>
              <a:t>Ter ondersteuning van de marktconsultatie een uitleg van het bouwblok 3BB (Bediening, besturing en bewaking bruggen)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38300" y="3501008"/>
            <a:ext cx="10742984" cy="1396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1800" u="sng" dirty="0">
                <a:hlinkClick r:id="rId2"/>
              </a:rPr>
              <a:t>https://youtu.be/jnrGs7oUm1s</a:t>
            </a:r>
            <a:endParaRPr lang="nl-NL" sz="1800" dirty="0"/>
          </a:p>
          <a:p>
            <a:endParaRPr lang="nl-NL" sz="1800" dirty="0"/>
          </a:p>
        </p:txBody>
      </p:sp>
    </p:spTree>
    <p:extLst>
      <p:ext uri="{BB962C8B-B14F-4D97-AF65-F5344CB8AC3E}">
        <p14:creationId xmlns:p14="http://schemas.microsoft.com/office/powerpoint/2010/main" val="3669744280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Rijkswaterstaat">
      <a:dk1>
        <a:sysClr val="windowText" lastClr="000000"/>
      </a:dk1>
      <a:lt1>
        <a:sysClr val="window" lastClr="FFFFFF"/>
      </a:lt1>
      <a:dk2>
        <a:srgbClr val="007BC7"/>
      </a:dk2>
      <a:lt2>
        <a:srgbClr val="F9E11E"/>
      </a:lt2>
      <a:accent1>
        <a:srgbClr val="F9E11E"/>
      </a:accent1>
      <a:accent2>
        <a:srgbClr val="007BC7"/>
      </a:accent2>
      <a:accent3>
        <a:srgbClr val="D52B1E"/>
      </a:accent3>
      <a:accent4>
        <a:srgbClr val="8FCAE7"/>
      </a:accent4>
      <a:accent5>
        <a:srgbClr val="39870C"/>
      </a:accent5>
      <a:accent6>
        <a:srgbClr val="FFB612"/>
      </a:accent6>
      <a:hlink>
        <a:srgbClr val="007BC7"/>
      </a:hlink>
      <a:folHlink>
        <a:srgbClr val="A90061"/>
      </a:folHlink>
    </a:clrScheme>
    <a:fontScheme name="Rijkswaterstaa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Rijkshuisstijl Geel">
      <a:srgbClr val="F9E11E"/>
    </a:custClr>
    <a:custClr name="Rijkshuisstijl Donkergeel">
      <a:srgbClr val="FFB612"/>
    </a:custClr>
    <a:custClr name="Rijkshuisstijl Oranje">
      <a:srgbClr val="E17000"/>
    </a:custClr>
    <a:custClr name="Rijkshuisstijl Rood">
      <a:srgbClr val="D52B1E"/>
    </a:custClr>
    <a:custClr name="Rijkshuisstijl Robijnrood">
      <a:srgbClr val="CA005D"/>
    </a:custClr>
    <a:custClr name="Rijkshuisstijl Roze">
      <a:srgbClr val="F092CD"/>
    </a:custClr>
    <a:custClr name="Rijkshuisstijl Violet">
      <a:srgbClr val="A90061"/>
    </a:custClr>
    <a:custClr name="Rijkshuisstijl Paars">
      <a:srgbClr val="42145F"/>
    </a:custClr>
    <a:custClr name="Rijkshuisstijl Lichtblauw">
      <a:srgbClr val="8FCAE7"/>
    </a:custClr>
    <a:custClr name="Rijkshuisstijl Hemelblauw">
      <a:srgbClr val="007BC7"/>
    </a:custClr>
    <a:custClr name="Rijkshuisstijl Mintgroen">
      <a:srgbClr val="76D2B6"/>
    </a:custClr>
    <a:custClr name="Rijkshuisstijl Groen">
      <a:srgbClr val="39870C"/>
    </a:custClr>
    <a:custClr name="Rijkshuisstijl Mosgroen">
      <a:srgbClr val="777C00"/>
    </a:custClr>
    <a:custClr name="Rijkshuisstijl Donkergroen">
      <a:srgbClr val="275937"/>
    </a:custClr>
    <a:custClr name="Rijkshuisstijl Donkerbruin">
      <a:srgbClr val="673327"/>
    </a:custClr>
    <a:custClr name="Rijkshuisstijl Bruin">
      <a:srgbClr val="94710A"/>
    </a:custClr>
  </a:custClrLst>
  <a:extLst>
    <a:ext uri="{05A4C25C-085E-4340-85A3-A5531E510DB2}">
      <thm15:themeFamily xmlns:thm15="http://schemas.microsoft.com/office/thememl/2012/main" name="Presentatie3" id="{681A9343-2EB0-45A5-9538-0413F9509372}" vid="{E09780DD-CAD6-46F8-AE3D-50FD0D50B3B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</TotalTime>
  <Words>23</Words>
  <Application>Microsoft Office PowerPoint</Application>
  <PresentationFormat>Breedbeeld</PresentationFormat>
  <Paragraphs>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Verdana</vt:lpstr>
      <vt:lpstr>Blank</vt:lpstr>
      <vt:lpstr>Ter ondersteuning van de marktconsultatie een uitleg van het bouwblok 3BB (Bediening, besturing en bewaking bruggen) 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 ondersteuning van de marktconsultatie een uitleg van het bouwblok 3BB (Bediening, besturing en bewaking bruggen) </dc:title>
  <dc:creator>Goorden, Louis (CIV)</dc:creator>
  <cp:lastModifiedBy>Goorden, Louis (CIV)</cp:lastModifiedBy>
  <cp:revision>1</cp:revision>
  <dcterms:created xsi:type="dcterms:W3CDTF">2021-10-28T06:47:08Z</dcterms:created>
  <dcterms:modified xsi:type="dcterms:W3CDTF">2021-10-28T06:56:43Z</dcterms:modified>
</cp:coreProperties>
</file>