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40" r:id="rId5"/>
    <p:sldMasterId id="2147483668" r:id="rId6"/>
  </p:sldMasterIdLst>
  <p:notesMasterIdLst>
    <p:notesMasterId r:id="rId26"/>
  </p:notesMasterIdLst>
  <p:sldIdLst>
    <p:sldId id="257" r:id="rId7"/>
    <p:sldId id="526" r:id="rId8"/>
    <p:sldId id="528" r:id="rId9"/>
    <p:sldId id="527" r:id="rId10"/>
    <p:sldId id="282" r:id="rId11"/>
    <p:sldId id="530" r:id="rId12"/>
    <p:sldId id="2086" r:id="rId13"/>
    <p:sldId id="531" r:id="rId14"/>
    <p:sldId id="532" r:id="rId15"/>
    <p:sldId id="533" r:id="rId16"/>
    <p:sldId id="534" r:id="rId17"/>
    <p:sldId id="536" r:id="rId18"/>
    <p:sldId id="2077" r:id="rId19"/>
    <p:sldId id="2084" r:id="rId20"/>
    <p:sldId id="540" r:id="rId21"/>
    <p:sldId id="2083" r:id="rId22"/>
    <p:sldId id="2085" r:id="rId23"/>
    <p:sldId id="542" r:id="rId24"/>
    <p:sldId id="284" r:id="rId25"/>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37"/>
    <a:srgbClr val="FFF19B"/>
    <a:srgbClr val="0099DA"/>
    <a:srgbClr val="00833C"/>
    <a:srgbClr val="9CE0FF"/>
    <a:srgbClr val="B4533C"/>
    <a:srgbClr val="8064A2"/>
    <a:srgbClr val="E44057"/>
    <a:srgbClr val="FA665F"/>
    <a:srgbClr val="FFB5A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46F6F2-3F46-4275-9FBE-3CCA8F1BB3D6}" v="4" dt="2021-06-17T09:05:04.65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16" autoAdjust="0"/>
    <p:restoredTop sz="87730" autoAdjust="0"/>
  </p:normalViewPr>
  <p:slideViewPr>
    <p:cSldViewPr snapToGrid="0" snapToObjects="1">
      <p:cViewPr varScale="1">
        <p:scale>
          <a:sx n="96" d="100"/>
          <a:sy n="96" d="100"/>
        </p:scale>
        <p:origin x="1526" y="67"/>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35" d="100"/>
          <a:sy n="135" d="100"/>
        </p:scale>
        <p:origin x="-4592"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de Bruijn | WFC Experience" userId="e9c77a50-6440-44e1-8ba9-bb11898de44b" providerId="ADAL" clId="{F61B7DC1-05CA-4E4C-8D47-5896A6D6741F}"/>
    <pc:docChg chg="undo redo custSel addSld delSld modSld">
      <pc:chgData name="David de Bruijn | WFC Experience" userId="e9c77a50-6440-44e1-8ba9-bb11898de44b" providerId="ADAL" clId="{F61B7DC1-05CA-4E4C-8D47-5896A6D6741F}" dt="2021-06-10T12:18:06.241" v="184" actId="20577"/>
      <pc:docMkLst>
        <pc:docMk/>
      </pc:docMkLst>
      <pc:sldChg chg="modSp mod">
        <pc:chgData name="David de Bruijn | WFC Experience" userId="e9c77a50-6440-44e1-8ba9-bb11898de44b" providerId="ADAL" clId="{F61B7DC1-05CA-4E4C-8D47-5896A6D6741F}" dt="2021-06-10T12:04:56.437" v="0" actId="20577"/>
        <pc:sldMkLst>
          <pc:docMk/>
          <pc:sldMk cId="2456609977" sldId="528"/>
        </pc:sldMkLst>
        <pc:spChg chg="mod">
          <ac:chgData name="David de Bruijn | WFC Experience" userId="e9c77a50-6440-44e1-8ba9-bb11898de44b" providerId="ADAL" clId="{F61B7DC1-05CA-4E4C-8D47-5896A6D6741F}" dt="2021-06-10T12:04:56.437" v="0" actId="20577"/>
          <ac:spMkLst>
            <pc:docMk/>
            <pc:sldMk cId="2456609977" sldId="528"/>
            <ac:spMk id="6" creationId="{B12E87C9-E4A5-CC4D-A5D1-9F3C214A04BA}"/>
          </ac:spMkLst>
        </pc:spChg>
      </pc:sldChg>
      <pc:sldChg chg="modSp mod">
        <pc:chgData name="David de Bruijn | WFC Experience" userId="e9c77a50-6440-44e1-8ba9-bb11898de44b" providerId="ADAL" clId="{F61B7DC1-05CA-4E4C-8D47-5896A6D6741F}" dt="2021-06-10T12:18:06.241" v="184" actId="20577"/>
        <pc:sldMkLst>
          <pc:docMk/>
          <pc:sldMk cId="3689315399" sldId="2086"/>
        </pc:sldMkLst>
        <pc:spChg chg="mod">
          <ac:chgData name="David de Bruijn | WFC Experience" userId="e9c77a50-6440-44e1-8ba9-bb11898de44b" providerId="ADAL" clId="{F61B7DC1-05CA-4E4C-8D47-5896A6D6741F}" dt="2021-06-10T12:18:06.241" v="184" actId="20577"/>
          <ac:spMkLst>
            <pc:docMk/>
            <pc:sldMk cId="3689315399" sldId="2086"/>
            <ac:spMk id="3" creationId="{1D3BB216-8538-4F16-AF30-CA070A2F595F}"/>
          </ac:spMkLst>
        </pc:spChg>
      </pc:sldChg>
      <pc:sldChg chg="addSp delSp modSp new del mod">
        <pc:chgData name="David de Bruijn | WFC Experience" userId="e9c77a50-6440-44e1-8ba9-bb11898de44b" providerId="ADAL" clId="{F61B7DC1-05CA-4E4C-8D47-5896A6D6741F}" dt="2021-06-10T12:17:12.035" v="145" actId="47"/>
        <pc:sldMkLst>
          <pc:docMk/>
          <pc:sldMk cId="2339093374" sldId="2087"/>
        </pc:sldMkLst>
        <pc:spChg chg="del">
          <ac:chgData name="David de Bruijn | WFC Experience" userId="e9c77a50-6440-44e1-8ba9-bb11898de44b" providerId="ADAL" clId="{F61B7DC1-05CA-4E4C-8D47-5896A6D6741F}" dt="2021-06-10T12:07:35.315" v="17" actId="478"/>
          <ac:spMkLst>
            <pc:docMk/>
            <pc:sldMk cId="2339093374" sldId="2087"/>
            <ac:spMk id="2" creationId="{40A86193-EB47-4763-8AFB-98F24FB67C08}"/>
          </ac:spMkLst>
        </pc:spChg>
        <pc:spChg chg="del">
          <ac:chgData name="David de Bruijn | WFC Experience" userId="e9c77a50-6440-44e1-8ba9-bb11898de44b" providerId="ADAL" clId="{F61B7DC1-05CA-4E4C-8D47-5896A6D6741F}" dt="2021-06-10T12:07:32.751" v="16" actId="478"/>
          <ac:spMkLst>
            <pc:docMk/>
            <pc:sldMk cId="2339093374" sldId="2087"/>
            <ac:spMk id="3" creationId="{D66CA53A-A12A-4481-A170-2ACAA11B7582}"/>
          </ac:spMkLst>
        </pc:spChg>
        <pc:spChg chg="add mod">
          <ac:chgData name="David de Bruijn | WFC Experience" userId="e9c77a50-6440-44e1-8ba9-bb11898de44b" providerId="ADAL" clId="{F61B7DC1-05CA-4E4C-8D47-5896A6D6741F}" dt="2021-06-10T12:06:02.169" v="4"/>
          <ac:spMkLst>
            <pc:docMk/>
            <pc:sldMk cId="2339093374" sldId="2087"/>
            <ac:spMk id="4" creationId="{600616D7-4D7C-4BCF-B684-B51D54EC3D6C}"/>
          </ac:spMkLst>
        </pc:spChg>
        <pc:spChg chg="add mod">
          <ac:chgData name="David de Bruijn | WFC Experience" userId="e9c77a50-6440-44e1-8ba9-bb11898de44b" providerId="ADAL" clId="{F61B7DC1-05CA-4E4C-8D47-5896A6D6741F}" dt="2021-06-10T12:12:31.090" v="78" actId="14861"/>
          <ac:spMkLst>
            <pc:docMk/>
            <pc:sldMk cId="2339093374" sldId="2087"/>
            <ac:spMk id="8" creationId="{CACFD802-69E6-4837-BD20-84F395AD780E}"/>
          </ac:spMkLst>
        </pc:spChg>
        <pc:spChg chg="add mod">
          <ac:chgData name="David de Bruijn | WFC Experience" userId="e9c77a50-6440-44e1-8ba9-bb11898de44b" providerId="ADAL" clId="{F61B7DC1-05CA-4E4C-8D47-5896A6D6741F}" dt="2021-06-10T12:12:18.700" v="76" actId="14861"/>
          <ac:spMkLst>
            <pc:docMk/>
            <pc:sldMk cId="2339093374" sldId="2087"/>
            <ac:spMk id="9" creationId="{5A1295D6-0DFB-40BB-AC9B-7D5EE2503CF3}"/>
          </ac:spMkLst>
        </pc:spChg>
        <pc:spChg chg="add mod ord">
          <ac:chgData name="David de Bruijn | WFC Experience" userId="e9c77a50-6440-44e1-8ba9-bb11898de44b" providerId="ADAL" clId="{F61B7DC1-05CA-4E4C-8D47-5896A6D6741F}" dt="2021-06-10T12:12:56.628" v="80" actId="164"/>
          <ac:spMkLst>
            <pc:docMk/>
            <pc:sldMk cId="2339093374" sldId="2087"/>
            <ac:spMk id="11" creationId="{C37BBD5B-8908-45C6-9E80-9EA469D7F5BF}"/>
          </ac:spMkLst>
        </pc:spChg>
        <pc:spChg chg="add mod ord">
          <ac:chgData name="David de Bruijn | WFC Experience" userId="e9c77a50-6440-44e1-8ba9-bb11898de44b" providerId="ADAL" clId="{F61B7DC1-05CA-4E4C-8D47-5896A6D6741F}" dt="2021-06-10T12:12:56.628" v="80" actId="164"/>
          <ac:spMkLst>
            <pc:docMk/>
            <pc:sldMk cId="2339093374" sldId="2087"/>
            <ac:spMk id="12" creationId="{68761213-8156-4565-90F1-E88C958B90B3}"/>
          </ac:spMkLst>
        </pc:spChg>
        <pc:spChg chg="add mod">
          <ac:chgData name="David de Bruijn | WFC Experience" userId="e9c77a50-6440-44e1-8ba9-bb11898de44b" providerId="ADAL" clId="{F61B7DC1-05CA-4E4C-8D47-5896A6D6741F}" dt="2021-06-10T12:12:56.628" v="80" actId="164"/>
          <ac:spMkLst>
            <pc:docMk/>
            <pc:sldMk cId="2339093374" sldId="2087"/>
            <ac:spMk id="13" creationId="{EFB2702E-F1D6-4D03-A584-2313824BCA8A}"/>
          </ac:spMkLst>
        </pc:spChg>
        <pc:spChg chg="mod">
          <ac:chgData name="David de Bruijn | WFC Experience" userId="e9c77a50-6440-44e1-8ba9-bb11898de44b" providerId="ADAL" clId="{F61B7DC1-05CA-4E4C-8D47-5896A6D6741F}" dt="2021-06-10T12:14:20.502" v="91" actId="207"/>
          <ac:spMkLst>
            <pc:docMk/>
            <pc:sldMk cId="2339093374" sldId="2087"/>
            <ac:spMk id="16" creationId="{EF0EC969-47EA-4862-A395-0D519A64947A}"/>
          </ac:spMkLst>
        </pc:spChg>
        <pc:spChg chg="mod">
          <ac:chgData name="David de Bruijn | WFC Experience" userId="e9c77a50-6440-44e1-8ba9-bb11898de44b" providerId="ADAL" clId="{F61B7DC1-05CA-4E4C-8D47-5896A6D6741F}" dt="2021-06-10T12:14:15.596" v="90" actId="207"/>
          <ac:spMkLst>
            <pc:docMk/>
            <pc:sldMk cId="2339093374" sldId="2087"/>
            <ac:spMk id="17" creationId="{9C7DD907-076D-4B4B-AFBF-D28660D286F0}"/>
          </ac:spMkLst>
        </pc:spChg>
        <pc:spChg chg="mod">
          <ac:chgData name="David de Bruijn | WFC Experience" userId="e9c77a50-6440-44e1-8ba9-bb11898de44b" providerId="ADAL" clId="{F61B7DC1-05CA-4E4C-8D47-5896A6D6741F}" dt="2021-06-10T12:16:00.187" v="144" actId="404"/>
          <ac:spMkLst>
            <pc:docMk/>
            <pc:sldMk cId="2339093374" sldId="2087"/>
            <ac:spMk id="18" creationId="{C8FC1042-42B1-4EBD-A561-0A6E7B4C1E5B}"/>
          </ac:spMkLst>
        </pc:spChg>
        <pc:grpChg chg="add mod">
          <ac:chgData name="David de Bruijn | WFC Experience" userId="e9c77a50-6440-44e1-8ba9-bb11898de44b" providerId="ADAL" clId="{F61B7DC1-05CA-4E4C-8D47-5896A6D6741F}" dt="2021-06-10T12:12:56.628" v="80" actId="164"/>
          <ac:grpSpMkLst>
            <pc:docMk/>
            <pc:sldMk cId="2339093374" sldId="2087"/>
            <ac:grpSpMk id="14" creationId="{F6CE317A-E953-4BEC-A9DB-2ECF88F52E0A}"/>
          </ac:grpSpMkLst>
        </pc:grpChg>
        <pc:grpChg chg="add mod">
          <ac:chgData name="David de Bruijn | WFC Experience" userId="e9c77a50-6440-44e1-8ba9-bb11898de44b" providerId="ADAL" clId="{F61B7DC1-05CA-4E4C-8D47-5896A6D6741F}" dt="2021-06-10T12:13:27.334" v="87" actId="1076"/>
          <ac:grpSpMkLst>
            <pc:docMk/>
            <pc:sldMk cId="2339093374" sldId="2087"/>
            <ac:grpSpMk id="15" creationId="{C015FFA4-B995-483E-B75F-553CFBB738FE}"/>
          </ac:grpSpMkLst>
        </pc:grpChg>
        <pc:picChg chg="add mod">
          <ac:chgData name="David de Bruijn | WFC Experience" userId="e9c77a50-6440-44e1-8ba9-bb11898de44b" providerId="ADAL" clId="{F61B7DC1-05CA-4E4C-8D47-5896A6D6741F}" dt="2021-06-10T12:06:02.169" v="4"/>
          <ac:picMkLst>
            <pc:docMk/>
            <pc:sldMk cId="2339093374" sldId="2087"/>
            <ac:picMk id="5" creationId="{14961BC8-3737-45C4-8A95-5D3A25ADF9CE}"/>
          </ac:picMkLst>
        </pc:picChg>
        <pc:picChg chg="add mod ord modCrop">
          <ac:chgData name="David de Bruijn | WFC Experience" userId="e9c77a50-6440-44e1-8ba9-bb11898de44b" providerId="ADAL" clId="{F61B7DC1-05CA-4E4C-8D47-5896A6D6741F}" dt="2021-06-10T12:07:37.859" v="19" actId="1076"/>
          <ac:picMkLst>
            <pc:docMk/>
            <pc:sldMk cId="2339093374" sldId="2087"/>
            <ac:picMk id="7" creationId="{2B6336C2-ECF1-4C2D-AFF7-8B5FE3E8D4C3}"/>
          </ac:picMkLst>
        </pc:picChg>
        <pc:picChg chg="add mod">
          <ac:chgData name="David de Bruijn | WFC Experience" userId="e9c77a50-6440-44e1-8ba9-bb11898de44b" providerId="ADAL" clId="{F61B7DC1-05CA-4E4C-8D47-5896A6D6741F}" dt="2021-06-10T12:12:24.976" v="77" actId="14861"/>
          <ac:picMkLst>
            <pc:docMk/>
            <pc:sldMk cId="2339093374" sldId="2087"/>
            <ac:picMk id="10" creationId="{25464374-B711-4C8A-9C60-FC8EC772AF37}"/>
          </ac:picMkLst>
        </pc:picChg>
      </pc:sldChg>
      <pc:sldChg chg="new del">
        <pc:chgData name="David de Bruijn | WFC Experience" userId="e9c77a50-6440-44e1-8ba9-bb11898de44b" providerId="ADAL" clId="{F61B7DC1-05CA-4E4C-8D47-5896A6D6741F}" dt="2021-06-10T12:05:52.241" v="2" actId="680"/>
        <pc:sldMkLst>
          <pc:docMk/>
          <pc:sldMk cId="2451126005" sldId="2087"/>
        </pc:sldMkLst>
      </pc:sldChg>
    </pc:docChg>
  </pc:docChgLst>
  <pc:docChgLst>
    <pc:chgData name="David de Bruijn | WFC Experience" userId="e9c77a50-6440-44e1-8ba9-bb11898de44b" providerId="ADAL" clId="{000F6556-2EB6-4E3A-8001-BAEBFAAEBD0D}"/>
    <pc:docChg chg="undo redo custSel addSld delSld modSld sldOrd modMainMaster">
      <pc:chgData name="David de Bruijn | WFC Experience" userId="e9c77a50-6440-44e1-8ba9-bb11898de44b" providerId="ADAL" clId="{000F6556-2EB6-4E3A-8001-BAEBFAAEBD0D}" dt="2021-05-25T14:14:01.220" v="5921" actId="20577"/>
      <pc:docMkLst>
        <pc:docMk/>
      </pc:docMkLst>
      <pc:sldChg chg="del">
        <pc:chgData name="David de Bruijn | WFC Experience" userId="e9c77a50-6440-44e1-8ba9-bb11898de44b" providerId="ADAL" clId="{000F6556-2EB6-4E3A-8001-BAEBFAAEBD0D}" dt="2021-05-18T14:29:24.292" v="200" actId="47"/>
        <pc:sldMkLst>
          <pc:docMk/>
          <pc:sldMk cId="1540935283" sldId="256"/>
        </pc:sldMkLst>
      </pc:sldChg>
      <pc:sldChg chg="addSp delSp modSp add del mod">
        <pc:chgData name="David de Bruijn | WFC Experience" userId="e9c77a50-6440-44e1-8ba9-bb11898de44b" providerId="ADAL" clId="{000F6556-2EB6-4E3A-8001-BAEBFAAEBD0D}" dt="2021-05-25T11:41:34.746" v="4294" actId="20577"/>
        <pc:sldMkLst>
          <pc:docMk/>
          <pc:sldMk cId="1639161688" sldId="257"/>
        </pc:sldMkLst>
        <pc:spChg chg="add mod">
          <ac:chgData name="David de Bruijn | WFC Experience" userId="e9c77a50-6440-44e1-8ba9-bb11898de44b" providerId="ADAL" clId="{000F6556-2EB6-4E3A-8001-BAEBFAAEBD0D}" dt="2021-05-20T14:37:15.963" v="4088" actId="14100"/>
          <ac:spMkLst>
            <pc:docMk/>
            <pc:sldMk cId="1639161688" sldId="257"/>
            <ac:spMk id="3" creationId="{4014C51C-1860-4266-B561-4CB9A3330732}"/>
          </ac:spMkLst>
        </pc:spChg>
        <pc:spChg chg="add del mod">
          <ac:chgData name="David de Bruijn | WFC Experience" userId="e9c77a50-6440-44e1-8ba9-bb11898de44b" providerId="ADAL" clId="{000F6556-2EB6-4E3A-8001-BAEBFAAEBD0D}" dt="2021-05-20T14:28:34.897" v="4027" actId="21"/>
          <ac:spMkLst>
            <pc:docMk/>
            <pc:sldMk cId="1639161688" sldId="257"/>
            <ac:spMk id="3" creationId="{D7D804D6-5015-458D-B0B5-BBC6A2ED009C}"/>
          </ac:spMkLst>
        </pc:spChg>
        <pc:spChg chg="add del mod">
          <ac:chgData name="David de Bruijn | WFC Experience" userId="e9c77a50-6440-44e1-8ba9-bb11898de44b" providerId="ADAL" clId="{000F6556-2EB6-4E3A-8001-BAEBFAAEBD0D}" dt="2021-05-20T14:37:58.503" v="4093" actId="478"/>
          <ac:spMkLst>
            <pc:docMk/>
            <pc:sldMk cId="1639161688" sldId="257"/>
            <ac:spMk id="5" creationId="{C311D81A-1F38-45CE-BD76-1EEBC3F0AA84}"/>
          </ac:spMkLst>
        </pc:spChg>
        <pc:spChg chg="add mod">
          <ac:chgData name="David de Bruijn | WFC Experience" userId="e9c77a50-6440-44e1-8ba9-bb11898de44b" providerId="ADAL" clId="{000F6556-2EB6-4E3A-8001-BAEBFAAEBD0D}" dt="2021-05-25T11:41:34.746" v="4294" actId="20577"/>
          <ac:spMkLst>
            <pc:docMk/>
            <pc:sldMk cId="1639161688" sldId="257"/>
            <ac:spMk id="8" creationId="{4998FD28-141A-4546-8136-0AA1CDF38C49}"/>
          </ac:spMkLst>
        </pc:spChg>
        <pc:spChg chg="add mod">
          <ac:chgData name="David de Bruijn | WFC Experience" userId="e9c77a50-6440-44e1-8ba9-bb11898de44b" providerId="ADAL" clId="{000F6556-2EB6-4E3A-8001-BAEBFAAEBD0D}" dt="2021-05-25T11:41:24.812" v="4285" actId="20577"/>
          <ac:spMkLst>
            <pc:docMk/>
            <pc:sldMk cId="1639161688" sldId="257"/>
            <ac:spMk id="9" creationId="{C1B08E74-4AEF-42E4-9187-419E39E24992}"/>
          </ac:spMkLst>
        </pc:spChg>
        <pc:picChg chg="add mod">
          <ac:chgData name="David de Bruijn | WFC Experience" userId="e9c77a50-6440-44e1-8ba9-bb11898de44b" providerId="ADAL" clId="{000F6556-2EB6-4E3A-8001-BAEBFAAEBD0D}" dt="2021-05-20T14:36:44.772" v="4080"/>
          <ac:picMkLst>
            <pc:docMk/>
            <pc:sldMk cId="1639161688" sldId="257"/>
            <ac:picMk id="2" creationId="{1A0E36F6-C74D-4C26-A804-4FC03451FCDC}"/>
          </ac:picMkLst>
        </pc:picChg>
        <pc:picChg chg="del">
          <ac:chgData name="David de Bruijn | WFC Experience" userId="e9c77a50-6440-44e1-8ba9-bb11898de44b" providerId="ADAL" clId="{000F6556-2EB6-4E3A-8001-BAEBFAAEBD0D}" dt="2021-05-20T12:55:15.753" v="1694" actId="478"/>
          <ac:picMkLst>
            <pc:docMk/>
            <pc:sldMk cId="1639161688" sldId="257"/>
            <ac:picMk id="2" creationId="{C4E03AE4-EE8D-7A45-95BA-9D4F6DC8E8F9}"/>
          </ac:picMkLst>
        </pc:picChg>
        <pc:picChg chg="add mod">
          <ac:chgData name="David de Bruijn | WFC Experience" userId="e9c77a50-6440-44e1-8ba9-bb11898de44b" providerId="ADAL" clId="{000F6556-2EB6-4E3A-8001-BAEBFAAEBD0D}" dt="2021-05-20T14:37:20.703" v="4090" actId="14100"/>
          <ac:picMkLst>
            <pc:docMk/>
            <pc:sldMk cId="1639161688" sldId="257"/>
            <ac:picMk id="4" creationId="{63F22953-86DE-4486-9675-E77290850B29}"/>
          </ac:picMkLst>
        </pc:picChg>
        <pc:picChg chg="add del mod">
          <ac:chgData name="David de Bruijn | WFC Experience" userId="e9c77a50-6440-44e1-8ba9-bb11898de44b" providerId="ADAL" clId="{000F6556-2EB6-4E3A-8001-BAEBFAAEBD0D}" dt="2021-05-20T14:28:34.897" v="4027" actId="21"/>
          <ac:picMkLst>
            <pc:docMk/>
            <pc:sldMk cId="1639161688" sldId="257"/>
            <ac:picMk id="5" creationId="{8FA6F914-A912-4C49-916F-8A0D5997E4FF}"/>
          </ac:picMkLst>
        </pc:picChg>
        <pc:picChg chg="add del mod ord modCrop">
          <ac:chgData name="David de Bruijn | WFC Experience" userId="e9c77a50-6440-44e1-8ba9-bb11898de44b" providerId="ADAL" clId="{000F6556-2EB6-4E3A-8001-BAEBFAAEBD0D}" dt="2021-05-20T14:28:34.897" v="4027" actId="21"/>
          <ac:picMkLst>
            <pc:docMk/>
            <pc:sldMk cId="1639161688" sldId="257"/>
            <ac:picMk id="7" creationId="{21079CEB-D915-49F8-AECE-9CD80733A22C}"/>
          </ac:picMkLst>
        </pc:picChg>
        <pc:picChg chg="add mod">
          <ac:chgData name="David de Bruijn | WFC Experience" userId="e9c77a50-6440-44e1-8ba9-bb11898de44b" providerId="ADAL" clId="{000F6556-2EB6-4E3A-8001-BAEBFAAEBD0D}" dt="2021-05-20T14:38:18.816" v="4097" actId="1076"/>
          <ac:picMkLst>
            <pc:docMk/>
            <pc:sldMk cId="1639161688" sldId="257"/>
            <ac:picMk id="7" creationId="{31B014B9-EDFC-4052-9CAB-4AF5EFAE838C}"/>
          </ac:picMkLst>
        </pc:picChg>
      </pc:sldChg>
      <pc:sldChg chg="addSp delSp modSp add del mod ord modTransition setBg">
        <pc:chgData name="David de Bruijn | WFC Experience" userId="e9c77a50-6440-44e1-8ba9-bb11898de44b" providerId="ADAL" clId="{000F6556-2EB6-4E3A-8001-BAEBFAAEBD0D}" dt="2021-05-20T12:56:02.021" v="1701" actId="47"/>
        <pc:sldMkLst>
          <pc:docMk/>
          <pc:sldMk cId="983175749" sldId="281"/>
        </pc:sldMkLst>
        <pc:spChg chg="del">
          <ac:chgData name="David de Bruijn | WFC Experience" userId="e9c77a50-6440-44e1-8ba9-bb11898de44b" providerId="ADAL" clId="{000F6556-2EB6-4E3A-8001-BAEBFAAEBD0D}" dt="2021-05-18T14:52:11.507" v="526" actId="478"/>
          <ac:spMkLst>
            <pc:docMk/>
            <pc:sldMk cId="983175749" sldId="281"/>
            <ac:spMk id="2" creationId="{FBEA0A75-E65C-4CCD-AE8C-DC4CB6B27F02}"/>
          </ac:spMkLst>
        </pc:spChg>
        <pc:spChg chg="add del mod">
          <ac:chgData name="David de Bruijn | WFC Experience" userId="e9c77a50-6440-44e1-8ba9-bb11898de44b" providerId="ADAL" clId="{000F6556-2EB6-4E3A-8001-BAEBFAAEBD0D}" dt="2021-05-20T12:50:54.630" v="1628" actId="478"/>
          <ac:spMkLst>
            <pc:docMk/>
            <pc:sldMk cId="983175749" sldId="281"/>
            <ac:spMk id="3" creationId="{B85F658F-DF3C-497F-A317-B948D40E6A79}"/>
          </ac:spMkLst>
        </pc:spChg>
        <pc:spChg chg="del mod">
          <ac:chgData name="David de Bruijn | WFC Experience" userId="e9c77a50-6440-44e1-8ba9-bb11898de44b" providerId="ADAL" clId="{000F6556-2EB6-4E3A-8001-BAEBFAAEBD0D}" dt="2021-05-19T07:51:30.076" v="658" actId="478"/>
          <ac:spMkLst>
            <pc:docMk/>
            <pc:sldMk cId="983175749" sldId="281"/>
            <ac:spMk id="4" creationId="{B73594C8-BB5F-4283-A1ED-CD6002B3A68D}"/>
          </ac:spMkLst>
        </pc:spChg>
        <pc:spChg chg="add del mod">
          <ac:chgData name="David de Bruijn | WFC Experience" userId="e9c77a50-6440-44e1-8ba9-bb11898de44b" providerId="ADAL" clId="{000F6556-2EB6-4E3A-8001-BAEBFAAEBD0D}" dt="2021-05-20T12:55:24.060" v="1695" actId="21"/>
          <ac:spMkLst>
            <pc:docMk/>
            <pc:sldMk cId="983175749" sldId="281"/>
            <ac:spMk id="6" creationId="{0191A26F-7512-4DC9-9356-263F1BF41C9A}"/>
          </ac:spMkLst>
        </pc:spChg>
        <pc:spChg chg="add del mod">
          <ac:chgData name="David de Bruijn | WFC Experience" userId="e9c77a50-6440-44e1-8ba9-bb11898de44b" providerId="ADAL" clId="{000F6556-2EB6-4E3A-8001-BAEBFAAEBD0D}" dt="2021-05-18T14:52:08.718" v="525" actId="478"/>
          <ac:spMkLst>
            <pc:docMk/>
            <pc:sldMk cId="983175749" sldId="281"/>
            <ac:spMk id="6" creationId="{9F703546-4203-4371-ABD7-A58C906F1A7A}"/>
          </ac:spMkLst>
        </pc:spChg>
        <pc:spChg chg="add mod">
          <ac:chgData name="David de Bruijn | WFC Experience" userId="e9c77a50-6440-44e1-8ba9-bb11898de44b" providerId="ADAL" clId="{000F6556-2EB6-4E3A-8001-BAEBFAAEBD0D}" dt="2021-05-19T07:49:06.093" v="657" actId="20577"/>
          <ac:spMkLst>
            <pc:docMk/>
            <pc:sldMk cId="983175749" sldId="281"/>
            <ac:spMk id="7" creationId="{F7CC3D48-F6A9-42D4-AD5D-B5909105F097}"/>
          </ac:spMkLst>
        </pc:spChg>
        <pc:spChg chg="add del mod">
          <ac:chgData name="David de Bruijn | WFC Experience" userId="e9c77a50-6440-44e1-8ba9-bb11898de44b" providerId="ADAL" clId="{000F6556-2EB6-4E3A-8001-BAEBFAAEBD0D}" dt="2021-05-20T12:53:18.923" v="1677" actId="478"/>
          <ac:spMkLst>
            <pc:docMk/>
            <pc:sldMk cId="983175749" sldId="281"/>
            <ac:spMk id="15" creationId="{D8AA45ED-CA80-4FD9-8D0A-4858D2533DB3}"/>
          </ac:spMkLst>
        </pc:spChg>
        <pc:picChg chg="add del mod">
          <ac:chgData name="David de Bruijn | WFC Experience" userId="e9c77a50-6440-44e1-8ba9-bb11898de44b" providerId="ADAL" clId="{000F6556-2EB6-4E3A-8001-BAEBFAAEBD0D}" dt="2021-05-20T11:33:05.307" v="1126" actId="931"/>
          <ac:picMkLst>
            <pc:docMk/>
            <pc:sldMk cId="983175749" sldId="281"/>
            <ac:picMk id="4" creationId="{E98750C7-EEA3-4403-998A-B2DE1EC75E3F}"/>
          </ac:picMkLst>
        </pc:picChg>
        <pc:picChg chg="mod modCrop">
          <ac:chgData name="David de Bruijn | WFC Experience" userId="e9c77a50-6440-44e1-8ba9-bb11898de44b" providerId="ADAL" clId="{000F6556-2EB6-4E3A-8001-BAEBFAAEBD0D}" dt="2021-05-18T14:52:01.958" v="524" actId="732"/>
          <ac:picMkLst>
            <pc:docMk/>
            <pc:sldMk cId="983175749" sldId="281"/>
            <ac:picMk id="5" creationId="{D14D5777-8426-4FC0-A7FD-E21FF62D1F87}"/>
          </ac:picMkLst>
        </pc:picChg>
        <pc:picChg chg="add del mod">
          <ac:chgData name="David de Bruijn | WFC Experience" userId="e9c77a50-6440-44e1-8ba9-bb11898de44b" providerId="ADAL" clId="{000F6556-2EB6-4E3A-8001-BAEBFAAEBD0D}" dt="2021-05-20T12:49:05.580" v="1616" actId="478"/>
          <ac:picMkLst>
            <pc:docMk/>
            <pc:sldMk cId="983175749" sldId="281"/>
            <ac:picMk id="8" creationId="{7F21C8DF-C0B8-42BE-B06E-6182A38EE288}"/>
          </ac:picMkLst>
        </pc:picChg>
        <pc:picChg chg="add del mod">
          <ac:chgData name="David de Bruijn | WFC Experience" userId="e9c77a50-6440-44e1-8ba9-bb11898de44b" providerId="ADAL" clId="{000F6556-2EB6-4E3A-8001-BAEBFAAEBD0D}" dt="2021-05-18T14:46:59.277" v="497" actId="931"/>
          <ac:picMkLst>
            <pc:docMk/>
            <pc:sldMk cId="983175749" sldId="281"/>
            <ac:picMk id="9" creationId="{0FCFA321-4EB0-4A1A-813A-055F1021DC5D}"/>
          </ac:picMkLst>
        </pc:picChg>
        <pc:picChg chg="add del mod">
          <ac:chgData name="David de Bruijn | WFC Experience" userId="e9c77a50-6440-44e1-8ba9-bb11898de44b" providerId="ADAL" clId="{000F6556-2EB6-4E3A-8001-BAEBFAAEBD0D}" dt="2021-05-20T12:51:05.918" v="1630" actId="478"/>
          <ac:picMkLst>
            <pc:docMk/>
            <pc:sldMk cId="983175749" sldId="281"/>
            <ac:picMk id="9" creationId="{4E767936-1E20-401C-A0AF-D13B23B31BAE}"/>
          </ac:picMkLst>
        </pc:picChg>
        <pc:picChg chg="add del mod">
          <ac:chgData name="David de Bruijn | WFC Experience" userId="e9c77a50-6440-44e1-8ba9-bb11898de44b" providerId="ADAL" clId="{000F6556-2EB6-4E3A-8001-BAEBFAAEBD0D}" dt="2021-05-20T11:45:20.916" v="1196" actId="931"/>
          <ac:picMkLst>
            <pc:docMk/>
            <pc:sldMk cId="983175749" sldId="281"/>
            <ac:picMk id="11" creationId="{321DFADD-F715-450A-AEA7-8A604925D3B1}"/>
          </ac:picMkLst>
        </pc:picChg>
        <pc:picChg chg="add del mod">
          <ac:chgData name="David de Bruijn | WFC Experience" userId="e9c77a50-6440-44e1-8ba9-bb11898de44b" providerId="ADAL" clId="{000F6556-2EB6-4E3A-8001-BAEBFAAEBD0D}" dt="2021-05-18T14:50:54.816" v="512" actId="931"/>
          <ac:picMkLst>
            <pc:docMk/>
            <pc:sldMk cId="983175749" sldId="281"/>
            <ac:picMk id="11" creationId="{65DDCDBF-0E9E-464F-A0D1-D291B3BE72D7}"/>
          </ac:picMkLst>
        </pc:picChg>
        <pc:picChg chg="add del mod modCrop">
          <ac:chgData name="David de Bruijn | WFC Experience" userId="e9c77a50-6440-44e1-8ba9-bb11898de44b" providerId="ADAL" clId="{000F6556-2EB6-4E3A-8001-BAEBFAAEBD0D}" dt="2021-05-20T11:45:20.050" v="1194" actId="931"/>
          <ac:picMkLst>
            <pc:docMk/>
            <pc:sldMk cId="983175749" sldId="281"/>
            <ac:picMk id="13" creationId="{AD5D1717-57F7-43D3-9523-7AFB83D5B9C9}"/>
          </ac:picMkLst>
        </pc:picChg>
        <pc:picChg chg="add del mod">
          <ac:chgData name="David de Bruijn | WFC Experience" userId="e9c77a50-6440-44e1-8ba9-bb11898de44b" providerId="ADAL" clId="{000F6556-2EB6-4E3A-8001-BAEBFAAEBD0D}" dt="2021-05-18T14:50:54.266" v="509" actId="931"/>
          <ac:picMkLst>
            <pc:docMk/>
            <pc:sldMk cId="983175749" sldId="281"/>
            <ac:picMk id="13" creationId="{CA52CE42-7978-4206-BA32-FA1FA96CEAB4}"/>
          </ac:picMkLst>
        </pc:picChg>
        <pc:picChg chg="add del mod modCrop">
          <ac:chgData name="David de Bruijn | WFC Experience" userId="e9c77a50-6440-44e1-8ba9-bb11898de44b" providerId="ADAL" clId="{000F6556-2EB6-4E3A-8001-BAEBFAAEBD0D}" dt="2021-05-20T12:50:39.298" v="1625" actId="478"/>
          <ac:picMkLst>
            <pc:docMk/>
            <pc:sldMk cId="983175749" sldId="281"/>
            <ac:picMk id="14" creationId="{6CD32F47-58B9-49B3-A48D-878F6BB8FBD3}"/>
          </ac:picMkLst>
        </pc:picChg>
      </pc:sldChg>
      <pc:sldChg chg="addSp delSp modSp mod ord setBg">
        <pc:chgData name="David de Bruijn | WFC Experience" userId="e9c77a50-6440-44e1-8ba9-bb11898de44b" providerId="ADAL" clId="{000F6556-2EB6-4E3A-8001-BAEBFAAEBD0D}" dt="2021-05-25T12:43:48.505" v="5798" actId="14861"/>
        <pc:sldMkLst>
          <pc:docMk/>
          <pc:sldMk cId="3551988593" sldId="282"/>
        </pc:sldMkLst>
        <pc:spChg chg="add mod">
          <ac:chgData name="David de Bruijn | WFC Experience" userId="e9c77a50-6440-44e1-8ba9-bb11898de44b" providerId="ADAL" clId="{000F6556-2EB6-4E3A-8001-BAEBFAAEBD0D}" dt="2021-05-25T12:43:48.505" v="5798" actId="14861"/>
          <ac:spMkLst>
            <pc:docMk/>
            <pc:sldMk cId="3551988593" sldId="282"/>
            <ac:spMk id="2" creationId="{9FB95F5B-8656-4D63-AEEB-7FBF92781E8B}"/>
          </ac:spMkLst>
        </pc:spChg>
        <pc:spChg chg="add mod">
          <ac:chgData name="David de Bruijn | WFC Experience" userId="e9c77a50-6440-44e1-8ba9-bb11898de44b" providerId="ADAL" clId="{000F6556-2EB6-4E3A-8001-BAEBFAAEBD0D}" dt="2021-05-20T14:41:10.352" v="4161" actId="14100"/>
          <ac:spMkLst>
            <pc:docMk/>
            <pc:sldMk cId="3551988593" sldId="282"/>
            <ac:spMk id="3" creationId="{B5FAE334-AC28-4A94-A791-FB421DD88E07}"/>
          </ac:spMkLst>
        </pc:spChg>
        <pc:spChg chg="add del mod">
          <ac:chgData name="David de Bruijn | WFC Experience" userId="e9c77a50-6440-44e1-8ba9-bb11898de44b" providerId="ADAL" clId="{000F6556-2EB6-4E3A-8001-BAEBFAAEBD0D}" dt="2021-05-20T14:40:33.394" v="4154" actId="478"/>
          <ac:spMkLst>
            <pc:docMk/>
            <pc:sldMk cId="3551988593" sldId="282"/>
            <ac:spMk id="4" creationId="{0176E430-3FB3-40BB-99CF-34C5E8E6CAE2}"/>
          </ac:spMkLst>
        </pc:spChg>
        <pc:spChg chg="add mod">
          <ac:chgData name="David de Bruijn | WFC Experience" userId="e9c77a50-6440-44e1-8ba9-bb11898de44b" providerId="ADAL" clId="{000F6556-2EB6-4E3A-8001-BAEBFAAEBD0D}" dt="2021-05-18T14:59:57.004" v="568" actId="207"/>
          <ac:spMkLst>
            <pc:docMk/>
            <pc:sldMk cId="3551988593" sldId="282"/>
            <ac:spMk id="7" creationId="{E3F1D592-99D5-4E06-A489-67F38F05E36B}"/>
          </ac:spMkLst>
        </pc:spChg>
        <pc:picChg chg="del">
          <ac:chgData name="David de Bruijn | WFC Experience" userId="e9c77a50-6440-44e1-8ba9-bb11898de44b" providerId="ADAL" clId="{000F6556-2EB6-4E3A-8001-BAEBFAAEBD0D}" dt="2021-05-18T14:35:46.275" v="279" actId="478"/>
          <ac:picMkLst>
            <pc:docMk/>
            <pc:sldMk cId="3551988593" sldId="282"/>
            <ac:picMk id="2" creationId="{3CB999EB-60FF-A840-A6BD-306DD38BE9CB}"/>
          </ac:picMkLst>
        </pc:picChg>
        <pc:picChg chg="add mod modCrop">
          <ac:chgData name="David de Bruijn | WFC Experience" userId="e9c77a50-6440-44e1-8ba9-bb11898de44b" providerId="ADAL" clId="{000F6556-2EB6-4E3A-8001-BAEBFAAEBD0D}" dt="2021-05-20T14:41:14.476" v="4162" actId="1076"/>
          <ac:picMkLst>
            <pc:docMk/>
            <pc:sldMk cId="3551988593" sldId="282"/>
            <ac:picMk id="5" creationId="{7AF70AA0-7BE1-4AC4-8E17-C9D3D24A5471}"/>
          </ac:picMkLst>
        </pc:picChg>
        <pc:picChg chg="add del mod">
          <ac:chgData name="David de Bruijn | WFC Experience" userId="e9c77a50-6440-44e1-8ba9-bb11898de44b" providerId="ADAL" clId="{000F6556-2EB6-4E3A-8001-BAEBFAAEBD0D}" dt="2021-05-20T11:58:51.126" v="1241" actId="478"/>
          <ac:picMkLst>
            <pc:docMk/>
            <pc:sldMk cId="3551988593" sldId="282"/>
            <ac:picMk id="5" creationId="{A5EF112B-497F-4D81-9514-3915F1B40AE0}"/>
          </ac:picMkLst>
        </pc:picChg>
        <pc:picChg chg="add del mod modCrop">
          <ac:chgData name="David de Bruijn | WFC Experience" userId="e9c77a50-6440-44e1-8ba9-bb11898de44b" providerId="ADAL" clId="{000F6556-2EB6-4E3A-8001-BAEBFAAEBD0D}" dt="2021-05-25T12:02:41.659" v="4849" actId="478"/>
          <ac:picMkLst>
            <pc:docMk/>
            <pc:sldMk cId="3551988593" sldId="282"/>
            <ac:picMk id="6" creationId="{360DECB8-A736-4370-9A0D-43D1FED70070}"/>
          </ac:picMkLst>
        </pc:picChg>
        <pc:picChg chg="add mod ord">
          <ac:chgData name="David de Bruijn | WFC Experience" userId="e9c77a50-6440-44e1-8ba9-bb11898de44b" providerId="ADAL" clId="{000F6556-2EB6-4E3A-8001-BAEBFAAEBD0D}" dt="2021-05-25T12:03:58.752" v="4858" actId="1076"/>
          <ac:picMkLst>
            <pc:docMk/>
            <pc:sldMk cId="3551988593" sldId="282"/>
            <ac:picMk id="8" creationId="{FEB5DB0D-1456-4C5E-9F51-784620C23DE0}"/>
          </ac:picMkLst>
        </pc:picChg>
        <pc:cxnChg chg="add del mod">
          <ac:chgData name="David de Bruijn | WFC Experience" userId="e9c77a50-6440-44e1-8ba9-bb11898de44b" providerId="ADAL" clId="{000F6556-2EB6-4E3A-8001-BAEBFAAEBD0D}" dt="2021-05-18T14:40:33.555" v="367" actId="478"/>
          <ac:cxnSpMkLst>
            <pc:docMk/>
            <pc:sldMk cId="3551988593" sldId="282"/>
            <ac:cxnSpMk id="6" creationId="{607D38A0-7E7F-499D-92CB-BD07B1B2D890}"/>
          </ac:cxnSpMkLst>
        </pc:cxnChg>
      </pc:sldChg>
      <pc:sldChg chg="addSp delSp modSp mod">
        <pc:chgData name="David de Bruijn | WFC Experience" userId="e9c77a50-6440-44e1-8ba9-bb11898de44b" providerId="ADAL" clId="{000F6556-2EB6-4E3A-8001-BAEBFAAEBD0D}" dt="2021-05-19T09:43:27.445" v="1008" actId="1076"/>
        <pc:sldMkLst>
          <pc:docMk/>
          <pc:sldMk cId="4232666055" sldId="284"/>
        </pc:sldMkLst>
        <pc:spChg chg="del mod">
          <ac:chgData name="David de Bruijn | WFC Experience" userId="e9c77a50-6440-44e1-8ba9-bb11898de44b" providerId="ADAL" clId="{000F6556-2EB6-4E3A-8001-BAEBFAAEBD0D}" dt="2021-05-19T09:43:01.944" v="1004" actId="478"/>
          <ac:spMkLst>
            <pc:docMk/>
            <pc:sldMk cId="4232666055" sldId="284"/>
            <ac:spMk id="2" creationId="{CB652BCF-D942-426A-AFF5-2E00575CED8C}"/>
          </ac:spMkLst>
        </pc:spChg>
        <pc:spChg chg="add del mod">
          <ac:chgData name="David de Bruijn | WFC Experience" userId="e9c77a50-6440-44e1-8ba9-bb11898de44b" providerId="ADAL" clId="{000F6556-2EB6-4E3A-8001-BAEBFAAEBD0D}" dt="2021-05-19T09:43:04.613" v="1005" actId="478"/>
          <ac:spMkLst>
            <pc:docMk/>
            <pc:sldMk cId="4232666055" sldId="284"/>
            <ac:spMk id="5" creationId="{C6BB2B70-3F03-461D-991F-4F752BC32D52}"/>
          </ac:spMkLst>
        </pc:spChg>
        <pc:picChg chg="add mod">
          <ac:chgData name="David de Bruijn | WFC Experience" userId="e9c77a50-6440-44e1-8ba9-bb11898de44b" providerId="ADAL" clId="{000F6556-2EB6-4E3A-8001-BAEBFAAEBD0D}" dt="2021-05-19T09:43:27.445" v="1008" actId="1076"/>
          <ac:picMkLst>
            <pc:docMk/>
            <pc:sldMk cId="4232666055" sldId="284"/>
            <ac:picMk id="7" creationId="{F7228CE9-9445-44D0-B391-E20C8FEAA9E3}"/>
          </ac:picMkLst>
        </pc:picChg>
      </pc:sldChg>
      <pc:sldChg chg="addSp delSp modSp mod">
        <pc:chgData name="David de Bruijn | WFC Experience" userId="e9c77a50-6440-44e1-8ba9-bb11898de44b" providerId="ADAL" clId="{000F6556-2EB6-4E3A-8001-BAEBFAAEBD0D}" dt="2021-05-25T14:14:01.220" v="5921" actId="20577"/>
        <pc:sldMkLst>
          <pc:docMk/>
          <pc:sldMk cId="1327998553" sldId="526"/>
        </pc:sldMkLst>
        <pc:spChg chg="mod">
          <ac:chgData name="David de Bruijn | WFC Experience" userId="e9c77a50-6440-44e1-8ba9-bb11898de44b" providerId="ADAL" clId="{000F6556-2EB6-4E3A-8001-BAEBFAAEBD0D}" dt="2021-05-18T13:08:32.810" v="0" actId="404"/>
          <ac:spMkLst>
            <pc:docMk/>
            <pc:sldMk cId="1327998553" sldId="526"/>
            <ac:spMk id="2" creationId="{DD9FDFFC-AE82-7D4E-AE39-FC8936B56CD6}"/>
          </ac:spMkLst>
        </pc:spChg>
        <pc:spChg chg="mod">
          <ac:chgData name="David de Bruijn | WFC Experience" userId="e9c77a50-6440-44e1-8ba9-bb11898de44b" providerId="ADAL" clId="{000F6556-2EB6-4E3A-8001-BAEBFAAEBD0D}" dt="2021-05-25T14:14:01.220" v="5921" actId="20577"/>
          <ac:spMkLst>
            <pc:docMk/>
            <pc:sldMk cId="1327998553" sldId="526"/>
            <ac:spMk id="3" creationId="{F2441DD2-5491-2C44-BFEB-E417089758CF}"/>
          </ac:spMkLst>
        </pc:spChg>
        <pc:spChg chg="add del mod">
          <ac:chgData name="David de Bruijn | WFC Experience" userId="e9c77a50-6440-44e1-8ba9-bb11898de44b" providerId="ADAL" clId="{000F6556-2EB6-4E3A-8001-BAEBFAAEBD0D}" dt="2021-05-19T07:53:29.664" v="681" actId="478"/>
          <ac:spMkLst>
            <pc:docMk/>
            <pc:sldMk cId="1327998553" sldId="526"/>
            <ac:spMk id="9" creationId="{3610B501-A48E-49E4-869C-03BEE295C85B}"/>
          </ac:spMkLst>
        </pc:spChg>
        <pc:picChg chg="add del mod">
          <ac:chgData name="David de Bruijn | WFC Experience" userId="e9c77a50-6440-44e1-8ba9-bb11898de44b" providerId="ADAL" clId="{000F6556-2EB6-4E3A-8001-BAEBFAAEBD0D}" dt="2021-05-19T07:53:37.536" v="685" actId="931"/>
          <ac:picMkLst>
            <pc:docMk/>
            <pc:sldMk cId="1327998553" sldId="526"/>
            <ac:picMk id="10" creationId="{291A91BF-B0B8-4F04-AEB5-97C5126C3CB4}"/>
          </ac:picMkLst>
        </pc:picChg>
        <pc:picChg chg="add mod">
          <ac:chgData name="David de Bruijn | WFC Experience" userId="e9c77a50-6440-44e1-8ba9-bb11898de44b" providerId="ADAL" clId="{000F6556-2EB6-4E3A-8001-BAEBFAAEBD0D}" dt="2021-05-19T07:53:48.614" v="687" actId="1076"/>
          <ac:picMkLst>
            <pc:docMk/>
            <pc:sldMk cId="1327998553" sldId="526"/>
            <ac:picMk id="13" creationId="{3BCFF1BD-C575-4416-BE3A-619D129FB7A3}"/>
          </ac:picMkLst>
        </pc:picChg>
      </pc:sldChg>
      <pc:sldChg chg="addSp delSp modSp mod setBg">
        <pc:chgData name="David de Bruijn | WFC Experience" userId="e9c77a50-6440-44e1-8ba9-bb11898de44b" providerId="ADAL" clId="{000F6556-2EB6-4E3A-8001-BAEBFAAEBD0D}" dt="2021-05-25T11:59:41.253" v="4830" actId="20577"/>
        <pc:sldMkLst>
          <pc:docMk/>
          <pc:sldMk cId="4097521855" sldId="527"/>
        </pc:sldMkLst>
        <pc:spChg chg="add del mod">
          <ac:chgData name="David de Bruijn | WFC Experience" userId="e9c77a50-6440-44e1-8ba9-bb11898de44b" providerId="ADAL" clId="{000F6556-2EB6-4E3A-8001-BAEBFAAEBD0D}" dt="2021-05-25T11:50:24.191" v="4442" actId="478"/>
          <ac:spMkLst>
            <pc:docMk/>
            <pc:sldMk cId="4097521855" sldId="527"/>
            <ac:spMk id="2" creationId="{76050D30-C85E-4D31-82E9-8BF119EFD5E7}"/>
          </ac:spMkLst>
        </pc:spChg>
        <pc:spChg chg="del mod">
          <ac:chgData name="David de Bruijn | WFC Experience" userId="e9c77a50-6440-44e1-8ba9-bb11898de44b" providerId="ADAL" clId="{000F6556-2EB6-4E3A-8001-BAEBFAAEBD0D}" dt="2021-05-19T07:55:49.747" v="698" actId="478"/>
          <ac:spMkLst>
            <pc:docMk/>
            <pc:sldMk cId="4097521855" sldId="527"/>
            <ac:spMk id="2" creationId="{B3D83F29-010A-C84F-8792-478F8F4DD871}"/>
          </ac:spMkLst>
        </pc:spChg>
        <pc:spChg chg="mod">
          <ac:chgData name="David de Bruijn | WFC Experience" userId="e9c77a50-6440-44e1-8ba9-bb11898de44b" providerId="ADAL" clId="{000F6556-2EB6-4E3A-8001-BAEBFAAEBD0D}" dt="2021-05-25T11:59:41.253" v="4830" actId="20577"/>
          <ac:spMkLst>
            <pc:docMk/>
            <pc:sldMk cId="4097521855" sldId="527"/>
            <ac:spMk id="3" creationId="{D52DCA3F-DF1C-624A-BC21-A332DBA98E3B}"/>
          </ac:spMkLst>
        </pc:spChg>
        <pc:spChg chg="add del mod">
          <ac:chgData name="David de Bruijn | WFC Experience" userId="e9c77a50-6440-44e1-8ba9-bb11898de44b" providerId="ADAL" clId="{000F6556-2EB6-4E3A-8001-BAEBFAAEBD0D}" dt="2021-05-19T07:55:51.701" v="699" actId="478"/>
          <ac:spMkLst>
            <pc:docMk/>
            <pc:sldMk cId="4097521855" sldId="527"/>
            <ac:spMk id="5" creationId="{EEEB2DA5-5F55-40B4-967B-1F86307D4756}"/>
          </ac:spMkLst>
        </pc:spChg>
        <pc:picChg chg="add mod">
          <ac:chgData name="David de Bruijn | WFC Experience" userId="e9c77a50-6440-44e1-8ba9-bb11898de44b" providerId="ADAL" clId="{000F6556-2EB6-4E3A-8001-BAEBFAAEBD0D}" dt="2021-05-25T11:50:39.338" v="4444" actId="1076"/>
          <ac:picMkLst>
            <pc:docMk/>
            <pc:sldMk cId="4097521855" sldId="527"/>
            <ac:picMk id="5" creationId="{5169A801-90F4-40A5-9DBC-EF7D3579EE29}"/>
          </ac:picMkLst>
        </pc:picChg>
        <pc:picChg chg="add del mod">
          <ac:chgData name="David de Bruijn | WFC Experience" userId="e9c77a50-6440-44e1-8ba9-bb11898de44b" providerId="ADAL" clId="{000F6556-2EB6-4E3A-8001-BAEBFAAEBD0D}" dt="2021-05-25T11:48:59.047" v="4409" actId="478"/>
          <ac:picMkLst>
            <pc:docMk/>
            <pc:sldMk cId="4097521855" sldId="527"/>
            <ac:picMk id="7" creationId="{26950110-1F4F-4C2F-9FEB-A6D31F5E8832}"/>
          </ac:picMkLst>
        </pc:picChg>
        <pc:picChg chg="del mod">
          <ac:chgData name="David de Bruijn | WFC Experience" userId="e9c77a50-6440-44e1-8ba9-bb11898de44b" providerId="ADAL" clId="{000F6556-2EB6-4E3A-8001-BAEBFAAEBD0D}" dt="2021-05-18T14:35:40.373" v="278" actId="21"/>
          <ac:picMkLst>
            <pc:docMk/>
            <pc:sldMk cId="4097521855" sldId="527"/>
            <ac:picMk id="8" creationId="{668E7FEE-FA76-0E41-A9E3-47188CEA6935}"/>
          </ac:picMkLst>
        </pc:picChg>
        <pc:picChg chg="mod modCrop">
          <ac:chgData name="David de Bruijn | WFC Experience" userId="e9c77a50-6440-44e1-8ba9-bb11898de44b" providerId="ADAL" clId="{000F6556-2EB6-4E3A-8001-BAEBFAAEBD0D}" dt="2021-05-18T14:58:43.526" v="561" actId="18131"/>
          <ac:picMkLst>
            <pc:docMk/>
            <pc:sldMk cId="4097521855" sldId="527"/>
            <ac:picMk id="9" creationId="{DC8651E7-B3E5-433D-9176-252199557366}"/>
          </ac:picMkLst>
        </pc:picChg>
      </pc:sldChg>
      <pc:sldChg chg="addSp delSp modSp mod setBg">
        <pc:chgData name="David de Bruijn | WFC Experience" userId="e9c77a50-6440-44e1-8ba9-bb11898de44b" providerId="ADAL" clId="{000F6556-2EB6-4E3A-8001-BAEBFAAEBD0D}" dt="2021-05-25T11:47:43.085" v="4408" actId="14100"/>
        <pc:sldMkLst>
          <pc:docMk/>
          <pc:sldMk cId="2456609977" sldId="528"/>
        </pc:sldMkLst>
        <pc:spChg chg="del mod">
          <ac:chgData name="David de Bruijn | WFC Experience" userId="e9c77a50-6440-44e1-8ba9-bb11898de44b" providerId="ADAL" clId="{000F6556-2EB6-4E3A-8001-BAEBFAAEBD0D}" dt="2021-05-19T07:54:46.224" v="690" actId="478"/>
          <ac:spMkLst>
            <pc:docMk/>
            <pc:sldMk cId="2456609977" sldId="528"/>
            <ac:spMk id="2" creationId="{B3D83F29-010A-C84F-8792-478F8F4DD871}"/>
          </ac:spMkLst>
        </pc:spChg>
        <pc:spChg chg="del">
          <ac:chgData name="David de Bruijn | WFC Experience" userId="e9c77a50-6440-44e1-8ba9-bb11898de44b" providerId="ADAL" clId="{000F6556-2EB6-4E3A-8001-BAEBFAAEBD0D}" dt="2021-05-18T13:43:54.150" v="53" actId="478"/>
          <ac:spMkLst>
            <pc:docMk/>
            <pc:sldMk cId="2456609977" sldId="528"/>
            <ac:spMk id="3" creationId="{D52DCA3F-DF1C-624A-BC21-A332DBA98E3B}"/>
          </ac:spMkLst>
        </pc:spChg>
        <pc:spChg chg="add del mod">
          <ac:chgData name="David de Bruijn | WFC Experience" userId="e9c77a50-6440-44e1-8ba9-bb11898de44b" providerId="ADAL" clId="{000F6556-2EB6-4E3A-8001-BAEBFAAEBD0D}" dt="2021-05-19T07:54:48.762" v="691" actId="478"/>
          <ac:spMkLst>
            <pc:docMk/>
            <pc:sldMk cId="2456609977" sldId="528"/>
            <ac:spMk id="4" creationId="{4AA9C21E-86AE-4D7C-8441-F9ABC421B2A3}"/>
          </ac:spMkLst>
        </pc:spChg>
        <pc:spChg chg="add del mod">
          <ac:chgData name="David de Bruijn | WFC Experience" userId="e9c77a50-6440-44e1-8ba9-bb11898de44b" providerId="ADAL" clId="{000F6556-2EB6-4E3A-8001-BAEBFAAEBD0D}" dt="2021-05-18T13:43:56.632" v="54" actId="478"/>
          <ac:spMkLst>
            <pc:docMk/>
            <pc:sldMk cId="2456609977" sldId="528"/>
            <ac:spMk id="5" creationId="{064397A5-7E26-49C3-8820-431BC29F99F0}"/>
          </ac:spMkLst>
        </pc:spChg>
        <pc:spChg chg="mod">
          <ac:chgData name="David de Bruijn | WFC Experience" userId="e9c77a50-6440-44e1-8ba9-bb11898de44b" providerId="ADAL" clId="{000F6556-2EB6-4E3A-8001-BAEBFAAEBD0D}" dt="2021-05-25T11:47:43.085" v="4408" actId="14100"/>
          <ac:spMkLst>
            <pc:docMk/>
            <pc:sldMk cId="2456609977" sldId="528"/>
            <ac:spMk id="6" creationId="{B12E87C9-E4A5-CC4D-A5D1-9F3C214A04BA}"/>
          </ac:spMkLst>
        </pc:spChg>
        <pc:spChg chg="del">
          <ac:chgData name="David de Bruijn | WFC Experience" userId="e9c77a50-6440-44e1-8ba9-bb11898de44b" providerId="ADAL" clId="{000F6556-2EB6-4E3A-8001-BAEBFAAEBD0D}" dt="2021-05-18T13:54:14.310" v="66" actId="478"/>
          <ac:spMkLst>
            <pc:docMk/>
            <pc:sldMk cId="2456609977" sldId="528"/>
            <ac:spMk id="7" creationId="{12589668-3CD0-0A40-BB04-D5764B76477A}"/>
          </ac:spMkLst>
        </pc:spChg>
        <pc:picChg chg="add mod">
          <ac:chgData name="David de Bruijn | WFC Experience" userId="e9c77a50-6440-44e1-8ba9-bb11898de44b" providerId="ADAL" clId="{000F6556-2EB6-4E3A-8001-BAEBFAAEBD0D}" dt="2021-05-19T07:54:59.138" v="693" actId="1076"/>
          <ac:picMkLst>
            <pc:docMk/>
            <pc:sldMk cId="2456609977" sldId="528"/>
            <ac:picMk id="7" creationId="{F806290A-19CC-4A22-869E-5DD2F927132C}"/>
          </ac:picMkLst>
        </pc:picChg>
        <pc:picChg chg="add mod modCrop">
          <ac:chgData name="David de Bruijn | WFC Experience" userId="e9c77a50-6440-44e1-8ba9-bb11898de44b" providerId="ADAL" clId="{000F6556-2EB6-4E3A-8001-BAEBFAAEBD0D}" dt="2021-05-18T13:55:45.197" v="80" actId="18131"/>
          <ac:picMkLst>
            <pc:docMk/>
            <pc:sldMk cId="2456609977" sldId="528"/>
            <ac:picMk id="9" creationId="{ECDC70BE-6B87-4FE7-A6BF-8CBF5E7D3BA0}"/>
          </ac:picMkLst>
        </pc:picChg>
        <pc:picChg chg="del">
          <ac:chgData name="David de Bruijn | WFC Experience" userId="e9c77a50-6440-44e1-8ba9-bb11898de44b" providerId="ADAL" clId="{000F6556-2EB6-4E3A-8001-BAEBFAAEBD0D}" dt="2021-05-18T13:54:18.885" v="70" actId="478"/>
          <ac:picMkLst>
            <pc:docMk/>
            <pc:sldMk cId="2456609977" sldId="528"/>
            <ac:picMk id="10" creationId="{5592EA46-93EF-3E4B-836F-697123926305}"/>
          </ac:picMkLst>
        </pc:picChg>
        <pc:picChg chg="del">
          <ac:chgData name="David de Bruijn | WFC Experience" userId="e9c77a50-6440-44e1-8ba9-bb11898de44b" providerId="ADAL" clId="{000F6556-2EB6-4E3A-8001-BAEBFAAEBD0D}" dt="2021-05-18T13:54:17.964" v="69" actId="478"/>
          <ac:picMkLst>
            <pc:docMk/>
            <pc:sldMk cId="2456609977" sldId="528"/>
            <ac:picMk id="11" creationId="{B45E5C4D-3974-DA4C-A4D8-F26FE5E9228C}"/>
          </ac:picMkLst>
        </pc:picChg>
        <pc:picChg chg="del">
          <ac:chgData name="David de Bruijn | WFC Experience" userId="e9c77a50-6440-44e1-8ba9-bb11898de44b" providerId="ADAL" clId="{000F6556-2EB6-4E3A-8001-BAEBFAAEBD0D}" dt="2021-05-18T13:54:15.763" v="67" actId="478"/>
          <ac:picMkLst>
            <pc:docMk/>
            <pc:sldMk cId="2456609977" sldId="528"/>
            <ac:picMk id="12" creationId="{488B1209-91E9-4748-8BFE-202ADAD8964B}"/>
          </ac:picMkLst>
        </pc:picChg>
        <pc:picChg chg="del">
          <ac:chgData name="David de Bruijn | WFC Experience" userId="e9c77a50-6440-44e1-8ba9-bb11898de44b" providerId="ADAL" clId="{000F6556-2EB6-4E3A-8001-BAEBFAAEBD0D}" dt="2021-05-18T13:54:16.603" v="68" actId="478"/>
          <ac:picMkLst>
            <pc:docMk/>
            <pc:sldMk cId="2456609977" sldId="528"/>
            <ac:picMk id="13" creationId="{0125698C-2371-1A47-B01B-D17099D8D5FC}"/>
          </ac:picMkLst>
        </pc:picChg>
        <pc:picChg chg="del mod">
          <ac:chgData name="David de Bruijn | WFC Experience" userId="e9c77a50-6440-44e1-8ba9-bb11898de44b" providerId="ADAL" clId="{000F6556-2EB6-4E3A-8001-BAEBFAAEBD0D}" dt="2021-05-18T13:54:11.221" v="65" actId="478"/>
          <ac:picMkLst>
            <pc:docMk/>
            <pc:sldMk cId="2456609977" sldId="528"/>
            <ac:picMk id="14" creationId="{1B83A3BA-3132-4CBF-BE91-C784652364EB}"/>
          </ac:picMkLst>
        </pc:picChg>
        <pc:picChg chg="add del">
          <ac:chgData name="David de Bruijn | WFC Experience" userId="e9c77a50-6440-44e1-8ba9-bb11898de44b" providerId="ADAL" clId="{000F6556-2EB6-4E3A-8001-BAEBFAAEBD0D}" dt="2021-05-18T14:55:24.550" v="535" actId="478"/>
          <ac:picMkLst>
            <pc:docMk/>
            <pc:sldMk cId="2456609977" sldId="528"/>
            <ac:picMk id="16" creationId="{D0CA7171-59D0-4017-8510-CCC3CC8C2646}"/>
          </ac:picMkLst>
        </pc:picChg>
      </pc:sldChg>
      <pc:sldChg chg="addSp delSp modSp mod ord setBg">
        <pc:chgData name="David de Bruijn | WFC Experience" userId="e9c77a50-6440-44e1-8ba9-bb11898de44b" providerId="ADAL" clId="{000F6556-2EB6-4E3A-8001-BAEBFAAEBD0D}" dt="2021-05-25T12:04:56.378" v="4866" actId="20577"/>
        <pc:sldMkLst>
          <pc:docMk/>
          <pc:sldMk cId="2492827381" sldId="530"/>
        </pc:sldMkLst>
        <pc:spChg chg="del mod">
          <ac:chgData name="David de Bruijn | WFC Experience" userId="e9c77a50-6440-44e1-8ba9-bb11898de44b" providerId="ADAL" clId="{000F6556-2EB6-4E3A-8001-BAEBFAAEBD0D}" dt="2021-05-19T07:58:49.297" v="755" actId="478"/>
          <ac:spMkLst>
            <pc:docMk/>
            <pc:sldMk cId="2492827381" sldId="530"/>
            <ac:spMk id="2" creationId="{55449201-D274-44FB-B3AB-4065D56FB314}"/>
          </ac:spMkLst>
        </pc:spChg>
        <pc:spChg chg="mod">
          <ac:chgData name="David de Bruijn | WFC Experience" userId="e9c77a50-6440-44e1-8ba9-bb11898de44b" providerId="ADAL" clId="{000F6556-2EB6-4E3A-8001-BAEBFAAEBD0D}" dt="2021-05-25T12:04:56.378" v="4866" actId="20577"/>
          <ac:spMkLst>
            <pc:docMk/>
            <pc:sldMk cId="2492827381" sldId="530"/>
            <ac:spMk id="3" creationId="{B7B60E9B-FC33-4658-8FAB-1D7C8F969D9D}"/>
          </ac:spMkLst>
        </pc:spChg>
        <pc:spChg chg="add del mod">
          <ac:chgData name="David de Bruijn | WFC Experience" userId="e9c77a50-6440-44e1-8ba9-bb11898de44b" providerId="ADAL" clId="{000F6556-2EB6-4E3A-8001-BAEBFAAEBD0D}" dt="2021-05-19T07:58:51.718" v="756" actId="478"/>
          <ac:spMkLst>
            <pc:docMk/>
            <pc:sldMk cId="2492827381" sldId="530"/>
            <ac:spMk id="5" creationId="{08AA0827-655F-417E-8D0F-409FEBE92C3E}"/>
          </ac:spMkLst>
        </pc:spChg>
        <pc:spChg chg="add del mod">
          <ac:chgData name="David de Bruijn | WFC Experience" userId="e9c77a50-6440-44e1-8ba9-bb11898de44b" providerId="ADAL" clId="{000F6556-2EB6-4E3A-8001-BAEBFAAEBD0D}" dt="2021-05-20T12:23:55.986" v="1243" actId="478"/>
          <ac:spMkLst>
            <pc:docMk/>
            <pc:sldMk cId="2492827381" sldId="530"/>
            <ac:spMk id="9" creationId="{4BDF294F-03D0-4C15-B5AC-93AF4BC44F55}"/>
          </ac:spMkLst>
        </pc:spChg>
        <pc:picChg chg="add del mod modCrop">
          <ac:chgData name="David de Bruijn | WFC Experience" userId="e9c77a50-6440-44e1-8ba9-bb11898de44b" providerId="ADAL" clId="{000F6556-2EB6-4E3A-8001-BAEBFAAEBD0D}" dt="2021-05-18T15:03:07.039" v="583" actId="478"/>
          <ac:picMkLst>
            <pc:docMk/>
            <pc:sldMk cId="2492827381" sldId="530"/>
            <ac:picMk id="5" creationId="{AD4D4BB4-1346-4380-A4E7-80ED9BC7C781}"/>
          </ac:picMkLst>
        </pc:picChg>
        <pc:picChg chg="add del mod">
          <ac:chgData name="David de Bruijn | WFC Experience" userId="e9c77a50-6440-44e1-8ba9-bb11898de44b" providerId="ADAL" clId="{000F6556-2EB6-4E3A-8001-BAEBFAAEBD0D}" dt="2021-05-20T12:24:00.744" v="1244" actId="478"/>
          <ac:picMkLst>
            <pc:docMk/>
            <pc:sldMk cId="2492827381" sldId="530"/>
            <ac:picMk id="6" creationId="{22CC166C-1E37-45EB-8EA9-A9EE44528433}"/>
          </ac:picMkLst>
        </pc:picChg>
        <pc:picChg chg="add del mod">
          <ac:chgData name="David de Bruijn | WFC Experience" userId="e9c77a50-6440-44e1-8ba9-bb11898de44b" providerId="ADAL" clId="{000F6556-2EB6-4E3A-8001-BAEBFAAEBD0D}" dt="2021-05-20T11:48:06.723" v="1205" actId="21"/>
          <ac:picMkLst>
            <pc:docMk/>
            <pc:sldMk cId="2492827381" sldId="530"/>
            <ac:picMk id="7" creationId="{28AE2EA7-5CEC-4A74-AC3D-6CCB39EB31B4}"/>
          </ac:picMkLst>
        </pc:picChg>
        <pc:picChg chg="add del mod">
          <ac:chgData name="David de Bruijn | WFC Experience" userId="e9c77a50-6440-44e1-8ba9-bb11898de44b" providerId="ADAL" clId="{000F6556-2EB6-4E3A-8001-BAEBFAAEBD0D}" dt="2021-05-18T15:03:41.499" v="588" actId="478"/>
          <ac:picMkLst>
            <pc:docMk/>
            <pc:sldMk cId="2492827381" sldId="530"/>
            <ac:picMk id="7" creationId="{6B9F8423-3718-4508-AAC9-F0423C88ECDE}"/>
          </ac:picMkLst>
        </pc:picChg>
        <pc:picChg chg="del">
          <ac:chgData name="David de Bruijn | WFC Experience" userId="e9c77a50-6440-44e1-8ba9-bb11898de44b" providerId="ADAL" clId="{000F6556-2EB6-4E3A-8001-BAEBFAAEBD0D}" dt="2021-05-20T11:49:58.450" v="1222" actId="478"/>
          <ac:picMkLst>
            <pc:docMk/>
            <pc:sldMk cId="2492827381" sldId="530"/>
            <ac:picMk id="8" creationId="{0A6C0CB9-0C16-3842-B95E-E52BDE82F89D}"/>
          </ac:picMkLst>
        </pc:picChg>
        <pc:picChg chg="del">
          <ac:chgData name="David de Bruijn | WFC Experience" userId="e9c77a50-6440-44e1-8ba9-bb11898de44b" providerId="ADAL" clId="{000F6556-2EB6-4E3A-8001-BAEBFAAEBD0D}" dt="2021-05-18T15:00:57.913" v="574" actId="478"/>
          <ac:picMkLst>
            <pc:docMk/>
            <pc:sldMk cId="2492827381" sldId="530"/>
            <ac:picMk id="9" creationId="{3C52E31D-B266-4CC1-B27E-9CE86FB455ED}"/>
          </ac:picMkLst>
        </pc:picChg>
        <pc:picChg chg="add mod">
          <ac:chgData name="David de Bruijn | WFC Experience" userId="e9c77a50-6440-44e1-8ba9-bb11898de44b" providerId="ADAL" clId="{000F6556-2EB6-4E3A-8001-BAEBFAAEBD0D}" dt="2021-05-20T12:37:19.459" v="1521" actId="1076"/>
          <ac:picMkLst>
            <pc:docMk/>
            <pc:sldMk cId="2492827381" sldId="530"/>
            <ac:picMk id="10" creationId="{513EDC25-DE8D-41E1-B026-AC496AF0F7C3}"/>
          </ac:picMkLst>
        </pc:picChg>
        <pc:picChg chg="add del mod">
          <ac:chgData name="David de Bruijn | WFC Experience" userId="e9c77a50-6440-44e1-8ba9-bb11898de44b" providerId="ADAL" clId="{000F6556-2EB6-4E3A-8001-BAEBFAAEBD0D}" dt="2021-05-18T15:03:54.449" v="592" actId="478"/>
          <ac:picMkLst>
            <pc:docMk/>
            <pc:sldMk cId="2492827381" sldId="530"/>
            <ac:picMk id="11" creationId="{0E27B388-81DF-438D-B5FC-66D4E407F324}"/>
          </ac:picMkLst>
        </pc:picChg>
        <pc:picChg chg="add del mod modCrop">
          <ac:chgData name="David de Bruijn | WFC Experience" userId="e9c77a50-6440-44e1-8ba9-bb11898de44b" providerId="ADAL" clId="{000F6556-2EB6-4E3A-8001-BAEBFAAEBD0D}" dt="2021-05-20T12:33:57.956" v="1499" actId="478"/>
          <ac:picMkLst>
            <pc:docMk/>
            <pc:sldMk cId="2492827381" sldId="530"/>
            <ac:picMk id="11" creationId="{FE6C78A3-E087-4609-A2F8-0EFAD4DE34D7}"/>
          </ac:picMkLst>
        </pc:picChg>
        <pc:picChg chg="add mod modCrop">
          <ac:chgData name="David de Bruijn | WFC Experience" userId="e9c77a50-6440-44e1-8ba9-bb11898de44b" providerId="ADAL" clId="{000F6556-2EB6-4E3A-8001-BAEBFAAEBD0D}" dt="2021-05-20T12:34:21.219" v="1504" actId="2085"/>
          <ac:picMkLst>
            <pc:docMk/>
            <pc:sldMk cId="2492827381" sldId="530"/>
            <ac:picMk id="12" creationId="{3ECAA336-2B78-4108-A9DB-027E40701BA5}"/>
          </ac:picMkLst>
        </pc:picChg>
        <pc:picChg chg="add del mod">
          <ac:chgData name="David de Bruijn | WFC Experience" userId="e9c77a50-6440-44e1-8ba9-bb11898de44b" providerId="ADAL" clId="{000F6556-2EB6-4E3A-8001-BAEBFAAEBD0D}" dt="2021-05-19T07:56:53.129" v="706" actId="478"/>
          <ac:picMkLst>
            <pc:docMk/>
            <pc:sldMk cId="2492827381" sldId="530"/>
            <ac:picMk id="13" creationId="{F0F2969F-AD9E-AA4A-B6FA-2BD53407873F}"/>
          </ac:picMkLst>
        </pc:picChg>
        <pc:picChg chg="add del mod modCrop">
          <ac:chgData name="David de Bruijn | WFC Experience" userId="e9c77a50-6440-44e1-8ba9-bb11898de44b" providerId="ADAL" clId="{000F6556-2EB6-4E3A-8001-BAEBFAAEBD0D}" dt="2021-05-20T11:49:11.719" v="1216" actId="21"/>
          <ac:picMkLst>
            <pc:docMk/>
            <pc:sldMk cId="2492827381" sldId="530"/>
            <ac:picMk id="14" creationId="{697A859A-FEE7-4CCA-8463-45D694D7844E}"/>
          </ac:picMkLst>
        </pc:picChg>
      </pc:sldChg>
      <pc:sldChg chg="addSp delSp modSp mod setBg">
        <pc:chgData name="David de Bruijn | WFC Experience" userId="e9c77a50-6440-44e1-8ba9-bb11898de44b" providerId="ADAL" clId="{000F6556-2EB6-4E3A-8001-BAEBFAAEBD0D}" dt="2021-05-25T12:34:13.391" v="5416" actId="6549"/>
        <pc:sldMkLst>
          <pc:docMk/>
          <pc:sldMk cId="3987923666" sldId="531"/>
        </pc:sldMkLst>
        <pc:spChg chg="add del mod">
          <ac:chgData name="David de Bruijn | WFC Experience" userId="e9c77a50-6440-44e1-8ba9-bb11898de44b" providerId="ADAL" clId="{000F6556-2EB6-4E3A-8001-BAEBFAAEBD0D}" dt="2021-05-20T12:37:52.709" v="1523" actId="478"/>
          <ac:spMkLst>
            <pc:docMk/>
            <pc:sldMk cId="3987923666" sldId="531"/>
            <ac:spMk id="2" creationId="{39D81F65-66FF-4DB9-A2E2-CA3498245B5D}"/>
          </ac:spMkLst>
        </pc:spChg>
        <pc:spChg chg="del mod">
          <ac:chgData name="David de Bruijn | WFC Experience" userId="e9c77a50-6440-44e1-8ba9-bb11898de44b" providerId="ADAL" clId="{000F6556-2EB6-4E3A-8001-BAEBFAAEBD0D}" dt="2021-05-19T08:01:10.506" v="814" actId="478"/>
          <ac:spMkLst>
            <pc:docMk/>
            <pc:sldMk cId="3987923666" sldId="531"/>
            <ac:spMk id="2" creationId="{55449201-D274-44FB-B3AB-4065D56FB314}"/>
          </ac:spMkLst>
        </pc:spChg>
        <pc:spChg chg="mod">
          <ac:chgData name="David de Bruijn | WFC Experience" userId="e9c77a50-6440-44e1-8ba9-bb11898de44b" providerId="ADAL" clId="{000F6556-2EB6-4E3A-8001-BAEBFAAEBD0D}" dt="2021-05-25T12:34:13.391" v="5416" actId="6549"/>
          <ac:spMkLst>
            <pc:docMk/>
            <pc:sldMk cId="3987923666" sldId="531"/>
            <ac:spMk id="3" creationId="{B7B60E9B-FC33-4658-8FAB-1D7C8F969D9D}"/>
          </ac:spMkLst>
        </pc:spChg>
        <pc:spChg chg="add del mod">
          <ac:chgData name="David de Bruijn | WFC Experience" userId="e9c77a50-6440-44e1-8ba9-bb11898de44b" providerId="ADAL" clId="{000F6556-2EB6-4E3A-8001-BAEBFAAEBD0D}" dt="2021-05-19T08:01:13.246" v="815" actId="478"/>
          <ac:spMkLst>
            <pc:docMk/>
            <pc:sldMk cId="3987923666" sldId="531"/>
            <ac:spMk id="5" creationId="{F55E7946-32AF-44F9-BD79-035B4BA76D8A}"/>
          </ac:spMkLst>
        </pc:spChg>
        <pc:spChg chg="del mod">
          <ac:chgData name="David de Bruijn | WFC Experience" userId="e9c77a50-6440-44e1-8ba9-bb11898de44b" providerId="ADAL" clId="{000F6556-2EB6-4E3A-8001-BAEBFAAEBD0D}" dt="2021-05-20T11:47:06.853" v="1204" actId="478"/>
          <ac:spMkLst>
            <pc:docMk/>
            <pc:sldMk cId="3987923666" sldId="531"/>
            <ac:spMk id="8" creationId="{68B8EA24-931F-F54F-AA7C-4BA241933D58}"/>
          </ac:spMkLst>
        </pc:spChg>
        <pc:picChg chg="add del mod">
          <ac:chgData name="David de Bruijn | WFC Experience" userId="e9c77a50-6440-44e1-8ba9-bb11898de44b" providerId="ADAL" clId="{000F6556-2EB6-4E3A-8001-BAEBFAAEBD0D}" dt="2021-05-20T12:32:01.840" v="1483" actId="21"/>
          <ac:picMkLst>
            <pc:docMk/>
            <pc:sldMk cId="3987923666" sldId="531"/>
            <ac:picMk id="5" creationId="{5AD0AE01-BC44-46FF-89A5-50D7E1AF8B3A}"/>
          </ac:picMkLst>
        </pc:picChg>
        <pc:picChg chg="del">
          <ac:chgData name="David de Bruijn | WFC Experience" userId="e9c77a50-6440-44e1-8ba9-bb11898de44b" providerId="ADAL" clId="{000F6556-2EB6-4E3A-8001-BAEBFAAEBD0D}" dt="2021-05-20T11:47:03.532" v="1202" actId="478"/>
          <ac:picMkLst>
            <pc:docMk/>
            <pc:sldMk cId="3987923666" sldId="531"/>
            <ac:picMk id="6" creationId="{EDDC995B-1C2D-514A-B490-A3510ADFA76C}"/>
          </ac:picMkLst>
        </pc:picChg>
        <pc:picChg chg="add del mod">
          <ac:chgData name="David de Bruijn | WFC Experience" userId="e9c77a50-6440-44e1-8ba9-bb11898de44b" providerId="ADAL" clId="{000F6556-2EB6-4E3A-8001-BAEBFAAEBD0D}" dt="2021-05-20T12:33:09.157" v="1489" actId="478"/>
          <ac:picMkLst>
            <pc:docMk/>
            <pc:sldMk cId="3987923666" sldId="531"/>
            <ac:picMk id="7" creationId="{1C881C63-E7CC-4FC4-858E-B9B090E72DAA}"/>
          </ac:picMkLst>
        </pc:picChg>
        <pc:picChg chg="del">
          <ac:chgData name="David de Bruijn | WFC Experience" userId="e9c77a50-6440-44e1-8ba9-bb11898de44b" providerId="ADAL" clId="{000F6556-2EB6-4E3A-8001-BAEBFAAEBD0D}" dt="2021-05-20T11:47:04.993" v="1203" actId="478"/>
          <ac:picMkLst>
            <pc:docMk/>
            <pc:sldMk cId="3987923666" sldId="531"/>
            <ac:picMk id="9" creationId="{5360E7EC-7B5A-B54A-8B82-BCE86C6B66BB}"/>
          </ac:picMkLst>
        </pc:picChg>
        <pc:picChg chg="del">
          <ac:chgData name="David de Bruijn | WFC Experience" userId="e9c77a50-6440-44e1-8ba9-bb11898de44b" providerId="ADAL" clId="{000F6556-2EB6-4E3A-8001-BAEBFAAEBD0D}" dt="2021-05-19T07:59:54.139" v="759" actId="478"/>
          <ac:picMkLst>
            <pc:docMk/>
            <pc:sldMk cId="3987923666" sldId="531"/>
            <ac:picMk id="10" creationId="{9325285C-5FC2-C640-8728-241705594EAC}"/>
          </ac:picMkLst>
        </pc:picChg>
        <pc:picChg chg="add del mod">
          <ac:chgData name="David de Bruijn | WFC Experience" userId="e9c77a50-6440-44e1-8ba9-bb11898de44b" providerId="ADAL" clId="{000F6556-2EB6-4E3A-8001-BAEBFAAEBD0D}" dt="2021-05-20T12:25:47.740" v="1432" actId="478"/>
          <ac:picMkLst>
            <pc:docMk/>
            <pc:sldMk cId="3987923666" sldId="531"/>
            <ac:picMk id="11" creationId="{97D51AD0-80EF-4FEE-BF13-FB0266B4B9CD}"/>
          </ac:picMkLst>
        </pc:picChg>
        <pc:picChg chg="add mod">
          <ac:chgData name="David de Bruijn | WFC Experience" userId="e9c77a50-6440-44e1-8ba9-bb11898de44b" providerId="ADAL" clId="{000F6556-2EB6-4E3A-8001-BAEBFAAEBD0D}" dt="2021-05-20T12:34:58.897" v="1509" actId="1076"/>
          <ac:picMkLst>
            <pc:docMk/>
            <pc:sldMk cId="3987923666" sldId="531"/>
            <ac:picMk id="12" creationId="{F822FA9F-47D8-4212-98C8-FDC5253F1CC7}"/>
          </ac:picMkLst>
        </pc:picChg>
        <pc:picChg chg="add mod">
          <ac:chgData name="David de Bruijn | WFC Experience" userId="e9c77a50-6440-44e1-8ba9-bb11898de44b" providerId="ADAL" clId="{000F6556-2EB6-4E3A-8001-BAEBFAAEBD0D}" dt="2021-05-20T12:35:36.647" v="1517" actId="1076"/>
          <ac:picMkLst>
            <pc:docMk/>
            <pc:sldMk cId="3987923666" sldId="531"/>
            <ac:picMk id="13" creationId="{9549156A-F0B0-460E-BF13-7F9F3B060ED1}"/>
          </ac:picMkLst>
        </pc:picChg>
        <pc:picChg chg="add mod">
          <ac:chgData name="David de Bruijn | WFC Experience" userId="e9c77a50-6440-44e1-8ba9-bb11898de44b" providerId="ADAL" clId="{000F6556-2EB6-4E3A-8001-BAEBFAAEBD0D}" dt="2021-05-20T12:35:33.758" v="1516" actId="1076"/>
          <ac:picMkLst>
            <pc:docMk/>
            <pc:sldMk cId="3987923666" sldId="531"/>
            <ac:picMk id="14" creationId="{C71E5A4B-A917-40E4-A323-65E230063A08}"/>
          </ac:picMkLst>
        </pc:picChg>
        <pc:picChg chg="add mod">
          <ac:chgData name="David de Bruijn | WFC Experience" userId="e9c77a50-6440-44e1-8ba9-bb11898de44b" providerId="ADAL" clId="{000F6556-2EB6-4E3A-8001-BAEBFAAEBD0D}" dt="2021-05-20T12:35:39.151" v="1518" actId="1076"/>
          <ac:picMkLst>
            <pc:docMk/>
            <pc:sldMk cId="3987923666" sldId="531"/>
            <ac:picMk id="15" creationId="{5E663D37-74B2-4FFC-AC0B-E03B7DC68CA7}"/>
          </ac:picMkLst>
        </pc:picChg>
        <pc:picChg chg="add mod">
          <ac:chgData name="David de Bruijn | WFC Experience" userId="e9c77a50-6440-44e1-8ba9-bb11898de44b" providerId="ADAL" clId="{000F6556-2EB6-4E3A-8001-BAEBFAAEBD0D}" dt="2021-05-20T12:35:27.451" v="1515" actId="1076"/>
          <ac:picMkLst>
            <pc:docMk/>
            <pc:sldMk cId="3987923666" sldId="531"/>
            <ac:picMk id="16" creationId="{A84830B8-B534-4E28-AF8C-73832F806226}"/>
          </ac:picMkLst>
        </pc:picChg>
        <pc:picChg chg="add del mod">
          <ac:chgData name="David de Bruijn | WFC Experience" userId="e9c77a50-6440-44e1-8ba9-bb11898de44b" providerId="ADAL" clId="{000F6556-2EB6-4E3A-8001-BAEBFAAEBD0D}" dt="2021-05-20T12:33:29.501" v="1491" actId="21"/>
          <ac:picMkLst>
            <pc:docMk/>
            <pc:sldMk cId="3987923666" sldId="531"/>
            <ac:picMk id="17" creationId="{40342E41-47CE-4587-B751-FE83D84DD9C9}"/>
          </ac:picMkLst>
        </pc:picChg>
        <pc:picChg chg="add mod">
          <ac:chgData name="David de Bruijn | WFC Experience" userId="e9c77a50-6440-44e1-8ba9-bb11898de44b" providerId="ADAL" clId="{000F6556-2EB6-4E3A-8001-BAEBFAAEBD0D}" dt="2021-05-20T12:38:41.783" v="1527" actId="1076"/>
          <ac:picMkLst>
            <pc:docMk/>
            <pc:sldMk cId="3987923666" sldId="531"/>
            <ac:picMk id="18" creationId="{7140B6DA-0951-41A1-BA38-7583EA478E67}"/>
          </ac:picMkLst>
        </pc:picChg>
      </pc:sldChg>
      <pc:sldChg chg="addSp delSp modSp mod">
        <pc:chgData name="David de Bruijn | WFC Experience" userId="e9c77a50-6440-44e1-8ba9-bb11898de44b" providerId="ADAL" clId="{000F6556-2EB6-4E3A-8001-BAEBFAAEBD0D}" dt="2021-05-20T14:44:44.541" v="4242" actId="14100"/>
        <pc:sldMkLst>
          <pc:docMk/>
          <pc:sldMk cId="2050086434" sldId="532"/>
        </pc:sldMkLst>
        <pc:spChg chg="add del mod">
          <ac:chgData name="David de Bruijn | WFC Experience" userId="e9c77a50-6440-44e1-8ba9-bb11898de44b" providerId="ADAL" clId="{000F6556-2EB6-4E3A-8001-BAEBFAAEBD0D}" dt="2021-05-19T08:03:24.352" v="863" actId="478"/>
          <ac:spMkLst>
            <pc:docMk/>
            <pc:sldMk cId="2050086434" sldId="532"/>
            <ac:spMk id="2" creationId="{C7A47F58-79D9-4CCA-85CD-2540E2C81A54}"/>
          </ac:spMkLst>
        </pc:spChg>
        <pc:spChg chg="mod">
          <ac:chgData name="David de Bruijn | WFC Experience" userId="e9c77a50-6440-44e1-8ba9-bb11898de44b" providerId="ADAL" clId="{000F6556-2EB6-4E3A-8001-BAEBFAAEBD0D}" dt="2021-05-20T12:38:58.939" v="1528" actId="207"/>
          <ac:spMkLst>
            <pc:docMk/>
            <pc:sldMk cId="2050086434" sldId="532"/>
            <ac:spMk id="3" creationId="{B7B60E9B-FC33-4658-8FAB-1D7C8F969D9D}"/>
          </ac:spMkLst>
        </pc:spChg>
        <pc:spChg chg="add del mod">
          <ac:chgData name="David de Bruijn | WFC Experience" userId="e9c77a50-6440-44e1-8ba9-bb11898de44b" providerId="ADAL" clId="{000F6556-2EB6-4E3A-8001-BAEBFAAEBD0D}" dt="2021-05-19T08:07:54.790" v="929" actId="478"/>
          <ac:spMkLst>
            <pc:docMk/>
            <pc:sldMk cId="2050086434" sldId="532"/>
            <ac:spMk id="8" creationId="{00F1A697-0516-43D1-8246-091234ADEFC1}"/>
          </ac:spMkLst>
        </pc:spChg>
        <pc:spChg chg="add del mod">
          <ac:chgData name="David de Bruijn | WFC Experience" userId="e9c77a50-6440-44e1-8ba9-bb11898de44b" providerId="ADAL" clId="{000F6556-2EB6-4E3A-8001-BAEBFAAEBD0D}" dt="2021-05-19T08:07:48.300" v="927" actId="478"/>
          <ac:spMkLst>
            <pc:docMk/>
            <pc:sldMk cId="2050086434" sldId="532"/>
            <ac:spMk id="11" creationId="{0F208BD7-E646-46B5-A777-495061FAB76C}"/>
          </ac:spMkLst>
        </pc:spChg>
        <pc:picChg chg="add del mod">
          <ac:chgData name="David de Bruijn | WFC Experience" userId="e9c77a50-6440-44e1-8ba9-bb11898de44b" providerId="ADAL" clId="{000F6556-2EB6-4E3A-8001-BAEBFAAEBD0D}" dt="2021-05-19T08:06:45.950" v="917" actId="478"/>
          <ac:picMkLst>
            <pc:docMk/>
            <pc:sldMk cId="2050086434" sldId="532"/>
            <ac:picMk id="5" creationId="{942123BD-C77F-4A2A-801B-774F750F18F0}"/>
          </ac:picMkLst>
        </pc:picChg>
        <pc:picChg chg="mod">
          <ac:chgData name="David de Bruijn | WFC Experience" userId="e9c77a50-6440-44e1-8ba9-bb11898de44b" providerId="ADAL" clId="{000F6556-2EB6-4E3A-8001-BAEBFAAEBD0D}" dt="2021-05-20T14:44:44.541" v="4242" actId="14100"/>
          <ac:picMkLst>
            <pc:docMk/>
            <pc:sldMk cId="2050086434" sldId="532"/>
            <ac:picMk id="7" creationId="{CC827766-76C1-144C-AA24-FCA80A904C77}"/>
          </ac:picMkLst>
        </pc:picChg>
        <pc:picChg chg="mod">
          <ac:chgData name="David de Bruijn | WFC Experience" userId="e9c77a50-6440-44e1-8ba9-bb11898de44b" providerId="ADAL" clId="{000F6556-2EB6-4E3A-8001-BAEBFAAEBD0D}" dt="2021-05-20T14:44:31.846" v="4239" actId="14100"/>
          <ac:picMkLst>
            <pc:docMk/>
            <pc:sldMk cId="2050086434" sldId="532"/>
            <ac:picMk id="9" creationId="{0FA5A91D-D1ED-DA4D-A796-809C95382FA9}"/>
          </ac:picMkLst>
        </pc:picChg>
        <pc:picChg chg="del">
          <ac:chgData name="David de Bruijn | WFC Experience" userId="e9c77a50-6440-44e1-8ba9-bb11898de44b" providerId="ADAL" clId="{000F6556-2EB6-4E3A-8001-BAEBFAAEBD0D}" dt="2021-05-19T08:01:40.476" v="820" actId="478"/>
          <ac:picMkLst>
            <pc:docMk/>
            <pc:sldMk cId="2050086434" sldId="532"/>
            <ac:picMk id="10" creationId="{210E8D24-DAD1-9D47-8E7B-91A20576E6E5}"/>
          </ac:picMkLst>
        </pc:picChg>
        <pc:picChg chg="add mod">
          <ac:chgData name="David de Bruijn | WFC Experience" userId="e9c77a50-6440-44e1-8ba9-bb11898de44b" providerId="ADAL" clId="{000F6556-2EB6-4E3A-8001-BAEBFAAEBD0D}" dt="2021-05-19T08:08:04.899" v="932" actId="1076"/>
          <ac:picMkLst>
            <pc:docMk/>
            <pc:sldMk cId="2050086434" sldId="532"/>
            <ac:picMk id="13" creationId="{2F36E346-D743-4284-AFE3-80DA7C38C099}"/>
          </ac:picMkLst>
        </pc:picChg>
        <pc:picChg chg="mod">
          <ac:chgData name="David de Bruijn | WFC Experience" userId="e9c77a50-6440-44e1-8ba9-bb11898de44b" providerId="ADAL" clId="{000F6556-2EB6-4E3A-8001-BAEBFAAEBD0D}" dt="2021-05-20T14:44:35.821" v="4240" actId="14100"/>
          <ac:picMkLst>
            <pc:docMk/>
            <pc:sldMk cId="2050086434" sldId="532"/>
            <ac:picMk id="1028" creationId="{3349CB44-E2D3-4DCB-B6DE-467752AC64D8}"/>
          </ac:picMkLst>
        </pc:picChg>
      </pc:sldChg>
      <pc:sldChg chg="addSp delSp modSp mod">
        <pc:chgData name="David de Bruijn | WFC Experience" userId="e9c77a50-6440-44e1-8ba9-bb11898de44b" providerId="ADAL" clId="{000F6556-2EB6-4E3A-8001-BAEBFAAEBD0D}" dt="2021-05-19T08:09:16.662" v="936" actId="1076"/>
        <pc:sldMkLst>
          <pc:docMk/>
          <pc:sldMk cId="1217457557" sldId="533"/>
        </pc:sldMkLst>
        <pc:spChg chg="add del mod">
          <ac:chgData name="David de Bruijn | WFC Experience" userId="e9c77a50-6440-44e1-8ba9-bb11898de44b" providerId="ADAL" clId="{000F6556-2EB6-4E3A-8001-BAEBFAAEBD0D}" dt="2021-05-19T08:08:59.598" v="933" actId="478"/>
          <ac:spMkLst>
            <pc:docMk/>
            <pc:sldMk cId="1217457557" sldId="533"/>
            <ac:spMk id="3" creationId="{CBCAB6C5-6A4D-7141-9A6E-567226E608C4}"/>
          </ac:spMkLst>
        </pc:spChg>
        <pc:spChg chg="add del mod">
          <ac:chgData name="David de Bruijn | WFC Experience" userId="e9c77a50-6440-44e1-8ba9-bb11898de44b" providerId="ADAL" clId="{000F6556-2EB6-4E3A-8001-BAEBFAAEBD0D}" dt="2021-05-19T08:06:37.552" v="915" actId="478"/>
          <ac:spMkLst>
            <pc:docMk/>
            <pc:sldMk cId="1217457557" sldId="533"/>
            <ac:spMk id="5" creationId="{5AEDC630-0BF5-48BD-93ED-61688751263D}"/>
          </ac:spMkLst>
        </pc:spChg>
        <pc:spChg chg="add del mod">
          <ac:chgData name="David de Bruijn | WFC Experience" userId="e9c77a50-6440-44e1-8ba9-bb11898de44b" providerId="ADAL" clId="{000F6556-2EB6-4E3A-8001-BAEBFAAEBD0D}" dt="2021-05-19T08:09:03.390" v="934" actId="478"/>
          <ac:spMkLst>
            <pc:docMk/>
            <pc:sldMk cId="1217457557" sldId="533"/>
            <ac:spMk id="12" creationId="{49E56C24-B1F6-4FA6-9E97-8C7F54C6155B}"/>
          </ac:spMkLst>
        </pc:spChg>
        <pc:picChg chg="mod">
          <ac:chgData name="David de Bruijn | WFC Experience" userId="e9c77a50-6440-44e1-8ba9-bb11898de44b" providerId="ADAL" clId="{000F6556-2EB6-4E3A-8001-BAEBFAAEBD0D}" dt="2021-05-19T08:05:58.822" v="909" actId="1037"/>
          <ac:picMkLst>
            <pc:docMk/>
            <pc:sldMk cId="1217457557" sldId="533"/>
            <ac:picMk id="6" creationId="{E3B21C31-F60C-A44E-81F1-6D75D3AC6CA3}"/>
          </ac:picMkLst>
        </pc:picChg>
        <pc:picChg chg="mod">
          <ac:chgData name="David de Bruijn | WFC Experience" userId="e9c77a50-6440-44e1-8ba9-bb11898de44b" providerId="ADAL" clId="{000F6556-2EB6-4E3A-8001-BAEBFAAEBD0D}" dt="2021-05-19T08:05:58.822" v="909" actId="1037"/>
          <ac:picMkLst>
            <pc:docMk/>
            <pc:sldMk cId="1217457557" sldId="533"/>
            <ac:picMk id="8" creationId="{D9B954AC-D73A-4D4F-80C7-64337B5399F8}"/>
          </ac:picMkLst>
        </pc:picChg>
        <pc:picChg chg="add del mod">
          <ac:chgData name="David de Bruijn | WFC Experience" userId="e9c77a50-6440-44e1-8ba9-bb11898de44b" providerId="ADAL" clId="{000F6556-2EB6-4E3A-8001-BAEBFAAEBD0D}" dt="2021-05-19T08:06:36.803" v="913" actId="931"/>
          <ac:picMkLst>
            <pc:docMk/>
            <pc:sldMk cId="1217457557" sldId="533"/>
            <ac:picMk id="9" creationId="{386D2715-C379-406A-A727-B3CCA0DE94C0}"/>
          </ac:picMkLst>
        </pc:picChg>
        <pc:picChg chg="mod">
          <ac:chgData name="David de Bruijn | WFC Experience" userId="e9c77a50-6440-44e1-8ba9-bb11898de44b" providerId="ADAL" clId="{000F6556-2EB6-4E3A-8001-BAEBFAAEBD0D}" dt="2021-05-19T08:05:58.822" v="909" actId="1037"/>
          <ac:picMkLst>
            <pc:docMk/>
            <pc:sldMk cId="1217457557" sldId="533"/>
            <ac:picMk id="10" creationId="{09EB98C3-F932-3542-A8A1-E28D488C3A2B}"/>
          </ac:picMkLst>
        </pc:picChg>
        <pc:picChg chg="add mod">
          <ac:chgData name="David de Bruijn | WFC Experience" userId="e9c77a50-6440-44e1-8ba9-bb11898de44b" providerId="ADAL" clId="{000F6556-2EB6-4E3A-8001-BAEBFAAEBD0D}" dt="2021-05-19T08:09:16.662" v="936" actId="1076"/>
          <ac:picMkLst>
            <pc:docMk/>
            <pc:sldMk cId="1217457557" sldId="533"/>
            <ac:picMk id="14" creationId="{257F87D6-74F5-4B77-B098-23A08CDB7A2C}"/>
          </ac:picMkLst>
        </pc:picChg>
        <pc:picChg chg="del">
          <ac:chgData name="David de Bruijn | WFC Experience" userId="e9c77a50-6440-44e1-8ba9-bb11898de44b" providerId="ADAL" clId="{000F6556-2EB6-4E3A-8001-BAEBFAAEBD0D}" dt="2021-05-19T08:04:19.099" v="866" actId="478"/>
          <ac:picMkLst>
            <pc:docMk/>
            <pc:sldMk cId="1217457557" sldId="533"/>
            <ac:picMk id="15" creationId="{2EF3EA85-9A43-C443-9852-48BDDCB40895}"/>
          </ac:picMkLst>
        </pc:picChg>
      </pc:sldChg>
      <pc:sldChg chg="addSp delSp modSp mod">
        <pc:chgData name="David de Bruijn | WFC Experience" userId="e9c77a50-6440-44e1-8ba9-bb11898de44b" providerId="ADAL" clId="{000F6556-2EB6-4E3A-8001-BAEBFAAEBD0D}" dt="2021-05-25T12:35:00.650" v="5417" actId="6549"/>
        <pc:sldMkLst>
          <pc:docMk/>
          <pc:sldMk cId="1249784691" sldId="534"/>
        </pc:sldMkLst>
        <pc:spChg chg="del mod">
          <ac:chgData name="David de Bruijn | WFC Experience" userId="e9c77a50-6440-44e1-8ba9-bb11898de44b" providerId="ADAL" clId="{000F6556-2EB6-4E3A-8001-BAEBFAAEBD0D}" dt="2021-05-19T08:09:47.234" v="937" actId="478"/>
          <ac:spMkLst>
            <pc:docMk/>
            <pc:sldMk cId="1249784691" sldId="534"/>
            <ac:spMk id="2" creationId="{25A69FB6-B0BE-9943-8A3D-5CC375F4ED0F}"/>
          </ac:spMkLst>
        </pc:spChg>
        <pc:spChg chg="mod">
          <ac:chgData name="David de Bruijn | WFC Experience" userId="e9c77a50-6440-44e1-8ba9-bb11898de44b" providerId="ADAL" clId="{000F6556-2EB6-4E3A-8001-BAEBFAAEBD0D}" dt="2021-05-25T12:35:00.650" v="5417" actId="6549"/>
          <ac:spMkLst>
            <pc:docMk/>
            <pc:sldMk cId="1249784691" sldId="534"/>
            <ac:spMk id="3" creationId="{B176E1E0-5311-4C4A-856C-9AF95D3296AC}"/>
          </ac:spMkLst>
        </pc:spChg>
        <pc:spChg chg="add del mod">
          <ac:chgData name="David de Bruijn | WFC Experience" userId="e9c77a50-6440-44e1-8ba9-bb11898de44b" providerId="ADAL" clId="{000F6556-2EB6-4E3A-8001-BAEBFAAEBD0D}" dt="2021-05-19T08:09:50.608" v="938" actId="478"/>
          <ac:spMkLst>
            <pc:docMk/>
            <pc:sldMk cId="1249784691" sldId="534"/>
            <ac:spMk id="5" creationId="{D4AC00D5-4566-4432-9E45-8433A194CD67}"/>
          </ac:spMkLst>
        </pc:spChg>
        <pc:picChg chg="add mod">
          <ac:chgData name="David de Bruijn | WFC Experience" userId="e9c77a50-6440-44e1-8ba9-bb11898de44b" providerId="ADAL" clId="{000F6556-2EB6-4E3A-8001-BAEBFAAEBD0D}" dt="2021-05-19T08:10:00.440" v="942" actId="1076"/>
          <ac:picMkLst>
            <pc:docMk/>
            <pc:sldMk cId="1249784691" sldId="534"/>
            <ac:picMk id="9" creationId="{3BF96E20-10D5-4CB0-8901-F84FA1D2A471}"/>
          </ac:picMkLst>
        </pc:picChg>
      </pc:sldChg>
      <pc:sldChg chg="addSp delSp modSp mod ord">
        <pc:chgData name="David de Bruijn | WFC Experience" userId="e9c77a50-6440-44e1-8ba9-bb11898de44b" providerId="ADAL" clId="{000F6556-2EB6-4E3A-8001-BAEBFAAEBD0D}" dt="2021-05-25T12:37:23.604" v="5671"/>
        <pc:sldMkLst>
          <pc:docMk/>
          <pc:sldMk cId="2657118341" sldId="536"/>
        </pc:sldMkLst>
        <pc:spChg chg="mod">
          <ac:chgData name="David de Bruijn | WFC Experience" userId="e9c77a50-6440-44e1-8ba9-bb11898de44b" providerId="ADAL" clId="{000F6556-2EB6-4E3A-8001-BAEBFAAEBD0D}" dt="2021-05-25T12:37:23.604" v="5671"/>
          <ac:spMkLst>
            <pc:docMk/>
            <pc:sldMk cId="2657118341" sldId="536"/>
            <ac:spMk id="3" creationId="{B7B60E9B-FC33-4658-8FAB-1D7C8F969D9D}"/>
          </ac:spMkLst>
        </pc:spChg>
        <pc:spChg chg="add del mod">
          <ac:chgData name="David de Bruijn | WFC Experience" userId="e9c77a50-6440-44e1-8ba9-bb11898de44b" providerId="ADAL" clId="{000F6556-2EB6-4E3A-8001-BAEBFAAEBD0D}" dt="2021-05-19T08:16:30.589" v="974" actId="478"/>
          <ac:spMkLst>
            <pc:docMk/>
            <pc:sldMk cId="2657118341" sldId="536"/>
            <ac:spMk id="4" creationId="{6D756384-1C5F-44B8-A5E7-082A7E6BB588}"/>
          </ac:spMkLst>
        </pc:spChg>
        <pc:spChg chg="del mod">
          <ac:chgData name="David de Bruijn | WFC Experience" userId="e9c77a50-6440-44e1-8ba9-bb11898de44b" providerId="ADAL" clId="{000F6556-2EB6-4E3A-8001-BAEBFAAEBD0D}" dt="2021-05-19T08:16:28.303" v="973" actId="478"/>
          <ac:spMkLst>
            <pc:docMk/>
            <pc:sldMk cId="2657118341" sldId="536"/>
            <ac:spMk id="11" creationId="{4FAF8AA2-6665-4579-A978-AD03C7E3F9C8}"/>
          </ac:spMkLst>
        </pc:spChg>
        <pc:picChg chg="add mod">
          <ac:chgData name="David de Bruijn | WFC Experience" userId="e9c77a50-6440-44e1-8ba9-bb11898de44b" providerId="ADAL" clId="{000F6556-2EB6-4E3A-8001-BAEBFAAEBD0D}" dt="2021-05-19T08:16:45.161" v="978" actId="1076"/>
          <ac:picMkLst>
            <pc:docMk/>
            <pc:sldMk cId="2657118341" sldId="536"/>
            <ac:picMk id="9" creationId="{9BF8E7D1-BA7F-4DF7-8126-BC83F6A8352A}"/>
          </ac:picMkLst>
        </pc:picChg>
        <pc:picChg chg="del">
          <ac:chgData name="David de Bruijn | WFC Experience" userId="e9c77a50-6440-44e1-8ba9-bb11898de44b" providerId="ADAL" clId="{000F6556-2EB6-4E3A-8001-BAEBFAAEBD0D}" dt="2021-05-19T08:15:41.481" v="953" actId="478"/>
          <ac:picMkLst>
            <pc:docMk/>
            <pc:sldMk cId="2657118341" sldId="536"/>
            <ac:picMk id="12" creationId="{49DACA7E-026C-7C47-AE91-6EB7E035355E}"/>
          </ac:picMkLst>
        </pc:picChg>
      </pc:sldChg>
      <pc:sldChg chg="addSp delSp modSp del mod">
        <pc:chgData name="David de Bruijn | WFC Experience" userId="e9c77a50-6440-44e1-8ba9-bb11898de44b" providerId="ADAL" clId="{000F6556-2EB6-4E3A-8001-BAEBFAAEBD0D}" dt="2021-05-20T12:35:45.681" v="1519" actId="47"/>
        <pc:sldMkLst>
          <pc:docMk/>
          <pc:sldMk cId="3921343398" sldId="538"/>
        </pc:sldMkLst>
        <pc:picChg chg="add del">
          <ac:chgData name="David de Bruijn | WFC Experience" userId="e9c77a50-6440-44e1-8ba9-bb11898de44b" providerId="ADAL" clId="{000F6556-2EB6-4E3A-8001-BAEBFAAEBD0D}" dt="2021-05-18T14:37:29.477" v="314" actId="478"/>
          <ac:picMkLst>
            <pc:docMk/>
            <pc:sldMk cId="3921343398" sldId="538"/>
            <ac:picMk id="9" creationId="{18D2454F-093B-AD4C-A350-CC4C27A1C283}"/>
          </ac:picMkLst>
        </pc:picChg>
        <pc:picChg chg="add del mod">
          <ac:chgData name="David de Bruijn | WFC Experience" userId="e9c77a50-6440-44e1-8ba9-bb11898de44b" providerId="ADAL" clId="{000F6556-2EB6-4E3A-8001-BAEBFAAEBD0D}" dt="2021-05-18T14:37:29.282" v="313"/>
          <ac:picMkLst>
            <pc:docMk/>
            <pc:sldMk cId="3921343398" sldId="538"/>
            <ac:picMk id="11" creationId="{30D224AA-A2D9-47B7-93EA-A884EBEFF1EA}"/>
          </ac:picMkLst>
        </pc:picChg>
      </pc:sldChg>
      <pc:sldChg chg="addSp delSp modSp del mod">
        <pc:chgData name="David de Bruijn | WFC Experience" userId="e9c77a50-6440-44e1-8ba9-bb11898de44b" providerId="ADAL" clId="{000F6556-2EB6-4E3A-8001-BAEBFAAEBD0D}" dt="2021-05-20T13:48:08.757" v="2871" actId="47"/>
        <pc:sldMkLst>
          <pc:docMk/>
          <pc:sldMk cId="2069138259" sldId="539"/>
        </pc:sldMkLst>
        <pc:spChg chg="del mod">
          <ac:chgData name="David de Bruijn | WFC Experience" userId="e9c77a50-6440-44e1-8ba9-bb11898de44b" providerId="ADAL" clId="{000F6556-2EB6-4E3A-8001-BAEBFAAEBD0D}" dt="2021-05-19T08:17:17.735" v="982" actId="478"/>
          <ac:spMkLst>
            <pc:docMk/>
            <pc:sldMk cId="2069138259" sldId="539"/>
            <ac:spMk id="2" creationId="{EC6D911D-FF7F-DC4C-BAE7-AFCA6A44179A}"/>
          </ac:spMkLst>
        </pc:spChg>
        <pc:spChg chg="add del mod">
          <ac:chgData name="David de Bruijn | WFC Experience" userId="e9c77a50-6440-44e1-8ba9-bb11898de44b" providerId="ADAL" clId="{000F6556-2EB6-4E3A-8001-BAEBFAAEBD0D}" dt="2021-05-19T08:17:20.218" v="983" actId="478"/>
          <ac:spMkLst>
            <pc:docMk/>
            <pc:sldMk cId="2069138259" sldId="539"/>
            <ac:spMk id="5" creationId="{C13281F1-3AE6-4F56-BD68-7DA82E1964DF}"/>
          </ac:spMkLst>
        </pc:spChg>
        <pc:spChg chg="add mod">
          <ac:chgData name="David de Bruijn | WFC Experience" userId="e9c77a50-6440-44e1-8ba9-bb11898de44b" providerId="ADAL" clId="{000F6556-2EB6-4E3A-8001-BAEBFAAEBD0D}" dt="2021-05-20T11:23:25.597" v="1106" actId="20577"/>
          <ac:spMkLst>
            <pc:docMk/>
            <pc:sldMk cId="2069138259" sldId="539"/>
            <ac:spMk id="9" creationId="{078F1CB4-64F9-4CB9-B254-9EE6B2F1AD57}"/>
          </ac:spMkLst>
        </pc:spChg>
        <pc:picChg chg="add del mod">
          <ac:chgData name="David de Bruijn | WFC Experience" userId="e9c77a50-6440-44e1-8ba9-bb11898de44b" providerId="ADAL" clId="{000F6556-2EB6-4E3A-8001-BAEBFAAEBD0D}" dt="2021-05-20T12:36:58.729" v="1520" actId="478"/>
          <ac:picMkLst>
            <pc:docMk/>
            <pc:sldMk cId="2069138259" sldId="539"/>
            <ac:picMk id="7" creationId="{954363C7-9556-437D-B1AF-FF388D719C39}"/>
          </ac:picMkLst>
        </pc:picChg>
        <pc:picChg chg="del">
          <ac:chgData name="David de Bruijn | WFC Experience" userId="e9c77a50-6440-44e1-8ba9-bb11898de44b" providerId="ADAL" clId="{000F6556-2EB6-4E3A-8001-BAEBFAAEBD0D}" dt="2021-05-18T14:37:45.498" v="315" actId="478"/>
          <ac:picMkLst>
            <pc:docMk/>
            <pc:sldMk cId="2069138259" sldId="539"/>
            <ac:picMk id="8" creationId="{2C309A42-C8BA-FB47-945C-B96E636348AC}"/>
          </ac:picMkLst>
        </pc:picChg>
      </pc:sldChg>
      <pc:sldChg chg="addSp delSp modSp mod">
        <pc:chgData name="David de Bruijn | WFC Experience" userId="e9c77a50-6440-44e1-8ba9-bb11898de44b" providerId="ADAL" clId="{000F6556-2EB6-4E3A-8001-BAEBFAAEBD0D}" dt="2021-05-25T14:02:41.948" v="5800" actId="1076"/>
        <pc:sldMkLst>
          <pc:docMk/>
          <pc:sldMk cId="3363532032" sldId="542"/>
        </pc:sldMkLst>
        <pc:spChg chg="del mod">
          <ac:chgData name="David de Bruijn | WFC Experience" userId="e9c77a50-6440-44e1-8ba9-bb11898de44b" providerId="ADAL" clId="{000F6556-2EB6-4E3A-8001-BAEBFAAEBD0D}" dt="2021-05-19T09:42:09.061" v="997" actId="478"/>
          <ac:spMkLst>
            <pc:docMk/>
            <pc:sldMk cId="3363532032" sldId="542"/>
            <ac:spMk id="2" creationId="{E1F57579-DACF-40B0-8188-5059BB514F7F}"/>
          </ac:spMkLst>
        </pc:spChg>
        <pc:spChg chg="add del mod">
          <ac:chgData name="David de Bruijn | WFC Experience" userId="e9c77a50-6440-44e1-8ba9-bb11898de44b" providerId="ADAL" clId="{000F6556-2EB6-4E3A-8001-BAEBFAAEBD0D}" dt="2021-05-19T09:42:12.278" v="998" actId="478"/>
          <ac:spMkLst>
            <pc:docMk/>
            <pc:sldMk cId="3363532032" sldId="542"/>
            <ac:spMk id="5" creationId="{C013D5BB-0421-4649-AD68-45ADB1F144F1}"/>
          </ac:spMkLst>
        </pc:spChg>
        <pc:spChg chg="del">
          <ac:chgData name="David de Bruijn | WFC Experience" userId="e9c77a50-6440-44e1-8ba9-bb11898de44b" providerId="ADAL" clId="{000F6556-2EB6-4E3A-8001-BAEBFAAEBD0D}" dt="2021-05-25T12:42:00.668" v="5790" actId="478"/>
          <ac:spMkLst>
            <pc:docMk/>
            <pc:sldMk cId="3363532032" sldId="542"/>
            <ac:spMk id="32" creationId="{A47E1B7E-3D72-4A28-89BF-31359CA65FF6}"/>
          </ac:spMkLst>
        </pc:spChg>
        <pc:spChg chg="mod">
          <ac:chgData name="David de Bruijn | WFC Experience" userId="e9c77a50-6440-44e1-8ba9-bb11898de44b" providerId="ADAL" clId="{000F6556-2EB6-4E3A-8001-BAEBFAAEBD0D}" dt="2021-05-25T14:02:34.758" v="5799" actId="20577"/>
          <ac:spMkLst>
            <pc:docMk/>
            <pc:sldMk cId="3363532032" sldId="542"/>
            <ac:spMk id="63" creationId="{5D102754-E62E-436E-8D1A-392EC6504F4C}"/>
          </ac:spMkLst>
        </pc:spChg>
        <pc:grpChg chg="mod">
          <ac:chgData name="David de Bruijn | WFC Experience" userId="e9c77a50-6440-44e1-8ba9-bb11898de44b" providerId="ADAL" clId="{000F6556-2EB6-4E3A-8001-BAEBFAAEBD0D}" dt="2021-05-25T12:42:15.568" v="5792" actId="1076"/>
          <ac:grpSpMkLst>
            <pc:docMk/>
            <pc:sldMk cId="3363532032" sldId="542"/>
            <ac:grpSpMk id="23" creationId="{A740B9EE-8E4D-4308-AC51-F55CD7F351E4}"/>
          </ac:grpSpMkLst>
        </pc:grpChg>
        <pc:picChg chg="add mod">
          <ac:chgData name="David de Bruijn | WFC Experience" userId="e9c77a50-6440-44e1-8ba9-bb11898de44b" providerId="ADAL" clId="{000F6556-2EB6-4E3A-8001-BAEBFAAEBD0D}" dt="2021-05-25T12:41:56.932" v="5789" actId="1076"/>
          <ac:picMkLst>
            <pc:docMk/>
            <pc:sldMk cId="3363532032" sldId="542"/>
            <ac:picMk id="10" creationId="{0E8B395F-0895-40F0-BFEB-31DD63A93D5B}"/>
          </ac:picMkLst>
        </pc:picChg>
        <pc:cxnChg chg="del">
          <ac:chgData name="David de Bruijn | WFC Experience" userId="e9c77a50-6440-44e1-8ba9-bb11898de44b" providerId="ADAL" clId="{000F6556-2EB6-4E3A-8001-BAEBFAAEBD0D}" dt="2021-05-25T12:42:02.650" v="5791" actId="478"/>
          <ac:cxnSpMkLst>
            <pc:docMk/>
            <pc:sldMk cId="3363532032" sldId="542"/>
            <ac:cxnSpMk id="48" creationId="{8E2EE5B7-03AE-D547-8C04-30B75DEC951A}"/>
          </ac:cxnSpMkLst>
        </pc:cxnChg>
        <pc:cxnChg chg="mod">
          <ac:chgData name="David de Bruijn | WFC Experience" userId="e9c77a50-6440-44e1-8ba9-bb11898de44b" providerId="ADAL" clId="{000F6556-2EB6-4E3A-8001-BAEBFAAEBD0D}" dt="2021-05-25T12:42:29.414" v="5794" actId="1076"/>
          <ac:cxnSpMkLst>
            <pc:docMk/>
            <pc:sldMk cId="3363532032" sldId="542"/>
            <ac:cxnSpMk id="69" creationId="{40A96F96-9856-4D07-B2E7-2F0CA71546DE}"/>
          </ac:cxnSpMkLst>
        </pc:cxnChg>
        <pc:cxnChg chg="mod">
          <ac:chgData name="David de Bruijn | WFC Experience" userId="e9c77a50-6440-44e1-8ba9-bb11898de44b" providerId="ADAL" clId="{000F6556-2EB6-4E3A-8001-BAEBFAAEBD0D}" dt="2021-05-25T14:02:41.948" v="5800" actId="1076"/>
          <ac:cxnSpMkLst>
            <pc:docMk/>
            <pc:sldMk cId="3363532032" sldId="542"/>
            <ac:cxnSpMk id="72" creationId="{8F3014CC-4DCF-419B-9BB5-61A1FF3A7526}"/>
          </ac:cxnSpMkLst>
        </pc:cxnChg>
      </pc:sldChg>
      <pc:sldChg chg="addSp delSp modSp mod">
        <pc:chgData name="David de Bruijn | WFC Experience" userId="e9c77a50-6440-44e1-8ba9-bb11898de44b" providerId="ADAL" clId="{000F6556-2EB6-4E3A-8001-BAEBFAAEBD0D}" dt="2021-05-25T12:38:13.268" v="5689" actId="20577"/>
        <pc:sldMkLst>
          <pc:docMk/>
          <pc:sldMk cId="1138014832" sldId="2077"/>
        </pc:sldMkLst>
        <pc:spChg chg="del mod">
          <ac:chgData name="David de Bruijn | WFC Experience" userId="e9c77a50-6440-44e1-8ba9-bb11898de44b" providerId="ADAL" clId="{000F6556-2EB6-4E3A-8001-BAEBFAAEBD0D}" dt="2021-05-19T08:11:11.532" v="947" actId="478"/>
          <ac:spMkLst>
            <pc:docMk/>
            <pc:sldMk cId="1138014832" sldId="2077"/>
            <ac:spMk id="2" creationId="{E30BC6F3-03DB-4B97-89BC-F4A86738BB45}"/>
          </ac:spMkLst>
        </pc:spChg>
        <pc:spChg chg="mod">
          <ac:chgData name="David de Bruijn | WFC Experience" userId="e9c77a50-6440-44e1-8ba9-bb11898de44b" providerId="ADAL" clId="{000F6556-2EB6-4E3A-8001-BAEBFAAEBD0D}" dt="2021-05-25T12:38:13.268" v="5689" actId="20577"/>
          <ac:spMkLst>
            <pc:docMk/>
            <pc:sldMk cId="1138014832" sldId="2077"/>
            <ac:spMk id="3" creationId="{BFA22BBB-A579-4DCA-80D6-B9D81BEF7478}"/>
          </ac:spMkLst>
        </pc:spChg>
        <pc:spChg chg="add del mod">
          <ac:chgData name="David de Bruijn | WFC Experience" userId="e9c77a50-6440-44e1-8ba9-bb11898de44b" providerId="ADAL" clId="{000F6556-2EB6-4E3A-8001-BAEBFAAEBD0D}" dt="2021-05-19T08:11:17.579" v="948" actId="478"/>
          <ac:spMkLst>
            <pc:docMk/>
            <pc:sldMk cId="1138014832" sldId="2077"/>
            <ac:spMk id="5" creationId="{99FC1B20-C7DC-40A6-8BAF-304AD2C5E6DD}"/>
          </ac:spMkLst>
        </pc:spChg>
        <pc:picChg chg="add mod">
          <ac:chgData name="David de Bruijn | WFC Experience" userId="e9c77a50-6440-44e1-8ba9-bb11898de44b" providerId="ADAL" clId="{000F6556-2EB6-4E3A-8001-BAEBFAAEBD0D}" dt="2021-05-19T08:11:32.148" v="952" actId="1076"/>
          <ac:picMkLst>
            <pc:docMk/>
            <pc:sldMk cId="1138014832" sldId="2077"/>
            <ac:picMk id="7" creationId="{FC612589-7970-4F42-989B-904422D2CCF7}"/>
          </ac:picMkLst>
        </pc:picChg>
      </pc:sldChg>
      <pc:sldChg chg="addSp delSp modSp del mod ord setBg">
        <pc:chgData name="David de Bruijn | WFC Experience" userId="e9c77a50-6440-44e1-8ba9-bb11898de44b" providerId="ADAL" clId="{000F6556-2EB6-4E3A-8001-BAEBFAAEBD0D}" dt="2021-05-25T12:04:19.519" v="4859" actId="47"/>
        <pc:sldMkLst>
          <pc:docMk/>
          <pc:sldMk cId="1962270573" sldId="2078"/>
        </pc:sldMkLst>
        <pc:spChg chg="del mod">
          <ac:chgData name="David de Bruijn | WFC Experience" userId="e9c77a50-6440-44e1-8ba9-bb11898de44b" providerId="ADAL" clId="{000F6556-2EB6-4E3A-8001-BAEBFAAEBD0D}" dt="2021-05-20T11:52:07.265" v="1223" actId="21"/>
          <ac:spMkLst>
            <pc:docMk/>
            <pc:sldMk cId="1962270573" sldId="2078"/>
            <ac:spMk id="8" creationId="{B8C3B4C8-783B-4031-826D-84DF2524642F}"/>
          </ac:spMkLst>
        </pc:spChg>
        <pc:picChg chg="add del mod modCrop">
          <ac:chgData name="David de Bruijn | WFC Experience" userId="e9c77a50-6440-44e1-8ba9-bb11898de44b" providerId="ADAL" clId="{000F6556-2EB6-4E3A-8001-BAEBFAAEBD0D}" dt="2021-05-25T12:00:54.023" v="4831" actId="21"/>
          <ac:picMkLst>
            <pc:docMk/>
            <pc:sldMk cId="1962270573" sldId="2078"/>
            <ac:picMk id="3" creationId="{5FD5ABA8-C428-4BBE-8EF4-4148FE3A8716}"/>
          </ac:picMkLst>
        </pc:picChg>
        <pc:picChg chg="add mod">
          <ac:chgData name="David de Bruijn | WFC Experience" userId="e9c77a50-6440-44e1-8ba9-bb11898de44b" providerId="ADAL" clId="{000F6556-2EB6-4E3A-8001-BAEBFAAEBD0D}" dt="2021-05-20T11:48:38.984" v="1211" actId="1076"/>
          <ac:picMkLst>
            <pc:docMk/>
            <pc:sldMk cId="1962270573" sldId="2078"/>
            <ac:picMk id="5" creationId="{064A28A7-B666-4BF6-B367-CB7BB8A7B7C5}"/>
          </ac:picMkLst>
        </pc:picChg>
        <pc:picChg chg="del mod">
          <ac:chgData name="David de Bruijn | WFC Experience" userId="e9c77a50-6440-44e1-8ba9-bb11898de44b" providerId="ADAL" clId="{000F6556-2EB6-4E3A-8001-BAEBFAAEBD0D}" dt="2021-05-20T11:52:07.265" v="1223" actId="21"/>
          <ac:picMkLst>
            <pc:docMk/>
            <pc:sldMk cId="1962270573" sldId="2078"/>
            <ac:picMk id="7" creationId="{84933B6D-60B3-48F1-A718-523F8B1276FC}"/>
          </ac:picMkLst>
        </pc:picChg>
        <pc:picChg chg="add del mod">
          <ac:chgData name="David de Bruijn | WFC Experience" userId="e9c77a50-6440-44e1-8ba9-bb11898de44b" providerId="ADAL" clId="{000F6556-2EB6-4E3A-8001-BAEBFAAEBD0D}" dt="2021-05-20T12:40:37.283" v="1540"/>
          <ac:picMkLst>
            <pc:docMk/>
            <pc:sldMk cId="1962270573" sldId="2078"/>
            <ac:picMk id="9" creationId="{7AF64D32-D013-485E-82E5-8EF6A5A28B67}"/>
          </ac:picMkLst>
        </pc:picChg>
        <pc:picChg chg="mod modCrop">
          <ac:chgData name="David de Bruijn | WFC Experience" userId="e9c77a50-6440-44e1-8ba9-bb11898de44b" providerId="ADAL" clId="{000F6556-2EB6-4E3A-8001-BAEBFAAEBD0D}" dt="2021-05-20T12:40:35.401" v="1535" actId="18131"/>
          <ac:picMkLst>
            <pc:docMk/>
            <pc:sldMk cId="1962270573" sldId="2078"/>
            <ac:picMk id="12" creationId="{33EE841E-3B85-4403-A597-A63C231E2D22}"/>
          </ac:picMkLst>
        </pc:picChg>
      </pc:sldChg>
      <pc:sldChg chg="del">
        <pc:chgData name="David de Bruijn | WFC Experience" userId="e9c77a50-6440-44e1-8ba9-bb11898de44b" providerId="ADAL" clId="{000F6556-2EB6-4E3A-8001-BAEBFAAEBD0D}" dt="2021-05-25T12:42:45.754" v="5795" actId="47"/>
        <pc:sldMkLst>
          <pc:docMk/>
          <pc:sldMk cId="133478030" sldId="2080"/>
        </pc:sldMkLst>
      </pc:sldChg>
      <pc:sldChg chg="addSp delSp modSp del mod">
        <pc:chgData name="David de Bruijn | WFC Experience" userId="e9c77a50-6440-44e1-8ba9-bb11898de44b" providerId="ADAL" clId="{000F6556-2EB6-4E3A-8001-BAEBFAAEBD0D}" dt="2021-05-20T14:11:38.452" v="3554" actId="47"/>
        <pc:sldMkLst>
          <pc:docMk/>
          <pc:sldMk cId="804759369" sldId="2081"/>
        </pc:sldMkLst>
        <pc:spChg chg="mod">
          <ac:chgData name="David de Bruijn | WFC Experience" userId="e9c77a50-6440-44e1-8ba9-bb11898de44b" providerId="ADAL" clId="{000F6556-2EB6-4E3A-8001-BAEBFAAEBD0D}" dt="2021-05-20T13:05:14.946" v="1857" actId="1076"/>
          <ac:spMkLst>
            <pc:docMk/>
            <pc:sldMk cId="804759369" sldId="2081"/>
            <ac:spMk id="7" creationId="{24A83C65-F16D-4492-A442-813DF23797A6}"/>
          </ac:spMkLst>
        </pc:spChg>
        <pc:spChg chg="del mod">
          <ac:chgData name="David de Bruijn | WFC Experience" userId="e9c77a50-6440-44e1-8ba9-bb11898de44b" providerId="ADAL" clId="{000F6556-2EB6-4E3A-8001-BAEBFAAEBD0D}" dt="2021-05-19T09:41:27.184" v="991" actId="478"/>
          <ac:spMkLst>
            <pc:docMk/>
            <pc:sldMk cId="804759369" sldId="2081"/>
            <ac:spMk id="10" creationId="{1AEDB0DB-2176-44EB-95CE-9902295879C2}"/>
          </ac:spMkLst>
        </pc:spChg>
        <pc:spChg chg="add del mod">
          <ac:chgData name="David de Bruijn | WFC Experience" userId="e9c77a50-6440-44e1-8ba9-bb11898de44b" providerId="ADAL" clId="{000F6556-2EB6-4E3A-8001-BAEBFAAEBD0D}" dt="2021-05-20T13:05:50.101" v="1870" actId="478"/>
          <ac:spMkLst>
            <pc:docMk/>
            <pc:sldMk cId="804759369" sldId="2081"/>
            <ac:spMk id="22" creationId="{6CD58619-C012-4F37-BEEF-DAD330C593EE}"/>
          </ac:spMkLst>
        </pc:spChg>
        <pc:picChg chg="add del mod">
          <ac:chgData name="David de Bruijn | WFC Experience" userId="e9c77a50-6440-44e1-8ba9-bb11898de44b" providerId="ADAL" clId="{000F6556-2EB6-4E3A-8001-BAEBFAAEBD0D}" dt="2021-05-20T13:04:40.711" v="1805" actId="478"/>
          <ac:picMkLst>
            <pc:docMk/>
            <pc:sldMk cId="804759369" sldId="2081"/>
            <ac:picMk id="3" creationId="{03533D08-6114-4BD0-AD32-70CEEB87A5A6}"/>
          </ac:picMkLst>
        </pc:picChg>
        <pc:picChg chg="add del mod">
          <ac:chgData name="David de Bruijn | WFC Experience" userId="e9c77a50-6440-44e1-8ba9-bb11898de44b" providerId="ADAL" clId="{000F6556-2EB6-4E3A-8001-BAEBFAAEBD0D}" dt="2021-05-20T12:47:03.805" v="1598" actId="478"/>
          <ac:picMkLst>
            <pc:docMk/>
            <pc:sldMk cId="804759369" sldId="2081"/>
            <ac:picMk id="5" creationId="{44A24893-1C97-42A3-AD1C-11DD31AC8A8D}"/>
          </ac:picMkLst>
        </pc:picChg>
        <pc:picChg chg="del">
          <ac:chgData name="David de Bruijn | WFC Experience" userId="e9c77a50-6440-44e1-8ba9-bb11898de44b" providerId="ADAL" clId="{000F6556-2EB6-4E3A-8001-BAEBFAAEBD0D}" dt="2021-05-20T12:42:26.335" v="1543" actId="478"/>
          <ac:picMkLst>
            <pc:docMk/>
            <pc:sldMk cId="804759369" sldId="2081"/>
            <ac:picMk id="6" creationId="{2E8F8F98-AA82-044E-AD50-CFEC4C1F21A3}"/>
          </ac:picMkLst>
        </pc:picChg>
        <pc:picChg chg="del">
          <ac:chgData name="David de Bruijn | WFC Experience" userId="e9c77a50-6440-44e1-8ba9-bb11898de44b" providerId="ADAL" clId="{000F6556-2EB6-4E3A-8001-BAEBFAAEBD0D}" dt="2021-05-20T12:42:23.997" v="1541" actId="478"/>
          <ac:picMkLst>
            <pc:docMk/>
            <pc:sldMk cId="804759369" sldId="2081"/>
            <ac:picMk id="8" creationId="{90582DD2-B6A5-584C-B15A-3E356EEFCD94}"/>
          </ac:picMkLst>
        </pc:picChg>
        <pc:picChg chg="del">
          <ac:chgData name="David de Bruijn | WFC Experience" userId="e9c77a50-6440-44e1-8ba9-bb11898de44b" providerId="ADAL" clId="{000F6556-2EB6-4E3A-8001-BAEBFAAEBD0D}" dt="2021-05-20T12:42:25.178" v="1542" actId="478"/>
          <ac:picMkLst>
            <pc:docMk/>
            <pc:sldMk cId="804759369" sldId="2081"/>
            <ac:picMk id="9" creationId="{7E45415B-A3C7-4A49-B139-7E601D519D41}"/>
          </ac:picMkLst>
        </pc:picChg>
        <pc:picChg chg="add del mod">
          <ac:chgData name="David de Bruijn | WFC Experience" userId="e9c77a50-6440-44e1-8ba9-bb11898de44b" providerId="ADAL" clId="{000F6556-2EB6-4E3A-8001-BAEBFAAEBD0D}" dt="2021-05-20T12:47:12.977" v="1599" actId="478"/>
          <ac:picMkLst>
            <pc:docMk/>
            <pc:sldMk cId="804759369" sldId="2081"/>
            <ac:picMk id="11" creationId="{9E43B98E-8A29-4AB4-9332-5B2C04497019}"/>
          </ac:picMkLst>
        </pc:picChg>
        <pc:picChg chg="add del mod">
          <ac:chgData name="David de Bruijn | WFC Experience" userId="e9c77a50-6440-44e1-8ba9-bb11898de44b" providerId="ADAL" clId="{000F6556-2EB6-4E3A-8001-BAEBFAAEBD0D}" dt="2021-05-20T12:46:44.240" v="1595"/>
          <ac:picMkLst>
            <pc:docMk/>
            <pc:sldMk cId="804759369" sldId="2081"/>
            <ac:picMk id="12" creationId="{ED9D9C78-AEF1-438C-8D57-53529EA8D58A}"/>
          </ac:picMkLst>
        </pc:picChg>
        <pc:picChg chg="add mod">
          <ac:chgData name="David de Bruijn | WFC Experience" userId="e9c77a50-6440-44e1-8ba9-bb11898de44b" providerId="ADAL" clId="{000F6556-2EB6-4E3A-8001-BAEBFAAEBD0D}" dt="2021-05-20T12:47:13.725" v="1600"/>
          <ac:picMkLst>
            <pc:docMk/>
            <pc:sldMk cId="804759369" sldId="2081"/>
            <ac:picMk id="19" creationId="{486226B4-025B-47E1-9705-CF9E3E44DB8D}"/>
          </ac:picMkLst>
        </pc:picChg>
        <pc:picChg chg="add mod">
          <ac:chgData name="David de Bruijn | WFC Experience" userId="e9c77a50-6440-44e1-8ba9-bb11898de44b" providerId="ADAL" clId="{000F6556-2EB6-4E3A-8001-BAEBFAAEBD0D}" dt="2021-05-20T13:05:23.912" v="1859" actId="1076"/>
          <ac:picMkLst>
            <pc:docMk/>
            <pc:sldMk cId="804759369" sldId="2081"/>
            <ac:picMk id="20" creationId="{258BAD08-BD2A-4FDF-BF7A-0B8160BAEE1E}"/>
          </ac:picMkLst>
        </pc:picChg>
        <pc:picChg chg="add mod">
          <ac:chgData name="David de Bruijn | WFC Experience" userId="e9c77a50-6440-44e1-8ba9-bb11898de44b" providerId="ADAL" clId="{000F6556-2EB6-4E3A-8001-BAEBFAAEBD0D}" dt="2021-05-20T14:10:55.327" v="3550" actId="1076"/>
          <ac:picMkLst>
            <pc:docMk/>
            <pc:sldMk cId="804759369" sldId="2081"/>
            <ac:picMk id="21" creationId="{09073B72-1198-41CC-ABAD-1A58D959F26E}"/>
          </ac:picMkLst>
        </pc:picChg>
        <pc:picChg chg="add mod">
          <ac:chgData name="David de Bruijn | WFC Experience" userId="e9c77a50-6440-44e1-8ba9-bb11898de44b" providerId="ADAL" clId="{000F6556-2EB6-4E3A-8001-BAEBFAAEBD0D}" dt="2021-05-20T13:06:02.478" v="1874" actId="1076"/>
          <ac:picMkLst>
            <pc:docMk/>
            <pc:sldMk cId="804759369" sldId="2081"/>
            <ac:picMk id="24" creationId="{962691B9-77CB-4CB2-BB7C-C85EEE24F898}"/>
          </ac:picMkLst>
        </pc:picChg>
        <pc:cxnChg chg="add del mod">
          <ac:chgData name="David de Bruijn | WFC Experience" userId="e9c77a50-6440-44e1-8ba9-bb11898de44b" providerId="ADAL" clId="{000F6556-2EB6-4E3A-8001-BAEBFAAEBD0D}" dt="2021-05-20T12:46:43.401" v="1591" actId="11529"/>
          <ac:cxnSpMkLst>
            <pc:docMk/>
            <pc:sldMk cId="804759369" sldId="2081"/>
            <ac:cxnSpMk id="14" creationId="{338D0216-13E4-45A4-B5A8-D8C23D39D46A}"/>
          </ac:cxnSpMkLst>
        </pc:cxnChg>
        <pc:cxnChg chg="add del mod">
          <ac:chgData name="David de Bruijn | WFC Experience" userId="e9c77a50-6440-44e1-8ba9-bb11898de44b" providerId="ADAL" clId="{000F6556-2EB6-4E3A-8001-BAEBFAAEBD0D}" dt="2021-05-20T12:46:43.038" v="1589"/>
          <ac:cxnSpMkLst>
            <pc:docMk/>
            <pc:sldMk cId="804759369" sldId="2081"/>
            <ac:cxnSpMk id="15" creationId="{93E6FF58-B5B0-4C53-83D2-896814297F3E}"/>
          </ac:cxnSpMkLst>
        </pc:cxnChg>
      </pc:sldChg>
      <pc:sldChg chg="new del">
        <pc:chgData name="David de Bruijn | WFC Experience" userId="e9c77a50-6440-44e1-8ba9-bb11898de44b" providerId="ADAL" clId="{000F6556-2EB6-4E3A-8001-BAEBFAAEBD0D}" dt="2021-05-18T14:24:58.024" v="119" actId="47"/>
        <pc:sldMkLst>
          <pc:docMk/>
          <pc:sldMk cId="1024262284" sldId="2082"/>
        </pc:sldMkLst>
      </pc:sldChg>
      <pc:sldChg chg="new del">
        <pc:chgData name="David de Bruijn | WFC Experience" userId="e9c77a50-6440-44e1-8ba9-bb11898de44b" providerId="ADAL" clId="{000F6556-2EB6-4E3A-8001-BAEBFAAEBD0D}" dt="2021-05-20T12:47:41.034" v="1603" actId="680"/>
        <pc:sldMkLst>
          <pc:docMk/>
          <pc:sldMk cId="1054060136" sldId="2082"/>
        </pc:sldMkLst>
      </pc:sldChg>
      <pc:sldChg chg="addSp delSp modSp add del mod ord setBg">
        <pc:chgData name="David de Bruijn | WFC Experience" userId="e9c77a50-6440-44e1-8ba9-bb11898de44b" providerId="ADAL" clId="{000F6556-2EB6-4E3A-8001-BAEBFAAEBD0D}" dt="2021-05-20T14:46:22.662" v="4246" actId="47"/>
        <pc:sldMkLst>
          <pc:docMk/>
          <pc:sldMk cId="1338115917" sldId="2082"/>
        </pc:sldMkLst>
        <pc:spChg chg="mod">
          <ac:chgData name="David de Bruijn | WFC Experience" userId="e9c77a50-6440-44e1-8ba9-bb11898de44b" providerId="ADAL" clId="{000F6556-2EB6-4E3A-8001-BAEBFAAEBD0D}" dt="2021-05-20T13:08:26.641" v="2088" actId="14100"/>
          <ac:spMkLst>
            <pc:docMk/>
            <pc:sldMk cId="1338115917" sldId="2082"/>
            <ac:spMk id="7" creationId="{24A83C65-F16D-4492-A442-813DF23797A6}"/>
          </ac:spMkLst>
        </pc:spChg>
        <pc:spChg chg="add del mod">
          <ac:chgData name="David de Bruijn | WFC Experience" userId="e9c77a50-6440-44e1-8ba9-bb11898de44b" providerId="ADAL" clId="{000F6556-2EB6-4E3A-8001-BAEBFAAEBD0D}" dt="2021-05-20T13:03:37.463" v="1800" actId="478"/>
          <ac:spMkLst>
            <pc:docMk/>
            <pc:sldMk cId="1338115917" sldId="2082"/>
            <ac:spMk id="32" creationId="{F47A5CCD-8599-4316-91D0-60E2EF7B0C04}"/>
          </ac:spMkLst>
        </pc:spChg>
        <pc:picChg chg="del">
          <ac:chgData name="David de Bruijn | WFC Experience" userId="e9c77a50-6440-44e1-8ba9-bb11898de44b" providerId="ADAL" clId="{000F6556-2EB6-4E3A-8001-BAEBFAAEBD0D}" dt="2021-05-20T12:58:14.523" v="1710" actId="478"/>
          <ac:picMkLst>
            <pc:docMk/>
            <pc:sldMk cId="1338115917" sldId="2082"/>
            <ac:picMk id="3" creationId="{03533D08-6114-4BD0-AD32-70CEEB87A5A6}"/>
          </ac:picMkLst>
        </pc:picChg>
        <pc:picChg chg="add mod modCrop">
          <ac:chgData name="David de Bruijn | WFC Experience" userId="e9c77a50-6440-44e1-8ba9-bb11898de44b" providerId="ADAL" clId="{000F6556-2EB6-4E3A-8001-BAEBFAAEBD0D}" dt="2021-05-20T13:02:24.562" v="1775" actId="1076"/>
          <ac:picMkLst>
            <pc:docMk/>
            <pc:sldMk cId="1338115917" sldId="2082"/>
            <ac:picMk id="5" creationId="{8400B0DA-C082-4823-8705-D471651B8C1D}"/>
          </ac:picMkLst>
        </pc:picChg>
        <pc:picChg chg="add mod modCrop">
          <ac:chgData name="David de Bruijn | WFC Experience" userId="e9c77a50-6440-44e1-8ba9-bb11898de44b" providerId="ADAL" clId="{000F6556-2EB6-4E3A-8001-BAEBFAAEBD0D}" dt="2021-05-20T12:58:40.937" v="1711" actId="732"/>
          <ac:picMkLst>
            <pc:docMk/>
            <pc:sldMk cId="1338115917" sldId="2082"/>
            <ac:picMk id="8" creationId="{A5A7631B-FB46-417B-9D0F-DE7F8BE960A1}"/>
          </ac:picMkLst>
        </pc:picChg>
        <pc:picChg chg="add mod">
          <ac:chgData name="David de Bruijn | WFC Experience" userId="e9c77a50-6440-44e1-8ba9-bb11898de44b" providerId="ADAL" clId="{000F6556-2EB6-4E3A-8001-BAEBFAAEBD0D}" dt="2021-05-20T13:02:39.811" v="1777" actId="1076"/>
          <ac:picMkLst>
            <pc:docMk/>
            <pc:sldMk cId="1338115917" sldId="2082"/>
            <ac:picMk id="10" creationId="{95B5E92A-54EF-4B8D-857B-DDE5DBA7346B}"/>
          </ac:picMkLst>
        </pc:picChg>
        <pc:picChg chg="del">
          <ac:chgData name="David de Bruijn | WFC Experience" userId="e9c77a50-6440-44e1-8ba9-bb11898de44b" providerId="ADAL" clId="{000F6556-2EB6-4E3A-8001-BAEBFAAEBD0D}" dt="2021-05-20T12:48:22.422" v="1609" actId="478"/>
          <ac:picMkLst>
            <pc:docMk/>
            <pc:sldMk cId="1338115917" sldId="2082"/>
            <ac:picMk id="19" creationId="{486226B4-025B-47E1-9705-CF9E3E44DB8D}"/>
          </ac:picMkLst>
        </pc:picChg>
        <pc:picChg chg="del">
          <ac:chgData name="David de Bruijn | WFC Experience" userId="e9c77a50-6440-44e1-8ba9-bb11898de44b" providerId="ADAL" clId="{000F6556-2EB6-4E3A-8001-BAEBFAAEBD0D}" dt="2021-05-20T12:48:19.917" v="1607" actId="478"/>
          <ac:picMkLst>
            <pc:docMk/>
            <pc:sldMk cId="1338115917" sldId="2082"/>
            <ac:picMk id="20" creationId="{258BAD08-BD2A-4FDF-BF7A-0B8160BAEE1E}"/>
          </ac:picMkLst>
        </pc:picChg>
        <pc:picChg chg="del">
          <ac:chgData name="David de Bruijn | WFC Experience" userId="e9c77a50-6440-44e1-8ba9-bb11898de44b" providerId="ADAL" clId="{000F6556-2EB6-4E3A-8001-BAEBFAAEBD0D}" dt="2021-05-20T12:48:21.020" v="1608" actId="478"/>
          <ac:picMkLst>
            <pc:docMk/>
            <pc:sldMk cId="1338115917" sldId="2082"/>
            <ac:picMk id="21" creationId="{09073B72-1198-41CC-ABAD-1A58D959F26E}"/>
          </ac:picMkLst>
        </pc:picChg>
        <pc:picChg chg="add mod">
          <ac:chgData name="David de Bruijn | WFC Experience" userId="e9c77a50-6440-44e1-8ba9-bb11898de44b" providerId="ADAL" clId="{000F6556-2EB6-4E3A-8001-BAEBFAAEBD0D}" dt="2021-05-20T13:04:05.443" v="1802" actId="1076"/>
          <ac:picMkLst>
            <pc:docMk/>
            <pc:sldMk cId="1338115917" sldId="2082"/>
            <ac:picMk id="34" creationId="{B4B7F9CE-E9CB-463F-B7C1-DEA179843681}"/>
          </ac:picMkLst>
        </pc:picChg>
        <pc:cxnChg chg="add del mod">
          <ac:chgData name="David de Bruijn | WFC Experience" userId="e9c77a50-6440-44e1-8ba9-bb11898de44b" providerId="ADAL" clId="{000F6556-2EB6-4E3A-8001-BAEBFAAEBD0D}" dt="2021-05-20T13:02:39.811" v="1777" actId="1076"/>
          <ac:cxnSpMkLst>
            <pc:docMk/>
            <pc:sldMk cId="1338115917" sldId="2082"/>
            <ac:cxnSpMk id="12" creationId="{5A712E60-BA38-4CB7-B13D-91C680D6AA92}"/>
          </ac:cxnSpMkLst>
        </pc:cxnChg>
        <pc:cxnChg chg="add del mod">
          <ac:chgData name="David de Bruijn | WFC Experience" userId="e9c77a50-6440-44e1-8ba9-bb11898de44b" providerId="ADAL" clId="{000F6556-2EB6-4E3A-8001-BAEBFAAEBD0D}" dt="2021-05-20T13:01:07.257" v="1761" actId="478"/>
          <ac:cxnSpMkLst>
            <pc:docMk/>
            <pc:sldMk cId="1338115917" sldId="2082"/>
            <ac:cxnSpMk id="14" creationId="{18E4E6D7-FC42-452C-BEEA-AD88864DE0B3}"/>
          </ac:cxnSpMkLst>
        </pc:cxnChg>
        <pc:cxnChg chg="add del mod">
          <ac:chgData name="David de Bruijn | WFC Experience" userId="e9c77a50-6440-44e1-8ba9-bb11898de44b" providerId="ADAL" clId="{000F6556-2EB6-4E3A-8001-BAEBFAAEBD0D}" dt="2021-05-20T13:00:57.827" v="1757" actId="11529"/>
          <ac:cxnSpMkLst>
            <pc:docMk/>
            <pc:sldMk cId="1338115917" sldId="2082"/>
            <ac:cxnSpMk id="23" creationId="{E0B13423-CA17-4E85-835C-3474B3D90B80}"/>
          </ac:cxnSpMkLst>
        </pc:cxnChg>
        <pc:cxnChg chg="add del mod">
          <ac:chgData name="David de Bruijn | WFC Experience" userId="e9c77a50-6440-44e1-8ba9-bb11898de44b" providerId="ADAL" clId="{000F6556-2EB6-4E3A-8001-BAEBFAAEBD0D}" dt="2021-05-20T13:00:56.257" v="1751"/>
          <ac:cxnSpMkLst>
            <pc:docMk/>
            <pc:sldMk cId="1338115917" sldId="2082"/>
            <ac:cxnSpMk id="24" creationId="{51D23258-CFD4-4FEF-9A7F-AF43BB3DD3C2}"/>
          </ac:cxnSpMkLst>
        </pc:cxnChg>
        <pc:cxnChg chg="add mod">
          <ac:chgData name="David de Bruijn | WFC Experience" userId="e9c77a50-6440-44e1-8ba9-bb11898de44b" providerId="ADAL" clId="{000F6556-2EB6-4E3A-8001-BAEBFAAEBD0D}" dt="2021-05-20T13:02:24.562" v="1775" actId="1076"/>
          <ac:cxnSpMkLst>
            <pc:docMk/>
            <pc:sldMk cId="1338115917" sldId="2082"/>
            <ac:cxnSpMk id="27" creationId="{513AAA79-EA76-4E2A-96BE-FA9B68377439}"/>
          </ac:cxnSpMkLst>
        </pc:cxnChg>
      </pc:sldChg>
      <pc:sldChg chg="new del">
        <pc:chgData name="David de Bruijn | WFC Experience" userId="e9c77a50-6440-44e1-8ba9-bb11898de44b" providerId="ADAL" clId="{000F6556-2EB6-4E3A-8001-BAEBFAAEBD0D}" dt="2021-05-18T13:39:35.856" v="2" actId="47"/>
        <pc:sldMkLst>
          <pc:docMk/>
          <pc:sldMk cId="1723346860" sldId="2082"/>
        </pc:sldMkLst>
      </pc:sldChg>
      <pc:sldChg chg="addSp delSp modSp add mod setBg">
        <pc:chgData name="David de Bruijn | WFC Experience" userId="e9c77a50-6440-44e1-8ba9-bb11898de44b" providerId="ADAL" clId="{000F6556-2EB6-4E3A-8001-BAEBFAAEBD0D}" dt="2021-05-20T14:46:19.740" v="4245" actId="478"/>
        <pc:sldMkLst>
          <pc:docMk/>
          <pc:sldMk cId="897093147" sldId="2083"/>
        </pc:sldMkLst>
        <pc:spChg chg="add mod">
          <ac:chgData name="David de Bruijn | WFC Experience" userId="e9c77a50-6440-44e1-8ba9-bb11898de44b" providerId="ADAL" clId="{000F6556-2EB6-4E3A-8001-BAEBFAAEBD0D}" dt="2021-05-20T14:18:08.640" v="3720" actId="6549"/>
          <ac:spMkLst>
            <pc:docMk/>
            <pc:sldMk cId="897093147" sldId="2083"/>
            <ac:spMk id="6" creationId="{A0AA6BB6-E636-4E09-8978-16076AB2D28E}"/>
          </ac:spMkLst>
        </pc:spChg>
        <pc:spChg chg="add del mod">
          <ac:chgData name="David de Bruijn | WFC Experience" userId="e9c77a50-6440-44e1-8ba9-bb11898de44b" providerId="ADAL" clId="{000F6556-2EB6-4E3A-8001-BAEBFAAEBD0D}" dt="2021-05-20T14:16:39.936" v="3681" actId="554"/>
          <ac:spMkLst>
            <pc:docMk/>
            <pc:sldMk cId="897093147" sldId="2083"/>
            <ac:spMk id="7" creationId="{24A83C65-F16D-4492-A442-813DF23797A6}"/>
          </ac:spMkLst>
        </pc:spChg>
        <pc:spChg chg="add mod">
          <ac:chgData name="David de Bruijn | WFC Experience" userId="e9c77a50-6440-44e1-8ba9-bb11898de44b" providerId="ADAL" clId="{000F6556-2EB6-4E3A-8001-BAEBFAAEBD0D}" dt="2021-05-20T14:16:39.936" v="3681" actId="554"/>
          <ac:spMkLst>
            <pc:docMk/>
            <pc:sldMk cId="897093147" sldId="2083"/>
            <ac:spMk id="13" creationId="{B976E24F-3153-4DCF-AF2D-EE12BBA43969}"/>
          </ac:spMkLst>
        </pc:spChg>
        <pc:spChg chg="add mod">
          <ac:chgData name="David de Bruijn | WFC Experience" userId="e9c77a50-6440-44e1-8ba9-bb11898de44b" providerId="ADAL" clId="{000F6556-2EB6-4E3A-8001-BAEBFAAEBD0D}" dt="2021-05-20T14:18:18.331" v="3721" actId="6549"/>
          <ac:spMkLst>
            <pc:docMk/>
            <pc:sldMk cId="897093147" sldId="2083"/>
            <ac:spMk id="14" creationId="{CC0614F8-ABB5-443E-88B4-AA8AABE77194}"/>
          </ac:spMkLst>
        </pc:spChg>
        <pc:spChg chg="add mod ord">
          <ac:chgData name="David de Bruijn | WFC Experience" userId="e9c77a50-6440-44e1-8ba9-bb11898de44b" providerId="ADAL" clId="{000F6556-2EB6-4E3A-8001-BAEBFAAEBD0D}" dt="2021-05-20T14:18:22.405" v="3729" actId="1035"/>
          <ac:spMkLst>
            <pc:docMk/>
            <pc:sldMk cId="897093147" sldId="2083"/>
            <ac:spMk id="15" creationId="{0AA7A6A9-28BE-4B05-929B-8F07E869B082}"/>
          </ac:spMkLst>
        </pc:spChg>
        <pc:spChg chg="add del mod">
          <ac:chgData name="David de Bruijn | WFC Experience" userId="e9c77a50-6440-44e1-8ba9-bb11898de44b" providerId="ADAL" clId="{000F6556-2EB6-4E3A-8001-BAEBFAAEBD0D}" dt="2021-05-20T14:06:21.032" v="3327" actId="478"/>
          <ac:spMkLst>
            <pc:docMk/>
            <pc:sldMk cId="897093147" sldId="2083"/>
            <ac:spMk id="16" creationId="{0F8E1809-D2D1-4A0F-A770-8FCD7BEA200E}"/>
          </ac:spMkLst>
        </pc:spChg>
        <pc:spChg chg="add mod">
          <ac:chgData name="David de Bruijn | WFC Experience" userId="e9c77a50-6440-44e1-8ba9-bb11898de44b" providerId="ADAL" clId="{000F6556-2EB6-4E3A-8001-BAEBFAAEBD0D}" dt="2021-05-20T14:13:05.227" v="3599" actId="1037"/>
          <ac:spMkLst>
            <pc:docMk/>
            <pc:sldMk cId="897093147" sldId="2083"/>
            <ac:spMk id="17" creationId="{81EA483E-D2ED-4087-BB53-81DF3F638457}"/>
          </ac:spMkLst>
        </pc:spChg>
        <pc:graphicFrameChg chg="add del mod modGraphic">
          <ac:chgData name="David de Bruijn | WFC Experience" userId="e9c77a50-6440-44e1-8ba9-bb11898de44b" providerId="ADAL" clId="{000F6556-2EB6-4E3A-8001-BAEBFAAEBD0D}" dt="2021-05-20T13:51:11.250" v="2897" actId="478"/>
          <ac:graphicFrameMkLst>
            <pc:docMk/>
            <pc:sldMk cId="897093147" sldId="2083"/>
            <ac:graphicFrameMk id="2" creationId="{1D58F0ED-7271-45C4-A9BB-949F5BE0F6F6}"/>
          </ac:graphicFrameMkLst>
        </pc:graphicFrameChg>
        <pc:graphicFrameChg chg="add del mod">
          <ac:chgData name="David de Bruijn | WFC Experience" userId="e9c77a50-6440-44e1-8ba9-bb11898de44b" providerId="ADAL" clId="{000F6556-2EB6-4E3A-8001-BAEBFAAEBD0D}" dt="2021-05-20T13:17:33.325" v="2107" actId="3680"/>
          <ac:graphicFrameMkLst>
            <pc:docMk/>
            <pc:sldMk cId="897093147" sldId="2083"/>
            <ac:graphicFrameMk id="3" creationId="{EDC2EBA9-CFED-4678-95B6-1AEA0C5D8E40}"/>
          </ac:graphicFrameMkLst>
        </pc:graphicFrameChg>
        <pc:picChg chg="del">
          <ac:chgData name="David de Bruijn | WFC Experience" userId="e9c77a50-6440-44e1-8ba9-bb11898de44b" providerId="ADAL" clId="{000F6556-2EB6-4E3A-8001-BAEBFAAEBD0D}" dt="2021-05-20T13:14:25.368" v="2093" actId="478"/>
          <ac:picMkLst>
            <pc:docMk/>
            <pc:sldMk cId="897093147" sldId="2083"/>
            <ac:picMk id="5" creationId="{8400B0DA-C082-4823-8705-D471651B8C1D}"/>
          </ac:picMkLst>
        </pc:picChg>
        <pc:picChg chg="del">
          <ac:chgData name="David de Bruijn | WFC Experience" userId="e9c77a50-6440-44e1-8ba9-bb11898de44b" providerId="ADAL" clId="{000F6556-2EB6-4E3A-8001-BAEBFAAEBD0D}" dt="2021-05-20T13:14:20.944" v="2091" actId="478"/>
          <ac:picMkLst>
            <pc:docMk/>
            <pc:sldMk cId="897093147" sldId="2083"/>
            <ac:picMk id="8" creationId="{A5A7631B-FB46-417B-9D0F-DE7F8BE960A1}"/>
          </ac:picMkLst>
        </pc:picChg>
        <pc:picChg chg="del">
          <ac:chgData name="David de Bruijn | WFC Experience" userId="e9c77a50-6440-44e1-8ba9-bb11898de44b" providerId="ADAL" clId="{000F6556-2EB6-4E3A-8001-BAEBFAAEBD0D}" dt="2021-05-20T13:14:25.368" v="2093" actId="478"/>
          <ac:picMkLst>
            <pc:docMk/>
            <pc:sldMk cId="897093147" sldId="2083"/>
            <ac:picMk id="10" creationId="{95B5E92A-54EF-4B8D-857B-DDE5DBA7346B}"/>
          </ac:picMkLst>
        </pc:picChg>
        <pc:picChg chg="add del mod">
          <ac:chgData name="David de Bruijn | WFC Experience" userId="e9c77a50-6440-44e1-8ba9-bb11898de44b" providerId="ADAL" clId="{000F6556-2EB6-4E3A-8001-BAEBFAAEBD0D}" dt="2021-05-20T14:25:11.595" v="3996" actId="478"/>
          <ac:picMkLst>
            <pc:docMk/>
            <pc:sldMk cId="897093147" sldId="2083"/>
            <ac:picMk id="19" creationId="{1676E5EE-A24C-4CA4-8368-60D5AD5CE531}"/>
          </ac:picMkLst>
        </pc:picChg>
        <pc:picChg chg="add del mod">
          <ac:chgData name="David de Bruijn | WFC Experience" userId="e9c77a50-6440-44e1-8ba9-bb11898de44b" providerId="ADAL" clId="{000F6556-2EB6-4E3A-8001-BAEBFAAEBD0D}" dt="2021-05-20T14:11:06.798" v="3553" actId="478"/>
          <ac:picMkLst>
            <pc:docMk/>
            <pc:sldMk cId="897093147" sldId="2083"/>
            <ac:picMk id="20" creationId="{474D0F62-D362-4390-807A-73200332C52E}"/>
          </ac:picMkLst>
        </pc:picChg>
        <pc:picChg chg="add del mod">
          <ac:chgData name="David de Bruijn | WFC Experience" userId="e9c77a50-6440-44e1-8ba9-bb11898de44b" providerId="ADAL" clId="{000F6556-2EB6-4E3A-8001-BAEBFAAEBD0D}" dt="2021-05-20T14:25:13.145" v="3997" actId="478"/>
          <ac:picMkLst>
            <pc:docMk/>
            <pc:sldMk cId="897093147" sldId="2083"/>
            <ac:picMk id="21" creationId="{AA660F08-7E51-492D-A743-E5BAE1785878}"/>
          </ac:picMkLst>
        </pc:picChg>
        <pc:picChg chg="add del mod">
          <ac:chgData name="David de Bruijn | WFC Experience" userId="e9c77a50-6440-44e1-8ba9-bb11898de44b" providerId="ADAL" clId="{000F6556-2EB6-4E3A-8001-BAEBFAAEBD0D}" dt="2021-05-20T14:46:19.740" v="4245" actId="478"/>
          <ac:picMkLst>
            <pc:docMk/>
            <pc:sldMk cId="897093147" sldId="2083"/>
            <ac:picMk id="22" creationId="{FC2ADF06-84F1-4B50-AD71-C7E90DB55618}"/>
          </ac:picMkLst>
        </pc:picChg>
        <pc:picChg chg="add del mod">
          <ac:chgData name="David de Bruijn | WFC Experience" userId="e9c77a50-6440-44e1-8ba9-bb11898de44b" providerId="ADAL" clId="{000F6556-2EB6-4E3A-8001-BAEBFAAEBD0D}" dt="2021-05-20T14:46:19.740" v="4245" actId="478"/>
          <ac:picMkLst>
            <pc:docMk/>
            <pc:sldMk cId="897093147" sldId="2083"/>
            <ac:picMk id="23" creationId="{BA85D3AB-D1BC-44FC-8847-24F09F984EBA}"/>
          </ac:picMkLst>
        </pc:picChg>
        <pc:picChg chg="add del mod">
          <ac:chgData name="David de Bruijn | WFC Experience" userId="e9c77a50-6440-44e1-8ba9-bb11898de44b" providerId="ADAL" clId="{000F6556-2EB6-4E3A-8001-BAEBFAAEBD0D}" dt="2021-05-20T14:46:19.740" v="4245" actId="478"/>
          <ac:picMkLst>
            <pc:docMk/>
            <pc:sldMk cId="897093147" sldId="2083"/>
            <ac:picMk id="25" creationId="{592D1F47-6BEB-4DA4-82BA-90A4FB939FC5}"/>
          </ac:picMkLst>
        </pc:picChg>
        <pc:picChg chg="mod">
          <ac:chgData name="David de Bruijn | WFC Experience" userId="e9c77a50-6440-44e1-8ba9-bb11898de44b" providerId="ADAL" clId="{000F6556-2EB6-4E3A-8001-BAEBFAAEBD0D}" dt="2021-05-20T14:11:53.083" v="3555" actId="1076"/>
          <ac:picMkLst>
            <pc:docMk/>
            <pc:sldMk cId="897093147" sldId="2083"/>
            <ac:picMk id="34" creationId="{B4B7F9CE-E9CB-463F-B7C1-DEA179843681}"/>
          </ac:picMkLst>
        </pc:picChg>
        <pc:cxnChg chg="add mod">
          <ac:chgData name="David de Bruijn | WFC Experience" userId="e9c77a50-6440-44e1-8ba9-bb11898de44b" providerId="ADAL" clId="{000F6556-2EB6-4E3A-8001-BAEBFAAEBD0D}" dt="2021-05-20T14:18:22.405" v="3729" actId="1035"/>
          <ac:cxnSpMkLst>
            <pc:docMk/>
            <pc:sldMk cId="897093147" sldId="2083"/>
            <ac:cxnSpMk id="11" creationId="{467E07F3-C788-4134-87BE-F6A73BA3B642}"/>
          </ac:cxnSpMkLst>
        </pc:cxnChg>
        <pc:cxnChg chg="del mod">
          <ac:chgData name="David de Bruijn | WFC Experience" userId="e9c77a50-6440-44e1-8ba9-bb11898de44b" providerId="ADAL" clId="{000F6556-2EB6-4E3A-8001-BAEBFAAEBD0D}" dt="2021-05-20T13:14:25.368" v="2093" actId="478"/>
          <ac:cxnSpMkLst>
            <pc:docMk/>
            <pc:sldMk cId="897093147" sldId="2083"/>
            <ac:cxnSpMk id="12" creationId="{5A712E60-BA38-4CB7-B13D-91C680D6AA92}"/>
          </ac:cxnSpMkLst>
        </pc:cxnChg>
        <pc:cxnChg chg="del mod">
          <ac:chgData name="David de Bruijn | WFC Experience" userId="e9c77a50-6440-44e1-8ba9-bb11898de44b" providerId="ADAL" clId="{000F6556-2EB6-4E3A-8001-BAEBFAAEBD0D}" dt="2021-05-20T13:14:22.447" v="2092" actId="478"/>
          <ac:cxnSpMkLst>
            <pc:docMk/>
            <pc:sldMk cId="897093147" sldId="2083"/>
            <ac:cxnSpMk id="27" creationId="{513AAA79-EA76-4E2A-96BE-FA9B68377439}"/>
          </ac:cxnSpMkLst>
        </pc:cxnChg>
      </pc:sldChg>
      <pc:sldChg chg="add setBg">
        <pc:chgData name="David de Bruijn | WFC Experience" userId="e9c77a50-6440-44e1-8ba9-bb11898de44b" providerId="ADAL" clId="{000F6556-2EB6-4E3A-8001-BAEBFAAEBD0D}" dt="2021-05-18T13:54:05.530" v="64"/>
        <pc:sldMkLst>
          <pc:docMk/>
          <pc:sldMk cId="2681933898" sldId="2083"/>
        </pc:sldMkLst>
      </pc:sldChg>
      <pc:sldChg chg="addSp delSp modSp add mod setBg modAnim">
        <pc:chgData name="David de Bruijn | WFC Experience" userId="e9c77a50-6440-44e1-8ba9-bb11898de44b" providerId="ADAL" clId="{000F6556-2EB6-4E3A-8001-BAEBFAAEBD0D}" dt="2021-05-25T12:40:54.786" v="5786" actId="1076"/>
        <pc:sldMkLst>
          <pc:docMk/>
          <pc:sldMk cId="1158036348" sldId="2084"/>
        </pc:sldMkLst>
        <pc:spChg chg="add del mod">
          <ac:chgData name="David de Bruijn | WFC Experience" userId="e9c77a50-6440-44e1-8ba9-bb11898de44b" providerId="ADAL" clId="{000F6556-2EB6-4E3A-8001-BAEBFAAEBD0D}" dt="2021-05-20T13:30:37.307" v="2186" actId="478"/>
          <ac:spMkLst>
            <pc:docMk/>
            <pc:sldMk cId="1158036348" sldId="2084"/>
            <ac:spMk id="2" creationId="{7D04C325-7368-4C71-8177-4A9F910DF554}"/>
          </ac:spMkLst>
        </pc:spChg>
        <pc:spChg chg="mod">
          <ac:chgData name="David de Bruijn | WFC Experience" userId="e9c77a50-6440-44e1-8ba9-bb11898de44b" providerId="ADAL" clId="{000F6556-2EB6-4E3A-8001-BAEBFAAEBD0D}" dt="2021-05-25T12:39:23.882" v="5720" actId="313"/>
          <ac:spMkLst>
            <pc:docMk/>
            <pc:sldMk cId="1158036348" sldId="2084"/>
            <ac:spMk id="3" creationId="{F2690755-DFE6-4545-9E59-EAA1FD024AC5}"/>
          </ac:spMkLst>
        </pc:spChg>
        <pc:spChg chg="add mod">
          <ac:chgData name="David de Bruijn | WFC Experience" userId="e9c77a50-6440-44e1-8ba9-bb11898de44b" providerId="ADAL" clId="{000F6556-2EB6-4E3A-8001-BAEBFAAEBD0D}" dt="2021-05-20T13:34:05.590" v="2286" actId="14100"/>
          <ac:spMkLst>
            <pc:docMk/>
            <pc:sldMk cId="1158036348" sldId="2084"/>
            <ac:spMk id="6" creationId="{1B344B01-2DCA-492F-868D-5010F6E2EA76}"/>
          </ac:spMkLst>
        </pc:spChg>
        <pc:spChg chg="add del mod">
          <ac:chgData name="David de Bruijn | WFC Experience" userId="e9c77a50-6440-44e1-8ba9-bb11898de44b" providerId="ADAL" clId="{000F6556-2EB6-4E3A-8001-BAEBFAAEBD0D}" dt="2021-05-20T13:34:34.861" v="2290"/>
          <ac:spMkLst>
            <pc:docMk/>
            <pc:sldMk cId="1158036348" sldId="2084"/>
            <ac:spMk id="7" creationId="{06BF4B9F-1BB6-4900-8524-BE58DD401526}"/>
          </ac:spMkLst>
        </pc:spChg>
        <pc:spChg chg="add mod">
          <ac:chgData name="David de Bruijn | WFC Experience" userId="e9c77a50-6440-44e1-8ba9-bb11898de44b" providerId="ADAL" clId="{000F6556-2EB6-4E3A-8001-BAEBFAAEBD0D}" dt="2021-05-20T13:36:42.356" v="2352" actId="122"/>
          <ac:spMkLst>
            <pc:docMk/>
            <pc:sldMk cId="1158036348" sldId="2084"/>
            <ac:spMk id="8" creationId="{15AB2E41-01FD-40CB-A24D-F3FB3DDFE387}"/>
          </ac:spMkLst>
        </pc:spChg>
        <pc:spChg chg="del">
          <ac:chgData name="David de Bruijn | WFC Experience" userId="e9c77a50-6440-44e1-8ba9-bb11898de44b" providerId="ADAL" clId="{000F6556-2EB6-4E3A-8001-BAEBFAAEBD0D}" dt="2021-05-20T13:30:16.201" v="2184" actId="478"/>
          <ac:spMkLst>
            <pc:docMk/>
            <pc:sldMk cId="1158036348" sldId="2084"/>
            <ac:spMk id="9" creationId="{078F1CB4-64F9-4CB9-B254-9EE6B2F1AD57}"/>
          </ac:spMkLst>
        </pc:spChg>
        <pc:spChg chg="add mod">
          <ac:chgData name="David de Bruijn | WFC Experience" userId="e9c77a50-6440-44e1-8ba9-bb11898de44b" providerId="ADAL" clId="{000F6556-2EB6-4E3A-8001-BAEBFAAEBD0D}" dt="2021-05-25T12:40:23.134" v="5755" actId="20577"/>
          <ac:spMkLst>
            <pc:docMk/>
            <pc:sldMk cId="1158036348" sldId="2084"/>
            <ac:spMk id="10" creationId="{FFA5A31E-453A-4A4F-A59A-9112A16A6868}"/>
          </ac:spMkLst>
        </pc:spChg>
        <pc:spChg chg="del">
          <ac:chgData name="David de Bruijn | WFC Experience" userId="e9c77a50-6440-44e1-8ba9-bb11898de44b" providerId="ADAL" clId="{000F6556-2EB6-4E3A-8001-BAEBFAAEBD0D}" dt="2021-05-20T13:31:30.197" v="2267" actId="478"/>
          <ac:spMkLst>
            <pc:docMk/>
            <pc:sldMk cId="1158036348" sldId="2084"/>
            <ac:spMk id="14" creationId="{CBDB9E7D-B04D-4689-A354-C723C5608C0D}"/>
          </ac:spMkLst>
        </pc:spChg>
        <pc:spChg chg="add mod">
          <ac:chgData name="David de Bruijn | WFC Experience" userId="e9c77a50-6440-44e1-8ba9-bb11898de44b" providerId="ADAL" clId="{000F6556-2EB6-4E3A-8001-BAEBFAAEBD0D}" dt="2021-05-20T13:34:05.590" v="2286" actId="14100"/>
          <ac:spMkLst>
            <pc:docMk/>
            <pc:sldMk cId="1158036348" sldId="2084"/>
            <ac:spMk id="15" creationId="{8AC044E8-A783-4626-A925-CD435179CE9C}"/>
          </ac:spMkLst>
        </pc:spChg>
        <pc:spChg chg="del">
          <ac:chgData name="David de Bruijn | WFC Experience" userId="e9c77a50-6440-44e1-8ba9-bb11898de44b" providerId="ADAL" clId="{000F6556-2EB6-4E3A-8001-BAEBFAAEBD0D}" dt="2021-05-20T13:31:56.135" v="2275" actId="478"/>
          <ac:spMkLst>
            <pc:docMk/>
            <pc:sldMk cId="1158036348" sldId="2084"/>
            <ac:spMk id="17" creationId="{9096E35C-8AC3-475F-BB2C-9A66AAD69992}"/>
          </ac:spMkLst>
        </pc:spChg>
        <pc:spChg chg="add mod">
          <ac:chgData name="David de Bruijn | WFC Experience" userId="e9c77a50-6440-44e1-8ba9-bb11898de44b" providerId="ADAL" clId="{000F6556-2EB6-4E3A-8001-BAEBFAAEBD0D}" dt="2021-05-20T13:36:36.014" v="2351" actId="1076"/>
          <ac:spMkLst>
            <pc:docMk/>
            <pc:sldMk cId="1158036348" sldId="2084"/>
            <ac:spMk id="18" creationId="{0D60E370-A5EC-498B-B453-ED264AC1236E}"/>
          </ac:spMkLst>
        </pc:spChg>
        <pc:spChg chg="add mod">
          <ac:chgData name="David de Bruijn | WFC Experience" userId="e9c77a50-6440-44e1-8ba9-bb11898de44b" providerId="ADAL" clId="{000F6556-2EB6-4E3A-8001-BAEBFAAEBD0D}" dt="2021-05-20T13:34:05.590" v="2286" actId="14100"/>
          <ac:spMkLst>
            <pc:docMk/>
            <pc:sldMk cId="1158036348" sldId="2084"/>
            <ac:spMk id="19" creationId="{DDDD9693-6E72-4935-BC9A-06F49EA8C60C}"/>
          </ac:spMkLst>
        </pc:spChg>
        <pc:spChg chg="add mod">
          <ac:chgData name="David de Bruijn | WFC Experience" userId="e9c77a50-6440-44e1-8ba9-bb11898de44b" providerId="ADAL" clId="{000F6556-2EB6-4E3A-8001-BAEBFAAEBD0D}" dt="2021-05-20T13:34:05.590" v="2286" actId="14100"/>
          <ac:spMkLst>
            <pc:docMk/>
            <pc:sldMk cId="1158036348" sldId="2084"/>
            <ac:spMk id="20" creationId="{F7D7F724-E558-4181-BF51-8E73BC1EE8B4}"/>
          </ac:spMkLst>
        </pc:spChg>
        <pc:spChg chg="add del mod">
          <ac:chgData name="David de Bruijn | WFC Experience" userId="e9c77a50-6440-44e1-8ba9-bb11898de44b" providerId="ADAL" clId="{000F6556-2EB6-4E3A-8001-BAEBFAAEBD0D}" dt="2021-05-20T13:35:47.428" v="2332"/>
          <ac:spMkLst>
            <pc:docMk/>
            <pc:sldMk cId="1158036348" sldId="2084"/>
            <ac:spMk id="21" creationId="{7A6C3D5D-AE65-4BC8-B71A-4004906ADF6E}"/>
          </ac:spMkLst>
        </pc:spChg>
        <pc:spChg chg="add mod">
          <ac:chgData name="David de Bruijn | WFC Experience" userId="e9c77a50-6440-44e1-8ba9-bb11898de44b" providerId="ADAL" clId="{000F6556-2EB6-4E3A-8001-BAEBFAAEBD0D}" dt="2021-05-20T13:37:00.776" v="2358" actId="20577"/>
          <ac:spMkLst>
            <pc:docMk/>
            <pc:sldMk cId="1158036348" sldId="2084"/>
            <ac:spMk id="22" creationId="{50E6CBC0-9826-4B5F-B59F-299BFFCDC15F}"/>
          </ac:spMkLst>
        </pc:spChg>
        <pc:spChg chg="add mod">
          <ac:chgData name="David de Bruijn | WFC Experience" userId="e9c77a50-6440-44e1-8ba9-bb11898de44b" providerId="ADAL" clId="{000F6556-2EB6-4E3A-8001-BAEBFAAEBD0D}" dt="2021-05-20T13:37:38.213" v="2402" actId="1035"/>
          <ac:spMkLst>
            <pc:docMk/>
            <pc:sldMk cId="1158036348" sldId="2084"/>
            <ac:spMk id="23" creationId="{A5878448-1E5D-4FC6-BC6C-DE693A134278}"/>
          </ac:spMkLst>
        </pc:spChg>
        <pc:spChg chg="add mod">
          <ac:chgData name="David de Bruijn | WFC Experience" userId="e9c77a50-6440-44e1-8ba9-bb11898de44b" providerId="ADAL" clId="{000F6556-2EB6-4E3A-8001-BAEBFAAEBD0D}" dt="2021-05-20T13:36:42.356" v="2352" actId="122"/>
          <ac:spMkLst>
            <pc:docMk/>
            <pc:sldMk cId="1158036348" sldId="2084"/>
            <ac:spMk id="24" creationId="{FAF5B4BB-3EF1-4A2E-AE98-5147C6C0BBB8}"/>
          </ac:spMkLst>
        </pc:spChg>
        <pc:spChg chg="add mod">
          <ac:chgData name="David de Bruijn | WFC Experience" userId="e9c77a50-6440-44e1-8ba9-bb11898de44b" providerId="ADAL" clId="{000F6556-2EB6-4E3A-8001-BAEBFAAEBD0D}" dt="2021-05-20T13:35:49.491" v="2336"/>
          <ac:spMkLst>
            <pc:docMk/>
            <pc:sldMk cId="1158036348" sldId="2084"/>
            <ac:spMk id="25" creationId="{EAB97F98-3512-4585-A262-D6DE1AACAD6A}"/>
          </ac:spMkLst>
        </pc:spChg>
        <pc:spChg chg="add mod">
          <ac:chgData name="David de Bruijn | WFC Experience" userId="e9c77a50-6440-44e1-8ba9-bb11898de44b" providerId="ADAL" clId="{000F6556-2EB6-4E3A-8001-BAEBFAAEBD0D}" dt="2021-05-20T13:37:46.112" v="2413" actId="20577"/>
          <ac:spMkLst>
            <pc:docMk/>
            <pc:sldMk cId="1158036348" sldId="2084"/>
            <ac:spMk id="26" creationId="{1C8F5099-ED00-43C5-B884-893619DB18F1}"/>
          </ac:spMkLst>
        </pc:spChg>
        <pc:spChg chg="add del mod">
          <ac:chgData name="David de Bruijn | WFC Experience" userId="e9c77a50-6440-44e1-8ba9-bb11898de44b" providerId="ADAL" clId="{000F6556-2EB6-4E3A-8001-BAEBFAAEBD0D}" dt="2021-05-20T13:39:36.093" v="2486"/>
          <ac:spMkLst>
            <pc:docMk/>
            <pc:sldMk cId="1158036348" sldId="2084"/>
            <ac:spMk id="27" creationId="{AFDEFAC5-CD1F-40C7-9579-F3213CD3582F}"/>
          </ac:spMkLst>
        </pc:spChg>
        <pc:spChg chg="add mod">
          <ac:chgData name="David de Bruijn | WFC Experience" userId="e9c77a50-6440-44e1-8ba9-bb11898de44b" providerId="ADAL" clId="{000F6556-2EB6-4E3A-8001-BAEBFAAEBD0D}" dt="2021-05-20T14:49:08.451" v="4270" actId="1076"/>
          <ac:spMkLst>
            <pc:docMk/>
            <pc:sldMk cId="1158036348" sldId="2084"/>
            <ac:spMk id="28" creationId="{FBEBD213-9CFF-4CE8-9897-CC91361E9BDF}"/>
          </ac:spMkLst>
        </pc:spChg>
        <pc:spChg chg="add mod">
          <ac:chgData name="David de Bruijn | WFC Experience" userId="e9c77a50-6440-44e1-8ba9-bb11898de44b" providerId="ADAL" clId="{000F6556-2EB6-4E3A-8001-BAEBFAAEBD0D}" dt="2021-05-20T14:50:23.824" v="4274" actId="14100"/>
          <ac:spMkLst>
            <pc:docMk/>
            <pc:sldMk cId="1158036348" sldId="2084"/>
            <ac:spMk id="29" creationId="{2807810B-D241-4E1C-9F98-B615C3EB7FD0}"/>
          </ac:spMkLst>
        </pc:spChg>
        <pc:spChg chg="add mod">
          <ac:chgData name="David de Bruijn | WFC Experience" userId="e9c77a50-6440-44e1-8ba9-bb11898de44b" providerId="ADAL" clId="{000F6556-2EB6-4E3A-8001-BAEBFAAEBD0D}" dt="2021-05-25T12:40:54.786" v="5786" actId="1076"/>
          <ac:spMkLst>
            <pc:docMk/>
            <pc:sldMk cId="1158036348" sldId="2084"/>
            <ac:spMk id="30" creationId="{63BA78C5-19CC-4562-96D7-D699EE1A88D0}"/>
          </ac:spMkLst>
        </pc:spChg>
        <pc:spChg chg="add mod">
          <ac:chgData name="David de Bruijn | WFC Experience" userId="e9c77a50-6440-44e1-8ba9-bb11898de44b" providerId="ADAL" clId="{000F6556-2EB6-4E3A-8001-BAEBFAAEBD0D}" dt="2021-05-20T13:47:58.194" v="2870" actId="1076"/>
          <ac:spMkLst>
            <pc:docMk/>
            <pc:sldMk cId="1158036348" sldId="2084"/>
            <ac:spMk id="31" creationId="{ABA0ED83-3B40-4A99-84C1-2C5B4C5A47D6}"/>
          </ac:spMkLst>
        </pc:spChg>
        <pc:graphicFrameChg chg="del mod">
          <ac:chgData name="David de Bruijn | WFC Experience" userId="e9c77a50-6440-44e1-8ba9-bb11898de44b" providerId="ADAL" clId="{000F6556-2EB6-4E3A-8001-BAEBFAAEBD0D}" dt="2021-05-20T13:31:44.315" v="2272" actId="478"/>
          <ac:graphicFrameMkLst>
            <pc:docMk/>
            <pc:sldMk cId="1158036348" sldId="2084"/>
            <ac:graphicFrameMk id="12" creationId="{61C69B95-D8CB-4FCA-B644-58CE4D5F2B8C}"/>
          </ac:graphicFrameMkLst>
        </pc:graphicFrameChg>
        <pc:graphicFrameChg chg="del">
          <ac:chgData name="David de Bruijn | WFC Experience" userId="e9c77a50-6440-44e1-8ba9-bb11898de44b" providerId="ADAL" clId="{000F6556-2EB6-4E3A-8001-BAEBFAAEBD0D}" dt="2021-05-20T13:31:30.197" v="2267" actId="478"/>
          <ac:graphicFrameMkLst>
            <pc:docMk/>
            <pc:sldMk cId="1158036348" sldId="2084"/>
            <ac:graphicFrameMk id="13" creationId="{67D64D8E-4C14-418C-9987-9AF47F03A58F}"/>
          </ac:graphicFrameMkLst>
        </pc:graphicFrameChg>
        <pc:graphicFrameChg chg="del">
          <ac:chgData name="David de Bruijn | WFC Experience" userId="e9c77a50-6440-44e1-8ba9-bb11898de44b" providerId="ADAL" clId="{000F6556-2EB6-4E3A-8001-BAEBFAAEBD0D}" dt="2021-05-20T13:31:37.656" v="2268" actId="478"/>
          <ac:graphicFrameMkLst>
            <pc:docMk/>
            <pc:sldMk cId="1158036348" sldId="2084"/>
            <ac:graphicFrameMk id="16" creationId="{36D5AEE7-D56C-40F9-960C-98727DE372D6}"/>
          </ac:graphicFrameMkLst>
        </pc:graphicFrameChg>
        <pc:picChg chg="add mod">
          <ac:chgData name="David de Bruijn | WFC Experience" userId="e9c77a50-6440-44e1-8ba9-bb11898de44b" providerId="ADAL" clId="{000F6556-2EB6-4E3A-8001-BAEBFAAEBD0D}" dt="2021-05-20T13:31:52.812" v="2274" actId="1076"/>
          <ac:picMkLst>
            <pc:docMk/>
            <pc:sldMk cId="1158036348" sldId="2084"/>
            <ac:picMk id="5" creationId="{E69012C8-47C5-412E-8A09-4C5B0734A511}"/>
          </ac:picMkLst>
        </pc:picChg>
        <pc:cxnChg chg="add mod ord">
          <ac:chgData name="David de Bruijn | WFC Experience" userId="e9c77a50-6440-44e1-8ba9-bb11898de44b" providerId="ADAL" clId="{000F6556-2EB6-4E3A-8001-BAEBFAAEBD0D}" dt="2021-05-20T13:47:18.092" v="2864" actId="167"/>
          <ac:cxnSpMkLst>
            <pc:docMk/>
            <pc:sldMk cId="1158036348" sldId="2084"/>
            <ac:cxnSpMk id="32" creationId="{A62397E9-4A6D-4880-BCA1-C30C1748BC6F}"/>
          </ac:cxnSpMkLst>
        </pc:cxnChg>
        <pc:cxnChg chg="add mod ord">
          <ac:chgData name="David de Bruijn | WFC Experience" userId="e9c77a50-6440-44e1-8ba9-bb11898de44b" providerId="ADAL" clId="{000F6556-2EB6-4E3A-8001-BAEBFAAEBD0D}" dt="2021-05-20T13:47:18.092" v="2864" actId="167"/>
          <ac:cxnSpMkLst>
            <pc:docMk/>
            <pc:sldMk cId="1158036348" sldId="2084"/>
            <ac:cxnSpMk id="34" creationId="{41898133-ABA4-4B41-8C22-A839D3F03868}"/>
          </ac:cxnSpMkLst>
        </pc:cxnChg>
        <pc:cxnChg chg="add mod ord">
          <ac:chgData name="David de Bruijn | WFC Experience" userId="e9c77a50-6440-44e1-8ba9-bb11898de44b" providerId="ADAL" clId="{000F6556-2EB6-4E3A-8001-BAEBFAAEBD0D}" dt="2021-05-20T13:47:18.092" v="2864" actId="167"/>
          <ac:cxnSpMkLst>
            <pc:docMk/>
            <pc:sldMk cId="1158036348" sldId="2084"/>
            <ac:cxnSpMk id="35" creationId="{5F757176-6601-4259-8F50-2F842C781A75}"/>
          </ac:cxnSpMkLst>
        </pc:cxnChg>
        <pc:cxnChg chg="add mod ord">
          <ac:chgData name="David de Bruijn | WFC Experience" userId="e9c77a50-6440-44e1-8ba9-bb11898de44b" providerId="ADAL" clId="{000F6556-2EB6-4E3A-8001-BAEBFAAEBD0D}" dt="2021-05-20T13:47:18.092" v="2864" actId="167"/>
          <ac:cxnSpMkLst>
            <pc:docMk/>
            <pc:sldMk cId="1158036348" sldId="2084"/>
            <ac:cxnSpMk id="36" creationId="{20768F44-9DD2-40C4-B02A-F1E92F17581A}"/>
          </ac:cxnSpMkLst>
        </pc:cxnChg>
        <pc:cxnChg chg="add mod ord">
          <ac:chgData name="David de Bruijn | WFC Experience" userId="e9c77a50-6440-44e1-8ba9-bb11898de44b" providerId="ADAL" clId="{000F6556-2EB6-4E3A-8001-BAEBFAAEBD0D}" dt="2021-05-20T13:47:18.092" v="2864" actId="167"/>
          <ac:cxnSpMkLst>
            <pc:docMk/>
            <pc:sldMk cId="1158036348" sldId="2084"/>
            <ac:cxnSpMk id="37" creationId="{335EB4B6-B58C-41E5-B8D9-54BED04F3DCA}"/>
          </ac:cxnSpMkLst>
        </pc:cxnChg>
      </pc:sldChg>
      <pc:sldChg chg="delSp modSp add mod setBg modShow">
        <pc:chgData name="David de Bruijn | WFC Experience" userId="e9c77a50-6440-44e1-8ba9-bb11898de44b" providerId="ADAL" clId="{000F6556-2EB6-4E3A-8001-BAEBFAAEBD0D}" dt="2021-05-25T12:41:44.499" v="5787" actId="729"/>
        <pc:sldMkLst>
          <pc:docMk/>
          <pc:sldMk cId="183286096" sldId="2085"/>
        </pc:sldMkLst>
        <pc:spChg chg="mod">
          <ac:chgData name="David de Bruijn | WFC Experience" userId="e9c77a50-6440-44e1-8ba9-bb11898de44b" providerId="ADAL" clId="{000F6556-2EB6-4E3A-8001-BAEBFAAEBD0D}" dt="2021-05-20T14:21:46.552" v="3949" actId="20577"/>
          <ac:spMkLst>
            <pc:docMk/>
            <pc:sldMk cId="183286096" sldId="2085"/>
            <ac:spMk id="6" creationId="{A0AA6BB6-E636-4E09-8978-16076AB2D28E}"/>
          </ac:spMkLst>
        </pc:spChg>
        <pc:spChg chg="mod">
          <ac:chgData name="David de Bruijn | WFC Experience" userId="e9c77a50-6440-44e1-8ba9-bb11898de44b" providerId="ADAL" clId="{000F6556-2EB6-4E3A-8001-BAEBFAAEBD0D}" dt="2021-05-20T14:17:58.343" v="3718" actId="20577"/>
          <ac:spMkLst>
            <pc:docMk/>
            <pc:sldMk cId="183286096" sldId="2085"/>
            <ac:spMk id="7" creationId="{24A83C65-F16D-4492-A442-813DF23797A6}"/>
          </ac:spMkLst>
        </pc:spChg>
        <pc:spChg chg="mod">
          <ac:chgData name="David de Bruijn | WFC Experience" userId="e9c77a50-6440-44e1-8ba9-bb11898de44b" providerId="ADAL" clId="{000F6556-2EB6-4E3A-8001-BAEBFAAEBD0D}" dt="2021-05-20T14:22:07.778" v="3976" actId="6549"/>
          <ac:spMkLst>
            <pc:docMk/>
            <pc:sldMk cId="183286096" sldId="2085"/>
            <ac:spMk id="14" creationId="{CC0614F8-ABB5-443E-88B4-AA8AABE77194}"/>
          </ac:spMkLst>
        </pc:spChg>
        <pc:spChg chg="mod">
          <ac:chgData name="David de Bruijn | WFC Experience" userId="e9c77a50-6440-44e1-8ba9-bb11898de44b" providerId="ADAL" clId="{000F6556-2EB6-4E3A-8001-BAEBFAAEBD0D}" dt="2021-05-20T14:22:03.020" v="3975" actId="1035"/>
          <ac:spMkLst>
            <pc:docMk/>
            <pc:sldMk cId="183286096" sldId="2085"/>
            <ac:spMk id="15" creationId="{0AA7A6A9-28BE-4B05-929B-8F07E869B082}"/>
          </ac:spMkLst>
        </pc:spChg>
        <pc:spChg chg="del">
          <ac:chgData name="David de Bruijn | WFC Experience" userId="e9c77a50-6440-44e1-8ba9-bb11898de44b" providerId="ADAL" clId="{000F6556-2EB6-4E3A-8001-BAEBFAAEBD0D}" dt="2021-05-20T14:17:15.894" v="3684" actId="478"/>
          <ac:spMkLst>
            <pc:docMk/>
            <pc:sldMk cId="183286096" sldId="2085"/>
            <ac:spMk id="17" creationId="{81EA483E-D2ED-4087-BB53-81DF3F638457}"/>
          </ac:spMkLst>
        </pc:spChg>
        <pc:cxnChg chg="mod">
          <ac:chgData name="David de Bruijn | WFC Experience" userId="e9c77a50-6440-44e1-8ba9-bb11898de44b" providerId="ADAL" clId="{000F6556-2EB6-4E3A-8001-BAEBFAAEBD0D}" dt="2021-05-20T14:22:03.020" v="3975" actId="1035"/>
          <ac:cxnSpMkLst>
            <pc:docMk/>
            <pc:sldMk cId="183286096" sldId="2085"/>
            <ac:cxnSpMk id="11" creationId="{467E07F3-C788-4134-87BE-F6A73BA3B642}"/>
          </ac:cxnSpMkLst>
        </pc:cxnChg>
      </pc:sldChg>
      <pc:sldMasterChg chg="delSldLayout modSldLayout">
        <pc:chgData name="David de Bruijn | WFC Experience" userId="e9c77a50-6440-44e1-8ba9-bb11898de44b" providerId="ADAL" clId="{000F6556-2EB6-4E3A-8001-BAEBFAAEBD0D}" dt="2021-05-20T14:45:34.793" v="4244" actId="478"/>
        <pc:sldMasterMkLst>
          <pc:docMk/>
          <pc:sldMasterMk cId="2024802607" sldId="2147483648"/>
        </pc:sldMasterMkLst>
        <pc:sldLayoutChg chg="addSp delSp modSp del mod">
          <pc:chgData name="David de Bruijn | WFC Experience" userId="e9c77a50-6440-44e1-8ba9-bb11898de44b" providerId="ADAL" clId="{000F6556-2EB6-4E3A-8001-BAEBFAAEBD0D}" dt="2021-05-20T14:32:48.683" v="4069" actId="2696"/>
          <pc:sldLayoutMkLst>
            <pc:docMk/>
            <pc:sldMasterMk cId="2024802607" sldId="2147483648"/>
            <pc:sldLayoutMk cId="2821156110" sldId="2147483664"/>
          </pc:sldLayoutMkLst>
          <pc:picChg chg="add mod">
            <ac:chgData name="David de Bruijn | WFC Experience" userId="e9c77a50-6440-44e1-8ba9-bb11898de44b" providerId="ADAL" clId="{000F6556-2EB6-4E3A-8001-BAEBFAAEBD0D}" dt="2021-05-18T14:36:29.400" v="297"/>
            <ac:picMkLst>
              <pc:docMk/>
              <pc:sldMasterMk cId="2024802607" sldId="2147483648"/>
              <pc:sldLayoutMk cId="2821156110" sldId="2147483664"/>
              <ac:picMk id="6" creationId="{D2627C12-944C-4603-9544-C1CC2FEFBC3A}"/>
            </ac:picMkLst>
          </pc:picChg>
          <pc:picChg chg="del">
            <ac:chgData name="David de Bruijn | WFC Experience" userId="e9c77a50-6440-44e1-8ba9-bb11898de44b" providerId="ADAL" clId="{000F6556-2EB6-4E3A-8001-BAEBFAAEBD0D}" dt="2021-05-18T14:36:28.845" v="296" actId="478"/>
            <ac:picMkLst>
              <pc:docMk/>
              <pc:sldMasterMk cId="2024802607" sldId="2147483648"/>
              <pc:sldLayoutMk cId="2821156110" sldId="2147483664"/>
              <ac:picMk id="14" creationId="{9669CDC2-A6FC-0D4D-AC52-7FD970C02D84}"/>
            </ac:picMkLst>
          </pc:picChg>
        </pc:sldLayoutChg>
        <pc:sldLayoutChg chg="del">
          <pc:chgData name="David de Bruijn | WFC Experience" userId="e9c77a50-6440-44e1-8ba9-bb11898de44b" providerId="ADAL" clId="{000F6556-2EB6-4E3A-8001-BAEBFAAEBD0D}" dt="2021-05-20T14:33:01.321" v="4071" actId="2696"/>
          <pc:sldLayoutMkLst>
            <pc:docMk/>
            <pc:sldMasterMk cId="2024802607" sldId="2147483648"/>
            <pc:sldLayoutMk cId="3831176763" sldId="2147483692"/>
          </pc:sldLayoutMkLst>
        </pc:sldLayoutChg>
        <pc:sldLayoutChg chg="addSp delSp modSp mod">
          <pc:chgData name="David de Bruijn | WFC Experience" userId="e9c77a50-6440-44e1-8ba9-bb11898de44b" providerId="ADAL" clId="{000F6556-2EB6-4E3A-8001-BAEBFAAEBD0D}" dt="2021-05-20T14:36:41.488" v="4079" actId="21"/>
          <pc:sldLayoutMkLst>
            <pc:docMk/>
            <pc:sldMasterMk cId="2024802607" sldId="2147483648"/>
            <pc:sldLayoutMk cId="1802347558" sldId="2147483712"/>
          </pc:sldLayoutMkLst>
          <pc:spChg chg="add del mod">
            <ac:chgData name="David de Bruijn | WFC Experience" userId="e9c77a50-6440-44e1-8ba9-bb11898de44b" providerId="ADAL" clId="{000F6556-2EB6-4E3A-8001-BAEBFAAEBD0D}" dt="2021-05-20T14:36:41.488" v="4079" actId="21"/>
            <ac:spMkLst>
              <pc:docMk/>
              <pc:sldMasterMk cId="2024802607" sldId="2147483648"/>
              <pc:sldLayoutMk cId="1802347558" sldId="2147483712"/>
              <ac:spMk id="7" creationId="{794B0008-0F41-4FCA-8652-910B4816C729}"/>
            </ac:spMkLst>
          </pc:spChg>
          <pc:spChg chg="add del mod">
            <ac:chgData name="David de Bruijn | WFC Experience" userId="e9c77a50-6440-44e1-8ba9-bb11898de44b" providerId="ADAL" clId="{000F6556-2EB6-4E3A-8001-BAEBFAAEBD0D}" dt="2021-05-20T14:36:41.488" v="4079" actId="21"/>
            <ac:spMkLst>
              <pc:docMk/>
              <pc:sldMasterMk cId="2024802607" sldId="2147483648"/>
              <pc:sldLayoutMk cId="1802347558" sldId="2147483712"/>
              <ac:spMk id="9" creationId="{E2BB1F12-F760-453D-A036-C08524C22B66}"/>
            </ac:spMkLst>
          </pc:spChg>
          <pc:picChg chg="del mod ord">
            <ac:chgData name="David de Bruijn | WFC Experience" userId="e9c77a50-6440-44e1-8ba9-bb11898de44b" providerId="ADAL" clId="{000F6556-2EB6-4E3A-8001-BAEBFAAEBD0D}" dt="2021-05-20T14:28:40.437" v="4029" actId="478"/>
            <ac:picMkLst>
              <pc:docMk/>
              <pc:sldMasterMk cId="2024802607" sldId="2147483648"/>
              <pc:sldLayoutMk cId="1802347558" sldId="2147483712"/>
              <ac:picMk id="3" creationId="{9900B183-0634-9D48-B713-CCED2A458C9E}"/>
            </ac:picMkLst>
          </pc:picChg>
          <pc:picChg chg="del">
            <ac:chgData name="David de Bruijn | WFC Experience" userId="e9c77a50-6440-44e1-8ba9-bb11898de44b" providerId="ADAL" clId="{000F6556-2EB6-4E3A-8001-BAEBFAAEBD0D}" dt="2021-05-20T12:53:33.105" v="1679" actId="478"/>
            <ac:picMkLst>
              <pc:docMk/>
              <pc:sldMasterMk cId="2024802607" sldId="2147483648"/>
              <pc:sldLayoutMk cId="1802347558" sldId="2147483712"/>
              <ac:picMk id="4" creationId="{227DBE3F-FABB-6642-A96A-14627F604634}"/>
            </ac:picMkLst>
          </pc:picChg>
          <pc:picChg chg="add del mod">
            <ac:chgData name="David de Bruijn | WFC Experience" userId="e9c77a50-6440-44e1-8ba9-bb11898de44b" providerId="ADAL" clId="{000F6556-2EB6-4E3A-8001-BAEBFAAEBD0D}" dt="2021-05-18T14:37:09.644" v="308" actId="21"/>
            <ac:picMkLst>
              <pc:docMk/>
              <pc:sldMasterMk cId="2024802607" sldId="2147483648"/>
              <pc:sldLayoutMk cId="1802347558" sldId="2147483712"/>
              <ac:picMk id="5" creationId="{1610D87E-608E-4CED-AD25-28FD860FF91F}"/>
            </ac:picMkLst>
          </pc:picChg>
          <pc:picChg chg="add del mod ord">
            <ac:chgData name="David de Bruijn | WFC Experience" userId="e9c77a50-6440-44e1-8ba9-bb11898de44b" providerId="ADAL" clId="{000F6556-2EB6-4E3A-8001-BAEBFAAEBD0D}" dt="2021-05-20T14:36:41.488" v="4079" actId="21"/>
            <ac:picMkLst>
              <pc:docMk/>
              <pc:sldMasterMk cId="2024802607" sldId="2147483648"/>
              <pc:sldLayoutMk cId="1802347558" sldId="2147483712"/>
              <ac:picMk id="5" creationId="{F90D8352-63FC-4063-BEB5-AB42FA19C0FB}"/>
            </ac:picMkLst>
          </pc:picChg>
          <pc:picChg chg="add del mod">
            <ac:chgData name="David de Bruijn | WFC Experience" userId="e9c77a50-6440-44e1-8ba9-bb11898de44b" providerId="ADAL" clId="{000F6556-2EB6-4E3A-8001-BAEBFAAEBD0D}" dt="2021-05-20T12:53:30.942" v="1678" actId="478"/>
            <ac:picMkLst>
              <pc:docMk/>
              <pc:sldMasterMk cId="2024802607" sldId="2147483648"/>
              <pc:sldLayoutMk cId="1802347558" sldId="2147483712"/>
              <ac:picMk id="6" creationId="{3E92EB7C-FE27-45C8-B504-AC2DD0AC3A63}"/>
            </ac:picMkLst>
          </pc:picChg>
          <pc:picChg chg="add del mod ord">
            <ac:chgData name="David de Bruijn | WFC Experience" userId="e9c77a50-6440-44e1-8ba9-bb11898de44b" providerId="ADAL" clId="{000F6556-2EB6-4E3A-8001-BAEBFAAEBD0D}" dt="2021-05-20T14:30:49.847" v="4047" actId="478"/>
            <ac:picMkLst>
              <pc:docMk/>
              <pc:sldMasterMk cId="2024802607" sldId="2147483648"/>
              <pc:sldLayoutMk cId="1802347558" sldId="2147483712"/>
              <ac:picMk id="8" creationId="{CCDBF25F-BDAC-4C1B-A30B-EACD42822EEC}"/>
            </ac:picMkLst>
          </pc:picChg>
          <pc:picChg chg="add del mod ord">
            <ac:chgData name="David de Bruijn | WFC Experience" userId="e9c77a50-6440-44e1-8ba9-bb11898de44b" providerId="ADAL" clId="{000F6556-2EB6-4E3A-8001-BAEBFAAEBD0D}" dt="2021-05-20T14:30:52.316" v="4049" actId="478"/>
            <ac:picMkLst>
              <pc:docMk/>
              <pc:sldMasterMk cId="2024802607" sldId="2147483648"/>
              <pc:sldLayoutMk cId="1802347558" sldId="2147483712"/>
              <ac:picMk id="10" creationId="{18399784-C78C-4E29-8386-7BAB831667FF}"/>
            </ac:picMkLst>
          </pc:picChg>
          <pc:picChg chg="add del mod ord">
            <ac:chgData name="David de Bruijn | WFC Experience" userId="e9c77a50-6440-44e1-8ba9-bb11898de44b" providerId="ADAL" clId="{000F6556-2EB6-4E3A-8001-BAEBFAAEBD0D}" dt="2021-05-20T14:30:51.127" v="4048" actId="478"/>
            <ac:picMkLst>
              <pc:docMk/>
              <pc:sldMasterMk cId="2024802607" sldId="2147483648"/>
              <pc:sldLayoutMk cId="1802347558" sldId="2147483712"/>
              <ac:picMk id="11" creationId="{80390D64-0322-4316-9EDC-252736CF1E77}"/>
            </ac:picMkLst>
          </pc:picChg>
          <pc:picChg chg="del">
            <ac:chgData name="David de Bruijn | WFC Experience" userId="e9c77a50-6440-44e1-8ba9-bb11898de44b" providerId="ADAL" clId="{000F6556-2EB6-4E3A-8001-BAEBFAAEBD0D}" dt="2021-05-18T14:37:11.753" v="309" actId="478"/>
            <ac:picMkLst>
              <pc:docMk/>
              <pc:sldMasterMk cId="2024802607" sldId="2147483648"/>
              <pc:sldLayoutMk cId="1802347558" sldId="2147483712"/>
              <ac:picMk id="12" creationId="{FC47EF07-9F69-E146-8271-14FC69E286B1}"/>
            </ac:picMkLst>
          </pc:picChg>
          <pc:picChg chg="add del mod ord modCrop">
            <ac:chgData name="David de Bruijn | WFC Experience" userId="e9c77a50-6440-44e1-8ba9-bb11898de44b" providerId="ADAL" clId="{000F6556-2EB6-4E3A-8001-BAEBFAAEBD0D}" dt="2021-05-20T14:36:41.488" v="4079" actId="21"/>
            <ac:picMkLst>
              <pc:docMk/>
              <pc:sldMasterMk cId="2024802607" sldId="2147483648"/>
              <pc:sldLayoutMk cId="1802347558" sldId="2147483712"/>
              <ac:picMk id="13" creationId="{09B04C33-0411-40B1-9FB1-5CC09B90DDE8}"/>
            </ac:picMkLst>
          </pc:picChg>
        </pc:sldLayoutChg>
        <pc:sldLayoutChg chg="del">
          <pc:chgData name="David de Bruijn | WFC Experience" userId="e9c77a50-6440-44e1-8ba9-bb11898de44b" providerId="ADAL" clId="{000F6556-2EB6-4E3A-8001-BAEBFAAEBD0D}" dt="2021-05-20T14:32:40.656" v="4065" actId="2696"/>
          <pc:sldLayoutMkLst>
            <pc:docMk/>
            <pc:sldMasterMk cId="2024802607" sldId="2147483648"/>
            <pc:sldLayoutMk cId="2556409134" sldId="2147483715"/>
          </pc:sldLayoutMkLst>
        </pc:sldLayoutChg>
        <pc:sldLayoutChg chg="del">
          <pc:chgData name="David de Bruijn | WFC Experience" userId="e9c77a50-6440-44e1-8ba9-bb11898de44b" providerId="ADAL" clId="{000F6556-2EB6-4E3A-8001-BAEBFAAEBD0D}" dt="2021-05-20T14:32:42.386" v="4066" actId="2696"/>
          <pc:sldLayoutMkLst>
            <pc:docMk/>
            <pc:sldMasterMk cId="2024802607" sldId="2147483648"/>
            <pc:sldLayoutMk cId="90944966" sldId="2147483716"/>
          </pc:sldLayoutMkLst>
        </pc:sldLayoutChg>
        <pc:sldLayoutChg chg="addSp delSp modSp del mod">
          <pc:chgData name="David de Bruijn | WFC Experience" userId="e9c77a50-6440-44e1-8ba9-bb11898de44b" providerId="ADAL" clId="{000F6556-2EB6-4E3A-8001-BAEBFAAEBD0D}" dt="2021-05-20T14:32:44.706" v="4067" actId="2696"/>
          <pc:sldLayoutMkLst>
            <pc:docMk/>
            <pc:sldMasterMk cId="2024802607" sldId="2147483648"/>
            <pc:sldLayoutMk cId="136497120" sldId="2147483727"/>
          </pc:sldLayoutMkLst>
          <pc:picChg chg="add mod">
            <ac:chgData name="David de Bruijn | WFC Experience" userId="e9c77a50-6440-44e1-8ba9-bb11898de44b" providerId="ADAL" clId="{000F6556-2EB6-4E3A-8001-BAEBFAAEBD0D}" dt="2021-05-18T14:36:16.388" v="291"/>
            <ac:picMkLst>
              <pc:docMk/>
              <pc:sldMasterMk cId="2024802607" sldId="2147483648"/>
              <pc:sldLayoutMk cId="136497120" sldId="2147483727"/>
              <ac:picMk id="6" creationId="{CDCA9ED2-19EA-4657-8DFD-CDB0D927C711}"/>
            </ac:picMkLst>
          </pc:picChg>
          <pc:picChg chg="del">
            <ac:chgData name="David de Bruijn | WFC Experience" userId="e9c77a50-6440-44e1-8ba9-bb11898de44b" providerId="ADAL" clId="{000F6556-2EB6-4E3A-8001-BAEBFAAEBD0D}" dt="2021-05-18T14:36:16.072" v="290" actId="478"/>
            <ac:picMkLst>
              <pc:docMk/>
              <pc:sldMasterMk cId="2024802607" sldId="2147483648"/>
              <pc:sldLayoutMk cId="136497120" sldId="2147483727"/>
              <ac:picMk id="7" creationId="{B146C1BD-13E5-684E-9E55-3B32B6993321}"/>
            </ac:picMkLst>
          </pc:picChg>
        </pc:sldLayoutChg>
        <pc:sldLayoutChg chg="addSp delSp modSp del mod">
          <pc:chgData name="David de Bruijn | WFC Experience" userId="e9c77a50-6440-44e1-8ba9-bb11898de44b" providerId="ADAL" clId="{000F6556-2EB6-4E3A-8001-BAEBFAAEBD0D}" dt="2021-05-20T14:32:46.563" v="4068" actId="2696"/>
          <pc:sldLayoutMkLst>
            <pc:docMk/>
            <pc:sldMasterMk cId="2024802607" sldId="2147483648"/>
            <pc:sldLayoutMk cId="2827027531" sldId="2147483728"/>
          </pc:sldLayoutMkLst>
          <pc:picChg chg="del">
            <ac:chgData name="David de Bruijn | WFC Experience" userId="e9c77a50-6440-44e1-8ba9-bb11898de44b" providerId="ADAL" clId="{000F6556-2EB6-4E3A-8001-BAEBFAAEBD0D}" dt="2021-05-18T14:36:20.175" v="292" actId="478"/>
            <ac:picMkLst>
              <pc:docMk/>
              <pc:sldMasterMk cId="2024802607" sldId="2147483648"/>
              <pc:sldLayoutMk cId="2827027531" sldId="2147483728"/>
              <ac:picMk id="7" creationId="{1A9CA7F0-DF49-9F42-AB37-3D05E7894C16}"/>
            </ac:picMkLst>
          </pc:picChg>
          <pc:picChg chg="add mod">
            <ac:chgData name="David de Bruijn | WFC Experience" userId="e9c77a50-6440-44e1-8ba9-bb11898de44b" providerId="ADAL" clId="{000F6556-2EB6-4E3A-8001-BAEBFAAEBD0D}" dt="2021-05-18T14:36:20.521" v="293"/>
            <ac:picMkLst>
              <pc:docMk/>
              <pc:sldMasterMk cId="2024802607" sldId="2147483648"/>
              <pc:sldLayoutMk cId="2827027531" sldId="2147483728"/>
              <ac:picMk id="10" creationId="{8A81C0C9-15DF-4DEA-883A-0D49A91E2534}"/>
            </ac:picMkLst>
          </pc:picChg>
        </pc:sldLayoutChg>
        <pc:sldLayoutChg chg="addSp delSp modSp del mod">
          <pc:chgData name="David de Bruijn | WFC Experience" userId="e9c77a50-6440-44e1-8ba9-bb11898de44b" providerId="ADAL" clId="{000F6556-2EB6-4E3A-8001-BAEBFAAEBD0D}" dt="2021-05-20T14:32:49.597" v="4070" actId="2696"/>
          <pc:sldLayoutMkLst>
            <pc:docMk/>
            <pc:sldMasterMk cId="2024802607" sldId="2147483648"/>
            <pc:sldLayoutMk cId="3033646800" sldId="2147483730"/>
          </pc:sldLayoutMkLst>
          <pc:picChg chg="add mod">
            <ac:chgData name="David de Bruijn | WFC Experience" userId="e9c77a50-6440-44e1-8ba9-bb11898de44b" providerId="ADAL" clId="{000F6556-2EB6-4E3A-8001-BAEBFAAEBD0D}" dt="2021-05-18T14:36:32.952" v="299"/>
            <ac:picMkLst>
              <pc:docMk/>
              <pc:sldMasterMk cId="2024802607" sldId="2147483648"/>
              <pc:sldLayoutMk cId="3033646800" sldId="2147483730"/>
              <ac:picMk id="6" creationId="{8651D97E-FE65-4ACD-B9D5-6F7D3698E3F1}"/>
            </ac:picMkLst>
          </pc:picChg>
          <pc:picChg chg="del">
            <ac:chgData name="David de Bruijn | WFC Experience" userId="e9c77a50-6440-44e1-8ba9-bb11898de44b" providerId="ADAL" clId="{000F6556-2EB6-4E3A-8001-BAEBFAAEBD0D}" dt="2021-05-18T14:36:32.608" v="298" actId="478"/>
            <ac:picMkLst>
              <pc:docMk/>
              <pc:sldMasterMk cId="2024802607" sldId="2147483648"/>
              <pc:sldLayoutMk cId="3033646800" sldId="2147483730"/>
              <ac:picMk id="14" creationId="{9669CDC2-A6FC-0D4D-AC52-7FD970C02D84}"/>
            </ac:picMkLst>
          </pc:picChg>
        </pc:sldLayoutChg>
        <pc:sldLayoutChg chg="addSp delSp modSp mod">
          <pc:chgData name="David de Bruijn | WFC Experience" userId="e9c77a50-6440-44e1-8ba9-bb11898de44b" providerId="ADAL" clId="{000F6556-2EB6-4E3A-8001-BAEBFAAEBD0D}" dt="2021-05-20T14:45:28.927" v="4243" actId="478"/>
          <pc:sldLayoutMkLst>
            <pc:docMk/>
            <pc:sldMasterMk cId="2024802607" sldId="2147483648"/>
            <pc:sldLayoutMk cId="3901813442" sldId="2147483731"/>
          </pc:sldLayoutMkLst>
          <pc:picChg chg="add del mod">
            <ac:chgData name="David de Bruijn | WFC Experience" userId="e9c77a50-6440-44e1-8ba9-bb11898de44b" providerId="ADAL" clId="{000F6556-2EB6-4E3A-8001-BAEBFAAEBD0D}" dt="2021-05-20T14:45:28.927" v="4243" actId="478"/>
            <ac:picMkLst>
              <pc:docMk/>
              <pc:sldMasterMk cId="2024802607" sldId="2147483648"/>
              <pc:sldLayoutMk cId="3901813442" sldId="2147483731"/>
              <ac:picMk id="6" creationId="{F51BDDE2-4B44-42A5-8B15-2D781BBDBC77}"/>
            </ac:picMkLst>
          </pc:picChg>
          <pc:picChg chg="del">
            <ac:chgData name="David de Bruijn | WFC Experience" userId="e9c77a50-6440-44e1-8ba9-bb11898de44b" providerId="ADAL" clId="{000F6556-2EB6-4E3A-8001-BAEBFAAEBD0D}" dt="2021-05-18T14:36:37.763" v="300" actId="478"/>
            <ac:picMkLst>
              <pc:docMk/>
              <pc:sldMasterMk cId="2024802607" sldId="2147483648"/>
              <pc:sldLayoutMk cId="3901813442" sldId="2147483731"/>
              <ac:picMk id="14" creationId="{9669CDC2-A6FC-0D4D-AC52-7FD970C02D84}"/>
            </ac:picMkLst>
          </pc:picChg>
        </pc:sldLayoutChg>
        <pc:sldLayoutChg chg="addSp delSp modSp mod">
          <pc:chgData name="David de Bruijn | WFC Experience" userId="e9c77a50-6440-44e1-8ba9-bb11898de44b" providerId="ADAL" clId="{000F6556-2EB6-4E3A-8001-BAEBFAAEBD0D}" dt="2021-05-20T12:48:45.894" v="1615" actId="478"/>
          <pc:sldLayoutMkLst>
            <pc:docMk/>
            <pc:sldMasterMk cId="2024802607" sldId="2147483648"/>
            <pc:sldLayoutMk cId="2360351701" sldId="2147483734"/>
          </pc:sldLayoutMkLst>
          <pc:picChg chg="del">
            <ac:chgData name="David de Bruijn | WFC Experience" userId="e9c77a50-6440-44e1-8ba9-bb11898de44b" providerId="ADAL" clId="{000F6556-2EB6-4E3A-8001-BAEBFAAEBD0D}" dt="2021-05-18T14:36:41.936" v="302" actId="478"/>
            <ac:picMkLst>
              <pc:docMk/>
              <pc:sldMasterMk cId="2024802607" sldId="2147483648"/>
              <pc:sldLayoutMk cId="2360351701" sldId="2147483734"/>
              <ac:picMk id="4" creationId="{B8DC82CD-9A5F-4F78-82CD-CEA19B4D8703}"/>
            </ac:picMkLst>
          </pc:picChg>
          <pc:picChg chg="add del mod">
            <ac:chgData name="David de Bruijn | WFC Experience" userId="e9c77a50-6440-44e1-8ba9-bb11898de44b" providerId="ADAL" clId="{000F6556-2EB6-4E3A-8001-BAEBFAAEBD0D}" dt="2021-05-20T12:48:45.894" v="1615" actId="478"/>
            <ac:picMkLst>
              <pc:docMk/>
              <pc:sldMasterMk cId="2024802607" sldId="2147483648"/>
              <pc:sldLayoutMk cId="2360351701" sldId="2147483734"/>
              <ac:picMk id="6" creationId="{8ABA2D4D-AA07-453E-B792-E3373917B382}"/>
            </ac:picMkLst>
          </pc:picChg>
        </pc:sldLayoutChg>
        <pc:sldLayoutChg chg="addSp delSp modSp mod">
          <pc:chgData name="David de Bruijn | WFC Experience" userId="e9c77a50-6440-44e1-8ba9-bb11898de44b" providerId="ADAL" clId="{000F6556-2EB6-4E3A-8001-BAEBFAAEBD0D}" dt="2021-05-20T14:45:34.793" v="4244" actId="478"/>
          <pc:sldLayoutMkLst>
            <pc:docMk/>
            <pc:sldMasterMk cId="2024802607" sldId="2147483648"/>
            <pc:sldLayoutMk cId="3092706158" sldId="2147483736"/>
          </pc:sldLayoutMkLst>
          <pc:picChg chg="add del mod">
            <ac:chgData name="David de Bruijn | WFC Experience" userId="e9c77a50-6440-44e1-8ba9-bb11898de44b" providerId="ADAL" clId="{000F6556-2EB6-4E3A-8001-BAEBFAAEBD0D}" dt="2021-05-20T14:45:34.793" v="4244" actId="478"/>
            <ac:picMkLst>
              <pc:docMk/>
              <pc:sldMasterMk cId="2024802607" sldId="2147483648"/>
              <pc:sldLayoutMk cId="3092706158" sldId="2147483736"/>
              <ac:picMk id="6" creationId="{35EB31C5-72EA-4287-98CF-6AC7F5344AC9}"/>
            </ac:picMkLst>
          </pc:picChg>
          <pc:picChg chg="del">
            <ac:chgData name="David de Bruijn | WFC Experience" userId="e9c77a50-6440-44e1-8ba9-bb11898de44b" providerId="ADAL" clId="{000F6556-2EB6-4E3A-8001-BAEBFAAEBD0D}" dt="2021-05-18T14:36:49.866" v="304" actId="478"/>
            <ac:picMkLst>
              <pc:docMk/>
              <pc:sldMasterMk cId="2024802607" sldId="2147483648"/>
              <pc:sldLayoutMk cId="3092706158" sldId="2147483736"/>
              <ac:picMk id="14" creationId="{9669CDC2-A6FC-0D4D-AC52-7FD970C02D84}"/>
            </ac:picMkLst>
          </pc:picChg>
        </pc:sldLayoutChg>
        <pc:sldLayoutChg chg="addSp delSp modSp mod">
          <pc:chgData name="David de Bruijn | WFC Experience" userId="e9c77a50-6440-44e1-8ba9-bb11898de44b" providerId="ADAL" clId="{000F6556-2EB6-4E3A-8001-BAEBFAAEBD0D}" dt="2021-05-18T14:36:10.040" v="289"/>
          <pc:sldLayoutMkLst>
            <pc:docMk/>
            <pc:sldMasterMk cId="2024802607" sldId="2147483648"/>
            <pc:sldLayoutMk cId="670217819" sldId="2147483737"/>
          </pc:sldLayoutMkLst>
          <pc:picChg chg="mod">
            <ac:chgData name="David de Bruijn | WFC Experience" userId="e9c77a50-6440-44e1-8ba9-bb11898de44b" providerId="ADAL" clId="{000F6556-2EB6-4E3A-8001-BAEBFAAEBD0D}" dt="2021-05-18T14:36:09.540" v="288" actId="1076"/>
            <ac:picMkLst>
              <pc:docMk/>
              <pc:sldMasterMk cId="2024802607" sldId="2147483648"/>
              <pc:sldLayoutMk cId="670217819" sldId="2147483737"/>
              <ac:picMk id="3" creationId="{3C4EBFF3-DC16-BF4E-8876-8AFB1CC6A902}"/>
            </ac:picMkLst>
          </pc:picChg>
          <pc:picChg chg="add del mod">
            <ac:chgData name="David de Bruijn | WFC Experience" userId="e9c77a50-6440-44e1-8ba9-bb11898de44b" providerId="ADAL" clId="{000F6556-2EB6-4E3A-8001-BAEBFAAEBD0D}" dt="2021-05-18T14:35:58.822" v="282"/>
            <ac:picMkLst>
              <pc:docMk/>
              <pc:sldMasterMk cId="2024802607" sldId="2147483648"/>
              <pc:sldLayoutMk cId="670217819" sldId="2147483737"/>
              <ac:picMk id="4" creationId="{7575EAFE-0323-48F3-95CB-E80D7E18A469}"/>
            </ac:picMkLst>
          </pc:picChg>
          <pc:picChg chg="add del mod">
            <ac:chgData name="David de Bruijn | WFC Experience" userId="e9c77a50-6440-44e1-8ba9-bb11898de44b" providerId="ADAL" clId="{000F6556-2EB6-4E3A-8001-BAEBFAAEBD0D}" dt="2021-05-18T14:36:07.234" v="286" actId="21"/>
            <ac:picMkLst>
              <pc:docMk/>
              <pc:sldMasterMk cId="2024802607" sldId="2147483648"/>
              <pc:sldLayoutMk cId="670217819" sldId="2147483737"/>
              <ac:picMk id="5" creationId="{0CFF90D9-9921-437F-A5DE-767F6D6DA39B}"/>
            </ac:picMkLst>
          </pc:picChg>
          <pc:picChg chg="add mod">
            <ac:chgData name="David de Bruijn | WFC Experience" userId="e9c77a50-6440-44e1-8ba9-bb11898de44b" providerId="ADAL" clId="{000F6556-2EB6-4E3A-8001-BAEBFAAEBD0D}" dt="2021-05-18T14:36:10.040" v="289"/>
            <ac:picMkLst>
              <pc:docMk/>
              <pc:sldMasterMk cId="2024802607" sldId="2147483648"/>
              <pc:sldLayoutMk cId="670217819" sldId="2147483737"/>
              <ac:picMk id="6" creationId="{E209F473-A810-442F-8A64-53F65D19B6AC}"/>
            </ac:picMkLst>
          </pc:picChg>
          <pc:picChg chg="add del">
            <ac:chgData name="David de Bruijn | WFC Experience" userId="e9c77a50-6440-44e1-8ba9-bb11898de44b" providerId="ADAL" clId="{000F6556-2EB6-4E3A-8001-BAEBFAAEBD0D}" dt="2021-05-18T14:36:08.703" v="287" actId="478"/>
            <ac:picMkLst>
              <pc:docMk/>
              <pc:sldMasterMk cId="2024802607" sldId="2147483648"/>
              <pc:sldLayoutMk cId="670217819" sldId="2147483737"/>
              <ac:picMk id="7" creationId="{B146C1BD-13E5-684E-9E55-3B32B6993321}"/>
            </ac:picMkLst>
          </pc:picChg>
        </pc:sldLayoutChg>
        <pc:sldLayoutChg chg="addSp delSp modSp mod">
          <pc:chgData name="David de Bruijn | WFC Experience" userId="e9c77a50-6440-44e1-8ba9-bb11898de44b" providerId="ADAL" clId="{000F6556-2EB6-4E3A-8001-BAEBFAAEBD0D}" dt="2021-05-19T09:44:46.720" v="1057" actId="20577"/>
          <pc:sldLayoutMkLst>
            <pc:docMk/>
            <pc:sldMasterMk cId="2024802607" sldId="2147483648"/>
            <pc:sldLayoutMk cId="2527967600" sldId="2147483739"/>
          </pc:sldLayoutMkLst>
          <pc:spChg chg="mod">
            <ac:chgData name="David de Bruijn | WFC Experience" userId="e9c77a50-6440-44e1-8ba9-bb11898de44b" providerId="ADAL" clId="{000F6556-2EB6-4E3A-8001-BAEBFAAEBD0D}" dt="2021-05-19T09:44:46.720" v="1057" actId="20577"/>
            <ac:spMkLst>
              <pc:docMk/>
              <pc:sldMasterMk cId="2024802607" sldId="2147483648"/>
              <pc:sldLayoutMk cId="2527967600" sldId="2147483739"/>
              <ac:spMk id="9" creationId="{6AD2F56A-E943-C845-A828-BC8B3AFFBAF4}"/>
            </ac:spMkLst>
          </pc:spChg>
          <pc:spChg chg="del mod">
            <ac:chgData name="David de Bruijn | WFC Experience" userId="e9c77a50-6440-44e1-8ba9-bb11898de44b" providerId="ADAL" clId="{000F6556-2EB6-4E3A-8001-BAEBFAAEBD0D}" dt="2021-05-19T09:44:02.543" v="1010" actId="478"/>
            <ac:spMkLst>
              <pc:docMk/>
              <pc:sldMasterMk cId="2024802607" sldId="2147483648"/>
              <pc:sldLayoutMk cId="2527967600" sldId="2147483739"/>
              <ac:spMk id="13" creationId="{A8C67E90-77D6-4D84-825E-F65C71B419E0}"/>
            </ac:spMkLst>
          </pc:spChg>
          <pc:picChg chg="add mod">
            <ac:chgData name="David de Bruijn | WFC Experience" userId="e9c77a50-6440-44e1-8ba9-bb11898de44b" providerId="ADAL" clId="{000F6556-2EB6-4E3A-8001-BAEBFAAEBD0D}" dt="2021-05-19T09:44:18.029" v="1012" actId="1076"/>
            <ac:picMkLst>
              <pc:docMk/>
              <pc:sldMasterMk cId="2024802607" sldId="2147483648"/>
              <pc:sldLayoutMk cId="2527967600" sldId="2147483739"/>
              <ac:picMk id="3" creationId="{81672B0D-C3B2-4748-9F45-899C6BD47091}"/>
            </ac:picMkLst>
          </pc:picChg>
          <pc:picChg chg="del">
            <ac:chgData name="David de Bruijn | WFC Experience" userId="e9c77a50-6440-44e1-8ba9-bb11898de44b" providerId="ADAL" clId="{000F6556-2EB6-4E3A-8001-BAEBFAAEBD0D}" dt="2021-05-18T14:36:24.794" v="294" actId="478"/>
            <ac:picMkLst>
              <pc:docMk/>
              <pc:sldMasterMk cId="2024802607" sldId="2147483648"/>
              <pc:sldLayoutMk cId="2527967600" sldId="2147483739"/>
              <ac:picMk id="7" creationId="{1A9CA7F0-DF49-9F42-AB37-3D05E7894C16}"/>
            </ac:picMkLst>
          </pc:picChg>
          <pc:picChg chg="add mod">
            <ac:chgData name="David de Bruijn | WFC Experience" userId="e9c77a50-6440-44e1-8ba9-bb11898de44b" providerId="ADAL" clId="{000F6556-2EB6-4E3A-8001-BAEBFAAEBD0D}" dt="2021-05-18T14:36:25.103" v="295"/>
            <ac:picMkLst>
              <pc:docMk/>
              <pc:sldMasterMk cId="2024802607" sldId="2147483648"/>
              <pc:sldLayoutMk cId="2527967600" sldId="2147483739"/>
              <ac:picMk id="10" creationId="{86BD1204-E8C2-4C4D-902C-3A24911C99EE}"/>
            </ac:picMkLst>
          </pc:picChg>
        </pc:sldLayoutChg>
      </pc:sldMasterChg>
    </pc:docChg>
  </pc:docChgLst>
  <pc:docChgLst>
    <pc:chgData name="David de Bruijn | WFC Experience" userId="e9c77a50-6440-44e1-8ba9-bb11898de44b" providerId="ADAL" clId="{CCFD2632-3EF7-4F94-9D95-E4F5BA89D119}"/>
    <pc:docChg chg="undo redo custSel addSld modSld sldOrd">
      <pc:chgData name="David de Bruijn | WFC Experience" userId="e9c77a50-6440-44e1-8ba9-bb11898de44b" providerId="ADAL" clId="{CCFD2632-3EF7-4F94-9D95-E4F5BA89D119}" dt="2021-06-09T08:17:42.609" v="1489" actId="1076"/>
      <pc:docMkLst>
        <pc:docMk/>
      </pc:docMkLst>
      <pc:sldChg chg="modSp mod">
        <pc:chgData name="David de Bruijn | WFC Experience" userId="e9c77a50-6440-44e1-8ba9-bb11898de44b" providerId="ADAL" clId="{CCFD2632-3EF7-4F94-9D95-E4F5BA89D119}" dt="2021-06-08T13:10:46.149" v="573" actId="6549"/>
        <pc:sldMkLst>
          <pc:docMk/>
          <pc:sldMk cId="1327998553" sldId="526"/>
        </pc:sldMkLst>
        <pc:spChg chg="mod">
          <ac:chgData name="David de Bruijn | WFC Experience" userId="e9c77a50-6440-44e1-8ba9-bb11898de44b" providerId="ADAL" clId="{CCFD2632-3EF7-4F94-9D95-E4F5BA89D119}" dt="2021-06-08T13:10:46.149" v="573" actId="6549"/>
          <ac:spMkLst>
            <pc:docMk/>
            <pc:sldMk cId="1327998553" sldId="526"/>
            <ac:spMk id="3" creationId="{F2441DD2-5491-2C44-BFEB-E417089758CF}"/>
          </ac:spMkLst>
        </pc:spChg>
      </pc:sldChg>
      <pc:sldChg chg="modSp mod">
        <pc:chgData name="David de Bruijn | WFC Experience" userId="e9c77a50-6440-44e1-8ba9-bb11898de44b" providerId="ADAL" clId="{CCFD2632-3EF7-4F94-9D95-E4F5BA89D119}" dt="2021-06-09T07:49:53.464" v="917" actId="20577"/>
        <pc:sldMkLst>
          <pc:docMk/>
          <pc:sldMk cId="4097521855" sldId="527"/>
        </pc:sldMkLst>
        <pc:spChg chg="mod">
          <ac:chgData name="David de Bruijn | WFC Experience" userId="e9c77a50-6440-44e1-8ba9-bb11898de44b" providerId="ADAL" clId="{CCFD2632-3EF7-4F94-9D95-E4F5BA89D119}" dt="2021-06-09T07:49:53.464" v="917" actId="20577"/>
          <ac:spMkLst>
            <pc:docMk/>
            <pc:sldMk cId="4097521855" sldId="527"/>
            <ac:spMk id="3" creationId="{D52DCA3F-DF1C-624A-BC21-A332DBA98E3B}"/>
          </ac:spMkLst>
        </pc:spChg>
      </pc:sldChg>
      <pc:sldChg chg="addSp delSp modSp mod">
        <pc:chgData name="David de Bruijn | WFC Experience" userId="e9c77a50-6440-44e1-8ba9-bb11898de44b" providerId="ADAL" clId="{CCFD2632-3EF7-4F94-9D95-E4F5BA89D119}" dt="2021-06-09T08:03:57.405" v="1440" actId="1076"/>
        <pc:sldMkLst>
          <pc:docMk/>
          <pc:sldMk cId="2456609977" sldId="528"/>
        </pc:sldMkLst>
        <pc:spChg chg="add del mod">
          <ac:chgData name="David de Bruijn | WFC Experience" userId="e9c77a50-6440-44e1-8ba9-bb11898de44b" providerId="ADAL" clId="{CCFD2632-3EF7-4F94-9D95-E4F5BA89D119}" dt="2021-06-04T07:25:40.838" v="150" actId="478"/>
          <ac:spMkLst>
            <pc:docMk/>
            <pc:sldMk cId="2456609977" sldId="528"/>
            <ac:spMk id="2" creationId="{723E05CA-508C-46D4-A5E4-C678B318CED7}"/>
          </ac:spMkLst>
        </pc:spChg>
        <pc:spChg chg="mod">
          <ac:chgData name="David de Bruijn | WFC Experience" userId="e9c77a50-6440-44e1-8ba9-bb11898de44b" providerId="ADAL" clId="{CCFD2632-3EF7-4F94-9D95-E4F5BA89D119}" dt="2021-06-09T07:56:13.685" v="1123" actId="20577"/>
          <ac:spMkLst>
            <pc:docMk/>
            <pc:sldMk cId="2456609977" sldId="528"/>
            <ac:spMk id="6" creationId="{B12E87C9-E4A5-CC4D-A5D1-9F3C214A04BA}"/>
          </ac:spMkLst>
        </pc:spChg>
        <pc:spChg chg="add del mod">
          <ac:chgData name="David de Bruijn | WFC Experience" userId="e9c77a50-6440-44e1-8ba9-bb11898de44b" providerId="ADAL" clId="{CCFD2632-3EF7-4F94-9D95-E4F5BA89D119}" dt="2021-06-04T07:25:40.838" v="150" actId="478"/>
          <ac:spMkLst>
            <pc:docMk/>
            <pc:sldMk cId="2456609977" sldId="528"/>
            <ac:spMk id="8" creationId="{50489FFB-D955-4EF2-823F-22283A90DE8A}"/>
          </ac:spMkLst>
        </pc:spChg>
        <pc:spChg chg="add del mod">
          <ac:chgData name="David de Bruijn | WFC Experience" userId="e9c77a50-6440-44e1-8ba9-bb11898de44b" providerId="ADAL" clId="{CCFD2632-3EF7-4F94-9D95-E4F5BA89D119}" dt="2021-06-09T07:58:04.651" v="1186" actId="21"/>
          <ac:spMkLst>
            <pc:docMk/>
            <pc:sldMk cId="2456609977" sldId="528"/>
            <ac:spMk id="8" creationId="{70E858F0-61DE-4176-8ECD-7D5E432E254F}"/>
          </ac:spMkLst>
        </pc:spChg>
        <pc:spChg chg="add del mod">
          <ac:chgData name="David de Bruijn | WFC Experience" userId="e9c77a50-6440-44e1-8ba9-bb11898de44b" providerId="ADAL" clId="{CCFD2632-3EF7-4F94-9D95-E4F5BA89D119}" dt="2021-06-04T07:25:40.838" v="150" actId="478"/>
          <ac:spMkLst>
            <pc:docMk/>
            <pc:sldMk cId="2456609977" sldId="528"/>
            <ac:spMk id="10" creationId="{47B25C81-E235-4AE8-8311-D4CE0838B5B0}"/>
          </ac:spMkLst>
        </pc:spChg>
        <pc:spChg chg="add mod">
          <ac:chgData name="David de Bruijn | WFC Experience" userId="e9c77a50-6440-44e1-8ba9-bb11898de44b" providerId="ADAL" clId="{CCFD2632-3EF7-4F94-9D95-E4F5BA89D119}" dt="2021-06-09T08:03:57.405" v="1440" actId="1076"/>
          <ac:spMkLst>
            <pc:docMk/>
            <pc:sldMk cId="2456609977" sldId="528"/>
            <ac:spMk id="10" creationId="{A9FD7FE9-6345-4014-8D69-7B4729D70B17}"/>
          </ac:spMkLst>
        </pc:spChg>
        <pc:spChg chg="add mod">
          <ac:chgData name="David de Bruijn | WFC Experience" userId="e9c77a50-6440-44e1-8ba9-bb11898de44b" providerId="ADAL" clId="{CCFD2632-3EF7-4F94-9D95-E4F5BA89D119}" dt="2021-06-09T08:03:27.207" v="1438" actId="255"/>
          <ac:spMkLst>
            <pc:docMk/>
            <pc:sldMk cId="2456609977" sldId="528"/>
            <ac:spMk id="11" creationId="{F21340F9-6D2C-4EAB-971C-53D0E55D8015}"/>
          </ac:spMkLst>
        </pc:spChg>
        <pc:spChg chg="add del">
          <ac:chgData name="David de Bruijn | WFC Experience" userId="e9c77a50-6440-44e1-8ba9-bb11898de44b" providerId="ADAL" clId="{CCFD2632-3EF7-4F94-9D95-E4F5BA89D119}" dt="2021-06-09T08:02:55.538" v="1431" actId="478"/>
          <ac:spMkLst>
            <pc:docMk/>
            <pc:sldMk cId="2456609977" sldId="528"/>
            <ac:spMk id="13" creationId="{05F9276F-07D7-4A85-A1ED-3D5EBE36B214}"/>
          </ac:spMkLst>
        </pc:spChg>
        <pc:cxnChg chg="add del">
          <ac:chgData name="David de Bruijn | WFC Experience" userId="e9c77a50-6440-44e1-8ba9-bb11898de44b" providerId="ADAL" clId="{CCFD2632-3EF7-4F94-9D95-E4F5BA89D119}" dt="2021-06-09T07:56:55.100" v="1125" actId="478"/>
          <ac:cxnSpMkLst>
            <pc:docMk/>
            <pc:sldMk cId="2456609977" sldId="528"/>
            <ac:cxnSpMk id="3" creationId="{220CEA00-C63E-408B-9920-28778AB073BB}"/>
          </ac:cxnSpMkLst>
        </pc:cxnChg>
        <pc:cxnChg chg="add mod">
          <ac:chgData name="David de Bruijn | WFC Experience" userId="e9c77a50-6440-44e1-8ba9-bb11898de44b" providerId="ADAL" clId="{CCFD2632-3EF7-4F94-9D95-E4F5BA89D119}" dt="2021-06-09T08:03:10.312" v="1434" actId="1076"/>
          <ac:cxnSpMkLst>
            <pc:docMk/>
            <pc:sldMk cId="2456609977" sldId="528"/>
            <ac:cxnSpMk id="5" creationId="{77947A43-9B4E-4188-A5C7-E244C3E2718C}"/>
          </ac:cxnSpMkLst>
        </pc:cxnChg>
      </pc:sldChg>
      <pc:sldChg chg="ord">
        <pc:chgData name="David de Bruijn | WFC Experience" userId="e9c77a50-6440-44e1-8ba9-bb11898de44b" providerId="ADAL" clId="{CCFD2632-3EF7-4F94-9D95-E4F5BA89D119}" dt="2021-06-08T13:12:19.550" v="575"/>
        <pc:sldMkLst>
          <pc:docMk/>
          <pc:sldMk cId="2492827381" sldId="530"/>
        </pc:sldMkLst>
      </pc:sldChg>
      <pc:sldChg chg="addSp delSp modSp mod">
        <pc:chgData name="David de Bruijn | WFC Experience" userId="e9c77a50-6440-44e1-8ba9-bb11898de44b" providerId="ADAL" clId="{CCFD2632-3EF7-4F94-9D95-E4F5BA89D119}" dt="2021-06-09T08:16:10.807" v="1470" actId="20577"/>
        <pc:sldMkLst>
          <pc:docMk/>
          <pc:sldMk cId="3987923666" sldId="531"/>
        </pc:sldMkLst>
        <pc:spChg chg="mod">
          <ac:chgData name="David de Bruijn | WFC Experience" userId="e9c77a50-6440-44e1-8ba9-bb11898de44b" providerId="ADAL" clId="{CCFD2632-3EF7-4F94-9D95-E4F5BA89D119}" dt="2021-06-09T08:16:10.807" v="1470" actId="20577"/>
          <ac:spMkLst>
            <pc:docMk/>
            <pc:sldMk cId="3987923666" sldId="531"/>
            <ac:spMk id="3" creationId="{B7B60E9B-FC33-4658-8FAB-1D7C8F969D9D}"/>
          </ac:spMkLst>
        </pc:spChg>
        <pc:picChg chg="add mod">
          <ac:chgData name="David de Bruijn | WFC Experience" userId="e9c77a50-6440-44e1-8ba9-bb11898de44b" providerId="ADAL" clId="{CCFD2632-3EF7-4F94-9D95-E4F5BA89D119}" dt="2021-06-09T08:12:15.206" v="1453" actId="1076"/>
          <ac:picMkLst>
            <pc:docMk/>
            <pc:sldMk cId="3987923666" sldId="531"/>
            <ac:picMk id="4" creationId="{61E84172-AF03-4CB1-BEF0-1661B55AFE16}"/>
          </ac:picMkLst>
        </pc:picChg>
        <pc:picChg chg="del">
          <ac:chgData name="David de Bruijn | WFC Experience" userId="e9c77a50-6440-44e1-8ba9-bb11898de44b" providerId="ADAL" clId="{CCFD2632-3EF7-4F94-9D95-E4F5BA89D119}" dt="2021-06-09T08:11:16.228" v="1447" actId="21"/>
          <ac:picMkLst>
            <pc:docMk/>
            <pc:sldMk cId="3987923666" sldId="531"/>
            <ac:picMk id="12" creationId="{F822FA9F-47D8-4212-98C8-FDC5253F1CC7}"/>
          </ac:picMkLst>
        </pc:picChg>
        <pc:picChg chg="del">
          <ac:chgData name="David de Bruijn | WFC Experience" userId="e9c77a50-6440-44e1-8ba9-bb11898de44b" providerId="ADAL" clId="{CCFD2632-3EF7-4F94-9D95-E4F5BA89D119}" dt="2021-06-09T08:11:16.228" v="1447" actId="21"/>
          <ac:picMkLst>
            <pc:docMk/>
            <pc:sldMk cId="3987923666" sldId="531"/>
            <ac:picMk id="13" creationId="{9549156A-F0B0-460E-BF13-7F9F3B060ED1}"/>
          </ac:picMkLst>
        </pc:picChg>
        <pc:picChg chg="del">
          <ac:chgData name="David de Bruijn | WFC Experience" userId="e9c77a50-6440-44e1-8ba9-bb11898de44b" providerId="ADAL" clId="{CCFD2632-3EF7-4F94-9D95-E4F5BA89D119}" dt="2021-06-09T08:11:16.228" v="1447" actId="21"/>
          <ac:picMkLst>
            <pc:docMk/>
            <pc:sldMk cId="3987923666" sldId="531"/>
            <ac:picMk id="14" creationId="{C71E5A4B-A917-40E4-A323-65E230063A08}"/>
          </ac:picMkLst>
        </pc:picChg>
        <pc:picChg chg="del">
          <ac:chgData name="David de Bruijn | WFC Experience" userId="e9c77a50-6440-44e1-8ba9-bb11898de44b" providerId="ADAL" clId="{CCFD2632-3EF7-4F94-9D95-E4F5BA89D119}" dt="2021-06-09T08:11:16.228" v="1447" actId="21"/>
          <ac:picMkLst>
            <pc:docMk/>
            <pc:sldMk cId="3987923666" sldId="531"/>
            <ac:picMk id="15" creationId="{5E663D37-74B2-4FFC-AC0B-E03B7DC68CA7}"/>
          </ac:picMkLst>
        </pc:picChg>
        <pc:picChg chg="del">
          <ac:chgData name="David de Bruijn | WFC Experience" userId="e9c77a50-6440-44e1-8ba9-bb11898de44b" providerId="ADAL" clId="{CCFD2632-3EF7-4F94-9D95-E4F5BA89D119}" dt="2021-06-09T08:11:16.228" v="1447" actId="21"/>
          <ac:picMkLst>
            <pc:docMk/>
            <pc:sldMk cId="3987923666" sldId="531"/>
            <ac:picMk id="16" creationId="{A84830B8-B534-4E28-AF8C-73832F806226}"/>
          </ac:picMkLst>
        </pc:picChg>
      </pc:sldChg>
      <pc:sldChg chg="modSp mod">
        <pc:chgData name="David de Bruijn | WFC Experience" userId="e9c77a50-6440-44e1-8ba9-bb11898de44b" providerId="ADAL" clId="{CCFD2632-3EF7-4F94-9D95-E4F5BA89D119}" dt="2021-06-04T07:26:59.777" v="253" actId="1076"/>
        <pc:sldMkLst>
          <pc:docMk/>
          <pc:sldMk cId="2050086434" sldId="532"/>
        </pc:sldMkLst>
        <pc:spChg chg="mod">
          <ac:chgData name="David de Bruijn | WFC Experience" userId="e9c77a50-6440-44e1-8ba9-bb11898de44b" providerId="ADAL" clId="{CCFD2632-3EF7-4F94-9D95-E4F5BA89D119}" dt="2021-06-04T07:26:59.777" v="253" actId="1076"/>
          <ac:spMkLst>
            <pc:docMk/>
            <pc:sldMk cId="2050086434" sldId="532"/>
            <ac:spMk id="3" creationId="{B7B60E9B-FC33-4658-8FAB-1D7C8F969D9D}"/>
          </ac:spMkLst>
        </pc:spChg>
      </pc:sldChg>
      <pc:sldChg chg="modSp mod">
        <pc:chgData name="David de Bruijn | WFC Experience" userId="e9c77a50-6440-44e1-8ba9-bb11898de44b" providerId="ADAL" clId="{CCFD2632-3EF7-4F94-9D95-E4F5BA89D119}" dt="2021-06-04T09:32:51.564" v="255" actId="20577"/>
        <pc:sldMkLst>
          <pc:docMk/>
          <pc:sldMk cId="1249784691" sldId="534"/>
        </pc:sldMkLst>
        <pc:spChg chg="mod">
          <ac:chgData name="David de Bruijn | WFC Experience" userId="e9c77a50-6440-44e1-8ba9-bb11898de44b" providerId="ADAL" clId="{CCFD2632-3EF7-4F94-9D95-E4F5BA89D119}" dt="2021-06-04T09:32:51.564" v="255" actId="20577"/>
          <ac:spMkLst>
            <pc:docMk/>
            <pc:sldMk cId="1249784691" sldId="534"/>
            <ac:spMk id="3" creationId="{B176E1E0-5311-4C4A-856C-9AF95D3296AC}"/>
          </ac:spMkLst>
        </pc:spChg>
      </pc:sldChg>
      <pc:sldChg chg="addSp delSp modSp mod">
        <pc:chgData name="David de Bruijn | WFC Experience" userId="e9c77a50-6440-44e1-8ba9-bb11898de44b" providerId="ADAL" clId="{CCFD2632-3EF7-4F94-9D95-E4F5BA89D119}" dt="2021-06-09T08:17:42.609" v="1489" actId="1076"/>
        <pc:sldMkLst>
          <pc:docMk/>
          <pc:sldMk cId="897093147" sldId="2083"/>
        </pc:sldMkLst>
        <pc:spChg chg="add del mod">
          <ac:chgData name="David de Bruijn | WFC Experience" userId="e9c77a50-6440-44e1-8ba9-bb11898de44b" providerId="ADAL" clId="{CCFD2632-3EF7-4F94-9D95-E4F5BA89D119}" dt="2021-06-09T08:17:30.432" v="1487" actId="478"/>
          <ac:spMkLst>
            <pc:docMk/>
            <pc:sldMk cId="897093147" sldId="2083"/>
            <ac:spMk id="2" creationId="{9C653CC6-0C1D-4FBB-A0CD-462A05F0D044}"/>
          </ac:spMkLst>
        </pc:spChg>
        <pc:spChg chg="mod">
          <ac:chgData name="David de Bruijn | WFC Experience" userId="e9c77a50-6440-44e1-8ba9-bb11898de44b" providerId="ADAL" clId="{CCFD2632-3EF7-4F94-9D95-E4F5BA89D119}" dt="2021-06-08T13:28:27.957" v="768" actId="20577"/>
          <ac:spMkLst>
            <pc:docMk/>
            <pc:sldMk cId="897093147" sldId="2083"/>
            <ac:spMk id="6" creationId="{A0AA6BB6-E636-4E09-8978-16076AB2D28E}"/>
          </ac:spMkLst>
        </pc:spChg>
        <pc:spChg chg="del">
          <ac:chgData name="David de Bruijn | WFC Experience" userId="e9c77a50-6440-44e1-8ba9-bb11898de44b" providerId="ADAL" clId="{CCFD2632-3EF7-4F94-9D95-E4F5BA89D119}" dt="2021-06-08T13:28:30.045" v="769" actId="478"/>
          <ac:spMkLst>
            <pc:docMk/>
            <pc:sldMk cId="897093147" sldId="2083"/>
            <ac:spMk id="17" creationId="{81EA483E-D2ED-4087-BB53-81DF3F638457}"/>
          </ac:spMkLst>
        </pc:spChg>
        <pc:picChg chg="add mod">
          <ac:chgData name="David de Bruijn | WFC Experience" userId="e9c77a50-6440-44e1-8ba9-bb11898de44b" providerId="ADAL" clId="{CCFD2632-3EF7-4F94-9D95-E4F5BA89D119}" dt="2021-06-09T08:17:42.609" v="1489" actId="1076"/>
          <ac:picMkLst>
            <pc:docMk/>
            <pc:sldMk cId="897093147" sldId="2083"/>
            <ac:picMk id="5" creationId="{53177CB3-3DD5-466B-8184-3A97AAEEF15A}"/>
          </ac:picMkLst>
        </pc:picChg>
        <pc:picChg chg="del">
          <ac:chgData name="David de Bruijn | WFC Experience" userId="e9c77a50-6440-44e1-8ba9-bb11898de44b" providerId="ADAL" clId="{CCFD2632-3EF7-4F94-9D95-E4F5BA89D119}" dt="2021-06-09T08:16:36.605" v="1471" actId="478"/>
          <ac:picMkLst>
            <pc:docMk/>
            <pc:sldMk cId="897093147" sldId="2083"/>
            <ac:picMk id="34" creationId="{B4B7F9CE-E9CB-463F-B7C1-DEA179843681}"/>
          </ac:picMkLst>
        </pc:picChg>
      </pc:sldChg>
      <pc:sldChg chg="addSp delSp modSp new mod setBg">
        <pc:chgData name="David de Bruijn | WFC Experience" userId="e9c77a50-6440-44e1-8ba9-bb11898de44b" providerId="ADAL" clId="{CCFD2632-3EF7-4F94-9D95-E4F5BA89D119}" dt="2021-06-09T08:14:30.688" v="1460" actId="1076"/>
        <pc:sldMkLst>
          <pc:docMk/>
          <pc:sldMk cId="3689315399" sldId="2086"/>
        </pc:sldMkLst>
        <pc:spChg chg="del">
          <ac:chgData name="David de Bruijn | WFC Experience" userId="e9c77a50-6440-44e1-8ba9-bb11898de44b" providerId="ADAL" clId="{CCFD2632-3EF7-4F94-9D95-E4F5BA89D119}" dt="2021-06-09T07:51:09.460" v="918" actId="478"/>
          <ac:spMkLst>
            <pc:docMk/>
            <pc:sldMk cId="3689315399" sldId="2086"/>
            <ac:spMk id="2" creationId="{0D8DA8EA-3370-4DE8-A245-58ED64C0B698}"/>
          </ac:spMkLst>
        </pc:spChg>
        <pc:spChg chg="mod">
          <ac:chgData name="David de Bruijn | WFC Experience" userId="e9c77a50-6440-44e1-8ba9-bb11898de44b" providerId="ADAL" clId="{CCFD2632-3EF7-4F94-9D95-E4F5BA89D119}" dt="2021-06-09T08:09:31.868" v="1446" actId="2711"/>
          <ac:spMkLst>
            <pc:docMk/>
            <pc:sldMk cId="3689315399" sldId="2086"/>
            <ac:spMk id="3" creationId="{1D3BB216-8538-4F16-AF30-CA070A2F595F}"/>
          </ac:spMkLst>
        </pc:spChg>
        <pc:spChg chg="add del mod">
          <ac:chgData name="David de Bruijn | WFC Experience" userId="e9c77a50-6440-44e1-8ba9-bb11898de44b" providerId="ADAL" clId="{CCFD2632-3EF7-4F94-9D95-E4F5BA89D119}" dt="2021-06-09T08:14:07.576" v="1455" actId="478"/>
          <ac:spMkLst>
            <pc:docMk/>
            <pc:sldMk cId="3689315399" sldId="2086"/>
            <ac:spMk id="4" creationId="{72B87F5A-7A86-441F-A6D8-79BDD0C2EF96}"/>
          </ac:spMkLst>
        </pc:spChg>
        <pc:picChg chg="add mod">
          <ac:chgData name="David de Bruijn | WFC Experience" userId="e9c77a50-6440-44e1-8ba9-bb11898de44b" providerId="ADAL" clId="{CCFD2632-3EF7-4F94-9D95-E4F5BA89D119}" dt="2021-06-09T08:11:19.113" v="1448"/>
          <ac:picMkLst>
            <pc:docMk/>
            <pc:sldMk cId="3689315399" sldId="2086"/>
            <ac:picMk id="5" creationId="{F1002933-2868-462A-BDA6-409A66625040}"/>
          </ac:picMkLst>
        </pc:picChg>
        <pc:picChg chg="add mod">
          <ac:chgData name="David de Bruijn | WFC Experience" userId="e9c77a50-6440-44e1-8ba9-bb11898de44b" providerId="ADAL" clId="{CCFD2632-3EF7-4F94-9D95-E4F5BA89D119}" dt="2021-06-09T08:11:19.113" v="1448"/>
          <ac:picMkLst>
            <pc:docMk/>
            <pc:sldMk cId="3689315399" sldId="2086"/>
            <ac:picMk id="6" creationId="{8B928E15-9227-422D-8B9A-0DCD463D739B}"/>
          </ac:picMkLst>
        </pc:picChg>
        <pc:picChg chg="add mod">
          <ac:chgData name="David de Bruijn | WFC Experience" userId="e9c77a50-6440-44e1-8ba9-bb11898de44b" providerId="ADAL" clId="{CCFD2632-3EF7-4F94-9D95-E4F5BA89D119}" dt="2021-06-09T08:11:19.113" v="1448"/>
          <ac:picMkLst>
            <pc:docMk/>
            <pc:sldMk cId="3689315399" sldId="2086"/>
            <ac:picMk id="7" creationId="{ECC29A6C-682F-4B35-B8CD-B392905E225B}"/>
          </ac:picMkLst>
        </pc:picChg>
        <pc:picChg chg="add mod">
          <ac:chgData name="David de Bruijn | WFC Experience" userId="e9c77a50-6440-44e1-8ba9-bb11898de44b" providerId="ADAL" clId="{CCFD2632-3EF7-4F94-9D95-E4F5BA89D119}" dt="2021-06-09T08:11:19.113" v="1448"/>
          <ac:picMkLst>
            <pc:docMk/>
            <pc:sldMk cId="3689315399" sldId="2086"/>
            <ac:picMk id="8" creationId="{C93D7C79-58DA-402D-BDF1-E5951E0B1846}"/>
          </ac:picMkLst>
        </pc:picChg>
        <pc:picChg chg="add mod">
          <ac:chgData name="David de Bruijn | WFC Experience" userId="e9c77a50-6440-44e1-8ba9-bb11898de44b" providerId="ADAL" clId="{CCFD2632-3EF7-4F94-9D95-E4F5BA89D119}" dt="2021-06-09T08:11:19.113" v="1448"/>
          <ac:picMkLst>
            <pc:docMk/>
            <pc:sldMk cId="3689315399" sldId="2086"/>
            <ac:picMk id="9" creationId="{77916A0B-AD6D-4CA8-90CD-17610880AF7F}"/>
          </ac:picMkLst>
        </pc:picChg>
        <pc:picChg chg="add mod">
          <ac:chgData name="David de Bruijn | WFC Experience" userId="e9c77a50-6440-44e1-8ba9-bb11898de44b" providerId="ADAL" clId="{CCFD2632-3EF7-4F94-9D95-E4F5BA89D119}" dt="2021-06-09T08:14:30.688" v="1460" actId="1076"/>
          <ac:picMkLst>
            <pc:docMk/>
            <pc:sldMk cId="3689315399" sldId="2086"/>
            <ac:picMk id="11" creationId="{D183E34B-55DD-4913-AB89-9095C223FA3E}"/>
          </ac:picMkLst>
        </pc:picChg>
      </pc:sldChg>
    </pc:docChg>
  </pc:docChgLst>
  <pc:docChgLst>
    <pc:chgData name="David de Bruijn | WFC Experience" userId="e9c77a50-6440-44e1-8ba9-bb11898de44b" providerId="ADAL" clId="{2446F6F2-3F46-4275-9FBE-3CCA8F1BB3D6}"/>
    <pc:docChg chg="custSel modSld">
      <pc:chgData name="David de Bruijn | WFC Experience" userId="e9c77a50-6440-44e1-8ba9-bb11898de44b" providerId="ADAL" clId="{2446F6F2-3F46-4275-9FBE-3CCA8F1BB3D6}" dt="2021-06-17T09:11:08.895" v="10" actId="20577"/>
      <pc:docMkLst>
        <pc:docMk/>
      </pc:docMkLst>
      <pc:sldChg chg="modSp mod">
        <pc:chgData name="David de Bruijn | WFC Experience" userId="e9c77a50-6440-44e1-8ba9-bb11898de44b" providerId="ADAL" clId="{2446F6F2-3F46-4275-9FBE-3CCA8F1BB3D6}" dt="2021-06-17T09:10:37.300" v="9" actId="20577"/>
        <pc:sldMkLst>
          <pc:docMk/>
          <pc:sldMk cId="1327998553" sldId="526"/>
        </pc:sldMkLst>
        <pc:spChg chg="mod">
          <ac:chgData name="David de Bruijn | WFC Experience" userId="e9c77a50-6440-44e1-8ba9-bb11898de44b" providerId="ADAL" clId="{2446F6F2-3F46-4275-9FBE-3CCA8F1BB3D6}" dt="2021-06-17T09:10:37.300" v="9" actId="20577"/>
          <ac:spMkLst>
            <pc:docMk/>
            <pc:sldMk cId="1327998553" sldId="526"/>
            <ac:spMk id="3" creationId="{F2441DD2-5491-2C44-BFEB-E417089758CF}"/>
          </ac:spMkLst>
        </pc:spChg>
      </pc:sldChg>
      <pc:sldChg chg="addSp delSp modSp mod">
        <pc:chgData name="David de Bruijn | WFC Experience" userId="e9c77a50-6440-44e1-8ba9-bb11898de44b" providerId="ADAL" clId="{2446F6F2-3F46-4275-9FBE-3CCA8F1BB3D6}" dt="2021-06-17T09:05:10.326" v="8" actId="1076"/>
        <pc:sldMkLst>
          <pc:docMk/>
          <pc:sldMk cId="2456609977" sldId="528"/>
        </pc:sldMkLst>
        <pc:spChg chg="del">
          <ac:chgData name="David de Bruijn | WFC Experience" userId="e9c77a50-6440-44e1-8ba9-bb11898de44b" providerId="ADAL" clId="{2446F6F2-3F46-4275-9FBE-3CCA8F1BB3D6}" dt="2021-06-17T09:04:44.364" v="1" actId="478"/>
          <ac:spMkLst>
            <pc:docMk/>
            <pc:sldMk cId="2456609977" sldId="528"/>
            <ac:spMk id="10" creationId="{A9FD7FE9-6345-4014-8D69-7B4729D70B17}"/>
          </ac:spMkLst>
        </pc:spChg>
        <pc:spChg chg="del">
          <ac:chgData name="David de Bruijn | WFC Experience" userId="e9c77a50-6440-44e1-8ba9-bb11898de44b" providerId="ADAL" clId="{2446F6F2-3F46-4275-9FBE-3CCA8F1BB3D6}" dt="2021-06-17T09:04:48.204" v="2" actId="478"/>
          <ac:spMkLst>
            <pc:docMk/>
            <pc:sldMk cId="2456609977" sldId="528"/>
            <ac:spMk id="11" creationId="{F21340F9-6D2C-4EAB-971C-53D0E55D8015}"/>
          </ac:spMkLst>
        </pc:spChg>
        <pc:picChg chg="add mod">
          <ac:chgData name="David de Bruijn | WFC Experience" userId="e9c77a50-6440-44e1-8ba9-bb11898de44b" providerId="ADAL" clId="{2446F6F2-3F46-4275-9FBE-3CCA8F1BB3D6}" dt="2021-06-17T09:04:57.698" v="4" actId="1076"/>
          <ac:picMkLst>
            <pc:docMk/>
            <pc:sldMk cId="2456609977" sldId="528"/>
            <ac:picMk id="3" creationId="{E4C10D95-ACFC-4ABB-8DC2-F46DCB026D1C}"/>
          </ac:picMkLst>
        </pc:picChg>
        <pc:picChg chg="add mod">
          <ac:chgData name="David de Bruijn | WFC Experience" userId="e9c77a50-6440-44e1-8ba9-bb11898de44b" providerId="ADAL" clId="{2446F6F2-3F46-4275-9FBE-3CCA8F1BB3D6}" dt="2021-06-17T09:05:10.326" v="8" actId="1076"/>
          <ac:picMkLst>
            <pc:docMk/>
            <pc:sldMk cId="2456609977" sldId="528"/>
            <ac:picMk id="8" creationId="{B20CFDF9-B9AE-45B5-B9AE-C9C0901610B1}"/>
          </ac:picMkLst>
        </pc:picChg>
      </pc:sldChg>
      <pc:sldChg chg="modSp mod">
        <pc:chgData name="David de Bruijn | WFC Experience" userId="e9c77a50-6440-44e1-8ba9-bb11898de44b" providerId="ADAL" clId="{2446F6F2-3F46-4275-9FBE-3CCA8F1BB3D6}" dt="2021-06-17T09:11:08.895" v="10" actId="20577"/>
        <pc:sldMkLst>
          <pc:docMk/>
          <pc:sldMk cId="3689315399" sldId="2086"/>
        </pc:sldMkLst>
        <pc:spChg chg="mod">
          <ac:chgData name="David de Bruijn | WFC Experience" userId="e9c77a50-6440-44e1-8ba9-bb11898de44b" providerId="ADAL" clId="{2446F6F2-3F46-4275-9FBE-3CCA8F1BB3D6}" dt="2021-06-17T09:11:08.895" v="10" actId="20577"/>
          <ac:spMkLst>
            <pc:docMk/>
            <pc:sldMk cId="3689315399" sldId="2086"/>
            <ac:spMk id="3" creationId="{1D3BB216-8538-4F16-AF30-CA070A2F595F}"/>
          </ac:spMkLst>
        </pc:spChg>
      </pc:sldChg>
      <pc:sldMasterChg chg="delSldLayout">
        <pc:chgData name="David de Bruijn | WFC Experience" userId="e9c77a50-6440-44e1-8ba9-bb11898de44b" providerId="ADAL" clId="{2446F6F2-3F46-4275-9FBE-3CCA8F1BB3D6}" dt="2021-06-17T09:03:30.451" v="0" actId="2696"/>
        <pc:sldMasterMkLst>
          <pc:docMk/>
          <pc:sldMasterMk cId="2024802607" sldId="2147483648"/>
        </pc:sldMasterMkLst>
        <pc:sldLayoutChg chg="del">
          <pc:chgData name="David de Bruijn | WFC Experience" userId="e9c77a50-6440-44e1-8ba9-bb11898de44b" providerId="ADAL" clId="{2446F6F2-3F46-4275-9FBE-3CCA8F1BB3D6}" dt="2021-06-17T09:03:30.451" v="0" actId="2696"/>
          <pc:sldLayoutMkLst>
            <pc:docMk/>
            <pc:sldMasterMk cId="2024802607" sldId="2147483648"/>
            <pc:sldLayoutMk cId="949198885" sldId="214748366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B97A6E-A370-D947-8477-2C87D6516AD6}" type="datetimeFigureOut">
              <a:rPr lang="nl-NL" smtClean="0"/>
              <a:t>17-6-2021</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F4B79C-F699-C94E-9D6C-86312DB9B51D}" type="slidenum">
              <a:rPr lang="nl-NL" smtClean="0"/>
              <a:t>‹nr.›</a:t>
            </a:fld>
            <a:endParaRPr lang="nl-NL"/>
          </a:p>
        </p:txBody>
      </p:sp>
    </p:spTree>
    <p:extLst>
      <p:ext uri="{BB962C8B-B14F-4D97-AF65-F5344CB8AC3E}">
        <p14:creationId xmlns:p14="http://schemas.microsoft.com/office/powerpoint/2010/main" val="4826618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dirty="0"/>
              <a:t>Tekst laten vervallen: </a:t>
            </a:r>
          </a:p>
          <a:p>
            <a:pPr marL="0" marR="0" lvl="0" indent="0" algn="l" defTabSz="457200" rtl="0" eaLnBrk="1" fontAlgn="auto" latinLnBrk="0" hangingPunct="1">
              <a:lnSpc>
                <a:spcPct val="100000"/>
              </a:lnSpc>
              <a:spcBef>
                <a:spcPts val="0"/>
              </a:spcBef>
              <a:spcAft>
                <a:spcPts val="0"/>
              </a:spcAft>
              <a:buClrTx/>
              <a:buSzTx/>
              <a:buFontTx/>
              <a:buNone/>
              <a:tabLst/>
              <a:defRPr/>
            </a:pPr>
            <a:r>
              <a:rPr lang="nl-NL" dirty="0"/>
              <a:t>Het World Food Center is dé food-ontmoetingsplek in Nederland; koploper op het gebied van </a:t>
            </a:r>
            <a:r>
              <a:rPr lang="nl-NL" dirty="0" err="1"/>
              <a:t>agrifood</a:t>
            </a:r>
            <a:r>
              <a:rPr lang="nl-NL" dirty="0"/>
              <a:t>. Een plek waar bedrijven, organisaties, studenten en consumenten samen komen en alles over voedsel te weten komen. Om samen antwoorden te vinden op hedendaagse en toekomstige voedselvraagstukken.</a:t>
            </a:r>
          </a:p>
          <a:p>
            <a:endParaRPr lang="en-US" dirty="0"/>
          </a:p>
        </p:txBody>
      </p:sp>
      <p:sp>
        <p:nvSpPr>
          <p:cNvPr id="4" name="Tijdelijke aanduiding voor dianummer 3"/>
          <p:cNvSpPr>
            <a:spLocks noGrp="1"/>
          </p:cNvSpPr>
          <p:nvPr>
            <p:ph type="sldNum" sz="quarter" idx="5"/>
          </p:nvPr>
        </p:nvSpPr>
        <p:spPr/>
        <p:txBody>
          <a:bodyPr/>
          <a:lstStyle/>
          <a:p>
            <a:fld id="{B4F4B79C-F699-C94E-9D6C-86312DB9B51D}" type="slidenum">
              <a:rPr lang="nl-NL" smtClean="0"/>
              <a:t>2</a:t>
            </a:fld>
            <a:endParaRPr lang="nl-NL"/>
          </a:p>
        </p:txBody>
      </p:sp>
    </p:spTree>
    <p:extLst>
      <p:ext uri="{BB962C8B-B14F-4D97-AF65-F5344CB8AC3E}">
        <p14:creationId xmlns:p14="http://schemas.microsoft.com/office/powerpoint/2010/main" val="2748507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4F4B79C-F699-C94E-9D6C-86312DB9B51D}" type="slidenum">
              <a:rPr lang="nl-NL" smtClean="0"/>
              <a:t>16</a:t>
            </a:fld>
            <a:endParaRPr lang="nl-NL"/>
          </a:p>
        </p:txBody>
      </p:sp>
    </p:spTree>
    <p:extLst>
      <p:ext uri="{BB962C8B-B14F-4D97-AF65-F5344CB8AC3E}">
        <p14:creationId xmlns:p14="http://schemas.microsoft.com/office/powerpoint/2010/main" val="1000416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4F4B79C-F699-C94E-9D6C-86312DB9B51D}" type="slidenum">
              <a:rPr lang="nl-NL" smtClean="0"/>
              <a:t>17</a:t>
            </a:fld>
            <a:endParaRPr lang="nl-NL"/>
          </a:p>
        </p:txBody>
      </p:sp>
    </p:spTree>
    <p:extLst>
      <p:ext uri="{BB962C8B-B14F-4D97-AF65-F5344CB8AC3E}">
        <p14:creationId xmlns:p14="http://schemas.microsoft.com/office/powerpoint/2010/main" val="3183375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Tekst weggehaald:</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200" dirty="0">
                <a:solidFill>
                  <a:schemeClr val="bg1"/>
                </a:solidFill>
              </a:rPr>
              <a:t>Nederland is koploper op het gebied van </a:t>
            </a:r>
            <a:r>
              <a:rPr lang="nl-NL" sz="1200" dirty="0" err="1">
                <a:solidFill>
                  <a:schemeClr val="bg1"/>
                </a:solidFill>
              </a:rPr>
              <a:t>agrifood</a:t>
            </a:r>
            <a:r>
              <a:rPr lang="nl-NL" sz="1200" dirty="0">
                <a:solidFill>
                  <a:schemeClr val="bg1"/>
                </a:solidFill>
              </a:rPr>
              <a:t>. Er is grote interesse in Nederlandse oplossingen voor wereldwijde voedselvraagstukken. Vandaar de vele verzoeken voor bedrijfsbezoeken en –presentaties. Wij initiëren en faciliteren deze bezoeken graag voor u. Wij ontvangen uw (internationale) gasten in een unieke food-omgeving op een professionele wijze namens de vele bedrijven die actief zijn in de voedselketens. Van voerleverancier, tot machinebouw, dataverwerking en de verwerkende industrie. </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200" dirty="0">
                <a:solidFill>
                  <a:schemeClr val="bg1"/>
                </a:solidFill>
              </a:rPr>
              <a:t>Binnen het 26 hectare grootte terrein van het World Food Center staat een deel gereserveerd voor commerciële organisaties die actief zijn in de voedselketens. Voor de zogenaamde B2B bedrijven. Hiermee verrijken we het totale concept van het World Food Center waarbij gericht wordt op wonen, werken en ervaren.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nl-NL" sz="1200" dirty="0">
              <a:solidFill>
                <a:schemeClr val="bg1"/>
              </a:solidFill>
            </a:endParaRPr>
          </a:p>
          <a:p>
            <a:endParaRPr lang="nl-NL" dirty="0"/>
          </a:p>
        </p:txBody>
      </p:sp>
      <p:sp>
        <p:nvSpPr>
          <p:cNvPr id="4" name="Tijdelijke aanduiding voor dianummer 3"/>
          <p:cNvSpPr>
            <a:spLocks noGrp="1"/>
          </p:cNvSpPr>
          <p:nvPr>
            <p:ph type="sldNum" sz="quarter" idx="5"/>
          </p:nvPr>
        </p:nvSpPr>
        <p:spPr/>
        <p:txBody>
          <a:bodyPr/>
          <a:lstStyle/>
          <a:p>
            <a:fld id="{B4F4B79C-F699-C94E-9D6C-86312DB9B51D}" type="slidenum">
              <a:rPr lang="nl-NL" smtClean="0"/>
              <a:t>3</a:t>
            </a:fld>
            <a:endParaRPr lang="nl-NL"/>
          </a:p>
        </p:txBody>
      </p:sp>
    </p:spTree>
    <p:extLst>
      <p:ext uri="{BB962C8B-B14F-4D97-AF65-F5344CB8AC3E}">
        <p14:creationId xmlns:p14="http://schemas.microsoft.com/office/powerpoint/2010/main" val="1507254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20000"/>
              </a:lnSpc>
            </a:pPr>
            <a:r>
              <a:rPr lang="nl-NL" dirty="0"/>
              <a:t>Vervallen tekst van de pagina ‘Waar staan we voor’</a:t>
            </a:r>
          </a:p>
          <a:p>
            <a:pPr>
              <a:lnSpc>
                <a:spcPct val="120000"/>
              </a:lnSpc>
            </a:pPr>
            <a:r>
              <a:rPr lang="nl-NL" dirty="0"/>
              <a:t>Wij zijn dé locatie waar we (internationale) zakelijke bezoekers ontvangen namens de Nederlandse bedrijven actief in de voedselproductie. </a:t>
            </a:r>
          </a:p>
          <a:p>
            <a:pPr>
              <a:lnSpc>
                <a:spcPct val="120000"/>
              </a:lnSpc>
            </a:pPr>
            <a:r>
              <a:rPr lang="nl-NL" dirty="0"/>
              <a:t>Hier tonen we het Nederlandse intelligente ecosysteem en verzilveren we de grote internationale belangstelling. </a:t>
            </a:r>
          </a:p>
          <a:p>
            <a:pPr>
              <a:lnSpc>
                <a:spcPct val="120000"/>
              </a:lnSpc>
            </a:pPr>
            <a:r>
              <a:rPr lang="nl-NL" dirty="0"/>
              <a:t>Dit wordt geïnitieerd, gecoördineerd en gefaciliteerd door een onafhankelijke partij. </a:t>
            </a:r>
          </a:p>
          <a:p>
            <a:endParaRPr lang="en-US" dirty="0"/>
          </a:p>
        </p:txBody>
      </p:sp>
      <p:sp>
        <p:nvSpPr>
          <p:cNvPr id="4" name="Tijdelijke aanduiding voor dianummer 3"/>
          <p:cNvSpPr>
            <a:spLocks noGrp="1"/>
          </p:cNvSpPr>
          <p:nvPr>
            <p:ph type="sldNum" sz="quarter" idx="5"/>
          </p:nvPr>
        </p:nvSpPr>
        <p:spPr/>
        <p:txBody>
          <a:bodyPr/>
          <a:lstStyle/>
          <a:p>
            <a:fld id="{B4F4B79C-F699-C94E-9D6C-86312DB9B51D}" type="slidenum">
              <a:rPr lang="nl-NL" smtClean="0"/>
              <a:t>4</a:t>
            </a:fld>
            <a:endParaRPr lang="nl-NL"/>
          </a:p>
        </p:txBody>
      </p:sp>
    </p:spTree>
    <p:extLst>
      <p:ext uri="{BB962C8B-B14F-4D97-AF65-F5344CB8AC3E}">
        <p14:creationId xmlns:p14="http://schemas.microsoft.com/office/powerpoint/2010/main" val="4096383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Tekst weggehaald:</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200" dirty="0">
                <a:solidFill>
                  <a:schemeClr val="bg1"/>
                </a:solidFill>
              </a:rPr>
              <a:t>Een indrukwekkend monumentaal pand waarin ruimte gereserveerd is voor The Mess, het zakelijke ontmoetingscentrum van World Food Center. </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200" dirty="0">
                <a:solidFill>
                  <a:schemeClr val="bg1"/>
                </a:solidFill>
              </a:rPr>
              <a:t>De locatie is perfect bereikbaar met het openbaar vervoer. Het ligt direct achter het station, waar ook de gasten die met eigen vervoer komen gratis kunnen parkeren (P+R terrein)</a:t>
            </a:r>
          </a:p>
          <a:p>
            <a:endParaRPr lang="nl-NL" dirty="0"/>
          </a:p>
        </p:txBody>
      </p:sp>
      <p:sp>
        <p:nvSpPr>
          <p:cNvPr id="4" name="Tijdelijke aanduiding voor dianummer 3"/>
          <p:cNvSpPr>
            <a:spLocks noGrp="1"/>
          </p:cNvSpPr>
          <p:nvPr>
            <p:ph type="sldNum" sz="quarter" idx="5"/>
          </p:nvPr>
        </p:nvSpPr>
        <p:spPr/>
        <p:txBody>
          <a:bodyPr/>
          <a:lstStyle/>
          <a:p>
            <a:fld id="{B4F4B79C-F699-C94E-9D6C-86312DB9B51D}" type="slidenum">
              <a:rPr lang="nl-NL" smtClean="0"/>
              <a:t>6</a:t>
            </a:fld>
            <a:endParaRPr lang="nl-NL"/>
          </a:p>
        </p:txBody>
      </p:sp>
    </p:spTree>
    <p:extLst>
      <p:ext uri="{BB962C8B-B14F-4D97-AF65-F5344CB8AC3E}">
        <p14:creationId xmlns:p14="http://schemas.microsoft.com/office/powerpoint/2010/main" val="852680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sz="1100" dirty="0"/>
          </a:p>
        </p:txBody>
      </p:sp>
      <p:sp>
        <p:nvSpPr>
          <p:cNvPr id="4" name="Tijdelijke aanduiding voor dianummer 3"/>
          <p:cNvSpPr>
            <a:spLocks noGrp="1"/>
          </p:cNvSpPr>
          <p:nvPr>
            <p:ph type="sldNum" sz="quarter" idx="5"/>
          </p:nvPr>
        </p:nvSpPr>
        <p:spPr/>
        <p:txBody>
          <a:bodyPr/>
          <a:lstStyle/>
          <a:p>
            <a:fld id="{B4F4B79C-F699-C94E-9D6C-86312DB9B51D}" type="slidenum">
              <a:rPr lang="nl-NL" smtClean="0"/>
              <a:t>8</a:t>
            </a:fld>
            <a:endParaRPr lang="nl-NL"/>
          </a:p>
        </p:txBody>
      </p:sp>
    </p:spTree>
    <p:extLst>
      <p:ext uri="{BB962C8B-B14F-4D97-AF65-F5344CB8AC3E}">
        <p14:creationId xmlns:p14="http://schemas.microsoft.com/office/powerpoint/2010/main" val="224930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4F4B79C-F699-C94E-9D6C-86312DB9B51D}" type="slidenum">
              <a:rPr lang="nl-NL" smtClean="0"/>
              <a:t>9</a:t>
            </a:fld>
            <a:endParaRPr lang="nl-NL"/>
          </a:p>
        </p:txBody>
      </p:sp>
    </p:spTree>
    <p:extLst>
      <p:ext uri="{BB962C8B-B14F-4D97-AF65-F5344CB8AC3E}">
        <p14:creationId xmlns:p14="http://schemas.microsoft.com/office/powerpoint/2010/main" val="1246676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Vervallen tekst:</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200" b="1" dirty="0">
                <a:solidFill>
                  <a:schemeClr val="bg1"/>
                </a:solidFill>
              </a:rPr>
              <a:t>Voorbeelden van bedrijven:</a:t>
            </a:r>
          </a:p>
          <a:p>
            <a:endParaRPr lang="nl-NL" dirty="0"/>
          </a:p>
          <a:p>
            <a:pPr marL="171450" indent="-171450">
              <a:lnSpc>
                <a:spcPct val="100000"/>
              </a:lnSpc>
              <a:buFont typeface="Arial" panose="020B0604020202020204" pitchFamily="34" charset="0"/>
              <a:buChar char="•"/>
            </a:pPr>
            <a:r>
              <a:rPr lang="nl-NL" sz="1200" dirty="0">
                <a:solidFill>
                  <a:schemeClr val="bg1"/>
                </a:solidFill>
              </a:rPr>
              <a:t>Zeelandia</a:t>
            </a:r>
          </a:p>
          <a:p>
            <a:pPr marL="171450" indent="-171450">
              <a:lnSpc>
                <a:spcPct val="100000"/>
              </a:lnSpc>
              <a:buFont typeface="Arial" panose="020B0604020202020204" pitchFamily="34" charset="0"/>
              <a:buChar char="•"/>
            </a:pPr>
            <a:r>
              <a:rPr lang="nl-NL" sz="1200" dirty="0">
                <a:solidFill>
                  <a:schemeClr val="bg1"/>
                </a:solidFill>
              </a:rPr>
              <a:t>De Heus</a:t>
            </a:r>
          </a:p>
          <a:p>
            <a:pPr marL="171450" indent="-171450">
              <a:lnSpc>
                <a:spcPct val="100000"/>
              </a:lnSpc>
              <a:buFont typeface="Arial" panose="020B0604020202020204" pitchFamily="34" charset="0"/>
              <a:buChar char="•"/>
            </a:pPr>
            <a:r>
              <a:rPr lang="nl-NL" sz="1200" dirty="0">
                <a:solidFill>
                  <a:schemeClr val="bg1"/>
                </a:solidFill>
              </a:rPr>
              <a:t>Siemens Food &amp; </a:t>
            </a:r>
            <a:r>
              <a:rPr lang="nl-NL" sz="1200" dirty="0" err="1">
                <a:solidFill>
                  <a:schemeClr val="bg1"/>
                </a:solidFill>
              </a:rPr>
              <a:t>Beverage</a:t>
            </a:r>
            <a:endParaRPr lang="nl-NL" sz="1200" dirty="0">
              <a:solidFill>
                <a:schemeClr val="bg1"/>
              </a:solidFill>
            </a:endParaRPr>
          </a:p>
          <a:p>
            <a:pPr marL="171450" indent="-171450">
              <a:lnSpc>
                <a:spcPct val="100000"/>
              </a:lnSpc>
              <a:buFont typeface="Arial" panose="020B0604020202020204" pitchFamily="34" charset="0"/>
              <a:buChar char="•"/>
            </a:pPr>
            <a:r>
              <a:rPr lang="nl-NL" sz="1200" dirty="0">
                <a:solidFill>
                  <a:schemeClr val="bg1"/>
                </a:solidFill>
              </a:rPr>
              <a:t>Rabobank</a:t>
            </a:r>
          </a:p>
          <a:p>
            <a:pPr marL="171450" indent="-171450">
              <a:lnSpc>
                <a:spcPct val="100000"/>
              </a:lnSpc>
              <a:buFont typeface="Arial" panose="020B0604020202020204" pitchFamily="34" charset="0"/>
              <a:buChar char="•"/>
            </a:pPr>
            <a:r>
              <a:rPr lang="nl-NL" sz="1200" dirty="0" err="1">
                <a:solidFill>
                  <a:schemeClr val="bg1"/>
                </a:solidFill>
              </a:rPr>
              <a:t>Scelta</a:t>
            </a:r>
            <a:r>
              <a:rPr lang="nl-NL" sz="1200" dirty="0">
                <a:solidFill>
                  <a:schemeClr val="bg1"/>
                </a:solidFill>
              </a:rPr>
              <a:t> &amp; </a:t>
            </a:r>
            <a:r>
              <a:rPr lang="nl-NL" sz="1200" dirty="0" err="1">
                <a:solidFill>
                  <a:schemeClr val="bg1"/>
                </a:solidFill>
              </a:rPr>
              <a:t>Kokkerelli</a:t>
            </a:r>
            <a:endParaRPr lang="nl-NL" sz="1200" dirty="0">
              <a:solidFill>
                <a:schemeClr val="bg1"/>
              </a:solidFill>
            </a:endParaRPr>
          </a:p>
          <a:p>
            <a:pPr marL="171450" indent="-171450">
              <a:lnSpc>
                <a:spcPct val="100000"/>
              </a:lnSpc>
              <a:buFont typeface="Arial" panose="020B0604020202020204" pitchFamily="34" charset="0"/>
              <a:buChar char="•"/>
            </a:pPr>
            <a:r>
              <a:rPr lang="nl-NL" sz="1200" dirty="0" err="1">
                <a:solidFill>
                  <a:schemeClr val="bg1"/>
                </a:solidFill>
              </a:rPr>
              <a:t>Yama</a:t>
            </a:r>
            <a:endParaRPr lang="nl-NL" sz="1200" dirty="0">
              <a:solidFill>
                <a:schemeClr val="bg1"/>
              </a:solidFill>
            </a:endParaRPr>
          </a:p>
          <a:p>
            <a:pPr marL="171450" indent="-171450">
              <a:lnSpc>
                <a:spcPct val="100000"/>
              </a:lnSpc>
              <a:buFont typeface="Arial" panose="020B0604020202020204" pitchFamily="34" charset="0"/>
              <a:buChar char="•"/>
            </a:pPr>
            <a:r>
              <a:rPr lang="nl-NL" sz="1200" dirty="0" err="1">
                <a:solidFill>
                  <a:schemeClr val="bg1"/>
                </a:solidFill>
              </a:rPr>
              <a:t>Noldus</a:t>
            </a:r>
            <a:r>
              <a:rPr lang="nl-NL" sz="1200" dirty="0">
                <a:solidFill>
                  <a:schemeClr val="bg1"/>
                </a:solidFill>
              </a:rPr>
              <a:t> Information Technology</a:t>
            </a:r>
          </a:p>
          <a:p>
            <a:pPr marL="171450" indent="-171450">
              <a:lnSpc>
                <a:spcPct val="100000"/>
              </a:lnSpc>
              <a:buFont typeface="Arial" panose="020B0604020202020204" pitchFamily="34" charset="0"/>
              <a:buChar char="•"/>
            </a:pPr>
            <a:r>
              <a:rPr lang="nl-NL" sz="1200" dirty="0">
                <a:solidFill>
                  <a:schemeClr val="bg1"/>
                </a:solidFill>
              </a:rPr>
              <a:t>Unilever</a:t>
            </a:r>
          </a:p>
          <a:p>
            <a:pPr marL="171450" indent="-171450">
              <a:lnSpc>
                <a:spcPct val="100000"/>
              </a:lnSpc>
              <a:buFont typeface="Arial" panose="020B0604020202020204" pitchFamily="34" charset="0"/>
              <a:buChar char="•"/>
            </a:pPr>
            <a:r>
              <a:rPr lang="nl-NL" sz="1200" dirty="0">
                <a:solidFill>
                  <a:schemeClr val="bg1"/>
                </a:solidFill>
              </a:rPr>
              <a:t>Friesland Campina</a:t>
            </a:r>
          </a:p>
          <a:p>
            <a:pPr marL="171450" indent="-171450">
              <a:lnSpc>
                <a:spcPct val="100000"/>
              </a:lnSpc>
              <a:buFont typeface="Arial" panose="020B0604020202020204" pitchFamily="34" charset="0"/>
              <a:buChar char="•"/>
            </a:pPr>
            <a:r>
              <a:rPr lang="nl-NL" sz="1200" dirty="0">
                <a:solidFill>
                  <a:schemeClr val="bg1"/>
                </a:solidFill>
              </a:rPr>
              <a:t>DSM</a:t>
            </a:r>
          </a:p>
          <a:p>
            <a:pPr marL="171450" indent="-171450">
              <a:lnSpc>
                <a:spcPct val="100000"/>
              </a:lnSpc>
              <a:buFont typeface="Arial" panose="020B0604020202020204" pitchFamily="34" charset="0"/>
              <a:buChar char="•"/>
            </a:pPr>
            <a:r>
              <a:rPr lang="nl-NL" sz="1200" dirty="0">
                <a:solidFill>
                  <a:schemeClr val="bg1"/>
                </a:solidFill>
              </a:rPr>
              <a:t>Jansen </a:t>
            </a:r>
            <a:r>
              <a:rPr lang="nl-NL" sz="1200" dirty="0" err="1">
                <a:solidFill>
                  <a:schemeClr val="bg1"/>
                </a:solidFill>
              </a:rPr>
              <a:t>Poultry</a:t>
            </a:r>
            <a:endParaRPr lang="nl-NL" sz="1200" dirty="0">
              <a:solidFill>
                <a:schemeClr val="bg1"/>
              </a:solidFill>
            </a:endParaRPr>
          </a:p>
          <a:p>
            <a:pPr>
              <a:lnSpc>
                <a:spcPct val="100000"/>
              </a:lnSpc>
            </a:pPr>
            <a:endParaRPr lang="nl-NL" sz="1200" b="1" dirty="0">
              <a:solidFill>
                <a:schemeClr val="bg1"/>
              </a:solidFill>
            </a:endParaRPr>
          </a:p>
          <a:p>
            <a:pPr>
              <a:lnSpc>
                <a:spcPct val="100000"/>
              </a:lnSpc>
            </a:pPr>
            <a:endParaRPr lang="nl-NL" sz="1200" b="1" dirty="0">
              <a:solidFill>
                <a:schemeClr val="bg1"/>
              </a:solidFill>
            </a:endParaRPr>
          </a:p>
          <a:p>
            <a:pPr>
              <a:lnSpc>
                <a:spcPct val="100000"/>
              </a:lnSpc>
            </a:pPr>
            <a:r>
              <a:rPr lang="nl-NL" sz="1200" b="1" dirty="0">
                <a:solidFill>
                  <a:schemeClr val="bg1"/>
                </a:solidFill>
              </a:rPr>
              <a:t>Samenwerking op te zetten met bv:</a:t>
            </a:r>
          </a:p>
          <a:p>
            <a:pPr marL="171450" indent="-171450">
              <a:lnSpc>
                <a:spcPct val="100000"/>
              </a:lnSpc>
              <a:buFont typeface="Arial" panose="020B0604020202020204" pitchFamily="34" charset="0"/>
              <a:buChar char="•"/>
            </a:pPr>
            <a:r>
              <a:rPr lang="nl-NL" sz="1200" dirty="0">
                <a:solidFill>
                  <a:schemeClr val="bg1"/>
                </a:solidFill>
              </a:rPr>
              <a:t>Food </a:t>
            </a:r>
            <a:r>
              <a:rPr lang="nl-NL" sz="1200" dirty="0" err="1">
                <a:solidFill>
                  <a:schemeClr val="bg1"/>
                </a:solidFill>
              </a:rPr>
              <a:t>Inspiration</a:t>
            </a:r>
            <a:endParaRPr lang="nl-NL" sz="1200" dirty="0">
              <a:solidFill>
                <a:schemeClr val="bg1"/>
              </a:solidFill>
            </a:endParaRPr>
          </a:p>
          <a:p>
            <a:pPr marL="171450" indent="-171450">
              <a:lnSpc>
                <a:spcPct val="100000"/>
              </a:lnSpc>
              <a:buFont typeface="Arial" panose="020B0604020202020204" pitchFamily="34" charset="0"/>
              <a:buChar char="•"/>
            </a:pPr>
            <a:r>
              <a:rPr lang="nl-NL" sz="1200" dirty="0" err="1">
                <a:solidFill>
                  <a:schemeClr val="bg1"/>
                </a:solidFill>
              </a:rPr>
              <a:t>Roots</a:t>
            </a:r>
            <a:r>
              <a:rPr lang="nl-NL" sz="1200" dirty="0">
                <a:solidFill>
                  <a:schemeClr val="bg1"/>
                </a:solidFill>
              </a:rPr>
              <a:t> </a:t>
            </a:r>
            <a:r>
              <a:rPr lang="nl-NL" sz="1200" dirty="0" err="1">
                <a:solidFill>
                  <a:schemeClr val="bg1"/>
                </a:solidFill>
              </a:rPr>
              <a:t>Innovation</a:t>
            </a:r>
            <a:r>
              <a:rPr lang="nl-NL" sz="1200" dirty="0">
                <a:solidFill>
                  <a:schemeClr val="bg1"/>
                </a:solidFill>
              </a:rPr>
              <a:t> Hub</a:t>
            </a:r>
          </a:p>
          <a:p>
            <a:pPr marL="171450" indent="-171450">
              <a:lnSpc>
                <a:spcPct val="100000"/>
              </a:lnSpc>
              <a:buFont typeface="Arial" panose="020B0604020202020204" pitchFamily="34" charset="0"/>
              <a:buChar char="•"/>
            </a:pPr>
            <a:r>
              <a:rPr lang="nl-NL" sz="1200" dirty="0" err="1">
                <a:solidFill>
                  <a:schemeClr val="bg1"/>
                </a:solidFill>
              </a:rPr>
              <a:t>Verspillingshub</a:t>
            </a:r>
            <a:r>
              <a:rPr lang="nl-NL" sz="1200" dirty="0">
                <a:solidFill>
                  <a:schemeClr val="bg1"/>
                </a:solidFill>
              </a:rPr>
              <a:t> Veghel</a:t>
            </a:r>
          </a:p>
          <a:p>
            <a:endParaRPr lang="en-US" dirty="0"/>
          </a:p>
        </p:txBody>
      </p:sp>
      <p:sp>
        <p:nvSpPr>
          <p:cNvPr id="4" name="Tijdelijke aanduiding voor dianummer 3"/>
          <p:cNvSpPr>
            <a:spLocks noGrp="1"/>
          </p:cNvSpPr>
          <p:nvPr>
            <p:ph type="sldNum" sz="quarter" idx="5"/>
          </p:nvPr>
        </p:nvSpPr>
        <p:spPr/>
        <p:txBody>
          <a:bodyPr/>
          <a:lstStyle/>
          <a:p>
            <a:fld id="{B4F4B79C-F699-C94E-9D6C-86312DB9B51D}" type="slidenum">
              <a:rPr lang="nl-NL" smtClean="0"/>
              <a:t>12</a:t>
            </a:fld>
            <a:endParaRPr lang="nl-NL"/>
          </a:p>
        </p:txBody>
      </p:sp>
    </p:spTree>
    <p:extLst>
      <p:ext uri="{BB962C8B-B14F-4D97-AF65-F5344CB8AC3E}">
        <p14:creationId xmlns:p14="http://schemas.microsoft.com/office/powerpoint/2010/main" val="1160234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Vervallen tekst:</a:t>
            </a:r>
          </a:p>
          <a:p>
            <a:pPr>
              <a:lnSpc>
                <a:spcPct val="140000"/>
              </a:lnSpc>
              <a:spcBef>
                <a:spcPct val="20000"/>
              </a:spcBef>
            </a:pPr>
            <a:r>
              <a:rPr lang="nl-NL" sz="1400" dirty="0">
                <a:latin typeface="+mn-lt"/>
                <a:cs typeface="+mn-cs"/>
              </a:rPr>
              <a:t>De bezoekers waarop we ons richten hebben altijd een zakelijke en directe of indirecte commerciële achtergrond:</a:t>
            </a:r>
          </a:p>
          <a:p>
            <a:pPr marL="171450" indent="-171450">
              <a:lnSpc>
                <a:spcPct val="120000"/>
              </a:lnSpc>
              <a:buFont typeface="Arial" panose="020B0604020202020204" pitchFamily="34" charset="0"/>
              <a:buChar char="•"/>
            </a:pPr>
            <a:r>
              <a:rPr lang="nl-NL" sz="1200" dirty="0"/>
              <a:t>Inkomende internationale handelsmissies</a:t>
            </a:r>
          </a:p>
          <a:p>
            <a:pPr marL="171450" indent="-171450">
              <a:lnSpc>
                <a:spcPct val="120000"/>
              </a:lnSpc>
              <a:buFont typeface="Arial" panose="020B0604020202020204" pitchFamily="34" charset="0"/>
              <a:buChar char="•"/>
            </a:pPr>
            <a:r>
              <a:rPr lang="nl-NL" sz="1200" dirty="0"/>
              <a:t>Internationale gasten via diverse organisaties </a:t>
            </a:r>
            <a:br>
              <a:rPr lang="nl-NL" sz="1200" dirty="0"/>
            </a:br>
            <a:r>
              <a:rPr lang="nl-NL" sz="1200" dirty="0"/>
              <a:t>-  Overheid: diverse ministeries zoals LNV en BuZa, RVO, Landbouwraad, ambassades, KvK</a:t>
            </a:r>
            <a:br>
              <a:rPr lang="nl-NL" sz="1200" dirty="0"/>
            </a:br>
            <a:r>
              <a:rPr lang="nl-NL" sz="1200" dirty="0"/>
              <a:t>-  Koepelorganisaties: World Food Center, </a:t>
            </a:r>
            <a:r>
              <a:rPr lang="nl-NL" sz="1200" dirty="0" err="1"/>
              <a:t>NBSO’s</a:t>
            </a:r>
            <a:r>
              <a:rPr lang="nl-NL" sz="1200" dirty="0"/>
              <a:t>, handelsbevorderingsorganisaties </a:t>
            </a:r>
            <a:br>
              <a:rPr lang="nl-NL" sz="1200" dirty="0"/>
            </a:br>
            <a:r>
              <a:rPr lang="nl-NL" sz="1200" dirty="0"/>
              <a:t>-  Individuele bedrijven</a:t>
            </a:r>
          </a:p>
          <a:p>
            <a:pPr marL="171450" indent="-171450">
              <a:lnSpc>
                <a:spcPct val="120000"/>
              </a:lnSpc>
              <a:buFont typeface="Arial" panose="020B0604020202020204" pitchFamily="34" charset="0"/>
              <a:buChar char="•"/>
            </a:pPr>
            <a:r>
              <a:rPr lang="nl-NL" sz="1200" dirty="0"/>
              <a:t>(Internationale) gasten via één van de participerende ondernemers</a:t>
            </a:r>
          </a:p>
          <a:p>
            <a:pPr marL="171450" indent="-171450">
              <a:lnSpc>
                <a:spcPct val="120000"/>
              </a:lnSpc>
              <a:buFont typeface="Arial" panose="020B0604020202020204" pitchFamily="34" charset="0"/>
              <a:buChar char="•"/>
            </a:pPr>
            <a:r>
              <a:rPr lang="nl-NL" sz="1200" dirty="0"/>
              <a:t>Genodigden uit de voedselketen voor zakelijke netwerkbijeenkomsten (clubhuisfunctie)</a:t>
            </a:r>
          </a:p>
          <a:p>
            <a:pPr marL="0" indent="0">
              <a:lnSpc>
                <a:spcPct val="120000"/>
              </a:lnSpc>
              <a:buFont typeface="Arial" panose="020B0604020202020204" pitchFamily="34" charset="0"/>
              <a:buNone/>
            </a:pPr>
            <a:endParaRPr lang="nl-NL" sz="1200" dirty="0"/>
          </a:p>
          <a:p>
            <a:pPr marL="0"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lang="nl-NL" sz="1200" dirty="0">
                <a:latin typeface="+mn-lt"/>
                <a:cs typeface="+mn-cs"/>
              </a:rPr>
              <a:t>Wij hebben als doel onze gasten een goed beeld te geven van wat Nederlandse bedrijven te bieden hebben. En ervoor te zorgen dat de bezoekers gekoppeld worden aan de juiste bedrijven en personen voor een commerciële opvolging. </a:t>
            </a:r>
          </a:p>
          <a:p>
            <a:pPr marL="0" indent="0">
              <a:lnSpc>
                <a:spcPct val="120000"/>
              </a:lnSpc>
              <a:buFont typeface="Arial" panose="020B0604020202020204" pitchFamily="34" charset="0"/>
              <a:buNone/>
            </a:pPr>
            <a:endParaRPr lang="nl-NL" sz="1200" dirty="0"/>
          </a:p>
          <a:p>
            <a:endParaRPr lang="en-US" dirty="0"/>
          </a:p>
        </p:txBody>
      </p:sp>
      <p:sp>
        <p:nvSpPr>
          <p:cNvPr id="4" name="Tijdelijke aanduiding voor dianummer 3"/>
          <p:cNvSpPr>
            <a:spLocks noGrp="1"/>
          </p:cNvSpPr>
          <p:nvPr>
            <p:ph type="sldNum" sz="quarter" idx="5"/>
          </p:nvPr>
        </p:nvSpPr>
        <p:spPr/>
        <p:txBody>
          <a:bodyPr/>
          <a:lstStyle/>
          <a:p>
            <a:fld id="{B4F4B79C-F699-C94E-9D6C-86312DB9B51D}" type="slidenum">
              <a:rPr lang="nl-NL" smtClean="0"/>
              <a:t>13</a:t>
            </a:fld>
            <a:endParaRPr lang="nl-NL"/>
          </a:p>
        </p:txBody>
      </p:sp>
    </p:spTree>
    <p:extLst>
      <p:ext uri="{BB962C8B-B14F-4D97-AF65-F5344CB8AC3E}">
        <p14:creationId xmlns:p14="http://schemas.microsoft.com/office/powerpoint/2010/main" val="795904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Weggehaalde tekst:</a:t>
            </a:r>
          </a:p>
          <a:p>
            <a:pPr marL="0" marR="0" lvl="0" indent="0" algn="l" defTabSz="457200" rtl="0" eaLnBrk="1" fontAlgn="auto" latinLnBrk="0" hangingPunct="1">
              <a:lnSpc>
                <a:spcPct val="100000"/>
              </a:lnSpc>
              <a:spcBef>
                <a:spcPts val="0"/>
              </a:spcBef>
              <a:spcAft>
                <a:spcPts val="0"/>
              </a:spcAft>
              <a:buClrTx/>
              <a:buSzTx/>
              <a:buFontTx/>
              <a:buNone/>
              <a:tabLst/>
              <a:defRPr/>
            </a:pPr>
            <a:r>
              <a:rPr lang="nl-NL" b="1" dirty="0">
                <a:solidFill>
                  <a:schemeClr val="bg1"/>
                </a:solidFill>
                <a:latin typeface="Arial" panose="020B0604020202020204" pitchFamily="34" charset="0"/>
                <a:cs typeface="Arial" panose="020B0604020202020204" pitchFamily="34" charset="0"/>
              </a:rPr>
              <a:t>Via de grote Nederlandse organisaties</a:t>
            </a:r>
            <a:r>
              <a:rPr lang="nl-NL" dirty="0">
                <a:solidFill>
                  <a:schemeClr val="bg1"/>
                </a:solidFill>
                <a:latin typeface="Arial" panose="020B0604020202020204" pitchFamily="34" charset="0"/>
                <a:cs typeface="Arial" panose="020B0604020202020204" pitchFamily="34" charset="0"/>
              </a:rPr>
              <a:t>; overheid, koepelorganisaties en bedrijfsleven. The Mess fungeert hier als startpunt voor een bezoek aan Nederland. </a:t>
            </a:r>
          </a:p>
          <a:p>
            <a:pPr marL="0" marR="0" lvl="0" indent="0" algn="l" defTabSz="457200" rtl="0" eaLnBrk="1" fontAlgn="auto" latinLnBrk="0" hangingPunct="1">
              <a:lnSpc>
                <a:spcPct val="100000"/>
              </a:lnSpc>
              <a:spcBef>
                <a:spcPts val="0"/>
              </a:spcBef>
              <a:spcAft>
                <a:spcPts val="0"/>
              </a:spcAft>
              <a:buClrTx/>
              <a:buSzTx/>
              <a:buFontTx/>
              <a:buNone/>
              <a:tabLst/>
              <a:defRPr/>
            </a:pPr>
            <a:r>
              <a:rPr lang="nl-NL" b="1" dirty="0">
                <a:solidFill>
                  <a:schemeClr val="bg1"/>
                </a:solidFill>
                <a:latin typeface="Arial" panose="020B0604020202020204" pitchFamily="34" charset="0"/>
                <a:cs typeface="Arial" panose="020B0604020202020204" pitchFamily="34" charset="0"/>
              </a:rPr>
              <a:t>Via de bestaande klant-leverancier relatie</a:t>
            </a:r>
            <a:r>
              <a:rPr lang="nl-NL" dirty="0">
                <a:solidFill>
                  <a:schemeClr val="bg1"/>
                </a:solidFill>
                <a:latin typeface="Arial" panose="020B0604020202020204" pitchFamily="34" charset="0"/>
                <a:cs typeface="Arial" panose="020B0604020202020204" pitchFamily="34" charset="0"/>
              </a:rPr>
              <a:t>. Deze gasten tonen we de breedte van het Nederlandse Food </a:t>
            </a:r>
            <a:r>
              <a:rPr lang="nl-NL" dirty="0" err="1">
                <a:solidFill>
                  <a:schemeClr val="bg1"/>
                </a:solidFill>
                <a:latin typeface="Arial" panose="020B0604020202020204" pitchFamily="34" charset="0"/>
                <a:cs typeface="Arial" panose="020B0604020202020204" pitchFamily="34" charset="0"/>
              </a:rPr>
              <a:t>ecosyteem</a:t>
            </a:r>
            <a:r>
              <a:rPr lang="nl-NL" dirty="0">
                <a:solidFill>
                  <a:schemeClr val="bg1"/>
                </a:solidFill>
                <a:latin typeface="Arial" panose="020B0604020202020204" pitchFamily="34" charset="0"/>
                <a:cs typeface="Arial" panose="020B0604020202020204" pitchFamily="34" charset="0"/>
              </a:rPr>
              <a:t> of een specifiek onderdeel om gerichte business te genereren.</a:t>
            </a:r>
          </a:p>
          <a:p>
            <a:pPr marL="0" marR="0" lvl="0" indent="0" algn="l" defTabSz="457200" rtl="0" eaLnBrk="1" fontAlgn="auto" latinLnBrk="0" hangingPunct="1">
              <a:lnSpc>
                <a:spcPct val="100000"/>
              </a:lnSpc>
              <a:spcBef>
                <a:spcPts val="0"/>
              </a:spcBef>
              <a:spcAft>
                <a:spcPts val="0"/>
              </a:spcAft>
              <a:buClrTx/>
              <a:buSzTx/>
              <a:buFontTx/>
              <a:buNone/>
              <a:tabLst/>
              <a:defRPr/>
            </a:pPr>
            <a:r>
              <a:rPr lang="nl-NL" b="1" dirty="0">
                <a:solidFill>
                  <a:schemeClr val="bg1"/>
                </a:solidFill>
                <a:latin typeface="Arial" panose="020B0604020202020204" pitchFamily="34" charset="0"/>
                <a:cs typeface="Arial" panose="020B0604020202020204" pitchFamily="34" charset="0"/>
              </a:rPr>
              <a:t>Direct via The Mess</a:t>
            </a:r>
            <a:r>
              <a:rPr lang="nl-NL" dirty="0">
                <a:solidFill>
                  <a:schemeClr val="bg1"/>
                </a:solidFill>
                <a:latin typeface="Arial" panose="020B0604020202020204" pitchFamily="34" charset="0"/>
                <a:cs typeface="Arial" panose="020B0604020202020204" pitchFamily="34" charset="0"/>
              </a:rPr>
              <a:t>. Deze bezoekers bieden we een programma aan tegen een vooraf bepaalde vergoeding.</a:t>
            </a:r>
          </a:p>
          <a:p>
            <a:endParaRPr lang="en-US" dirty="0"/>
          </a:p>
        </p:txBody>
      </p:sp>
      <p:sp>
        <p:nvSpPr>
          <p:cNvPr id="4" name="Tijdelijke aanduiding voor dianummer 3"/>
          <p:cNvSpPr>
            <a:spLocks noGrp="1"/>
          </p:cNvSpPr>
          <p:nvPr>
            <p:ph type="sldNum" sz="quarter" idx="5"/>
          </p:nvPr>
        </p:nvSpPr>
        <p:spPr/>
        <p:txBody>
          <a:bodyPr/>
          <a:lstStyle/>
          <a:p>
            <a:fld id="{B4F4B79C-F699-C94E-9D6C-86312DB9B51D}" type="slidenum">
              <a:rPr lang="nl-NL" smtClean="0"/>
              <a:t>14</a:t>
            </a:fld>
            <a:endParaRPr lang="nl-NL"/>
          </a:p>
        </p:txBody>
      </p:sp>
    </p:spTree>
    <p:extLst>
      <p:ext uri="{BB962C8B-B14F-4D97-AF65-F5344CB8AC3E}">
        <p14:creationId xmlns:p14="http://schemas.microsoft.com/office/powerpoint/2010/main" val="1806752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agina #1">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3475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_Titelslid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11150" y="708081"/>
            <a:ext cx="7772400" cy="1102519"/>
          </a:xfrm>
        </p:spPr>
        <p:txBody>
          <a:bodyPr>
            <a:normAutofit/>
          </a:bodyPr>
          <a:lstStyle>
            <a:lvl1pPr algn="ctr">
              <a:defRPr sz="4000" b="1">
                <a:solidFill>
                  <a:schemeClr val="tx1"/>
                </a:solidFill>
                <a:latin typeface="Arial"/>
                <a:cs typeface="Arial"/>
              </a:defRPr>
            </a:lvl1pPr>
          </a:lstStyle>
          <a:p>
            <a:r>
              <a:rPr lang="en-US" dirty="0"/>
              <a:t>TITEL</a:t>
            </a:r>
            <a:endParaRPr lang="nl-NL" dirty="0"/>
          </a:p>
        </p:txBody>
      </p:sp>
      <p:sp>
        <p:nvSpPr>
          <p:cNvPr id="3" name="Subtitel 2"/>
          <p:cNvSpPr>
            <a:spLocks noGrp="1"/>
          </p:cNvSpPr>
          <p:nvPr>
            <p:ph type="subTitle" idx="1" hasCustomPrompt="1"/>
          </p:nvPr>
        </p:nvSpPr>
        <p:spPr>
          <a:xfrm>
            <a:off x="611150" y="2056341"/>
            <a:ext cx="7772400" cy="1971237"/>
          </a:xfrm>
        </p:spPr>
        <p:txBody>
          <a:bodyPr>
            <a:normAutofit/>
          </a:bodyPr>
          <a:lstStyle>
            <a:lvl1pPr marL="0" indent="0" algn="ctr">
              <a:lnSpc>
                <a:spcPct val="80000"/>
              </a:lnSpc>
              <a:buFont typeface="Aria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a:t>Tekst</a:t>
            </a:r>
            <a:endParaRPr lang="nl-NL" dirty="0"/>
          </a:p>
        </p:txBody>
      </p:sp>
      <p:sp>
        <p:nvSpPr>
          <p:cNvPr id="4" name="Tijdelijke aanduiding voor datum 3"/>
          <p:cNvSpPr>
            <a:spLocks noGrp="1"/>
          </p:cNvSpPr>
          <p:nvPr>
            <p:ph type="dt" sz="half" idx="10"/>
          </p:nvPr>
        </p:nvSpPr>
        <p:spPr/>
        <p:txBody>
          <a:bodyPr/>
          <a:lstStyle/>
          <a:p>
            <a:fld id="{55C06408-E4AC-8E4C-A8C8-1731B64ED030}" type="datetimeFigureOut">
              <a:rPr lang="nl-NL" smtClean="0"/>
              <a:t>17-6-2021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E74ACFE-EF97-474F-8EDA-635CE608F983}" type="slidenum">
              <a:rPr lang="nl-NL" smtClean="0"/>
              <a:t>‹nr.›</a:t>
            </a:fld>
            <a:endParaRPr lang="nl-NL"/>
          </a:p>
        </p:txBody>
      </p:sp>
      <p:sp>
        <p:nvSpPr>
          <p:cNvPr id="8" name="TextBox 7">
            <a:extLst>
              <a:ext uri="{FF2B5EF4-FFF2-40B4-BE49-F238E27FC236}">
                <a16:creationId xmlns:a16="http://schemas.microsoft.com/office/drawing/2014/main" id="{61895772-91B4-F347-9DEE-3D254FC51CD1}"/>
              </a:ext>
            </a:extLst>
          </p:cNvPr>
          <p:cNvSpPr txBox="1"/>
          <p:nvPr userDrawn="1"/>
        </p:nvSpPr>
        <p:spPr>
          <a:xfrm>
            <a:off x="1398104" y="5387009"/>
            <a:ext cx="288862" cy="369332"/>
          </a:xfrm>
          <a:prstGeom prst="rect">
            <a:avLst/>
          </a:prstGeom>
          <a:noFill/>
        </p:spPr>
        <p:txBody>
          <a:bodyPr wrap="none" rtlCol="0">
            <a:spAutoFit/>
          </a:bodyPr>
          <a:lstStyle/>
          <a:p>
            <a:r>
              <a:rPr lang="en-US" dirty="0"/>
              <a:t>v</a:t>
            </a:r>
          </a:p>
        </p:txBody>
      </p:sp>
    </p:spTree>
    <p:extLst>
      <p:ext uri="{BB962C8B-B14F-4D97-AF65-F5344CB8AC3E}">
        <p14:creationId xmlns:p14="http://schemas.microsoft.com/office/powerpoint/2010/main" val="16129453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l">
              <a:defRPr/>
            </a:lvl1pPr>
          </a:lstStyle>
          <a:p>
            <a:r>
              <a:rPr lang="en-US" dirty="0" err="1"/>
              <a:t>Titelstijl</a:t>
            </a:r>
            <a:r>
              <a:rPr lang="en-US" dirty="0"/>
              <a:t> van model </a:t>
            </a:r>
            <a:r>
              <a:rPr lang="en-US" dirty="0" err="1"/>
              <a:t>bewerken</a:t>
            </a:r>
            <a:endParaRPr lang="nl-NL" dirty="0"/>
          </a:p>
        </p:txBody>
      </p:sp>
      <p:sp>
        <p:nvSpPr>
          <p:cNvPr id="3" name="Tijdelijke aanduiding voor inhoud 2"/>
          <p:cNvSpPr>
            <a:spLocks noGrp="1"/>
          </p:cNvSpPr>
          <p:nvPr>
            <p:ph idx="1"/>
          </p:nvPr>
        </p:nvSpPr>
        <p:spPr>
          <a:xfrm>
            <a:off x="457200" y="1200151"/>
            <a:ext cx="8229600" cy="3394472"/>
          </a:xfrm>
        </p:spPr>
        <p:txBody>
          <a:bodyPr/>
          <a:lstStyle/>
          <a:p>
            <a:pPr lvl="0"/>
            <a:r>
              <a:rPr lang="en-US" dirty="0" err="1"/>
              <a:t>Klik</a:t>
            </a:r>
            <a:r>
              <a:rPr lang="en-US" dirty="0"/>
              <a:t> </a:t>
            </a:r>
            <a:r>
              <a:rPr lang="en-US" dirty="0" err="1"/>
              <a:t>om</a:t>
            </a:r>
            <a:r>
              <a:rPr lang="en-US" dirty="0"/>
              <a:t> de </a:t>
            </a:r>
            <a:r>
              <a:rPr lang="en-US" dirty="0" err="1"/>
              <a:t>tekststijl</a:t>
            </a:r>
            <a:r>
              <a:rPr lang="en-US" dirty="0"/>
              <a:t> van het model </a:t>
            </a:r>
            <a:r>
              <a:rPr lang="en-US" dirty="0" err="1"/>
              <a:t>te</a:t>
            </a:r>
            <a:r>
              <a:rPr lang="en-US" dirty="0"/>
              <a:t> </a:t>
            </a:r>
            <a:r>
              <a:rPr lang="en-US" dirty="0" err="1"/>
              <a:t>bewerken</a:t>
            </a:r>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a:p>
            <a:pPr lvl="3"/>
            <a:r>
              <a:rPr lang="en-US" dirty="0" err="1"/>
              <a:t>Vierde</a:t>
            </a:r>
            <a:r>
              <a:rPr lang="en-US" dirty="0"/>
              <a:t> </a:t>
            </a:r>
            <a:r>
              <a:rPr lang="en-US" dirty="0" err="1"/>
              <a:t>niveau</a:t>
            </a:r>
            <a:endParaRPr lang="en-US" dirty="0"/>
          </a:p>
          <a:p>
            <a:pPr lvl="4"/>
            <a:r>
              <a:rPr lang="en-US" dirty="0" err="1"/>
              <a:t>Vijfde</a:t>
            </a:r>
            <a:r>
              <a:rPr lang="en-US" dirty="0"/>
              <a:t> </a:t>
            </a:r>
            <a:r>
              <a:rPr lang="en-US" dirty="0" err="1"/>
              <a:t>niveau</a:t>
            </a:r>
            <a:endParaRPr lang="nl-NL" dirty="0"/>
          </a:p>
        </p:txBody>
      </p:sp>
      <p:sp>
        <p:nvSpPr>
          <p:cNvPr id="4" name="Tijdelijke aanduiding voor datum 3"/>
          <p:cNvSpPr>
            <a:spLocks noGrp="1"/>
          </p:cNvSpPr>
          <p:nvPr>
            <p:ph type="dt" sz="half" idx="10"/>
          </p:nvPr>
        </p:nvSpPr>
        <p:spPr/>
        <p:txBody>
          <a:bodyPr/>
          <a:lstStyle/>
          <a:p>
            <a:fld id="{55C06408-E4AC-8E4C-A8C8-1731B64ED030}" type="datetimeFigureOut">
              <a:rPr lang="nl-NL" smtClean="0"/>
              <a:t>17-6-2021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E74ACFE-EF97-474F-8EDA-635CE608F983}" type="slidenum">
              <a:rPr lang="nl-NL" smtClean="0"/>
              <a:t>‹nr.›</a:t>
            </a:fld>
            <a:endParaRPr lang="nl-NL"/>
          </a:p>
        </p:txBody>
      </p:sp>
    </p:spTree>
    <p:extLst>
      <p:ext uri="{BB962C8B-B14F-4D97-AF65-F5344CB8AC3E}">
        <p14:creationId xmlns:p14="http://schemas.microsoft.com/office/powerpoint/2010/main" val="31512424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en-US"/>
              <a:t>Titelstijl van model bewerken</a:t>
            </a:r>
            <a:endParaRPr lang="nl-NL"/>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Klik om de tekststijl van het model te bewerken</a:t>
            </a:r>
          </a:p>
        </p:txBody>
      </p:sp>
      <p:sp>
        <p:nvSpPr>
          <p:cNvPr id="4" name="Tijdelijke aanduiding voor datum 3"/>
          <p:cNvSpPr>
            <a:spLocks noGrp="1"/>
          </p:cNvSpPr>
          <p:nvPr>
            <p:ph type="dt" sz="half" idx="10"/>
          </p:nvPr>
        </p:nvSpPr>
        <p:spPr/>
        <p:txBody>
          <a:bodyPr/>
          <a:lstStyle/>
          <a:p>
            <a:fld id="{55C06408-E4AC-8E4C-A8C8-1731B64ED030}" type="datetimeFigureOut">
              <a:rPr lang="nl-NL" smtClean="0"/>
              <a:t>17-6-2021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E74ACFE-EF97-474F-8EDA-635CE608F983}" type="slidenum">
              <a:rPr lang="nl-NL" smtClean="0"/>
              <a:t>‹nr.›</a:t>
            </a:fld>
            <a:endParaRPr lang="nl-NL"/>
          </a:p>
        </p:txBody>
      </p:sp>
    </p:spTree>
    <p:extLst>
      <p:ext uri="{BB962C8B-B14F-4D97-AF65-F5344CB8AC3E}">
        <p14:creationId xmlns:p14="http://schemas.microsoft.com/office/powerpoint/2010/main" val="33432327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inhou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inhou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5" name="Tijdelijke aanduiding voor datum 4"/>
          <p:cNvSpPr>
            <a:spLocks noGrp="1"/>
          </p:cNvSpPr>
          <p:nvPr>
            <p:ph type="dt" sz="half" idx="10"/>
          </p:nvPr>
        </p:nvSpPr>
        <p:spPr/>
        <p:txBody>
          <a:bodyPr/>
          <a:lstStyle/>
          <a:p>
            <a:fld id="{55C06408-E4AC-8E4C-A8C8-1731B64ED030}" type="datetimeFigureOut">
              <a:rPr lang="nl-NL" smtClean="0"/>
              <a:t>17-6-2021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E74ACFE-EF97-474F-8EDA-635CE608F983}" type="slidenum">
              <a:rPr lang="nl-NL" smtClean="0"/>
              <a:t>‹nr.›</a:t>
            </a:fld>
            <a:endParaRPr lang="nl-NL"/>
          </a:p>
        </p:txBody>
      </p:sp>
    </p:spTree>
    <p:extLst>
      <p:ext uri="{BB962C8B-B14F-4D97-AF65-F5344CB8AC3E}">
        <p14:creationId xmlns:p14="http://schemas.microsoft.com/office/powerpoint/2010/main" val="12755505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a:t>Titelstijl van model bewerken</a:t>
            </a:r>
            <a:endParaRPr lang="nl-NL"/>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Klik om de tekststijl van het model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5" name="Tijdelijke aanduiding vo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Klik om de tekststijl van het model te bewerken</a:t>
            </a:r>
          </a:p>
        </p:txBody>
      </p:sp>
      <p:sp>
        <p:nvSpPr>
          <p:cNvPr id="6" name="Tijdelijke aanduiding voor inhou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7" name="Tijdelijke aanduiding voor datum 6"/>
          <p:cNvSpPr>
            <a:spLocks noGrp="1"/>
          </p:cNvSpPr>
          <p:nvPr>
            <p:ph type="dt" sz="half" idx="10"/>
          </p:nvPr>
        </p:nvSpPr>
        <p:spPr/>
        <p:txBody>
          <a:bodyPr/>
          <a:lstStyle/>
          <a:p>
            <a:fld id="{55C06408-E4AC-8E4C-A8C8-1731B64ED030}" type="datetimeFigureOut">
              <a:rPr lang="nl-NL" smtClean="0"/>
              <a:t>17-6-2021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AE74ACFE-EF97-474F-8EDA-635CE608F983}" type="slidenum">
              <a:rPr lang="nl-NL" smtClean="0"/>
              <a:t>‹nr.›</a:t>
            </a:fld>
            <a:endParaRPr lang="nl-NL"/>
          </a:p>
        </p:txBody>
      </p:sp>
    </p:spTree>
    <p:extLst>
      <p:ext uri="{BB962C8B-B14F-4D97-AF65-F5344CB8AC3E}">
        <p14:creationId xmlns:p14="http://schemas.microsoft.com/office/powerpoint/2010/main" val="4472334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datum 2"/>
          <p:cNvSpPr>
            <a:spLocks noGrp="1"/>
          </p:cNvSpPr>
          <p:nvPr>
            <p:ph type="dt" sz="half" idx="10"/>
          </p:nvPr>
        </p:nvSpPr>
        <p:spPr/>
        <p:txBody>
          <a:bodyPr/>
          <a:lstStyle/>
          <a:p>
            <a:fld id="{55C06408-E4AC-8E4C-A8C8-1731B64ED030}" type="datetimeFigureOut">
              <a:rPr lang="nl-NL" smtClean="0"/>
              <a:t>17-6-2021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AE74ACFE-EF97-474F-8EDA-635CE608F983}" type="slidenum">
              <a:rPr lang="nl-NL" smtClean="0"/>
              <a:t>‹nr.›</a:t>
            </a:fld>
            <a:endParaRPr lang="nl-NL"/>
          </a:p>
        </p:txBody>
      </p:sp>
    </p:spTree>
    <p:extLst>
      <p:ext uri="{BB962C8B-B14F-4D97-AF65-F5344CB8AC3E}">
        <p14:creationId xmlns:p14="http://schemas.microsoft.com/office/powerpoint/2010/main" val="8961165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55C06408-E4AC-8E4C-A8C8-1731B64ED030}" type="datetimeFigureOut">
              <a:rPr lang="nl-NL" smtClean="0"/>
              <a:t>17-6-2021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AE74ACFE-EF97-474F-8EDA-635CE608F983}" type="slidenum">
              <a:rPr lang="nl-NL" smtClean="0"/>
              <a:t>‹nr.›</a:t>
            </a:fld>
            <a:endParaRPr lang="nl-NL"/>
          </a:p>
        </p:txBody>
      </p:sp>
    </p:spTree>
    <p:extLst>
      <p:ext uri="{BB962C8B-B14F-4D97-AF65-F5344CB8AC3E}">
        <p14:creationId xmlns:p14="http://schemas.microsoft.com/office/powerpoint/2010/main" val="3298035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datum 2"/>
          <p:cNvSpPr>
            <a:spLocks noGrp="1"/>
          </p:cNvSpPr>
          <p:nvPr>
            <p:ph type="dt" sz="half" idx="10"/>
          </p:nvPr>
        </p:nvSpPr>
        <p:spPr/>
        <p:txBody>
          <a:bodyPr/>
          <a:lstStyle/>
          <a:p>
            <a:fld id="{55C06408-E4AC-8E4C-A8C8-1731B64ED030}" type="datetimeFigureOut">
              <a:rPr lang="nl-NL" smtClean="0"/>
              <a:t>17-6-2021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AE74ACFE-EF97-474F-8EDA-635CE608F983}" type="slidenum">
              <a:rPr lang="nl-NL" smtClean="0"/>
              <a:t>‹nr.›</a:t>
            </a:fld>
            <a:endParaRPr lang="nl-NL"/>
          </a:p>
        </p:txBody>
      </p:sp>
    </p:spTree>
    <p:extLst>
      <p:ext uri="{BB962C8B-B14F-4D97-AF65-F5344CB8AC3E}">
        <p14:creationId xmlns:p14="http://schemas.microsoft.com/office/powerpoint/2010/main" val="362348023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en-US"/>
              <a:t>Titelstijl van model bewerken</a:t>
            </a:r>
            <a:endParaRPr lang="nl-NL"/>
          </a:p>
        </p:txBody>
      </p:sp>
      <p:sp>
        <p:nvSpPr>
          <p:cNvPr id="3" name="Tijdelijke aanduiding voor inhou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Klik om de tekststijl van het model te bewerken</a:t>
            </a:r>
          </a:p>
        </p:txBody>
      </p:sp>
      <p:sp>
        <p:nvSpPr>
          <p:cNvPr id="5" name="Tijdelijke aanduiding voor datum 4"/>
          <p:cNvSpPr>
            <a:spLocks noGrp="1"/>
          </p:cNvSpPr>
          <p:nvPr>
            <p:ph type="dt" sz="half" idx="10"/>
          </p:nvPr>
        </p:nvSpPr>
        <p:spPr/>
        <p:txBody>
          <a:bodyPr/>
          <a:lstStyle/>
          <a:p>
            <a:fld id="{55C06408-E4AC-8E4C-A8C8-1731B64ED030}" type="datetimeFigureOut">
              <a:rPr lang="nl-NL" smtClean="0"/>
              <a:t>17-6-2021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E74ACFE-EF97-474F-8EDA-635CE608F983}" type="slidenum">
              <a:rPr lang="nl-NL" smtClean="0"/>
              <a:t>‹nr.›</a:t>
            </a:fld>
            <a:endParaRPr lang="nl-NL"/>
          </a:p>
        </p:txBody>
      </p:sp>
    </p:spTree>
    <p:extLst>
      <p:ext uri="{BB962C8B-B14F-4D97-AF65-F5344CB8AC3E}">
        <p14:creationId xmlns:p14="http://schemas.microsoft.com/office/powerpoint/2010/main" val="24167096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Aangepaste indeling">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B69148EF-34AA-4580-B45B-5048F962397B}"/>
              </a:ext>
            </a:extLst>
          </p:cNvPr>
          <p:cNvSpPr>
            <a:spLocks noGrp="1"/>
          </p:cNvSpPr>
          <p:nvPr>
            <p:ph type="title"/>
          </p:nvPr>
        </p:nvSpPr>
        <p:spPr>
          <a:xfrm>
            <a:off x="526906" y="290945"/>
            <a:ext cx="7965931" cy="664260"/>
          </a:xfrm>
        </p:spPr>
        <p:txBody>
          <a:bodyPr anchor="b">
            <a:normAutofit/>
          </a:bodyPr>
          <a:lstStyle>
            <a:lvl1pPr>
              <a:defRPr sz="3300" b="1">
                <a:solidFill>
                  <a:srgbClr val="0E97D4"/>
                </a:solidFill>
              </a:defRPr>
            </a:lvl1pPr>
          </a:lstStyle>
          <a:p>
            <a:r>
              <a:rPr lang="nl-NL" dirty="0"/>
              <a:t>Klik om stijl te bewerken</a:t>
            </a:r>
          </a:p>
        </p:txBody>
      </p:sp>
      <p:sp>
        <p:nvSpPr>
          <p:cNvPr id="7" name="Tijdelijke aanduiding voor inhoud 2">
            <a:extLst>
              <a:ext uri="{FF2B5EF4-FFF2-40B4-BE49-F238E27FC236}">
                <a16:creationId xmlns:a16="http://schemas.microsoft.com/office/drawing/2014/main" id="{E987ACF0-D178-40CF-8448-E3D436F15C22}"/>
              </a:ext>
            </a:extLst>
          </p:cNvPr>
          <p:cNvSpPr>
            <a:spLocks noGrp="1"/>
          </p:cNvSpPr>
          <p:nvPr>
            <p:ph sz="half" idx="1"/>
          </p:nvPr>
        </p:nvSpPr>
        <p:spPr>
          <a:xfrm>
            <a:off x="526905" y="1420092"/>
            <a:ext cx="7965931" cy="334424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518642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FC Pagina #1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4EBFF3-DC16-BF4E-8876-8AFB1CC6A9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8139" y="139422"/>
            <a:ext cx="8427722" cy="4823094"/>
          </a:xfrm>
          <a:prstGeom prst="rect">
            <a:avLst/>
          </a:prstGeom>
        </p:spPr>
      </p:pic>
      <p:pic>
        <p:nvPicPr>
          <p:cNvPr id="6" name="Afbeelding 5">
            <a:extLst>
              <a:ext uri="{FF2B5EF4-FFF2-40B4-BE49-F238E27FC236}">
                <a16:creationId xmlns:a16="http://schemas.microsoft.com/office/drawing/2014/main" id="{E209F473-A810-442F-8A64-53F65D19B6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24178" y="3898822"/>
            <a:ext cx="857204" cy="1246225"/>
          </a:xfrm>
          <a:prstGeom prst="rect">
            <a:avLst/>
          </a:prstGeom>
        </p:spPr>
      </p:pic>
    </p:spTree>
    <p:extLst>
      <p:ext uri="{BB962C8B-B14F-4D97-AF65-F5344CB8AC3E}">
        <p14:creationId xmlns:p14="http://schemas.microsoft.com/office/powerpoint/2010/main" val="6702178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Eind Pagina">
    <p:bg>
      <p:bgPr>
        <a:solidFill>
          <a:srgbClr val="412E3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07A547-8973-B341-9181-820ACBE9229D}"/>
              </a:ext>
            </a:extLst>
          </p:cNvPr>
          <p:cNvPicPr>
            <a:picLocks noChangeAspect="1"/>
          </p:cNvPicPr>
          <p:nvPr userDrawn="1"/>
        </p:nvPicPr>
        <p:blipFill>
          <a:blip r:embed="rId2"/>
          <a:stretch>
            <a:fillRect/>
          </a:stretch>
        </p:blipFill>
        <p:spPr>
          <a:xfrm>
            <a:off x="0" y="0"/>
            <a:ext cx="4572000" cy="5143500"/>
          </a:xfrm>
          <a:prstGeom prst="rect">
            <a:avLst/>
          </a:prstGeom>
        </p:spPr>
      </p:pic>
      <p:sp>
        <p:nvSpPr>
          <p:cNvPr id="8" name="Titel 1">
            <a:extLst>
              <a:ext uri="{FF2B5EF4-FFF2-40B4-BE49-F238E27FC236}">
                <a16:creationId xmlns:a16="http://schemas.microsoft.com/office/drawing/2014/main" id="{9CCA5E58-75FE-5D44-B0B9-806B4F8E15D9}"/>
              </a:ext>
            </a:extLst>
          </p:cNvPr>
          <p:cNvSpPr>
            <a:spLocks noGrp="1"/>
          </p:cNvSpPr>
          <p:nvPr>
            <p:ph type="ctrTitle" hasCustomPrompt="1"/>
          </p:nvPr>
        </p:nvSpPr>
        <p:spPr>
          <a:xfrm>
            <a:off x="611150" y="708081"/>
            <a:ext cx="3801362" cy="1102519"/>
          </a:xfrm>
        </p:spPr>
        <p:txBody>
          <a:bodyPr anchor="b" anchorCtr="0">
            <a:normAutofit/>
          </a:bodyPr>
          <a:lstStyle>
            <a:lvl1pPr algn="l">
              <a:defRPr sz="3200" b="1" cap="all" baseline="0">
                <a:solidFill>
                  <a:schemeClr val="bg1"/>
                </a:solidFill>
                <a:latin typeface="Arial"/>
                <a:cs typeface="Arial"/>
              </a:defRPr>
            </a:lvl1pPr>
          </a:lstStyle>
          <a:p>
            <a:r>
              <a:rPr lang="en-US" dirty="0"/>
              <a:t>contact</a:t>
            </a:r>
            <a:endParaRPr lang="nl-NL" dirty="0"/>
          </a:p>
        </p:txBody>
      </p:sp>
      <p:sp>
        <p:nvSpPr>
          <p:cNvPr id="9" name="Subtitel 2">
            <a:extLst>
              <a:ext uri="{FF2B5EF4-FFF2-40B4-BE49-F238E27FC236}">
                <a16:creationId xmlns:a16="http://schemas.microsoft.com/office/drawing/2014/main" id="{6AD2F56A-E943-C845-A828-BC8B3AFFBAF4}"/>
              </a:ext>
            </a:extLst>
          </p:cNvPr>
          <p:cNvSpPr>
            <a:spLocks noGrp="1"/>
          </p:cNvSpPr>
          <p:nvPr>
            <p:ph type="subTitle" idx="1" hasCustomPrompt="1"/>
          </p:nvPr>
        </p:nvSpPr>
        <p:spPr>
          <a:xfrm>
            <a:off x="611150" y="2056341"/>
            <a:ext cx="3801362" cy="2579454"/>
          </a:xfrm>
        </p:spPr>
        <p:txBody>
          <a:bodyPr>
            <a:noAutofit/>
          </a:bodyPr>
          <a:lstStyle>
            <a:lvl1pPr marL="0" indent="0" algn="l">
              <a:lnSpc>
                <a:spcPts val="2400"/>
              </a:lnSpc>
              <a:spcBef>
                <a:spcPts val="0"/>
              </a:spcBef>
              <a:buFont typeface="Arial"/>
              <a:buNone/>
              <a:defRPr sz="1400" b="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FoodX Netherlands/World Food Center</a:t>
            </a:r>
          </a:p>
          <a:p>
            <a:endParaRPr lang="en-US" dirty="0"/>
          </a:p>
          <a:p>
            <a:r>
              <a:rPr lang="en-US" b="1" dirty="0"/>
              <a:t>Email</a:t>
            </a:r>
            <a:r>
              <a:rPr lang="en-US" b="0" dirty="0"/>
              <a:t>	info@worldfoodcenter.net</a:t>
            </a:r>
          </a:p>
          <a:p>
            <a:r>
              <a:rPr lang="en-US" b="1" dirty="0"/>
              <a:t>Web		</a:t>
            </a:r>
            <a:r>
              <a:rPr lang="en-US" dirty="0"/>
              <a:t> www.worldfoodcenter.net</a:t>
            </a:r>
          </a:p>
          <a:p>
            <a:endParaRPr lang="en-US" dirty="0"/>
          </a:p>
          <a:p>
            <a:r>
              <a:rPr lang="en-US" dirty="0" err="1"/>
              <a:t>Nieuwe</a:t>
            </a:r>
            <a:r>
              <a:rPr lang="en-US" dirty="0"/>
              <a:t> </a:t>
            </a:r>
            <a:r>
              <a:rPr lang="en-US" dirty="0" err="1"/>
              <a:t>kazernelaan</a:t>
            </a:r>
            <a:r>
              <a:rPr lang="en-US" dirty="0"/>
              <a:t> 2D-42</a:t>
            </a:r>
          </a:p>
          <a:p>
            <a:r>
              <a:rPr lang="nl-NL" dirty="0"/>
              <a:t>6711 JC Ede</a:t>
            </a:r>
          </a:p>
        </p:txBody>
      </p:sp>
      <p:sp>
        <p:nvSpPr>
          <p:cNvPr id="12" name="Rechthoek 11">
            <a:extLst>
              <a:ext uri="{FF2B5EF4-FFF2-40B4-BE49-F238E27FC236}">
                <a16:creationId xmlns:a16="http://schemas.microsoft.com/office/drawing/2014/main" id="{D76E9524-A1AE-48C1-A27C-D5DCAAB847A4}"/>
              </a:ext>
            </a:extLst>
          </p:cNvPr>
          <p:cNvSpPr/>
          <p:nvPr userDrawn="1"/>
        </p:nvSpPr>
        <p:spPr>
          <a:xfrm>
            <a:off x="4572001" y="0"/>
            <a:ext cx="4572000" cy="5143500"/>
          </a:xfrm>
          <a:prstGeom prst="rect">
            <a:avLst/>
          </a:prstGeom>
          <a:solidFill>
            <a:srgbClr val="3F2D3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C1068620-716D-4D4F-B1F1-3C3A9259421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01629" y="2056341"/>
            <a:ext cx="2016835" cy="2154152"/>
          </a:xfrm>
          <a:prstGeom prst="rect">
            <a:avLst/>
          </a:prstGeom>
        </p:spPr>
      </p:pic>
      <p:pic>
        <p:nvPicPr>
          <p:cNvPr id="10" name="Afbeelding 9">
            <a:extLst>
              <a:ext uri="{FF2B5EF4-FFF2-40B4-BE49-F238E27FC236}">
                <a16:creationId xmlns:a16="http://schemas.microsoft.com/office/drawing/2014/main" id="{86BD1204-E8C2-4C4D-902C-3A24911C99E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824178" y="3898822"/>
            <a:ext cx="857204" cy="1246225"/>
          </a:xfrm>
          <a:prstGeom prst="rect">
            <a:avLst/>
          </a:prstGeom>
        </p:spPr>
      </p:pic>
      <p:pic>
        <p:nvPicPr>
          <p:cNvPr id="3" name="Afbeelding 2">
            <a:extLst>
              <a:ext uri="{FF2B5EF4-FFF2-40B4-BE49-F238E27FC236}">
                <a16:creationId xmlns:a16="http://schemas.microsoft.com/office/drawing/2014/main" id="{81672B0D-C3B2-4748-9F45-899C6BD47091}"/>
              </a:ext>
            </a:extLst>
          </p:cNvPr>
          <p:cNvPicPr>
            <a:picLocks noChangeAspect="1"/>
          </p:cNvPicPr>
          <p:nvPr userDrawn="1"/>
        </p:nvPicPr>
        <p:blipFill>
          <a:blip r:embed="rId5"/>
          <a:stretch>
            <a:fillRect/>
          </a:stretch>
        </p:blipFill>
        <p:spPr>
          <a:xfrm>
            <a:off x="5101629" y="739179"/>
            <a:ext cx="3846909" cy="1304657"/>
          </a:xfrm>
          <a:prstGeom prst="rect">
            <a:avLst/>
          </a:prstGeom>
        </p:spPr>
      </p:pic>
    </p:spTree>
    <p:extLst>
      <p:ext uri="{BB962C8B-B14F-4D97-AF65-F5344CB8AC3E}">
        <p14:creationId xmlns:p14="http://schemas.microsoft.com/office/powerpoint/2010/main" val="25279676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Pagina Blauw #1">
    <p:bg>
      <p:bgPr>
        <a:solidFill>
          <a:srgbClr val="8ED8F8"/>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11150" y="708081"/>
            <a:ext cx="7772400" cy="1102519"/>
          </a:xfrm>
        </p:spPr>
        <p:txBody>
          <a:bodyPr anchor="b" anchorCtr="0">
            <a:normAutofit/>
          </a:bodyPr>
          <a:lstStyle>
            <a:lvl1pPr algn="l">
              <a:defRPr sz="3200" b="1" cap="all" baseline="0">
                <a:solidFill>
                  <a:schemeClr val="bg1"/>
                </a:solidFill>
                <a:latin typeface="Arial"/>
                <a:cs typeface="Arial"/>
              </a:defRPr>
            </a:lvl1pPr>
          </a:lstStyle>
          <a:p>
            <a:r>
              <a:rPr lang="en-US" dirty="0"/>
              <a:t>TITEL</a:t>
            </a:r>
            <a:endParaRPr lang="nl-NL" dirty="0"/>
          </a:p>
        </p:txBody>
      </p:sp>
      <p:sp>
        <p:nvSpPr>
          <p:cNvPr id="11" name="TextBox 10">
            <a:extLst>
              <a:ext uri="{FF2B5EF4-FFF2-40B4-BE49-F238E27FC236}">
                <a16:creationId xmlns:a16="http://schemas.microsoft.com/office/drawing/2014/main" id="{FF5C3961-496E-EF49-BA69-F713AFE601B0}"/>
              </a:ext>
            </a:extLst>
          </p:cNvPr>
          <p:cNvSpPr txBox="1"/>
          <p:nvPr userDrawn="1"/>
        </p:nvSpPr>
        <p:spPr>
          <a:xfrm>
            <a:off x="6347791" y="-125896"/>
            <a:ext cx="184731" cy="369332"/>
          </a:xfrm>
          <a:prstGeom prst="rect">
            <a:avLst/>
          </a:prstGeom>
          <a:noFill/>
        </p:spPr>
        <p:txBody>
          <a:bodyPr wrap="none" rtlCol="0">
            <a:spAutoFit/>
          </a:bodyPr>
          <a:lstStyle/>
          <a:p>
            <a:endParaRPr lang="en-US" dirty="0"/>
          </a:p>
        </p:txBody>
      </p:sp>
      <p:sp>
        <p:nvSpPr>
          <p:cNvPr id="13" name="Subtitel 2">
            <a:extLst>
              <a:ext uri="{FF2B5EF4-FFF2-40B4-BE49-F238E27FC236}">
                <a16:creationId xmlns:a16="http://schemas.microsoft.com/office/drawing/2014/main" id="{3BA2E2D9-E3C4-6741-AB64-367304B66174}"/>
              </a:ext>
            </a:extLst>
          </p:cNvPr>
          <p:cNvSpPr>
            <a:spLocks noGrp="1"/>
          </p:cNvSpPr>
          <p:nvPr>
            <p:ph type="subTitle" idx="1" hasCustomPrompt="1"/>
          </p:nvPr>
        </p:nvSpPr>
        <p:spPr>
          <a:xfrm>
            <a:off x="611150" y="2056341"/>
            <a:ext cx="7772400" cy="1971237"/>
          </a:xfrm>
        </p:spPr>
        <p:txBody>
          <a:bodyPr>
            <a:normAutofit/>
          </a:bodyPr>
          <a:lstStyle>
            <a:lvl1pPr marL="0" indent="0" algn="l">
              <a:lnSpc>
                <a:spcPts val="2400"/>
              </a:lnSpc>
              <a:spcBef>
                <a:spcPts val="0"/>
              </a:spcBef>
              <a:buFont typeface="Arial"/>
              <a:buNone/>
              <a:defRPr sz="240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a:t>Tekst</a:t>
            </a:r>
            <a:endParaRPr lang="nl-NL" dirty="0"/>
          </a:p>
        </p:txBody>
      </p:sp>
    </p:spTree>
    <p:extLst>
      <p:ext uri="{BB962C8B-B14F-4D97-AF65-F5344CB8AC3E}">
        <p14:creationId xmlns:p14="http://schemas.microsoft.com/office/powerpoint/2010/main" val="39018134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Pagina Rood">
    <p:bg>
      <p:bgPr>
        <a:solidFill>
          <a:srgbClr val="E64058"/>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11150" y="708081"/>
            <a:ext cx="7772400" cy="1102519"/>
          </a:xfrm>
        </p:spPr>
        <p:txBody>
          <a:bodyPr anchor="b" anchorCtr="0">
            <a:normAutofit/>
          </a:bodyPr>
          <a:lstStyle>
            <a:lvl1pPr algn="l">
              <a:defRPr sz="3200" b="1" cap="all" baseline="0">
                <a:solidFill>
                  <a:schemeClr val="bg1"/>
                </a:solidFill>
                <a:latin typeface="Arial"/>
                <a:cs typeface="Arial"/>
              </a:defRPr>
            </a:lvl1pPr>
          </a:lstStyle>
          <a:p>
            <a:r>
              <a:rPr lang="en-US" dirty="0"/>
              <a:t>TITEL</a:t>
            </a:r>
            <a:endParaRPr lang="nl-NL" dirty="0"/>
          </a:p>
        </p:txBody>
      </p:sp>
      <p:sp>
        <p:nvSpPr>
          <p:cNvPr id="11" name="TextBox 10">
            <a:extLst>
              <a:ext uri="{FF2B5EF4-FFF2-40B4-BE49-F238E27FC236}">
                <a16:creationId xmlns:a16="http://schemas.microsoft.com/office/drawing/2014/main" id="{FF5C3961-496E-EF49-BA69-F713AFE601B0}"/>
              </a:ext>
            </a:extLst>
          </p:cNvPr>
          <p:cNvSpPr txBox="1"/>
          <p:nvPr userDrawn="1"/>
        </p:nvSpPr>
        <p:spPr>
          <a:xfrm>
            <a:off x="6347791" y="-125896"/>
            <a:ext cx="184731" cy="369332"/>
          </a:xfrm>
          <a:prstGeom prst="rect">
            <a:avLst/>
          </a:prstGeom>
          <a:noFill/>
        </p:spPr>
        <p:txBody>
          <a:bodyPr wrap="none" rtlCol="0">
            <a:spAutoFit/>
          </a:bodyPr>
          <a:lstStyle/>
          <a:p>
            <a:endParaRPr lang="en-US" dirty="0"/>
          </a:p>
        </p:txBody>
      </p:sp>
      <p:sp>
        <p:nvSpPr>
          <p:cNvPr id="13" name="Subtitel 2">
            <a:extLst>
              <a:ext uri="{FF2B5EF4-FFF2-40B4-BE49-F238E27FC236}">
                <a16:creationId xmlns:a16="http://schemas.microsoft.com/office/drawing/2014/main" id="{3BA2E2D9-E3C4-6741-AB64-367304B66174}"/>
              </a:ext>
            </a:extLst>
          </p:cNvPr>
          <p:cNvSpPr>
            <a:spLocks noGrp="1"/>
          </p:cNvSpPr>
          <p:nvPr>
            <p:ph type="subTitle" idx="1" hasCustomPrompt="1"/>
          </p:nvPr>
        </p:nvSpPr>
        <p:spPr>
          <a:xfrm>
            <a:off x="611150" y="2056341"/>
            <a:ext cx="7772400" cy="1971237"/>
          </a:xfrm>
        </p:spPr>
        <p:txBody>
          <a:bodyPr>
            <a:normAutofit/>
          </a:bodyPr>
          <a:lstStyle>
            <a:lvl1pPr marL="0" indent="0" algn="l">
              <a:lnSpc>
                <a:spcPts val="2400"/>
              </a:lnSpc>
              <a:spcBef>
                <a:spcPts val="0"/>
              </a:spcBef>
              <a:buFont typeface="Arial"/>
              <a:buNone/>
              <a:defRPr sz="240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a:t>Tekst</a:t>
            </a:r>
            <a:endParaRPr lang="nl-NL" dirty="0"/>
          </a:p>
        </p:txBody>
      </p:sp>
    </p:spTree>
    <p:extLst>
      <p:ext uri="{BB962C8B-B14F-4D97-AF65-F5344CB8AC3E}">
        <p14:creationId xmlns:p14="http://schemas.microsoft.com/office/powerpoint/2010/main" val="236035170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Pagina Wit">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11150" y="708081"/>
            <a:ext cx="7772400" cy="1102519"/>
          </a:xfrm>
        </p:spPr>
        <p:txBody>
          <a:bodyPr anchor="b" anchorCtr="0">
            <a:normAutofit/>
          </a:bodyPr>
          <a:lstStyle>
            <a:lvl1pPr algn="l">
              <a:defRPr sz="3200" b="1" cap="all" baseline="0">
                <a:solidFill>
                  <a:schemeClr val="tx1"/>
                </a:solidFill>
                <a:latin typeface="Arial"/>
                <a:cs typeface="Arial"/>
              </a:defRPr>
            </a:lvl1pPr>
          </a:lstStyle>
          <a:p>
            <a:r>
              <a:rPr lang="en-US" dirty="0"/>
              <a:t>TITEL</a:t>
            </a:r>
            <a:endParaRPr lang="nl-NL" dirty="0"/>
          </a:p>
        </p:txBody>
      </p:sp>
      <p:sp>
        <p:nvSpPr>
          <p:cNvPr id="11" name="TextBox 10">
            <a:extLst>
              <a:ext uri="{FF2B5EF4-FFF2-40B4-BE49-F238E27FC236}">
                <a16:creationId xmlns:a16="http://schemas.microsoft.com/office/drawing/2014/main" id="{FF5C3961-496E-EF49-BA69-F713AFE601B0}"/>
              </a:ext>
            </a:extLst>
          </p:cNvPr>
          <p:cNvSpPr txBox="1"/>
          <p:nvPr userDrawn="1"/>
        </p:nvSpPr>
        <p:spPr>
          <a:xfrm>
            <a:off x="6347791" y="-125896"/>
            <a:ext cx="184731" cy="369332"/>
          </a:xfrm>
          <a:prstGeom prst="rect">
            <a:avLst/>
          </a:prstGeom>
          <a:noFill/>
        </p:spPr>
        <p:txBody>
          <a:bodyPr wrap="none" rtlCol="0">
            <a:spAutoFit/>
          </a:bodyPr>
          <a:lstStyle/>
          <a:p>
            <a:endParaRPr lang="en-US" dirty="0"/>
          </a:p>
        </p:txBody>
      </p:sp>
      <p:sp>
        <p:nvSpPr>
          <p:cNvPr id="13" name="Subtitel 2">
            <a:extLst>
              <a:ext uri="{FF2B5EF4-FFF2-40B4-BE49-F238E27FC236}">
                <a16:creationId xmlns:a16="http://schemas.microsoft.com/office/drawing/2014/main" id="{3BA2E2D9-E3C4-6741-AB64-367304B66174}"/>
              </a:ext>
            </a:extLst>
          </p:cNvPr>
          <p:cNvSpPr>
            <a:spLocks noGrp="1"/>
          </p:cNvSpPr>
          <p:nvPr>
            <p:ph type="subTitle" idx="1" hasCustomPrompt="1"/>
          </p:nvPr>
        </p:nvSpPr>
        <p:spPr>
          <a:xfrm>
            <a:off x="611150" y="2056341"/>
            <a:ext cx="7772400" cy="1971237"/>
          </a:xfrm>
        </p:spPr>
        <p:txBody>
          <a:bodyPr>
            <a:normAutofit/>
          </a:bodyPr>
          <a:lstStyle>
            <a:lvl1pPr marL="0" indent="0" algn="l">
              <a:lnSpc>
                <a:spcPts val="2400"/>
              </a:lnSpc>
              <a:spcBef>
                <a:spcPts val="0"/>
              </a:spcBef>
              <a:buFont typeface="Aria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a:t>Tekst</a:t>
            </a:r>
            <a:endParaRPr lang="nl-NL" dirty="0"/>
          </a:p>
        </p:txBody>
      </p:sp>
    </p:spTree>
    <p:extLst>
      <p:ext uri="{BB962C8B-B14F-4D97-AF65-F5344CB8AC3E}">
        <p14:creationId xmlns:p14="http://schemas.microsoft.com/office/powerpoint/2010/main" val="30927061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Lee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86B138D-C06B-EE45-87DC-C8FE2060C5A1}"/>
              </a:ext>
            </a:extLst>
          </p:cNvPr>
          <p:cNvSpPr>
            <a:spLocks noGrp="1"/>
          </p:cNvSpPr>
          <p:nvPr>
            <p:ph type="body" sz="quarter" idx="13"/>
          </p:nvPr>
        </p:nvSpPr>
        <p:spPr>
          <a:xfrm>
            <a:off x="1613452" y="1362420"/>
            <a:ext cx="5917096" cy="241865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14775019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5075706" y="708081"/>
            <a:ext cx="3819577" cy="1102519"/>
          </a:xfrm>
        </p:spPr>
        <p:txBody>
          <a:bodyPr>
            <a:normAutofit/>
          </a:bodyPr>
          <a:lstStyle>
            <a:lvl1pPr algn="l">
              <a:defRPr sz="4000" b="1">
                <a:latin typeface="Arial"/>
                <a:cs typeface="Arial"/>
              </a:defRPr>
            </a:lvl1pPr>
          </a:lstStyle>
          <a:p>
            <a:r>
              <a:rPr lang="en-US" dirty="0" err="1"/>
              <a:t>Titel</a:t>
            </a:r>
            <a:endParaRPr lang="nl-NL" dirty="0"/>
          </a:p>
        </p:txBody>
      </p:sp>
      <p:sp>
        <p:nvSpPr>
          <p:cNvPr id="3" name="Subtitel 2"/>
          <p:cNvSpPr>
            <a:spLocks noGrp="1"/>
          </p:cNvSpPr>
          <p:nvPr>
            <p:ph type="subTitle" idx="1" hasCustomPrompt="1"/>
          </p:nvPr>
        </p:nvSpPr>
        <p:spPr>
          <a:xfrm>
            <a:off x="5075706" y="2248741"/>
            <a:ext cx="3494188" cy="2518522"/>
          </a:xfrm>
        </p:spPr>
        <p:txBody>
          <a:bodyPr>
            <a:normAutofit/>
          </a:bodyPr>
          <a:lstStyle>
            <a:lvl1pPr marL="0" indent="0" algn="l">
              <a:lnSpc>
                <a:spcPct val="80000"/>
              </a:lnSpc>
              <a:buFont typeface="Aria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a:t>Tekst</a:t>
            </a:r>
            <a:endParaRPr lang="nl-NL" dirty="0"/>
          </a:p>
        </p:txBody>
      </p:sp>
      <p:sp>
        <p:nvSpPr>
          <p:cNvPr id="4" name="Tijdelijke aanduiding voor datum 3"/>
          <p:cNvSpPr>
            <a:spLocks noGrp="1"/>
          </p:cNvSpPr>
          <p:nvPr>
            <p:ph type="dt" sz="half" idx="10"/>
          </p:nvPr>
        </p:nvSpPr>
        <p:spPr/>
        <p:txBody>
          <a:bodyPr/>
          <a:lstStyle/>
          <a:p>
            <a:fld id="{55C06408-E4AC-8E4C-A8C8-1731B64ED030}" type="datetimeFigureOut">
              <a:rPr lang="nl-NL" smtClean="0"/>
              <a:t>17-6-2021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E74ACFE-EF97-474F-8EDA-635CE608F983}" type="slidenum">
              <a:rPr lang="nl-NL" smtClean="0"/>
              <a:t>‹nr.›</a:t>
            </a:fld>
            <a:endParaRPr lang="nl-NL"/>
          </a:p>
        </p:txBody>
      </p:sp>
      <p:sp>
        <p:nvSpPr>
          <p:cNvPr id="8" name="Picture Placeholder 7">
            <a:extLst>
              <a:ext uri="{FF2B5EF4-FFF2-40B4-BE49-F238E27FC236}">
                <a16:creationId xmlns:a16="http://schemas.microsoft.com/office/drawing/2014/main" id="{9B5E1C35-33FD-DE43-8036-4E8EF7C151DE}"/>
              </a:ext>
            </a:extLst>
          </p:cNvPr>
          <p:cNvSpPr>
            <a:spLocks noGrp="1"/>
          </p:cNvSpPr>
          <p:nvPr>
            <p:ph type="pic" sz="quarter" idx="13"/>
          </p:nvPr>
        </p:nvSpPr>
        <p:spPr>
          <a:xfrm>
            <a:off x="1" y="708081"/>
            <a:ext cx="4861068" cy="3717925"/>
          </a:xfrm>
        </p:spPr>
        <p:txBody>
          <a:bodyPr/>
          <a:lstStyle/>
          <a:p>
            <a:endParaRPr lang="en-US" dirty="0"/>
          </a:p>
        </p:txBody>
      </p:sp>
    </p:spTree>
    <p:extLst>
      <p:ext uri="{BB962C8B-B14F-4D97-AF65-F5344CB8AC3E}">
        <p14:creationId xmlns:p14="http://schemas.microsoft.com/office/powerpoint/2010/main" val="140894072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amp;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l">
              <a:defRPr/>
            </a:lvl1pPr>
          </a:lstStyle>
          <a:p>
            <a:r>
              <a:rPr lang="en-US" dirty="0" err="1"/>
              <a:t>Titelstijl</a:t>
            </a:r>
            <a:r>
              <a:rPr lang="en-US" dirty="0"/>
              <a:t> van model </a:t>
            </a:r>
            <a:r>
              <a:rPr lang="en-US" dirty="0" err="1"/>
              <a:t>bewerken</a:t>
            </a:r>
            <a:endParaRPr lang="nl-NL" dirty="0"/>
          </a:p>
        </p:txBody>
      </p:sp>
      <p:sp>
        <p:nvSpPr>
          <p:cNvPr id="3" name="Tijdelijke aanduiding voor inhoud 2"/>
          <p:cNvSpPr>
            <a:spLocks noGrp="1"/>
          </p:cNvSpPr>
          <p:nvPr>
            <p:ph idx="1"/>
          </p:nvPr>
        </p:nvSpPr>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Klik</a:t>
            </a:r>
            <a:r>
              <a:rPr lang="en-US" dirty="0"/>
              <a:t> </a:t>
            </a:r>
            <a:r>
              <a:rPr lang="en-US" dirty="0" err="1"/>
              <a:t>om</a:t>
            </a:r>
            <a:r>
              <a:rPr lang="en-US" dirty="0"/>
              <a:t> de </a:t>
            </a:r>
            <a:r>
              <a:rPr lang="en-US" dirty="0" err="1"/>
              <a:t>tekststijl</a:t>
            </a:r>
            <a:r>
              <a:rPr lang="en-US" dirty="0"/>
              <a:t> van het model </a:t>
            </a:r>
            <a:r>
              <a:rPr lang="en-US" dirty="0" err="1"/>
              <a:t>te</a:t>
            </a:r>
            <a:r>
              <a:rPr lang="en-US" dirty="0"/>
              <a:t> </a:t>
            </a:r>
            <a:r>
              <a:rPr lang="en-US" dirty="0" err="1"/>
              <a:t>bewerken</a:t>
            </a:r>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a:p>
            <a:pPr lvl="3"/>
            <a:r>
              <a:rPr lang="en-US" dirty="0" err="1"/>
              <a:t>Vierde</a:t>
            </a:r>
            <a:r>
              <a:rPr lang="en-US" dirty="0"/>
              <a:t> </a:t>
            </a:r>
            <a:r>
              <a:rPr lang="en-US" dirty="0" err="1"/>
              <a:t>niveau</a:t>
            </a:r>
            <a:endParaRPr lang="en-US" dirty="0"/>
          </a:p>
          <a:p>
            <a:pPr lvl="4"/>
            <a:r>
              <a:rPr lang="en-US" dirty="0" err="1"/>
              <a:t>Vijfde</a:t>
            </a:r>
            <a:r>
              <a:rPr lang="en-US" dirty="0"/>
              <a:t> </a:t>
            </a:r>
            <a:r>
              <a:rPr lang="en-US" dirty="0" err="1"/>
              <a:t>niveau</a:t>
            </a:r>
            <a:endParaRPr lang="nl-NL" dirty="0"/>
          </a:p>
        </p:txBody>
      </p:sp>
      <p:sp>
        <p:nvSpPr>
          <p:cNvPr id="4" name="Tijdelijke aanduiding voor datum 3"/>
          <p:cNvSpPr>
            <a:spLocks noGrp="1"/>
          </p:cNvSpPr>
          <p:nvPr>
            <p:ph type="dt" sz="half" idx="10"/>
          </p:nvPr>
        </p:nvSpPr>
        <p:spPr/>
        <p:txBody>
          <a:bodyPr/>
          <a:lstStyle/>
          <a:p>
            <a:fld id="{55C06408-E4AC-8E4C-A8C8-1731B64ED030}" type="datetimeFigureOut">
              <a:rPr lang="nl-NL" smtClean="0"/>
              <a:t>17-6-2021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E74ACFE-EF97-474F-8EDA-635CE608F983}" type="slidenum">
              <a:rPr lang="nl-NL" smtClean="0"/>
              <a:t>‹nr.›</a:t>
            </a:fld>
            <a:endParaRPr lang="nl-NL"/>
          </a:p>
        </p:txBody>
      </p:sp>
    </p:spTree>
    <p:extLst>
      <p:ext uri="{BB962C8B-B14F-4D97-AF65-F5344CB8AC3E}">
        <p14:creationId xmlns:p14="http://schemas.microsoft.com/office/powerpoint/2010/main" val="13032679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err="1"/>
              <a:t>Titelstijl</a:t>
            </a:r>
            <a:r>
              <a:rPr lang="en-US" dirty="0"/>
              <a:t> van model </a:t>
            </a:r>
            <a:r>
              <a:rPr lang="en-US" dirty="0" err="1"/>
              <a:t>bewerken</a:t>
            </a:r>
            <a:endParaRPr lang="nl-NL" dirty="0"/>
          </a:p>
        </p:txBody>
      </p:sp>
      <p:sp>
        <p:nvSpPr>
          <p:cNvPr id="3" name="Tijdelijke aanduiding vo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err="1"/>
              <a:t>Klik</a:t>
            </a:r>
            <a:r>
              <a:rPr lang="en-US" dirty="0"/>
              <a:t> </a:t>
            </a:r>
            <a:r>
              <a:rPr lang="en-US" dirty="0" err="1"/>
              <a:t>om</a:t>
            </a:r>
            <a:r>
              <a:rPr lang="en-US" dirty="0"/>
              <a:t> de </a:t>
            </a:r>
            <a:r>
              <a:rPr lang="en-US" dirty="0" err="1"/>
              <a:t>tekststijl</a:t>
            </a:r>
            <a:r>
              <a:rPr lang="en-US" dirty="0"/>
              <a:t> van het model </a:t>
            </a:r>
            <a:r>
              <a:rPr lang="en-US" dirty="0" err="1"/>
              <a:t>te</a:t>
            </a:r>
            <a:r>
              <a:rPr lang="en-US" dirty="0"/>
              <a:t> </a:t>
            </a:r>
            <a:r>
              <a:rPr lang="en-US" dirty="0" err="1"/>
              <a:t>bewerken</a:t>
            </a:r>
            <a:endParaRPr lang="en-US" dirty="0"/>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a:p>
            <a:pPr lvl="3"/>
            <a:r>
              <a:rPr lang="en-US" dirty="0" err="1"/>
              <a:t>Vierde</a:t>
            </a:r>
            <a:r>
              <a:rPr lang="en-US" dirty="0"/>
              <a:t> </a:t>
            </a:r>
            <a:r>
              <a:rPr lang="en-US" dirty="0" err="1"/>
              <a:t>niveau</a:t>
            </a:r>
            <a:endParaRPr lang="en-US" dirty="0"/>
          </a:p>
          <a:p>
            <a:pPr lvl="4"/>
            <a:r>
              <a:rPr lang="en-US" dirty="0" err="1"/>
              <a:t>Vijfde</a:t>
            </a:r>
            <a:r>
              <a:rPr lang="en-US" dirty="0"/>
              <a:t> </a:t>
            </a:r>
            <a:r>
              <a:rPr lang="en-US" dirty="0" err="1"/>
              <a:t>niveau</a:t>
            </a:r>
            <a:endParaRPr lang="nl-NL" dirty="0"/>
          </a:p>
        </p:txBody>
      </p:sp>
      <p:sp>
        <p:nvSpPr>
          <p:cNvPr id="4" name="Tijdelijke aanduiding voor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5C06408-E4AC-8E4C-A8C8-1731B64ED030}" type="datetimeFigureOut">
              <a:rPr lang="nl-NL" smtClean="0"/>
              <a:t>17-6-2021</a:t>
            </a:fld>
            <a:endParaRPr lang="nl-NL"/>
          </a:p>
        </p:txBody>
      </p:sp>
      <p:sp>
        <p:nvSpPr>
          <p:cNvPr id="5" name="Tijdelijke aanduiding voor voettekst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E74ACFE-EF97-474F-8EDA-635CE608F983}" type="slidenum">
              <a:rPr lang="nl-NL" smtClean="0"/>
              <a:t>‹nr.›</a:t>
            </a:fld>
            <a:endParaRPr lang="nl-NL"/>
          </a:p>
        </p:txBody>
      </p:sp>
    </p:spTree>
    <p:extLst>
      <p:ext uri="{BB962C8B-B14F-4D97-AF65-F5344CB8AC3E}">
        <p14:creationId xmlns:p14="http://schemas.microsoft.com/office/powerpoint/2010/main" val="2024802607"/>
      </p:ext>
    </p:extLst>
  </p:cSld>
  <p:clrMap bg1="lt1" tx1="dk1" bg2="lt2" tx2="dk2" accent1="accent1" accent2="accent2" accent3="accent3" accent4="accent4" accent5="accent5" accent6="accent6" hlink="hlink" folHlink="folHlink"/>
  <p:sldLayoutIdLst>
    <p:sldLayoutId id="2147483712" r:id="rId1"/>
    <p:sldLayoutId id="2147483737" r:id="rId2"/>
    <p:sldLayoutId id="2147483739" r:id="rId3"/>
    <p:sldLayoutId id="2147483731" r:id="rId4"/>
    <p:sldLayoutId id="2147483734" r:id="rId5"/>
    <p:sldLayoutId id="2147483736" r:id="rId6"/>
    <p:sldLayoutId id="2147483685" r:id="rId7"/>
    <p:sldLayoutId id="2147483663" r:id="rId8"/>
    <p:sldLayoutId id="2147483661" r:id="rId9"/>
    <p:sldLayoutId id="2147483666" r:id="rId10"/>
    <p:sldLayoutId id="2147483650" r:id="rId11"/>
    <p:sldLayoutId id="2147483651" r:id="rId12"/>
    <p:sldLayoutId id="2147483652" r:id="rId13"/>
    <p:sldLayoutId id="2147483653" r:id="rId14"/>
    <p:sldLayoutId id="2147483654" r:id="rId15"/>
    <p:sldLayoutId id="2147483655" r:id="rId16"/>
    <p:sldLayoutId id="2147483660" r:id="rId17"/>
    <p:sldLayoutId id="2147483656" r:id="rId18"/>
    <p:sldLayoutId id="2147483741" r:id="rId19"/>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err="1"/>
              <a:t>Titelstijl</a:t>
            </a:r>
            <a:r>
              <a:rPr lang="en-US" dirty="0"/>
              <a:t> van model </a:t>
            </a:r>
            <a:r>
              <a:rPr lang="en-US" dirty="0" err="1"/>
              <a:t>bewerken</a:t>
            </a:r>
            <a:endParaRPr lang="nl-NL" dirty="0"/>
          </a:p>
        </p:txBody>
      </p:sp>
      <p:sp>
        <p:nvSpPr>
          <p:cNvPr id="3" name="Tijdelijke aanduiding vo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err="1"/>
              <a:t>Klik</a:t>
            </a:r>
            <a:r>
              <a:rPr lang="en-US" dirty="0"/>
              <a:t> </a:t>
            </a:r>
            <a:r>
              <a:rPr lang="en-US" dirty="0" err="1"/>
              <a:t>om</a:t>
            </a:r>
            <a:r>
              <a:rPr lang="en-US" dirty="0"/>
              <a:t> de </a:t>
            </a:r>
            <a:r>
              <a:rPr lang="en-US" dirty="0" err="1"/>
              <a:t>tekststijl</a:t>
            </a:r>
            <a:r>
              <a:rPr lang="en-US" dirty="0"/>
              <a:t> van het model </a:t>
            </a:r>
            <a:r>
              <a:rPr lang="en-US" dirty="0" err="1"/>
              <a:t>te</a:t>
            </a:r>
            <a:r>
              <a:rPr lang="en-US" dirty="0"/>
              <a:t> </a:t>
            </a:r>
            <a:r>
              <a:rPr lang="en-US" dirty="0" err="1"/>
              <a:t>bewerken</a:t>
            </a:r>
            <a:endParaRPr lang="en-US" dirty="0"/>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a:p>
            <a:pPr lvl="3"/>
            <a:r>
              <a:rPr lang="en-US" dirty="0" err="1"/>
              <a:t>Vierde</a:t>
            </a:r>
            <a:r>
              <a:rPr lang="en-US" dirty="0"/>
              <a:t> </a:t>
            </a:r>
            <a:r>
              <a:rPr lang="en-US" dirty="0" err="1"/>
              <a:t>niveau</a:t>
            </a:r>
            <a:endParaRPr lang="en-US" dirty="0"/>
          </a:p>
          <a:p>
            <a:pPr lvl="4"/>
            <a:r>
              <a:rPr lang="en-US" dirty="0" err="1"/>
              <a:t>Vijfde</a:t>
            </a:r>
            <a:r>
              <a:rPr lang="en-US" dirty="0"/>
              <a:t> </a:t>
            </a:r>
            <a:r>
              <a:rPr lang="en-US" dirty="0" err="1"/>
              <a:t>niveau</a:t>
            </a:r>
            <a:endParaRPr lang="nl-NL" dirty="0"/>
          </a:p>
        </p:txBody>
      </p:sp>
      <p:sp>
        <p:nvSpPr>
          <p:cNvPr id="4" name="Tijdelijke aanduiding voor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5C06408-E4AC-8E4C-A8C8-1731B64ED030}" type="datetimeFigureOut">
              <a:rPr kumimoji="0" lang="nl-N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17-6-2021</a:t>
            </a:fld>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ijdelijke aanduiding voor voettekst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Tijdelijke aanduiding voor dianumm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E74ACFE-EF97-474F-8EDA-635CE608F983}" type="slidenum">
              <a:rPr kumimoji="0" lang="nl-N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46020466"/>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F7F622-EDD9-FC47-841D-79F9B6AEE703}"/>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5223295-9785-BD43-BFBA-A8D7620CEF67}"/>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067B7EA-D0B5-5347-BDDD-BEC375B62AC9}"/>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08B433D7-EBBF-8949-A7B1-6EF389AA4ED9}" type="datetimeFigureOut">
              <a:rPr lang="en-US" smtClean="0"/>
              <a:t>6/17/2021</a:t>
            </a:fld>
            <a:endParaRPr lang="en-US"/>
          </a:p>
        </p:txBody>
      </p:sp>
      <p:sp>
        <p:nvSpPr>
          <p:cNvPr id="5" name="Footer Placeholder 4">
            <a:extLst>
              <a:ext uri="{FF2B5EF4-FFF2-40B4-BE49-F238E27FC236}">
                <a16:creationId xmlns:a16="http://schemas.microsoft.com/office/drawing/2014/main" id="{D93B4CE5-2966-5145-B9B4-1B1B71D36A54}"/>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5319A2-B4F0-9642-969B-ECF658CA68EF}"/>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17696969-4645-DB43-BFCF-11B3804D0711}" type="slidenum">
              <a:rPr lang="en-US" smtClean="0"/>
              <a:t>‹nr.›</a:t>
            </a:fld>
            <a:endParaRPr lang="en-US"/>
          </a:p>
        </p:txBody>
      </p:sp>
    </p:spTree>
    <p:extLst>
      <p:ext uri="{BB962C8B-B14F-4D97-AF65-F5344CB8AC3E}">
        <p14:creationId xmlns:p14="http://schemas.microsoft.com/office/powerpoint/2010/main" val="4038322916"/>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0.xml"/><Relationship Id="rId5" Type="http://schemas.openxmlformats.org/officeDocument/2006/relationships/image" Target="../media/image37.pn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0.xml"/><Relationship Id="rId5" Type="http://schemas.openxmlformats.org/officeDocument/2006/relationships/image" Target="../media/image41.pn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5.xml"/><Relationship Id="rId4" Type="http://schemas.openxmlformats.org/officeDocument/2006/relationships/image" Target="../media/image49.emf"/></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boom, buiten, weg, trottoir&#10;&#10;Automatisch gegenereerde beschrijving">
            <a:extLst>
              <a:ext uri="{FF2B5EF4-FFF2-40B4-BE49-F238E27FC236}">
                <a16:creationId xmlns:a16="http://schemas.microsoft.com/office/drawing/2014/main" id="{1A0E36F6-C74D-4C26-A804-4FC03451FC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7715250" cy="5143500"/>
          </a:xfrm>
          <a:prstGeom prst="rect">
            <a:avLst/>
          </a:prstGeom>
        </p:spPr>
      </p:pic>
      <p:sp>
        <p:nvSpPr>
          <p:cNvPr id="3" name="Rechthoek 2">
            <a:extLst>
              <a:ext uri="{FF2B5EF4-FFF2-40B4-BE49-F238E27FC236}">
                <a16:creationId xmlns:a16="http://schemas.microsoft.com/office/drawing/2014/main" id="{4014C51C-1860-4266-B561-4CB9A3330732}"/>
              </a:ext>
            </a:extLst>
          </p:cNvPr>
          <p:cNvSpPr/>
          <p:nvPr/>
        </p:nvSpPr>
        <p:spPr>
          <a:xfrm>
            <a:off x="5518205" y="-1"/>
            <a:ext cx="3625795" cy="5143500"/>
          </a:xfrm>
          <a:prstGeom prst="rect">
            <a:avLst/>
          </a:prstGeom>
          <a:solidFill>
            <a:srgbClr val="0083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pic>
        <p:nvPicPr>
          <p:cNvPr id="4" name="Afbeelding 3" descr="Afbeelding met tekst&#10;&#10;Automatisch gegenereerde beschrijving">
            <a:extLst>
              <a:ext uri="{FF2B5EF4-FFF2-40B4-BE49-F238E27FC236}">
                <a16:creationId xmlns:a16="http://schemas.microsoft.com/office/drawing/2014/main" id="{63F22953-86DE-4486-9675-E77290850B29}"/>
              </a:ext>
            </a:extLst>
          </p:cNvPr>
          <p:cNvPicPr>
            <a:picLocks noChangeAspect="1"/>
          </p:cNvPicPr>
          <p:nvPr/>
        </p:nvPicPr>
        <p:blipFill>
          <a:blip r:embed="rId3"/>
          <a:stretch>
            <a:fillRect/>
          </a:stretch>
        </p:blipFill>
        <p:spPr>
          <a:xfrm>
            <a:off x="5891601" y="501467"/>
            <a:ext cx="3711192" cy="1422749"/>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31B014B9-EDFC-4052-9CAB-4AF5EFAE838C}"/>
              </a:ext>
            </a:extLst>
          </p:cNvPr>
          <p:cNvPicPr>
            <a:picLocks noChangeAspect="1"/>
          </p:cNvPicPr>
          <p:nvPr/>
        </p:nvPicPr>
        <p:blipFill>
          <a:blip r:embed="rId4"/>
          <a:stretch>
            <a:fillRect/>
          </a:stretch>
        </p:blipFill>
        <p:spPr>
          <a:xfrm>
            <a:off x="6096555" y="1924216"/>
            <a:ext cx="2469094" cy="487722"/>
          </a:xfrm>
          <a:prstGeom prst="rect">
            <a:avLst/>
          </a:prstGeom>
        </p:spPr>
      </p:pic>
      <p:sp>
        <p:nvSpPr>
          <p:cNvPr id="8" name="Tekstvak 7">
            <a:extLst>
              <a:ext uri="{FF2B5EF4-FFF2-40B4-BE49-F238E27FC236}">
                <a16:creationId xmlns:a16="http://schemas.microsoft.com/office/drawing/2014/main" id="{4998FD28-141A-4546-8136-0AA1CDF38C49}"/>
              </a:ext>
            </a:extLst>
          </p:cNvPr>
          <p:cNvSpPr txBox="1"/>
          <p:nvPr/>
        </p:nvSpPr>
        <p:spPr>
          <a:xfrm>
            <a:off x="6289481" y="4460184"/>
            <a:ext cx="2083242" cy="261610"/>
          </a:xfrm>
          <a:prstGeom prst="rect">
            <a:avLst/>
          </a:prstGeom>
          <a:noFill/>
        </p:spPr>
        <p:txBody>
          <a:bodyPr wrap="square" rtlCol="0">
            <a:spAutoFit/>
          </a:bodyPr>
          <a:lstStyle/>
          <a:p>
            <a:pPr algn="ctr"/>
            <a:r>
              <a:rPr lang="nl-NL" sz="1100" i="1" dirty="0">
                <a:solidFill>
                  <a:schemeClr val="bg1"/>
                </a:solidFill>
              </a:rPr>
              <a:t>Mei/juni 2021</a:t>
            </a:r>
          </a:p>
        </p:txBody>
      </p:sp>
      <p:sp>
        <p:nvSpPr>
          <p:cNvPr id="9" name="Tekstvak 8">
            <a:extLst>
              <a:ext uri="{FF2B5EF4-FFF2-40B4-BE49-F238E27FC236}">
                <a16:creationId xmlns:a16="http://schemas.microsoft.com/office/drawing/2014/main" id="{C1B08E74-4AEF-42E4-9187-419E39E24992}"/>
              </a:ext>
            </a:extLst>
          </p:cNvPr>
          <p:cNvSpPr txBox="1"/>
          <p:nvPr/>
        </p:nvSpPr>
        <p:spPr>
          <a:xfrm>
            <a:off x="6289481" y="3012997"/>
            <a:ext cx="2083242" cy="276999"/>
          </a:xfrm>
          <a:prstGeom prst="rect">
            <a:avLst/>
          </a:prstGeom>
          <a:noFill/>
        </p:spPr>
        <p:txBody>
          <a:bodyPr wrap="square" rtlCol="0">
            <a:spAutoFit/>
          </a:bodyPr>
          <a:lstStyle/>
          <a:p>
            <a:pPr algn="ctr"/>
            <a:r>
              <a:rPr lang="nl-NL" sz="1200" b="1" dirty="0">
                <a:solidFill>
                  <a:schemeClr val="bg1"/>
                </a:solidFill>
              </a:rPr>
              <a:t>Introductie</a:t>
            </a:r>
          </a:p>
        </p:txBody>
      </p:sp>
    </p:spTree>
    <p:extLst>
      <p:ext uri="{BB962C8B-B14F-4D97-AF65-F5344CB8AC3E}">
        <p14:creationId xmlns:p14="http://schemas.microsoft.com/office/powerpoint/2010/main" val="16391616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833C"/>
        </a:solidFill>
        <a:effectLst/>
      </p:bgPr>
    </p:bg>
    <p:spTree>
      <p:nvGrpSpPr>
        <p:cNvPr id="1" name=""/>
        <p:cNvGrpSpPr/>
        <p:nvPr/>
      </p:nvGrpSpPr>
      <p:grpSpPr>
        <a:xfrm>
          <a:off x="0" y="0"/>
          <a:ext cx="0" cy="0"/>
          <a:chOff x="0" y="0"/>
          <a:chExt cx="0" cy="0"/>
        </a:xfrm>
      </p:grpSpPr>
      <p:sp>
        <p:nvSpPr>
          <p:cNvPr id="4" name="Ondertitel 3">
            <a:extLst>
              <a:ext uri="{FF2B5EF4-FFF2-40B4-BE49-F238E27FC236}">
                <a16:creationId xmlns:a16="http://schemas.microsoft.com/office/drawing/2014/main" id="{832A55BA-BA86-9647-BC51-AAF8E42F9F42}"/>
              </a:ext>
            </a:extLst>
          </p:cNvPr>
          <p:cNvSpPr>
            <a:spLocks noGrp="1"/>
          </p:cNvSpPr>
          <p:nvPr>
            <p:ph type="subTitle" idx="1"/>
          </p:nvPr>
        </p:nvSpPr>
        <p:spPr>
          <a:xfrm>
            <a:off x="5434663" y="2199437"/>
            <a:ext cx="3388324" cy="2551170"/>
          </a:xfrm>
        </p:spPr>
        <p:txBody>
          <a:bodyPr>
            <a:normAutofit/>
          </a:bodyPr>
          <a:lstStyle/>
          <a:p>
            <a:pPr algn="l">
              <a:lnSpc>
                <a:spcPct val="100000"/>
              </a:lnSpc>
            </a:pPr>
            <a:r>
              <a:rPr lang="nl-NL" sz="1100" dirty="0">
                <a:solidFill>
                  <a:schemeClr val="bg1"/>
                </a:solidFill>
                <a:cs typeface="Arial" panose="020B0604020202020204" pitchFamily="34" charset="0"/>
              </a:rPr>
              <a:t>Door de vele technische voorzieningen is de Cube multifunctioneel. Daardoor is de </a:t>
            </a:r>
            <a:r>
              <a:rPr lang="nl-NL" sz="1100" b="1" dirty="0">
                <a:solidFill>
                  <a:srgbClr val="FFF19B"/>
                </a:solidFill>
                <a:cs typeface="Arial" panose="020B0604020202020204" pitchFamily="34" charset="0"/>
              </a:rPr>
              <a:t>hypermoderne ruimte</a:t>
            </a:r>
            <a:r>
              <a:rPr lang="nl-NL" sz="1100" b="1" dirty="0">
                <a:solidFill>
                  <a:schemeClr val="bg1"/>
                </a:solidFill>
                <a:cs typeface="Arial" panose="020B0604020202020204" pitchFamily="34" charset="0"/>
              </a:rPr>
              <a:t> </a:t>
            </a:r>
            <a:r>
              <a:rPr lang="nl-NL" sz="1100" dirty="0">
                <a:solidFill>
                  <a:schemeClr val="bg1"/>
                </a:solidFill>
                <a:cs typeface="Arial" panose="020B0604020202020204" pitchFamily="34" charset="0"/>
              </a:rPr>
              <a:t>is ook te gebruiken voor online of hybride events. </a:t>
            </a:r>
          </a:p>
          <a:p>
            <a:pPr algn="l">
              <a:lnSpc>
                <a:spcPct val="100000"/>
              </a:lnSpc>
            </a:pPr>
            <a:endParaRPr lang="nl-NL" sz="1100" dirty="0">
              <a:solidFill>
                <a:schemeClr val="bg1"/>
              </a:solidFill>
              <a:cs typeface="Arial" panose="020B0604020202020204" pitchFamily="34" charset="0"/>
            </a:endParaRPr>
          </a:p>
          <a:p>
            <a:pPr algn="l">
              <a:lnSpc>
                <a:spcPct val="100000"/>
              </a:lnSpc>
            </a:pPr>
            <a:r>
              <a:rPr lang="nl-NL" sz="1100" dirty="0">
                <a:solidFill>
                  <a:schemeClr val="bg1"/>
                </a:solidFill>
                <a:cs typeface="Arial" panose="020B0604020202020204" pitchFamily="34" charset="0"/>
              </a:rPr>
              <a:t>We beschikken over de modernste webcast-apparatuur zodat de ruimte ook dienst kan doen als </a:t>
            </a:r>
            <a:r>
              <a:rPr lang="nl-NL" sz="1100" b="1" dirty="0">
                <a:solidFill>
                  <a:srgbClr val="FFF19B"/>
                </a:solidFill>
                <a:cs typeface="Arial" panose="020B0604020202020204" pitchFamily="34" charset="0"/>
              </a:rPr>
              <a:t>professionele </a:t>
            </a:r>
            <a:r>
              <a:rPr lang="nl-NL" sz="1100" b="1" dirty="0" err="1">
                <a:solidFill>
                  <a:srgbClr val="FFF19B"/>
                </a:solidFill>
                <a:cs typeface="Arial" panose="020B0604020202020204" pitchFamily="34" charset="0"/>
              </a:rPr>
              <a:t>TV-studio</a:t>
            </a:r>
            <a:r>
              <a:rPr lang="nl-NL" sz="1100" dirty="0">
                <a:solidFill>
                  <a:schemeClr val="bg1"/>
                </a:solidFill>
                <a:cs typeface="Arial" panose="020B0604020202020204" pitchFamily="34" charset="0"/>
              </a:rPr>
              <a:t>, waar productvideo’s, paneldiscussies, product </a:t>
            </a:r>
            <a:r>
              <a:rPr lang="nl-NL" sz="1100" dirty="0" err="1">
                <a:solidFill>
                  <a:schemeClr val="bg1"/>
                </a:solidFill>
                <a:cs typeface="Arial" panose="020B0604020202020204" pitchFamily="34" charset="0"/>
              </a:rPr>
              <a:t>launches</a:t>
            </a:r>
            <a:r>
              <a:rPr lang="nl-NL" sz="1100" dirty="0">
                <a:solidFill>
                  <a:schemeClr val="bg1"/>
                </a:solidFill>
                <a:cs typeface="Arial" panose="020B0604020202020204" pitchFamily="34" charset="0"/>
              </a:rPr>
              <a:t> opgenomen en uitgezonden kunnen worden.</a:t>
            </a:r>
          </a:p>
        </p:txBody>
      </p:sp>
      <p:pic>
        <p:nvPicPr>
          <p:cNvPr id="6" name="Afbeelding 5" descr="Afbeelding met scène, podium, laser, groen&#10;&#10;Automatisch gegenereerde beschrijving">
            <a:extLst>
              <a:ext uri="{FF2B5EF4-FFF2-40B4-BE49-F238E27FC236}">
                <a16:creationId xmlns:a16="http://schemas.microsoft.com/office/drawing/2014/main" id="{E3B21C31-F60C-A44E-81F1-6D75D3AC6C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7714" y="1986985"/>
            <a:ext cx="4723170" cy="2767353"/>
          </a:xfrm>
          <a:prstGeom prst="rect">
            <a:avLst/>
          </a:prstGeom>
          <a:ln w="22225">
            <a:solidFill>
              <a:schemeClr val="bg1"/>
            </a:solidFill>
          </a:ln>
        </p:spPr>
      </p:pic>
      <p:pic>
        <p:nvPicPr>
          <p:cNvPr id="8" name="Afbeelding 7">
            <a:extLst>
              <a:ext uri="{FF2B5EF4-FFF2-40B4-BE49-F238E27FC236}">
                <a16:creationId xmlns:a16="http://schemas.microsoft.com/office/drawing/2014/main" id="{D9B954AC-D73A-4D4F-80C7-64337B5399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28265" y="314616"/>
            <a:ext cx="1952619" cy="1672369"/>
          </a:xfrm>
          <a:prstGeom prst="rect">
            <a:avLst/>
          </a:prstGeom>
          <a:ln w="22225">
            <a:solidFill>
              <a:schemeClr val="bg1"/>
            </a:solidFill>
          </a:ln>
        </p:spPr>
      </p:pic>
      <p:pic>
        <p:nvPicPr>
          <p:cNvPr id="10" name="Afbeelding 9" descr="Afbeelding met tekst, binnen, elektronica, computer&#10;&#10;Automatisch gegenereerde beschrijving">
            <a:extLst>
              <a:ext uri="{FF2B5EF4-FFF2-40B4-BE49-F238E27FC236}">
                <a16:creationId xmlns:a16="http://schemas.microsoft.com/office/drawing/2014/main" id="{09EB98C3-F932-3542-A8A1-E28D488C3A2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7714" y="314616"/>
            <a:ext cx="2738138" cy="1672370"/>
          </a:xfrm>
          <a:prstGeom prst="rect">
            <a:avLst/>
          </a:prstGeom>
          <a:ln w="22225">
            <a:solidFill>
              <a:schemeClr val="bg1"/>
            </a:solidFill>
          </a:ln>
        </p:spPr>
      </p:pic>
      <p:pic>
        <p:nvPicPr>
          <p:cNvPr id="14" name="Afbeelding 13">
            <a:extLst>
              <a:ext uri="{FF2B5EF4-FFF2-40B4-BE49-F238E27FC236}">
                <a16:creationId xmlns:a16="http://schemas.microsoft.com/office/drawing/2014/main" id="{257F87D6-74F5-4B77-B098-23A08CDB7A2C}"/>
              </a:ext>
            </a:extLst>
          </p:cNvPr>
          <p:cNvPicPr>
            <a:picLocks noChangeAspect="1"/>
          </p:cNvPicPr>
          <p:nvPr/>
        </p:nvPicPr>
        <p:blipFill>
          <a:blip r:embed="rId5"/>
          <a:stretch>
            <a:fillRect/>
          </a:stretch>
        </p:blipFill>
        <p:spPr>
          <a:xfrm>
            <a:off x="5195639" y="314616"/>
            <a:ext cx="3237257" cy="1731414"/>
          </a:xfrm>
          <a:prstGeom prst="rect">
            <a:avLst/>
          </a:prstGeom>
        </p:spPr>
      </p:pic>
    </p:spTree>
    <p:extLst>
      <p:ext uri="{BB962C8B-B14F-4D97-AF65-F5344CB8AC3E}">
        <p14:creationId xmlns:p14="http://schemas.microsoft.com/office/powerpoint/2010/main" val="12174575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833C"/>
        </a:solid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B176E1E0-5311-4C4A-856C-9AF95D3296AC}"/>
              </a:ext>
            </a:extLst>
          </p:cNvPr>
          <p:cNvSpPr>
            <a:spLocks noGrp="1"/>
          </p:cNvSpPr>
          <p:nvPr>
            <p:ph type="subTitle" idx="1"/>
          </p:nvPr>
        </p:nvSpPr>
        <p:spPr>
          <a:xfrm>
            <a:off x="5405480" y="2221568"/>
            <a:ext cx="3196354" cy="2475199"/>
          </a:xfrm>
        </p:spPr>
        <p:txBody>
          <a:bodyPr>
            <a:noAutofit/>
          </a:bodyPr>
          <a:lstStyle/>
          <a:p>
            <a:pPr algn="l">
              <a:lnSpc>
                <a:spcPct val="120000"/>
              </a:lnSpc>
            </a:pPr>
            <a:r>
              <a:rPr lang="nl-NL" sz="1100" dirty="0">
                <a:solidFill>
                  <a:schemeClr val="bg1"/>
                </a:solidFill>
                <a:cs typeface="Arial" panose="020B0604020202020204" pitchFamily="34" charset="0"/>
              </a:rPr>
              <a:t>De state-of-</a:t>
            </a:r>
            <a:r>
              <a:rPr lang="nl-NL" sz="1100" dirty="0" err="1">
                <a:solidFill>
                  <a:schemeClr val="bg1"/>
                </a:solidFill>
                <a:cs typeface="Arial" panose="020B0604020202020204" pitchFamily="34" charset="0"/>
              </a:rPr>
              <a:t>the</a:t>
            </a:r>
            <a:r>
              <a:rPr lang="nl-NL" sz="1100" dirty="0">
                <a:solidFill>
                  <a:schemeClr val="bg1"/>
                </a:solidFill>
                <a:cs typeface="Arial" panose="020B0604020202020204" pitchFamily="34" charset="0"/>
              </a:rPr>
              <a:t>-art keuken biedt de mogelijkheid om de innovatiekracht van foodbedrijven in Nederland daadwerkelijk te ervaren. Door te </a:t>
            </a:r>
            <a:r>
              <a:rPr lang="nl-NL" sz="1100" b="1" dirty="0">
                <a:solidFill>
                  <a:srgbClr val="FFF19B"/>
                </a:solidFill>
                <a:cs typeface="Arial" panose="020B0604020202020204" pitchFamily="34" charset="0"/>
              </a:rPr>
              <a:t>proeven en te ruiken</a:t>
            </a:r>
            <a:r>
              <a:rPr lang="nl-NL" sz="1100" dirty="0">
                <a:solidFill>
                  <a:schemeClr val="bg1"/>
                </a:solidFill>
                <a:cs typeface="Arial" panose="020B0604020202020204" pitchFamily="34" charset="0"/>
              </a:rPr>
              <a:t> tijdens onze </a:t>
            </a:r>
            <a:r>
              <a:rPr lang="nl-NL" sz="1100" b="1" dirty="0">
                <a:solidFill>
                  <a:srgbClr val="FFF19B"/>
                </a:solidFill>
                <a:cs typeface="Arial" panose="020B0604020202020204" pitchFamily="34" charset="0"/>
              </a:rPr>
              <a:t>innovatie-</a:t>
            </a:r>
            <a:r>
              <a:rPr lang="nl-NL" sz="1100" b="1" dirty="0" err="1">
                <a:solidFill>
                  <a:srgbClr val="FFF19B"/>
                </a:solidFill>
                <a:cs typeface="Arial" panose="020B0604020202020204" pitchFamily="34" charset="0"/>
              </a:rPr>
              <a:t>tastings</a:t>
            </a:r>
            <a:r>
              <a:rPr lang="nl-NL" sz="1100" dirty="0">
                <a:solidFill>
                  <a:schemeClr val="bg1"/>
                </a:solidFill>
                <a:cs typeface="Arial" panose="020B0604020202020204" pitchFamily="34" charset="0"/>
              </a:rPr>
              <a:t> wordt de totaalbeleving versterkt. </a:t>
            </a:r>
          </a:p>
          <a:p>
            <a:pPr algn="l">
              <a:lnSpc>
                <a:spcPct val="120000"/>
              </a:lnSpc>
            </a:pPr>
            <a:endParaRPr lang="nl-NL" sz="1100" dirty="0">
              <a:solidFill>
                <a:schemeClr val="bg1"/>
              </a:solidFill>
              <a:cs typeface="Arial" panose="020B0604020202020204" pitchFamily="34" charset="0"/>
            </a:endParaRPr>
          </a:p>
          <a:p>
            <a:pPr algn="l">
              <a:lnSpc>
                <a:spcPct val="120000"/>
              </a:lnSpc>
            </a:pPr>
            <a:r>
              <a:rPr lang="nl-NL" sz="1100" dirty="0">
                <a:solidFill>
                  <a:schemeClr val="bg1"/>
                </a:solidFill>
                <a:cs typeface="Arial" panose="020B0604020202020204" pitchFamily="34" charset="0"/>
              </a:rPr>
              <a:t>En de moderne proefkeuken wordt niet alleen ingezet voor een warme ontvangst van onze gasten, maar kan ook gebruikt worden voor uw </a:t>
            </a:r>
            <a:r>
              <a:rPr lang="nl-NL" sz="1100" b="1" dirty="0">
                <a:solidFill>
                  <a:srgbClr val="FFF19B"/>
                </a:solidFill>
                <a:cs typeface="Arial" panose="020B0604020202020204" pitchFamily="34" charset="0"/>
              </a:rPr>
              <a:t>productlanceringen of smaaktesten</a:t>
            </a:r>
            <a:r>
              <a:rPr lang="nl-NL" sz="1100" dirty="0">
                <a:solidFill>
                  <a:schemeClr val="bg1"/>
                </a:solidFill>
                <a:cs typeface="Arial" panose="020B0604020202020204" pitchFamily="34" charset="0"/>
              </a:rPr>
              <a:t>. </a:t>
            </a:r>
          </a:p>
        </p:txBody>
      </p:sp>
      <p:pic>
        <p:nvPicPr>
          <p:cNvPr id="6" name="Afbeelding 5" descr="Afbeelding met persoon, schotel&#10;&#10;Automatisch gegenereerde beschrijving">
            <a:extLst>
              <a:ext uri="{FF2B5EF4-FFF2-40B4-BE49-F238E27FC236}">
                <a16:creationId xmlns:a16="http://schemas.microsoft.com/office/drawing/2014/main" id="{9AF23732-3AE0-1D4B-9F6C-8433980338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57484" y="2637577"/>
            <a:ext cx="3471938" cy="2177999"/>
          </a:xfrm>
          <a:prstGeom prst="rect">
            <a:avLst/>
          </a:prstGeom>
          <a:ln w="22225">
            <a:solidFill>
              <a:schemeClr val="bg1"/>
            </a:solidFill>
          </a:ln>
        </p:spPr>
      </p:pic>
      <p:pic>
        <p:nvPicPr>
          <p:cNvPr id="8" name="Afbeelding 7" descr="Afbeelding met voedsel, bord, buiten, salade&#10;&#10;Automatisch gegenereerde beschrijving">
            <a:extLst>
              <a:ext uri="{FF2B5EF4-FFF2-40B4-BE49-F238E27FC236}">
                <a16:creationId xmlns:a16="http://schemas.microsoft.com/office/drawing/2014/main" id="{5C43AF04-541A-4A4D-8E0A-DD160DAF75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9926" y="446733"/>
            <a:ext cx="1607468" cy="2177999"/>
          </a:xfrm>
          <a:prstGeom prst="rect">
            <a:avLst/>
          </a:prstGeom>
          <a:ln w="22225">
            <a:solidFill>
              <a:schemeClr val="bg1"/>
            </a:solidFill>
          </a:ln>
        </p:spPr>
      </p:pic>
      <p:pic>
        <p:nvPicPr>
          <p:cNvPr id="1026" name="Picture 2" descr="Onze Cressperience - Koppert Cress">
            <a:extLst>
              <a:ext uri="{FF2B5EF4-FFF2-40B4-BE49-F238E27FC236}">
                <a16:creationId xmlns:a16="http://schemas.microsoft.com/office/drawing/2014/main" id="{339F58AB-A403-8847-8137-6DB7A39AD72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47394" y="906209"/>
            <a:ext cx="2582028" cy="1718523"/>
          </a:xfrm>
          <a:prstGeom prst="rect">
            <a:avLst/>
          </a:prstGeom>
          <a:ln w="22225">
            <a:solidFill>
              <a:schemeClr val="bg1"/>
            </a:solidFill>
          </a:ln>
          <a:extLst>
            <a:ext uri="{909E8E84-426E-40DD-AFC4-6F175D3DCCD1}">
              <a14:hiddenFill xmlns:a14="http://schemas.microsoft.com/office/drawing/2010/main">
                <a:solidFill>
                  <a:srgbClr val="FFFFFF"/>
                </a:solidFill>
              </a14:hiddenFill>
            </a:ext>
          </a:extLst>
        </p:spPr>
      </p:pic>
      <p:pic>
        <p:nvPicPr>
          <p:cNvPr id="9" name="Afbeelding 8" descr="Afbeelding met tekst&#10;&#10;Automatisch gegenereerde beschrijving">
            <a:extLst>
              <a:ext uri="{FF2B5EF4-FFF2-40B4-BE49-F238E27FC236}">
                <a16:creationId xmlns:a16="http://schemas.microsoft.com/office/drawing/2014/main" id="{3BF96E20-10D5-4CB0-8901-F84FA1D2A471}"/>
              </a:ext>
            </a:extLst>
          </p:cNvPr>
          <p:cNvPicPr>
            <a:picLocks noChangeAspect="1"/>
          </p:cNvPicPr>
          <p:nvPr/>
        </p:nvPicPr>
        <p:blipFill>
          <a:blip r:embed="rId5"/>
          <a:stretch>
            <a:fillRect/>
          </a:stretch>
        </p:blipFill>
        <p:spPr>
          <a:xfrm>
            <a:off x="5156619" y="446733"/>
            <a:ext cx="2560542" cy="1511939"/>
          </a:xfrm>
          <a:prstGeom prst="rect">
            <a:avLst/>
          </a:prstGeom>
        </p:spPr>
      </p:pic>
    </p:spTree>
    <p:extLst>
      <p:ext uri="{BB962C8B-B14F-4D97-AF65-F5344CB8AC3E}">
        <p14:creationId xmlns:p14="http://schemas.microsoft.com/office/powerpoint/2010/main" val="12497846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833C"/>
        </a:solid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B7B60E9B-FC33-4658-8FAB-1D7C8F969D9D}"/>
              </a:ext>
            </a:extLst>
          </p:cNvPr>
          <p:cNvSpPr>
            <a:spLocks noGrp="1"/>
          </p:cNvSpPr>
          <p:nvPr>
            <p:ph type="subTitle" idx="1"/>
          </p:nvPr>
        </p:nvSpPr>
        <p:spPr>
          <a:xfrm>
            <a:off x="760395" y="1852522"/>
            <a:ext cx="4027989" cy="1264389"/>
          </a:xfrm>
        </p:spPr>
        <p:txBody>
          <a:bodyPr>
            <a:noAutofit/>
          </a:bodyPr>
          <a:lstStyle/>
          <a:p>
            <a:pPr>
              <a:lnSpc>
                <a:spcPct val="140000"/>
              </a:lnSpc>
              <a:spcBef>
                <a:spcPct val="20000"/>
              </a:spcBef>
            </a:pPr>
            <a:r>
              <a:rPr lang="nl-NL" sz="1100" dirty="0">
                <a:solidFill>
                  <a:schemeClr val="bg1"/>
                </a:solidFill>
                <a:latin typeface="+mn-lt"/>
              </a:rPr>
              <a:t>Onze partners zijn professionals in de Nederlandse voedselsector. We zijn allemaal onderdeel van de diverse voedselketens. Van grondstof tot machinebouw en van dataverwerking tot </a:t>
            </a:r>
            <a:r>
              <a:rPr lang="nl-NL" sz="1100" dirty="0" err="1">
                <a:solidFill>
                  <a:schemeClr val="bg1"/>
                </a:solidFill>
                <a:latin typeface="+mn-lt"/>
              </a:rPr>
              <a:t>retail</a:t>
            </a:r>
            <a:r>
              <a:rPr lang="nl-NL" sz="1100" dirty="0">
                <a:solidFill>
                  <a:schemeClr val="bg1"/>
                </a:solidFill>
                <a:latin typeface="+mn-lt"/>
              </a:rPr>
              <a:t>. En we zijn er voor alle </a:t>
            </a:r>
            <a:r>
              <a:rPr lang="nl-NL" sz="1100" dirty="0" err="1">
                <a:solidFill>
                  <a:schemeClr val="bg1"/>
                </a:solidFill>
                <a:latin typeface="+mn-lt"/>
              </a:rPr>
              <a:t>innovatoren</a:t>
            </a:r>
            <a:r>
              <a:rPr lang="nl-NL" sz="1100" dirty="0">
                <a:solidFill>
                  <a:schemeClr val="bg1"/>
                </a:solidFill>
                <a:latin typeface="+mn-lt"/>
              </a:rPr>
              <a:t>, van </a:t>
            </a:r>
            <a:r>
              <a:rPr lang="nl-NL" sz="1100" dirty="0" err="1">
                <a:solidFill>
                  <a:schemeClr val="bg1"/>
                </a:solidFill>
                <a:latin typeface="+mn-lt"/>
              </a:rPr>
              <a:t>start-ups</a:t>
            </a:r>
            <a:r>
              <a:rPr lang="nl-NL" sz="1100" dirty="0">
                <a:solidFill>
                  <a:schemeClr val="bg1"/>
                </a:solidFill>
                <a:latin typeface="+mn-lt"/>
              </a:rPr>
              <a:t> tot MKB en corporate organisaties. Word ook onderdeel van deze unieke plek waar u uw relaties kunt ontvangen en waar u op de eerste rij zit om gekoppeld te worden aan interessante organisaties uit de hele wereld. </a:t>
            </a:r>
          </a:p>
          <a:p>
            <a:pPr>
              <a:lnSpc>
                <a:spcPct val="100000"/>
              </a:lnSpc>
            </a:pPr>
            <a:endParaRPr lang="nl-NL" sz="1100" dirty="0">
              <a:solidFill>
                <a:schemeClr val="bg1"/>
              </a:solidFill>
              <a:latin typeface="+mn-lt"/>
            </a:endParaRPr>
          </a:p>
          <a:p>
            <a:pPr>
              <a:lnSpc>
                <a:spcPct val="100000"/>
              </a:lnSpc>
            </a:pPr>
            <a:endParaRPr lang="nl-NL" sz="1100" dirty="0">
              <a:latin typeface="+mn-lt"/>
            </a:endParaRPr>
          </a:p>
        </p:txBody>
      </p:sp>
      <p:pic>
        <p:nvPicPr>
          <p:cNvPr id="8" name="Afbeelding 7">
            <a:extLst>
              <a:ext uri="{FF2B5EF4-FFF2-40B4-BE49-F238E27FC236}">
                <a16:creationId xmlns:a16="http://schemas.microsoft.com/office/drawing/2014/main" id="{0A6C0CB9-0C16-3842-B95E-E52BDE82F8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17771" y="3897275"/>
            <a:ext cx="857204" cy="1246225"/>
          </a:xfrm>
          <a:prstGeom prst="rect">
            <a:avLst/>
          </a:prstGeom>
        </p:spPr>
      </p:pic>
      <p:sp>
        <p:nvSpPr>
          <p:cNvPr id="6" name="Ondertitel 2">
            <a:extLst>
              <a:ext uri="{FF2B5EF4-FFF2-40B4-BE49-F238E27FC236}">
                <a16:creationId xmlns:a16="http://schemas.microsoft.com/office/drawing/2014/main" id="{50CF2E69-DAAF-B845-9242-BBB20E1509FD}"/>
              </a:ext>
            </a:extLst>
          </p:cNvPr>
          <p:cNvSpPr txBox="1">
            <a:spLocks/>
          </p:cNvSpPr>
          <p:nvPr/>
        </p:nvSpPr>
        <p:spPr>
          <a:xfrm>
            <a:off x="760396" y="2946963"/>
            <a:ext cx="4027988" cy="1016618"/>
          </a:xfrm>
          <a:prstGeom prst="rect">
            <a:avLst/>
          </a:prstGeom>
        </p:spPr>
        <p:txBody>
          <a:bodyPr vert="horz" lIns="91440" tIns="45720" rIns="91440" bIns="45720" numCol="2" rtlCol="0">
            <a:noAutofit/>
          </a:bodyPr>
          <a:lstStyle>
            <a:lvl1pPr marL="0" indent="0" algn="l" defTabSz="457200" rtl="0" eaLnBrk="1" latinLnBrk="0" hangingPunct="1">
              <a:lnSpc>
                <a:spcPts val="2400"/>
              </a:lnSpc>
              <a:spcBef>
                <a:spcPts val="0"/>
              </a:spcBef>
              <a:buFont typeface="Arial"/>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71450" indent="-171450">
              <a:lnSpc>
                <a:spcPct val="100000"/>
              </a:lnSpc>
              <a:buFont typeface="Arial" panose="020B0604020202020204" pitchFamily="34" charset="0"/>
              <a:buChar char="•"/>
            </a:pPr>
            <a:endParaRPr lang="nl-NL" sz="1000" dirty="0">
              <a:solidFill>
                <a:schemeClr val="bg1"/>
              </a:solidFill>
            </a:endParaRPr>
          </a:p>
        </p:txBody>
      </p:sp>
      <p:pic>
        <p:nvPicPr>
          <p:cNvPr id="5" name="Afbeelding 4">
            <a:extLst>
              <a:ext uri="{FF2B5EF4-FFF2-40B4-BE49-F238E27FC236}">
                <a16:creationId xmlns:a16="http://schemas.microsoft.com/office/drawing/2014/main" id="{0B77CB94-FBF0-4331-AA2C-17B5C89FA07F}"/>
              </a:ext>
            </a:extLst>
          </p:cNvPr>
          <p:cNvPicPr>
            <a:picLocks noChangeAspect="1"/>
          </p:cNvPicPr>
          <p:nvPr/>
        </p:nvPicPr>
        <p:blipFill>
          <a:blip r:embed="rId4"/>
          <a:stretch>
            <a:fillRect/>
          </a:stretch>
        </p:blipFill>
        <p:spPr>
          <a:xfrm>
            <a:off x="5718473" y="0"/>
            <a:ext cx="3425527" cy="5138291"/>
          </a:xfrm>
          <a:prstGeom prst="rect">
            <a:avLst/>
          </a:prstGeom>
        </p:spPr>
      </p:pic>
      <p:pic>
        <p:nvPicPr>
          <p:cNvPr id="9" name="Afbeelding 8" descr="Afbeelding met tekst&#10;&#10;Automatisch gegenereerde beschrijving">
            <a:extLst>
              <a:ext uri="{FF2B5EF4-FFF2-40B4-BE49-F238E27FC236}">
                <a16:creationId xmlns:a16="http://schemas.microsoft.com/office/drawing/2014/main" id="{9BF8E7D1-BA7F-4DF7-8126-BC83F6A8352A}"/>
              </a:ext>
            </a:extLst>
          </p:cNvPr>
          <p:cNvPicPr>
            <a:picLocks noChangeAspect="1"/>
          </p:cNvPicPr>
          <p:nvPr/>
        </p:nvPicPr>
        <p:blipFill>
          <a:blip r:embed="rId5"/>
          <a:stretch>
            <a:fillRect/>
          </a:stretch>
        </p:blipFill>
        <p:spPr>
          <a:xfrm>
            <a:off x="576835" y="872448"/>
            <a:ext cx="3792041" cy="865707"/>
          </a:xfrm>
          <a:prstGeom prst="rect">
            <a:avLst/>
          </a:prstGeom>
        </p:spPr>
      </p:pic>
    </p:spTree>
    <p:extLst>
      <p:ext uri="{BB962C8B-B14F-4D97-AF65-F5344CB8AC3E}">
        <p14:creationId xmlns:p14="http://schemas.microsoft.com/office/powerpoint/2010/main" val="26571183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833C"/>
        </a:solid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BFA22BBB-A579-4DCA-80D6-B9D81BEF7478}"/>
              </a:ext>
            </a:extLst>
          </p:cNvPr>
          <p:cNvSpPr>
            <a:spLocks noGrp="1"/>
          </p:cNvSpPr>
          <p:nvPr>
            <p:ph type="subTitle" idx="1"/>
          </p:nvPr>
        </p:nvSpPr>
        <p:spPr>
          <a:xfrm>
            <a:off x="3312010" y="1425850"/>
            <a:ext cx="5334001" cy="2727431"/>
          </a:xfrm>
        </p:spPr>
        <p:txBody>
          <a:bodyPr>
            <a:noAutofit/>
          </a:bodyPr>
          <a:lstStyle/>
          <a:p>
            <a:pPr>
              <a:lnSpc>
                <a:spcPct val="100000"/>
              </a:lnSpc>
              <a:spcBef>
                <a:spcPct val="20000"/>
              </a:spcBef>
            </a:pPr>
            <a:r>
              <a:rPr lang="nl-NL" sz="1100" dirty="0">
                <a:latin typeface="+mn-lt"/>
              </a:rPr>
              <a:t>De doelgroep die Nederland bezoekt is zeer divers. Van FMCG producenten, ingrediëntenleveranciers, machinebouwers tot system integrators. En van </a:t>
            </a:r>
            <a:r>
              <a:rPr lang="nl-NL" sz="1100" dirty="0" err="1">
                <a:latin typeface="+mn-lt"/>
              </a:rPr>
              <a:t>retail</a:t>
            </a:r>
            <a:r>
              <a:rPr lang="nl-NL" sz="1100" dirty="0">
                <a:latin typeface="+mn-lt"/>
              </a:rPr>
              <a:t>, investeerders, innovatieconsultants tot beleidsmakers en politici van ieder niveau. Van </a:t>
            </a:r>
            <a:r>
              <a:rPr lang="nl-NL" sz="1100" dirty="0" err="1">
                <a:latin typeface="+mn-lt"/>
              </a:rPr>
              <a:t>CEO’s</a:t>
            </a:r>
            <a:r>
              <a:rPr lang="nl-NL" sz="1100" dirty="0">
                <a:latin typeface="+mn-lt"/>
              </a:rPr>
              <a:t>, R&amp;D directeuren, innovatiedirecteuren, open innovatiemanagers, strategische inkopers, productontwikkelaars tot aan marketing directeuren. En van Europa tot Azië en van de Verenigde Staten tot aan Australië.</a:t>
            </a:r>
          </a:p>
          <a:p>
            <a:pPr>
              <a:lnSpc>
                <a:spcPct val="100000"/>
              </a:lnSpc>
              <a:spcBef>
                <a:spcPct val="20000"/>
              </a:spcBef>
            </a:pPr>
            <a:endParaRPr lang="nl-NL" sz="1100" dirty="0">
              <a:latin typeface="+mn-lt"/>
            </a:endParaRPr>
          </a:p>
          <a:p>
            <a:pPr>
              <a:lnSpc>
                <a:spcPct val="100000"/>
              </a:lnSpc>
              <a:spcBef>
                <a:spcPct val="20000"/>
              </a:spcBef>
            </a:pPr>
            <a:r>
              <a:rPr lang="nl-NL" sz="1100" dirty="0">
                <a:latin typeface="+mn-lt"/>
              </a:rPr>
              <a:t>Kortom, de gasten die we ontvangen variëren enorm in achtergrond. De ene groep is op zoek naar het grote verhaal, andere bezoekers zijn op zoek naar gerichte informatie en pragmatische oplossingen voor hun eigen uitdagingen. </a:t>
            </a:r>
          </a:p>
          <a:p>
            <a:pPr>
              <a:lnSpc>
                <a:spcPct val="100000"/>
              </a:lnSpc>
              <a:spcBef>
                <a:spcPct val="20000"/>
              </a:spcBef>
            </a:pPr>
            <a:endParaRPr lang="nl-NL" sz="1100" dirty="0">
              <a:latin typeface="+mn-lt"/>
            </a:endParaRPr>
          </a:p>
          <a:p>
            <a:pPr>
              <a:lnSpc>
                <a:spcPct val="100000"/>
              </a:lnSpc>
              <a:spcBef>
                <a:spcPct val="20000"/>
              </a:spcBef>
            </a:pPr>
            <a:r>
              <a:rPr lang="nl-NL" sz="1100" dirty="0" err="1">
                <a:latin typeface="+mn-lt"/>
              </a:rPr>
              <a:t>FoodX</a:t>
            </a:r>
            <a:r>
              <a:rPr lang="nl-NL" sz="1100" dirty="0">
                <a:latin typeface="+mn-lt"/>
              </a:rPr>
              <a:t> Netherlands is het filter om de vraag, wens en niveau van een bezoek </a:t>
            </a:r>
          </a:p>
          <a:p>
            <a:pPr>
              <a:lnSpc>
                <a:spcPct val="100000"/>
              </a:lnSpc>
              <a:spcBef>
                <a:spcPct val="20000"/>
              </a:spcBef>
            </a:pPr>
            <a:r>
              <a:rPr lang="nl-NL" sz="1100" dirty="0">
                <a:latin typeface="+mn-lt"/>
              </a:rPr>
              <a:t>scherp te krijgen en vervolgens een op maat gemaakt programma te organiseren. </a:t>
            </a:r>
          </a:p>
        </p:txBody>
      </p:sp>
      <p:pic>
        <p:nvPicPr>
          <p:cNvPr id="8" name="Afbeelding 7" descr="Afbeelding met boom, buiten, mensen, persoon&#10;&#10;Automatisch gegenereerde beschrijving">
            <a:extLst>
              <a:ext uri="{FF2B5EF4-FFF2-40B4-BE49-F238E27FC236}">
                <a16:creationId xmlns:a16="http://schemas.microsoft.com/office/drawing/2014/main" id="{BB08DF08-FB04-46EB-A686-1FB5814A30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37" y="0"/>
            <a:ext cx="2817341" cy="5143500"/>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FC612589-7970-4F42-989B-904422D2CCF7}"/>
              </a:ext>
            </a:extLst>
          </p:cNvPr>
          <p:cNvPicPr>
            <a:picLocks noChangeAspect="1"/>
          </p:cNvPicPr>
          <p:nvPr/>
        </p:nvPicPr>
        <p:blipFill>
          <a:blip r:embed="rId4"/>
          <a:stretch>
            <a:fillRect/>
          </a:stretch>
        </p:blipFill>
        <p:spPr>
          <a:xfrm>
            <a:off x="3084626" y="461171"/>
            <a:ext cx="4962574" cy="865707"/>
          </a:xfrm>
          <a:prstGeom prst="rect">
            <a:avLst/>
          </a:prstGeom>
        </p:spPr>
      </p:pic>
    </p:spTree>
    <p:extLst>
      <p:ext uri="{BB962C8B-B14F-4D97-AF65-F5344CB8AC3E}">
        <p14:creationId xmlns:p14="http://schemas.microsoft.com/office/powerpoint/2010/main" val="11380148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833C"/>
        </a:solidFill>
        <a:effectLst/>
      </p:bgPr>
    </p:bg>
    <p:spTree>
      <p:nvGrpSpPr>
        <p:cNvPr id="1" name=""/>
        <p:cNvGrpSpPr/>
        <p:nvPr/>
      </p:nvGrpSpPr>
      <p:grpSpPr>
        <a:xfrm>
          <a:off x="0" y="0"/>
          <a:ext cx="0" cy="0"/>
          <a:chOff x="0" y="0"/>
          <a:chExt cx="0" cy="0"/>
        </a:xfrm>
      </p:grpSpPr>
      <p:cxnSp>
        <p:nvCxnSpPr>
          <p:cNvPr id="32" name="Rechte verbindingslijn 31">
            <a:extLst>
              <a:ext uri="{FF2B5EF4-FFF2-40B4-BE49-F238E27FC236}">
                <a16:creationId xmlns:a16="http://schemas.microsoft.com/office/drawing/2014/main" id="{A62397E9-4A6D-4880-BCA1-C30C1748BC6F}"/>
              </a:ext>
            </a:extLst>
          </p:cNvPr>
          <p:cNvCxnSpPr>
            <a:cxnSpLocks/>
          </p:cNvCxnSpPr>
          <p:nvPr/>
        </p:nvCxnSpPr>
        <p:spPr>
          <a:xfrm flipV="1">
            <a:off x="1335819" y="3334058"/>
            <a:ext cx="0" cy="586799"/>
          </a:xfrm>
          <a:prstGeom prst="line">
            <a:avLst/>
          </a:prstGeom>
          <a:ln w="28575">
            <a:solidFill>
              <a:srgbClr val="FFF19B"/>
            </a:solidFill>
            <a:prstDash val="sysDash"/>
          </a:ln>
        </p:spPr>
        <p:style>
          <a:lnRef idx="1">
            <a:schemeClr val="accent6"/>
          </a:lnRef>
          <a:fillRef idx="0">
            <a:schemeClr val="accent6"/>
          </a:fillRef>
          <a:effectRef idx="0">
            <a:schemeClr val="accent6"/>
          </a:effectRef>
          <a:fontRef idx="minor">
            <a:schemeClr val="tx1"/>
          </a:fontRef>
        </p:style>
      </p:cxnSp>
      <p:cxnSp>
        <p:nvCxnSpPr>
          <p:cNvPr id="34" name="Rechte verbindingslijn 33">
            <a:extLst>
              <a:ext uri="{FF2B5EF4-FFF2-40B4-BE49-F238E27FC236}">
                <a16:creationId xmlns:a16="http://schemas.microsoft.com/office/drawing/2014/main" id="{41898133-ABA4-4B41-8C22-A839D3F03868}"/>
              </a:ext>
            </a:extLst>
          </p:cNvPr>
          <p:cNvCxnSpPr>
            <a:cxnSpLocks/>
          </p:cNvCxnSpPr>
          <p:nvPr/>
        </p:nvCxnSpPr>
        <p:spPr>
          <a:xfrm flipV="1">
            <a:off x="3102334" y="2702579"/>
            <a:ext cx="0" cy="586799"/>
          </a:xfrm>
          <a:prstGeom prst="line">
            <a:avLst/>
          </a:prstGeom>
          <a:ln w="28575">
            <a:solidFill>
              <a:srgbClr val="FFF19B"/>
            </a:solidFill>
            <a:prstDash val="sysDash"/>
          </a:ln>
        </p:spPr>
        <p:style>
          <a:lnRef idx="1">
            <a:schemeClr val="accent6"/>
          </a:lnRef>
          <a:fillRef idx="0">
            <a:schemeClr val="accent6"/>
          </a:fillRef>
          <a:effectRef idx="0">
            <a:schemeClr val="accent6"/>
          </a:effectRef>
          <a:fontRef idx="minor">
            <a:schemeClr val="tx1"/>
          </a:fontRef>
        </p:style>
      </p:cxnSp>
      <p:cxnSp>
        <p:nvCxnSpPr>
          <p:cNvPr id="35" name="Rechte verbindingslijn 34">
            <a:extLst>
              <a:ext uri="{FF2B5EF4-FFF2-40B4-BE49-F238E27FC236}">
                <a16:creationId xmlns:a16="http://schemas.microsoft.com/office/drawing/2014/main" id="{5F757176-6601-4259-8F50-2F842C781A75}"/>
              </a:ext>
            </a:extLst>
          </p:cNvPr>
          <p:cNvCxnSpPr>
            <a:cxnSpLocks/>
          </p:cNvCxnSpPr>
          <p:nvPr/>
        </p:nvCxnSpPr>
        <p:spPr>
          <a:xfrm flipV="1">
            <a:off x="6117867" y="2694005"/>
            <a:ext cx="0" cy="586799"/>
          </a:xfrm>
          <a:prstGeom prst="line">
            <a:avLst/>
          </a:prstGeom>
          <a:ln w="28575">
            <a:solidFill>
              <a:srgbClr val="FFF19B"/>
            </a:solidFill>
            <a:prstDash val="sysDash"/>
          </a:ln>
        </p:spPr>
        <p:style>
          <a:lnRef idx="1">
            <a:schemeClr val="accent6"/>
          </a:lnRef>
          <a:fillRef idx="0">
            <a:schemeClr val="accent6"/>
          </a:fillRef>
          <a:effectRef idx="0">
            <a:schemeClr val="accent6"/>
          </a:effectRef>
          <a:fontRef idx="minor">
            <a:schemeClr val="tx1"/>
          </a:fontRef>
        </p:style>
      </p:cxnSp>
      <p:cxnSp>
        <p:nvCxnSpPr>
          <p:cNvPr id="36" name="Rechte verbindingslijn 35">
            <a:extLst>
              <a:ext uri="{FF2B5EF4-FFF2-40B4-BE49-F238E27FC236}">
                <a16:creationId xmlns:a16="http://schemas.microsoft.com/office/drawing/2014/main" id="{20768F44-9DD2-40C4-B02A-F1E92F17581A}"/>
              </a:ext>
            </a:extLst>
          </p:cNvPr>
          <p:cNvCxnSpPr>
            <a:cxnSpLocks/>
          </p:cNvCxnSpPr>
          <p:nvPr/>
        </p:nvCxnSpPr>
        <p:spPr>
          <a:xfrm flipV="1">
            <a:off x="4571999" y="3311178"/>
            <a:ext cx="0" cy="586799"/>
          </a:xfrm>
          <a:prstGeom prst="line">
            <a:avLst/>
          </a:prstGeom>
          <a:ln w="28575">
            <a:solidFill>
              <a:srgbClr val="FFF19B"/>
            </a:solidFill>
            <a:prstDash val="sysDash"/>
          </a:ln>
        </p:spPr>
        <p:style>
          <a:lnRef idx="1">
            <a:schemeClr val="accent6"/>
          </a:lnRef>
          <a:fillRef idx="0">
            <a:schemeClr val="accent6"/>
          </a:fillRef>
          <a:effectRef idx="0">
            <a:schemeClr val="accent6"/>
          </a:effectRef>
          <a:fontRef idx="minor">
            <a:schemeClr val="tx1"/>
          </a:fontRef>
        </p:style>
      </p:cxnSp>
      <p:cxnSp>
        <p:nvCxnSpPr>
          <p:cNvPr id="37" name="Rechte verbindingslijn 36">
            <a:extLst>
              <a:ext uri="{FF2B5EF4-FFF2-40B4-BE49-F238E27FC236}">
                <a16:creationId xmlns:a16="http://schemas.microsoft.com/office/drawing/2014/main" id="{335EB4B6-B58C-41E5-B8D9-54BED04F3DCA}"/>
              </a:ext>
            </a:extLst>
          </p:cNvPr>
          <p:cNvCxnSpPr>
            <a:cxnSpLocks/>
          </p:cNvCxnSpPr>
          <p:nvPr/>
        </p:nvCxnSpPr>
        <p:spPr>
          <a:xfrm flipV="1">
            <a:off x="7901609" y="3316492"/>
            <a:ext cx="0" cy="586799"/>
          </a:xfrm>
          <a:prstGeom prst="line">
            <a:avLst/>
          </a:prstGeom>
          <a:ln w="28575">
            <a:solidFill>
              <a:srgbClr val="FFF19B"/>
            </a:solidFill>
            <a:prstDash val="sysDash"/>
          </a:ln>
        </p:spPr>
        <p:style>
          <a:lnRef idx="1">
            <a:schemeClr val="accent6"/>
          </a:lnRef>
          <a:fillRef idx="0">
            <a:schemeClr val="accent6"/>
          </a:fillRef>
          <a:effectRef idx="0">
            <a:schemeClr val="accent6"/>
          </a:effectRef>
          <a:fontRef idx="minor">
            <a:schemeClr val="tx1"/>
          </a:fontRef>
        </p:style>
      </p:cxnSp>
      <p:sp>
        <p:nvSpPr>
          <p:cNvPr id="3" name="Ondertitel 2">
            <a:extLst>
              <a:ext uri="{FF2B5EF4-FFF2-40B4-BE49-F238E27FC236}">
                <a16:creationId xmlns:a16="http://schemas.microsoft.com/office/drawing/2014/main" id="{F2690755-DFE6-4545-9E59-EAA1FD024AC5}"/>
              </a:ext>
            </a:extLst>
          </p:cNvPr>
          <p:cNvSpPr>
            <a:spLocks noGrp="1"/>
          </p:cNvSpPr>
          <p:nvPr>
            <p:ph type="subTitle" idx="1"/>
          </p:nvPr>
        </p:nvSpPr>
        <p:spPr>
          <a:xfrm>
            <a:off x="611149" y="1375092"/>
            <a:ext cx="8323843" cy="1196658"/>
          </a:xfrm>
        </p:spPr>
        <p:txBody>
          <a:bodyPr>
            <a:normAutofit/>
          </a:bodyPr>
          <a:lstStyle/>
          <a:p>
            <a:pPr marL="0" lvl="1" algn="l"/>
            <a:r>
              <a:rPr lang="nl-NL" sz="1100" dirty="0">
                <a:solidFill>
                  <a:schemeClr val="bg1"/>
                </a:solidFill>
                <a:cs typeface="Arial" panose="020B0604020202020204" pitchFamily="34" charset="0"/>
              </a:rPr>
              <a:t>Wanneer internationale gasten Nederland bezoeken, zorgen wij voor </a:t>
            </a:r>
            <a:r>
              <a:rPr lang="nl-NL" sz="1100" b="1" dirty="0">
                <a:solidFill>
                  <a:srgbClr val="FFF19B"/>
                </a:solidFill>
                <a:cs typeface="Arial" panose="020B0604020202020204" pitchFamily="34" charset="0"/>
              </a:rPr>
              <a:t>een gestroomlijnde aanpak</a:t>
            </a:r>
            <a:r>
              <a:rPr lang="nl-NL" sz="1100" dirty="0">
                <a:solidFill>
                  <a:schemeClr val="bg1"/>
                </a:solidFill>
                <a:cs typeface="Arial" panose="020B0604020202020204" pitchFamily="34" charset="0"/>
              </a:rPr>
              <a:t>. Zodat het bedrijfsleven wordt ontzorgd, de gast een onvergetelijk bezoek beleeft en de interessante bezoekers worden doorverwezen voor commerciële mogelijkheden. </a:t>
            </a:r>
          </a:p>
        </p:txBody>
      </p:sp>
      <p:pic>
        <p:nvPicPr>
          <p:cNvPr id="5" name="Afbeelding 4" descr="Afbeelding met tekst&#10;&#10;Automatisch gegenereerde beschrijving">
            <a:extLst>
              <a:ext uri="{FF2B5EF4-FFF2-40B4-BE49-F238E27FC236}">
                <a16:creationId xmlns:a16="http://schemas.microsoft.com/office/drawing/2014/main" id="{E69012C8-47C5-412E-8A09-4C5B0734A511}"/>
              </a:ext>
            </a:extLst>
          </p:cNvPr>
          <p:cNvPicPr>
            <a:picLocks noChangeAspect="1"/>
          </p:cNvPicPr>
          <p:nvPr/>
        </p:nvPicPr>
        <p:blipFill>
          <a:blip r:embed="rId3"/>
          <a:stretch>
            <a:fillRect/>
          </a:stretch>
        </p:blipFill>
        <p:spPr>
          <a:xfrm>
            <a:off x="453060" y="570124"/>
            <a:ext cx="6279424" cy="762066"/>
          </a:xfrm>
          <a:prstGeom prst="rect">
            <a:avLst/>
          </a:prstGeom>
        </p:spPr>
      </p:pic>
      <p:sp>
        <p:nvSpPr>
          <p:cNvPr id="6" name="Pijl: punthaak 5">
            <a:extLst>
              <a:ext uri="{FF2B5EF4-FFF2-40B4-BE49-F238E27FC236}">
                <a16:creationId xmlns:a16="http://schemas.microsoft.com/office/drawing/2014/main" id="{1B344B01-2DCA-492F-868D-5010F6E2EA76}"/>
              </a:ext>
            </a:extLst>
          </p:cNvPr>
          <p:cNvSpPr/>
          <p:nvPr/>
        </p:nvSpPr>
        <p:spPr>
          <a:xfrm>
            <a:off x="540689" y="2997642"/>
            <a:ext cx="1815548" cy="612250"/>
          </a:xfrm>
          <a:prstGeom prst="chevron">
            <a:avLst/>
          </a:prstGeom>
          <a:solidFill>
            <a:srgbClr val="FFF1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schemeClr val="tx1"/>
              </a:solidFill>
            </a:endParaRPr>
          </a:p>
        </p:txBody>
      </p:sp>
      <p:sp>
        <p:nvSpPr>
          <p:cNvPr id="15" name="Pijl: punthaak 14">
            <a:extLst>
              <a:ext uri="{FF2B5EF4-FFF2-40B4-BE49-F238E27FC236}">
                <a16:creationId xmlns:a16="http://schemas.microsoft.com/office/drawing/2014/main" id="{8AC044E8-A783-4626-A925-CD435179CE9C}"/>
              </a:ext>
            </a:extLst>
          </p:cNvPr>
          <p:cNvSpPr/>
          <p:nvPr/>
        </p:nvSpPr>
        <p:spPr>
          <a:xfrm>
            <a:off x="2124324" y="2997642"/>
            <a:ext cx="1815548" cy="612250"/>
          </a:xfrm>
          <a:prstGeom prst="chevron">
            <a:avLst/>
          </a:prstGeom>
          <a:solidFill>
            <a:srgbClr val="FFF1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tx1"/>
              </a:solidFill>
            </a:endParaRPr>
          </a:p>
        </p:txBody>
      </p:sp>
      <p:sp>
        <p:nvSpPr>
          <p:cNvPr id="18" name="Pijl: punthaak 17">
            <a:extLst>
              <a:ext uri="{FF2B5EF4-FFF2-40B4-BE49-F238E27FC236}">
                <a16:creationId xmlns:a16="http://schemas.microsoft.com/office/drawing/2014/main" id="{0D60E370-A5EC-498B-B453-ED264AC1236E}"/>
              </a:ext>
            </a:extLst>
          </p:cNvPr>
          <p:cNvSpPr/>
          <p:nvPr/>
        </p:nvSpPr>
        <p:spPr>
          <a:xfrm>
            <a:off x="3707959" y="2997642"/>
            <a:ext cx="1815548" cy="612250"/>
          </a:xfrm>
          <a:prstGeom prst="chevron">
            <a:avLst/>
          </a:prstGeom>
          <a:solidFill>
            <a:srgbClr val="FFF1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tx1"/>
              </a:solidFill>
            </a:endParaRPr>
          </a:p>
        </p:txBody>
      </p:sp>
      <p:sp>
        <p:nvSpPr>
          <p:cNvPr id="19" name="Pijl: punthaak 18">
            <a:extLst>
              <a:ext uri="{FF2B5EF4-FFF2-40B4-BE49-F238E27FC236}">
                <a16:creationId xmlns:a16="http://schemas.microsoft.com/office/drawing/2014/main" id="{DDDD9693-6E72-4935-BC9A-06F49EA8C60C}"/>
              </a:ext>
            </a:extLst>
          </p:cNvPr>
          <p:cNvSpPr/>
          <p:nvPr/>
        </p:nvSpPr>
        <p:spPr>
          <a:xfrm>
            <a:off x="5291594" y="2997642"/>
            <a:ext cx="1815548" cy="612250"/>
          </a:xfrm>
          <a:prstGeom prst="chevron">
            <a:avLst/>
          </a:prstGeom>
          <a:solidFill>
            <a:srgbClr val="FFF1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tx1"/>
              </a:solidFill>
            </a:endParaRPr>
          </a:p>
        </p:txBody>
      </p:sp>
      <p:sp>
        <p:nvSpPr>
          <p:cNvPr id="20" name="Pijl: punthaak 19">
            <a:extLst>
              <a:ext uri="{FF2B5EF4-FFF2-40B4-BE49-F238E27FC236}">
                <a16:creationId xmlns:a16="http://schemas.microsoft.com/office/drawing/2014/main" id="{F7D7F724-E558-4181-BF51-8E73BC1EE8B4}"/>
              </a:ext>
            </a:extLst>
          </p:cNvPr>
          <p:cNvSpPr/>
          <p:nvPr/>
        </p:nvSpPr>
        <p:spPr>
          <a:xfrm>
            <a:off x="6875228" y="2997642"/>
            <a:ext cx="1815548" cy="612250"/>
          </a:xfrm>
          <a:prstGeom prst="chevron">
            <a:avLst/>
          </a:prstGeom>
          <a:solidFill>
            <a:srgbClr val="FFF1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tx1"/>
              </a:solidFill>
            </a:endParaRPr>
          </a:p>
        </p:txBody>
      </p:sp>
      <p:sp>
        <p:nvSpPr>
          <p:cNvPr id="8" name="Tekstvak 7">
            <a:extLst>
              <a:ext uri="{FF2B5EF4-FFF2-40B4-BE49-F238E27FC236}">
                <a16:creationId xmlns:a16="http://schemas.microsoft.com/office/drawing/2014/main" id="{15AB2E41-01FD-40CB-A24D-F3FB3DDFE387}"/>
              </a:ext>
            </a:extLst>
          </p:cNvPr>
          <p:cNvSpPr txBox="1"/>
          <p:nvPr/>
        </p:nvSpPr>
        <p:spPr>
          <a:xfrm>
            <a:off x="804406" y="3149878"/>
            <a:ext cx="1382203" cy="276999"/>
          </a:xfrm>
          <a:prstGeom prst="rect">
            <a:avLst/>
          </a:prstGeom>
          <a:noFill/>
        </p:spPr>
        <p:txBody>
          <a:bodyPr wrap="square" rtlCol="0">
            <a:spAutoFit/>
          </a:bodyPr>
          <a:lstStyle/>
          <a:p>
            <a:pPr algn="ctr"/>
            <a:r>
              <a:rPr lang="nl-NL" sz="1200" b="1" dirty="0">
                <a:solidFill>
                  <a:srgbClr val="00833C"/>
                </a:solidFill>
              </a:rPr>
              <a:t>(Latente) interesse</a:t>
            </a:r>
          </a:p>
        </p:txBody>
      </p:sp>
      <p:sp>
        <p:nvSpPr>
          <p:cNvPr id="22" name="Tekstvak 21">
            <a:extLst>
              <a:ext uri="{FF2B5EF4-FFF2-40B4-BE49-F238E27FC236}">
                <a16:creationId xmlns:a16="http://schemas.microsoft.com/office/drawing/2014/main" id="{50E6CBC0-9826-4B5F-B59F-299BFFCDC15F}"/>
              </a:ext>
            </a:extLst>
          </p:cNvPr>
          <p:cNvSpPr txBox="1"/>
          <p:nvPr/>
        </p:nvSpPr>
        <p:spPr>
          <a:xfrm>
            <a:off x="2450326" y="3151068"/>
            <a:ext cx="1382203" cy="276999"/>
          </a:xfrm>
          <a:prstGeom prst="rect">
            <a:avLst/>
          </a:prstGeom>
          <a:noFill/>
        </p:spPr>
        <p:txBody>
          <a:bodyPr wrap="square" rtlCol="0">
            <a:spAutoFit/>
          </a:bodyPr>
          <a:lstStyle/>
          <a:p>
            <a:pPr algn="ctr"/>
            <a:r>
              <a:rPr lang="nl-NL" sz="1200" b="1" dirty="0">
                <a:solidFill>
                  <a:srgbClr val="00833C"/>
                </a:solidFill>
              </a:rPr>
              <a:t>Intake</a:t>
            </a:r>
          </a:p>
        </p:txBody>
      </p:sp>
      <p:sp>
        <p:nvSpPr>
          <p:cNvPr id="23" name="Tekstvak 22">
            <a:extLst>
              <a:ext uri="{FF2B5EF4-FFF2-40B4-BE49-F238E27FC236}">
                <a16:creationId xmlns:a16="http://schemas.microsoft.com/office/drawing/2014/main" id="{A5878448-1E5D-4FC6-BC6C-DE693A134278}"/>
              </a:ext>
            </a:extLst>
          </p:cNvPr>
          <p:cNvSpPr txBox="1"/>
          <p:nvPr/>
        </p:nvSpPr>
        <p:spPr>
          <a:xfrm>
            <a:off x="4040587" y="3073261"/>
            <a:ext cx="1382203" cy="461665"/>
          </a:xfrm>
          <a:prstGeom prst="rect">
            <a:avLst/>
          </a:prstGeom>
          <a:noFill/>
        </p:spPr>
        <p:txBody>
          <a:bodyPr wrap="square" rtlCol="0">
            <a:spAutoFit/>
          </a:bodyPr>
          <a:lstStyle/>
          <a:p>
            <a:pPr algn="ctr"/>
            <a:r>
              <a:rPr lang="nl-NL" sz="1200" b="1" dirty="0">
                <a:solidFill>
                  <a:srgbClr val="00833C"/>
                </a:solidFill>
              </a:rPr>
              <a:t>Samenstellen programma</a:t>
            </a:r>
          </a:p>
        </p:txBody>
      </p:sp>
      <p:sp>
        <p:nvSpPr>
          <p:cNvPr id="24" name="Tekstvak 23">
            <a:extLst>
              <a:ext uri="{FF2B5EF4-FFF2-40B4-BE49-F238E27FC236}">
                <a16:creationId xmlns:a16="http://schemas.microsoft.com/office/drawing/2014/main" id="{FAF5B4BB-3EF1-4A2E-AE98-5147C6C0BBB8}"/>
              </a:ext>
            </a:extLst>
          </p:cNvPr>
          <p:cNvSpPr txBox="1"/>
          <p:nvPr/>
        </p:nvSpPr>
        <p:spPr>
          <a:xfrm>
            <a:off x="5624222" y="3142305"/>
            <a:ext cx="1382203" cy="276999"/>
          </a:xfrm>
          <a:prstGeom prst="rect">
            <a:avLst/>
          </a:prstGeom>
          <a:noFill/>
        </p:spPr>
        <p:txBody>
          <a:bodyPr wrap="square" rtlCol="0">
            <a:spAutoFit/>
          </a:bodyPr>
          <a:lstStyle/>
          <a:p>
            <a:pPr algn="ctr"/>
            <a:r>
              <a:rPr lang="nl-NL" sz="1200" b="1" dirty="0">
                <a:solidFill>
                  <a:srgbClr val="00833C"/>
                </a:solidFill>
              </a:rPr>
              <a:t>Bezoek</a:t>
            </a:r>
          </a:p>
        </p:txBody>
      </p:sp>
      <p:sp>
        <p:nvSpPr>
          <p:cNvPr id="25" name="Tekstvak 24">
            <a:extLst>
              <a:ext uri="{FF2B5EF4-FFF2-40B4-BE49-F238E27FC236}">
                <a16:creationId xmlns:a16="http://schemas.microsoft.com/office/drawing/2014/main" id="{EAB97F98-3512-4585-A262-D6DE1AACAD6A}"/>
              </a:ext>
            </a:extLst>
          </p:cNvPr>
          <p:cNvSpPr txBox="1"/>
          <p:nvPr/>
        </p:nvSpPr>
        <p:spPr>
          <a:xfrm>
            <a:off x="1414006" y="3759478"/>
            <a:ext cx="1382203" cy="276999"/>
          </a:xfrm>
          <a:prstGeom prst="rect">
            <a:avLst/>
          </a:prstGeom>
          <a:noFill/>
        </p:spPr>
        <p:txBody>
          <a:bodyPr wrap="square" rtlCol="0">
            <a:spAutoFit/>
          </a:bodyPr>
          <a:lstStyle/>
          <a:p>
            <a:r>
              <a:rPr lang="nl-NL" sz="1200" b="1" dirty="0">
                <a:solidFill>
                  <a:srgbClr val="00833C"/>
                </a:solidFill>
              </a:rPr>
              <a:t>(Latente) interesse</a:t>
            </a:r>
          </a:p>
        </p:txBody>
      </p:sp>
      <p:sp>
        <p:nvSpPr>
          <p:cNvPr id="26" name="Tekstvak 25">
            <a:extLst>
              <a:ext uri="{FF2B5EF4-FFF2-40B4-BE49-F238E27FC236}">
                <a16:creationId xmlns:a16="http://schemas.microsoft.com/office/drawing/2014/main" id="{1C8F5099-ED00-43C5-B884-893619DB18F1}"/>
              </a:ext>
            </a:extLst>
          </p:cNvPr>
          <p:cNvSpPr txBox="1"/>
          <p:nvPr/>
        </p:nvSpPr>
        <p:spPr>
          <a:xfrm>
            <a:off x="7207857" y="3148418"/>
            <a:ext cx="1382203" cy="276999"/>
          </a:xfrm>
          <a:prstGeom prst="rect">
            <a:avLst/>
          </a:prstGeom>
          <a:noFill/>
        </p:spPr>
        <p:txBody>
          <a:bodyPr wrap="square" rtlCol="0">
            <a:spAutoFit/>
          </a:bodyPr>
          <a:lstStyle/>
          <a:p>
            <a:pPr algn="ctr"/>
            <a:r>
              <a:rPr lang="nl-NL" sz="1200" b="1" dirty="0">
                <a:solidFill>
                  <a:srgbClr val="00833C"/>
                </a:solidFill>
              </a:rPr>
              <a:t>Follow up</a:t>
            </a:r>
          </a:p>
        </p:txBody>
      </p:sp>
      <p:sp>
        <p:nvSpPr>
          <p:cNvPr id="10" name="Tekstvak 9">
            <a:extLst>
              <a:ext uri="{FF2B5EF4-FFF2-40B4-BE49-F238E27FC236}">
                <a16:creationId xmlns:a16="http://schemas.microsoft.com/office/drawing/2014/main" id="{FFA5A31E-453A-4A4F-A59A-9112A16A6868}"/>
              </a:ext>
            </a:extLst>
          </p:cNvPr>
          <p:cNvSpPr txBox="1"/>
          <p:nvPr/>
        </p:nvSpPr>
        <p:spPr>
          <a:xfrm>
            <a:off x="455047" y="3923320"/>
            <a:ext cx="2168882" cy="830997"/>
          </a:xfrm>
          <a:prstGeom prst="rect">
            <a:avLst/>
          </a:prstGeom>
          <a:noFill/>
        </p:spPr>
        <p:txBody>
          <a:bodyPr wrap="square" rtlCol="0">
            <a:spAutoFit/>
          </a:bodyPr>
          <a:lstStyle/>
          <a:p>
            <a:r>
              <a:rPr lang="nl-NL" sz="1200" dirty="0">
                <a:solidFill>
                  <a:srgbClr val="FFF19B"/>
                </a:solidFill>
              </a:rPr>
              <a:t>Aanvragen komen binnen via</a:t>
            </a:r>
          </a:p>
          <a:p>
            <a:pPr marL="285750" indent="-285750">
              <a:buFont typeface="Arial" panose="020B0604020202020204" pitchFamily="34" charset="0"/>
              <a:buChar char="•"/>
            </a:pPr>
            <a:r>
              <a:rPr lang="nl-NL" sz="1200" dirty="0" err="1">
                <a:solidFill>
                  <a:srgbClr val="FFF19B"/>
                </a:solidFill>
              </a:rPr>
              <a:t>FoodX</a:t>
            </a:r>
            <a:endParaRPr lang="nl-NL" sz="1200" dirty="0">
              <a:solidFill>
                <a:srgbClr val="FFF19B"/>
              </a:solidFill>
            </a:endParaRPr>
          </a:p>
          <a:p>
            <a:pPr marL="285750" indent="-285750">
              <a:buFont typeface="Arial" panose="020B0604020202020204" pitchFamily="34" charset="0"/>
              <a:buChar char="•"/>
            </a:pPr>
            <a:r>
              <a:rPr lang="nl-NL" sz="1200" dirty="0">
                <a:solidFill>
                  <a:srgbClr val="FFF19B"/>
                </a:solidFill>
              </a:rPr>
              <a:t>Partners van </a:t>
            </a:r>
            <a:r>
              <a:rPr lang="nl-NL" sz="1200" dirty="0" err="1">
                <a:solidFill>
                  <a:srgbClr val="FFF19B"/>
                </a:solidFill>
              </a:rPr>
              <a:t>FoodX</a:t>
            </a:r>
            <a:endParaRPr lang="nl-NL" sz="1200" dirty="0">
              <a:solidFill>
                <a:srgbClr val="FFF19B"/>
              </a:solidFill>
            </a:endParaRPr>
          </a:p>
          <a:p>
            <a:pPr marL="285750" indent="-285750">
              <a:buFont typeface="Arial" panose="020B0604020202020204" pitchFamily="34" charset="0"/>
              <a:buChar char="•"/>
            </a:pPr>
            <a:r>
              <a:rPr lang="nl-NL" sz="1200" dirty="0">
                <a:solidFill>
                  <a:srgbClr val="FFF19B"/>
                </a:solidFill>
              </a:rPr>
              <a:t>Derde partijen</a:t>
            </a:r>
          </a:p>
        </p:txBody>
      </p:sp>
      <p:sp>
        <p:nvSpPr>
          <p:cNvPr id="28" name="Tekstvak 27">
            <a:extLst>
              <a:ext uri="{FF2B5EF4-FFF2-40B4-BE49-F238E27FC236}">
                <a16:creationId xmlns:a16="http://schemas.microsoft.com/office/drawing/2014/main" id="{FBEBD213-9CFF-4CE8-9897-CC91361E9BDF}"/>
              </a:ext>
            </a:extLst>
          </p:cNvPr>
          <p:cNvSpPr txBox="1"/>
          <p:nvPr/>
        </p:nvSpPr>
        <p:spPr>
          <a:xfrm>
            <a:off x="2086556" y="1973421"/>
            <a:ext cx="2031556" cy="646331"/>
          </a:xfrm>
          <a:prstGeom prst="rect">
            <a:avLst/>
          </a:prstGeom>
          <a:noFill/>
        </p:spPr>
        <p:txBody>
          <a:bodyPr wrap="square" rtlCol="0">
            <a:spAutoFit/>
          </a:bodyPr>
          <a:lstStyle/>
          <a:p>
            <a:pPr algn="ctr"/>
            <a:r>
              <a:rPr lang="nl-NL" sz="1200" dirty="0" err="1">
                <a:solidFill>
                  <a:srgbClr val="FFF19B"/>
                </a:solidFill>
              </a:rPr>
              <a:t>FoodX</a:t>
            </a:r>
            <a:r>
              <a:rPr lang="nl-NL" sz="1200" dirty="0">
                <a:solidFill>
                  <a:srgbClr val="FFF19B"/>
                </a:solidFill>
              </a:rPr>
              <a:t> doet een inhoudelijke intake om de vraag scherp te krijgen </a:t>
            </a:r>
          </a:p>
        </p:txBody>
      </p:sp>
      <p:sp>
        <p:nvSpPr>
          <p:cNvPr id="29" name="Tekstvak 28">
            <a:extLst>
              <a:ext uri="{FF2B5EF4-FFF2-40B4-BE49-F238E27FC236}">
                <a16:creationId xmlns:a16="http://schemas.microsoft.com/office/drawing/2014/main" id="{2807810B-D241-4E1C-9F98-B615C3EB7FD0}"/>
              </a:ext>
            </a:extLst>
          </p:cNvPr>
          <p:cNvSpPr txBox="1"/>
          <p:nvPr/>
        </p:nvSpPr>
        <p:spPr>
          <a:xfrm>
            <a:off x="3779601" y="3978574"/>
            <a:ext cx="1743906" cy="461665"/>
          </a:xfrm>
          <a:prstGeom prst="rect">
            <a:avLst/>
          </a:prstGeom>
          <a:noFill/>
        </p:spPr>
        <p:txBody>
          <a:bodyPr wrap="square" rtlCol="0">
            <a:spAutoFit/>
          </a:bodyPr>
          <a:lstStyle/>
          <a:p>
            <a:pPr algn="ctr"/>
            <a:r>
              <a:rPr lang="nl-NL" sz="1200" dirty="0" err="1">
                <a:solidFill>
                  <a:srgbClr val="FFF19B"/>
                </a:solidFill>
              </a:rPr>
              <a:t>FoodX</a:t>
            </a:r>
            <a:r>
              <a:rPr lang="nl-NL" sz="1200" dirty="0">
                <a:solidFill>
                  <a:srgbClr val="FFF19B"/>
                </a:solidFill>
              </a:rPr>
              <a:t> stelt een programma op maat op</a:t>
            </a:r>
          </a:p>
        </p:txBody>
      </p:sp>
      <p:sp>
        <p:nvSpPr>
          <p:cNvPr id="30" name="Tekstvak 29">
            <a:extLst>
              <a:ext uri="{FF2B5EF4-FFF2-40B4-BE49-F238E27FC236}">
                <a16:creationId xmlns:a16="http://schemas.microsoft.com/office/drawing/2014/main" id="{63BA78C5-19CC-4562-96D7-D699EE1A88D0}"/>
              </a:ext>
            </a:extLst>
          </p:cNvPr>
          <p:cNvSpPr txBox="1"/>
          <p:nvPr/>
        </p:nvSpPr>
        <p:spPr>
          <a:xfrm>
            <a:off x="5160398" y="1955814"/>
            <a:ext cx="1846027" cy="646331"/>
          </a:xfrm>
          <a:prstGeom prst="rect">
            <a:avLst/>
          </a:prstGeom>
          <a:noFill/>
        </p:spPr>
        <p:txBody>
          <a:bodyPr wrap="square" rtlCol="0">
            <a:spAutoFit/>
          </a:bodyPr>
          <a:lstStyle/>
          <a:p>
            <a:pPr algn="ctr"/>
            <a:r>
              <a:rPr lang="nl-NL" sz="1200" dirty="0">
                <a:solidFill>
                  <a:srgbClr val="FFF19B"/>
                </a:solidFill>
              </a:rPr>
              <a:t>Partners worden vooraf betrokken en geïnformeerd</a:t>
            </a:r>
          </a:p>
        </p:txBody>
      </p:sp>
      <p:sp>
        <p:nvSpPr>
          <p:cNvPr id="31" name="Tekstvak 30">
            <a:extLst>
              <a:ext uri="{FF2B5EF4-FFF2-40B4-BE49-F238E27FC236}">
                <a16:creationId xmlns:a16="http://schemas.microsoft.com/office/drawing/2014/main" id="{ABA0ED83-3B40-4A99-84C1-2C5B4C5A47D6}"/>
              </a:ext>
            </a:extLst>
          </p:cNvPr>
          <p:cNvSpPr txBox="1"/>
          <p:nvPr/>
        </p:nvSpPr>
        <p:spPr>
          <a:xfrm>
            <a:off x="7006425" y="4015652"/>
            <a:ext cx="1846027" cy="646331"/>
          </a:xfrm>
          <a:prstGeom prst="rect">
            <a:avLst/>
          </a:prstGeom>
          <a:noFill/>
        </p:spPr>
        <p:txBody>
          <a:bodyPr wrap="square" rtlCol="0">
            <a:spAutoFit/>
          </a:bodyPr>
          <a:lstStyle/>
          <a:p>
            <a:pPr algn="ctr"/>
            <a:r>
              <a:rPr lang="nl-NL" sz="1200" dirty="0" err="1">
                <a:solidFill>
                  <a:srgbClr val="FFF19B"/>
                </a:solidFill>
              </a:rPr>
              <a:t>FoodX</a:t>
            </a:r>
            <a:r>
              <a:rPr lang="nl-NL" sz="1200" dirty="0">
                <a:solidFill>
                  <a:srgbClr val="FFF19B"/>
                </a:solidFill>
              </a:rPr>
              <a:t> volgt de leads en houdt de verbinding levend</a:t>
            </a:r>
          </a:p>
        </p:txBody>
      </p:sp>
    </p:spTree>
    <p:extLst>
      <p:ext uri="{BB962C8B-B14F-4D97-AF65-F5344CB8AC3E}">
        <p14:creationId xmlns:p14="http://schemas.microsoft.com/office/powerpoint/2010/main" val="115803634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0-#ppt_w/2"/>
                                          </p:val>
                                        </p:tav>
                                        <p:tav tm="100000">
                                          <p:val>
                                            <p:strVal val="#ppt_x"/>
                                          </p:val>
                                        </p:tav>
                                      </p:tavLst>
                                    </p:anim>
                                    <p:anim calcmode="lin" valueType="num">
                                      <p:cBhvr additive="base">
                                        <p:cTn id="26" dur="500" fill="hold"/>
                                        <p:tgtEl>
                                          <p:spTgt spid="3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0-#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0-#ppt_w/2"/>
                                          </p:val>
                                        </p:tav>
                                        <p:tav tm="100000">
                                          <p:val>
                                            <p:strVal val="#ppt_x"/>
                                          </p:val>
                                        </p:tav>
                                      </p:tavLst>
                                    </p:anim>
                                    <p:anim calcmode="lin" valueType="num">
                                      <p:cBhvr additive="base">
                                        <p:cTn id="38"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additive="base">
                                        <p:cTn id="43" dur="500" fill="hold"/>
                                        <p:tgtEl>
                                          <p:spTgt spid="36"/>
                                        </p:tgtEl>
                                        <p:attrNameLst>
                                          <p:attrName>ppt_x</p:attrName>
                                        </p:attrNameLst>
                                      </p:cBhvr>
                                      <p:tavLst>
                                        <p:tav tm="0">
                                          <p:val>
                                            <p:strVal val="0-#ppt_w/2"/>
                                          </p:val>
                                        </p:tav>
                                        <p:tav tm="100000">
                                          <p:val>
                                            <p:strVal val="#ppt_x"/>
                                          </p:val>
                                        </p:tav>
                                      </p:tavLst>
                                    </p:anim>
                                    <p:anim calcmode="lin" valueType="num">
                                      <p:cBhvr additive="base">
                                        <p:cTn id="44" dur="500" fill="hold"/>
                                        <p:tgtEl>
                                          <p:spTgt spid="36"/>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0-#ppt_w/2"/>
                                          </p:val>
                                        </p:tav>
                                        <p:tav tm="100000">
                                          <p:val>
                                            <p:strVal val="#ppt_x"/>
                                          </p:val>
                                        </p:tav>
                                      </p:tavLst>
                                    </p:anim>
                                    <p:anim calcmode="lin" valueType="num">
                                      <p:cBhvr additive="base">
                                        <p:cTn id="52" dur="500" fill="hold"/>
                                        <p:tgtEl>
                                          <p:spTgt spid="23"/>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0-#ppt_w/2"/>
                                          </p:val>
                                        </p:tav>
                                        <p:tav tm="100000">
                                          <p:val>
                                            <p:strVal val="#ppt_x"/>
                                          </p:val>
                                        </p:tav>
                                      </p:tavLst>
                                    </p:anim>
                                    <p:anim calcmode="lin" valueType="num">
                                      <p:cBhvr additive="base">
                                        <p:cTn id="5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35"/>
                                        </p:tgtEl>
                                        <p:attrNameLst>
                                          <p:attrName>style.visibility</p:attrName>
                                        </p:attrNameLst>
                                      </p:cBhvr>
                                      <p:to>
                                        <p:strVal val="visible"/>
                                      </p:to>
                                    </p:set>
                                    <p:anim calcmode="lin" valueType="num">
                                      <p:cBhvr additive="base">
                                        <p:cTn id="61" dur="500" fill="hold"/>
                                        <p:tgtEl>
                                          <p:spTgt spid="35"/>
                                        </p:tgtEl>
                                        <p:attrNameLst>
                                          <p:attrName>ppt_x</p:attrName>
                                        </p:attrNameLst>
                                      </p:cBhvr>
                                      <p:tavLst>
                                        <p:tav tm="0">
                                          <p:val>
                                            <p:strVal val="0-#ppt_w/2"/>
                                          </p:val>
                                        </p:tav>
                                        <p:tav tm="100000">
                                          <p:val>
                                            <p:strVal val="#ppt_x"/>
                                          </p:val>
                                        </p:tav>
                                      </p:tavLst>
                                    </p:anim>
                                    <p:anim calcmode="lin" valueType="num">
                                      <p:cBhvr additive="base">
                                        <p:cTn id="62" dur="500" fill="hold"/>
                                        <p:tgtEl>
                                          <p:spTgt spid="35"/>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0-#ppt_w/2"/>
                                          </p:val>
                                        </p:tav>
                                        <p:tav tm="100000">
                                          <p:val>
                                            <p:strVal val="#ppt_x"/>
                                          </p:val>
                                        </p:tav>
                                      </p:tavLst>
                                    </p:anim>
                                    <p:anim calcmode="lin" valueType="num">
                                      <p:cBhvr additive="base">
                                        <p:cTn id="66" dur="500" fill="hold"/>
                                        <p:tgtEl>
                                          <p:spTgt spid="19"/>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additive="base">
                                        <p:cTn id="69" dur="500" fill="hold"/>
                                        <p:tgtEl>
                                          <p:spTgt spid="24"/>
                                        </p:tgtEl>
                                        <p:attrNameLst>
                                          <p:attrName>ppt_x</p:attrName>
                                        </p:attrNameLst>
                                      </p:cBhvr>
                                      <p:tavLst>
                                        <p:tav tm="0">
                                          <p:val>
                                            <p:strVal val="0-#ppt_w/2"/>
                                          </p:val>
                                        </p:tav>
                                        <p:tav tm="100000">
                                          <p:val>
                                            <p:strVal val="#ppt_x"/>
                                          </p:val>
                                        </p:tav>
                                      </p:tavLst>
                                    </p:anim>
                                    <p:anim calcmode="lin" valueType="num">
                                      <p:cBhvr additive="base">
                                        <p:cTn id="70" dur="500" fill="hold"/>
                                        <p:tgtEl>
                                          <p:spTgt spid="24"/>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cBhvr additive="base">
                                        <p:cTn id="73" dur="500" fill="hold"/>
                                        <p:tgtEl>
                                          <p:spTgt spid="30"/>
                                        </p:tgtEl>
                                        <p:attrNameLst>
                                          <p:attrName>ppt_x</p:attrName>
                                        </p:attrNameLst>
                                      </p:cBhvr>
                                      <p:tavLst>
                                        <p:tav tm="0">
                                          <p:val>
                                            <p:strVal val="0-#ppt_w/2"/>
                                          </p:val>
                                        </p:tav>
                                        <p:tav tm="100000">
                                          <p:val>
                                            <p:strVal val="#ppt_x"/>
                                          </p:val>
                                        </p:tav>
                                      </p:tavLst>
                                    </p:anim>
                                    <p:anim calcmode="lin" valueType="num">
                                      <p:cBhvr additive="base">
                                        <p:cTn id="74"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stCondLst>
                                    <p:cond delay="0"/>
                                  </p:stCondLst>
                                  <p:childTnLst>
                                    <p:set>
                                      <p:cBhvr>
                                        <p:cTn id="78" dur="1" fill="hold">
                                          <p:stCondLst>
                                            <p:cond delay="0"/>
                                          </p:stCondLst>
                                        </p:cTn>
                                        <p:tgtEl>
                                          <p:spTgt spid="37"/>
                                        </p:tgtEl>
                                        <p:attrNameLst>
                                          <p:attrName>style.visibility</p:attrName>
                                        </p:attrNameLst>
                                      </p:cBhvr>
                                      <p:to>
                                        <p:strVal val="visible"/>
                                      </p:to>
                                    </p:set>
                                    <p:anim calcmode="lin" valueType="num">
                                      <p:cBhvr additive="base">
                                        <p:cTn id="79" dur="500" fill="hold"/>
                                        <p:tgtEl>
                                          <p:spTgt spid="37"/>
                                        </p:tgtEl>
                                        <p:attrNameLst>
                                          <p:attrName>ppt_x</p:attrName>
                                        </p:attrNameLst>
                                      </p:cBhvr>
                                      <p:tavLst>
                                        <p:tav tm="0">
                                          <p:val>
                                            <p:strVal val="0-#ppt_w/2"/>
                                          </p:val>
                                        </p:tav>
                                        <p:tav tm="100000">
                                          <p:val>
                                            <p:strVal val="#ppt_x"/>
                                          </p:val>
                                        </p:tav>
                                      </p:tavLst>
                                    </p:anim>
                                    <p:anim calcmode="lin" valueType="num">
                                      <p:cBhvr additive="base">
                                        <p:cTn id="80" dur="500" fill="hold"/>
                                        <p:tgtEl>
                                          <p:spTgt spid="37"/>
                                        </p:tgtEl>
                                        <p:attrNameLst>
                                          <p:attrName>ppt_y</p:attrName>
                                        </p:attrNameLst>
                                      </p:cBhvr>
                                      <p:tavLst>
                                        <p:tav tm="0">
                                          <p:val>
                                            <p:strVal val="#ppt_y"/>
                                          </p:val>
                                        </p:tav>
                                        <p:tav tm="100000">
                                          <p:val>
                                            <p:strVal val="#ppt_y"/>
                                          </p:val>
                                        </p:tav>
                                      </p:tavLst>
                                    </p:anim>
                                  </p:childTnLst>
                                </p:cTn>
                              </p:par>
                              <p:par>
                                <p:cTn id="81" presetID="2" presetClass="entr" presetSubtype="8"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 calcmode="lin" valueType="num">
                                      <p:cBhvr additive="base">
                                        <p:cTn id="83" dur="500" fill="hold"/>
                                        <p:tgtEl>
                                          <p:spTgt spid="20"/>
                                        </p:tgtEl>
                                        <p:attrNameLst>
                                          <p:attrName>ppt_x</p:attrName>
                                        </p:attrNameLst>
                                      </p:cBhvr>
                                      <p:tavLst>
                                        <p:tav tm="0">
                                          <p:val>
                                            <p:strVal val="0-#ppt_w/2"/>
                                          </p:val>
                                        </p:tav>
                                        <p:tav tm="100000">
                                          <p:val>
                                            <p:strVal val="#ppt_x"/>
                                          </p:val>
                                        </p:tav>
                                      </p:tavLst>
                                    </p:anim>
                                    <p:anim calcmode="lin" valueType="num">
                                      <p:cBhvr additive="base">
                                        <p:cTn id="84" dur="500" fill="hold"/>
                                        <p:tgtEl>
                                          <p:spTgt spid="20"/>
                                        </p:tgtEl>
                                        <p:attrNameLst>
                                          <p:attrName>ppt_y</p:attrName>
                                        </p:attrNameLst>
                                      </p:cBhvr>
                                      <p:tavLst>
                                        <p:tav tm="0">
                                          <p:val>
                                            <p:strVal val="#ppt_y"/>
                                          </p:val>
                                        </p:tav>
                                        <p:tav tm="100000">
                                          <p:val>
                                            <p:strVal val="#ppt_y"/>
                                          </p:val>
                                        </p:tav>
                                      </p:tavLst>
                                    </p:anim>
                                  </p:childTnLst>
                                </p:cTn>
                              </p:par>
                              <p:par>
                                <p:cTn id="85" presetID="2" presetClass="entr" presetSubtype="8"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additive="base">
                                        <p:cTn id="87" dur="500" fill="hold"/>
                                        <p:tgtEl>
                                          <p:spTgt spid="26"/>
                                        </p:tgtEl>
                                        <p:attrNameLst>
                                          <p:attrName>ppt_x</p:attrName>
                                        </p:attrNameLst>
                                      </p:cBhvr>
                                      <p:tavLst>
                                        <p:tav tm="0">
                                          <p:val>
                                            <p:strVal val="0-#ppt_w/2"/>
                                          </p:val>
                                        </p:tav>
                                        <p:tav tm="100000">
                                          <p:val>
                                            <p:strVal val="#ppt_x"/>
                                          </p:val>
                                        </p:tav>
                                      </p:tavLst>
                                    </p:anim>
                                    <p:anim calcmode="lin" valueType="num">
                                      <p:cBhvr additive="base">
                                        <p:cTn id="88" dur="500" fill="hold"/>
                                        <p:tgtEl>
                                          <p:spTgt spid="26"/>
                                        </p:tgtEl>
                                        <p:attrNameLst>
                                          <p:attrName>ppt_y</p:attrName>
                                        </p:attrNameLst>
                                      </p:cBhvr>
                                      <p:tavLst>
                                        <p:tav tm="0">
                                          <p:val>
                                            <p:strVal val="#ppt_y"/>
                                          </p:val>
                                        </p:tav>
                                        <p:tav tm="100000">
                                          <p:val>
                                            <p:strVal val="#ppt_y"/>
                                          </p:val>
                                        </p:tav>
                                      </p:tavLst>
                                    </p:anim>
                                  </p:childTnLst>
                                </p:cTn>
                              </p:par>
                              <p:par>
                                <p:cTn id="89" presetID="2" presetClass="entr" presetSubtype="8" fill="hold" grpId="0" nodeType="withEffect">
                                  <p:stCondLst>
                                    <p:cond delay="0"/>
                                  </p:stCondLst>
                                  <p:childTnLst>
                                    <p:set>
                                      <p:cBhvr>
                                        <p:cTn id="90" dur="1" fill="hold">
                                          <p:stCondLst>
                                            <p:cond delay="0"/>
                                          </p:stCondLst>
                                        </p:cTn>
                                        <p:tgtEl>
                                          <p:spTgt spid="31"/>
                                        </p:tgtEl>
                                        <p:attrNameLst>
                                          <p:attrName>style.visibility</p:attrName>
                                        </p:attrNameLst>
                                      </p:cBhvr>
                                      <p:to>
                                        <p:strVal val="visible"/>
                                      </p:to>
                                    </p:set>
                                    <p:anim calcmode="lin" valueType="num">
                                      <p:cBhvr additive="base">
                                        <p:cTn id="91" dur="500" fill="hold"/>
                                        <p:tgtEl>
                                          <p:spTgt spid="31"/>
                                        </p:tgtEl>
                                        <p:attrNameLst>
                                          <p:attrName>ppt_x</p:attrName>
                                        </p:attrNameLst>
                                      </p:cBhvr>
                                      <p:tavLst>
                                        <p:tav tm="0">
                                          <p:val>
                                            <p:strVal val="0-#ppt_w/2"/>
                                          </p:val>
                                        </p:tav>
                                        <p:tav tm="100000">
                                          <p:val>
                                            <p:strVal val="#ppt_x"/>
                                          </p:val>
                                        </p:tav>
                                      </p:tavLst>
                                    </p:anim>
                                    <p:anim calcmode="lin" valueType="num">
                                      <p:cBhvr additive="base">
                                        <p:cTn id="9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8" grpId="0" animBg="1"/>
      <p:bldP spid="19" grpId="0" animBg="1"/>
      <p:bldP spid="20" grpId="0" animBg="1"/>
      <p:bldP spid="8" grpId="0"/>
      <p:bldP spid="22" grpId="0"/>
      <p:bldP spid="23" grpId="0"/>
      <p:bldP spid="24" grpId="0"/>
      <p:bldP spid="26" grpId="0"/>
      <p:bldP spid="10" grpId="0"/>
      <p:bldP spid="28" grpId="0"/>
      <p:bldP spid="29" grpId="0"/>
      <p:bldP spid="30"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show="0">
  <p:cSld>
    <p:bg>
      <p:bgPr>
        <a:solidFill>
          <a:srgbClr val="00833C"/>
        </a:solidFill>
        <a:effectLst/>
      </p:bgPr>
    </p:bg>
    <p:spTree>
      <p:nvGrpSpPr>
        <p:cNvPr id="1" name=""/>
        <p:cNvGrpSpPr/>
        <p:nvPr/>
      </p:nvGrpSpPr>
      <p:grpSpPr>
        <a:xfrm>
          <a:off x="0" y="0"/>
          <a:ext cx="0" cy="0"/>
          <a:chOff x="0" y="0"/>
          <a:chExt cx="0" cy="0"/>
        </a:xfrm>
      </p:grpSpPr>
      <p:sp>
        <p:nvSpPr>
          <p:cNvPr id="4" name="Ondertitel 2">
            <a:extLst>
              <a:ext uri="{FF2B5EF4-FFF2-40B4-BE49-F238E27FC236}">
                <a16:creationId xmlns:a16="http://schemas.microsoft.com/office/drawing/2014/main" id="{70D307E4-6FEE-5C43-86B9-ADF2353AF3C9}"/>
              </a:ext>
            </a:extLst>
          </p:cNvPr>
          <p:cNvSpPr txBox="1">
            <a:spLocks/>
          </p:cNvSpPr>
          <p:nvPr/>
        </p:nvSpPr>
        <p:spPr>
          <a:xfrm>
            <a:off x="611150" y="542166"/>
            <a:ext cx="3540064" cy="4313055"/>
          </a:xfrm>
          <a:prstGeom prst="rect">
            <a:avLst/>
          </a:prstGeom>
        </p:spPr>
        <p:txBody>
          <a:bodyPr vert="horz" lIns="91440" tIns="45720" rIns="91440" bIns="45720" rtlCol="0">
            <a:noAutofit/>
          </a:bodyPr>
          <a:lstStyle>
            <a:lvl1pPr marL="0" indent="0" algn="l" defTabSz="457200" rtl="0" eaLnBrk="1" latinLnBrk="0" hangingPunct="1">
              <a:lnSpc>
                <a:spcPts val="2400"/>
              </a:lnSpc>
              <a:spcBef>
                <a:spcPts val="0"/>
              </a:spcBef>
              <a:buFont typeface="Arial"/>
              <a:buNone/>
              <a:defRPr sz="2400" kern="1200">
                <a:solidFill>
                  <a:schemeClr val="bg1"/>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lvl="1" algn="l"/>
            <a:r>
              <a:rPr lang="nl-NL" sz="1100" dirty="0">
                <a:solidFill>
                  <a:schemeClr val="bg1"/>
                </a:solidFill>
                <a:cs typeface="Arial" panose="020B0604020202020204" pitchFamily="34" charset="0"/>
              </a:rPr>
              <a:t>Wanneer we een goed beeld hebben van de achtergrond en het doel van de bezoeker stellen we een programma vast of wordt een programma op maat gemaakt. Indien relevant, nodigen we voor het bezoek deelnemende commerciële bedrijven uit. Bedrijven zijn dus NIET verplicht om tijdens alle bezoeken permanent aanwezig te zijn. Ze bepalen zelf welke bezoeken relevant zijn. </a:t>
            </a:r>
          </a:p>
          <a:p>
            <a:pPr marL="0" lvl="1" algn="l"/>
            <a:endParaRPr lang="nl-NL" sz="1100" dirty="0">
              <a:solidFill>
                <a:schemeClr val="bg1"/>
              </a:solidFill>
              <a:cs typeface="Arial" panose="020B0604020202020204" pitchFamily="34" charset="0"/>
            </a:endParaRPr>
          </a:p>
          <a:p>
            <a:pPr marL="0" lvl="1" algn="l"/>
            <a:r>
              <a:rPr lang="nl-NL" sz="1100" dirty="0">
                <a:solidFill>
                  <a:schemeClr val="bg1"/>
                </a:solidFill>
                <a:cs typeface="Arial" panose="020B0604020202020204" pitchFamily="34" charset="0"/>
              </a:rPr>
              <a:t>Voor de deelnemende bedrijven zijn vaste en flexibele werkplekken beschikbaar. Hier kan op basis van abonnementsvorm gebruik van gemaakt worden met zogenaamd ‘trekkingsrecht’.</a:t>
            </a:r>
          </a:p>
          <a:p>
            <a:pPr marL="0" lvl="1" algn="l"/>
            <a:endParaRPr lang="nl-NL" sz="1100" dirty="0">
              <a:solidFill>
                <a:schemeClr val="bg1"/>
              </a:solidFill>
              <a:cs typeface="Arial" panose="020B0604020202020204" pitchFamily="34" charset="0"/>
            </a:endParaRPr>
          </a:p>
          <a:p>
            <a:pPr marL="0" lvl="1" algn="l"/>
            <a:r>
              <a:rPr lang="nl-NL" sz="1100" b="1" dirty="0" err="1">
                <a:solidFill>
                  <a:srgbClr val="FFF19B"/>
                </a:solidFill>
                <a:cs typeface="Arial" panose="020B0604020202020204" pitchFamily="34" charset="0"/>
              </a:rPr>
              <a:t>FoodX</a:t>
            </a:r>
            <a:r>
              <a:rPr lang="nl-NL" sz="1100" b="1" dirty="0">
                <a:solidFill>
                  <a:srgbClr val="FFF19B"/>
                </a:solidFill>
                <a:cs typeface="Arial" panose="020B0604020202020204" pitchFamily="34" charset="0"/>
              </a:rPr>
              <a:t> gaat zelf actief op zoek om relevante doelgroepen en events te ontvangen. Denk hierbij aan Food100, Food </a:t>
            </a:r>
            <a:r>
              <a:rPr lang="nl-NL" sz="1100" b="1" dirty="0" err="1">
                <a:solidFill>
                  <a:srgbClr val="FFF19B"/>
                </a:solidFill>
                <a:cs typeface="Arial" panose="020B0604020202020204" pitchFamily="34" charset="0"/>
              </a:rPr>
              <a:t>Inspiration</a:t>
            </a:r>
            <a:r>
              <a:rPr lang="nl-NL" sz="1100" b="1" dirty="0">
                <a:solidFill>
                  <a:srgbClr val="FFF19B"/>
                </a:solidFill>
                <a:cs typeface="Arial" panose="020B0604020202020204" pitchFamily="34" charset="0"/>
              </a:rPr>
              <a:t> Event en TED-X food </a:t>
            </a:r>
            <a:r>
              <a:rPr lang="nl-NL" sz="1100" b="1" dirty="0" err="1">
                <a:solidFill>
                  <a:srgbClr val="FFF19B"/>
                </a:solidFill>
                <a:cs typeface="Arial" panose="020B0604020202020204" pitchFamily="34" charset="0"/>
              </a:rPr>
              <a:t>talks</a:t>
            </a:r>
            <a:r>
              <a:rPr lang="nl-NL" sz="1100" b="1" dirty="0">
                <a:solidFill>
                  <a:srgbClr val="FFF19B"/>
                </a:solidFill>
                <a:cs typeface="Arial" panose="020B0604020202020204" pitchFamily="34" charset="0"/>
              </a:rPr>
              <a:t>. </a:t>
            </a:r>
          </a:p>
          <a:p>
            <a:pPr marL="0" lvl="1" algn="l"/>
            <a:endParaRPr lang="nl-NL" sz="1100" dirty="0">
              <a:solidFill>
                <a:schemeClr val="bg1"/>
              </a:solidFill>
              <a:cs typeface="Arial" panose="020B0604020202020204" pitchFamily="34" charset="0"/>
            </a:endParaRPr>
          </a:p>
          <a:p>
            <a:pPr marL="0" lvl="1" algn="l"/>
            <a:r>
              <a:rPr lang="nl-NL" sz="1100" dirty="0">
                <a:solidFill>
                  <a:schemeClr val="bg1"/>
                </a:solidFill>
                <a:cs typeface="Arial" panose="020B0604020202020204" pitchFamily="34" charset="0"/>
              </a:rPr>
              <a:t>Deelnemende bedrijven ontvangen periodiek een overzicht van de bezoekers, inclusief contactgegevens, interessegebied en eventuele gemaakte afspraken over opvolging. </a:t>
            </a:r>
          </a:p>
          <a:p>
            <a:pPr marL="0" lvl="1" algn="l"/>
            <a:endParaRPr lang="nl-NL" sz="1100" dirty="0">
              <a:solidFill>
                <a:schemeClr val="bg1"/>
              </a:solidFill>
              <a:cs typeface="Arial" panose="020B0604020202020204" pitchFamily="34" charset="0"/>
            </a:endParaRPr>
          </a:p>
          <a:p>
            <a:pPr marL="0" lvl="1" algn="l"/>
            <a:r>
              <a:rPr lang="nl-NL" sz="1100" dirty="0">
                <a:solidFill>
                  <a:schemeClr val="bg1"/>
                </a:solidFill>
                <a:cs typeface="Arial" panose="020B0604020202020204" pitchFamily="34" charset="0"/>
              </a:rPr>
              <a:t>We zijn op werkdagen geopend en op aanvraag ook tijdens weekenden beschikbaar. </a:t>
            </a:r>
          </a:p>
          <a:p>
            <a:pPr marL="0" lvl="1" algn="l"/>
            <a:endParaRPr lang="nl-NL" sz="1100" dirty="0">
              <a:solidFill>
                <a:schemeClr val="bg1"/>
              </a:solidFill>
              <a:cs typeface="Arial" panose="020B0604020202020204" pitchFamily="34" charset="0"/>
            </a:endParaRPr>
          </a:p>
        </p:txBody>
      </p:sp>
      <p:pic>
        <p:nvPicPr>
          <p:cNvPr id="6" name="Afbeelding 5" descr="Afbeelding met persoon, binnen&#10;&#10;Automatisch gegenereerde beschrijving">
            <a:extLst>
              <a:ext uri="{FF2B5EF4-FFF2-40B4-BE49-F238E27FC236}">
                <a16:creationId xmlns:a16="http://schemas.microsoft.com/office/drawing/2014/main" id="{2E8F8F98-AA82-044E-AD50-CFEC4C1F21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45781" y="1319002"/>
            <a:ext cx="2436377" cy="3654565"/>
          </a:xfrm>
          <a:prstGeom prst="rect">
            <a:avLst/>
          </a:prstGeom>
          <a:ln w="22225">
            <a:solidFill>
              <a:schemeClr val="bg1"/>
            </a:solidFill>
          </a:ln>
        </p:spPr>
      </p:pic>
      <p:pic>
        <p:nvPicPr>
          <p:cNvPr id="8" name="Afbeelding 7" descr="Afbeelding met persoon, binnen, staand, voorbereiden&#10;&#10;Automatisch gegenereerde beschrijving">
            <a:extLst>
              <a:ext uri="{FF2B5EF4-FFF2-40B4-BE49-F238E27FC236}">
                <a16:creationId xmlns:a16="http://schemas.microsoft.com/office/drawing/2014/main" id="{90582DD2-B6A5-584C-B15A-3E356EEFCD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145657"/>
            <a:ext cx="2973824" cy="1982549"/>
          </a:xfrm>
          <a:prstGeom prst="rect">
            <a:avLst/>
          </a:prstGeom>
          <a:ln w="22225">
            <a:solidFill>
              <a:schemeClr val="bg1"/>
            </a:solidFill>
          </a:ln>
        </p:spPr>
      </p:pic>
      <p:pic>
        <p:nvPicPr>
          <p:cNvPr id="9" name="Picture 10">
            <a:extLst>
              <a:ext uri="{FF2B5EF4-FFF2-40B4-BE49-F238E27FC236}">
                <a16:creationId xmlns:a16="http://schemas.microsoft.com/office/drawing/2014/main" id="{7E45415B-A3C7-4A49-B139-7E601D519D4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6341" t="24197"/>
          <a:stretch/>
        </p:blipFill>
        <p:spPr>
          <a:xfrm>
            <a:off x="4565073" y="2142060"/>
            <a:ext cx="1973781" cy="2257952"/>
          </a:xfrm>
          <a:prstGeom prst="rect">
            <a:avLst/>
          </a:prstGeom>
          <a:ln w="22225">
            <a:solidFill>
              <a:schemeClr val="bg1"/>
            </a:solidFill>
          </a:ln>
        </p:spPr>
      </p:pic>
    </p:spTree>
    <p:extLst>
      <p:ext uri="{BB962C8B-B14F-4D97-AF65-F5344CB8AC3E}">
        <p14:creationId xmlns:p14="http://schemas.microsoft.com/office/powerpoint/2010/main" val="168746632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833C"/>
        </a:solidFill>
        <a:effectLst/>
      </p:bgPr>
    </p:bg>
    <p:spTree>
      <p:nvGrpSpPr>
        <p:cNvPr id="1" name=""/>
        <p:cNvGrpSpPr/>
        <p:nvPr/>
      </p:nvGrpSpPr>
      <p:grpSpPr>
        <a:xfrm>
          <a:off x="0" y="0"/>
          <a:ext cx="0" cy="0"/>
          <a:chOff x="0" y="0"/>
          <a:chExt cx="0" cy="0"/>
        </a:xfrm>
      </p:grpSpPr>
      <p:sp>
        <p:nvSpPr>
          <p:cNvPr id="4" name="Ondertitel 2">
            <a:extLst>
              <a:ext uri="{FF2B5EF4-FFF2-40B4-BE49-F238E27FC236}">
                <a16:creationId xmlns:a16="http://schemas.microsoft.com/office/drawing/2014/main" id="{70D307E4-6FEE-5C43-86B9-ADF2353AF3C9}"/>
              </a:ext>
            </a:extLst>
          </p:cNvPr>
          <p:cNvSpPr txBox="1">
            <a:spLocks/>
          </p:cNvSpPr>
          <p:nvPr/>
        </p:nvSpPr>
        <p:spPr>
          <a:xfrm>
            <a:off x="611150" y="542166"/>
            <a:ext cx="3540064" cy="4313055"/>
          </a:xfrm>
          <a:prstGeom prst="rect">
            <a:avLst/>
          </a:prstGeom>
        </p:spPr>
        <p:txBody>
          <a:bodyPr vert="horz" lIns="91440" tIns="45720" rIns="91440" bIns="45720" rtlCol="0">
            <a:normAutofit/>
          </a:bodyPr>
          <a:lstStyle>
            <a:lvl1pPr marL="0" indent="0" algn="l" defTabSz="457200" rtl="0" eaLnBrk="1" latinLnBrk="0" hangingPunct="1">
              <a:lnSpc>
                <a:spcPts val="2400"/>
              </a:lnSpc>
              <a:spcBef>
                <a:spcPts val="0"/>
              </a:spcBef>
              <a:buFont typeface="Arial"/>
              <a:buNone/>
              <a:defRPr sz="2400" kern="1200">
                <a:solidFill>
                  <a:schemeClr val="bg1"/>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lvl="1" algn="l"/>
            <a:endParaRPr lang="nl-NL" sz="1000" dirty="0">
              <a:solidFill>
                <a:schemeClr val="bg1"/>
              </a:solidFill>
              <a:latin typeface="Arial" panose="020B0604020202020204" pitchFamily="34" charset="0"/>
              <a:cs typeface="Arial" panose="020B0604020202020204" pitchFamily="34" charset="0"/>
            </a:endParaRPr>
          </a:p>
        </p:txBody>
      </p:sp>
      <p:sp>
        <p:nvSpPr>
          <p:cNvPr id="7" name="Tekstvak 6">
            <a:extLst>
              <a:ext uri="{FF2B5EF4-FFF2-40B4-BE49-F238E27FC236}">
                <a16:creationId xmlns:a16="http://schemas.microsoft.com/office/drawing/2014/main" id="{24A83C65-F16D-4492-A442-813DF23797A6}"/>
              </a:ext>
            </a:extLst>
          </p:cNvPr>
          <p:cNvSpPr txBox="1"/>
          <p:nvPr/>
        </p:nvSpPr>
        <p:spPr>
          <a:xfrm>
            <a:off x="784058" y="1133850"/>
            <a:ext cx="3029355" cy="492443"/>
          </a:xfrm>
          <a:prstGeom prst="rect">
            <a:avLst/>
          </a:prstGeom>
          <a:noFill/>
        </p:spPr>
        <p:txBody>
          <a:bodyPr wrap="square">
            <a:spAutoFit/>
          </a:bodyPr>
          <a:lstStyle/>
          <a:p>
            <a:pPr marL="0" lvl="1" algn="ctr"/>
            <a:r>
              <a:rPr lang="nl-NL" sz="1400" b="1" dirty="0">
                <a:solidFill>
                  <a:srgbClr val="FFF19B"/>
                </a:solidFill>
                <a:cs typeface="Arial" panose="020B0604020202020204" pitchFamily="34" charset="0"/>
              </a:rPr>
              <a:t>Vast onderdeel partnership </a:t>
            </a:r>
          </a:p>
          <a:p>
            <a:pPr marL="0" lvl="1" algn="ctr"/>
            <a:r>
              <a:rPr lang="nl-NL" sz="1200" i="1" dirty="0">
                <a:solidFill>
                  <a:srgbClr val="FFF19B"/>
                </a:solidFill>
                <a:cs typeface="Arial" panose="020B0604020202020204" pitchFamily="34" charset="0"/>
              </a:rPr>
              <a:t>€ 7.500,- per jaar</a:t>
            </a:r>
          </a:p>
        </p:txBody>
      </p:sp>
      <p:sp>
        <p:nvSpPr>
          <p:cNvPr id="6" name="Tekstvak 5">
            <a:extLst>
              <a:ext uri="{FF2B5EF4-FFF2-40B4-BE49-F238E27FC236}">
                <a16:creationId xmlns:a16="http://schemas.microsoft.com/office/drawing/2014/main" id="{A0AA6BB6-E636-4E09-8978-16076AB2D28E}"/>
              </a:ext>
            </a:extLst>
          </p:cNvPr>
          <p:cNvSpPr txBox="1"/>
          <p:nvPr/>
        </p:nvSpPr>
        <p:spPr>
          <a:xfrm>
            <a:off x="1069844" y="1721111"/>
            <a:ext cx="3565881" cy="2462213"/>
          </a:xfrm>
          <a:prstGeom prst="rect">
            <a:avLst/>
          </a:prstGeom>
          <a:noFill/>
        </p:spPr>
        <p:txBody>
          <a:bodyPr wrap="square" rtlCol="0">
            <a:spAutoFit/>
          </a:bodyPr>
          <a:lstStyle/>
          <a:p>
            <a:pPr marL="171450" marR="85725" indent="-171450">
              <a:buClr>
                <a:srgbClr val="FFF19B"/>
              </a:buClr>
              <a:buFont typeface="Wingdings" panose="05000000000000000000" pitchFamily="2" charset="2"/>
              <a:buChar char="ü"/>
            </a:pPr>
            <a:r>
              <a:rPr lang="nl-NL" sz="1100" b="0" dirty="0">
                <a:solidFill>
                  <a:schemeClr val="bg1"/>
                </a:solidFill>
                <a:effectLst/>
              </a:rPr>
              <a:t>Gebruik ruimte (10 dagdelen)</a:t>
            </a:r>
          </a:p>
          <a:p>
            <a:pPr marL="171450" marR="85725" indent="-171450">
              <a:buClr>
                <a:srgbClr val="FFF19B"/>
              </a:buClr>
              <a:buFont typeface="Wingdings" panose="05000000000000000000" pitchFamily="2" charset="2"/>
              <a:buChar char="ü"/>
            </a:pPr>
            <a:r>
              <a:rPr lang="en-US" sz="1100" b="0" dirty="0" err="1">
                <a:solidFill>
                  <a:schemeClr val="bg1"/>
                </a:solidFill>
                <a:effectLst/>
              </a:rPr>
              <a:t>Professionele</a:t>
            </a:r>
            <a:r>
              <a:rPr lang="en-US" sz="1100" b="0" dirty="0">
                <a:solidFill>
                  <a:schemeClr val="bg1"/>
                </a:solidFill>
                <a:effectLst/>
              </a:rPr>
              <a:t> </a:t>
            </a:r>
            <a:r>
              <a:rPr lang="en-US" sz="1100" b="0" dirty="0" err="1">
                <a:solidFill>
                  <a:schemeClr val="bg1"/>
                </a:solidFill>
                <a:effectLst/>
              </a:rPr>
              <a:t>ontvangst</a:t>
            </a:r>
            <a:r>
              <a:rPr lang="en-US" sz="1100" b="0" dirty="0">
                <a:solidFill>
                  <a:schemeClr val="bg1"/>
                </a:solidFill>
                <a:effectLst/>
              </a:rPr>
              <a:t> door hostess</a:t>
            </a:r>
          </a:p>
          <a:p>
            <a:pPr marL="171450" marR="85725" indent="-171450">
              <a:buClr>
                <a:srgbClr val="FFF19B"/>
              </a:buClr>
              <a:buFont typeface="Wingdings" panose="05000000000000000000" pitchFamily="2" charset="2"/>
              <a:buChar char="ü"/>
            </a:pPr>
            <a:r>
              <a:rPr lang="en-US" sz="1100" b="0" dirty="0">
                <a:solidFill>
                  <a:schemeClr val="bg1"/>
                </a:solidFill>
                <a:effectLst/>
              </a:rPr>
              <a:t>360°presentatie incl. </a:t>
            </a:r>
            <a:r>
              <a:rPr lang="en-US" sz="1100" b="0" dirty="0" err="1">
                <a:solidFill>
                  <a:schemeClr val="bg1"/>
                </a:solidFill>
                <a:effectLst/>
              </a:rPr>
              <a:t>bedrijfslogo</a:t>
            </a:r>
            <a:endParaRPr lang="en-US" sz="1100" b="0" dirty="0">
              <a:solidFill>
                <a:schemeClr val="bg1"/>
              </a:solidFill>
              <a:effectLst/>
            </a:endParaRPr>
          </a:p>
          <a:p>
            <a:pPr marL="171450" marR="85725" indent="-171450">
              <a:buClr>
                <a:srgbClr val="FFF19B"/>
              </a:buClr>
              <a:buFont typeface="Wingdings" panose="05000000000000000000" pitchFamily="2" charset="2"/>
              <a:buChar char="ü"/>
            </a:pPr>
            <a:r>
              <a:rPr lang="nl-NL" sz="1100" b="0" dirty="0">
                <a:solidFill>
                  <a:schemeClr val="bg1"/>
                </a:solidFill>
                <a:effectLst/>
              </a:rPr>
              <a:t>Innovatieve versnapering</a:t>
            </a:r>
          </a:p>
          <a:p>
            <a:pPr marL="171450" marR="85725" indent="-171450">
              <a:buClr>
                <a:srgbClr val="FFF19B"/>
              </a:buClr>
              <a:buFont typeface="Wingdings" panose="05000000000000000000" pitchFamily="2" charset="2"/>
              <a:buChar char="ü"/>
            </a:pPr>
            <a:r>
              <a:rPr lang="nl-NL" sz="1100" b="0" dirty="0">
                <a:solidFill>
                  <a:schemeClr val="bg1"/>
                </a:solidFill>
                <a:effectLst/>
              </a:rPr>
              <a:t>Vermelding logo op ‘</a:t>
            </a:r>
            <a:r>
              <a:rPr lang="nl-NL" sz="1100" b="0" dirty="0" err="1">
                <a:solidFill>
                  <a:schemeClr val="bg1"/>
                </a:solidFill>
                <a:effectLst/>
              </a:rPr>
              <a:t>wall</a:t>
            </a:r>
            <a:r>
              <a:rPr lang="nl-NL" sz="1100" b="0" dirty="0">
                <a:solidFill>
                  <a:schemeClr val="bg1"/>
                </a:solidFill>
                <a:effectLst/>
              </a:rPr>
              <a:t> of </a:t>
            </a:r>
            <a:r>
              <a:rPr lang="nl-NL" sz="1100" b="0" dirty="0" err="1">
                <a:solidFill>
                  <a:schemeClr val="bg1"/>
                </a:solidFill>
                <a:effectLst/>
              </a:rPr>
              <a:t>fame</a:t>
            </a:r>
            <a:r>
              <a:rPr lang="nl-NL" sz="1100" b="0" dirty="0">
                <a:solidFill>
                  <a:schemeClr val="bg1"/>
                </a:solidFill>
                <a:effectLst/>
              </a:rPr>
              <a:t>’</a:t>
            </a:r>
          </a:p>
          <a:p>
            <a:pPr marL="171450" marR="85725" indent="-171450">
              <a:buClr>
                <a:srgbClr val="FFF19B"/>
              </a:buClr>
              <a:buFont typeface="Wingdings" panose="05000000000000000000" pitchFamily="2" charset="2"/>
              <a:buChar char="ü"/>
            </a:pPr>
            <a:r>
              <a:rPr lang="nl-NL" sz="1100" b="0" dirty="0">
                <a:solidFill>
                  <a:schemeClr val="bg1"/>
                </a:solidFill>
                <a:effectLst/>
              </a:rPr>
              <a:t>Inzicht in inkomende delegaties incl. mogelijkheid tot koppeling</a:t>
            </a:r>
          </a:p>
          <a:p>
            <a:pPr marL="171450" marR="85725" indent="-171450">
              <a:buClr>
                <a:srgbClr val="FFF19B"/>
              </a:buClr>
              <a:buFont typeface="Wingdings" panose="05000000000000000000" pitchFamily="2" charset="2"/>
              <a:buChar char="ü"/>
            </a:pPr>
            <a:r>
              <a:rPr lang="nl-NL" sz="1100" b="0" u="sng" dirty="0" err="1">
                <a:solidFill>
                  <a:schemeClr val="bg1"/>
                </a:solidFill>
                <a:effectLst/>
              </a:rPr>
              <a:t>Founding</a:t>
            </a:r>
            <a:r>
              <a:rPr lang="nl-NL" sz="1100" b="0" u="sng" dirty="0">
                <a:solidFill>
                  <a:schemeClr val="bg1"/>
                </a:solidFill>
                <a:effectLst/>
              </a:rPr>
              <a:t> partners</a:t>
            </a:r>
            <a:r>
              <a:rPr lang="nl-NL" sz="1100" b="0" dirty="0">
                <a:solidFill>
                  <a:schemeClr val="bg1"/>
                </a:solidFill>
                <a:effectLst/>
              </a:rPr>
              <a:t>: filmmateriaal partner in film (</a:t>
            </a:r>
            <a:r>
              <a:rPr lang="nl-NL" sz="1100" b="0" i="1" dirty="0">
                <a:solidFill>
                  <a:schemeClr val="bg1"/>
                </a:solidFill>
                <a:effectLst/>
              </a:rPr>
              <a:t>indien mogelijk en non-</a:t>
            </a:r>
            <a:r>
              <a:rPr lang="nl-NL" sz="1100" b="0" i="1" dirty="0" err="1">
                <a:solidFill>
                  <a:schemeClr val="bg1"/>
                </a:solidFill>
                <a:effectLst/>
              </a:rPr>
              <a:t>branded</a:t>
            </a:r>
            <a:r>
              <a:rPr lang="nl-NL" sz="1100" b="0" i="1" dirty="0">
                <a:solidFill>
                  <a:schemeClr val="bg1"/>
                </a:solidFill>
                <a:effectLst/>
              </a:rPr>
              <a:t>)</a:t>
            </a:r>
            <a:r>
              <a:rPr lang="nl-NL" sz="1100" b="0" dirty="0">
                <a:solidFill>
                  <a:schemeClr val="bg1"/>
                </a:solidFill>
                <a:effectLst/>
              </a:rPr>
              <a:t> </a:t>
            </a:r>
          </a:p>
          <a:p>
            <a:pPr marL="171450" marR="85725" indent="-171450">
              <a:buClr>
                <a:srgbClr val="FFF19B"/>
              </a:buClr>
              <a:buFont typeface="Wingdings" panose="05000000000000000000" pitchFamily="2" charset="2"/>
              <a:buChar char="ü"/>
            </a:pPr>
            <a:endParaRPr lang="nl-NL" sz="1100" b="0" dirty="0">
              <a:solidFill>
                <a:schemeClr val="bg1"/>
              </a:solidFill>
              <a:effectLst/>
            </a:endParaRPr>
          </a:p>
          <a:p>
            <a:pPr marL="171450" marR="85725" indent="-171450">
              <a:buClr>
                <a:srgbClr val="FFF19B"/>
              </a:buClr>
              <a:buFont typeface="Wingdings" panose="05000000000000000000" pitchFamily="2" charset="2"/>
              <a:buChar char="ü"/>
            </a:pPr>
            <a:endParaRPr lang="nl-NL" sz="1100" dirty="0">
              <a:solidFill>
                <a:schemeClr val="bg1"/>
              </a:solidFill>
              <a:latin typeface="+mj-lt"/>
              <a:ea typeface="Arial" panose="020B0604020202020204" pitchFamily="34" charset="0"/>
              <a:cs typeface="Times New Roman" panose="02020603050405020304" pitchFamily="18" charset="0"/>
            </a:endParaRPr>
          </a:p>
          <a:p>
            <a:pPr marL="171450" marR="85725" indent="-171450">
              <a:buClr>
                <a:srgbClr val="FFF19B"/>
              </a:buClr>
              <a:buFont typeface="Wingdings" panose="05000000000000000000" pitchFamily="2" charset="2"/>
              <a:buChar char="ü"/>
            </a:pPr>
            <a:endParaRPr lang="nl-NL" sz="1100" dirty="0">
              <a:solidFill>
                <a:schemeClr val="bg1"/>
              </a:solidFill>
              <a:latin typeface="+mj-lt"/>
              <a:ea typeface="Arial" panose="020B0604020202020204" pitchFamily="34" charset="0"/>
              <a:cs typeface="Times New Roman" panose="02020603050405020304" pitchFamily="18" charset="0"/>
            </a:endParaRPr>
          </a:p>
          <a:p>
            <a:pPr marL="171450" marR="85725" indent="-171450">
              <a:buClr>
                <a:srgbClr val="FFF19B"/>
              </a:buClr>
              <a:buFont typeface="Wingdings" panose="05000000000000000000" pitchFamily="2" charset="2"/>
              <a:buChar char="ü"/>
            </a:pPr>
            <a:r>
              <a:rPr lang="nl-NL" sz="1100" b="0" dirty="0">
                <a:solidFill>
                  <a:schemeClr val="bg1"/>
                </a:solidFill>
                <a:effectLst/>
                <a:latin typeface="+mj-lt"/>
                <a:ea typeface="Arial" panose="020B0604020202020204" pitchFamily="34" charset="0"/>
                <a:cs typeface="Times New Roman" panose="02020603050405020304" pitchFamily="18" charset="0"/>
              </a:rPr>
              <a:t>Bezoek aan de thema-attractie WFC Experience</a:t>
            </a:r>
          </a:p>
          <a:p>
            <a:pPr marL="171450" marR="85725" indent="-171450" algn="l">
              <a:buClr>
                <a:srgbClr val="FFF19B"/>
              </a:buClr>
              <a:buFont typeface="Wingdings" panose="05000000000000000000" pitchFamily="2" charset="2"/>
              <a:buChar char="ü"/>
            </a:pPr>
            <a:endParaRPr lang="nl-NL" sz="1100" dirty="0">
              <a:solidFill>
                <a:schemeClr val="bg1"/>
              </a:solidFill>
              <a:effectLst/>
              <a:latin typeface="+mj-lt"/>
              <a:ea typeface="Arial" panose="020B0604020202020204" pitchFamily="34" charset="0"/>
              <a:cs typeface="Times New Roman" panose="02020603050405020304" pitchFamily="18" charset="0"/>
            </a:endParaRPr>
          </a:p>
        </p:txBody>
      </p:sp>
      <p:sp>
        <p:nvSpPr>
          <p:cNvPr id="13" name="Tekstvak 12">
            <a:extLst>
              <a:ext uri="{FF2B5EF4-FFF2-40B4-BE49-F238E27FC236}">
                <a16:creationId xmlns:a16="http://schemas.microsoft.com/office/drawing/2014/main" id="{B976E24F-3153-4DCF-AF2D-EE12BBA43969}"/>
              </a:ext>
            </a:extLst>
          </p:cNvPr>
          <p:cNvSpPr txBox="1"/>
          <p:nvPr/>
        </p:nvSpPr>
        <p:spPr>
          <a:xfrm>
            <a:off x="5204893" y="1133850"/>
            <a:ext cx="2670722" cy="492443"/>
          </a:xfrm>
          <a:prstGeom prst="rect">
            <a:avLst/>
          </a:prstGeom>
          <a:noFill/>
        </p:spPr>
        <p:txBody>
          <a:bodyPr wrap="square">
            <a:spAutoFit/>
          </a:bodyPr>
          <a:lstStyle/>
          <a:p>
            <a:pPr marL="0" lvl="1" algn="ctr"/>
            <a:r>
              <a:rPr lang="nl-NL" sz="1400" b="1" dirty="0">
                <a:solidFill>
                  <a:srgbClr val="FFF19B"/>
                </a:solidFill>
                <a:cs typeface="Arial" panose="020B0604020202020204" pitchFamily="34" charset="0"/>
              </a:rPr>
              <a:t>Additionele mogelijkheden</a:t>
            </a:r>
          </a:p>
          <a:p>
            <a:pPr marL="0" lvl="1" algn="ctr"/>
            <a:r>
              <a:rPr lang="nl-NL" sz="1200" i="1" dirty="0">
                <a:solidFill>
                  <a:srgbClr val="FFF19B"/>
                </a:solidFill>
                <a:cs typeface="Arial" panose="020B0604020202020204" pitchFamily="34" charset="0"/>
              </a:rPr>
              <a:t>Prijs op aanvraag</a:t>
            </a:r>
          </a:p>
        </p:txBody>
      </p:sp>
      <p:sp>
        <p:nvSpPr>
          <p:cNvPr id="14" name="Tekstvak 13">
            <a:extLst>
              <a:ext uri="{FF2B5EF4-FFF2-40B4-BE49-F238E27FC236}">
                <a16:creationId xmlns:a16="http://schemas.microsoft.com/office/drawing/2014/main" id="{CC0614F8-ABB5-443E-88B4-AA8AABE77194}"/>
              </a:ext>
            </a:extLst>
          </p:cNvPr>
          <p:cNvSpPr txBox="1"/>
          <p:nvPr/>
        </p:nvSpPr>
        <p:spPr>
          <a:xfrm>
            <a:off x="4830149" y="1722472"/>
            <a:ext cx="3804565" cy="2970044"/>
          </a:xfrm>
          <a:prstGeom prst="rect">
            <a:avLst/>
          </a:prstGeom>
          <a:noFill/>
        </p:spPr>
        <p:txBody>
          <a:bodyPr wrap="square" rtlCol="0">
            <a:spAutoFit/>
          </a:bodyPr>
          <a:lstStyle/>
          <a:p>
            <a:pPr marL="171450" marR="82296" indent="-171450" algn="l" rtl="0" eaLnBrk="1" fontAlgn="t" latinLnBrk="0" hangingPunct="1">
              <a:spcBef>
                <a:spcPts val="0"/>
              </a:spcBef>
              <a:spcAft>
                <a:spcPts val="0"/>
              </a:spcAft>
              <a:buClr>
                <a:srgbClr val="FFF19B"/>
              </a:buClr>
              <a:buSzPct val="125000"/>
              <a:buFont typeface="Arial" panose="020B0604020202020204" pitchFamily="34" charset="0"/>
              <a:buChar char="•"/>
            </a:pPr>
            <a:r>
              <a:rPr lang="nl-NL" sz="1100" i="0" u="none" strike="noStrike" kern="1200" dirty="0">
                <a:solidFill>
                  <a:srgbClr val="FFFFFF"/>
                </a:solidFill>
                <a:effectLst/>
              </a:rPr>
              <a:t>Productie </a:t>
            </a:r>
            <a:r>
              <a:rPr lang="nl-NL" sz="1100" i="0" u="none" strike="noStrike" kern="1200" dirty="0" err="1">
                <a:solidFill>
                  <a:srgbClr val="FFFFFF"/>
                </a:solidFill>
                <a:effectLst/>
              </a:rPr>
              <a:t>custom</a:t>
            </a:r>
            <a:r>
              <a:rPr lang="nl-NL" sz="1100" i="0" u="none" strike="noStrike" kern="1200" dirty="0">
                <a:solidFill>
                  <a:srgbClr val="FFFFFF"/>
                </a:solidFill>
                <a:effectLst/>
              </a:rPr>
              <a:t>-made </a:t>
            </a:r>
            <a:r>
              <a:rPr lang="en-US" sz="1100" i="0" u="none" strike="noStrike" kern="1200" dirty="0">
                <a:solidFill>
                  <a:srgbClr val="FFFFFF"/>
                </a:solidFill>
                <a:effectLst/>
              </a:rPr>
              <a:t>360°bedrijfsfilm</a:t>
            </a:r>
            <a:endParaRPr lang="nl-NL" sz="1100" i="0" u="none" strike="noStrike" dirty="0">
              <a:effectLst/>
            </a:endParaRPr>
          </a:p>
          <a:p>
            <a:pPr marL="171450" marR="82296" indent="-171450" algn="l" rtl="0" eaLnBrk="1" fontAlgn="t" latinLnBrk="0" hangingPunct="1">
              <a:spcBef>
                <a:spcPts val="0"/>
              </a:spcBef>
              <a:spcAft>
                <a:spcPts val="0"/>
              </a:spcAft>
              <a:buClr>
                <a:srgbClr val="FFF19B"/>
              </a:buClr>
              <a:buSzPct val="125000"/>
              <a:buFont typeface="Arial" panose="020B0604020202020204" pitchFamily="34" charset="0"/>
              <a:buChar char="•"/>
            </a:pPr>
            <a:r>
              <a:rPr lang="nl-NL" sz="1100" i="0" u="none" strike="noStrike" kern="1200" dirty="0">
                <a:solidFill>
                  <a:srgbClr val="FFFFFF"/>
                </a:solidFill>
                <a:effectLst/>
              </a:rPr>
              <a:t>Diverse cateringarrangementen zoals innovatie-</a:t>
            </a:r>
            <a:r>
              <a:rPr lang="nl-NL" sz="1100" i="0" u="none" strike="noStrike" kern="1200" dirty="0" err="1">
                <a:solidFill>
                  <a:srgbClr val="FFFFFF"/>
                </a:solidFill>
                <a:effectLst/>
              </a:rPr>
              <a:t>tastings</a:t>
            </a:r>
            <a:endParaRPr lang="nl-NL" sz="1100" i="0" u="none" strike="noStrike" dirty="0">
              <a:effectLst/>
            </a:endParaRPr>
          </a:p>
          <a:p>
            <a:pPr marL="171450" marR="82296" indent="-171450" algn="l" rtl="0" eaLnBrk="1" fontAlgn="t" latinLnBrk="0" hangingPunct="1">
              <a:spcBef>
                <a:spcPts val="0"/>
              </a:spcBef>
              <a:spcAft>
                <a:spcPts val="0"/>
              </a:spcAft>
              <a:buClr>
                <a:srgbClr val="FFF19B"/>
              </a:buClr>
              <a:buSzPct val="125000"/>
              <a:buFont typeface="Arial" panose="020B0604020202020204" pitchFamily="34" charset="0"/>
              <a:buChar char="•"/>
            </a:pPr>
            <a:r>
              <a:rPr lang="nl-NL" sz="1100" i="0" u="none" strike="noStrike" kern="1200" dirty="0">
                <a:solidFill>
                  <a:srgbClr val="FFFFFF"/>
                </a:solidFill>
                <a:effectLst/>
              </a:rPr>
              <a:t>Kookdemo met eigen producten </a:t>
            </a:r>
            <a:endParaRPr lang="nl-NL" sz="1100" i="0" u="none" strike="noStrike" dirty="0">
              <a:effectLst/>
            </a:endParaRPr>
          </a:p>
          <a:p>
            <a:pPr marL="171450" marR="82296" indent="-171450" algn="l" rtl="0" eaLnBrk="1" fontAlgn="t" latinLnBrk="0" hangingPunct="1">
              <a:spcBef>
                <a:spcPts val="0"/>
              </a:spcBef>
              <a:spcAft>
                <a:spcPts val="0"/>
              </a:spcAft>
              <a:buClr>
                <a:srgbClr val="FFF19B"/>
              </a:buClr>
              <a:buSzPct val="125000"/>
              <a:buFont typeface="Arial" panose="020B0604020202020204" pitchFamily="34" charset="0"/>
              <a:buChar char="•"/>
            </a:pPr>
            <a:r>
              <a:rPr lang="nl-NL" sz="1100" i="0" u="none" strike="noStrike" kern="1200" dirty="0">
                <a:solidFill>
                  <a:srgbClr val="FFFFFF"/>
                </a:solidFill>
                <a:effectLst/>
              </a:rPr>
              <a:t>Break-outsessies in aanpalende vergaderruimtes</a:t>
            </a:r>
            <a:endParaRPr lang="nl-NL" sz="1100" i="0" u="none" strike="noStrike" dirty="0">
              <a:effectLst/>
            </a:endParaRPr>
          </a:p>
          <a:p>
            <a:pPr marL="171450" marR="82296" indent="-171450" algn="l" rtl="0" eaLnBrk="1" fontAlgn="t" latinLnBrk="0" hangingPunct="1">
              <a:spcBef>
                <a:spcPts val="0"/>
              </a:spcBef>
              <a:spcAft>
                <a:spcPts val="0"/>
              </a:spcAft>
              <a:buClr>
                <a:srgbClr val="FFF19B"/>
              </a:buClr>
              <a:buSzPct val="125000"/>
              <a:buFont typeface="Arial" panose="020B0604020202020204" pitchFamily="34" charset="0"/>
              <a:buChar char="•"/>
            </a:pPr>
            <a:r>
              <a:rPr lang="nl-NL" sz="1100" i="0" u="none" strike="noStrike" kern="1200" dirty="0">
                <a:solidFill>
                  <a:srgbClr val="FFFFFF"/>
                </a:solidFill>
                <a:effectLst/>
              </a:rPr>
              <a:t>Gastsprekers uit (</a:t>
            </a:r>
            <a:r>
              <a:rPr lang="nl-NL" sz="1100" i="0" u="none" strike="noStrike" kern="1200" dirty="0" err="1">
                <a:solidFill>
                  <a:srgbClr val="FFFFFF"/>
                </a:solidFill>
                <a:effectLst/>
              </a:rPr>
              <a:t>Foodvalley</a:t>
            </a:r>
            <a:r>
              <a:rPr lang="nl-NL" sz="1100" i="0" u="none" strike="noStrike" kern="1200" dirty="0">
                <a:solidFill>
                  <a:srgbClr val="FFFFFF"/>
                </a:solidFill>
                <a:effectLst/>
              </a:rPr>
              <a:t>) ecosysteem</a:t>
            </a:r>
            <a:endParaRPr lang="nl-NL" sz="1100" i="0" u="none" strike="noStrike" dirty="0">
              <a:effectLst/>
            </a:endParaRPr>
          </a:p>
          <a:p>
            <a:pPr marL="171450" marR="82296" indent="-171450" algn="l" rtl="0" eaLnBrk="1" fontAlgn="t" latinLnBrk="0" hangingPunct="1">
              <a:spcBef>
                <a:spcPts val="0"/>
              </a:spcBef>
              <a:spcAft>
                <a:spcPts val="0"/>
              </a:spcAft>
              <a:buClr>
                <a:srgbClr val="FFF19B"/>
              </a:buClr>
              <a:buSzPct val="125000"/>
              <a:buFont typeface="Arial" panose="020B0604020202020204" pitchFamily="34" charset="0"/>
              <a:buChar char="•"/>
            </a:pPr>
            <a:r>
              <a:rPr lang="nl-NL" sz="1100" i="0" u="none" strike="noStrike" kern="1200" dirty="0">
                <a:solidFill>
                  <a:srgbClr val="FFFFFF"/>
                </a:solidFill>
                <a:effectLst/>
              </a:rPr>
              <a:t>Thema tours op maat, bijvoorbeeld rond: duurzaamheid, gezondheid, slimme technologie, landbouw van de toekomst</a:t>
            </a:r>
            <a:endParaRPr lang="nl-NL" sz="1100" i="0" u="none" strike="noStrike" dirty="0">
              <a:effectLst/>
            </a:endParaRPr>
          </a:p>
          <a:p>
            <a:pPr marL="171450" marR="82296" indent="-171450" algn="l" rtl="0" eaLnBrk="1" fontAlgn="t" latinLnBrk="0" hangingPunct="1">
              <a:spcBef>
                <a:spcPts val="0"/>
              </a:spcBef>
              <a:spcAft>
                <a:spcPts val="0"/>
              </a:spcAft>
              <a:buClr>
                <a:srgbClr val="FFF19B"/>
              </a:buClr>
              <a:buSzPct val="125000"/>
              <a:buFont typeface="Arial" panose="020B0604020202020204" pitchFamily="34" charset="0"/>
              <a:buChar char="•"/>
            </a:pPr>
            <a:r>
              <a:rPr lang="nl-NL" sz="1100" i="0" u="none" strike="noStrike" kern="1200" dirty="0">
                <a:solidFill>
                  <a:srgbClr val="FFFFFF"/>
                </a:solidFill>
                <a:effectLst/>
              </a:rPr>
              <a:t>Meeting met </a:t>
            </a:r>
            <a:r>
              <a:rPr lang="nl-NL" sz="1100" i="0" u="none" strike="noStrike" kern="1200" dirty="0" err="1">
                <a:solidFill>
                  <a:srgbClr val="FFFFFF"/>
                </a:solidFill>
                <a:effectLst/>
              </a:rPr>
              <a:t>start-ups</a:t>
            </a:r>
            <a:endParaRPr lang="nl-NL" sz="1100" i="0" u="none" strike="noStrike" kern="1200" dirty="0">
              <a:solidFill>
                <a:srgbClr val="FFFFFF"/>
              </a:solidFill>
              <a:effectLst/>
            </a:endParaRPr>
          </a:p>
          <a:p>
            <a:pPr marL="171450" marR="82296" indent="-171450" algn="l" rtl="0" eaLnBrk="1" fontAlgn="t" latinLnBrk="0" hangingPunct="1">
              <a:spcBef>
                <a:spcPts val="0"/>
              </a:spcBef>
              <a:spcAft>
                <a:spcPts val="0"/>
              </a:spcAft>
              <a:buClr>
                <a:srgbClr val="FFF19B"/>
              </a:buClr>
              <a:buSzPct val="125000"/>
              <a:buFont typeface="Arial" panose="020B0604020202020204" pitchFamily="34" charset="0"/>
              <a:buChar char="•"/>
            </a:pPr>
            <a:endParaRPr lang="nl-NL" sz="1100" dirty="0">
              <a:solidFill>
                <a:srgbClr val="FFFFFF"/>
              </a:solidFill>
            </a:endParaRPr>
          </a:p>
          <a:p>
            <a:pPr marL="171450" marR="82296" indent="-171450" algn="l" rtl="0" eaLnBrk="1" fontAlgn="t" latinLnBrk="0" hangingPunct="1">
              <a:spcBef>
                <a:spcPts val="0"/>
              </a:spcBef>
              <a:spcAft>
                <a:spcPts val="0"/>
              </a:spcAft>
              <a:buClr>
                <a:srgbClr val="FFF19B"/>
              </a:buClr>
              <a:buSzPct val="125000"/>
              <a:buFont typeface="Arial" panose="020B0604020202020204" pitchFamily="34" charset="0"/>
              <a:buChar char="•"/>
            </a:pPr>
            <a:endParaRPr lang="nl-NL" sz="1100" i="0" u="none" strike="noStrike" dirty="0">
              <a:solidFill>
                <a:srgbClr val="FFFFFF"/>
              </a:solidFill>
              <a:effectLst/>
            </a:endParaRPr>
          </a:p>
          <a:p>
            <a:pPr marL="171450" marR="82296" indent="-171450" algn="l" rtl="0" eaLnBrk="1" fontAlgn="t" latinLnBrk="0" hangingPunct="1">
              <a:spcBef>
                <a:spcPts val="0"/>
              </a:spcBef>
              <a:spcAft>
                <a:spcPts val="0"/>
              </a:spcAft>
              <a:buClr>
                <a:srgbClr val="FFF19B"/>
              </a:buClr>
              <a:buSzPct val="125000"/>
              <a:buFont typeface="Arial" panose="020B0604020202020204" pitchFamily="34" charset="0"/>
              <a:buChar char="•"/>
            </a:pPr>
            <a:endParaRPr lang="nl-NL" sz="1100" i="0" u="none" strike="noStrike" dirty="0">
              <a:solidFill>
                <a:srgbClr val="FFFFFF"/>
              </a:solidFill>
              <a:effectLst/>
            </a:endParaRPr>
          </a:p>
          <a:p>
            <a:pPr marL="171450" marR="82296" indent="-171450" algn="l" rtl="0" eaLnBrk="1" fontAlgn="t" latinLnBrk="0" hangingPunct="1">
              <a:spcBef>
                <a:spcPts val="0"/>
              </a:spcBef>
              <a:spcAft>
                <a:spcPts val="0"/>
              </a:spcAft>
              <a:buClr>
                <a:srgbClr val="FFF19B"/>
              </a:buClr>
              <a:buSzPct val="125000"/>
              <a:buFont typeface="Arial" panose="020B0604020202020204" pitchFamily="34" charset="0"/>
              <a:buChar char="•"/>
            </a:pPr>
            <a:endParaRPr lang="nl-NL" sz="1100" dirty="0">
              <a:solidFill>
                <a:srgbClr val="FFFFFF"/>
              </a:solidFill>
            </a:endParaRPr>
          </a:p>
          <a:p>
            <a:pPr marL="171450" marR="82296" indent="-171450" algn="l" rtl="0" eaLnBrk="1" fontAlgn="t" latinLnBrk="0" hangingPunct="1">
              <a:spcBef>
                <a:spcPts val="0"/>
              </a:spcBef>
              <a:spcAft>
                <a:spcPts val="0"/>
              </a:spcAft>
              <a:buClr>
                <a:srgbClr val="FFF19B"/>
              </a:buClr>
              <a:buSzPct val="125000"/>
              <a:buFont typeface="Arial" panose="020B0604020202020204" pitchFamily="34" charset="0"/>
              <a:buChar char="•"/>
            </a:pPr>
            <a:r>
              <a:rPr lang="nl-NL" sz="1100" i="0" u="none" strike="noStrike" kern="1200" dirty="0">
                <a:solidFill>
                  <a:srgbClr val="FFFFFF"/>
                </a:solidFill>
                <a:effectLst/>
              </a:rPr>
              <a:t>VIP arrangementen, zoals: arrangement Helene </a:t>
            </a:r>
            <a:r>
              <a:rPr lang="nl-NL" sz="1100" i="0" u="none" strike="noStrike" kern="1200" dirty="0" err="1">
                <a:solidFill>
                  <a:srgbClr val="FFFFFF"/>
                </a:solidFill>
                <a:effectLst/>
              </a:rPr>
              <a:t>Kröller</a:t>
            </a:r>
            <a:r>
              <a:rPr lang="nl-NL" sz="1100" i="0" u="none" strike="noStrike" kern="1200" dirty="0">
                <a:solidFill>
                  <a:srgbClr val="FFFFFF"/>
                </a:solidFill>
                <a:effectLst/>
              </a:rPr>
              <a:t> Moller of eigen theatervoorstelling</a:t>
            </a:r>
            <a:endParaRPr lang="nl-NL" sz="1100" i="0" u="none" strike="noStrike" dirty="0">
              <a:effectLst/>
            </a:endParaRPr>
          </a:p>
          <a:p>
            <a:pPr marL="171450" marR="82296" indent="-171450" algn="l" rtl="0" eaLnBrk="1" fontAlgn="t" latinLnBrk="0" hangingPunct="1">
              <a:spcBef>
                <a:spcPts val="0"/>
              </a:spcBef>
              <a:spcAft>
                <a:spcPts val="0"/>
              </a:spcAft>
              <a:buClr>
                <a:srgbClr val="FFF19B"/>
              </a:buClr>
              <a:buSzPct val="125000"/>
              <a:buFont typeface="Arial" panose="020B0604020202020204" pitchFamily="34" charset="0"/>
              <a:buChar char="•"/>
            </a:pPr>
            <a:r>
              <a:rPr lang="nl-NL" sz="1100" i="0" u="none" strike="noStrike" kern="1200" dirty="0">
                <a:solidFill>
                  <a:srgbClr val="FFFFFF"/>
                </a:solidFill>
                <a:effectLst/>
              </a:rPr>
              <a:t>Verhuur theater WFC Experience t.b.v. presentaties</a:t>
            </a:r>
            <a:endParaRPr lang="nl-NL" sz="1100" i="0" u="none" strike="noStrike" dirty="0">
              <a:effectLst/>
            </a:endParaRPr>
          </a:p>
          <a:p>
            <a:pPr marL="171450" marR="82296" indent="-171450" algn="l" rtl="0" eaLnBrk="1" fontAlgn="t" latinLnBrk="0" hangingPunct="1">
              <a:spcBef>
                <a:spcPts val="0"/>
              </a:spcBef>
              <a:spcAft>
                <a:spcPts val="0"/>
              </a:spcAft>
              <a:buClr>
                <a:srgbClr val="FFF19B"/>
              </a:buClr>
              <a:buSzPct val="125000"/>
              <a:buFont typeface="Arial" panose="020B0604020202020204" pitchFamily="34" charset="0"/>
              <a:buChar char="•"/>
            </a:pPr>
            <a:r>
              <a:rPr lang="nl-NL" sz="1100" i="0" u="none" strike="noStrike" kern="1200" dirty="0">
                <a:solidFill>
                  <a:srgbClr val="FFFFFF"/>
                </a:solidFill>
                <a:effectLst/>
              </a:rPr>
              <a:t>Reservering WFC Experience (buiten openingstijden)</a:t>
            </a:r>
            <a:endParaRPr lang="nl-NL" sz="1100" i="0" u="none" strike="noStrike" dirty="0">
              <a:effectLst/>
            </a:endParaRPr>
          </a:p>
        </p:txBody>
      </p:sp>
      <p:cxnSp>
        <p:nvCxnSpPr>
          <p:cNvPr id="11" name="Rechte verbindingslijn 10">
            <a:extLst>
              <a:ext uri="{FF2B5EF4-FFF2-40B4-BE49-F238E27FC236}">
                <a16:creationId xmlns:a16="http://schemas.microsoft.com/office/drawing/2014/main" id="{467E07F3-C788-4134-87BE-F6A73BA3B642}"/>
              </a:ext>
            </a:extLst>
          </p:cNvPr>
          <p:cNvCxnSpPr/>
          <p:nvPr/>
        </p:nvCxnSpPr>
        <p:spPr>
          <a:xfrm>
            <a:off x="1264268" y="3706014"/>
            <a:ext cx="6970162" cy="0"/>
          </a:xfrm>
          <a:prstGeom prst="line">
            <a:avLst/>
          </a:prstGeom>
          <a:ln w="28575">
            <a:solidFill>
              <a:srgbClr val="FFF19B"/>
            </a:solidFill>
            <a:prstDash val="dash"/>
          </a:ln>
        </p:spPr>
        <p:style>
          <a:lnRef idx="1">
            <a:schemeClr val="accent6"/>
          </a:lnRef>
          <a:fillRef idx="0">
            <a:schemeClr val="accent6"/>
          </a:fillRef>
          <a:effectRef idx="0">
            <a:schemeClr val="accent6"/>
          </a:effectRef>
          <a:fontRef idx="minor">
            <a:schemeClr val="tx1"/>
          </a:fontRef>
        </p:style>
      </p:cxnSp>
      <p:sp>
        <p:nvSpPr>
          <p:cNvPr id="15" name="Tekstvak 14">
            <a:extLst>
              <a:ext uri="{FF2B5EF4-FFF2-40B4-BE49-F238E27FC236}">
                <a16:creationId xmlns:a16="http://schemas.microsoft.com/office/drawing/2014/main" id="{0AA7A6A9-28BE-4B05-929B-8F07E869B082}"/>
              </a:ext>
            </a:extLst>
          </p:cNvPr>
          <p:cNvSpPr txBox="1"/>
          <p:nvPr/>
        </p:nvSpPr>
        <p:spPr>
          <a:xfrm>
            <a:off x="3710544" y="3575209"/>
            <a:ext cx="1798728" cy="261610"/>
          </a:xfrm>
          <a:prstGeom prst="rect">
            <a:avLst/>
          </a:prstGeom>
          <a:solidFill>
            <a:srgbClr val="00833C"/>
          </a:solidFill>
        </p:spPr>
        <p:txBody>
          <a:bodyPr wrap="square">
            <a:spAutoFit/>
          </a:bodyPr>
          <a:lstStyle/>
          <a:p>
            <a:pPr marL="0" lvl="1" algn="ctr"/>
            <a:r>
              <a:rPr lang="nl-NL" sz="1100" b="1" dirty="0">
                <a:solidFill>
                  <a:srgbClr val="FFF19B"/>
                </a:solidFill>
                <a:cs typeface="Arial" panose="020B0604020202020204" pitchFamily="34" charset="0"/>
              </a:rPr>
              <a:t>In de toekomst</a:t>
            </a:r>
          </a:p>
        </p:txBody>
      </p:sp>
      <p:pic>
        <p:nvPicPr>
          <p:cNvPr id="5" name="Afbeelding 4">
            <a:extLst>
              <a:ext uri="{FF2B5EF4-FFF2-40B4-BE49-F238E27FC236}">
                <a16:creationId xmlns:a16="http://schemas.microsoft.com/office/drawing/2014/main" id="{53177CB3-3DD5-466B-8184-3A97AAEEF15A}"/>
              </a:ext>
            </a:extLst>
          </p:cNvPr>
          <p:cNvPicPr>
            <a:picLocks noChangeAspect="1"/>
          </p:cNvPicPr>
          <p:nvPr/>
        </p:nvPicPr>
        <p:blipFill>
          <a:blip r:embed="rId3"/>
          <a:stretch>
            <a:fillRect/>
          </a:stretch>
        </p:blipFill>
        <p:spPr>
          <a:xfrm>
            <a:off x="937774" y="344578"/>
            <a:ext cx="4962574" cy="768163"/>
          </a:xfrm>
          <a:prstGeom prst="rect">
            <a:avLst/>
          </a:prstGeom>
        </p:spPr>
      </p:pic>
    </p:spTree>
    <p:extLst>
      <p:ext uri="{BB962C8B-B14F-4D97-AF65-F5344CB8AC3E}">
        <p14:creationId xmlns:p14="http://schemas.microsoft.com/office/powerpoint/2010/main" val="8970931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rgbClr val="00833C"/>
        </a:solidFill>
        <a:effectLst/>
      </p:bgPr>
    </p:bg>
    <p:spTree>
      <p:nvGrpSpPr>
        <p:cNvPr id="1" name=""/>
        <p:cNvGrpSpPr/>
        <p:nvPr/>
      </p:nvGrpSpPr>
      <p:grpSpPr>
        <a:xfrm>
          <a:off x="0" y="0"/>
          <a:ext cx="0" cy="0"/>
          <a:chOff x="0" y="0"/>
          <a:chExt cx="0" cy="0"/>
        </a:xfrm>
      </p:grpSpPr>
      <p:sp>
        <p:nvSpPr>
          <p:cNvPr id="4" name="Ondertitel 2">
            <a:extLst>
              <a:ext uri="{FF2B5EF4-FFF2-40B4-BE49-F238E27FC236}">
                <a16:creationId xmlns:a16="http://schemas.microsoft.com/office/drawing/2014/main" id="{70D307E4-6FEE-5C43-86B9-ADF2353AF3C9}"/>
              </a:ext>
            </a:extLst>
          </p:cNvPr>
          <p:cNvSpPr txBox="1">
            <a:spLocks/>
          </p:cNvSpPr>
          <p:nvPr/>
        </p:nvSpPr>
        <p:spPr>
          <a:xfrm>
            <a:off x="611150" y="542166"/>
            <a:ext cx="3540064" cy="4313055"/>
          </a:xfrm>
          <a:prstGeom prst="rect">
            <a:avLst/>
          </a:prstGeom>
        </p:spPr>
        <p:txBody>
          <a:bodyPr vert="horz" lIns="91440" tIns="45720" rIns="91440" bIns="45720" rtlCol="0">
            <a:normAutofit/>
          </a:bodyPr>
          <a:lstStyle>
            <a:lvl1pPr marL="0" indent="0" algn="l" defTabSz="457200" rtl="0" eaLnBrk="1" latinLnBrk="0" hangingPunct="1">
              <a:lnSpc>
                <a:spcPts val="2400"/>
              </a:lnSpc>
              <a:spcBef>
                <a:spcPts val="0"/>
              </a:spcBef>
              <a:buFont typeface="Arial"/>
              <a:buNone/>
              <a:defRPr sz="2400" kern="1200">
                <a:solidFill>
                  <a:schemeClr val="bg1"/>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lvl="1" algn="l"/>
            <a:endParaRPr lang="nl-NL" sz="1000" dirty="0">
              <a:solidFill>
                <a:schemeClr val="bg1"/>
              </a:solidFill>
              <a:latin typeface="Arial" panose="020B0604020202020204" pitchFamily="34" charset="0"/>
              <a:cs typeface="Arial" panose="020B0604020202020204" pitchFamily="34" charset="0"/>
            </a:endParaRPr>
          </a:p>
        </p:txBody>
      </p:sp>
      <p:sp>
        <p:nvSpPr>
          <p:cNvPr id="7" name="Tekstvak 6">
            <a:extLst>
              <a:ext uri="{FF2B5EF4-FFF2-40B4-BE49-F238E27FC236}">
                <a16:creationId xmlns:a16="http://schemas.microsoft.com/office/drawing/2014/main" id="{24A83C65-F16D-4492-A442-813DF23797A6}"/>
              </a:ext>
            </a:extLst>
          </p:cNvPr>
          <p:cNvSpPr txBox="1"/>
          <p:nvPr/>
        </p:nvSpPr>
        <p:spPr>
          <a:xfrm>
            <a:off x="784058" y="1133850"/>
            <a:ext cx="3029355" cy="492443"/>
          </a:xfrm>
          <a:prstGeom prst="rect">
            <a:avLst/>
          </a:prstGeom>
          <a:noFill/>
        </p:spPr>
        <p:txBody>
          <a:bodyPr wrap="square">
            <a:spAutoFit/>
          </a:bodyPr>
          <a:lstStyle/>
          <a:p>
            <a:pPr marL="0" lvl="1" algn="ctr"/>
            <a:r>
              <a:rPr lang="nl-NL" sz="1400" b="1" dirty="0">
                <a:solidFill>
                  <a:srgbClr val="FFF19B"/>
                </a:solidFill>
                <a:cs typeface="Arial" panose="020B0604020202020204" pitchFamily="34" charset="0"/>
              </a:rPr>
              <a:t>Losse boekingen</a:t>
            </a:r>
          </a:p>
          <a:p>
            <a:pPr marL="0" lvl="1" algn="ctr"/>
            <a:r>
              <a:rPr lang="nl-NL" sz="1200" i="1" dirty="0">
                <a:solidFill>
                  <a:srgbClr val="FFF19B"/>
                </a:solidFill>
                <a:cs typeface="Arial" panose="020B0604020202020204" pitchFamily="34" charset="0"/>
              </a:rPr>
              <a:t>€ XXX per dagdeel</a:t>
            </a:r>
          </a:p>
        </p:txBody>
      </p:sp>
      <p:pic>
        <p:nvPicPr>
          <p:cNvPr id="34" name="Afbeelding 33">
            <a:extLst>
              <a:ext uri="{FF2B5EF4-FFF2-40B4-BE49-F238E27FC236}">
                <a16:creationId xmlns:a16="http://schemas.microsoft.com/office/drawing/2014/main" id="{B4B7F9CE-E9CB-463F-B7C1-DEA179843681}"/>
              </a:ext>
            </a:extLst>
          </p:cNvPr>
          <p:cNvPicPr>
            <a:picLocks noChangeAspect="1"/>
          </p:cNvPicPr>
          <p:nvPr/>
        </p:nvPicPr>
        <p:blipFill>
          <a:blip r:embed="rId3"/>
          <a:stretch>
            <a:fillRect/>
          </a:stretch>
        </p:blipFill>
        <p:spPr>
          <a:xfrm>
            <a:off x="397520" y="292540"/>
            <a:ext cx="4102964" cy="768163"/>
          </a:xfrm>
          <a:prstGeom prst="rect">
            <a:avLst/>
          </a:prstGeom>
        </p:spPr>
      </p:pic>
      <p:sp>
        <p:nvSpPr>
          <p:cNvPr id="6" name="Tekstvak 5">
            <a:extLst>
              <a:ext uri="{FF2B5EF4-FFF2-40B4-BE49-F238E27FC236}">
                <a16:creationId xmlns:a16="http://schemas.microsoft.com/office/drawing/2014/main" id="{A0AA6BB6-E636-4E09-8978-16076AB2D28E}"/>
              </a:ext>
            </a:extLst>
          </p:cNvPr>
          <p:cNvSpPr txBox="1"/>
          <p:nvPr/>
        </p:nvSpPr>
        <p:spPr>
          <a:xfrm>
            <a:off x="1069844" y="1721111"/>
            <a:ext cx="3565881" cy="2462213"/>
          </a:xfrm>
          <a:prstGeom prst="rect">
            <a:avLst/>
          </a:prstGeom>
          <a:noFill/>
        </p:spPr>
        <p:txBody>
          <a:bodyPr wrap="square" rtlCol="0">
            <a:spAutoFit/>
          </a:bodyPr>
          <a:lstStyle/>
          <a:p>
            <a:pPr marL="171450" marR="85725" indent="-171450">
              <a:buClr>
                <a:srgbClr val="FFF19B"/>
              </a:buClr>
              <a:buFont typeface="Wingdings" panose="05000000000000000000" pitchFamily="2" charset="2"/>
              <a:buChar char="ü"/>
            </a:pPr>
            <a:r>
              <a:rPr lang="nl-NL" sz="1100" b="0" dirty="0">
                <a:solidFill>
                  <a:schemeClr val="bg1"/>
                </a:solidFill>
                <a:effectLst/>
              </a:rPr>
              <a:t>Gebruik ruimte (10 dagdelen)</a:t>
            </a:r>
          </a:p>
          <a:p>
            <a:pPr marL="171450" marR="85725" indent="-171450">
              <a:buClr>
                <a:srgbClr val="FFF19B"/>
              </a:buClr>
              <a:buFont typeface="Wingdings" panose="05000000000000000000" pitchFamily="2" charset="2"/>
              <a:buChar char="ü"/>
            </a:pPr>
            <a:r>
              <a:rPr lang="en-US" sz="1100" b="0" dirty="0" err="1">
                <a:solidFill>
                  <a:schemeClr val="bg1"/>
                </a:solidFill>
                <a:effectLst/>
              </a:rPr>
              <a:t>Professionele</a:t>
            </a:r>
            <a:r>
              <a:rPr lang="en-US" sz="1100" b="0" dirty="0">
                <a:solidFill>
                  <a:schemeClr val="bg1"/>
                </a:solidFill>
                <a:effectLst/>
              </a:rPr>
              <a:t> </a:t>
            </a:r>
            <a:r>
              <a:rPr lang="en-US" sz="1100" b="0" dirty="0" err="1">
                <a:solidFill>
                  <a:schemeClr val="bg1"/>
                </a:solidFill>
                <a:effectLst/>
              </a:rPr>
              <a:t>ontvangst</a:t>
            </a:r>
            <a:r>
              <a:rPr lang="en-US" sz="1100" b="0" dirty="0">
                <a:solidFill>
                  <a:schemeClr val="bg1"/>
                </a:solidFill>
                <a:effectLst/>
              </a:rPr>
              <a:t> door hostess</a:t>
            </a:r>
          </a:p>
          <a:p>
            <a:pPr marL="171450" marR="85725" indent="-171450">
              <a:buClr>
                <a:srgbClr val="FFF19B"/>
              </a:buClr>
              <a:buFont typeface="Wingdings" panose="05000000000000000000" pitchFamily="2" charset="2"/>
              <a:buChar char="ü"/>
            </a:pPr>
            <a:r>
              <a:rPr lang="en-US" sz="1100" b="0" dirty="0">
                <a:solidFill>
                  <a:schemeClr val="bg1"/>
                </a:solidFill>
                <a:effectLst/>
              </a:rPr>
              <a:t>360°presentatie </a:t>
            </a:r>
            <a:r>
              <a:rPr lang="en-US" sz="1100" dirty="0">
                <a:solidFill>
                  <a:schemeClr val="bg1"/>
                </a:solidFill>
              </a:rPr>
              <a:t>over Nederland </a:t>
            </a:r>
            <a:r>
              <a:rPr lang="en-US" sz="1100" dirty="0" err="1">
                <a:solidFill>
                  <a:schemeClr val="bg1"/>
                </a:solidFill>
              </a:rPr>
              <a:t>als</a:t>
            </a:r>
            <a:r>
              <a:rPr lang="en-US" sz="1100" dirty="0">
                <a:solidFill>
                  <a:schemeClr val="bg1"/>
                </a:solidFill>
              </a:rPr>
              <a:t> </a:t>
            </a:r>
            <a:r>
              <a:rPr lang="en-US" sz="1100" dirty="0" err="1">
                <a:solidFill>
                  <a:schemeClr val="bg1"/>
                </a:solidFill>
              </a:rPr>
              <a:t>voedselland</a:t>
            </a:r>
            <a:endParaRPr lang="en-US" sz="1100" b="0" dirty="0">
              <a:solidFill>
                <a:schemeClr val="bg1"/>
              </a:solidFill>
              <a:effectLst/>
            </a:endParaRPr>
          </a:p>
          <a:p>
            <a:pPr marL="171450" marR="85725" indent="-171450">
              <a:buClr>
                <a:srgbClr val="FFF19B"/>
              </a:buClr>
              <a:buFont typeface="Wingdings" panose="05000000000000000000" pitchFamily="2" charset="2"/>
              <a:buChar char="ü"/>
            </a:pPr>
            <a:r>
              <a:rPr lang="nl-NL" sz="1100" b="0" dirty="0">
                <a:solidFill>
                  <a:schemeClr val="bg1"/>
                </a:solidFill>
                <a:effectLst/>
              </a:rPr>
              <a:t>Diverse cateringarrangementen</a:t>
            </a:r>
          </a:p>
          <a:p>
            <a:pPr marL="171450" marR="85725" indent="-171450">
              <a:buClr>
                <a:srgbClr val="FFF19B"/>
              </a:buClr>
              <a:buFont typeface="Wingdings" panose="05000000000000000000" pitchFamily="2" charset="2"/>
              <a:buChar char="ü"/>
            </a:pPr>
            <a:r>
              <a:rPr lang="nl-NL" sz="1100" dirty="0">
                <a:solidFill>
                  <a:schemeClr val="bg1"/>
                </a:solidFill>
                <a:latin typeface="+mj-lt"/>
                <a:ea typeface="Arial" panose="020B0604020202020204" pitchFamily="34" charset="0"/>
                <a:cs typeface="Times New Roman" panose="02020603050405020304" pitchFamily="18" charset="0"/>
              </a:rPr>
              <a:t>Welkom door gastheer/gastvrouw</a:t>
            </a:r>
          </a:p>
          <a:p>
            <a:pPr marL="171450" marR="85725" indent="-171450">
              <a:buClr>
                <a:srgbClr val="FFF19B"/>
              </a:buClr>
              <a:buFont typeface="Wingdings" panose="05000000000000000000" pitchFamily="2" charset="2"/>
              <a:buChar char="ü"/>
            </a:pPr>
            <a:endParaRPr lang="nl-NL" sz="1100" dirty="0">
              <a:solidFill>
                <a:schemeClr val="bg1"/>
              </a:solidFill>
              <a:latin typeface="+mj-lt"/>
              <a:ea typeface="Arial" panose="020B0604020202020204" pitchFamily="34" charset="0"/>
              <a:cs typeface="Times New Roman" panose="02020603050405020304" pitchFamily="18" charset="0"/>
            </a:endParaRPr>
          </a:p>
          <a:p>
            <a:pPr marL="171450" marR="85725" indent="-171450">
              <a:buClr>
                <a:srgbClr val="FFF19B"/>
              </a:buClr>
              <a:buFont typeface="Wingdings" panose="05000000000000000000" pitchFamily="2" charset="2"/>
              <a:buChar char="ü"/>
            </a:pPr>
            <a:endParaRPr lang="nl-NL" sz="1100" dirty="0">
              <a:solidFill>
                <a:schemeClr val="bg1"/>
              </a:solidFill>
              <a:latin typeface="+mj-lt"/>
              <a:ea typeface="Arial" panose="020B0604020202020204" pitchFamily="34" charset="0"/>
              <a:cs typeface="Times New Roman" panose="02020603050405020304" pitchFamily="18" charset="0"/>
            </a:endParaRPr>
          </a:p>
          <a:p>
            <a:pPr marL="171450" marR="85725" indent="-171450">
              <a:buClr>
                <a:srgbClr val="FFF19B"/>
              </a:buClr>
              <a:buFont typeface="Wingdings" panose="05000000000000000000" pitchFamily="2" charset="2"/>
              <a:buChar char="ü"/>
            </a:pPr>
            <a:endParaRPr lang="nl-NL" sz="1100" dirty="0">
              <a:solidFill>
                <a:schemeClr val="bg1"/>
              </a:solidFill>
              <a:latin typeface="+mj-lt"/>
              <a:ea typeface="Arial" panose="020B0604020202020204" pitchFamily="34" charset="0"/>
              <a:cs typeface="Times New Roman" panose="02020603050405020304" pitchFamily="18" charset="0"/>
            </a:endParaRPr>
          </a:p>
          <a:p>
            <a:pPr marL="171450" marR="85725" indent="-171450">
              <a:buClr>
                <a:srgbClr val="FFF19B"/>
              </a:buClr>
              <a:buFont typeface="Wingdings" panose="05000000000000000000" pitchFamily="2" charset="2"/>
              <a:buChar char="ü"/>
            </a:pPr>
            <a:endParaRPr lang="nl-NL" sz="1100" dirty="0">
              <a:solidFill>
                <a:schemeClr val="bg1"/>
              </a:solidFill>
              <a:latin typeface="+mj-lt"/>
              <a:ea typeface="Arial" panose="020B0604020202020204" pitchFamily="34" charset="0"/>
              <a:cs typeface="Times New Roman" panose="02020603050405020304" pitchFamily="18" charset="0"/>
            </a:endParaRPr>
          </a:p>
          <a:p>
            <a:pPr marL="171450" marR="85725" indent="-171450">
              <a:buClr>
                <a:srgbClr val="FFF19B"/>
              </a:buClr>
              <a:buFont typeface="Wingdings" panose="05000000000000000000" pitchFamily="2" charset="2"/>
              <a:buChar char="ü"/>
            </a:pPr>
            <a:endParaRPr lang="nl-NL" sz="1100" dirty="0">
              <a:solidFill>
                <a:schemeClr val="bg1"/>
              </a:solidFill>
              <a:latin typeface="+mj-lt"/>
              <a:ea typeface="Arial" panose="020B0604020202020204" pitchFamily="34" charset="0"/>
              <a:cs typeface="Times New Roman" panose="02020603050405020304" pitchFamily="18" charset="0"/>
            </a:endParaRPr>
          </a:p>
          <a:p>
            <a:pPr marL="171450" marR="85725" indent="-171450">
              <a:buClr>
                <a:srgbClr val="FFF19B"/>
              </a:buClr>
              <a:buFont typeface="Wingdings" panose="05000000000000000000" pitchFamily="2" charset="2"/>
              <a:buChar char="ü"/>
            </a:pPr>
            <a:endParaRPr lang="nl-NL" sz="1100" dirty="0">
              <a:solidFill>
                <a:schemeClr val="bg1"/>
              </a:solidFill>
              <a:latin typeface="+mj-lt"/>
              <a:ea typeface="Arial" panose="020B0604020202020204" pitchFamily="34" charset="0"/>
              <a:cs typeface="Times New Roman" panose="02020603050405020304" pitchFamily="18" charset="0"/>
            </a:endParaRPr>
          </a:p>
          <a:p>
            <a:pPr marL="171450" marR="85725" indent="-171450">
              <a:buClr>
                <a:srgbClr val="FFF19B"/>
              </a:buClr>
              <a:buFont typeface="Wingdings" panose="05000000000000000000" pitchFamily="2" charset="2"/>
              <a:buChar char="ü"/>
            </a:pPr>
            <a:endParaRPr lang="nl-NL" sz="1100" dirty="0">
              <a:solidFill>
                <a:schemeClr val="bg1"/>
              </a:solidFill>
              <a:latin typeface="+mj-lt"/>
              <a:ea typeface="Arial" panose="020B0604020202020204" pitchFamily="34" charset="0"/>
              <a:cs typeface="Times New Roman" panose="02020603050405020304" pitchFamily="18" charset="0"/>
            </a:endParaRPr>
          </a:p>
          <a:p>
            <a:pPr marL="171450" marR="85725" indent="-171450">
              <a:buClr>
                <a:srgbClr val="FFF19B"/>
              </a:buClr>
              <a:buFont typeface="Wingdings" panose="05000000000000000000" pitchFamily="2" charset="2"/>
              <a:buChar char="ü"/>
            </a:pPr>
            <a:r>
              <a:rPr lang="nl-NL" sz="1100" b="0" dirty="0">
                <a:solidFill>
                  <a:schemeClr val="bg1"/>
                </a:solidFill>
                <a:effectLst/>
                <a:latin typeface="+mj-lt"/>
                <a:ea typeface="Arial" panose="020B0604020202020204" pitchFamily="34" charset="0"/>
                <a:cs typeface="Times New Roman" panose="02020603050405020304" pitchFamily="18" charset="0"/>
              </a:rPr>
              <a:t>Bezoek aan de thema-attractie WFC Experience</a:t>
            </a:r>
          </a:p>
          <a:p>
            <a:pPr marL="171450" marR="85725" indent="-171450" algn="l">
              <a:buClr>
                <a:srgbClr val="FFF19B"/>
              </a:buClr>
              <a:buFont typeface="Wingdings" panose="05000000000000000000" pitchFamily="2" charset="2"/>
              <a:buChar char="ü"/>
            </a:pPr>
            <a:endParaRPr lang="nl-NL" sz="1100" dirty="0">
              <a:solidFill>
                <a:schemeClr val="bg1"/>
              </a:solidFill>
              <a:effectLst/>
              <a:latin typeface="+mj-lt"/>
              <a:ea typeface="Arial" panose="020B0604020202020204" pitchFamily="34" charset="0"/>
              <a:cs typeface="Times New Roman" panose="02020603050405020304" pitchFamily="18" charset="0"/>
            </a:endParaRPr>
          </a:p>
        </p:txBody>
      </p:sp>
      <p:sp>
        <p:nvSpPr>
          <p:cNvPr id="13" name="Tekstvak 12">
            <a:extLst>
              <a:ext uri="{FF2B5EF4-FFF2-40B4-BE49-F238E27FC236}">
                <a16:creationId xmlns:a16="http://schemas.microsoft.com/office/drawing/2014/main" id="{B976E24F-3153-4DCF-AF2D-EE12BBA43969}"/>
              </a:ext>
            </a:extLst>
          </p:cNvPr>
          <p:cNvSpPr txBox="1"/>
          <p:nvPr/>
        </p:nvSpPr>
        <p:spPr>
          <a:xfrm>
            <a:off x="5204893" y="1133850"/>
            <a:ext cx="2670722" cy="492443"/>
          </a:xfrm>
          <a:prstGeom prst="rect">
            <a:avLst/>
          </a:prstGeom>
          <a:noFill/>
        </p:spPr>
        <p:txBody>
          <a:bodyPr wrap="square">
            <a:spAutoFit/>
          </a:bodyPr>
          <a:lstStyle/>
          <a:p>
            <a:pPr marL="0" lvl="1" algn="ctr"/>
            <a:r>
              <a:rPr lang="nl-NL" sz="1400" b="1" dirty="0">
                <a:solidFill>
                  <a:srgbClr val="FFF19B"/>
                </a:solidFill>
                <a:cs typeface="Arial" panose="020B0604020202020204" pitchFamily="34" charset="0"/>
              </a:rPr>
              <a:t>Additionele mogelijkheden</a:t>
            </a:r>
          </a:p>
          <a:p>
            <a:pPr marL="0" lvl="1" algn="ctr"/>
            <a:r>
              <a:rPr lang="nl-NL" sz="1200" i="1" dirty="0">
                <a:solidFill>
                  <a:srgbClr val="FFF19B"/>
                </a:solidFill>
                <a:cs typeface="Arial" panose="020B0604020202020204" pitchFamily="34" charset="0"/>
              </a:rPr>
              <a:t>Prijs op aanvraag</a:t>
            </a:r>
          </a:p>
        </p:txBody>
      </p:sp>
      <p:sp>
        <p:nvSpPr>
          <p:cNvPr id="14" name="Tekstvak 13">
            <a:extLst>
              <a:ext uri="{FF2B5EF4-FFF2-40B4-BE49-F238E27FC236}">
                <a16:creationId xmlns:a16="http://schemas.microsoft.com/office/drawing/2014/main" id="{CC0614F8-ABB5-443E-88B4-AA8AABE77194}"/>
              </a:ext>
            </a:extLst>
          </p:cNvPr>
          <p:cNvSpPr txBox="1"/>
          <p:nvPr/>
        </p:nvSpPr>
        <p:spPr>
          <a:xfrm>
            <a:off x="4830149" y="1722472"/>
            <a:ext cx="3804565" cy="2800767"/>
          </a:xfrm>
          <a:prstGeom prst="rect">
            <a:avLst/>
          </a:prstGeom>
          <a:noFill/>
        </p:spPr>
        <p:txBody>
          <a:bodyPr wrap="square" rtlCol="0">
            <a:spAutoFit/>
          </a:bodyPr>
          <a:lstStyle/>
          <a:p>
            <a:pPr marL="171450" marR="82296" indent="-171450" algn="l" rtl="0" eaLnBrk="1" fontAlgn="t" latinLnBrk="0" hangingPunct="1">
              <a:spcBef>
                <a:spcPts val="0"/>
              </a:spcBef>
              <a:spcAft>
                <a:spcPts val="0"/>
              </a:spcAft>
              <a:buClr>
                <a:srgbClr val="FFF19B"/>
              </a:buClr>
              <a:buSzPct val="125000"/>
              <a:buFont typeface="Arial" panose="020B0604020202020204" pitchFamily="34" charset="0"/>
              <a:buChar char="•"/>
            </a:pPr>
            <a:r>
              <a:rPr lang="nl-NL" sz="1100" i="0" u="none" strike="noStrike" kern="1200" dirty="0">
                <a:solidFill>
                  <a:srgbClr val="FFFFFF"/>
                </a:solidFill>
                <a:effectLst/>
              </a:rPr>
              <a:t>Innovatie-</a:t>
            </a:r>
            <a:r>
              <a:rPr lang="nl-NL" sz="1100" i="0" u="none" strike="noStrike" kern="1200" dirty="0" err="1">
                <a:solidFill>
                  <a:srgbClr val="FFFFFF"/>
                </a:solidFill>
                <a:effectLst/>
              </a:rPr>
              <a:t>tastings</a:t>
            </a:r>
            <a:endParaRPr lang="nl-NL" sz="1100" i="0" u="none" strike="noStrike" dirty="0">
              <a:effectLst/>
            </a:endParaRPr>
          </a:p>
          <a:p>
            <a:pPr marL="171450" marR="82296" indent="-171450" algn="l" rtl="0" eaLnBrk="1" fontAlgn="t" latinLnBrk="0" hangingPunct="1">
              <a:spcBef>
                <a:spcPts val="0"/>
              </a:spcBef>
              <a:spcAft>
                <a:spcPts val="0"/>
              </a:spcAft>
              <a:buClr>
                <a:srgbClr val="FFF19B"/>
              </a:buClr>
              <a:buSzPct val="125000"/>
              <a:buFont typeface="Arial" panose="020B0604020202020204" pitchFamily="34" charset="0"/>
              <a:buChar char="•"/>
            </a:pPr>
            <a:r>
              <a:rPr lang="nl-NL" sz="1100" i="0" u="none" strike="noStrike" kern="1200" dirty="0">
                <a:solidFill>
                  <a:srgbClr val="FFFFFF"/>
                </a:solidFill>
                <a:effectLst/>
              </a:rPr>
              <a:t>Kookdemo met eigen producten </a:t>
            </a:r>
            <a:endParaRPr lang="nl-NL" sz="1100" i="0" u="none" strike="noStrike" dirty="0">
              <a:effectLst/>
            </a:endParaRPr>
          </a:p>
          <a:p>
            <a:pPr marL="171450" marR="82296" indent="-171450" algn="l" rtl="0" eaLnBrk="1" fontAlgn="t" latinLnBrk="0" hangingPunct="1">
              <a:spcBef>
                <a:spcPts val="0"/>
              </a:spcBef>
              <a:spcAft>
                <a:spcPts val="0"/>
              </a:spcAft>
              <a:buClr>
                <a:srgbClr val="FFF19B"/>
              </a:buClr>
              <a:buSzPct val="125000"/>
              <a:buFont typeface="Arial" panose="020B0604020202020204" pitchFamily="34" charset="0"/>
              <a:buChar char="•"/>
            </a:pPr>
            <a:r>
              <a:rPr lang="nl-NL" sz="1100" i="0" u="none" strike="noStrike" kern="1200" dirty="0">
                <a:solidFill>
                  <a:srgbClr val="FFFFFF"/>
                </a:solidFill>
                <a:effectLst/>
              </a:rPr>
              <a:t>Break-outsessies in aanpalende vergaderruimtes</a:t>
            </a:r>
            <a:endParaRPr lang="nl-NL" sz="1100" i="0" u="none" strike="noStrike" dirty="0">
              <a:effectLst/>
            </a:endParaRPr>
          </a:p>
          <a:p>
            <a:pPr marL="171450" marR="82296" indent="-171450" algn="l" rtl="0" eaLnBrk="1" fontAlgn="t" latinLnBrk="0" hangingPunct="1">
              <a:spcBef>
                <a:spcPts val="0"/>
              </a:spcBef>
              <a:spcAft>
                <a:spcPts val="0"/>
              </a:spcAft>
              <a:buClr>
                <a:srgbClr val="FFF19B"/>
              </a:buClr>
              <a:buSzPct val="125000"/>
              <a:buFont typeface="Arial" panose="020B0604020202020204" pitchFamily="34" charset="0"/>
              <a:buChar char="•"/>
            </a:pPr>
            <a:r>
              <a:rPr lang="nl-NL" sz="1100" i="0" u="none" strike="noStrike" kern="1200" dirty="0">
                <a:solidFill>
                  <a:srgbClr val="FFFFFF"/>
                </a:solidFill>
                <a:effectLst/>
              </a:rPr>
              <a:t>Gastsprekers uit (</a:t>
            </a:r>
            <a:r>
              <a:rPr lang="nl-NL" sz="1100" i="0" u="none" strike="noStrike" kern="1200" dirty="0" err="1">
                <a:solidFill>
                  <a:srgbClr val="FFFFFF"/>
                </a:solidFill>
                <a:effectLst/>
              </a:rPr>
              <a:t>Foodvalley</a:t>
            </a:r>
            <a:r>
              <a:rPr lang="nl-NL" sz="1100" i="0" u="none" strike="noStrike" kern="1200" dirty="0">
                <a:solidFill>
                  <a:srgbClr val="FFFFFF"/>
                </a:solidFill>
                <a:effectLst/>
              </a:rPr>
              <a:t>) ecosysteem</a:t>
            </a:r>
            <a:endParaRPr lang="nl-NL" sz="1100" i="0" u="none" strike="noStrike" dirty="0">
              <a:effectLst/>
            </a:endParaRPr>
          </a:p>
          <a:p>
            <a:pPr marL="171450" marR="82296" indent="-171450" algn="l" rtl="0" eaLnBrk="1" fontAlgn="t" latinLnBrk="0" hangingPunct="1">
              <a:spcBef>
                <a:spcPts val="0"/>
              </a:spcBef>
              <a:spcAft>
                <a:spcPts val="0"/>
              </a:spcAft>
              <a:buClr>
                <a:srgbClr val="FFF19B"/>
              </a:buClr>
              <a:buSzPct val="125000"/>
              <a:buFont typeface="Arial" panose="020B0604020202020204" pitchFamily="34" charset="0"/>
              <a:buChar char="•"/>
            </a:pPr>
            <a:r>
              <a:rPr lang="nl-NL" sz="1100" i="0" u="none" strike="noStrike" kern="1200" dirty="0">
                <a:solidFill>
                  <a:srgbClr val="FFFFFF"/>
                </a:solidFill>
                <a:effectLst/>
              </a:rPr>
              <a:t>Organisatiebezoek aan partijen uit het ecosysteem</a:t>
            </a:r>
          </a:p>
          <a:p>
            <a:pPr marL="171450" marR="82296" indent="-171450" algn="l" rtl="0" eaLnBrk="1" fontAlgn="t" latinLnBrk="0" hangingPunct="1">
              <a:spcBef>
                <a:spcPts val="0"/>
              </a:spcBef>
              <a:spcAft>
                <a:spcPts val="0"/>
              </a:spcAft>
              <a:buClr>
                <a:srgbClr val="FFF19B"/>
              </a:buClr>
              <a:buSzPct val="125000"/>
              <a:buFont typeface="Arial" panose="020B0604020202020204" pitchFamily="34" charset="0"/>
              <a:buChar char="•"/>
            </a:pPr>
            <a:r>
              <a:rPr lang="nl-NL" sz="1100" i="0" u="none" strike="noStrike" kern="1200" dirty="0">
                <a:solidFill>
                  <a:srgbClr val="FFFFFF"/>
                </a:solidFill>
                <a:effectLst/>
              </a:rPr>
              <a:t>Thema tours op maat, bijvoorbeeld rond: duurzaamheid, gezondheid, slimme technologie, landbouw van de toekomst</a:t>
            </a:r>
            <a:endParaRPr lang="nl-NL" sz="1100" i="0" u="none" strike="noStrike" dirty="0">
              <a:effectLst/>
            </a:endParaRPr>
          </a:p>
          <a:p>
            <a:pPr marL="171450" marR="82296" indent="-171450" algn="l" rtl="0" eaLnBrk="1" fontAlgn="t" latinLnBrk="0" hangingPunct="1">
              <a:spcBef>
                <a:spcPts val="0"/>
              </a:spcBef>
              <a:spcAft>
                <a:spcPts val="0"/>
              </a:spcAft>
              <a:buClr>
                <a:srgbClr val="FFF19B"/>
              </a:buClr>
              <a:buSzPct val="125000"/>
              <a:buFont typeface="Arial" panose="020B0604020202020204" pitchFamily="34" charset="0"/>
              <a:buChar char="•"/>
            </a:pPr>
            <a:r>
              <a:rPr lang="nl-NL" sz="1100" i="0" u="none" strike="noStrike" kern="1200" dirty="0">
                <a:solidFill>
                  <a:srgbClr val="FFFFFF"/>
                </a:solidFill>
                <a:effectLst/>
              </a:rPr>
              <a:t>Meeting met </a:t>
            </a:r>
            <a:r>
              <a:rPr lang="nl-NL" sz="1100" i="0" u="none" strike="noStrike" kern="1200" dirty="0" err="1">
                <a:solidFill>
                  <a:srgbClr val="FFFFFF"/>
                </a:solidFill>
                <a:effectLst/>
              </a:rPr>
              <a:t>start-ups</a:t>
            </a:r>
            <a:endParaRPr lang="nl-NL" sz="1100" i="0" u="none" strike="noStrike" kern="1200" dirty="0">
              <a:solidFill>
                <a:srgbClr val="FFFFFF"/>
              </a:solidFill>
              <a:effectLst/>
            </a:endParaRPr>
          </a:p>
          <a:p>
            <a:pPr marL="171450" marR="82296" indent="-171450" algn="l" rtl="0" eaLnBrk="1" fontAlgn="t" latinLnBrk="0" hangingPunct="1">
              <a:spcBef>
                <a:spcPts val="0"/>
              </a:spcBef>
              <a:spcAft>
                <a:spcPts val="0"/>
              </a:spcAft>
              <a:buClr>
                <a:srgbClr val="FFF19B"/>
              </a:buClr>
              <a:buSzPct val="125000"/>
              <a:buFont typeface="Arial" panose="020B0604020202020204" pitchFamily="34" charset="0"/>
              <a:buChar char="•"/>
            </a:pPr>
            <a:endParaRPr lang="nl-NL" sz="1100" dirty="0">
              <a:solidFill>
                <a:srgbClr val="FFFFFF"/>
              </a:solidFill>
            </a:endParaRPr>
          </a:p>
          <a:p>
            <a:pPr marL="171450" marR="82296" indent="-171450" algn="l" rtl="0" eaLnBrk="1" fontAlgn="t" latinLnBrk="0" hangingPunct="1">
              <a:spcBef>
                <a:spcPts val="0"/>
              </a:spcBef>
              <a:spcAft>
                <a:spcPts val="0"/>
              </a:spcAft>
              <a:buClr>
                <a:srgbClr val="FFF19B"/>
              </a:buClr>
              <a:buSzPct val="125000"/>
              <a:buFont typeface="Arial" panose="020B0604020202020204" pitchFamily="34" charset="0"/>
              <a:buChar char="•"/>
            </a:pPr>
            <a:endParaRPr lang="nl-NL" sz="1100" i="0" u="none" strike="noStrike" dirty="0">
              <a:solidFill>
                <a:srgbClr val="FFFFFF"/>
              </a:solidFill>
              <a:effectLst/>
            </a:endParaRPr>
          </a:p>
          <a:p>
            <a:pPr marL="171450" marR="82296" indent="-171450" algn="l" rtl="0" eaLnBrk="1" fontAlgn="t" latinLnBrk="0" hangingPunct="1">
              <a:spcBef>
                <a:spcPts val="0"/>
              </a:spcBef>
              <a:spcAft>
                <a:spcPts val="0"/>
              </a:spcAft>
              <a:buClr>
                <a:srgbClr val="FFF19B"/>
              </a:buClr>
              <a:buSzPct val="125000"/>
              <a:buFont typeface="Arial" panose="020B0604020202020204" pitchFamily="34" charset="0"/>
              <a:buChar char="•"/>
            </a:pPr>
            <a:endParaRPr lang="nl-NL" sz="1100" i="0" u="none" strike="noStrike" dirty="0">
              <a:solidFill>
                <a:srgbClr val="FFFFFF"/>
              </a:solidFill>
              <a:effectLst/>
            </a:endParaRPr>
          </a:p>
          <a:p>
            <a:pPr marL="171450" marR="82296" indent="-171450" algn="l" rtl="0" eaLnBrk="1" fontAlgn="t" latinLnBrk="0" hangingPunct="1">
              <a:spcBef>
                <a:spcPts val="0"/>
              </a:spcBef>
              <a:spcAft>
                <a:spcPts val="0"/>
              </a:spcAft>
              <a:buClr>
                <a:srgbClr val="FFF19B"/>
              </a:buClr>
              <a:buSzPct val="125000"/>
              <a:buFont typeface="Arial" panose="020B0604020202020204" pitchFamily="34" charset="0"/>
              <a:buChar char="•"/>
            </a:pPr>
            <a:r>
              <a:rPr lang="nl-NL" sz="1100" i="0" u="none" strike="noStrike" kern="1200" dirty="0">
                <a:solidFill>
                  <a:srgbClr val="FFFFFF"/>
                </a:solidFill>
                <a:effectLst/>
              </a:rPr>
              <a:t>VIP arrangementen, zoals: arrangement Helene </a:t>
            </a:r>
            <a:r>
              <a:rPr lang="nl-NL" sz="1100" i="0" u="none" strike="noStrike" kern="1200" dirty="0" err="1">
                <a:solidFill>
                  <a:srgbClr val="FFFFFF"/>
                </a:solidFill>
                <a:effectLst/>
              </a:rPr>
              <a:t>Kröller</a:t>
            </a:r>
            <a:r>
              <a:rPr lang="nl-NL" sz="1100" i="0" u="none" strike="noStrike" kern="1200" dirty="0">
                <a:solidFill>
                  <a:srgbClr val="FFFFFF"/>
                </a:solidFill>
                <a:effectLst/>
              </a:rPr>
              <a:t> Moller of eigen theatervoorstelling</a:t>
            </a:r>
            <a:endParaRPr lang="nl-NL" sz="1100" i="0" u="none" strike="noStrike" dirty="0">
              <a:effectLst/>
            </a:endParaRPr>
          </a:p>
          <a:p>
            <a:pPr marL="171450" marR="82296" indent="-171450" algn="l" rtl="0" eaLnBrk="1" fontAlgn="t" latinLnBrk="0" hangingPunct="1">
              <a:spcBef>
                <a:spcPts val="0"/>
              </a:spcBef>
              <a:spcAft>
                <a:spcPts val="0"/>
              </a:spcAft>
              <a:buClr>
                <a:srgbClr val="FFF19B"/>
              </a:buClr>
              <a:buSzPct val="125000"/>
              <a:buFont typeface="Arial" panose="020B0604020202020204" pitchFamily="34" charset="0"/>
              <a:buChar char="•"/>
            </a:pPr>
            <a:r>
              <a:rPr lang="nl-NL" sz="1100" i="0" u="none" strike="noStrike" kern="1200" dirty="0">
                <a:solidFill>
                  <a:srgbClr val="FFFFFF"/>
                </a:solidFill>
                <a:effectLst/>
              </a:rPr>
              <a:t>Verhuur theater WFC Experience t.b.v. presentaties</a:t>
            </a:r>
            <a:endParaRPr lang="nl-NL" sz="1100" i="0" u="none" strike="noStrike" dirty="0">
              <a:effectLst/>
            </a:endParaRPr>
          </a:p>
          <a:p>
            <a:pPr marL="171450" marR="82296" indent="-171450" algn="l" rtl="0" eaLnBrk="1" fontAlgn="t" latinLnBrk="0" hangingPunct="1">
              <a:spcBef>
                <a:spcPts val="0"/>
              </a:spcBef>
              <a:spcAft>
                <a:spcPts val="0"/>
              </a:spcAft>
              <a:buClr>
                <a:srgbClr val="FFF19B"/>
              </a:buClr>
              <a:buSzPct val="125000"/>
              <a:buFont typeface="Arial" panose="020B0604020202020204" pitchFamily="34" charset="0"/>
              <a:buChar char="•"/>
            </a:pPr>
            <a:r>
              <a:rPr lang="nl-NL" sz="1100" i="0" u="none" strike="noStrike" kern="1200" dirty="0">
                <a:solidFill>
                  <a:srgbClr val="FFFFFF"/>
                </a:solidFill>
                <a:effectLst/>
              </a:rPr>
              <a:t>Reservering WFC Experience (buiten openingstijden)</a:t>
            </a:r>
            <a:endParaRPr lang="nl-NL" sz="1100" i="0" u="none" strike="noStrike" dirty="0">
              <a:effectLst/>
            </a:endParaRPr>
          </a:p>
        </p:txBody>
      </p:sp>
      <p:cxnSp>
        <p:nvCxnSpPr>
          <p:cNvPr id="11" name="Rechte verbindingslijn 10">
            <a:extLst>
              <a:ext uri="{FF2B5EF4-FFF2-40B4-BE49-F238E27FC236}">
                <a16:creationId xmlns:a16="http://schemas.microsoft.com/office/drawing/2014/main" id="{467E07F3-C788-4134-87BE-F6A73BA3B642}"/>
              </a:ext>
            </a:extLst>
          </p:cNvPr>
          <p:cNvCxnSpPr/>
          <p:nvPr/>
        </p:nvCxnSpPr>
        <p:spPr>
          <a:xfrm>
            <a:off x="1264268" y="3520816"/>
            <a:ext cx="6970162" cy="0"/>
          </a:xfrm>
          <a:prstGeom prst="line">
            <a:avLst/>
          </a:prstGeom>
          <a:ln w="28575">
            <a:solidFill>
              <a:srgbClr val="FFF19B"/>
            </a:solidFill>
            <a:prstDash val="dash"/>
          </a:ln>
        </p:spPr>
        <p:style>
          <a:lnRef idx="1">
            <a:schemeClr val="accent6"/>
          </a:lnRef>
          <a:fillRef idx="0">
            <a:schemeClr val="accent6"/>
          </a:fillRef>
          <a:effectRef idx="0">
            <a:schemeClr val="accent6"/>
          </a:effectRef>
          <a:fontRef idx="minor">
            <a:schemeClr val="tx1"/>
          </a:fontRef>
        </p:style>
      </p:cxnSp>
      <p:sp>
        <p:nvSpPr>
          <p:cNvPr id="15" name="Tekstvak 14">
            <a:extLst>
              <a:ext uri="{FF2B5EF4-FFF2-40B4-BE49-F238E27FC236}">
                <a16:creationId xmlns:a16="http://schemas.microsoft.com/office/drawing/2014/main" id="{0AA7A6A9-28BE-4B05-929B-8F07E869B082}"/>
              </a:ext>
            </a:extLst>
          </p:cNvPr>
          <p:cNvSpPr txBox="1"/>
          <p:nvPr/>
        </p:nvSpPr>
        <p:spPr>
          <a:xfrm>
            <a:off x="3710544" y="3390011"/>
            <a:ext cx="1798728" cy="261610"/>
          </a:xfrm>
          <a:prstGeom prst="rect">
            <a:avLst/>
          </a:prstGeom>
          <a:solidFill>
            <a:srgbClr val="00833C"/>
          </a:solidFill>
        </p:spPr>
        <p:txBody>
          <a:bodyPr wrap="square">
            <a:spAutoFit/>
          </a:bodyPr>
          <a:lstStyle/>
          <a:p>
            <a:pPr marL="0" lvl="1" algn="ctr"/>
            <a:r>
              <a:rPr lang="nl-NL" sz="1100" b="1" dirty="0">
                <a:solidFill>
                  <a:srgbClr val="FFF19B"/>
                </a:solidFill>
                <a:cs typeface="Arial" panose="020B0604020202020204" pitchFamily="34" charset="0"/>
              </a:rPr>
              <a:t>In de toekomst</a:t>
            </a:r>
          </a:p>
        </p:txBody>
      </p:sp>
    </p:spTree>
    <p:extLst>
      <p:ext uri="{BB962C8B-B14F-4D97-AF65-F5344CB8AC3E}">
        <p14:creationId xmlns:p14="http://schemas.microsoft.com/office/powerpoint/2010/main" val="1832860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833C"/>
        </a:solidFill>
        <a:effectLst/>
      </p:bgPr>
    </p:bg>
    <p:spTree>
      <p:nvGrpSpPr>
        <p:cNvPr id="1" name=""/>
        <p:cNvGrpSpPr/>
        <p:nvPr/>
      </p:nvGrpSpPr>
      <p:grpSpPr>
        <a:xfrm>
          <a:off x="0" y="0"/>
          <a:ext cx="0" cy="0"/>
          <a:chOff x="0" y="0"/>
          <a:chExt cx="0" cy="0"/>
        </a:xfrm>
      </p:grpSpPr>
      <p:cxnSp>
        <p:nvCxnSpPr>
          <p:cNvPr id="4" name="Rechte verbindingslijn met pijl 3">
            <a:extLst>
              <a:ext uri="{FF2B5EF4-FFF2-40B4-BE49-F238E27FC236}">
                <a16:creationId xmlns:a16="http://schemas.microsoft.com/office/drawing/2014/main" id="{60C13981-1A7F-4CD9-807E-A9ADFA17EB5A}"/>
              </a:ext>
            </a:extLst>
          </p:cNvPr>
          <p:cNvCxnSpPr>
            <a:cxnSpLocks/>
          </p:cNvCxnSpPr>
          <p:nvPr/>
        </p:nvCxnSpPr>
        <p:spPr>
          <a:xfrm>
            <a:off x="602828" y="2922430"/>
            <a:ext cx="8305170" cy="0"/>
          </a:xfrm>
          <a:prstGeom prst="straightConnector1">
            <a:avLst/>
          </a:prstGeom>
          <a:ln w="76200">
            <a:solidFill>
              <a:srgbClr val="FFF19B"/>
            </a:solidFill>
            <a:tailEnd type="triangle"/>
          </a:ln>
        </p:spPr>
        <p:style>
          <a:lnRef idx="1">
            <a:schemeClr val="accent1"/>
          </a:lnRef>
          <a:fillRef idx="0">
            <a:schemeClr val="accent1"/>
          </a:fillRef>
          <a:effectRef idx="0">
            <a:schemeClr val="accent1"/>
          </a:effectRef>
          <a:fontRef idx="minor">
            <a:schemeClr val="tx1"/>
          </a:fontRef>
        </p:style>
      </p:cxnSp>
      <p:sp>
        <p:nvSpPr>
          <p:cNvPr id="7" name="Tekstvak 6">
            <a:extLst>
              <a:ext uri="{FF2B5EF4-FFF2-40B4-BE49-F238E27FC236}">
                <a16:creationId xmlns:a16="http://schemas.microsoft.com/office/drawing/2014/main" id="{724FFA4B-03D9-4415-BBD1-D6110E2C5376}"/>
              </a:ext>
            </a:extLst>
          </p:cNvPr>
          <p:cNvSpPr txBox="1"/>
          <p:nvPr/>
        </p:nvSpPr>
        <p:spPr>
          <a:xfrm>
            <a:off x="303429" y="3114387"/>
            <a:ext cx="1143512" cy="323165"/>
          </a:xfrm>
          <a:prstGeom prst="rect">
            <a:avLst/>
          </a:prstGeom>
          <a:noFill/>
        </p:spPr>
        <p:txBody>
          <a:bodyPr wrap="square" rtlCol="0">
            <a:spAutoFit/>
          </a:bodyPr>
          <a:lstStyle/>
          <a:p>
            <a:r>
              <a:rPr lang="nl-NL" sz="1500" b="1" dirty="0">
                <a:solidFill>
                  <a:srgbClr val="FFF19B"/>
                </a:solidFill>
              </a:rPr>
              <a:t>2021</a:t>
            </a:r>
          </a:p>
        </p:txBody>
      </p:sp>
      <p:sp>
        <p:nvSpPr>
          <p:cNvPr id="8" name="Tekstvak 7">
            <a:extLst>
              <a:ext uri="{FF2B5EF4-FFF2-40B4-BE49-F238E27FC236}">
                <a16:creationId xmlns:a16="http://schemas.microsoft.com/office/drawing/2014/main" id="{1044B058-F113-43CB-A73E-31A5682BE736}"/>
              </a:ext>
            </a:extLst>
          </p:cNvPr>
          <p:cNvSpPr txBox="1"/>
          <p:nvPr/>
        </p:nvSpPr>
        <p:spPr>
          <a:xfrm>
            <a:off x="2916058" y="3125682"/>
            <a:ext cx="1143512" cy="323165"/>
          </a:xfrm>
          <a:prstGeom prst="rect">
            <a:avLst/>
          </a:prstGeom>
          <a:noFill/>
        </p:spPr>
        <p:txBody>
          <a:bodyPr wrap="square" rtlCol="0">
            <a:spAutoFit/>
          </a:bodyPr>
          <a:lstStyle/>
          <a:p>
            <a:r>
              <a:rPr lang="nl-NL" sz="1500" b="1" dirty="0">
                <a:solidFill>
                  <a:srgbClr val="FFF19B"/>
                </a:solidFill>
              </a:rPr>
              <a:t>2022</a:t>
            </a:r>
          </a:p>
        </p:txBody>
      </p:sp>
      <p:sp>
        <p:nvSpPr>
          <p:cNvPr id="9" name="Tekstvak 8">
            <a:extLst>
              <a:ext uri="{FF2B5EF4-FFF2-40B4-BE49-F238E27FC236}">
                <a16:creationId xmlns:a16="http://schemas.microsoft.com/office/drawing/2014/main" id="{E9212497-3085-418C-A68C-4DDDF8351036}"/>
              </a:ext>
            </a:extLst>
          </p:cNvPr>
          <p:cNvSpPr txBox="1"/>
          <p:nvPr/>
        </p:nvSpPr>
        <p:spPr>
          <a:xfrm>
            <a:off x="5495224" y="3125681"/>
            <a:ext cx="1143512" cy="323165"/>
          </a:xfrm>
          <a:prstGeom prst="rect">
            <a:avLst/>
          </a:prstGeom>
          <a:noFill/>
        </p:spPr>
        <p:txBody>
          <a:bodyPr wrap="square" rtlCol="0">
            <a:spAutoFit/>
          </a:bodyPr>
          <a:lstStyle/>
          <a:p>
            <a:r>
              <a:rPr lang="nl-NL" sz="1500" b="1" dirty="0">
                <a:solidFill>
                  <a:srgbClr val="FFF19B"/>
                </a:solidFill>
              </a:rPr>
              <a:t>2023</a:t>
            </a:r>
          </a:p>
        </p:txBody>
      </p:sp>
      <p:sp>
        <p:nvSpPr>
          <p:cNvPr id="14" name="Ovaal 13">
            <a:extLst>
              <a:ext uri="{FF2B5EF4-FFF2-40B4-BE49-F238E27FC236}">
                <a16:creationId xmlns:a16="http://schemas.microsoft.com/office/drawing/2014/main" id="{807D4998-920E-47B2-9534-CBFADDD468AA}"/>
              </a:ext>
            </a:extLst>
          </p:cNvPr>
          <p:cNvSpPr/>
          <p:nvPr/>
        </p:nvSpPr>
        <p:spPr>
          <a:xfrm>
            <a:off x="462035" y="2765600"/>
            <a:ext cx="298429" cy="298429"/>
          </a:xfrm>
          <a:prstGeom prst="ellipse">
            <a:avLst/>
          </a:prstGeom>
          <a:solidFill>
            <a:srgbClr val="FFF19B"/>
          </a:solidFill>
          <a:ln w="28575">
            <a:solidFill>
              <a:srgbClr val="FFF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15" name="Ovaal 14">
            <a:extLst>
              <a:ext uri="{FF2B5EF4-FFF2-40B4-BE49-F238E27FC236}">
                <a16:creationId xmlns:a16="http://schemas.microsoft.com/office/drawing/2014/main" id="{750A5E5E-6C32-4E33-B7EC-6D47CD4B97F7}"/>
              </a:ext>
            </a:extLst>
          </p:cNvPr>
          <p:cNvSpPr/>
          <p:nvPr/>
        </p:nvSpPr>
        <p:spPr>
          <a:xfrm>
            <a:off x="3049019" y="2784167"/>
            <a:ext cx="298429" cy="298429"/>
          </a:xfrm>
          <a:prstGeom prst="ellipse">
            <a:avLst/>
          </a:prstGeom>
          <a:solidFill>
            <a:srgbClr val="FFF19B"/>
          </a:solidFill>
          <a:ln w="28575">
            <a:solidFill>
              <a:srgbClr val="FFF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16" name="Gelijkbenige driehoek 15">
            <a:extLst>
              <a:ext uri="{FF2B5EF4-FFF2-40B4-BE49-F238E27FC236}">
                <a16:creationId xmlns:a16="http://schemas.microsoft.com/office/drawing/2014/main" id="{58C7BB03-62C6-45F2-8E9E-521B1153268F}"/>
              </a:ext>
            </a:extLst>
          </p:cNvPr>
          <p:cNvSpPr/>
          <p:nvPr/>
        </p:nvSpPr>
        <p:spPr>
          <a:xfrm rot="5400000">
            <a:off x="8646147" y="2769654"/>
            <a:ext cx="298429" cy="298429"/>
          </a:xfrm>
          <a:prstGeom prst="triangle">
            <a:avLst/>
          </a:prstGeom>
          <a:solidFill>
            <a:srgbClr val="FFF19B"/>
          </a:solidFill>
          <a:ln w="38100">
            <a:solidFill>
              <a:srgbClr val="FFF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17" name="Ovaal 16">
            <a:extLst>
              <a:ext uri="{FF2B5EF4-FFF2-40B4-BE49-F238E27FC236}">
                <a16:creationId xmlns:a16="http://schemas.microsoft.com/office/drawing/2014/main" id="{B80D77E6-5FBF-46FA-9343-15C142B63C73}"/>
              </a:ext>
            </a:extLst>
          </p:cNvPr>
          <p:cNvSpPr/>
          <p:nvPr/>
        </p:nvSpPr>
        <p:spPr>
          <a:xfrm>
            <a:off x="5636003" y="2784936"/>
            <a:ext cx="298429" cy="298429"/>
          </a:xfrm>
          <a:prstGeom prst="ellipse">
            <a:avLst/>
          </a:prstGeom>
          <a:solidFill>
            <a:srgbClr val="FFF19B"/>
          </a:solidFill>
          <a:ln w="28575">
            <a:solidFill>
              <a:srgbClr val="FFF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1" name="Ovaal 20">
            <a:extLst>
              <a:ext uri="{FF2B5EF4-FFF2-40B4-BE49-F238E27FC236}">
                <a16:creationId xmlns:a16="http://schemas.microsoft.com/office/drawing/2014/main" id="{C982CA12-584E-4BAE-BC84-5EF30B62B6F6}"/>
              </a:ext>
            </a:extLst>
          </p:cNvPr>
          <p:cNvSpPr/>
          <p:nvPr/>
        </p:nvSpPr>
        <p:spPr>
          <a:xfrm>
            <a:off x="8222986" y="2760467"/>
            <a:ext cx="298429" cy="298429"/>
          </a:xfrm>
          <a:prstGeom prst="ellipse">
            <a:avLst/>
          </a:prstGeom>
          <a:solidFill>
            <a:srgbClr val="FFF19B"/>
          </a:solidFill>
          <a:ln w="28575">
            <a:solidFill>
              <a:srgbClr val="FFF1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2" name="Tekstvak 21">
            <a:extLst>
              <a:ext uri="{FF2B5EF4-FFF2-40B4-BE49-F238E27FC236}">
                <a16:creationId xmlns:a16="http://schemas.microsoft.com/office/drawing/2014/main" id="{0967D00B-8645-4EBC-A86A-B857A0DD39B1}"/>
              </a:ext>
            </a:extLst>
          </p:cNvPr>
          <p:cNvSpPr txBox="1"/>
          <p:nvPr/>
        </p:nvSpPr>
        <p:spPr>
          <a:xfrm>
            <a:off x="8074391" y="3129434"/>
            <a:ext cx="1143512" cy="323165"/>
          </a:xfrm>
          <a:prstGeom prst="rect">
            <a:avLst/>
          </a:prstGeom>
          <a:noFill/>
        </p:spPr>
        <p:txBody>
          <a:bodyPr wrap="square" rtlCol="0">
            <a:spAutoFit/>
          </a:bodyPr>
          <a:lstStyle/>
          <a:p>
            <a:r>
              <a:rPr lang="nl-NL" sz="1500" b="1" dirty="0">
                <a:solidFill>
                  <a:srgbClr val="FFF19B"/>
                </a:solidFill>
              </a:rPr>
              <a:t>2024</a:t>
            </a:r>
          </a:p>
        </p:txBody>
      </p:sp>
      <p:grpSp>
        <p:nvGrpSpPr>
          <p:cNvPr id="23" name="Groep 22">
            <a:extLst>
              <a:ext uri="{FF2B5EF4-FFF2-40B4-BE49-F238E27FC236}">
                <a16:creationId xmlns:a16="http://schemas.microsoft.com/office/drawing/2014/main" id="{A740B9EE-8E4D-4308-AC51-F55CD7F351E4}"/>
              </a:ext>
            </a:extLst>
          </p:cNvPr>
          <p:cNvGrpSpPr/>
          <p:nvPr/>
        </p:nvGrpSpPr>
        <p:grpSpPr>
          <a:xfrm>
            <a:off x="2694980" y="3756090"/>
            <a:ext cx="1386412" cy="1195328"/>
            <a:chOff x="6337803" y="4826915"/>
            <a:chExt cx="1848549" cy="1593771"/>
          </a:xfrm>
          <a:solidFill>
            <a:srgbClr val="FFF19B"/>
          </a:solidFill>
        </p:grpSpPr>
        <p:sp>
          <p:nvSpPr>
            <p:cNvPr id="24" name="Zeshoek 23">
              <a:extLst>
                <a:ext uri="{FF2B5EF4-FFF2-40B4-BE49-F238E27FC236}">
                  <a16:creationId xmlns:a16="http://schemas.microsoft.com/office/drawing/2014/main" id="{2E589155-19C7-41BD-BAE3-AE8DB4E2545C}"/>
                </a:ext>
              </a:extLst>
            </p:cNvPr>
            <p:cNvSpPr/>
            <p:nvPr/>
          </p:nvSpPr>
          <p:spPr>
            <a:xfrm>
              <a:off x="6337803" y="4826915"/>
              <a:ext cx="1848549" cy="1593771"/>
            </a:xfrm>
            <a:prstGeom prst="hexagon">
              <a:avLst>
                <a:gd name="adj" fmla="val 25000"/>
                <a:gd name="vf" fmla="val 115470"/>
              </a:avLst>
            </a:prstGeom>
            <a:noFill/>
            <a:ln w="44450">
              <a:solidFill>
                <a:srgbClr val="FFF19B"/>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nl-NL" sz="1350" dirty="0"/>
            </a:p>
          </p:txBody>
        </p:sp>
        <p:sp>
          <p:nvSpPr>
            <p:cNvPr id="25" name="Tekstvak 24">
              <a:extLst>
                <a:ext uri="{FF2B5EF4-FFF2-40B4-BE49-F238E27FC236}">
                  <a16:creationId xmlns:a16="http://schemas.microsoft.com/office/drawing/2014/main" id="{639A79E8-B069-4F99-9071-62DD8201942C}"/>
                </a:ext>
              </a:extLst>
            </p:cNvPr>
            <p:cNvSpPr txBox="1"/>
            <p:nvPr/>
          </p:nvSpPr>
          <p:spPr>
            <a:xfrm>
              <a:off x="6493008" y="5192118"/>
              <a:ext cx="1553017" cy="851515"/>
            </a:xfrm>
            <a:prstGeom prst="rect">
              <a:avLst/>
            </a:prstGeom>
            <a:noFill/>
          </p:spPr>
          <p:txBody>
            <a:bodyPr wrap="square" rtlCol="0">
              <a:spAutoFit/>
            </a:bodyPr>
            <a:lstStyle/>
            <a:p>
              <a:pPr algn="ctr"/>
              <a:r>
                <a:rPr lang="nl-NL" sz="1350" b="1" dirty="0">
                  <a:solidFill>
                    <a:srgbClr val="FFF19B"/>
                  </a:solidFill>
                </a:rPr>
                <a:t>Q1 2022 </a:t>
              </a:r>
              <a:r>
                <a:rPr lang="nl-NL" sz="1100" dirty="0">
                  <a:solidFill>
                    <a:srgbClr val="FFF19B"/>
                  </a:solidFill>
                </a:rPr>
                <a:t>Opening </a:t>
              </a:r>
              <a:r>
                <a:rPr lang="nl-NL" sz="1100" dirty="0" err="1">
                  <a:solidFill>
                    <a:srgbClr val="FFF19B"/>
                  </a:solidFill>
                </a:rPr>
                <a:t>FoodX</a:t>
              </a:r>
              <a:r>
                <a:rPr lang="nl-NL" sz="1100" dirty="0">
                  <a:solidFill>
                    <a:srgbClr val="FFF19B"/>
                  </a:solidFill>
                </a:rPr>
                <a:t> Netherlands</a:t>
              </a:r>
            </a:p>
          </p:txBody>
        </p:sp>
      </p:grpSp>
      <p:sp>
        <p:nvSpPr>
          <p:cNvPr id="31" name="Tekstvak 30">
            <a:extLst>
              <a:ext uri="{FF2B5EF4-FFF2-40B4-BE49-F238E27FC236}">
                <a16:creationId xmlns:a16="http://schemas.microsoft.com/office/drawing/2014/main" id="{34A49D29-163F-4EF1-8050-D156E6B42E07}"/>
              </a:ext>
            </a:extLst>
          </p:cNvPr>
          <p:cNvSpPr txBox="1"/>
          <p:nvPr/>
        </p:nvSpPr>
        <p:spPr>
          <a:xfrm>
            <a:off x="775892" y="3715556"/>
            <a:ext cx="1237040" cy="492443"/>
          </a:xfrm>
          <a:prstGeom prst="rect">
            <a:avLst/>
          </a:prstGeom>
          <a:noFill/>
        </p:spPr>
        <p:txBody>
          <a:bodyPr wrap="square" rtlCol="0">
            <a:spAutoFit/>
          </a:bodyPr>
          <a:lstStyle/>
          <a:p>
            <a:r>
              <a:rPr lang="nl-NL" sz="1500" b="1" dirty="0">
                <a:solidFill>
                  <a:srgbClr val="FFF19B"/>
                </a:solidFill>
              </a:rPr>
              <a:t>Juni 2021</a:t>
            </a:r>
          </a:p>
          <a:p>
            <a:r>
              <a:rPr lang="nl-NL" sz="1100" dirty="0">
                <a:solidFill>
                  <a:srgbClr val="FFF19B"/>
                </a:solidFill>
              </a:rPr>
              <a:t>Start bouw </a:t>
            </a:r>
            <a:r>
              <a:rPr lang="nl-NL" sz="1100" dirty="0" err="1">
                <a:solidFill>
                  <a:srgbClr val="FFF19B"/>
                </a:solidFill>
              </a:rPr>
              <a:t>FoodX</a:t>
            </a:r>
            <a:endParaRPr lang="nl-NL" sz="1100" dirty="0">
              <a:solidFill>
                <a:srgbClr val="FFF19B"/>
              </a:solidFill>
            </a:endParaRPr>
          </a:p>
        </p:txBody>
      </p:sp>
      <p:cxnSp>
        <p:nvCxnSpPr>
          <p:cNvPr id="69" name="Rechte verbindingslijn 68">
            <a:extLst>
              <a:ext uri="{FF2B5EF4-FFF2-40B4-BE49-F238E27FC236}">
                <a16:creationId xmlns:a16="http://schemas.microsoft.com/office/drawing/2014/main" id="{40A96F96-9856-4D07-B2E7-2F0CA71546DE}"/>
              </a:ext>
            </a:extLst>
          </p:cNvPr>
          <p:cNvCxnSpPr>
            <a:cxnSpLocks/>
          </p:cNvCxnSpPr>
          <p:nvPr/>
        </p:nvCxnSpPr>
        <p:spPr>
          <a:xfrm flipV="1">
            <a:off x="3487814" y="2946373"/>
            <a:ext cx="0" cy="735022"/>
          </a:xfrm>
          <a:prstGeom prst="line">
            <a:avLst/>
          </a:prstGeom>
          <a:ln w="28575">
            <a:solidFill>
              <a:srgbClr val="FFF19B"/>
            </a:solidFill>
            <a:prstDash val="dash"/>
          </a:ln>
        </p:spPr>
        <p:style>
          <a:lnRef idx="1">
            <a:schemeClr val="accent1"/>
          </a:lnRef>
          <a:fillRef idx="0">
            <a:schemeClr val="accent1"/>
          </a:fillRef>
          <a:effectRef idx="0">
            <a:schemeClr val="accent1"/>
          </a:effectRef>
          <a:fontRef idx="minor">
            <a:schemeClr val="tx1"/>
          </a:fontRef>
        </p:style>
      </p:cxnSp>
      <p:sp>
        <p:nvSpPr>
          <p:cNvPr id="49" name="Tekstvak 48">
            <a:extLst>
              <a:ext uri="{FF2B5EF4-FFF2-40B4-BE49-F238E27FC236}">
                <a16:creationId xmlns:a16="http://schemas.microsoft.com/office/drawing/2014/main" id="{08B4898B-CC0D-48C6-9476-25ED0B657273}"/>
              </a:ext>
            </a:extLst>
          </p:cNvPr>
          <p:cNvSpPr txBox="1"/>
          <p:nvPr/>
        </p:nvSpPr>
        <p:spPr>
          <a:xfrm>
            <a:off x="3388186" y="1253775"/>
            <a:ext cx="1963038" cy="507831"/>
          </a:xfrm>
          <a:prstGeom prst="rect">
            <a:avLst/>
          </a:prstGeom>
          <a:noFill/>
        </p:spPr>
        <p:txBody>
          <a:bodyPr wrap="square" rtlCol="0">
            <a:spAutoFit/>
          </a:bodyPr>
          <a:lstStyle/>
          <a:p>
            <a:r>
              <a:rPr lang="nl-NL" sz="1500" b="1" dirty="0">
                <a:solidFill>
                  <a:srgbClr val="FFF19B"/>
                </a:solidFill>
              </a:rPr>
              <a:t>Q4 2021 </a:t>
            </a:r>
          </a:p>
          <a:p>
            <a:r>
              <a:rPr lang="nl-NL" sz="1100" dirty="0">
                <a:solidFill>
                  <a:srgbClr val="FFF19B"/>
                </a:solidFill>
              </a:rPr>
              <a:t>Start bouw WFC Experience</a:t>
            </a:r>
          </a:p>
        </p:txBody>
      </p:sp>
      <p:cxnSp>
        <p:nvCxnSpPr>
          <p:cNvPr id="56" name="Rechte verbindingslijn 55">
            <a:extLst>
              <a:ext uri="{FF2B5EF4-FFF2-40B4-BE49-F238E27FC236}">
                <a16:creationId xmlns:a16="http://schemas.microsoft.com/office/drawing/2014/main" id="{BD4262A3-0C3A-4DDA-9943-F52EBDF59887}"/>
              </a:ext>
            </a:extLst>
          </p:cNvPr>
          <p:cNvCxnSpPr>
            <a:cxnSpLocks/>
          </p:cNvCxnSpPr>
          <p:nvPr/>
        </p:nvCxnSpPr>
        <p:spPr>
          <a:xfrm flipV="1">
            <a:off x="2894477" y="1900106"/>
            <a:ext cx="0" cy="988933"/>
          </a:xfrm>
          <a:prstGeom prst="line">
            <a:avLst/>
          </a:prstGeom>
          <a:ln w="28575">
            <a:solidFill>
              <a:srgbClr val="FFF19B"/>
            </a:solidFill>
            <a:prstDash val="dash"/>
          </a:ln>
        </p:spPr>
        <p:style>
          <a:lnRef idx="1">
            <a:schemeClr val="accent1"/>
          </a:lnRef>
          <a:fillRef idx="0">
            <a:schemeClr val="accent1"/>
          </a:fillRef>
          <a:effectRef idx="0">
            <a:schemeClr val="accent1"/>
          </a:effectRef>
          <a:fontRef idx="minor">
            <a:schemeClr val="tx1"/>
          </a:fontRef>
        </p:style>
      </p:cxnSp>
      <p:sp>
        <p:nvSpPr>
          <p:cNvPr id="63" name="Tekstvak 62">
            <a:extLst>
              <a:ext uri="{FF2B5EF4-FFF2-40B4-BE49-F238E27FC236}">
                <a16:creationId xmlns:a16="http://schemas.microsoft.com/office/drawing/2014/main" id="{5D102754-E62E-436E-8D1A-392EC6504F4C}"/>
              </a:ext>
            </a:extLst>
          </p:cNvPr>
          <p:cNvSpPr txBox="1"/>
          <p:nvPr/>
        </p:nvSpPr>
        <p:spPr>
          <a:xfrm>
            <a:off x="6370458" y="1650241"/>
            <a:ext cx="2176618" cy="661720"/>
          </a:xfrm>
          <a:prstGeom prst="rect">
            <a:avLst/>
          </a:prstGeom>
          <a:noFill/>
        </p:spPr>
        <p:txBody>
          <a:bodyPr wrap="square" rtlCol="0">
            <a:spAutoFit/>
          </a:bodyPr>
          <a:lstStyle/>
          <a:p>
            <a:r>
              <a:rPr lang="nl-NL" sz="1500" b="1" dirty="0">
                <a:solidFill>
                  <a:srgbClr val="FFF19B"/>
                </a:solidFill>
              </a:rPr>
              <a:t>Q4 2023</a:t>
            </a:r>
          </a:p>
          <a:p>
            <a:r>
              <a:rPr lang="nl-NL" sz="1100" dirty="0">
                <a:solidFill>
                  <a:srgbClr val="FFF19B"/>
                </a:solidFill>
              </a:rPr>
              <a:t>WFC Experience opent haar deuren voor het publiek</a:t>
            </a:r>
          </a:p>
        </p:txBody>
      </p:sp>
      <p:cxnSp>
        <p:nvCxnSpPr>
          <p:cNvPr id="72" name="Rechte verbindingslijn 71">
            <a:extLst>
              <a:ext uri="{FF2B5EF4-FFF2-40B4-BE49-F238E27FC236}">
                <a16:creationId xmlns:a16="http://schemas.microsoft.com/office/drawing/2014/main" id="{8F3014CC-4DCF-419B-9BB5-61A1FF3A7526}"/>
              </a:ext>
            </a:extLst>
          </p:cNvPr>
          <p:cNvCxnSpPr>
            <a:cxnSpLocks/>
          </p:cNvCxnSpPr>
          <p:nvPr/>
        </p:nvCxnSpPr>
        <p:spPr>
          <a:xfrm flipV="1">
            <a:off x="7789872" y="2342458"/>
            <a:ext cx="1" cy="530945"/>
          </a:xfrm>
          <a:prstGeom prst="line">
            <a:avLst/>
          </a:prstGeom>
          <a:ln w="28575">
            <a:solidFill>
              <a:srgbClr val="FFF19B"/>
            </a:solidFill>
            <a:prstDash val="dash"/>
          </a:ln>
        </p:spPr>
        <p:style>
          <a:lnRef idx="1">
            <a:schemeClr val="accent1"/>
          </a:lnRef>
          <a:fillRef idx="0">
            <a:schemeClr val="accent1"/>
          </a:fillRef>
          <a:effectRef idx="0">
            <a:schemeClr val="accent1"/>
          </a:effectRef>
          <a:fontRef idx="minor">
            <a:schemeClr val="tx1"/>
          </a:fontRef>
        </p:style>
      </p:cxnSp>
      <p:cxnSp>
        <p:nvCxnSpPr>
          <p:cNvPr id="74" name="Rechte verbindingslijn 73">
            <a:extLst>
              <a:ext uri="{FF2B5EF4-FFF2-40B4-BE49-F238E27FC236}">
                <a16:creationId xmlns:a16="http://schemas.microsoft.com/office/drawing/2014/main" id="{C7C04DB6-E779-4511-BE9B-7F55AB31A079}"/>
              </a:ext>
            </a:extLst>
          </p:cNvPr>
          <p:cNvCxnSpPr>
            <a:cxnSpLocks/>
          </p:cNvCxnSpPr>
          <p:nvPr/>
        </p:nvCxnSpPr>
        <p:spPr>
          <a:xfrm flipV="1">
            <a:off x="1494009" y="2933381"/>
            <a:ext cx="0" cy="710663"/>
          </a:xfrm>
          <a:prstGeom prst="line">
            <a:avLst/>
          </a:prstGeom>
          <a:ln w="28575">
            <a:solidFill>
              <a:srgbClr val="FFF19B"/>
            </a:solidFill>
            <a:prstDash val="dash"/>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D3E10978-8651-8F47-9047-332B2AB2B508}"/>
              </a:ext>
            </a:extLst>
          </p:cNvPr>
          <p:cNvCxnSpPr>
            <a:cxnSpLocks/>
          </p:cNvCxnSpPr>
          <p:nvPr/>
        </p:nvCxnSpPr>
        <p:spPr>
          <a:xfrm>
            <a:off x="2894477" y="1970276"/>
            <a:ext cx="1366296" cy="0"/>
          </a:xfrm>
          <a:prstGeom prst="line">
            <a:avLst/>
          </a:prstGeom>
          <a:ln w="28575">
            <a:solidFill>
              <a:srgbClr val="FFF19B"/>
            </a:solidFill>
            <a:prstDash val="dash"/>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D5313E3F-C0F5-4B48-B39B-F15039D59D59}"/>
              </a:ext>
            </a:extLst>
          </p:cNvPr>
          <p:cNvCxnSpPr>
            <a:cxnSpLocks/>
          </p:cNvCxnSpPr>
          <p:nvPr/>
        </p:nvCxnSpPr>
        <p:spPr>
          <a:xfrm flipV="1">
            <a:off x="4204786" y="1778726"/>
            <a:ext cx="0" cy="191550"/>
          </a:xfrm>
          <a:prstGeom prst="line">
            <a:avLst/>
          </a:prstGeom>
          <a:ln w="28575">
            <a:solidFill>
              <a:srgbClr val="FFF19B"/>
            </a:solidFill>
            <a:prstDash val="dash"/>
          </a:ln>
        </p:spPr>
        <p:style>
          <a:lnRef idx="1">
            <a:schemeClr val="accent1"/>
          </a:lnRef>
          <a:fillRef idx="0">
            <a:schemeClr val="accent1"/>
          </a:fillRef>
          <a:effectRef idx="0">
            <a:schemeClr val="accent1"/>
          </a:effectRef>
          <a:fontRef idx="minor">
            <a:schemeClr val="tx1"/>
          </a:fontRef>
        </p:style>
      </p:cxnSp>
      <p:pic>
        <p:nvPicPr>
          <p:cNvPr id="67" name="Afbeelding 66">
            <a:extLst>
              <a:ext uri="{FF2B5EF4-FFF2-40B4-BE49-F238E27FC236}">
                <a16:creationId xmlns:a16="http://schemas.microsoft.com/office/drawing/2014/main" id="{C6371C16-3ED5-514F-A040-1F5D0D126A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1999" y="3596176"/>
            <a:ext cx="4645899" cy="1291064"/>
          </a:xfrm>
          <a:prstGeom prst="rect">
            <a:avLst/>
          </a:prstGeom>
          <a:ln w="22225">
            <a:solidFill>
              <a:schemeClr val="bg1"/>
            </a:solidFill>
          </a:ln>
        </p:spPr>
      </p:pic>
      <p:pic>
        <p:nvPicPr>
          <p:cNvPr id="10" name="Afbeelding 9">
            <a:extLst>
              <a:ext uri="{FF2B5EF4-FFF2-40B4-BE49-F238E27FC236}">
                <a16:creationId xmlns:a16="http://schemas.microsoft.com/office/drawing/2014/main" id="{0E8B395F-0895-40F0-BFEB-31DD63A93D5B}"/>
              </a:ext>
            </a:extLst>
          </p:cNvPr>
          <p:cNvPicPr>
            <a:picLocks noChangeAspect="1"/>
          </p:cNvPicPr>
          <p:nvPr/>
        </p:nvPicPr>
        <p:blipFill>
          <a:blip r:embed="rId3"/>
          <a:stretch>
            <a:fillRect/>
          </a:stretch>
        </p:blipFill>
        <p:spPr>
          <a:xfrm>
            <a:off x="-2442588" y="219228"/>
            <a:ext cx="7968163" cy="883997"/>
          </a:xfrm>
          <a:prstGeom prst="rect">
            <a:avLst/>
          </a:prstGeom>
        </p:spPr>
      </p:pic>
    </p:spTree>
    <p:extLst>
      <p:ext uri="{BB962C8B-B14F-4D97-AF65-F5344CB8AC3E}">
        <p14:creationId xmlns:p14="http://schemas.microsoft.com/office/powerpoint/2010/main" val="3363532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F448E4EE-65BB-4532-B01F-65E7AD351048}"/>
              </a:ext>
            </a:extLst>
          </p:cNvPr>
          <p:cNvSpPr>
            <a:spLocks noGrp="1"/>
          </p:cNvSpPr>
          <p:nvPr>
            <p:ph type="subTitle" idx="1"/>
          </p:nvPr>
        </p:nvSpPr>
        <p:spPr/>
        <p:txBody>
          <a:bodyPr/>
          <a:lstStyle/>
          <a:p>
            <a:r>
              <a:rPr lang="nl-NL" dirty="0"/>
              <a:t>World Food Center</a:t>
            </a:r>
          </a:p>
          <a:p>
            <a:r>
              <a:rPr lang="nl-NL" dirty="0"/>
              <a:t>info@worldfoodcenter.net</a:t>
            </a:r>
          </a:p>
          <a:p>
            <a:r>
              <a:rPr lang="nl-NL" dirty="0"/>
              <a:t>www.worldfoodcenter.net</a:t>
            </a:r>
          </a:p>
          <a:p>
            <a:endParaRPr lang="nl-NL" b="1" dirty="0"/>
          </a:p>
          <a:p>
            <a:r>
              <a:rPr lang="nl-NL" dirty="0"/>
              <a:t>Nieuwe Kazernelaan 2D-42</a:t>
            </a:r>
          </a:p>
          <a:p>
            <a:r>
              <a:rPr lang="nl-NL" dirty="0"/>
              <a:t>6711 JC Ede</a:t>
            </a:r>
          </a:p>
        </p:txBody>
      </p:sp>
      <p:pic>
        <p:nvPicPr>
          <p:cNvPr id="7" name="Afbeelding 6">
            <a:extLst>
              <a:ext uri="{FF2B5EF4-FFF2-40B4-BE49-F238E27FC236}">
                <a16:creationId xmlns:a16="http://schemas.microsoft.com/office/drawing/2014/main" id="{F7228CE9-9445-44D0-B391-E20C8FEAA9E3}"/>
              </a:ext>
            </a:extLst>
          </p:cNvPr>
          <p:cNvPicPr>
            <a:picLocks noChangeAspect="1"/>
          </p:cNvPicPr>
          <p:nvPr/>
        </p:nvPicPr>
        <p:blipFill>
          <a:blip r:embed="rId2"/>
          <a:stretch>
            <a:fillRect/>
          </a:stretch>
        </p:blipFill>
        <p:spPr>
          <a:xfrm>
            <a:off x="455865" y="754841"/>
            <a:ext cx="3956647" cy="1304657"/>
          </a:xfrm>
          <a:prstGeom prst="rect">
            <a:avLst/>
          </a:prstGeom>
        </p:spPr>
      </p:pic>
    </p:spTree>
    <p:extLst>
      <p:ext uri="{BB962C8B-B14F-4D97-AF65-F5344CB8AC3E}">
        <p14:creationId xmlns:p14="http://schemas.microsoft.com/office/powerpoint/2010/main" val="42326660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5" descr="Afbeelding 5">
            <a:extLst>
              <a:ext uri="{FF2B5EF4-FFF2-40B4-BE49-F238E27FC236}">
                <a16:creationId xmlns:a16="http://schemas.microsoft.com/office/drawing/2014/main" id="{1145AA0D-82E5-487A-80B3-B463C74B24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34108" y="284829"/>
            <a:ext cx="1586915" cy="2303290"/>
          </a:xfrm>
          <a:prstGeom prst="rect">
            <a:avLst/>
          </a:prstGeom>
          <a:ln w="22225">
            <a:solidFill>
              <a:schemeClr val="bg1"/>
            </a:solidFill>
          </a:ln>
        </p:spPr>
      </p:pic>
      <p:sp>
        <p:nvSpPr>
          <p:cNvPr id="3" name="Ondertitel 2">
            <a:extLst>
              <a:ext uri="{FF2B5EF4-FFF2-40B4-BE49-F238E27FC236}">
                <a16:creationId xmlns:a16="http://schemas.microsoft.com/office/drawing/2014/main" id="{F2441DD2-5491-2C44-BFEB-E417089758CF}"/>
              </a:ext>
            </a:extLst>
          </p:cNvPr>
          <p:cNvSpPr>
            <a:spLocks noGrp="1"/>
          </p:cNvSpPr>
          <p:nvPr>
            <p:ph type="subTitle" idx="1"/>
          </p:nvPr>
        </p:nvSpPr>
        <p:spPr>
          <a:xfrm>
            <a:off x="622656" y="2799282"/>
            <a:ext cx="5798528" cy="2583872"/>
          </a:xfrm>
        </p:spPr>
        <p:txBody>
          <a:bodyPr>
            <a:normAutofit/>
          </a:bodyPr>
          <a:lstStyle/>
          <a:p>
            <a:pPr>
              <a:lnSpc>
                <a:spcPct val="120000"/>
              </a:lnSpc>
            </a:pPr>
            <a:r>
              <a:rPr lang="nl-NL" sz="1100" dirty="0">
                <a:latin typeface="+mn-lt"/>
              </a:rPr>
              <a:t>In het hart van </a:t>
            </a:r>
            <a:r>
              <a:rPr lang="nl-NL" sz="1100" dirty="0" err="1">
                <a:latin typeface="+mn-lt"/>
              </a:rPr>
              <a:t>Foodvalley</a:t>
            </a:r>
            <a:r>
              <a:rPr lang="nl-NL" sz="1100" dirty="0">
                <a:latin typeface="+mn-lt"/>
              </a:rPr>
              <a:t>, het ‘</a:t>
            </a:r>
            <a:r>
              <a:rPr lang="nl-NL" sz="1100" dirty="0" err="1">
                <a:latin typeface="+mn-lt"/>
              </a:rPr>
              <a:t>Sillicon</a:t>
            </a:r>
            <a:r>
              <a:rPr lang="nl-NL" sz="1100" dirty="0">
                <a:latin typeface="+mn-lt"/>
              </a:rPr>
              <a:t> Valley’ van voeding, thuisbasis van talloze innovatieve bedrijven en kennisinstellingen, realiseren we een unieke plek. Een gebied met betekenis voor de toekomst. Een gebied waar alles draait om food. Nu al, en in de nabije toekomst alleen maar meer. Waar vanaf 2023 de thema-attractie over voedsel ‘World Food Center Experience’ haar deuren opent en groeit naar ruim 300.000 bezoekers. Een nieuw icoon in het Nederlandse foodlandschap.</a:t>
            </a:r>
          </a:p>
          <a:p>
            <a:pPr>
              <a:lnSpc>
                <a:spcPct val="120000"/>
              </a:lnSpc>
            </a:pPr>
            <a:endParaRPr lang="nl-NL" sz="1100" dirty="0">
              <a:latin typeface="+mn-lt"/>
            </a:endParaRPr>
          </a:p>
          <a:p>
            <a:pPr>
              <a:lnSpc>
                <a:spcPct val="120000"/>
              </a:lnSpc>
            </a:pPr>
            <a:r>
              <a:rPr lang="nl-NL" sz="1100" dirty="0">
                <a:latin typeface="+mn-lt"/>
              </a:rPr>
              <a:t>Midden in dat ontwikkelen wij </a:t>
            </a:r>
            <a:r>
              <a:rPr lang="nl-NL" sz="1100" b="1" dirty="0" err="1">
                <a:latin typeface="+mn-lt"/>
              </a:rPr>
              <a:t>FoodX</a:t>
            </a:r>
            <a:r>
              <a:rPr lang="nl-NL" sz="1100" b="1" dirty="0">
                <a:latin typeface="+mn-lt"/>
              </a:rPr>
              <a:t> Netherlands</a:t>
            </a:r>
            <a:r>
              <a:rPr lang="nl-NL" sz="1100" dirty="0">
                <a:latin typeface="+mn-lt"/>
              </a:rPr>
              <a:t>.</a:t>
            </a:r>
          </a:p>
          <a:p>
            <a:pPr>
              <a:lnSpc>
                <a:spcPct val="120000"/>
              </a:lnSpc>
            </a:pPr>
            <a:endParaRPr lang="nl-NL" sz="1000" dirty="0">
              <a:latin typeface="+mn-lt"/>
            </a:endParaRPr>
          </a:p>
        </p:txBody>
      </p:sp>
      <p:pic>
        <p:nvPicPr>
          <p:cNvPr id="5" name="Afbeelding 5" descr="Afbeelding 5">
            <a:extLst>
              <a:ext uri="{FF2B5EF4-FFF2-40B4-BE49-F238E27FC236}">
                <a16:creationId xmlns:a16="http://schemas.microsoft.com/office/drawing/2014/main" id="{21ED2BEB-CDBB-BA48-A53D-36057CD3C52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49835" y="145473"/>
            <a:ext cx="1849583" cy="2583872"/>
          </a:xfrm>
          <a:prstGeom prst="rect">
            <a:avLst/>
          </a:prstGeom>
          <a:ln w="22225">
            <a:solidFill>
              <a:schemeClr val="bg1"/>
            </a:solidFill>
          </a:ln>
        </p:spPr>
      </p:pic>
      <p:pic>
        <p:nvPicPr>
          <p:cNvPr id="4" name="Afbeelding 5" descr="Afbeelding 5">
            <a:extLst>
              <a:ext uri="{FF2B5EF4-FFF2-40B4-BE49-F238E27FC236}">
                <a16:creationId xmlns:a16="http://schemas.microsoft.com/office/drawing/2014/main" id="{E4C9BA67-5AA4-244D-98C8-76023555364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33309" y="1260764"/>
            <a:ext cx="1799541" cy="2583872"/>
          </a:xfrm>
          <a:prstGeom prst="rect">
            <a:avLst/>
          </a:prstGeom>
          <a:ln w="22225">
            <a:solidFill>
              <a:schemeClr val="bg1"/>
            </a:solidFill>
          </a:ln>
        </p:spPr>
      </p:pic>
      <p:pic>
        <p:nvPicPr>
          <p:cNvPr id="6" name="Afbeelding 5">
            <a:extLst>
              <a:ext uri="{FF2B5EF4-FFF2-40B4-BE49-F238E27FC236}">
                <a16:creationId xmlns:a16="http://schemas.microsoft.com/office/drawing/2014/main" id="{2C45E79D-F976-B041-B402-09F80FC2582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817771" y="3897275"/>
            <a:ext cx="857204" cy="1246225"/>
          </a:xfrm>
          <a:prstGeom prst="rect">
            <a:avLst/>
          </a:prstGeom>
        </p:spPr>
      </p:pic>
      <p:pic>
        <p:nvPicPr>
          <p:cNvPr id="11" name="Afbeelding 10">
            <a:extLst>
              <a:ext uri="{FF2B5EF4-FFF2-40B4-BE49-F238E27FC236}">
                <a16:creationId xmlns:a16="http://schemas.microsoft.com/office/drawing/2014/main" id="{F060EA82-8C4B-4332-875F-A7369E798A6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50204" y="145473"/>
            <a:ext cx="1960210" cy="1960210"/>
          </a:xfrm>
          <a:prstGeom prst="rect">
            <a:avLst/>
          </a:prstGeom>
        </p:spPr>
      </p:pic>
      <p:pic>
        <p:nvPicPr>
          <p:cNvPr id="13" name="Afbeelding 12">
            <a:extLst>
              <a:ext uri="{FF2B5EF4-FFF2-40B4-BE49-F238E27FC236}">
                <a16:creationId xmlns:a16="http://schemas.microsoft.com/office/drawing/2014/main" id="{3BCFF1BD-C575-4416-BE3A-619D129FB7A3}"/>
              </a:ext>
            </a:extLst>
          </p:cNvPr>
          <p:cNvPicPr>
            <a:picLocks noChangeAspect="1"/>
          </p:cNvPicPr>
          <p:nvPr/>
        </p:nvPicPr>
        <p:blipFill>
          <a:blip r:embed="rId8"/>
          <a:stretch>
            <a:fillRect/>
          </a:stretch>
        </p:blipFill>
        <p:spPr>
          <a:xfrm>
            <a:off x="568097" y="2019889"/>
            <a:ext cx="4657748" cy="506012"/>
          </a:xfrm>
          <a:prstGeom prst="rect">
            <a:avLst/>
          </a:prstGeom>
        </p:spPr>
      </p:pic>
    </p:spTree>
    <p:extLst>
      <p:ext uri="{BB962C8B-B14F-4D97-AF65-F5344CB8AC3E}">
        <p14:creationId xmlns:p14="http://schemas.microsoft.com/office/powerpoint/2010/main" val="13279985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833C"/>
        </a:solidFill>
        <a:effectLst/>
      </p:bgPr>
    </p:bg>
    <p:spTree>
      <p:nvGrpSpPr>
        <p:cNvPr id="1" name=""/>
        <p:cNvGrpSpPr/>
        <p:nvPr/>
      </p:nvGrpSpPr>
      <p:grpSpPr>
        <a:xfrm>
          <a:off x="0" y="0"/>
          <a:ext cx="0" cy="0"/>
          <a:chOff x="0" y="0"/>
          <a:chExt cx="0" cy="0"/>
        </a:xfrm>
      </p:grpSpPr>
      <p:sp>
        <p:nvSpPr>
          <p:cNvPr id="6" name="Ondertitel 2">
            <a:extLst>
              <a:ext uri="{FF2B5EF4-FFF2-40B4-BE49-F238E27FC236}">
                <a16:creationId xmlns:a16="http://schemas.microsoft.com/office/drawing/2014/main" id="{B12E87C9-E4A5-CC4D-A5D1-9F3C214A04BA}"/>
              </a:ext>
            </a:extLst>
          </p:cNvPr>
          <p:cNvSpPr txBox="1">
            <a:spLocks/>
          </p:cNvSpPr>
          <p:nvPr/>
        </p:nvSpPr>
        <p:spPr>
          <a:xfrm>
            <a:off x="582935" y="1781092"/>
            <a:ext cx="4126229" cy="1255885"/>
          </a:xfrm>
          <a:prstGeom prst="rect">
            <a:avLst/>
          </a:prstGeom>
        </p:spPr>
        <p:txBody>
          <a:bodyPr vert="horz" lIns="91440" tIns="45720" rIns="91440" bIns="45720" rtlCol="0">
            <a:noAutofit/>
          </a:bodyPr>
          <a:lstStyle>
            <a:lvl1pPr marL="0" indent="0" algn="l" defTabSz="457200" rtl="0" eaLnBrk="1" latinLnBrk="0" hangingPunct="1">
              <a:lnSpc>
                <a:spcPts val="2400"/>
              </a:lnSpc>
              <a:spcBef>
                <a:spcPts val="0"/>
              </a:spcBef>
              <a:buFont typeface="Arial"/>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nl-NL" sz="1100" dirty="0" err="1">
                <a:solidFill>
                  <a:schemeClr val="bg1"/>
                </a:solidFill>
                <a:latin typeface="+mn-lt"/>
              </a:rPr>
              <a:t>FoodX</a:t>
            </a:r>
            <a:r>
              <a:rPr lang="nl-NL" sz="1100" dirty="0">
                <a:solidFill>
                  <a:schemeClr val="bg1"/>
                </a:solidFill>
                <a:latin typeface="+mn-lt"/>
              </a:rPr>
              <a:t> is </a:t>
            </a:r>
            <a:r>
              <a:rPr lang="nl-NL" sz="1100" b="1" dirty="0">
                <a:solidFill>
                  <a:srgbClr val="FFF19B"/>
                </a:solidFill>
                <a:latin typeface="+mn-lt"/>
              </a:rPr>
              <a:t>de thuisbasis en gastheer </a:t>
            </a:r>
            <a:r>
              <a:rPr lang="nl-NL" sz="1100" dirty="0">
                <a:solidFill>
                  <a:schemeClr val="bg1"/>
                </a:solidFill>
                <a:latin typeface="+mn-lt"/>
              </a:rPr>
              <a:t>van het Nederlandse voedselsysteem. Hier kunnen organisaties uit het voedselsysteem in Nederland zich aan een breed zakelijk publiek presenteren. Ook is </a:t>
            </a:r>
            <a:r>
              <a:rPr lang="nl-NL" sz="1100" dirty="0" err="1">
                <a:solidFill>
                  <a:schemeClr val="bg1"/>
                </a:solidFill>
                <a:latin typeface="+mn-lt"/>
              </a:rPr>
              <a:t>FoodX</a:t>
            </a:r>
            <a:r>
              <a:rPr lang="nl-NL" sz="1100" dirty="0">
                <a:solidFill>
                  <a:schemeClr val="bg1"/>
                </a:solidFill>
                <a:latin typeface="+mn-lt"/>
              </a:rPr>
              <a:t> is </a:t>
            </a:r>
            <a:r>
              <a:rPr lang="nl-NL" sz="1100" b="1" dirty="0">
                <a:solidFill>
                  <a:srgbClr val="FFF19B"/>
                </a:solidFill>
                <a:latin typeface="+mn-lt"/>
              </a:rPr>
              <a:t>hét startpunt </a:t>
            </a:r>
            <a:r>
              <a:rPr lang="nl-NL" sz="1100" dirty="0">
                <a:solidFill>
                  <a:schemeClr val="bg1"/>
                </a:solidFill>
                <a:latin typeface="+mn-lt"/>
              </a:rPr>
              <a:t>voor internationale zakelijke delegaties om kennis te maken met de wereld van </a:t>
            </a:r>
            <a:r>
              <a:rPr lang="nl-NL" sz="1100" dirty="0" err="1">
                <a:solidFill>
                  <a:schemeClr val="bg1"/>
                </a:solidFill>
                <a:latin typeface="+mn-lt"/>
              </a:rPr>
              <a:t>agrifood</a:t>
            </a:r>
            <a:r>
              <a:rPr lang="nl-NL" sz="1100" dirty="0">
                <a:solidFill>
                  <a:schemeClr val="bg1"/>
                </a:solidFill>
                <a:latin typeface="+mn-lt"/>
              </a:rPr>
              <a:t> in Nederland. </a:t>
            </a:r>
          </a:p>
          <a:p>
            <a:pPr>
              <a:lnSpc>
                <a:spcPct val="120000"/>
              </a:lnSpc>
            </a:pPr>
            <a:endParaRPr lang="nl-NL" sz="1100" dirty="0">
              <a:solidFill>
                <a:schemeClr val="bg1"/>
              </a:solidFill>
              <a:latin typeface="+mn-lt"/>
            </a:endParaRPr>
          </a:p>
        </p:txBody>
      </p:sp>
      <p:pic>
        <p:nvPicPr>
          <p:cNvPr id="9" name="Afbeelding 8" descr="Afbeelding met gebouw, koepel, buiten, lucht&#10;&#10;Automatisch gegenereerde beschrijving">
            <a:extLst>
              <a:ext uri="{FF2B5EF4-FFF2-40B4-BE49-F238E27FC236}">
                <a16:creationId xmlns:a16="http://schemas.microsoft.com/office/drawing/2014/main" id="{ECDC70BE-6B87-4FE7-A6BF-8CBF5E7D3B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a:stretch/>
        </p:blipFill>
        <p:spPr>
          <a:xfrm>
            <a:off x="4947577" y="0"/>
            <a:ext cx="4196423" cy="5143500"/>
          </a:xfrm>
          <a:prstGeom prst="rect">
            <a:avLst/>
          </a:prstGeom>
        </p:spPr>
      </p:pic>
      <p:pic>
        <p:nvPicPr>
          <p:cNvPr id="7" name="Afbeelding 6">
            <a:extLst>
              <a:ext uri="{FF2B5EF4-FFF2-40B4-BE49-F238E27FC236}">
                <a16:creationId xmlns:a16="http://schemas.microsoft.com/office/drawing/2014/main" id="{F806290A-19CC-4A22-869E-5DD2F927132C}"/>
              </a:ext>
            </a:extLst>
          </p:cNvPr>
          <p:cNvPicPr>
            <a:picLocks noChangeAspect="1"/>
          </p:cNvPicPr>
          <p:nvPr/>
        </p:nvPicPr>
        <p:blipFill>
          <a:blip r:embed="rId4"/>
          <a:stretch>
            <a:fillRect/>
          </a:stretch>
        </p:blipFill>
        <p:spPr>
          <a:xfrm>
            <a:off x="354540" y="231008"/>
            <a:ext cx="8132769" cy="1255885"/>
          </a:xfrm>
          <a:prstGeom prst="rect">
            <a:avLst/>
          </a:prstGeom>
        </p:spPr>
      </p:pic>
      <p:cxnSp>
        <p:nvCxnSpPr>
          <p:cNvPr id="5" name="Rechte verbindingslijn 4">
            <a:extLst>
              <a:ext uri="{FF2B5EF4-FFF2-40B4-BE49-F238E27FC236}">
                <a16:creationId xmlns:a16="http://schemas.microsoft.com/office/drawing/2014/main" id="{77947A43-9B4E-4188-A5C7-E244C3E2718C}"/>
              </a:ext>
            </a:extLst>
          </p:cNvPr>
          <p:cNvCxnSpPr>
            <a:cxnSpLocks/>
          </p:cNvCxnSpPr>
          <p:nvPr/>
        </p:nvCxnSpPr>
        <p:spPr>
          <a:xfrm>
            <a:off x="2466918" y="3260035"/>
            <a:ext cx="0" cy="1015663"/>
          </a:xfrm>
          <a:prstGeom prst="line">
            <a:avLst/>
          </a:prstGeom>
          <a:ln w="28575">
            <a:solidFill>
              <a:srgbClr val="FFF19B"/>
            </a:solidFill>
          </a:ln>
          <a:effectLst/>
        </p:spPr>
        <p:style>
          <a:lnRef idx="1">
            <a:schemeClr val="accent6"/>
          </a:lnRef>
          <a:fillRef idx="0">
            <a:schemeClr val="accent6"/>
          </a:fillRef>
          <a:effectRef idx="0">
            <a:schemeClr val="accent6"/>
          </a:effectRef>
          <a:fontRef idx="minor">
            <a:schemeClr val="tx1"/>
          </a:fontRef>
        </p:style>
      </p:cxnSp>
      <p:pic>
        <p:nvPicPr>
          <p:cNvPr id="3" name="Afbeelding 2">
            <a:extLst>
              <a:ext uri="{FF2B5EF4-FFF2-40B4-BE49-F238E27FC236}">
                <a16:creationId xmlns:a16="http://schemas.microsoft.com/office/drawing/2014/main" id="{E4C10D95-ACFC-4ABB-8DC2-F46DCB026D1C}"/>
              </a:ext>
            </a:extLst>
          </p:cNvPr>
          <p:cNvPicPr>
            <a:picLocks noChangeAspect="1"/>
          </p:cNvPicPr>
          <p:nvPr/>
        </p:nvPicPr>
        <p:blipFill>
          <a:blip r:embed="rId5"/>
          <a:stretch>
            <a:fillRect/>
          </a:stretch>
        </p:blipFill>
        <p:spPr>
          <a:xfrm>
            <a:off x="677781" y="3331176"/>
            <a:ext cx="1554615" cy="804742"/>
          </a:xfrm>
          <a:prstGeom prst="rect">
            <a:avLst/>
          </a:prstGeom>
        </p:spPr>
      </p:pic>
      <p:pic>
        <p:nvPicPr>
          <p:cNvPr id="8" name="Afbeelding 7" descr="Afbeelding met tekst, buiten&#10;&#10;Automatisch gegenereerde beschrijving">
            <a:extLst>
              <a:ext uri="{FF2B5EF4-FFF2-40B4-BE49-F238E27FC236}">
                <a16:creationId xmlns:a16="http://schemas.microsoft.com/office/drawing/2014/main" id="{B20CFDF9-B9AE-45B5-B9AE-C9C0901610B1}"/>
              </a:ext>
            </a:extLst>
          </p:cNvPr>
          <p:cNvPicPr>
            <a:picLocks noChangeAspect="1"/>
          </p:cNvPicPr>
          <p:nvPr/>
        </p:nvPicPr>
        <p:blipFill>
          <a:blip r:embed="rId6"/>
          <a:stretch>
            <a:fillRect/>
          </a:stretch>
        </p:blipFill>
        <p:spPr>
          <a:xfrm>
            <a:off x="2741141" y="3285975"/>
            <a:ext cx="1463167" cy="969348"/>
          </a:xfrm>
          <a:prstGeom prst="rect">
            <a:avLst/>
          </a:prstGeom>
        </p:spPr>
      </p:pic>
    </p:spTree>
    <p:extLst>
      <p:ext uri="{BB962C8B-B14F-4D97-AF65-F5344CB8AC3E}">
        <p14:creationId xmlns:p14="http://schemas.microsoft.com/office/powerpoint/2010/main" val="245660997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833C"/>
        </a:solid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D52DCA3F-DF1C-624A-BC21-A332DBA98E3B}"/>
              </a:ext>
            </a:extLst>
          </p:cNvPr>
          <p:cNvSpPr>
            <a:spLocks noGrp="1"/>
          </p:cNvSpPr>
          <p:nvPr>
            <p:ph type="subTitle" idx="1"/>
          </p:nvPr>
        </p:nvSpPr>
        <p:spPr>
          <a:xfrm>
            <a:off x="3586039" y="1136601"/>
            <a:ext cx="4914008" cy="3643639"/>
          </a:xfrm>
        </p:spPr>
        <p:txBody>
          <a:bodyPr>
            <a:noAutofit/>
          </a:bodyPr>
          <a:lstStyle/>
          <a:p>
            <a:pPr>
              <a:lnSpc>
                <a:spcPct val="100000"/>
              </a:lnSpc>
            </a:pPr>
            <a:r>
              <a:rPr lang="nl-NL" sz="1100" dirty="0">
                <a:solidFill>
                  <a:schemeClr val="bg1"/>
                </a:solidFill>
                <a:latin typeface="+mn-lt"/>
              </a:rPr>
              <a:t>Voor bedrijven in Nederland zijn wij dé levendige food-omgeving waar zij zakelijke relaties kunnen ontvangen en hen letterlijk de toekomst kunnen laten proeven. Relaties uit Nederland of vanuit alle uithoeken van de wereld. </a:t>
            </a:r>
          </a:p>
          <a:p>
            <a:pPr>
              <a:lnSpc>
                <a:spcPct val="100000"/>
              </a:lnSpc>
            </a:pPr>
            <a:endParaRPr lang="nl-NL" sz="1100" dirty="0">
              <a:solidFill>
                <a:schemeClr val="bg1"/>
              </a:solidFill>
              <a:latin typeface="+mn-lt"/>
            </a:endParaRPr>
          </a:p>
          <a:p>
            <a:pPr>
              <a:lnSpc>
                <a:spcPct val="100000"/>
              </a:lnSpc>
            </a:pPr>
            <a:r>
              <a:rPr lang="nl-NL" sz="1100" dirty="0">
                <a:solidFill>
                  <a:schemeClr val="bg1"/>
                </a:solidFill>
                <a:latin typeface="+mn-lt"/>
              </a:rPr>
              <a:t>Nederland wordt veel bezocht door internationale delegaties om te zien </a:t>
            </a:r>
            <a:r>
              <a:rPr lang="nl-NL" sz="1100" b="1" dirty="0">
                <a:solidFill>
                  <a:srgbClr val="FFF19B"/>
                </a:solidFill>
                <a:latin typeface="+mn-lt"/>
              </a:rPr>
              <a:t>‘</a:t>
            </a:r>
            <a:r>
              <a:rPr lang="nl-NL" sz="1100" b="1" dirty="0" err="1">
                <a:solidFill>
                  <a:srgbClr val="FFF19B"/>
                </a:solidFill>
                <a:latin typeface="+mn-lt"/>
              </a:rPr>
              <a:t>how</a:t>
            </a:r>
            <a:r>
              <a:rPr lang="nl-NL" sz="1100" b="1" dirty="0">
                <a:solidFill>
                  <a:srgbClr val="FFF19B"/>
                </a:solidFill>
                <a:latin typeface="+mn-lt"/>
              </a:rPr>
              <a:t> </a:t>
            </a:r>
            <a:r>
              <a:rPr lang="nl-NL" sz="1100" b="1" dirty="0" err="1">
                <a:solidFill>
                  <a:srgbClr val="FFF19B"/>
                </a:solidFill>
                <a:latin typeface="+mn-lt"/>
              </a:rPr>
              <a:t>the</a:t>
            </a:r>
            <a:r>
              <a:rPr lang="nl-NL" sz="1100" b="1" dirty="0">
                <a:solidFill>
                  <a:srgbClr val="FFF19B"/>
                </a:solidFill>
                <a:latin typeface="+mn-lt"/>
              </a:rPr>
              <a:t> Dutch do </a:t>
            </a:r>
            <a:r>
              <a:rPr lang="nl-NL" sz="1100" b="1" dirty="0" err="1">
                <a:solidFill>
                  <a:srgbClr val="FFF19B"/>
                </a:solidFill>
                <a:latin typeface="+mn-lt"/>
              </a:rPr>
              <a:t>it</a:t>
            </a:r>
            <a:r>
              <a:rPr lang="nl-NL" sz="1100" b="1" dirty="0">
                <a:solidFill>
                  <a:srgbClr val="FFF19B"/>
                </a:solidFill>
                <a:latin typeface="+mn-lt"/>
              </a:rPr>
              <a:t>’</a:t>
            </a:r>
            <a:r>
              <a:rPr lang="nl-NL" sz="1100" b="1" dirty="0">
                <a:solidFill>
                  <a:schemeClr val="bg1"/>
                </a:solidFill>
                <a:latin typeface="+mn-lt"/>
              </a:rPr>
              <a:t>. </a:t>
            </a:r>
            <a:r>
              <a:rPr lang="nl-NL" sz="1100" dirty="0">
                <a:solidFill>
                  <a:schemeClr val="bg1"/>
                </a:solidFill>
                <a:latin typeface="+mn-lt"/>
              </a:rPr>
              <a:t>Veel gehoorde klacht is dat deze aanvragen vaak ongecoördineerd zijn, of soms zelfs helemaal niet worden opgepakt, met ‘lost sales’ tot gevolg.</a:t>
            </a:r>
          </a:p>
          <a:p>
            <a:pPr>
              <a:lnSpc>
                <a:spcPct val="100000"/>
              </a:lnSpc>
            </a:pPr>
            <a:endParaRPr lang="nl-NL" sz="1100" dirty="0">
              <a:solidFill>
                <a:schemeClr val="bg1"/>
              </a:solidFill>
              <a:latin typeface="+mn-lt"/>
            </a:endParaRPr>
          </a:p>
          <a:p>
            <a:pPr>
              <a:lnSpc>
                <a:spcPct val="100000"/>
              </a:lnSpc>
            </a:pPr>
            <a:endParaRPr lang="nl-NL" sz="1100" dirty="0">
              <a:solidFill>
                <a:schemeClr val="bg1"/>
              </a:solidFill>
              <a:latin typeface="+mn-lt"/>
            </a:endParaRPr>
          </a:p>
          <a:p>
            <a:pPr marL="342900" indent="-342900">
              <a:lnSpc>
                <a:spcPct val="150000"/>
              </a:lnSpc>
              <a:buFont typeface="Arial" panose="020B0604020202020204" pitchFamily="34" charset="0"/>
              <a:buChar char="•"/>
            </a:pPr>
            <a:r>
              <a:rPr lang="nl-NL" sz="1100" dirty="0">
                <a:solidFill>
                  <a:schemeClr val="bg1"/>
                </a:solidFill>
                <a:latin typeface="+mn-lt"/>
              </a:rPr>
              <a:t>Wij zijn </a:t>
            </a:r>
            <a:r>
              <a:rPr lang="nl-NL" sz="1100" b="1" dirty="0">
                <a:solidFill>
                  <a:srgbClr val="FFF19B"/>
                </a:solidFill>
                <a:latin typeface="+mn-lt"/>
              </a:rPr>
              <a:t>de showcase</a:t>
            </a:r>
            <a:r>
              <a:rPr lang="nl-NL" sz="1100" dirty="0">
                <a:solidFill>
                  <a:srgbClr val="FFF19B"/>
                </a:solidFill>
                <a:latin typeface="+mn-lt"/>
              </a:rPr>
              <a:t> </a:t>
            </a:r>
            <a:r>
              <a:rPr lang="nl-NL" sz="1100" dirty="0">
                <a:solidFill>
                  <a:schemeClr val="bg1"/>
                </a:solidFill>
                <a:latin typeface="+mn-lt"/>
              </a:rPr>
              <a:t>namens de gehele foodsector in Nederland</a:t>
            </a:r>
          </a:p>
          <a:p>
            <a:pPr marL="342900" indent="-342900">
              <a:lnSpc>
                <a:spcPct val="150000"/>
              </a:lnSpc>
              <a:buFont typeface="Arial" panose="020B0604020202020204" pitchFamily="34" charset="0"/>
              <a:buChar char="•"/>
            </a:pPr>
            <a:r>
              <a:rPr lang="nl-NL" sz="1100" dirty="0">
                <a:solidFill>
                  <a:schemeClr val="bg1"/>
                </a:solidFill>
                <a:latin typeface="+mn-lt"/>
              </a:rPr>
              <a:t>Dé plek waar foodbedrijven samenkomen en kennis en inspiratie delen</a:t>
            </a:r>
          </a:p>
          <a:p>
            <a:pPr marL="342900" indent="-342900">
              <a:lnSpc>
                <a:spcPct val="150000"/>
              </a:lnSpc>
              <a:buFont typeface="Arial" panose="020B0604020202020204" pitchFamily="34" charset="0"/>
              <a:buChar char="•"/>
            </a:pPr>
            <a:r>
              <a:rPr lang="nl-NL" sz="1100" dirty="0">
                <a:solidFill>
                  <a:schemeClr val="bg1"/>
                </a:solidFill>
                <a:latin typeface="+mn-lt"/>
              </a:rPr>
              <a:t>Waar we (internationaal) bezoek </a:t>
            </a:r>
            <a:r>
              <a:rPr lang="nl-NL" sz="1100" b="1" dirty="0">
                <a:solidFill>
                  <a:srgbClr val="FFF19B"/>
                </a:solidFill>
                <a:latin typeface="+mn-lt"/>
              </a:rPr>
              <a:t>professioneel en efficiënt ontvangen</a:t>
            </a:r>
            <a:endParaRPr lang="nl-NL" sz="1100" dirty="0">
              <a:solidFill>
                <a:schemeClr val="bg1"/>
              </a:solidFill>
              <a:latin typeface="+mn-lt"/>
            </a:endParaRPr>
          </a:p>
          <a:p>
            <a:pPr marL="342900" indent="-342900">
              <a:lnSpc>
                <a:spcPct val="150000"/>
              </a:lnSpc>
              <a:buFont typeface="Arial" panose="020B0604020202020204" pitchFamily="34" charset="0"/>
              <a:buChar char="•"/>
            </a:pPr>
            <a:r>
              <a:rPr lang="nl-NL" sz="1100" dirty="0">
                <a:solidFill>
                  <a:schemeClr val="bg1"/>
                </a:solidFill>
                <a:latin typeface="+mn-lt"/>
              </a:rPr>
              <a:t>En bijeenkomsten organiseren en faciliteren in een </a:t>
            </a:r>
            <a:r>
              <a:rPr lang="nl-NL" sz="1100" b="1" dirty="0">
                <a:solidFill>
                  <a:srgbClr val="FFF19B"/>
                </a:solidFill>
                <a:latin typeface="+mn-lt"/>
              </a:rPr>
              <a:t>levendige omgeving</a:t>
            </a:r>
            <a:endParaRPr lang="nl-NL" sz="1100" dirty="0">
              <a:solidFill>
                <a:schemeClr val="bg1"/>
              </a:solidFill>
              <a:latin typeface="+mn-lt"/>
            </a:endParaRPr>
          </a:p>
          <a:p>
            <a:pPr marL="342900" indent="-342900">
              <a:lnSpc>
                <a:spcPct val="150000"/>
              </a:lnSpc>
              <a:buFont typeface="Arial" panose="020B0604020202020204" pitchFamily="34" charset="0"/>
              <a:buChar char="•"/>
            </a:pPr>
            <a:r>
              <a:rPr lang="nl-NL" sz="1100" dirty="0">
                <a:solidFill>
                  <a:schemeClr val="bg1"/>
                </a:solidFill>
                <a:latin typeface="+mn-lt"/>
              </a:rPr>
              <a:t>We genereren </a:t>
            </a:r>
            <a:r>
              <a:rPr lang="nl-NL" sz="1100" b="1" dirty="0">
                <a:solidFill>
                  <a:srgbClr val="FFF19B"/>
                </a:solidFill>
                <a:latin typeface="+mn-lt"/>
              </a:rPr>
              <a:t>kwalitatieve leads </a:t>
            </a:r>
            <a:r>
              <a:rPr lang="nl-NL" sz="1100" dirty="0">
                <a:solidFill>
                  <a:schemeClr val="bg1"/>
                </a:solidFill>
                <a:latin typeface="+mn-lt"/>
              </a:rPr>
              <a:t>door relevante gasten door te verwijzen </a:t>
            </a:r>
          </a:p>
          <a:p>
            <a:pPr marL="342900" indent="-342900">
              <a:lnSpc>
                <a:spcPct val="150000"/>
              </a:lnSpc>
              <a:buFont typeface="Arial" panose="020B0604020202020204" pitchFamily="34" charset="0"/>
              <a:buChar char="•"/>
            </a:pPr>
            <a:r>
              <a:rPr lang="nl-NL" sz="1100" dirty="0">
                <a:solidFill>
                  <a:schemeClr val="bg1"/>
                </a:solidFill>
                <a:latin typeface="+mn-lt"/>
              </a:rPr>
              <a:t>En we zijn een magneet voor </a:t>
            </a:r>
            <a:r>
              <a:rPr lang="nl-NL" sz="1100" b="1" dirty="0">
                <a:solidFill>
                  <a:srgbClr val="FFF19B"/>
                </a:solidFill>
                <a:latin typeface="+mn-lt"/>
              </a:rPr>
              <a:t>jonge potentiële arbeidskrachten</a:t>
            </a:r>
            <a:endParaRPr lang="nl-NL" sz="1100" dirty="0">
              <a:solidFill>
                <a:schemeClr val="bg1"/>
              </a:solidFill>
              <a:latin typeface="+mn-lt"/>
            </a:endParaRPr>
          </a:p>
          <a:p>
            <a:pPr marL="342900" indent="-342900">
              <a:lnSpc>
                <a:spcPct val="150000"/>
              </a:lnSpc>
              <a:buFont typeface="Arial" panose="020B0604020202020204" pitchFamily="34" charset="0"/>
              <a:buChar char="•"/>
            </a:pPr>
            <a:r>
              <a:rPr lang="nl-NL" sz="1100" dirty="0">
                <a:solidFill>
                  <a:schemeClr val="bg1"/>
                </a:solidFill>
                <a:latin typeface="+mn-lt"/>
              </a:rPr>
              <a:t>Dit is de </a:t>
            </a:r>
            <a:r>
              <a:rPr lang="nl-NL" sz="1100" b="1" dirty="0">
                <a:solidFill>
                  <a:srgbClr val="FFF19B"/>
                </a:solidFill>
                <a:latin typeface="+mn-lt"/>
              </a:rPr>
              <a:t>thuisbasis</a:t>
            </a:r>
            <a:r>
              <a:rPr lang="nl-NL" sz="1100" dirty="0">
                <a:solidFill>
                  <a:schemeClr val="bg1"/>
                </a:solidFill>
                <a:latin typeface="+mn-lt"/>
              </a:rPr>
              <a:t> van onze voedselsector!</a:t>
            </a:r>
            <a:endParaRPr lang="nl-NL" sz="1100" dirty="0">
              <a:latin typeface="+mn-lt"/>
            </a:endParaRPr>
          </a:p>
          <a:p>
            <a:pPr>
              <a:lnSpc>
                <a:spcPct val="100000"/>
              </a:lnSpc>
            </a:pPr>
            <a:endParaRPr lang="nl-NL" sz="1100" dirty="0">
              <a:latin typeface="+mn-lt"/>
            </a:endParaRPr>
          </a:p>
        </p:txBody>
      </p:sp>
      <p:pic>
        <p:nvPicPr>
          <p:cNvPr id="9" name="Afbeelding 8">
            <a:extLst>
              <a:ext uri="{FF2B5EF4-FFF2-40B4-BE49-F238E27FC236}">
                <a16:creationId xmlns:a16="http://schemas.microsoft.com/office/drawing/2014/main" id="{DC8651E7-B3E5-433D-9176-2521995573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3236181" cy="5143500"/>
          </a:xfrm>
          <a:prstGeom prst="rect">
            <a:avLst/>
          </a:prstGeom>
        </p:spPr>
      </p:pic>
      <p:pic>
        <p:nvPicPr>
          <p:cNvPr id="5" name="Afbeelding 4">
            <a:extLst>
              <a:ext uri="{FF2B5EF4-FFF2-40B4-BE49-F238E27FC236}">
                <a16:creationId xmlns:a16="http://schemas.microsoft.com/office/drawing/2014/main" id="{5169A801-90F4-40A5-9DBC-EF7D3579EE29}"/>
              </a:ext>
            </a:extLst>
          </p:cNvPr>
          <p:cNvPicPr>
            <a:picLocks noChangeAspect="1"/>
          </p:cNvPicPr>
          <p:nvPr/>
        </p:nvPicPr>
        <p:blipFill>
          <a:blip r:embed="rId4"/>
          <a:stretch>
            <a:fillRect/>
          </a:stretch>
        </p:blipFill>
        <p:spPr>
          <a:xfrm>
            <a:off x="3504706" y="355900"/>
            <a:ext cx="5267401" cy="646232"/>
          </a:xfrm>
          <a:prstGeom prst="rect">
            <a:avLst/>
          </a:prstGeom>
        </p:spPr>
      </p:pic>
    </p:spTree>
    <p:extLst>
      <p:ext uri="{BB962C8B-B14F-4D97-AF65-F5344CB8AC3E}">
        <p14:creationId xmlns:p14="http://schemas.microsoft.com/office/powerpoint/2010/main" val="40975218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vaal 2">
            <a:extLst>
              <a:ext uri="{FF2B5EF4-FFF2-40B4-BE49-F238E27FC236}">
                <a16:creationId xmlns:a16="http://schemas.microsoft.com/office/drawing/2014/main" id="{B5FAE334-AC28-4A94-A791-FB421DD88E07}"/>
              </a:ext>
            </a:extLst>
          </p:cNvPr>
          <p:cNvSpPr/>
          <p:nvPr/>
        </p:nvSpPr>
        <p:spPr>
          <a:xfrm>
            <a:off x="572494" y="1160891"/>
            <a:ext cx="1232452" cy="1232452"/>
          </a:xfrm>
          <a:prstGeom prst="ellipse">
            <a:avLst/>
          </a:prstGeom>
          <a:solidFill>
            <a:srgbClr val="0083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7" name="Gelijkbenige driehoek 6">
            <a:extLst>
              <a:ext uri="{FF2B5EF4-FFF2-40B4-BE49-F238E27FC236}">
                <a16:creationId xmlns:a16="http://schemas.microsoft.com/office/drawing/2014/main" id="{E3F1D592-99D5-4E06-A489-67F38F05E36B}"/>
              </a:ext>
            </a:extLst>
          </p:cNvPr>
          <p:cNvSpPr/>
          <p:nvPr/>
        </p:nvSpPr>
        <p:spPr>
          <a:xfrm rot="9139684">
            <a:off x="1240402" y="2271831"/>
            <a:ext cx="357810" cy="329482"/>
          </a:xfrm>
          <a:prstGeom prst="triangle">
            <a:avLst>
              <a:gd name="adj" fmla="val 45797"/>
            </a:avLst>
          </a:prstGeom>
          <a:solidFill>
            <a:srgbClr val="0083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pic>
        <p:nvPicPr>
          <p:cNvPr id="5" name="Afbeelding 4">
            <a:extLst>
              <a:ext uri="{FF2B5EF4-FFF2-40B4-BE49-F238E27FC236}">
                <a16:creationId xmlns:a16="http://schemas.microsoft.com/office/drawing/2014/main" id="{7AF70AA0-7BE1-4AC4-8E17-C9D3D24A547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74580"/>
          <a:stretch/>
        </p:blipFill>
        <p:spPr>
          <a:xfrm>
            <a:off x="559503" y="1424188"/>
            <a:ext cx="1144111" cy="695031"/>
          </a:xfrm>
          <a:prstGeom prst="rect">
            <a:avLst/>
          </a:prstGeom>
        </p:spPr>
      </p:pic>
      <p:sp>
        <p:nvSpPr>
          <p:cNvPr id="2" name="Rechthoek 1">
            <a:extLst>
              <a:ext uri="{FF2B5EF4-FFF2-40B4-BE49-F238E27FC236}">
                <a16:creationId xmlns:a16="http://schemas.microsoft.com/office/drawing/2014/main" id="{9FB95F5B-8656-4D63-AEEB-7FBF92781E8B}"/>
              </a:ext>
            </a:extLst>
          </p:cNvPr>
          <p:cNvSpPr/>
          <p:nvPr/>
        </p:nvSpPr>
        <p:spPr>
          <a:xfrm>
            <a:off x="368672" y="3746450"/>
            <a:ext cx="4420925" cy="1232452"/>
          </a:xfrm>
          <a:prstGeom prst="rect">
            <a:avLst/>
          </a:prstGeom>
          <a:solidFill>
            <a:srgbClr val="008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pic>
        <p:nvPicPr>
          <p:cNvPr id="8" name="Afbeelding 7">
            <a:extLst>
              <a:ext uri="{FF2B5EF4-FFF2-40B4-BE49-F238E27FC236}">
                <a16:creationId xmlns:a16="http://schemas.microsoft.com/office/drawing/2014/main" id="{FEB5DB0D-1456-4C5E-9F51-784620C23DE0}"/>
              </a:ext>
            </a:extLst>
          </p:cNvPr>
          <p:cNvPicPr>
            <a:picLocks noChangeAspect="1"/>
          </p:cNvPicPr>
          <p:nvPr/>
        </p:nvPicPr>
        <p:blipFill>
          <a:blip r:embed="rId3"/>
          <a:stretch>
            <a:fillRect/>
          </a:stretch>
        </p:blipFill>
        <p:spPr>
          <a:xfrm>
            <a:off x="384187" y="3874119"/>
            <a:ext cx="4743099" cy="1176630"/>
          </a:xfrm>
          <a:prstGeom prst="rect">
            <a:avLst/>
          </a:prstGeom>
        </p:spPr>
      </p:pic>
    </p:spTree>
    <p:extLst>
      <p:ext uri="{BB962C8B-B14F-4D97-AF65-F5344CB8AC3E}">
        <p14:creationId xmlns:p14="http://schemas.microsoft.com/office/powerpoint/2010/main" val="35519885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833C"/>
        </a:solid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B7B60E9B-FC33-4658-8FAB-1D7C8F969D9D}"/>
              </a:ext>
            </a:extLst>
          </p:cNvPr>
          <p:cNvSpPr>
            <a:spLocks noGrp="1"/>
          </p:cNvSpPr>
          <p:nvPr>
            <p:ph type="subTitle" idx="1"/>
          </p:nvPr>
        </p:nvSpPr>
        <p:spPr>
          <a:xfrm>
            <a:off x="544011" y="1765190"/>
            <a:ext cx="4027989" cy="3267500"/>
          </a:xfrm>
        </p:spPr>
        <p:txBody>
          <a:bodyPr>
            <a:noAutofit/>
          </a:bodyPr>
          <a:lstStyle/>
          <a:p>
            <a:pPr>
              <a:lnSpc>
                <a:spcPct val="100000"/>
              </a:lnSpc>
            </a:pPr>
            <a:r>
              <a:rPr lang="nl-NL" sz="1100" dirty="0">
                <a:solidFill>
                  <a:schemeClr val="bg1"/>
                </a:solidFill>
                <a:latin typeface="+mn-lt"/>
              </a:rPr>
              <a:t>In het hart van World Food Center (28Ha) staat de </a:t>
            </a:r>
            <a:r>
              <a:rPr lang="nl-NL" sz="1100" dirty="0" err="1">
                <a:solidFill>
                  <a:schemeClr val="bg1"/>
                </a:solidFill>
                <a:latin typeface="+mn-lt"/>
              </a:rPr>
              <a:t>rijksmonumentale</a:t>
            </a:r>
            <a:r>
              <a:rPr lang="nl-NL" sz="1100" dirty="0">
                <a:solidFill>
                  <a:schemeClr val="bg1"/>
                </a:solidFill>
                <a:latin typeface="+mn-lt"/>
              </a:rPr>
              <a:t> Mauritskazerne. Deze locatie met een oppervlakte van 10.000m² wordt het bruisend hart van het hele terrein. Hier opent in 2023 de World Food Center Experience haar deuren. Naast deze thema-attractie over voedsel vind je de volgende faciliteiten:</a:t>
            </a:r>
          </a:p>
          <a:p>
            <a:pPr>
              <a:lnSpc>
                <a:spcPct val="100000"/>
              </a:lnSpc>
            </a:pPr>
            <a:endParaRPr lang="nl-NL" sz="1100" dirty="0">
              <a:solidFill>
                <a:schemeClr val="bg1"/>
              </a:solidFill>
              <a:latin typeface="+mn-lt"/>
            </a:endParaRPr>
          </a:p>
          <a:p>
            <a:pPr marL="171450" indent="-171450">
              <a:lnSpc>
                <a:spcPct val="150000"/>
              </a:lnSpc>
              <a:buFont typeface="Arial" panose="020B0604020202020204" pitchFamily="34" charset="0"/>
              <a:buChar char="•"/>
            </a:pPr>
            <a:r>
              <a:rPr lang="nl-NL" sz="1100" b="1" dirty="0" err="1">
                <a:solidFill>
                  <a:srgbClr val="FFF19B"/>
                </a:solidFill>
                <a:latin typeface="+mn-lt"/>
              </a:rPr>
              <a:t>FoodX</a:t>
            </a:r>
            <a:r>
              <a:rPr lang="nl-NL" sz="1100" b="1" dirty="0">
                <a:solidFill>
                  <a:srgbClr val="FFF19B"/>
                </a:solidFill>
                <a:latin typeface="+mn-lt"/>
              </a:rPr>
              <a:t> Netherlands</a:t>
            </a:r>
            <a:endParaRPr lang="nl-NL" sz="1100" dirty="0">
              <a:solidFill>
                <a:schemeClr val="bg1"/>
              </a:solidFill>
              <a:latin typeface="+mn-lt"/>
            </a:endParaRPr>
          </a:p>
          <a:p>
            <a:pPr marL="171450" indent="-171450">
              <a:lnSpc>
                <a:spcPct val="150000"/>
              </a:lnSpc>
              <a:buFont typeface="Arial" panose="020B0604020202020204" pitchFamily="34" charset="0"/>
              <a:buChar char="•"/>
            </a:pPr>
            <a:r>
              <a:rPr lang="nl-NL" sz="1100" dirty="0">
                <a:solidFill>
                  <a:schemeClr val="bg1"/>
                </a:solidFill>
                <a:latin typeface="+mn-lt"/>
              </a:rPr>
              <a:t>Food offices (1e en 2e  verdieping)</a:t>
            </a:r>
          </a:p>
          <a:p>
            <a:pPr marL="171450" indent="-171450">
              <a:lnSpc>
                <a:spcPct val="150000"/>
              </a:lnSpc>
              <a:buFont typeface="Arial" panose="020B0604020202020204" pitchFamily="34" charset="0"/>
              <a:buChar char="•"/>
            </a:pPr>
            <a:r>
              <a:rPr lang="nl-NL" sz="1100" dirty="0">
                <a:solidFill>
                  <a:schemeClr val="bg1"/>
                </a:solidFill>
                <a:latin typeface="+mn-lt"/>
              </a:rPr>
              <a:t>2 Go werkplekken</a:t>
            </a:r>
          </a:p>
          <a:p>
            <a:pPr marL="171450" indent="-171450">
              <a:lnSpc>
                <a:spcPct val="150000"/>
              </a:lnSpc>
              <a:buFont typeface="Arial" panose="020B0604020202020204" pitchFamily="34" charset="0"/>
              <a:buChar char="•"/>
            </a:pPr>
            <a:r>
              <a:rPr lang="nl-NL" sz="1100" dirty="0">
                <a:solidFill>
                  <a:schemeClr val="bg1"/>
                </a:solidFill>
                <a:latin typeface="+mn-lt"/>
              </a:rPr>
              <a:t>Congreslocatie voor zakelijke evenementen</a:t>
            </a:r>
          </a:p>
          <a:p>
            <a:pPr marL="171450" indent="-171450">
              <a:lnSpc>
                <a:spcPct val="150000"/>
              </a:lnSpc>
              <a:buFont typeface="Arial" panose="020B0604020202020204" pitchFamily="34" charset="0"/>
              <a:buChar char="•"/>
            </a:pPr>
            <a:r>
              <a:rPr lang="nl-NL" sz="1100" dirty="0">
                <a:solidFill>
                  <a:schemeClr val="bg1"/>
                </a:solidFill>
                <a:latin typeface="+mn-lt"/>
              </a:rPr>
              <a:t>Horeca gelegenheden</a:t>
            </a:r>
          </a:p>
        </p:txBody>
      </p:sp>
      <p:pic>
        <p:nvPicPr>
          <p:cNvPr id="10" name="Afbeelding 9">
            <a:extLst>
              <a:ext uri="{FF2B5EF4-FFF2-40B4-BE49-F238E27FC236}">
                <a16:creationId xmlns:a16="http://schemas.microsoft.com/office/drawing/2014/main" id="{513EDC25-DE8D-41E1-B026-AC496AF0F7C3}"/>
              </a:ext>
            </a:extLst>
          </p:cNvPr>
          <p:cNvPicPr>
            <a:picLocks noChangeAspect="1"/>
          </p:cNvPicPr>
          <p:nvPr/>
        </p:nvPicPr>
        <p:blipFill>
          <a:blip r:embed="rId3"/>
          <a:stretch>
            <a:fillRect/>
          </a:stretch>
        </p:blipFill>
        <p:spPr>
          <a:xfrm>
            <a:off x="363699" y="457649"/>
            <a:ext cx="4743099" cy="1176630"/>
          </a:xfrm>
          <a:prstGeom prst="rect">
            <a:avLst/>
          </a:prstGeom>
        </p:spPr>
      </p:pic>
      <p:pic>
        <p:nvPicPr>
          <p:cNvPr id="12" name="Afbeelding 11" descr="Afbeelding met gebouw, buiten, baksteen, deur&#10;&#10;Automatisch gegenereerde beschrijving">
            <a:extLst>
              <a:ext uri="{FF2B5EF4-FFF2-40B4-BE49-F238E27FC236}">
                <a16:creationId xmlns:a16="http://schemas.microsoft.com/office/drawing/2014/main" id="{3ECAA336-2B78-4108-A9DB-027E40701BA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2433" b="3387"/>
          <a:stretch/>
        </p:blipFill>
        <p:spPr>
          <a:xfrm>
            <a:off x="5200154" y="-29861"/>
            <a:ext cx="3943846" cy="5173362"/>
          </a:xfrm>
          <a:prstGeom prst="rect">
            <a:avLst/>
          </a:prstGeom>
          <a:ln w="22225">
            <a:noFill/>
          </a:ln>
        </p:spPr>
      </p:pic>
    </p:spTree>
    <p:extLst>
      <p:ext uri="{BB962C8B-B14F-4D97-AF65-F5344CB8AC3E}">
        <p14:creationId xmlns:p14="http://schemas.microsoft.com/office/powerpoint/2010/main" val="24928273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833C"/>
        </a:solid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1D3BB216-8538-4F16-AF30-CA070A2F595F}"/>
              </a:ext>
            </a:extLst>
          </p:cNvPr>
          <p:cNvSpPr>
            <a:spLocks noGrp="1"/>
          </p:cNvSpPr>
          <p:nvPr>
            <p:ph type="subTitle" idx="1"/>
          </p:nvPr>
        </p:nvSpPr>
        <p:spPr>
          <a:xfrm>
            <a:off x="611150" y="2056341"/>
            <a:ext cx="7772400" cy="2732598"/>
          </a:xfrm>
        </p:spPr>
        <p:txBody>
          <a:bodyPr>
            <a:normAutofit/>
          </a:bodyPr>
          <a:lstStyle/>
          <a:p>
            <a:pPr marL="342900" indent="-342900">
              <a:buFont typeface="Arial" panose="020B0604020202020204" pitchFamily="34" charset="0"/>
              <a:buChar char="•"/>
            </a:pPr>
            <a:r>
              <a:rPr lang="nl-NL" sz="1100" dirty="0">
                <a:solidFill>
                  <a:schemeClr val="bg1"/>
                </a:solidFill>
                <a:latin typeface="+mn-lt"/>
              </a:rPr>
              <a:t>360 graden presentatieruimte</a:t>
            </a:r>
          </a:p>
          <a:p>
            <a:pPr marL="342900" indent="-342900">
              <a:buFont typeface="Arial" panose="020B0604020202020204" pitchFamily="34" charset="0"/>
              <a:buChar char="•"/>
            </a:pPr>
            <a:r>
              <a:rPr lang="nl-NL" sz="1100" dirty="0">
                <a:solidFill>
                  <a:schemeClr val="bg1"/>
                </a:solidFill>
                <a:latin typeface="+mn-lt"/>
              </a:rPr>
              <a:t>Trend </a:t>
            </a:r>
            <a:r>
              <a:rPr lang="nl-NL" sz="1100" dirty="0" err="1">
                <a:solidFill>
                  <a:schemeClr val="bg1"/>
                </a:solidFill>
                <a:latin typeface="+mn-lt"/>
              </a:rPr>
              <a:t>wall</a:t>
            </a:r>
            <a:r>
              <a:rPr lang="nl-NL" sz="1100" dirty="0">
                <a:solidFill>
                  <a:schemeClr val="bg1"/>
                </a:solidFill>
                <a:latin typeface="+mn-lt"/>
              </a:rPr>
              <a:t> met nieuwste innovaties</a:t>
            </a:r>
          </a:p>
          <a:p>
            <a:pPr marL="342900" indent="-342900">
              <a:buFont typeface="Arial" panose="020B0604020202020204" pitchFamily="34" charset="0"/>
              <a:buChar char="•"/>
            </a:pPr>
            <a:r>
              <a:rPr lang="nl-NL" sz="1100" dirty="0">
                <a:solidFill>
                  <a:schemeClr val="bg1"/>
                </a:solidFill>
                <a:latin typeface="+mn-lt"/>
              </a:rPr>
              <a:t>State-of-</a:t>
            </a:r>
            <a:r>
              <a:rPr lang="nl-NL" sz="1100" dirty="0" err="1">
                <a:solidFill>
                  <a:schemeClr val="bg1"/>
                </a:solidFill>
                <a:latin typeface="+mn-lt"/>
              </a:rPr>
              <a:t>the</a:t>
            </a:r>
            <a:r>
              <a:rPr lang="nl-NL" sz="1100" dirty="0">
                <a:solidFill>
                  <a:schemeClr val="bg1"/>
                </a:solidFill>
                <a:latin typeface="+mn-lt"/>
              </a:rPr>
              <a:t>-art keuken</a:t>
            </a:r>
          </a:p>
          <a:p>
            <a:pPr marL="342900" indent="-342900">
              <a:buFont typeface="Arial" panose="020B0604020202020204" pitchFamily="34" charset="0"/>
              <a:buChar char="•"/>
            </a:pPr>
            <a:r>
              <a:rPr lang="nl-NL" sz="1100" dirty="0">
                <a:solidFill>
                  <a:schemeClr val="bg1"/>
                </a:solidFill>
                <a:latin typeface="+mn-lt"/>
              </a:rPr>
              <a:t>Diverse break out rooms</a:t>
            </a:r>
          </a:p>
          <a:p>
            <a:pPr marL="342900" indent="-342900">
              <a:buFont typeface="Arial" panose="020B0604020202020204" pitchFamily="34" charset="0"/>
              <a:buChar char="•"/>
            </a:pPr>
            <a:r>
              <a:rPr lang="nl-NL" sz="1100" dirty="0" err="1">
                <a:solidFill>
                  <a:schemeClr val="bg1"/>
                </a:solidFill>
                <a:latin typeface="+mn-lt"/>
              </a:rPr>
              <a:t>Innovation</a:t>
            </a:r>
            <a:r>
              <a:rPr lang="nl-NL" sz="1100" dirty="0">
                <a:solidFill>
                  <a:schemeClr val="bg1"/>
                </a:solidFill>
                <a:latin typeface="+mn-lt"/>
              </a:rPr>
              <a:t> </a:t>
            </a:r>
            <a:r>
              <a:rPr lang="nl-NL" sz="1100" dirty="0" err="1">
                <a:solidFill>
                  <a:schemeClr val="bg1"/>
                </a:solidFill>
                <a:latin typeface="+mn-lt"/>
              </a:rPr>
              <a:t>Tastings</a:t>
            </a:r>
            <a:endParaRPr lang="nl-NL" sz="1100" dirty="0">
              <a:solidFill>
                <a:schemeClr val="bg1"/>
              </a:solidFill>
              <a:latin typeface="+mn-lt"/>
            </a:endParaRPr>
          </a:p>
          <a:p>
            <a:pPr marL="342900" indent="-342900">
              <a:buFont typeface="Arial" panose="020B0604020202020204" pitchFamily="34" charset="0"/>
              <a:buChar char="•"/>
            </a:pPr>
            <a:r>
              <a:rPr lang="nl-NL" sz="1100" dirty="0" err="1">
                <a:solidFill>
                  <a:schemeClr val="bg1"/>
                </a:solidFill>
                <a:latin typeface="+mn-lt"/>
              </a:rPr>
              <a:t>Innovation</a:t>
            </a:r>
            <a:r>
              <a:rPr lang="nl-NL" sz="1100" dirty="0">
                <a:solidFill>
                  <a:schemeClr val="bg1"/>
                </a:solidFill>
                <a:latin typeface="+mn-lt"/>
              </a:rPr>
              <a:t> Tours door Nederland</a:t>
            </a:r>
          </a:p>
          <a:p>
            <a:pPr marL="342900" indent="-342900">
              <a:buFont typeface="Arial" panose="020B0604020202020204" pitchFamily="34" charset="0"/>
              <a:buChar char="•"/>
            </a:pPr>
            <a:r>
              <a:rPr lang="nl-NL" sz="1100" dirty="0">
                <a:solidFill>
                  <a:schemeClr val="bg1"/>
                </a:solidFill>
                <a:latin typeface="+mn-lt"/>
              </a:rPr>
              <a:t>Meet-ups met experts en </a:t>
            </a:r>
            <a:r>
              <a:rPr lang="nl-NL" sz="1100" dirty="0" err="1">
                <a:solidFill>
                  <a:schemeClr val="bg1"/>
                </a:solidFill>
                <a:latin typeface="+mn-lt"/>
              </a:rPr>
              <a:t>start-ups</a:t>
            </a:r>
            <a:r>
              <a:rPr lang="nl-NL" sz="1100" dirty="0">
                <a:solidFill>
                  <a:schemeClr val="bg1"/>
                </a:solidFill>
                <a:latin typeface="+mn-lt"/>
              </a:rPr>
              <a:t> uit de keten</a:t>
            </a:r>
          </a:p>
          <a:p>
            <a:pPr marL="342900" indent="-342900">
              <a:buFont typeface="Arial" panose="020B0604020202020204" pitchFamily="34" charset="0"/>
              <a:buChar char="•"/>
            </a:pPr>
            <a:endParaRPr lang="nl-NL" sz="1100" dirty="0">
              <a:latin typeface="+mn-lt"/>
            </a:endParaRPr>
          </a:p>
        </p:txBody>
      </p:sp>
      <p:pic>
        <p:nvPicPr>
          <p:cNvPr id="5" name="Afbeelding 4">
            <a:extLst>
              <a:ext uri="{FF2B5EF4-FFF2-40B4-BE49-F238E27FC236}">
                <a16:creationId xmlns:a16="http://schemas.microsoft.com/office/drawing/2014/main" id="{F1002933-2868-462A-BDA6-409A666250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08167" y="2704567"/>
            <a:ext cx="2735833" cy="1443898"/>
          </a:xfrm>
          <a:prstGeom prst="rect">
            <a:avLst/>
          </a:prstGeom>
          <a:ln w="22225">
            <a:solidFill>
              <a:schemeClr val="bg1"/>
            </a:solidFill>
          </a:ln>
        </p:spPr>
      </p:pic>
      <p:pic>
        <p:nvPicPr>
          <p:cNvPr id="6" name="Picture 2" descr="Transparant en toegankelijk Unilever Foods Innovation Centre geopend -  architectenweb.nl">
            <a:extLst>
              <a:ext uri="{FF2B5EF4-FFF2-40B4-BE49-F238E27FC236}">
                <a16:creationId xmlns:a16="http://schemas.microsoft.com/office/drawing/2014/main" id="{8B928E15-9227-422D-8B9A-0DCD463D739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67425" y="1916287"/>
            <a:ext cx="2431606" cy="1887770"/>
          </a:xfrm>
          <a:prstGeom prst="rect">
            <a:avLst/>
          </a:prstGeom>
          <a:ln w="22225">
            <a:solidFill>
              <a:schemeClr val="bg1"/>
            </a:solidFill>
          </a:ln>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ECC29A6C-682F-4B35-B8CD-B392905E22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98058" y="1081216"/>
            <a:ext cx="2345942" cy="1527017"/>
          </a:xfrm>
          <a:prstGeom prst="rect">
            <a:avLst/>
          </a:prstGeom>
          <a:ln w="22225">
            <a:solidFill>
              <a:schemeClr val="bg1"/>
            </a:solidFill>
          </a:ln>
        </p:spPr>
      </p:pic>
      <p:pic>
        <p:nvPicPr>
          <p:cNvPr id="8" name="Afbeelding 7" descr="Afbeelding met computer, computer&#10;&#10;Automatisch gegenereerde beschrijving">
            <a:extLst>
              <a:ext uri="{FF2B5EF4-FFF2-40B4-BE49-F238E27FC236}">
                <a16:creationId xmlns:a16="http://schemas.microsoft.com/office/drawing/2014/main" id="{C93D7C79-58DA-402D-BDF1-E5951E0B18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23996" y="3689449"/>
            <a:ext cx="1825522" cy="1601175"/>
          </a:xfrm>
          <a:prstGeom prst="rect">
            <a:avLst/>
          </a:prstGeom>
          <a:ln w="22225">
            <a:solidFill>
              <a:schemeClr val="bg1"/>
            </a:solidFill>
          </a:ln>
        </p:spPr>
      </p:pic>
      <p:pic>
        <p:nvPicPr>
          <p:cNvPr id="9" name="Afbeelding 8" descr="Afbeelding met persoon&#10;&#10;Automatisch gegenereerde beschrijving">
            <a:extLst>
              <a:ext uri="{FF2B5EF4-FFF2-40B4-BE49-F238E27FC236}">
                <a16:creationId xmlns:a16="http://schemas.microsoft.com/office/drawing/2014/main" id="{77916A0B-AD6D-4CA8-90CD-17610880AF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66452" y="0"/>
            <a:ext cx="3033552" cy="1995758"/>
          </a:xfrm>
          <a:prstGeom prst="rect">
            <a:avLst/>
          </a:prstGeom>
          <a:ln w="22225">
            <a:solidFill>
              <a:schemeClr val="bg1"/>
            </a:solidFill>
          </a:ln>
        </p:spPr>
      </p:pic>
      <p:pic>
        <p:nvPicPr>
          <p:cNvPr id="11" name="Afbeelding 10" descr="Afbeelding met tekst&#10;&#10;Automatisch gegenereerde beschrijving">
            <a:extLst>
              <a:ext uri="{FF2B5EF4-FFF2-40B4-BE49-F238E27FC236}">
                <a16:creationId xmlns:a16="http://schemas.microsoft.com/office/drawing/2014/main" id="{D183E34B-55DD-4913-AB89-9095C223FA3E}"/>
              </a:ext>
            </a:extLst>
          </p:cNvPr>
          <p:cNvPicPr>
            <a:picLocks noChangeAspect="1"/>
          </p:cNvPicPr>
          <p:nvPr/>
        </p:nvPicPr>
        <p:blipFill>
          <a:blip r:embed="rId7"/>
          <a:stretch>
            <a:fillRect/>
          </a:stretch>
        </p:blipFill>
        <p:spPr>
          <a:xfrm>
            <a:off x="483631" y="596859"/>
            <a:ext cx="3499407" cy="1182727"/>
          </a:xfrm>
          <a:prstGeom prst="rect">
            <a:avLst/>
          </a:prstGeom>
        </p:spPr>
      </p:pic>
    </p:spTree>
    <p:extLst>
      <p:ext uri="{BB962C8B-B14F-4D97-AF65-F5344CB8AC3E}">
        <p14:creationId xmlns:p14="http://schemas.microsoft.com/office/powerpoint/2010/main" val="36893153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833C"/>
        </a:solid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B7B60E9B-FC33-4658-8FAB-1D7C8F969D9D}"/>
              </a:ext>
            </a:extLst>
          </p:cNvPr>
          <p:cNvSpPr>
            <a:spLocks noGrp="1"/>
          </p:cNvSpPr>
          <p:nvPr>
            <p:ph type="subTitle" idx="1"/>
          </p:nvPr>
        </p:nvSpPr>
        <p:spPr>
          <a:xfrm>
            <a:off x="760396" y="1844725"/>
            <a:ext cx="3401568" cy="2976349"/>
          </a:xfrm>
        </p:spPr>
        <p:txBody>
          <a:bodyPr>
            <a:noAutofit/>
          </a:bodyPr>
          <a:lstStyle/>
          <a:p>
            <a:pPr>
              <a:lnSpc>
                <a:spcPct val="100000"/>
              </a:lnSpc>
            </a:pPr>
            <a:r>
              <a:rPr lang="nl-NL" sz="1100" dirty="0">
                <a:solidFill>
                  <a:schemeClr val="bg1"/>
                </a:solidFill>
                <a:latin typeface="+mn-lt"/>
              </a:rPr>
              <a:t>Via de majestueuze entree en lobby van de Mauritskazerne arriveren de zakelijke bezoekers bij </a:t>
            </a:r>
            <a:r>
              <a:rPr lang="nl-NL" sz="1100" dirty="0" err="1">
                <a:solidFill>
                  <a:schemeClr val="bg1"/>
                </a:solidFill>
                <a:latin typeface="+mn-lt"/>
              </a:rPr>
              <a:t>FoodX</a:t>
            </a:r>
            <a:r>
              <a:rPr lang="nl-NL" sz="1100" dirty="0">
                <a:solidFill>
                  <a:schemeClr val="bg1"/>
                </a:solidFill>
                <a:latin typeface="+mn-lt"/>
              </a:rPr>
              <a:t>. Een </a:t>
            </a:r>
            <a:r>
              <a:rPr lang="nl-NL" sz="1100" b="1" dirty="0">
                <a:solidFill>
                  <a:srgbClr val="FFF19B"/>
                </a:solidFill>
                <a:latin typeface="+mn-lt"/>
              </a:rPr>
              <a:t>inspirerende plek </a:t>
            </a:r>
            <a:r>
              <a:rPr lang="nl-NL" sz="1100" dirty="0">
                <a:solidFill>
                  <a:schemeClr val="bg1"/>
                </a:solidFill>
                <a:latin typeface="+mn-lt"/>
              </a:rPr>
              <a:t>met een veelheid aan mogelijkheden.</a:t>
            </a:r>
          </a:p>
          <a:p>
            <a:pPr>
              <a:lnSpc>
                <a:spcPct val="100000"/>
              </a:lnSpc>
            </a:pPr>
            <a:endParaRPr lang="nl-NL" sz="1100" dirty="0">
              <a:solidFill>
                <a:schemeClr val="bg1"/>
              </a:solidFill>
              <a:latin typeface="Lovelo Line Bold" panose="02000000000000000000" pitchFamily="50" charset="0"/>
            </a:endParaRPr>
          </a:p>
          <a:p>
            <a:pPr>
              <a:lnSpc>
                <a:spcPct val="100000"/>
              </a:lnSpc>
            </a:pPr>
            <a:r>
              <a:rPr lang="nl-NL" sz="1100" dirty="0">
                <a:solidFill>
                  <a:schemeClr val="bg1"/>
                </a:solidFill>
                <a:latin typeface="+mn-lt"/>
              </a:rPr>
              <a:t>In de centrale ruimte worden zij ontvangen.</a:t>
            </a:r>
          </a:p>
          <a:p>
            <a:pPr>
              <a:lnSpc>
                <a:spcPct val="100000"/>
              </a:lnSpc>
            </a:pPr>
            <a:r>
              <a:rPr lang="nl-NL" sz="1100" dirty="0">
                <a:solidFill>
                  <a:schemeClr val="bg1"/>
                </a:solidFill>
                <a:latin typeface="+mn-lt"/>
              </a:rPr>
              <a:t>De heerlijke geuren vanuit de </a:t>
            </a:r>
            <a:r>
              <a:rPr lang="nl-NL" sz="1100" b="1" dirty="0">
                <a:solidFill>
                  <a:srgbClr val="FFF19B"/>
                </a:solidFill>
                <a:latin typeface="+mn-lt"/>
              </a:rPr>
              <a:t>state-of-</a:t>
            </a:r>
            <a:r>
              <a:rPr lang="nl-NL" sz="1100" b="1" dirty="0" err="1">
                <a:solidFill>
                  <a:srgbClr val="FFF19B"/>
                </a:solidFill>
                <a:latin typeface="+mn-lt"/>
              </a:rPr>
              <a:t>the</a:t>
            </a:r>
            <a:r>
              <a:rPr lang="nl-NL" sz="1100" b="1" dirty="0">
                <a:solidFill>
                  <a:srgbClr val="FFF19B"/>
                </a:solidFill>
                <a:latin typeface="+mn-lt"/>
              </a:rPr>
              <a:t>-art keuken</a:t>
            </a:r>
            <a:r>
              <a:rPr lang="nl-NL" sz="1100" dirty="0">
                <a:solidFill>
                  <a:schemeClr val="bg1"/>
                </a:solidFill>
                <a:latin typeface="+mn-lt"/>
              </a:rPr>
              <a:t> komen hen al tegemoet. Een beter welkom kunnen zij zich niet wensen.</a:t>
            </a:r>
          </a:p>
          <a:p>
            <a:pPr>
              <a:lnSpc>
                <a:spcPct val="100000"/>
              </a:lnSpc>
            </a:pPr>
            <a:endParaRPr lang="nl-NL" sz="1100" dirty="0">
              <a:solidFill>
                <a:schemeClr val="bg1"/>
              </a:solidFill>
              <a:latin typeface="+mn-lt"/>
            </a:endParaRPr>
          </a:p>
          <a:p>
            <a:pPr>
              <a:lnSpc>
                <a:spcPct val="100000"/>
              </a:lnSpc>
            </a:pPr>
            <a:r>
              <a:rPr lang="nl-NL" sz="1100" dirty="0">
                <a:solidFill>
                  <a:schemeClr val="bg1"/>
                </a:solidFill>
                <a:latin typeface="+mn-lt"/>
              </a:rPr>
              <a:t>Stap binnen in </a:t>
            </a:r>
            <a:r>
              <a:rPr lang="nl-NL" sz="1100" b="1" dirty="0">
                <a:solidFill>
                  <a:srgbClr val="FFF19B"/>
                </a:solidFill>
                <a:latin typeface="+mn-lt"/>
              </a:rPr>
              <a:t>de Cube</a:t>
            </a:r>
            <a:r>
              <a:rPr lang="nl-NL" sz="1100" dirty="0">
                <a:solidFill>
                  <a:schemeClr val="bg1"/>
                </a:solidFill>
                <a:latin typeface="+mn-lt"/>
              </a:rPr>
              <a:t>. Een interactieve ruimte waar je wordt omgeven door de modernste inzichten en de nieuwste innovaties. Een plek die geheel digitaal aangepast kan worden zodat u op een meeslepende manier uw organisatie of boodschap kunt presenteren. Biedt uw gasten een onweerstaanbare snack of maaltijd aan en laat hen letterlijk de toekomst proeven.</a:t>
            </a:r>
          </a:p>
        </p:txBody>
      </p:sp>
      <p:pic>
        <p:nvPicPr>
          <p:cNvPr id="18" name="Afbeelding 17" descr="Afbeelding met tekst&#10;&#10;Automatisch gegenereerde beschrijving">
            <a:extLst>
              <a:ext uri="{FF2B5EF4-FFF2-40B4-BE49-F238E27FC236}">
                <a16:creationId xmlns:a16="http://schemas.microsoft.com/office/drawing/2014/main" id="{7140B6DA-0951-41A1-BA38-7583EA478E67}"/>
              </a:ext>
            </a:extLst>
          </p:cNvPr>
          <p:cNvPicPr>
            <a:picLocks noChangeAspect="1"/>
          </p:cNvPicPr>
          <p:nvPr/>
        </p:nvPicPr>
        <p:blipFill>
          <a:blip r:embed="rId3"/>
          <a:stretch>
            <a:fillRect/>
          </a:stretch>
        </p:blipFill>
        <p:spPr>
          <a:xfrm>
            <a:off x="632074" y="492901"/>
            <a:ext cx="3529890" cy="1176630"/>
          </a:xfrm>
          <a:prstGeom prst="rect">
            <a:avLst/>
          </a:prstGeom>
        </p:spPr>
      </p:pic>
      <p:pic>
        <p:nvPicPr>
          <p:cNvPr id="4" name="Afbeelding 3" descr="Afbeelding met voedsel, bord, veel, verschillend&#10;&#10;Automatisch gegenereerde beschrijving">
            <a:extLst>
              <a:ext uri="{FF2B5EF4-FFF2-40B4-BE49-F238E27FC236}">
                <a16:creationId xmlns:a16="http://schemas.microsoft.com/office/drawing/2014/main" id="{61E84172-AF03-4CB1-BEF0-1661B55AFE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5000" y="0"/>
            <a:ext cx="3429000" cy="5143500"/>
          </a:xfrm>
          <a:prstGeom prst="rect">
            <a:avLst/>
          </a:prstGeom>
        </p:spPr>
      </p:pic>
    </p:spTree>
    <p:extLst>
      <p:ext uri="{BB962C8B-B14F-4D97-AF65-F5344CB8AC3E}">
        <p14:creationId xmlns:p14="http://schemas.microsoft.com/office/powerpoint/2010/main" val="398792366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833C"/>
        </a:solid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B7B60E9B-FC33-4658-8FAB-1D7C8F969D9D}"/>
              </a:ext>
            </a:extLst>
          </p:cNvPr>
          <p:cNvSpPr>
            <a:spLocks noGrp="1"/>
          </p:cNvSpPr>
          <p:nvPr>
            <p:ph type="subTitle" idx="1"/>
          </p:nvPr>
        </p:nvSpPr>
        <p:spPr>
          <a:xfrm>
            <a:off x="2997513" y="420050"/>
            <a:ext cx="5770661" cy="2180367"/>
          </a:xfrm>
        </p:spPr>
        <p:txBody>
          <a:bodyPr>
            <a:noAutofit/>
          </a:bodyPr>
          <a:lstStyle/>
          <a:p>
            <a:pPr>
              <a:lnSpc>
                <a:spcPct val="100000"/>
              </a:lnSpc>
            </a:pPr>
            <a:r>
              <a:rPr lang="nl-NL" sz="1100" dirty="0">
                <a:latin typeface="+mn-lt"/>
              </a:rPr>
              <a:t>De Cube is een black box voorzien van de modernste </a:t>
            </a:r>
            <a:r>
              <a:rPr lang="nl-NL" sz="1100" b="1" dirty="0">
                <a:solidFill>
                  <a:srgbClr val="FFF19B"/>
                </a:solidFill>
                <a:latin typeface="+mn-lt"/>
              </a:rPr>
              <a:t>AV apparatuur waar 3D content getoond wordt door middel van 360° projectie</a:t>
            </a:r>
            <a:r>
              <a:rPr lang="nl-NL" sz="1100" dirty="0">
                <a:latin typeface="+mn-lt"/>
              </a:rPr>
              <a:t>. De gasten worden volledig ondergedompeld in de wereld van de voedselproductie in Nederland of in het verhaal of boodschap van uw organisatie:</a:t>
            </a:r>
          </a:p>
          <a:p>
            <a:pPr>
              <a:lnSpc>
                <a:spcPct val="100000"/>
              </a:lnSpc>
            </a:pPr>
            <a:endParaRPr lang="nl-NL" sz="1100" dirty="0">
              <a:latin typeface="+mn-lt"/>
            </a:endParaRPr>
          </a:p>
          <a:p>
            <a:pPr marL="171450" indent="-171450">
              <a:lnSpc>
                <a:spcPct val="100000"/>
              </a:lnSpc>
              <a:buFont typeface="Arial" panose="020B0604020202020204" pitchFamily="34" charset="0"/>
              <a:buChar char="•"/>
            </a:pPr>
            <a:r>
              <a:rPr lang="nl-NL" sz="1100" dirty="0">
                <a:latin typeface="+mn-lt"/>
              </a:rPr>
              <a:t>Een film die grote wereldwijde uitdagingen in voedsel aansnijdt en waar oplossingen van Nederlandse bodem getoond worden. We laten de fijnmazigheid van ons ecosysteem en de samenwerkende ketens zien, inclusief de vele cross-sectorale verbanden. </a:t>
            </a:r>
          </a:p>
          <a:p>
            <a:pPr>
              <a:lnSpc>
                <a:spcPct val="100000"/>
              </a:lnSpc>
            </a:pPr>
            <a:endParaRPr lang="nl-NL" sz="1100" dirty="0">
              <a:latin typeface="+mn-lt"/>
            </a:endParaRPr>
          </a:p>
          <a:p>
            <a:pPr marL="171450" indent="-171450">
              <a:lnSpc>
                <a:spcPct val="100000"/>
              </a:lnSpc>
              <a:buFont typeface="Arial" panose="020B0604020202020204" pitchFamily="34" charset="0"/>
              <a:buChar char="•"/>
            </a:pPr>
            <a:r>
              <a:rPr lang="nl-NL" sz="1100" dirty="0">
                <a:latin typeface="+mn-lt"/>
              </a:rPr>
              <a:t>Gebruik De Cube om </a:t>
            </a:r>
            <a:r>
              <a:rPr lang="nl-NL" sz="1100" b="1" dirty="0" err="1">
                <a:solidFill>
                  <a:srgbClr val="FFF19B"/>
                </a:solidFill>
                <a:latin typeface="+mn-lt"/>
              </a:rPr>
              <a:t>customized</a:t>
            </a:r>
            <a:r>
              <a:rPr lang="nl-NL" sz="1100" b="1" dirty="0">
                <a:solidFill>
                  <a:srgbClr val="FFF19B"/>
                </a:solidFill>
                <a:latin typeface="+mn-lt"/>
              </a:rPr>
              <a:t> content</a:t>
            </a:r>
            <a:r>
              <a:rPr lang="nl-NL" sz="1100" dirty="0">
                <a:solidFill>
                  <a:srgbClr val="FFF19B"/>
                </a:solidFill>
                <a:latin typeface="+mn-lt"/>
              </a:rPr>
              <a:t> </a:t>
            </a:r>
            <a:r>
              <a:rPr lang="nl-NL" sz="1100" dirty="0">
                <a:latin typeface="+mn-lt"/>
              </a:rPr>
              <a:t>van uw bedrijf en/of product op een </a:t>
            </a:r>
            <a:r>
              <a:rPr lang="nl-NL" sz="1100" b="1" dirty="0">
                <a:solidFill>
                  <a:srgbClr val="FFF19B"/>
                </a:solidFill>
                <a:latin typeface="+mn-lt"/>
              </a:rPr>
              <a:t>indrukwekkende manier te tonen</a:t>
            </a:r>
            <a:r>
              <a:rPr lang="nl-NL" sz="1100" dirty="0">
                <a:latin typeface="+mn-lt"/>
              </a:rPr>
              <a:t> voor uw eigen gasten.</a:t>
            </a:r>
          </a:p>
          <a:p>
            <a:pPr>
              <a:lnSpc>
                <a:spcPct val="100000"/>
              </a:lnSpc>
            </a:pPr>
            <a:endParaRPr lang="nl-NL" sz="1100" dirty="0">
              <a:latin typeface="+mn-lt"/>
            </a:endParaRPr>
          </a:p>
          <a:p>
            <a:pPr marL="171450" indent="-171450">
              <a:lnSpc>
                <a:spcPct val="100000"/>
              </a:lnSpc>
              <a:buFont typeface="Arial" panose="020B0604020202020204" pitchFamily="34" charset="0"/>
              <a:buChar char="•"/>
            </a:pPr>
            <a:r>
              <a:rPr lang="nl-NL" sz="1100" dirty="0">
                <a:latin typeface="+mn-lt"/>
              </a:rPr>
              <a:t>Voor de diverse voedselketens kunnen we specifieke content ontwikkelen.</a:t>
            </a:r>
          </a:p>
          <a:p>
            <a:pPr marL="171450" indent="-171450">
              <a:lnSpc>
                <a:spcPct val="100000"/>
              </a:lnSpc>
              <a:buFont typeface="Arial" panose="020B0604020202020204" pitchFamily="34" charset="0"/>
              <a:buChar char="•"/>
            </a:pPr>
            <a:endParaRPr lang="nl-NL" sz="1100" dirty="0">
              <a:latin typeface="+mn-lt"/>
            </a:endParaRPr>
          </a:p>
        </p:txBody>
      </p:sp>
      <p:pic>
        <p:nvPicPr>
          <p:cNvPr id="7" name="Afbeelding 6">
            <a:extLst>
              <a:ext uri="{FF2B5EF4-FFF2-40B4-BE49-F238E27FC236}">
                <a16:creationId xmlns:a16="http://schemas.microsoft.com/office/drawing/2014/main" id="{CC827766-76C1-144C-AA24-FCA80A904C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3551" b="16"/>
          <a:stretch/>
        </p:blipFill>
        <p:spPr>
          <a:xfrm>
            <a:off x="6248023" y="2816730"/>
            <a:ext cx="2895978" cy="2214754"/>
          </a:xfrm>
          <a:prstGeom prst="rect">
            <a:avLst/>
          </a:prstGeom>
          <a:ln w="22225">
            <a:solidFill>
              <a:schemeClr val="bg1"/>
            </a:solidFill>
          </a:ln>
        </p:spPr>
      </p:pic>
      <p:pic>
        <p:nvPicPr>
          <p:cNvPr id="9" name="Afbeelding 8" descr="Afbeelding met tekst&#10;&#10;Automatisch gegenereerde beschrijving">
            <a:extLst>
              <a:ext uri="{FF2B5EF4-FFF2-40B4-BE49-F238E27FC236}">
                <a16:creationId xmlns:a16="http://schemas.microsoft.com/office/drawing/2014/main" id="{0FA5A91D-D1ED-DA4D-A796-809C95382F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2816323"/>
            <a:ext cx="2997514" cy="2215568"/>
          </a:xfrm>
          <a:prstGeom prst="rect">
            <a:avLst/>
          </a:prstGeom>
          <a:ln w="22225">
            <a:solidFill>
              <a:schemeClr val="bg1"/>
            </a:solidFill>
          </a:ln>
        </p:spPr>
      </p:pic>
      <p:pic>
        <p:nvPicPr>
          <p:cNvPr id="1028" name="Picture 4" descr="Projection Mapping Show Act | TOP-SHOWACTS | Event-Entertainment.eu">
            <a:extLst>
              <a:ext uri="{FF2B5EF4-FFF2-40B4-BE49-F238E27FC236}">
                <a16:creationId xmlns:a16="http://schemas.microsoft.com/office/drawing/2014/main" id="{3349CB44-E2D3-4DCB-B6DE-467752AC64D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997513" y="2817137"/>
            <a:ext cx="3347444" cy="2214754"/>
          </a:xfrm>
          <a:prstGeom prst="rect">
            <a:avLst/>
          </a:prstGeom>
          <a:ln w="22225">
            <a:solidFill>
              <a:schemeClr val="bg1"/>
            </a:solidFill>
          </a:ln>
          <a:extLst>
            <a:ext uri="{909E8E84-426E-40DD-AFC4-6F175D3DCCD1}">
              <a14:hiddenFill xmlns:a14="http://schemas.microsoft.com/office/drawing/2010/main">
                <a:solidFill>
                  <a:srgbClr val="FFFFFF"/>
                </a:solidFill>
              </a14:hiddenFill>
            </a:ext>
          </a:extLst>
        </p:spPr>
      </p:pic>
      <p:pic>
        <p:nvPicPr>
          <p:cNvPr id="13" name="Afbeelding 12">
            <a:extLst>
              <a:ext uri="{FF2B5EF4-FFF2-40B4-BE49-F238E27FC236}">
                <a16:creationId xmlns:a16="http://schemas.microsoft.com/office/drawing/2014/main" id="{2F36E346-D743-4284-AFE3-80DA7C38C099}"/>
              </a:ext>
            </a:extLst>
          </p:cNvPr>
          <p:cNvPicPr>
            <a:picLocks noChangeAspect="1"/>
          </p:cNvPicPr>
          <p:nvPr/>
        </p:nvPicPr>
        <p:blipFill>
          <a:blip r:embed="rId6"/>
          <a:stretch>
            <a:fillRect/>
          </a:stretch>
        </p:blipFill>
        <p:spPr>
          <a:xfrm>
            <a:off x="375826" y="145995"/>
            <a:ext cx="3901976" cy="2239330"/>
          </a:xfrm>
          <a:prstGeom prst="rect">
            <a:avLst/>
          </a:prstGeom>
        </p:spPr>
      </p:pic>
    </p:spTree>
    <p:extLst>
      <p:ext uri="{BB962C8B-B14F-4D97-AF65-F5344CB8AC3E}">
        <p14:creationId xmlns:p14="http://schemas.microsoft.com/office/powerpoint/2010/main" val="20500864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56296A8047305438FDCDA437DC2190F" ma:contentTypeVersion="13" ma:contentTypeDescription="Een nieuw document maken." ma:contentTypeScope="" ma:versionID="086fb71ccf11fd36a39e2bede363e6c2">
  <xsd:schema xmlns:xsd="http://www.w3.org/2001/XMLSchema" xmlns:xs="http://www.w3.org/2001/XMLSchema" xmlns:p="http://schemas.microsoft.com/office/2006/metadata/properties" xmlns:ns2="66c21587-be3d-4763-b611-dd53daeafcc8" xmlns:ns3="4c374346-3836-45e6-bfa6-1e31b6d7c8b6" targetNamespace="http://schemas.microsoft.com/office/2006/metadata/properties" ma:root="true" ma:fieldsID="e065f6dc8d45db0150684323092fe2d8" ns2:_="" ns3:_="">
    <xsd:import namespace="66c21587-be3d-4763-b611-dd53daeafcc8"/>
    <xsd:import namespace="4c374346-3836-45e6-bfa6-1e31b6d7c8b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c21587-be3d-4763-b611-dd53daeafc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c374346-3836-45e6-bfa6-1e31b6d7c8b6"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F693FE-F825-4BC8-B022-46C5B35370EC}">
  <ds:schemaRefs>
    <ds:schemaRef ds:uri="http://schemas.microsoft.com/sharepoint/v3/contenttype/forms"/>
  </ds:schemaRefs>
</ds:datastoreItem>
</file>

<file path=customXml/itemProps2.xml><?xml version="1.0" encoding="utf-8"?>
<ds:datastoreItem xmlns:ds="http://schemas.openxmlformats.org/officeDocument/2006/customXml" ds:itemID="{DB929364-08D7-43BD-B7AD-DE57CD2ADD10}">
  <ds:schemaRefs>
    <ds:schemaRef ds:uri="http://schemas.microsoft.com/office/2006/documentManagement/types"/>
    <ds:schemaRef ds:uri="http://schemas.microsoft.com/office/2006/metadata/properties"/>
    <ds:schemaRef ds:uri="66c21587-be3d-4763-b611-dd53daeafcc8"/>
    <ds:schemaRef ds:uri="http://purl.org/dc/dcmitype/"/>
    <ds:schemaRef ds:uri="http://purl.org/dc/terms/"/>
    <ds:schemaRef ds:uri="4c374346-3836-45e6-bfa6-1e31b6d7c8b6"/>
    <ds:schemaRef ds:uri="http://schemas.openxmlformats.org/package/2006/metadata/core-properties"/>
    <ds:schemaRef ds:uri="http://www.w3.org/XML/1998/namespace"/>
    <ds:schemaRef ds:uri="http://schemas.microsoft.com/office/infopath/2007/PartnerControls"/>
    <ds:schemaRef ds:uri="http://purl.org/dc/elements/1.1/"/>
  </ds:schemaRefs>
</ds:datastoreItem>
</file>

<file path=customXml/itemProps3.xml><?xml version="1.0" encoding="utf-8"?>
<ds:datastoreItem xmlns:ds="http://schemas.openxmlformats.org/officeDocument/2006/customXml" ds:itemID="{17FBD087-4EB2-4811-A279-E0FD1D6157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c21587-be3d-4763-b611-dd53daeafcc8"/>
    <ds:schemaRef ds:uri="4c374346-3836-45e6-bfa6-1e31b6d7c8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2055</Words>
  <Application>Microsoft Office PowerPoint</Application>
  <PresentationFormat>Diavoorstelling (16:9)</PresentationFormat>
  <Paragraphs>215</Paragraphs>
  <Slides>19</Slides>
  <Notes>11</Notes>
  <HiddenSlides>2</HiddenSlides>
  <MMClips>0</MMClips>
  <ScaleCrop>false</ScaleCrop>
  <HeadingPairs>
    <vt:vector size="6" baseType="variant">
      <vt:variant>
        <vt:lpstr>Gebruikte lettertypen</vt:lpstr>
      </vt:variant>
      <vt:variant>
        <vt:i4>5</vt:i4>
      </vt:variant>
      <vt:variant>
        <vt:lpstr>Thema</vt:lpstr>
      </vt:variant>
      <vt:variant>
        <vt:i4>3</vt:i4>
      </vt:variant>
      <vt:variant>
        <vt:lpstr>Diatitels</vt:lpstr>
      </vt:variant>
      <vt:variant>
        <vt:i4>19</vt:i4>
      </vt:variant>
    </vt:vector>
  </HeadingPairs>
  <TitlesOfParts>
    <vt:vector size="27" baseType="lpstr">
      <vt:lpstr>Arial</vt:lpstr>
      <vt:lpstr>Calibri</vt:lpstr>
      <vt:lpstr>Calibri Light</vt:lpstr>
      <vt:lpstr>Lovelo Line Bold</vt:lpstr>
      <vt:lpstr>Wingdings</vt:lpstr>
      <vt:lpstr>Office-thema</vt:lpstr>
      <vt:lpstr>1_Office-thema</vt:lpstr>
      <vt:lpstr>Custom Design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Fedde</dc:creator>
  <cp:lastModifiedBy>David de Bruijn | WFC Experience</cp:lastModifiedBy>
  <cp:revision>186</cp:revision>
  <cp:lastPrinted>2021-01-28T08:02:42Z</cp:lastPrinted>
  <dcterms:created xsi:type="dcterms:W3CDTF">2019-09-04T08:07:24Z</dcterms:created>
  <dcterms:modified xsi:type="dcterms:W3CDTF">2021-06-17T09:11:31Z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0x010100B56296A8047305438FDCDA437DC2190F</vt:lpwstr>
  </property>
</Properties>
</file>