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45" r:id="rId2"/>
    <p:sldMasterId id="2147483769" r:id="rId3"/>
  </p:sldMasterIdLst>
  <p:notesMasterIdLst>
    <p:notesMasterId r:id="rId21"/>
  </p:notesMasterIdLst>
  <p:sldIdLst>
    <p:sldId id="1449" r:id="rId4"/>
    <p:sldId id="1450" r:id="rId5"/>
    <p:sldId id="270" r:id="rId6"/>
    <p:sldId id="303" r:id="rId7"/>
    <p:sldId id="330" r:id="rId8"/>
    <p:sldId id="1438" r:id="rId9"/>
    <p:sldId id="267" r:id="rId10"/>
    <p:sldId id="1437" r:id="rId11"/>
    <p:sldId id="1441" r:id="rId12"/>
    <p:sldId id="478" r:id="rId13"/>
    <p:sldId id="268" r:id="rId14"/>
    <p:sldId id="481" r:id="rId15"/>
    <p:sldId id="1439" r:id="rId16"/>
    <p:sldId id="1444" r:id="rId17"/>
    <p:sldId id="1445" r:id="rId18"/>
    <p:sldId id="1447" r:id="rId19"/>
    <p:sldId id="1452"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rea Cremers  / HetEnergieBureau" initials="TC/H" lastIdx="3" clrIdx="0">
    <p:extLst>
      <p:ext uri="{19B8F6BF-5375-455C-9EA6-DF929625EA0E}">
        <p15:presenceInfo xmlns:p15="http://schemas.microsoft.com/office/powerpoint/2012/main" userId="S::t.cremers@hetenergiebureau.nl::82a61156-e4e5-4171-815b-f0bef145b990" providerId="AD"/>
      </p:ext>
    </p:extLst>
  </p:cmAuthor>
  <p:cmAuthor id="2" name="Ine Meulendijks" initials="IM" lastIdx="3" clrIdx="1">
    <p:extLst>
      <p:ext uri="{19B8F6BF-5375-455C-9EA6-DF929625EA0E}">
        <p15:presenceInfo xmlns:p15="http://schemas.microsoft.com/office/powerpoint/2012/main" userId="S-1-5-21-4278822156-3182415821-3893475785-40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1831"/>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3" autoAdjust="0"/>
    <p:restoredTop sz="94660"/>
  </p:normalViewPr>
  <p:slideViewPr>
    <p:cSldViewPr snapToGrid="0">
      <p:cViewPr varScale="1">
        <p:scale>
          <a:sx n="36" d="100"/>
          <a:sy n="36" d="100"/>
        </p:scale>
        <p:origin x="1012"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DE0F77-BF90-4765-B46B-0A0EF93BBEF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nl-NL"/>
        </a:p>
      </dgm:t>
    </dgm:pt>
    <dgm:pt modelId="{64C13FDF-C60D-40D8-89B1-63845D1DD404}">
      <dgm:prSet phldrT="[Tekst]" custT="1"/>
      <dgm:spPr>
        <a:solidFill>
          <a:schemeClr val="bg2">
            <a:lumMod val="75000"/>
          </a:schemeClr>
        </a:solidFill>
        <a:effectLst>
          <a:outerShdw blurRad="50800" dist="38100" dir="2700000" algn="tl" rotWithShape="0">
            <a:prstClr val="black">
              <a:alpha val="40000"/>
            </a:prstClr>
          </a:outerShdw>
        </a:effectLst>
      </dgm:spPr>
      <dgm:t>
        <a:bodyPr/>
        <a:lstStyle/>
        <a:p>
          <a:pPr defTabSz="1011238"/>
          <a:r>
            <a:rPr lang="nl-NL" sz="1400" dirty="0" err="1">
              <a:latin typeface="Arial" panose="020B0604020202020204" pitchFamily="34" charset="0"/>
              <a:cs typeface="Arial" panose="020B0604020202020204" pitchFamily="34" charset="0"/>
            </a:rPr>
            <a:t>Ontzorging</a:t>
          </a:r>
          <a:r>
            <a:rPr lang="nl-NL" sz="1400" dirty="0">
              <a:latin typeface="Arial" panose="020B0604020202020204" pitchFamily="34" charset="0"/>
              <a:cs typeface="Arial" panose="020B0604020202020204" pitchFamily="34" charset="0"/>
            </a:rPr>
            <a:t> van kleine maatschappelijk vastgoedeigenaren 	</a:t>
          </a:r>
          <a:r>
            <a:rPr lang="nl-NL" sz="1100" dirty="0">
              <a:latin typeface="Arial" panose="020B0604020202020204" pitchFamily="34" charset="0"/>
              <a:cs typeface="Arial" panose="020B0604020202020204" pitchFamily="34" charset="0"/>
            </a:rPr>
            <a:t>                        2</a:t>
          </a:r>
          <a:r>
            <a:rPr lang="nl-NL" sz="2000" dirty="0">
              <a:latin typeface="Arial" panose="020B0604020202020204" pitchFamily="34" charset="0"/>
              <a:cs typeface="Arial" panose="020B0604020202020204" pitchFamily="34" charset="0"/>
            </a:rPr>
            <a:t>	</a:t>
          </a:r>
        </a:p>
      </dgm:t>
    </dgm:pt>
    <dgm:pt modelId="{C03803D8-DCDA-471D-948E-1D0A53CA5A0F}" type="parTrans" cxnId="{7199FD1C-A52A-4EB2-BE04-0023187DC1CE}">
      <dgm:prSet/>
      <dgm:spPr/>
      <dgm:t>
        <a:bodyPr/>
        <a:lstStyle/>
        <a:p>
          <a:endParaRPr lang="nl-NL"/>
        </a:p>
      </dgm:t>
    </dgm:pt>
    <dgm:pt modelId="{28D16086-937F-4834-9A1E-150B897F2EDE}" type="sibTrans" cxnId="{7199FD1C-A52A-4EB2-BE04-0023187DC1CE}">
      <dgm:prSet/>
      <dgm:spPr>
        <a:solidFill>
          <a:schemeClr val="tx1"/>
        </a:solidFill>
      </dgm:spPr>
      <dgm:t>
        <a:bodyPr/>
        <a:lstStyle/>
        <a:p>
          <a:endParaRPr lang="nl-NL"/>
        </a:p>
      </dgm:t>
    </dgm:pt>
    <dgm:pt modelId="{6AD61040-8592-4515-8682-27F749BD465B}">
      <dgm:prSet phldrT="[Tekst]" custT="1"/>
      <dgm:spPr>
        <a:solidFill>
          <a:schemeClr val="bg1">
            <a:lumMod val="85000"/>
          </a:schemeClr>
        </a:solidFill>
        <a:effectLst>
          <a:outerShdw blurRad="50800" dist="38100" dir="2700000" algn="tl" rotWithShape="0">
            <a:prstClr val="black">
              <a:alpha val="40000"/>
            </a:prstClr>
          </a:outerShdw>
        </a:effectLst>
      </dgm:spPr>
      <dgm:t>
        <a:bodyPr/>
        <a:lstStyle/>
        <a:p>
          <a:pPr>
            <a:lnSpc>
              <a:spcPct val="150000"/>
            </a:lnSpc>
            <a:spcAft>
              <a:spcPts val="0"/>
            </a:spcAft>
          </a:pPr>
          <a:r>
            <a:rPr lang="nl-NL" sz="1400" dirty="0">
              <a:solidFill>
                <a:schemeClr val="tx1"/>
              </a:solidFill>
              <a:latin typeface="Arial" panose="020B0604020202020204" pitchFamily="34" charset="0"/>
              <a:cs typeface="Arial" panose="020B0604020202020204" pitchFamily="34" charset="0"/>
            </a:rPr>
            <a:t>Brabantse aanpak	</a:t>
          </a:r>
          <a:r>
            <a:rPr lang="nl-NL" sz="1400" dirty="0">
              <a:solidFill>
                <a:srgbClr val="E81831"/>
              </a:solidFill>
              <a:latin typeface="Arial" panose="020B0604020202020204" pitchFamily="34" charset="0"/>
              <a:cs typeface="Arial" panose="020B0604020202020204" pitchFamily="34" charset="0"/>
            </a:rPr>
            <a:t>						</a:t>
          </a:r>
          <a:r>
            <a:rPr lang="nl-NL" sz="1100" dirty="0">
              <a:solidFill>
                <a:schemeClr val="bg1">
                  <a:lumMod val="50000"/>
                </a:schemeClr>
              </a:solidFill>
              <a:latin typeface="Arial" panose="020B0604020202020204" pitchFamily="34" charset="0"/>
              <a:cs typeface="Arial" panose="020B0604020202020204" pitchFamily="34" charset="0"/>
            </a:rPr>
            <a:t>3</a:t>
          </a:r>
          <a:r>
            <a:rPr lang="nl-NL" sz="2000" dirty="0">
              <a:solidFill>
                <a:srgbClr val="E81831"/>
              </a:solidFill>
              <a:latin typeface="Arial" panose="020B0604020202020204" pitchFamily="34" charset="0"/>
              <a:cs typeface="Arial" panose="020B0604020202020204" pitchFamily="34" charset="0"/>
            </a:rPr>
            <a:t>	</a:t>
          </a:r>
          <a:endParaRPr lang="nl-NL" sz="2000" dirty="0">
            <a:solidFill>
              <a:schemeClr val="tx1"/>
            </a:solidFill>
          </a:endParaRP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2.1 	</a:t>
          </a:r>
          <a:r>
            <a:rPr lang="en-US" sz="1100" dirty="0" err="1">
              <a:solidFill>
                <a:schemeClr val="bg1">
                  <a:lumMod val="50000"/>
                </a:schemeClr>
              </a:solidFill>
              <a:latin typeface="Arial" panose="020B0604020202020204" pitchFamily="34" charset="0"/>
              <a:cs typeface="Arial" panose="020B0604020202020204" pitchFamily="34" charset="0"/>
            </a:rPr>
            <a:t>Projectorganisatie</a:t>
          </a:r>
          <a:r>
            <a:rPr lang="en-US" sz="1100" dirty="0">
              <a:solidFill>
                <a:schemeClr val="bg1">
                  <a:lumMod val="50000"/>
                </a:schemeClr>
              </a:solidFill>
              <a:latin typeface="Arial" panose="020B0604020202020204" pitchFamily="34" charset="0"/>
              <a:cs typeface="Arial" panose="020B0604020202020204" pitchFamily="34" charset="0"/>
            </a:rPr>
            <a:t> – </a:t>
          </a:r>
          <a:r>
            <a:rPr lang="en-US" sz="1100" dirty="0" err="1">
              <a:solidFill>
                <a:schemeClr val="bg1">
                  <a:lumMod val="50000"/>
                </a:schemeClr>
              </a:solidFill>
              <a:latin typeface="Arial" panose="020B0604020202020204" pitchFamily="34" charset="0"/>
              <a:cs typeface="Arial" panose="020B0604020202020204" pitchFamily="34" charset="0"/>
            </a:rPr>
            <a:t>rollen</a:t>
          </a:r>
          <a:r>
            <a:rPr lang="en-US" sz="1100" dirty="0">
              <a:solidFill>
                <a:schemeClr val="bg1">
                  <a:lumMod val="50000"/>
                </a:schemeClr>
              </a:solidFill>
              <a:latin typeface="Arial" panose="020B0604020202020204" pitchFamily="34" charset="0"/>
              <a:cs typeface="Arial" panose="020B0604020202020204" pitchFamily="34" charset="0"/>
            </a:rPr>
            <a:t> </a:t>
          </a:r>
          <a:r>
            <a:rPr lang="en-US" sz="1100" dirty="0" err="1">
              <a:solidFill>
                <a:schemeClr val="bg1">
                  <a:lumMod val="50000"/>
                </a:schemeClr>
              </a:solidFill>
              <a:latin typeface="Arial" panose="020B0604020202020204" pitchFamily="34" charset="0"/>
              <a:cs typeface="Arial" panose="020B0604020202020204" pitchFamily="34" charset="0"/>
            </a:rPr>
            <a:t>en</a:t>
          </a:r>
          <a:r>
            <a:rPr lang="en-US" sz="1100" dirty="0">
              <a:solidFill>
                <a:schemeClr val="bg1">
                  <a:lumMod val="50000"/>
                </a:schemeClr>
              </a:solidFill>
              <a:latin typeface="Arial" panose="020B0604020202020204" pitchFamily="34" charset="0"/>
              <a:cs typeface="Arial" panose="020B0604020202020204" pitchFamily="34" charset="0"/>
            </a:rPr>
            <a:t> taken					4			 </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2.1.1 	De </a:t>
          </a:r>
          <a:r>
            <a:rPr lang="en-US" sz="1100" dirty="0" err="1">
              <a:solidFill>
                <a:schemeClr val="bg1">
                  <a:lumMod val="50000"/>
                </a:schemeClr>
              </a:solidFill>
              <a:latin typeface="Arial" panose="020B0604020202020204" pitchFamily="34" charset="0"/>
              <a:cs typeface="Arial" panose="020B0604020202020204" pitchFamily="34" charset="0"/>
            </a:rPr>
            <a:t>Provincie</a:t>
          </a:r>
          <a:r>
            <a:rPr lang="en-US" sz="1100" dirty="0">
              <a:solidFill>
                <a:schemeClr val="bg1">
                  <a:lumMod val="50000"/>
                </a:schemeClr>
              </a:solidFill>
              <a:latin typeface="Arial" panose="020B0604020202020204" pitchFamily="34" charset="0"/>
              <a:cs typeface="Arial" panose="020B0604020202020204" pitchFamily="34" charset="0"/>
            </a:rPr>
            <a:t> Noord-Brabant 						4			</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2.1.2 	Het </a:t>
          </a:r>
          <a:r>
            <a:rPr lang="en-US" sz="1100" dirty="0" err="1">
              <a:solidFill>
                <a:schemeClr val="bg1">
                  <a:lumMod val="50000"/>
                </a:schemeClr>
              </a:solidFill>
              <a:latin typeface="Arial" panose="020B0604020202020204" pitchFamily="34" charset="0"/>
              <a:cs typeface="Arial" panose="020B0604020202020204" pitchFamily="34" charset="0"/>
            </a:rPr>
            <a:t>Kennis</a:t>
          </a:r>
          <a:r>
            <a:rPr lang="en-US" sz="1100" dirty="0">
              <a:solidFill>
                <a:schemeClr val="bg1">
                  <a:lumMod val="50000"/>
                </a:schemeClr>
              </a:solidFill>
              <a:latin typeface="Arial" panose="020B0604020202020204" pitchFamily="34" charset="0"/>
              <a:cs typeface="Arial" panose="020B0604020202020204" pitchFamily="34" charset="0"/>
            </a:rPr>
            <a:t> </a:t>
          </a:r>
          <a:r>
            <a:rPr lang="en-US" sz="1100" dirty="0" err="1">
              <a:solidFill>
                <a:schemeClr val="bg1">
                  <a:lumMod val="50000"/>
                </a:schemeClr>
              </a:solidFill>
              <a:latin typeface="Arial" panose="020B0604020202020204" pitchFamily="34" charset="0"/>
              <a:cs typeface="Arial" panose="020B0604020202020204" pitchFamily="34" charset="0"/>
            </a:rPr>
            <a:t>en</a:t>
          </a:r>
          <a:r>
            <a:rPr lang="en-US" sz="1100" dirty="0">
              <a:solidFill>
                <a:schemeClr val="bg1">
                  <a:lumMod val="50000"/>
                </a:schemeClr>
              </a:solidFill>
              <a:latin typeface="Arial" panose="020B0604020202020204" pitchFamily="34" charset="0"/>
              <a:cs typeface="Arial" panose="020B0604020202020204" pitchFamily="34" charset="0"/>
            </a:rPr>
            <a:t> </a:t>
          </a:r>
          <a:r>
            <a:rPr lang="en-US" sz="1100" dirty="0" err="1">
              <a:solidFill>
                <a:schemeClr val="bg1">
                  <a:lumMod val="50000"/>
                </a:schemeClr>
              </a:solidFill>
              <a:latin typeface="Arial" panose="020B0604020202020204" pitchFamily="34" charset="0"/>
              <a:cs typeface="Arial" panose="020B0604020202020204" pitchFamily="34" charset="0"/>
            </a:rPr>
            <a:t>Innovatieplatform</a:t>
          </a:r>
          <a:r>
            <a:rPr lang="en-US" sz="1100" dirty="0">
              <a:solidFill>
                <a:schemeClr val="bg1">
                  <a:lumMod val="50000"/>
                </a:schemeClr>
              </a:solidFill>
              <a:latin typeface="Arial" panose="020B0604020202020204" pitchFamily="34" charset="0"/>
              <a:cs typeface="Arial" panose="020B0604020202020204" pitchFamily="34" charset="0"/>
            </a:rPr>
            <a:t> 					5			</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2.1.3 	Het </a:t>
          </a:r>
          <a:r>
            <a:rPr lang="en-US" sz="1100" dirty="0" err="1">
              <a:solidFill>
                <a:schemeClr val="bg1">
                  <a:lumMod val="50000"/>
                </a:schemeClr>
              </a:solidFill>
              <a:latin typeface="Arial" panose="020B0604020202020204" pitchFamily="34" charset="0"/>
              <a:cs typeface="Arial" panose="020B0604020202020204" pitchFamily="34" charset="0"/>
            </a:rPr>
            <a:t>Ontzorgingsloket</a:t>
          </a:r>
          <a:r>
            <a:rPr lang="en-US" sz="1100" dirty="0">
              <a:solidFill>
                <a:schemeClr val="bg1">
                  <a:lumMod val="50000"/>
                </a:schemeClr>
              </a:solidFill>
              <a:latin typeface="Arial" panose="020B0604020202020204" pitchFamily="34" charset="0"/>
              <a:cs typeface="Arial" panose="020B0604020202020204" pitchFamily="34" charset="0"/>
            </a:rPr>
            <a:t>						6			</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2.2 	</a:t>
          </a:r>
          <a:r>
            <a:rPr lang="en-US" sz="1100" dirty="0" err="1">
              <a:solidFill>
                <a:schemeClr val="bg1">
                  <a:lumMod val="50000"/>
                </a:schemeClr>
              </a:solidFill>
              <a:latin typeface="Arial" panose="020B0604020202020204" pitchFamily="34" charset="0"/>
              <a:cs typeface="Arial" panose="020B0604020202020204" pitchFamily="34" charset="0"/>
            </a:rPr>
            <a:t>Projectfasen</a:t>
          </a:r>
          <a:r>
            <a:rPr lang="en-US" sz="1100" dirty="0">
              <a:solidFill>
                <a:schemeClr val="bg1">
                  <a:lumMod val="50000"/>
                </a:schemeClr>
              </a:solidFill>
              <a:latin typeface="Arial" panose="020B0604020202020204" pitchFamily="34" charset="0"/>
              <a:cs typeface="Arial" panose="020B0604020202020204" pitchFamily="34" charset="0"/>
            </a:rPr>
            <a:t>							9</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2.3 	</a:t>
          </a:r>
          <a:r>
            <a:rPr lang="en-US" sz="1100" dirty="0" err="1">
              <a:solidFill>
                <a:schemeClr val="bg1">
                  <a:lumMod val="50000"/>
                </a:schemeClr>
              </a:solidFill>
              <a:latin typeface="Arial" panose="020B0604020202020204" pitchFamily="34" charset="0"/>
              <a:cs typeface="Arial" panose="020B0604020202020204" pitchFamily="34" charset="0"/>
            </a:rPr>
            <a:t>Ontzorgingsstappen</a:t>
          </a:r>
          <a:r>
            <a:rPr lang="en-US" sz="1100" dirty="0">
              <a:solidFill>
                <a:schemeClr val="bg1">
                  <a:lumMod val="50000"/>
                </a:schemeClr>
              </a:solidFill>
              <a:latin typeface="Arial" panose="020B0604020202020204" pitchFamily="34" charset="0"/>
              <a:cs typeface="Arial" panose="020B0604020202020204" pitchFamily="34" charset="0"/>
            </a:rPr>
            <a:t>						10</a:t>
          </a:r>
        </a:p>
        <a:p>
          <a:pPr>
            <a:lnSpc>
              <a:spcPct val="150000"/>
            </a:lnSpc>
            <a:spcAft>
              <a:spcPts val="0"/>
            </a:spcAft>
          </a:pPr>
          <a:r>
            <a:rPr lang="en-US" sz="1100" dirty="0">
              <a:solidFill>
                <a:schemeClr val="bg1">
                  <a:lumMod val="50000"/>
                </a:schemeClr>
              </a:solidFill>
              <a:latin typeface="Arial" panose="020B0604020202020204" pitchFamily="34" charset="0"/>
              <a:cs typeface="Arial" panose="020B0604020202020204" pitchFamily="34" charset="0"/>
            </a:rPr>
            <a:t>2.4 	</a:t>
          </a:r>
          <a:r>
            <a:rPr lang="en-US" sz="1100" dirty="0" err="1">
              <a:solidFill>
                <a:schemeClr val="bg1">
                  <a:lumMod val="50000"/>
                </a:schemeClr>
              </a:solidFill>
              <a:latin typeface="Arial" panose="020B0604020202020204" pitchFamily="34" charset="0"/>
              <a:cs typeface="Arial" panose="020B0604020202020204" pitchFamily="34" charset="0"/>
            </a:rPr>
            <a:t>Samenwerking</a:t>
          </a:r>
          <a:r>
            <a:rPr lang="en-US" sz="1100" dirty="0">
              <a:solidFill>
                <a:schemeClr val="tx1"/>
              </a:solidFill>
              <a:latin typeface="Arial" panose="020B0604020202020204" pitchFamily="34" charset="0"/>
              <a:cs typeface="Arial" panose="020B0604020202020204" pitchFamily="34" charset="0"/>
            </a:rPr>
            <a:t>							</a:t>
          </a:r>
          <a:r>
            <a:rPr lang="en-US" sz="1100" dirty="0">
              <a:solidFill>
                <a:schemeClr val="bg1">
                  <a:lumMod val="50000"/>
                </a:schemeClr>
              </a:solidFill>
              <a:latin typeface="Arial" panose="020B0604020202020204" pitchFamily="34" charset="0"/>
              <a:cs typeface="Arial" panose="020B0604020202020204" pitchFamily="34" charset="0"/>
            </a:rPr>
            <a:t>12</a:t>
          </a:r>
        </a:p>
        <a:p>
          <a:pPr>
            <a:lnSpc>
              <a:spcPct val="150000"/>
            </a:lnSpc>
            <a:spcAft>
              <a:spcPts val="0"/>
            </a:spcAft>
          </a:pPr>
          <a:endParaRPr lang="nl-NL" sz="1100" dirty="0">
            <a:solidFill>
              <a:schemeClr val="tx1"/>
            </a:solidFill>
            <a:latin typeface="Arial" panose="020B0604020202020204" pitchFamily="34" charset="0"/>
            <a:cs typeface="Arial" panose="020B0604020202020204" pitchFamily="34" charset="0"/>
          </a:endParaRPr>
        </a:p>
      </dgm:t>
    </dgm:pt>
    <dgm:pt modelId="{A5EBB638-986D-4861-B34E-7CBDB0489489}" type="parTrans" cxnId="{61FC8C6E-2D2C-4B00-9E97-A3C10F036031}">
      <dgm:prSet/>
      <dgm:spPr/>
      <dgm:t>
        <a:bodyPr/>
        <a:lstStyle/>
        <a:p>
          <a:endParaRPr lang="nl-NL"/>
        </a:p>
      </dgm:t>
    </dgm:pt>
    <dgm:pt modelId="{61D50699-06BA-4855-895D-9CE787377989}" type="sibTrans" cxnId="{61FC8C6E-2D2C-4B00-9E97-A3C10F036031}">
      <dgm:prSet/>
      <dgm:spPr/>
      <dgm:t>
        <a:bodyPr/>
        <a:lstStyle/>
        <a:p>
          <a:endParaRPr lang="nl-NL"/>
        </a:p>
      </dgm:t>
    </dgm:pt>
    <dgm:pt modelId="{C56FAEAB-44B8-45B8-9428-81645A17E4E3}">
      <dgm:prSet phldrT="[Tekst]" custT="1"/>
      <dgm:spPr>
        <a:solidFill>
          <a:schemeClr val="bg1">
            <a:lumMod val="50000"/>
          </a:schemeClr>
        </a:solidFill>
        <a:effectLst>
          <a:outerShdw blurRad="50800" dist="38100" dir="2700000" algn="tl" rotWithShape="0">
            <a:prstClr val="black">
              <a:alpha val="40000"/>
            </a:prstClr>
          </a:outerShdw>
        </a:effectLst>
      </dgm:spPr>
      <dgm:t>
        <a:bodyPr/>
        <a:lstStyle/>
        <a:p>
          <a:r>
            <a:rPr lang="nl-NL" sz="1400" dirty="0">
              <a:latin typeface="Arial" panose="020B0604020202020204" pitchFamily="34" charset="0"/>
              <a:cs typeface="Arial" panose="020B0604020202020204" pitchFamily="34" charset="0"/>
            </a:rPr>
            <a:t>Resultaten</a:t>
          </a:r>
        </a:p>
        <a:p>
          <a:r>
            <a:rPr lang="nl-NL" sz="1100" dirty="0">
              <a:latin typeface="Arial" panose="020B0604020202020204" pitchFamily="34" charset="0"/>
              <a:cs typeface="Arial" panose="020B0604020202020204" pitchFamily="34" charset="0"/>
            </a:rPr>
            <a:t>3.1 Producten	 							          13								</a:t>
          </a:r>
        </a:p>
      </dgm:t>
    </dgm:pt>
    <dgm:pt modelId="{71A0BFA0-43B2-496E-B849-486A17057516}" type="parTrans" cxnId="{2DC5AD99-06BA-4D74-85D3-B008A7E40A13}">
      <dgm:prSet/>
      <dgm:spPr/>
      <dgm:t>
        <a:bodyPr/>
        <a:lstStyle/>
        <a:p>
          <a:endParaRPr lang="nl-NL"/>
        </a:p>
      </dgm:t>
    </dgm:pt>
    <dgm:pt modelId="{5C7822E7-4693-49E3-9386-E31A0FCA1C41}" type="sibTrans" cxnId="{2DC5AD99-06BA-4D74-85D3-B008A7E40A13}">
      <dgm:prSet/>
      <dgm:spPr/>
      <dgm:t>
        <a:bodyPr/>
        <a:lstStyle/>
        <a:p>
          <a:endParaRPr lang="nl-NL"/>
        </a:p>
      </dgm:t>
    </dgm:pt>
    <dgm:pt modelId="{1DA667B2-C8E5-4C94-BC88-907C6FA03458}" type="pres">
      <dgm:prSet presAssocID="{9DDE0F77-BF90-4765-B46B-0A0EF93BBEF9}" presName="Name0" presStyleCnt="0">
        <dgm:presLayoutVars>
          <dgm:chMax val="7"/>
          <dgm:chPref val="7"/>
          <dgm:dir/>
        </dgm:presLayoutVars>
      </dgm:prSet>
      <dgm:spPr/>
    </dgm:pt>
    <dgm:pt modelId="{31DC11D4-4752-493C-B6C9-DC835A3C5047}" type="pres">
      <dgm:prSet presAssocID="{9DDE0F77-BF90-4765-B46B-0A0EF93BBEF9}" presName="Name1" presStyleCnt="0"/>
      <dgm:spPr/>
    </dgm:pt>
    <dgm:pt modelId="{6F8D582B-59EA-46C4-BF7C-4E2B1FCB92FA}" type="pres">
      <dgm:prSet presAssocID="{9DDE0F77-BF90-4765-B46B-0A0EF93BBEF9}" presName="cycle" presStyleCnt="0"/>
      <dgm:spPr/>
    </dgm:pt>
    <dgm:pt modelId="{59FA9FE6-7A47-49BB-AC56-FEF2726E0556}" type="pres">
      <dgm:prSet presAssocID="{9DDE0F77-BF90-4765-B46B-0A0EF93BBEF9}" presName="srcNode" presStyleLbl="node1" presStyleIdx="0" presStyleCnt="3"/>
      <dgm:spPr/>
    </dgm:pt>
    <dgm:pt modelId="{C24BA27F-8180-4DDA-BF04-F6A2E7060380}" type="pres">
      <dgm:prSet presAssocID="{9DDE0F77-BF90-4765-B46B-0A0EF93BBEF9}" presName="conn" presStyleLbl="parChTrans1D2" presStyleIdx="0" presStyleCnt="1"/>
      <dgm:spPr/>
    </dgm:pt>
    <dgm:pt modelId="{E3B9D649-E4A9-4204-87DD-E6B30554879B}" type="pres">
      <dgm:prSet presAssocID="{9DDE0F77-BF90-4765-B46B-0A0EF93BBEF9}" presName="extraNode" presStyleLbl="node1" presStyleIdx="0" presStyleCnt="3"/>
      <dgm:spPr/>
    </dgm:pt>
    <dgm:pt modelId="{BE7084A7-41A3-4CEA-AE84-20B978B9CF3C}" type="pres">
      <dgm:prSet presAssocID="{9DDE0F77-BF90-4765-B46B-0A0EF93BBEF9}" presName="dstNode" presStyleLbl="node1" presStyleIdx="0" presStyleCnt="3"/>
      <dgm:spPr/>
    </dgm:pt>
    <dgm:pt modelId="{281315DA-21C6-481B-965E-2F59A80BCAA7}" type="pres">
      <dgm:prSet presAssocID="{64C13FDF-C60D-40D8-89B1-63845D1DD404}" presName="text_1" presStyleLbl="node1" presStyleIdx="0" presStyleCnt="3" custScaleY="50039">
        <dgm:presLayoutVars>
          <dgm:bulletEnabled val="1"/>
        </dgm:presLayoutVars>
      </dgm:prSet>
      <dgm:spPr/>
    </dgm:pt>
    <dgm:pt modelId="{4B4CE49D-10E1-454F-ABBA-876175E6573A}" type="pres">
      <dgm:prSet presAssocID="{64C13FDF-C60D-40D8-89B1-63845D1DD404}" presName="accent_1" presStyleCnt="0"/>
      <dgm:spPr/>
    </dgm:pt>
    <dgm:pt modelId="{403B786D-3DEA-42FD-AE36-7BCF6B0E4545}" type="pres">
      <dgm:prSet presAssocID="{64C13FDF-C60D-40D8-89B1-63845D1DD404}" presName="accentRepeatNode" presStyleLbl="solidFgAcc1" presStyleIdx="0" presStyleCnt="3"/>
      <dgm:spPr>
        <a:ln w="25400">
          <a:solidFill>
            <a:schemeClr val="bg1">
              <a:lumMod val="50000"/>
            </a:schemeClr>
          </a:solidFill>
        </a:ln>
        <a:effectLst>
          <a:outerShdw blurRad="50800" dist="38100" dir="2700000" algn="tl" rotWithShape="0">
            <a:prstClr val="black">
              <a:alpha val="40000"/>
            </a:prstClr>
          </a:outerShdw>
        </a:effectLst>
      </dgm:spPr>
    </dgm:pt>
    <dgm:pt modelId="{BE121DF0-CEF2-4E9C-8FC2-9343E4576796}" type="pres">
      <dgm:prSet presAssocID="{6AD61040-8592-4515-8682-27F749BD465B}" presName="text_2" presStyleLbl="node1" presStyleIdx="1" presStyleCnt="3" custScaleY="193057">
        <dgm:presLayoutVars>
          <dgm:bulletEnabled val="1"/>
        </dgm:presLayoutVars>
      </dgm:prSet>
      <dgm:spPr/>
    </dgm:pt>
    <dgm:pt modelId="{6368A1CE-63E5-4801-BA7F-E2791D4923C5}" type="pres">
      <dgm:prSet presAssocID="{6AD61040-8592-4515-8682-27F749BD465B}" presName="accent_2" presStyleCnt="0"/>
      <dgm:spPr/>
    </dgm:pt>
    <dgm:pt modelId="{B8EA89FB-4D9F-40C8-BCEF-1A800147D925}" type="pres">
      <dgm:prSet presAssocID="{6AD61040-8592-4515-8682-27F749BD465B}" presName="accentRepeatNode" presStyleLbl="solidFgAcc1" presStyleIdx="1" presStyleCnt="3"/>
      <dgm:spPr>
        <a:ln w="25400">
          <a:solidFill>
            <a:schemeClr val="bg1">
              <a:lumMod val="50000"/>
            </a:schemeClr>
          </a:solidFill>
        </a:ln>
        <a:effectLst>
          <a:outerShdw blurRad="50800" dist="38100" dir="2700000" algn="tl" rotWithShape="0">
            <a:prstClr val="black">
              <a:alpha val="40000"/>
            </a:prstClr>
          </a:outerShdw>
        </a:effectLst>
      </dgm:spPr>
    </dgm:pt>
    <dgm:pt modelId="{31589003-6B4D-4FE1-948D-E73BE240A356}" type="pres">
      <dgm:prSet presAssocID="{C56FAEAB-44B8-45B8-9428-81645A17E4E3}" presName="text_3" presStyleLbl="node1" presStyleIdx="2" presStyleCnt="3" custScaleY="63381" custLinFactNeighborY="6868">
        <dgm:presLayoutVars>
          <dgm:bulletEnabled val="1"/>
        </dgm:presLayoutVars>
      </dgm:prSet>
      <dgm:spPr/>
    </dgm:pt>
    <dgm:pt modelId="{A71438C9-5BD4-4C48-A7A5-0A8332A6018D}" type="pres">
      <dgm:prSet presAssocID="{C56FAEAB-44B8-45B8-9428-81645A17E4E3}" presName="accent_3" presStyleCnt="0"/>
      <dgm:spPr/>
    </dgm:pt>
    <dgm:pt modelId="{C38E7F7E-C22E-455E-BBA5-D4C5F6D700D2}" type="pres">
      <dgm:prSet presAssocID="{C56FAEAB-44B8-45B8-9428-81645A17E4E3}" presName="accentRepeatNode" presStyleLbl="solidFgAcc1" presStyleIdx="2" presStyleCnt="3"/>
      <dgm:spPr>
        <a:ln w="25400">
          <a:solidFill>
            <a:schemeClr val="bg1">
              <a:lumMod val="50000"/>
            </a:schemeClr>
          </a:solidFill>
        </a:ln>
        <a:effectLst>
          <a:outerShdw blurRad="50800" dist="38100" dir="2700000" algn="tl" rotWithShape="0">
            <a:prstClr val="black">
              <a:alpha val="40000"/>
            </a:prstClr>
          </a:outerShdw>
        </a:effectLst>
      </dgm:spPr>
    </dgm:pt>
  </dgm:ptLst>
  <dgm:cxnLst>
    <dgm:cxn modelId="{7199FD1C-A52A-4EB2-BE04-0023187DC1CE}" srcId="{9DDE0F77-BF90-4765-B46B-0A0EF93BBEF9}" destId="{64C13FDF-C60D-40D8-89B1-63845D1DD404}" srcOrd="0" destOrd="0" parTransId="{C03803D8-DCDA-471D-948E-1D0A53CA5A0F}" sibTransId="{28D16086-937F-4834-9A1E-150B897F2EDE}"/>
    <dgm:cxn modelId="{224EE322-018F-4EB9-9E0C-18F9F67039F5}" type="presOf" srcId="{9DDE0F77-BF90-4765-B46B-0A0EF93BBEF9}" destId="{1DA667B2-C8E5-4C94-BC88-907C6FA03458}" srcOrd="0" destOrd="0" presId="urn:microsoft.com/office/officeart/2008/layout/VerticalCurvedList"/>
    <dgm:cxn modelId="{A4D3A46C-AD10-4F42-888D-9D6E0525C256}" type="presOf" srcId="{28D16086-937F-4834-9A1E-150B897F2EDE}" destId="{C24BA27F-8180-4DDA-BF04-F6A2E7060380}" srcOrd="0" destOrd="0" presId="urn:microsoft.com/office/officeart/2008/layout/VerticalCurvedList"/>
    <dgm:cxn modelId="{61FC8C6E-2D2C-4B00-9E97-A3C10F036031}" srcId="{9DDE0F77-BF90-4765-B46B-0A0EF93BBEF9}" destId="{6AD61040-8592-4515-8682-27F749BD465B}" srcOrd="1" destOrd="0" parTransId="{A5EBB638-986D-4861-B34E-7CBDB0489489}" sibTransId="{61D50699-06BA-4855-895D-9CE787377989}"/>
    <dgm:cxn modelId="{2DC5AD99-06BA-4D74-85D3-B008A7E40A13}" srcId="{9DDE0F77-BF90-4765-B46B-0A0EF93BBEF9}" destId="{C56FAEAB-44B8-45B8-9428-81645A17E4E3}" srcOrd="2" destOrd="0" parTransId="{71A0BFA0-43B2-496E-B849-486A17057516}" sibTransId="{5C7822E7-4693-49E3-9386-E31A0FCA1C41}"/>
    <dgm:cxn modelId="{BF8060C4-A6E0-42DD-BD42-BF9F57872B2D}" type="presOf" srcId="{6AD61040-8592-4515-8682-27F749BD465B}" destId="{BE121DF0-CEF2-4E9C-8FC2-9343E4576796}" srcOrd="0" destOrd="0" presId="urn:microsoft.com/office/officeart/2008/layout/VerticalCurvedList"/>
    <dgm:cxn modelId="{581FB8D6-0674-4331-B7CE-29992B17DC58}" type="presOf" srcId="{64C13FDF-C60D-40D8-89B1-63845D1DD404}" destId="{281315DA-21C6-481B-965E-2F59A80BCAA7}" srcOrd="0" destOrd="0" presId="urn:microsoft.com/office/officeart/2008/layout/VerticalCurvedList"/>
    <dgm:cxn modelId="{4A11FCE1-5648-42DE-857D-F10241BFBD52}" type="presOf" srcId="{C56FAEAB-44B8-45B8-9428-81645A17E4E3}" destId="{31589003-6B4D-4FE1-948D-E73BE240A356}" srcOrd="0" destOrd="0" presId="urn:microsoft.com/office/officeart/2008/layout/VerticalCurvedList"/>
    <dgm:cxn modelId="{7F6F51B5-5E51-4951-944F-5095165E6EAB}" type="presParOf" srcId="{1DA667B2-C8E5-4C94-BC88-907C6FA03458}" destId="{31DC11D4-4752-493C-B6C9-DC835A3C5047}" srcOrd="0" destOrd="0" presId="urn:microsoft.com/office/officeart/2008/layout/VerticalCurvedList"/>
    <dgm:cxn modelId="{99C5E42D-876F-46F1-9CBF-179667F7021E}" type="presParOf" srcId="{31DC11D4-4752-493C-B6C9-DC835A3C5047}" destId="{6F8D582B-59EA-46C4-BF7C-4E2B1FCB92FA}" srcOrd="0" destOrd="0" presId="urn:microsoft.com/office/officeart/2008/layout/VerticalCurvedList"/>
    <dgm:cxn modelId="{65ABE13D-0048-4678-86F2-EE1EA68564F5}" type="presParOf" srcId="{6F8D582B-59EA-46C4-BF7C-4E2B1FCB92FA}" destId="{59FA9FE6-7A47-49BB-AC56-FEF2726E0556}" srcOrd="0" destOrd="0" presId="urn:microsoft.com/office/officeart/2008/layout/VerticalCurvedList"/>
    <dgm:cxn modelId="{36754AFC-1363-4A42-9EFD-35B7E25E9416}" type="presParOf" srcId="{6F8D582B-59EA-46C4-BF7C-4E2B1FCB92FA}" destId="{C24BA27F-8180-4DDA-BF04-F6A2E7060380}" srcOrd="1" destOrd="0" presId="urn:microsoft.com/office/officeart/2008/layout/VerticalCurvedList"/>
    <dgm:cxn modelId="{BBCE92C8-7B04-40D6-B00C-5087C0EBD6DB}" type="presParOf" srcId="{6F8D582B-59EA-46C4-BF7C-4E2B1FCB92FA}" destId="{E3B9D649-E4A9-4204-87DD-E6B30554879B}" srcOrd="2" destOrd="0" presId="urn:microsoft.com/office/officeart/2008/layout/VerticalCurvedList"/>
    <dgm:cxn modelId="{F4778EBF-3910-443B-9140-FE2C4CDCB850}" type="presParOf" srcId="{6F8D582B-59EA-46C4-BF7C-4E2B1FCB92FA}" destId="{BE7084A7-41A3-4CEA-AE84-20B978B9CF3C}" srcOrd="3" destOrd="0" presId="urn:microsoft.com/office/officeart/2008/layout/VerticalCurvedList"/>
    <dgm:cxn modelId="{0D250FF8-5274-4630-AD0F-89D415014C52}" type="presParOf" srcId="{31DC11D4-4752-493C-B6C9-DC835A3C5047}" destId="{281315DA-21C6-481B-965E-2F59A80BCAA7}" srcOrd="1" destOrd="0" presId="urn:microsoft.com/office/officeart/2008/layout/VerticalCurvedList"/>
    <dgm:cxn modelId="{A4EF9878-E83C-4C88-9B2B-11EFA03E558C}" type="presParOf" srcId="{31DC11D4-4752-493C-B6C9-DC835A3C5047}" destId="{4B4CE49D-10E1-454F-ABBA-876175E6573A}" srcOrd="2" destOrd="0" presId="urn:microsoft.com/office/officeart/2008/layout/VerticalCurvedList"/>
    <dgm:cxn modelId="{18C94F15-672F-4D1D-82C8-3711F345A436}" type="presParOf" srcId="{4B4CE49D-10E1-454F-ABBA-876175E6573A}" destId="{403B786D-3DEA-42FD-AE36-7BCF6B0E4545}" srcOrd="0" destOrd="0" presId="urn:microsoft.com/office/officeart/2008/layout/VerticalCurvedList"/>
    <dgm:cxn modelId="{DBFF6465-6CF4-47FE-9E22-B7E8A8945675}" type="presParOf" srcId="{31DC11D4-4752-493C-B6C9-DC835A3C5047}" destId="{BE121DF0-CEF2-4E9C-8FC2-9343E4576796}" srcOrd="3" destOrd="0" presId="urn:microsoft.com/office/officeart/2008/layout/VerticalCurvedList"/>
    <dgm:cxn modelId="{73F018A5-70A9-49B5-9737-7B0609760306}" type="presParOf" srcId="{31DC11D4-4752-493C-B6C9-DC835A3C5047}" destId="{6368A1CE-63E5-4801-BA7F-E2791D4923C5}" srcOrd="4" destOrd="0" presId="urn:microsoft.com/office/officeart/2008/layout/VerticalCurvedList"/>
    <dgm:cxn modelId="{2119C960-EA04-4B00-B6F3-18834AD66817}" type="presParOf" srcId="{6368A1CE-63E5-4801-BA7F-E2791D4923C5}" destId="{B8EA89FB-4D9F-40C8-BCEF-1A800147D925}" srcOrd="0" destOrd="0" presId="urn:microsoft.com/office/officeart/2008/layout/VerticalCurvedList"/>
    <dgm:cxn modelId="{4188B213-16DE-4F47-B686-CB063107A2C9}" type="presParOf" srcId="{31DC11D4-4752-493C-B6C9-DC835A3C5047}" destId="{31589003-6B4D-4FE1-948D-E73BE240A356}" srcOrd="5" destOrd="0" presId="urn:microsoft.com/office/officeart/2008/layout/VerticalCurvedList"/>
    <dgm:cxn modelId="{5236F492-8430-48F2-AA36-CE322081D938}" type="presParOf" srcId="{31DC11D4-4752-493C-B6C9-DC835A3C5047}" destId="{A71438C9-5BD4-4C48-A7A5-0A8332A6018D}" srcOrd="6" destOrd="0" presId="urn:microsoft.com/office/officeart/2008/layout/VerticalCurvedList"/>
    <dgm:cxn modelId="{33B245BC-0EE5-468F-B644-4E06784C9950}" type="presParOf" srcId="{A71438C9-5BD4-4C48-A7A5-0A8332A6018D}" destId="{C38E7F7E-C22E-455E-BBA5-D4C5F6D700D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4BA27F-8180-4DDA-BF04-F6A2E7060380}">
      <dsp:nvSpPr>
        <dsp:cNvPr id="0" name=""/>
        <dsp:cNvSpPr/>
      </dsp:nvSpPr>
      <dsp:spPr>
        <a:xfrm>
          <a:off x="-6125176" y="-937410"/>
          <a:ext cx="7293488" cy="7293488"/>
        </a:xfrm>
        <a:prstGeom prst="blockArc">
          <a:avLst>
            <a:gd name="adj1" fmla="val 18900000"/>
            <a:gd name="adj2" fmla="val 2700000"/>
            <a:gd name="adj3" fmla="val 296"/>
          </a:avLst>
        </a:prstGeom>
        <a:solidFill>
          <a:schemeClr val="tx1"/>
        </a:solid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1315DA-21C6-481B-965E-2F59A80BCAA7}">
      <dsp:nvSpPr>
        <dsp:cNvPr id="0" name=""/>
        <dsp:cNvSpPr/>
      </dsp:nvSpPr>
      <dsp:spPr>
        <a:xfrm>
          <a:off x="752110" y="812588"/>
          <a:ext cx="8933800" cy="542289"/>
        </a:xfrm>
        <a:prstGeom prst="rect">
          <a:avLst/>
        </a:prstGeom>
        <a:solidFill>
          <a:schemeClr val="bg2">
            <a:lumMod val="7500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5560" rIns="35560" bIns="35560" numCol="1" spcCol="1270" anchor="ctr" anchorCtr="0">
          <a:noAutofit/>
        </a:bodyPr>
        <a:lstStyle/>
        <a:p>
          <a:pPr marL="0" lvl="0" indent="0" algn="l" defTabSz="1011238">
            <a:lnSpc>
              <a:spcPct val="90000"/>
            </a:lnSpc>
            <a:spcBef>
              <a:spcPct val="0"/>
            </a:spcBef>
            <a:spcAft>
              <a:spcPct val="35000"/>
            </a:spcAft>
            <a:buNone/>
          </a:pPr>
          <a:r>
            <a:rPr lang="nl-NL" sz="1400" kern="1200" dirty="0" err="1">
              <a:latin typeface="Arial" panose="020B0604020202020204" pitchFamily="34" charset="0"/>
              <a:cs typeface="Arial" panose="020B0604020202020204" pitchFamily="34" charset="0"/>
            </a:rPr>
            <a:t>Ontzorging</a:t>
          </a:r>
          <a:r>
            <a:rPr lang="nl-NL" sz="1400" kern="1200" dirty="0">
              <a:latin typeface="Arial" panose="020B0604020202020204" pitchFamily="34" charset="0"/>
              <a:cs typeface="Arial" panose="020B0604020202020204" pitchFamily="34" charset="0"/>
            </a:rPr>
            <a:t> van kleine maatschappelijk vastgoedeigenaren 	</a:t>
          </a:r>
          <a:r>
            <a:rPr lang="nl-NL" sz="1100" kern="1200" dirty="0">
              <a:latin typeface="Arial" panose="020B0604020202020204" pitchFamily="34" charset="0"/>
              <a:cs typeface="Arial" panose="020B0604020202020204" pitchFamily="34" charset="0"/>
            </a:rPr>
            <a:t>                        2</a:t>
          </a:r>
          <a:r>
            <a:rPr lang="nl-NL" sz="2000" kern="1200" dirty="0">
              <a:latin typeface="Arial" panose="020B0604020202020204" pitchFamily="34" charset="0"/>
              <a:cs typeface="Arial" panose="020B0604020202020204" pitchFamily="34" charset="0"/>
            </a:rPr>
            <a:t>	</a:t>
          </a:r>
        </a:p>
      </dsp:txBody>
      <dsp:txXfrm>
        <a:off x="752110" y="812588"/>
        <a:ext cx="8933800" cy="542289"/>
      </dsp:txXfrm>
    </dsp:sp>
    <dsp:sp modelId="{403B786D-3DEA-42FD-AE36-7BCF6B0E4545}">
      <dsp:nvSpPr>
        <dsp:cNvPr id="0" name=""/>
        <dsp:cNvSpPr/>
      </dsp:nvSpPr>
      <dsp:spPr>
        <a:xfrm>
          <a:off x="74777" y="406400"/>
          <a:ext cx="1354666" cy="1354666"/>
        </a:xfrm>
        <a:prstGeom prst="ellipse">
          <a:avLst/>
        </a:prstGeom>
        <a:solidFill>
          <a:schemeClr val="lt1">
            <a:hueOff val="0"/>
            <a:satOff val="0"/>
            <a:lumOff val="0"/>
            <a:alphaOff val="0"/>
          </a:schemeClr>
        </a:solidFill>
        <a:ln w="25400" cap="flat" cmpd="sng" algn="ctr">
          <a:solidFill>
            <a:schemeClr val="bg1">
              <a:lumMod val="5000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BE121DF0-CEF2-4E9C-8FC2-9343E4576796}">
      <dsp:nvSpPr>
        <dsp:cNvPr id="0" name=""/>
        <dsp:cNvSpPr/>
      </dsp:nvSpPr>
      <dsp:spPr>
        <a:xfrm>
          <a:off x="1146048" y="1663221"/>
          <a:ext cx="8539863" cy="2092223"/>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5560" rIns="35560" bIns="35560" numCol="1" spcCol="1270" anchor="ctr" anchorCtr="0">
          <a:noAutofit/>
        </a:bodyPr>
        <a:lstStyle/>
        <a:p>
          <a:pPr marL="0" lvl="0" indent="0" algn="l" defTabSz="622300">
            <a:lnSpc>
              <a:spcPct val="150000"/>
            </a:lnSpc>
            <a:spcBef>
              <a:spcPct val="0"/>
            </a:spcBef>
            <a:spcAft>
              <a:spcPts val="0"/>
            </a:spcAft>
            <a:buNone/>
          </a:pPr>
          <a:r>
            <a:rPr lang="nl-NL" sz="1400" kern="1200" dirty="0">
              <a:solidFill>
                <a:schemeClr val="tx1"/>
              </a:solidFill>
              <a:latin typeface="Arial" panose="020B0604020202020204" pitchFamily="34" charset="0"/>
              <a:cs typeface="Arial" panose="020B0604020202020204" pitchFamily="34" charset="0"/>
            </a:rPr>
            <a:t>Brabantse aanpak	</a:t>
          </a:r>
          <a:r>
            <a:rPr lang="nl-NL" sz="1400" kern="1200" dirty="0">
              <a:solidFill>
                <a:srgbClr val="E81831"/>
              </a:solidFill>
              <a:latin typeface="Arial" panose="020B0604020202020204" pitchFamily="34" charset="0"/>
              <a:cs typeface="Arial" panose="020B0604020202020204" pitchFamily="34" charset="0"/>
            </a:rPr>
            <a:t>						</a:t>
          </a:r>
          <a:r>
            <a:rPr lang="nl-NL" sz="1100" kern="1200" dirty="0">
              <a:solidFill>
                <a:schemeClr val="bg1">
                  <a:lumMod val="50000"/>
                </a:schemeClr>
              </a:solidFill>
              <a:latin typeface="Arial" panose="020B0604020202020204" pitchFamily="34" charset="0"/>
              <a:cs typeface="Arial" panose="020B0604020202020204" pitchFamily="34" charset="0"/>
            </a:rPr>
            <a:t>3</a:t>
          </a:r>
          <a:r>
            <a:rPr lang="nl-NL" sz="2000" kern="1200" dirty="0">
              <a:solidFill>
                <a:srgbClr val="E81831"/>
              </a:solidFill>
              <a:latin typeface="Arial" panose="020B0604020202020204" pitchFamily="34" charset="0"/>
              <a:cs typeface="Arial" panose="020B0604020202020204" pitchFamily="34" charset="0"/>
            </a:rPr>
            <a:t>	</a:t>
          </a:r>
          <a:endParaRPr lang="nl-NL" sz="2000" kern="1200" dirty="0">
            <a:solidFill>
              <a:schemeClr val="tx1"/>
            </a:solidFill>
          </a:endParaRP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2.1 	</a:t>
          </a:r>
          <a:r>
            <a:rPr lang="en-US" sz="1100" kern="1200" dirty="0" err="1">
              <a:solidFill>
                <a:schemeClr val="bg1">
                  <a:lumMod val="50000"/>
                </a:schemeClr>
              </a:solidFill>
              <a:latin typeface="Arial" panose="020B0604020202020204" pitchFamily="34" charset="0"/>
              <a:cs typeface="Arial" panose="020B0604020202020204" pitchFamily="34" charset="0"/>
            </a:rPr>
            <a:t>Projectorganisatie</a:t>
          </a:r>
          <a:r>
            <a:rPr lang="en-US" sz="1100" kern="1200" dirty="0">
              <a:solidFill>
                <a:schemeClr val="bg1">
                  <a:lumMod val="50000"/>
                </a:schemeClr>
              </a:solidFill>
              <a:latin typeface="Arial" panose="020B0604020202020204" pitchFamily="34" charset="0"/>
              <a:cs typeface="Arial" panose="020B0604020202020204" pitchFamily="34" charset="0"/>
            </a:rPr>
            <a:t> – </a:t>
          </a:r>
          <a:r>
            <a:rPr lang="en-US" sz="1100" kern="1200" dirty="0" err="1">
              <a:solidFill>
                <a:schemeClr val="bg1">
                  <a:lumMod val="50000"/>
                </a:schemeClr>
              </a:solidFill>
              <a:latin typeface="Arial" panose="020B0604020202020204" pitchFamily="34" charset="0"/>
              <a:cs typeface="Arial" panose="020B0604020202020204" pitchFamily="34" charset="0"/>
            </a:rPr>
            <a:t>rollen</a:t>
          </a:r>
          <a:r>
            <a:rPr lang="en-US" sz="1100" kern="1200" dirty="0">
              <a:solidFill>
                <a:schemeClr val="bg1">
                  <a:lumMod val="50000"/>
                </a:schemeClr>
              </a:solidFill>
              <a:latin typeface="Arial" panose="020B0604020202020204" pitchFamily="34" charset="0"/>
              <a:cs typeface="Arial" panose="020B0604020202020204" pitchFamily="34" charset="0"/>
            </a:rPr>
            <a:t> </a:t>
          </a:r>
          <a:r>
            <a:rPr lang="en-US" sz="1100" kern="1200" dirty="0" err="1">
              <a:solidFill>
                <a:schemeClr val="bg1">
                  <a:lumMod val="50000"/>
                </a:schemeClr>
              </a:solidFill>
              <a:latin typeface="Arial" panose="020B0604020202020204" pitchFamily="34" charset="0"/>
              <a:cs typeface="Arial" panose="020B0604020202020204" pitchFamily="34" charset="0"/>
            </a:rPr>
            <a:t>en</a:t>
          </a:r>
          <a:r>
            <a:rPr lang="en-US" sz="1100" kern="1200" dirty="0">
              <a:solidFill>
                <a:schemeClr val="bg1">
                  <a:lumMod val="50000"/>
                </a:schemeClr>
              </a:solidFill>
              <a:latin typeface="Arial" panose="020B0604020202020204" pitchFamily="34" charset="0"/>
              <a:cs typeface="Arial" panose="020B0604020202020204" pitchFamily="34" charset="0"/>
            </a:rPr>
            <a:t> taken					4			 </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2.1.1 	De </a:t>
          </a:r>
          <a:r>
            <a:rPr lang="en-US" sz="1100" kern="1200" dirty="0" err="1">
              <a:solidFill>
                <a:schemeClr val="bg1">
                  <a:lumMod val="50000"/>
                </a:schemeClr>
              </a:solidFill>
              <a:latin typeface="Arial" panose="020B0604020202020204" pitchFamily="34" charset="0"/>
              <a:cs typeface="Arial" panose="020B0604020202020204" pitchFamily="34" charset="0"/>
            </a:rPr>
            <a:t>Provincie</a:t>
          </a:r>
          <a:r>
            <a:rPr lang="en-US" sz="1100" kern="1200" dirty="0">
              <a:solidFill>
                <a:schemeClr val="bg1">
                  <a:lumMod val="50000"/>
                </a:schemeClr>
              </a:solidFill>
              <a:latin typeface="Arial" panose="020B0604020202020204" pitchFamily="34" charset="0"/>
              <a:cs typeface="Arial" panose="020B0604020202020204" pitchFamily="34" charset="0"/>
            </a:rPr>
            <a:t> Noord-Brabant 						4			</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2.1.2 	Het </a:t>
          </a:r>
          <a:r>
            <a:rPr lang="en-US" sz="1100" kern="1200" dirty="0" err="1">
              <a:solidFill>
                <a:schemeClr val="bg1">
                  <a:lumMod val="50000"/>
                </a:schemeClr>
              </a:solidFill>
              <a:latin typeface="Arial" panose="020B0604020202020204" pitchFamily="34" charset="0"/>
              <a:cs typeface="Arial" panose="020B0604020202020204" pitchFamily="34" charset="0"/>
            </a:rPr>
            <a:t>Kennis</a:t>
          </a:r>
          <a:r>
            <a:rPr lang="en-US" sz="1100" kern="1200" dirty="0">
              <a:solidFill>
                <a:schemeClr val="bg1">
                  <a:lumMod val="50000"/>
                </a:schemeClr>
              </a:solidFill>
              <a:latin typeface="Arial" panose="020B0604020202020204" pitchFamily="34" charset="0"/>
              <a:cs typeface="Arial" panose="020B0604020202020204" pitchFamily="34" charset="0"/>
            </a:rPr>
            <a:t> </a:t>
          </a:r>
          <a:r>
            <a:rPr lang="en-US" sz="1100" kern="1200" dirty="0" err="1">
              <a:solidFill>
                <a:schemeClr val="bg1">
                  <a:lumMod val="50000"/>
                </a:schemeClr>
              </a:solidFill>
              <a:latin typeface="Arial" panose="020B0604020202020204" pitchFamily="34" charset="0"/>
              <a:cs typeface="Arial" panose="020B0604020202020204" pitchFamily="34" charset="0"/>
            </a:rPr>
            <a:t>en</a:t>
          </a:r>
          <a:r>
            <a:rPr lang="en-US" sz="1100" kern="1200" dirty="0">
              <a:solidFill>
                <a:schemeClr val="bg1">
                  <a:lumMod val="50000"/>
                </a:schemeClr>
              </a:solidFill>
              <a:latin typeface="Arial" panose="020B0604020202020204" pitchFamily="34" charset="0"/>
              <a:cs typeface="Arial" panose="020B0604020202020204" pitchFamily="34" charset="0"/>
            </a:rPr>
            <a:t> </a:t>
          </a:r>
          <a:r>
            <a:rPr lang="en-US" sz="1100" kern="1200" dirty="0" err="1">
              <a:solidFill>
                <a:schemeClr val="bg1">
                  <a:lumMod val="50000"/>
                </a:schemeClr>
              </a:solidFill>
              <a:latin typeface="Arial" panose="020B0604020202020204" pitchFamily="34" charset="0"/>
              <a:cs typeface="Arial" panose="020B0604020202020204" pitchFamily="34" charset="0"/>
            </a:rPr>
            <a:t>Innovatieplatform</a:t>
          </a:r>
          <a:r>
            <a:rPr lang="en-US" sz="1100" kern="1200" dirty="0">
              <a:solidFill>
                <a:schemeClr val="bg1">
                  <a:lumMod val="50000"/>
                </a:schemeClr>
              </a:solidFill>
              <a:latin typeface="Arial" panose="020B0604020202020204" pitchFamily="34" charset="0"/>
              <a:cs typeface="Arial" panose="020B0604020202020204" pitchFamily="34" charset="0"/>
            </a:rPr>
            <a:t> 					5			</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2.1.3 	Het </a:t>
          </a:r>
          <a:r>
            <a:rPr lang="en-US" sz="1100" kern="1200" dirty="0" err="1">
              <a:solidFill>
                <a:schemeClr val="bg1">
                  <a:lumMod val="50000"/>
                </a:schemeClr>
              </a:solidFill>
              <a:latin typeface="Arial" panose="020B0604020202020204" pitchFamily="34" charset="0"/>
              <a:cs typeface="Arial" panose="020B0604020202020204" pitchFamily="34" charset="0"/>
            </a:rPr>
            <a:t>Ontzorgingsloket</a:t>
          </a:r>
          <a:r>
            <a:rPr lang="en-US" sz="1100" kern="1200" dirty="0">
              <a:solidFill>
                <a:schemeClr val="bg1">
                  <a:lumMod val="50000"/>
                </a:schemeClr>
              </a:solidFill>
              <a:latin typeface="Arial" panose="020B0604020202020204" pitchFamily="34" charset="0"/>
              <a:cs typeface="Arial" panose="020B0604020202020204" pitchFamily="34" charset="0"/>
            </a:rPr>
            <a:t>						6			</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2.2 	</a:t>
          </a:r>
          <a:r>
            <a:rPr lang="en-US" sz="1100" kern="1200" dirty="0" err="1">
              <a:solidFill>
                <a:schemeClr val="bg1">
                  <a:lumMod val="50000"/>
                </a:schemeClr>
              </a:solidFill>
              <a:latin typeface="Arial" panose="020B0604020202020204" pitchFamily="34" charset="0"/>
              <a:cs typeface="Arial" panose="020B0604020202020204" pitchFamily="34" charset="0"/>
            </a:rPr>
            <a:t>Projectfasen</a:t>
          </a:r>
          <a:r>
            <a:rPr lang="en-US" sz="1100" kern="1200" dirty="0">
              <a:solidFill>
                <a:schemeClr val="bg1">
                  <a:lumMod val="50000"/>
                </a:schemeClr>
              </a:solidFill>
              <a:latin typeface="Arial" panose="020B0604020202020204" pitchFamily="34" charset="0"/>
              <a:cs typeface="Arial" panose="020B0604020202020204" pitchFamily="34" charset="0"/>
            </a:rPr>
            <a:t>							9</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2.3 	</a:t>
          </a:r>
          <a:r>
            <a:rPr lang="en-US" sz="1100" kern="1200" dirty="0" err="1">
              <a:solidFill>
                <a:schemeClr val="bg1">
                  <a:lumMod val="50000"/>
                </a:schemeClr>
              </a:solidFill>
              <a:latin typeface="Arial" panose="020B0604020202020204" pitchFamily="34" charset="0"/>
              <a:cs typeface="Arial" panose="020B0604020202020204" pitchFamily="34" charset="0"/>
            </a:rPr>
            <a:t>Ontzorgingsstappen</a:t>
          </a:r>
          <a:r>
            <a:rPr lang="en-US" sz="1100" kern="1200" dirty="0">
              <a:solidFill>
                <a:schemeClr val="bg1">
                  <a:lumMod val="50000"/>
                </a:schemeClr>
              </a:solidFill>
              <a:latin typeface="Arial" panose="020B0604020202020204" pitchFamily="34" charset="0"/>
              <a:cs typeface="Arial" panose="020B0604020202020204" pitchFamily="34" charset="0"/>
            </a:rPr>
            <a:t>						10</a:t>
          </a:r>
        </a:p>
        <a:p>
          <a:pPr marL="0" lvl="0" indent="0" algn="l" defTabSz="622300">
            <a:lnSpc>
              <a:spcPct val="150000"/>
            </a:lnSpc>
            <a:spcBef>
              <a:spcPct val="0"/>
            </a:spcBef>
            <a:spcAft>
              <a:spcPts val="0"/>
            </a:spcAft>
            <a:buNone/>
          </a:pPr>
          <a:r>
            <a:rPr lang="en-US" sz="1100" kern="1200" dirty="0">
              <a:solidFill>
                <a:schemeClr val="bg1">
                  <a:lumMod val="50000"/>
                </a:schemeClr>
              </a:solidFill>
              <a:latin typeface="Arial" panose="020B0604020202020204" pitchFamily="34" charset="0"/>
              <a:cs typeface="Arial" panose="020B0604020202020204" pitchFamily="34" charset="0"/>
            </a:rPr>
            <a:t>2.4 	</a:t>
          </a:r>
          <a:r>
            <a:rPr lang="en-US" sz="1100" kern="1200" dirty="0" err="1">
              <a:solidFill>
                <a:schemeClr val="bg1">
                  <a:lumMod val="50000"/>
                </a:schemeClr>
              </a:solidFill>
              <a:latin typeface="Arial" panose="020B0604020202020204" pitchFamily="34" charset="0"/>
              <a:cs typeface="Arial" panose="020B0604020202020204" pitchFamily="34" charset="0"/>
            </a:rPr>
            <a:t>Samenwerking</a:t>
          </a:r>
          <a:r>
            <a:rPr lang="en-US" sz="1100" kern="1200" dirty="0">
              <a:solidFill>
                <a:schemeClr val="tx1"/>
              </a:solidFill>
              <a:latin typeface="Arial" panose="020B0604020202020204" pitchFamily="34" charset="0"/>
              <a:cs typeface="Arial" panose="020B0604020202020204" pitchFamily="34" charset="0"/>
            </a:rPr>
            <a:t>							</a:t>
          </a:r>
          <a:r>
            <a:rPr lang="en-US" sz="1100" kern="1200" dirty="0">
              <a:solidFill>
                <a:schemeClr val="bg1">
                  <a:lumMod val="50000"/>
                </a:schemeClr>
              </a:solidFill>
              <a:latin typeface="Arial" panose="020B0604020202020204" pitchFamily="34" charset="0"/>
              <a:cs typeface="Arial" panose="020B0604020202020204" pitchFamily="34" charset="0"/>
            </a:rPr>
            <a:t>12</a:t>
          </a:r>
        </a:p>
        <a:p>
          <a:pPr marL="0" lvl="0" indent="0" algn="l" defTabSz="622300">
            <a:lnSpc>
              <a:spcPct val="150000"/>
            </a:lnSpc>
            <a:spcBef>
              <a:spcPct val="0"/>
            </a:spcBef>
            <a:spcAft>
              <a:spcPts val="0"/>
            </a:spcAft>
            <a:buNone/>
          </a:pPr>
          <a:endParaRPr lang="nl-NL" sz="1100" kern="1200" dirty="0">
            <a:solidFill>
              <a:schemeClr val="tx1"/>
            </a:solidFill>
            <a:latin typeface="Arial" panose="020B0604020202020204" pitchFamily="34" charset="0"/>
            <a:cs typeface="Arial" panose="020B0604020202020204" pitchFamily="34" charset="0"/>
          </a:endParaRPr>
        </a:p>
      </dsp:txBody>
      <dsp:txXfrm>
        <a:off x="1146048" y="1663221"/>
        <a:ext cx="8539863" cy="2092223"/>
      </dsp:txXfrm>
    </dsp:sp>
    <dsp:sp modelId="{B8EA89FB-4D9F-40C8-BCEF-1A800147D925}">
      <dsp:nvSpPr>
        <dsp:cNvPr id="0" name=""/>
        <dsp:cNvSpPr/>
      </dsp:nvSpPr>
      <dsp:spPr>
        <a:xfrm>
          <a:off x="468714" y="2032000"/>
          <a:ext cx="1354666" cy="1354666"/>
        </a:xfrm>
        <a:prstGeom prst="ellipse">
          <a:avLst/>
        </a:prstGeom>
        <a:solidFill>
          <a:schemeClr val="lt1">
            <a:hueOff val="0"/>
            <a:satOff val="0"/>
            <a:lumOff val="0"/>
            <a:alphaOff val="0"/>
          </a:schemeClr>
        </a:solidFill>
        <a:ln w="25400" cap="flat" cmpd="sng" algn="ctr">
          <a:solidFill>
            <a:schemeClr val="bg1">
              <a:lumMod val="5000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31589003-6B4D-4FE1-948D-E73BE240A356}">
      <dsp:nvSpPr>
        <dsp:cNvPr id="0" name=""/>
        <dsp:cNvSpPr/>
      </dsp:nvSpPr>
      <dsp:spPr>
        <a:xfrm>
          <a:off x="752110" y="4065923"/>
          <a:ext cx="8933800" cy="686881"/>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5560" rIns="35560" bIns="35560" numCol="1" spcCol="1270" anchor="ctr" anchorCtr="0">
          <a:noAutofit/>
        </a:bodyPr>
        <a:lstStyle/>
        <a:p>
          <a:pPr marL="0" lvl="0" indent="0" algn="l" defTabSz="622300">
            <a:lnSpc>
              <a:spcPct val="90000"/>
            </a:lnSpc>
            <a:spcBef>
              <a:spcPct val="0"/>
            </a:spcBef>
            <a:spcAft>
              <a:spcPct val="35000"/>
            </a:spcAft>
            <a:buNone/>
          </a:pPr>
          <a:r>
            <a:rPr lang="nl-NL" sz="1400" kern="1200" dirty="0">
              <a:latin typeface="Arial" panose="020B0604020202020204" pitchFamily="34" charset="0"/>
              <a:cs typeface="Arial" panose="020B0604020202020204" pitchFamily="34" charset="0"/>
            </a:rPr>
            <a:t>Resultaten</a:t>
          </a:r>
        </a:p>
        <a:p>
          <a:pPr marL="0" lvl="0" indent="0" algn="l" defTabSz="622300">
            <a:lnSpc>
              <a:spcPct val="90000"/>
            </a:lnSpc>
            <a:spcBef>
              <a:spcPct val="0"/>
            </a:spcBef>
            <a:spcAft>
              <a:spcPct val="35000"/>
            </a:spcAft>
            <a:buNone/>
          </a:pPr>
          <a:r>
            <a:rPr lang="nl-NL" sz="1100" kern="1200" dirty="0">
              <a:latin typeface="Arial" panose="020B0604020202020204" pitchFamily="34" charset="0"/>
              <a:cs typeface="Arial" panose="020B0604020202020204" pitchFamily="34" charset="0"/>
            </a:rPr>
            <a:t>3.1 Producten	 							          13								</a:t>
          </a:r>
        </a:p>
      </dsp:txBody>
      <dsp:txXfrm>
        <a:off x="752110" y="4065923"/>
        <a:ext cx="8933800" cy="686881"/>
      </dsp:txXfrm>
    </dsp:sp>
    <dsp:sp modelId="{C38E7F7E-C22E-455E-BBA5-D4C5F6D700D2}">
      <dsp:nvSpPr>
        <dsp:cNvPr id="0" name=""/>
        <dsp:cNvSpPr/>
      </dsp:nvSpPr>
      <dsp:spPr>
        <a:xfrm>
          <a:off x="74777" y="3657600"/>
          <a:ext cx="1354666" cy="1354666"/>
        </a:xfrm>
        <a:prstGeom prst="ellipse">
          <a:avLst/>
        </a:prstGeom>
        <a:solidFill>
          <a:schemeClr val="lt1">
            <a:hueOff val="0"/>
            <a:satOff val="0"/>
            <a:lumOff val="0"/>
            <a:alphaOff val="0"/>
          </a:schemeClr>
        </a:solidFill>
        <a:ln w="25400" cap="flat" cmpd="sng" algn="ctr">
          <a:solidFill>
            <a:schemeClr val="bg1">
              <a:lumMod val="5000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D0A58B-2FC6-4DAE-9592-2CEFFCC27006}" type="datetimeFigureOut">
              <a:rPr lang="nl-NL" smtClean="0"/>
              <a:t>15-7-2021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0B751A-560F-4E25-89C8-749AD34BEFFF}" type="slidenum">
              <a:rPr lang="nl-NL" smtClean="0"/>
              <a:t>‹nr.›</a:t>
            </a:fld>
            <a:endParaRPr lang="nl-NL"/>
          </a:p>
        </p:txBody>
      </p:sp>
    </p:spTree>
    <p:extLst>
      <p:ext uri="{BB962C8B-B14F-4D97-AF65-F5344CB8AC3E}">
        <p14:creationId xmlns:p14="http://schemas.microsoft.com/office/powerpoint/2010/main" val="28825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a:t>
            </a:fld>
            <a:endParaRPr lang="nl-NL"/>
          </a:p>
        </p:txBody>
      </p:sp>
    </p:spTree>
    <p:extLst>
      <p:ext uri="{BB962C8B-B14F-4D97-AF65-F5344CB8AC3E}">
        <p14:creationId xmlns:p14="http://schemas.microsoft.com/office/powerpoint/2010/main" val="1827247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4</a:t>
            </a:fld>
            <a:endParaRPr lang="nl-NL"/>
          </a:p>
        </p:txBody>
      </p:sp>
    </p:spTree>
    <p:extLst>
      <p:ext uri="{BB962C8B-B14F-4D97-AF65-F5344CB8AC3E}">
        <p14:creationId xmlns:p14="http://schemas.microsoft.com/office/powerpoint/2010/main" val="2991110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8</a:t>
            </a:fld>
            <a:endParaRPr lang="nl-NL"/>
          </a:p>
        </p:txBody>
      </p:sp>
    </p:spTree>
    <p:extLst>
      <p:ext uri="{BB962C8B-B14F-4D97-AF65-F5344CB8AC3E}">
        <p14:creationId xmlns:p14="http://schemas.microsoft.com/office/powerpoint/2010/main" val="2869908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10</a:t>
            </a:fld>
            <a:endParaRPr lang="nl-NL"/>
          </a:p>
        </p:txBody>
      </p:sp>
    </p:spTree>
    <p:extLst>
      <p:ext uri="{BB962C8B-B14F-4D97-AF65-F5344CB8AC3E}">
        <p14:creationId xmlns:p14="http://schemas.microsoft.com/office/powerpoint/2010/main" val="2882235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14</a:t>
            </a:fld>
            <a:endParaRPr lang="nl-NL"/>
          </a:p>
        </p:txBody>
      </p:sp>
    </p:spTree>
    <p:extLst>
      <p:ext uri="{BB962C8B-B14F-4D97-AF65-F5344CB8AC3E}">
        <p14:creationId xmlns:p14="http://schemas.microsoft.com/office/powerpoint/2010/main" val="1335681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15</a:t>
            </a:fld>
            <a:endParaRPr lang="nl-NL"/>
          </a:p>
        </p:txBody>
      </p:sp>
    </p:spTree>
    <p:extLst>
      <p:ext uri="{BB962C8B-B14F-4D97-AF65-F5344CB8AC3E}">
        <p14:creationId xmlns:p14="http://schemas.microsoft.com/office/powerpoint/2010/main" val="3811594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16</a:t>
            </a:fld>
            <a:endParaRPr lang="nl-NL"/>
          </a:p>
        </p:txBody>
      </p:sp>
    </p:spTree>
    <p:extLst>
      <p:ext uri="{BB962C8B-B14F-4D97-AF65-F5344CB8AC3E}">
        <p14:creationId xmlns:p14="http://schemas.microsoft.com/office/powerpoint/2010/main" val="1649125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90B751A-560F-4E25-89C8-749AD34BEFFF}" type="slidenum">
              <a:rPr lang="nl-NL" smtClean="0"/>
              <a:t>17</a:t>
            </a:fld>
            <a:endParaRPr lang="nl-NL"/>
          </a:p>
        </p:txBody>
      </p:sp>
    </p:spTree>
    <p:extLst>
      <p:ext uri="{BB962C8B-B14F-4D97-AF65-F5344CB8AC3E}">
        <p14:creationId xmlns:p14="http://schemas.microsoft.com/office/powerpoint/2010/main" val="3354621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96F2DD2-EB93-4593-A450-48D73ED91DBB}"/>
              </a:ext>
            </a:extLst>
          </p:cNvPr>
          <p:cNvSpPr>
            <a:spLocks noGrp="1"/>
          </p:cNvSpPr>
          <p:nvPr>
            <p:ph type="pic" sz="quarter" idx="10"/>
          </p:nvPr>
        </p:nvSpPr>
        <p:spPr>
          <a:xfrm>
            <a:off x="0" y="0"/>
            <a:ext cx="12192000" cy="6858000"/>
          </a:xfrm>
          <a:prstGeom prst="rect">
            <a:avLst/>
          </a:prstGeom>
        </p:spPr>
        <p:txBody>
          <a:bodyPr/>
          <a:lstStyle/>
          <a:p>
            <a:endParaRPr lang="ru-RU"/>
          </a:p>
        </p:txBody>
      </p:sp>
    </p:spTree>
    <p:extLst>
      <p:ext uri="{BB962C8B-B14F-4D97-AF65-F5344CB8AC3E}">
        <p14:creationId xmlns:p14="http://schemas.microsoft.com/office/powerpoint/2010/main" val="694980247"/>
      </p:ext>
    </p:extLst>
  </p:cSld>
  <p:clrMapOvr>
    <a:masterClrMapping/>
  </p:clrMapOvr>
  <p:transition spd="slow" advClick="0" advTm="1000">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12" name="Picture Placeholder 9">
            <a:extLst>
              <a:ext uri="{FF2B5EF4-FFF2-40B4-BE49-F238E27FC236}">
                <a16:creationId xmlns:a16="http://schemas.microsoft.com/office/drawing/2014/main" id="{4EB78BDE-30DD-4445-B1E1-C8ACA65CC800}"/>
              </a:ext>
            </a:extLst>
          </p:cNvPr>
          <p:cNvSpPr>
            <a:spLocks noGrp="1"/>
          </p:cNvSpPr>
          <p:nvPr>
            <p:ph type="pic" sz="quarter" idx="12"/>
          </p:nvPr>
        </p:nvSpPr>
        <p:spPr>
          <a:xfrm>
            <a:off x="8570883" y="2722501"/>
            <a:ext cx="1883742" cy="1876108"/>
          </a:xfrm>
          <a:prstGeom prst="ellipse">
            <a:avLst/>
          </a:prstGeom>
        </p:spPr>
        <p:txBody>
          <a:bodyPr/>
          <a:lstStyle/>
          <a:p>
            <a:endParaRPr lang="ru-RU"/>
          </a:p>
        </p:txBody>
      </p:sp>
      <p:sp>
        <p:nvSpPr>
          <p:cNvPr id="10" name="Picture Placeholder 9">
            <a:extLst>
              <a:ext uri="{FF2B5EF4-FFF2-40B4-BE49-F238E27FC236}">
                <a16:creationId xmlns:a16="http://schemas.microsoft.com/office/drawing/2014/main" id="{F0B5533E-EB6E-4D9E-A262-D93C0CF0A6BE}"/>
              </a:ext>
            </a:extLst>
          </p:cNvPr>
          <p:cNvSpPr>
            <a:spLocks noGrp="1"/>
          </p:cNvSpPr>
          <p:nvPr>
            <p:ph type="pic" sz="quarter" idx="10"/>
          </p:nvPr>
        </p:nvSpPr>
        <p:spPr>
          <a:xfrm>
            <a:off x="1737375" y="2722501"/>
            <a:ext cx="1883742" cy="1876108"/>
          </a:xfrm>
          <a:prstGeom prst="ellipse">
            <a:avLst/>
          </a:prstGeom>
        </p:spPr>
        <p:txBody>
          <a:bodyPr/>
          <a:lstStyle/>
          <a:p>
            <a:endParaRPr lang="ru-RU"/>
          </a:p>
        </p:txBody>
      </p:sp>
      <p:sp>
        <p:nvSpPr>
          <p:cNvPr id="11" name="Picture Placeholder 9">
            <a:extLst>
              <a:ext uri="{FF2B5EF4-FFF2-40B4-BE49-F238E27FC236}">
                <a16:creationId xmlns:a16="http://schemas.microsoft.com/office/drawing/2014/main" id="{91ADF9B7-C198-451D-B760-C6CA11B41F04}"/>
              </a:ext>
            </a:extLst>
          </p:cNvPr>
          <p:cNvSpPr>
            <a:spLocks noGrp="1"/>
          </p:cNvSpPr>
          <p:nvPr>
            <p:ph type="pic" sz="quarter" idx="11"/>
          </p:nvPr>
        </p:nvSpPr>
        <p:spPr>
          <a:xfrm>
            <a:off x="5124752" y="2722501"/>
            <a:ext cx="1883742" cy="1876108"/>
          </a:xfrm>
          <a:prstGeom prst="ellipse">
            <a:avLst/>
          </a:prstGeom>
        </p:spPr>
        <p:txBody>
          <a:bodyPr/>
          <a:lstStyle/>
          <a:p>
            <a:endParaRPr lang="ru-RU"/>
          </a:p>
        </p:txBody>
      </p:sp>
    </p:spTree>
    <p:extLst>
      <p:ext uri="{BB962C8B-B14F-4D97-AF65-F5344CB8AC3E}">
        <p14:creationId xmlns:p14="http://schemas.microsoft.com/office/powerpoint/2010/main" val="2878325919"/>
      </p:ext>
    </p:extLst>
  </p:cSld>
  <p:clrMapOvr>
    <a:masterClrMapping/>
  </p:clrMapOvr>
  <p:transition spd="slow" advClick="0" advTm="1000">
    <p:push/>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eldia">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769"/>
            <a:ext cx="12196266" cy="6860679"/>
          </a:xfrm>
          <a:prstGeom prst="rect">
            <a:avLst/>
          </a:prstGeom>
        </p:spPr>
      </p:pic>
      <p:sp>
        <p:nvSpPr>
          <p:cNvPr id="6" name="Titel 1"/>
          <p:cNvSpPr>
            <a:spLocks noGrp="1"/>
          </p:cNvSpPr>
          <p:nvPr>
            <p:ph type="ctrTitle"/>
          </p:nvPr>
        </p:nvSpPr>
        <p:spPr>
          <a:xfrm>
            <a:off x="19584" y="4897527"/>
            <a:ext cx="10441228" cy="461716"/>
          </a:xfrm>
        </p:spPr>
        <p:txBody>
          <a:bodyPr lIns="252000" tIns="0" rIns="0" bIns="0" anchor="b" anchorCtr="0"/>
          <a:lstStyle>
            <a:lvl1pPr algn="l">
              <a:defRPr sz="2250" b="1">
                <a:solidFill>
                  <a:schemeClr val="tx1">
                    <a:lumMod val="95000"/>
                    <a:lumOff val="5000"/>
                  </a:schemeClr>
                </a:solidFill>
              </a:defRPr>
            </a:lvl1pPr>
          </a:lstStyle>
          <a:p>
            <a:r>
              <a:rPr lang="nl-NL" dirty="0"/>
              <a:t>Klik om de stijl te bewerken</a:t>
            </a:r>
          </a:p>
        </p:txBody>
      </p:sp>
      <p:sp>
        <p:nvSpPr>
          <p:cNvPr id="7" name="Subtitel 2"/>
          <p:cNvSpPr>
            <a:spLocks noGrp="1"/>
          </p:cNvSpPr>
          <p:nvPr>
            <p:ph type="subTitle" idx="1"/>
          </p:nvPr>
        </p:nvSpPr>
        <p:spPr>
          <a:xfrm>
            <a:off x="19584" y="5371696"/>
            <a:ext cx="10441228" cy="437158"/>
          </a:xfrm>
        </p:spPr>
        <p:txBody>
          <a:bodyPr lIns="252000" tIns="0" rIns="0" bIns="0" anchor="t" anchorCtr="0"/>
          <a:lstStyle>
            <a:lvl1pPr marL="0" indent="0" algn="l">
              <a:buNone/>
              <a:defRPr sz="2250">
                <a:solidFill>
                  <a:srgbClr val="0D0D0D"/>
                </a:solidFill>
              </a:defRPr>
            </a:lvl1pPr>
            <a:lvl2pPr marL="455698" indent="0" algn="ctr">
              <a:buNone/>
              <a:defRPr>
                <a:solidFill>
                  <a:schemeClr val="tx1">
                    <a:tint val="75000"/>
                  </a:schemeClr>
                </a:solidFill>
              </a:defRPr>
            </a:lvl2pPr>
            <a:lvl3pPr marL="911397" indent="0" algn="ctr">
              <a:buNone/>
              <a:defRPr>
                <a:solidFill>
                  <a:schemeClr val="tx1">
                    <a:tint val="75000"/>
                  </a:schemeClr>
                </a:solidFill>
              </a:defRPr>
            </a:lvl3pPr>
            <a:lvl4pPr marL="1367095" indent="0" algn="ctr">
              <a:buNone/>
              <a:defRPr>
                <a:solidFill>
                  <a:schemeClr val="tx1">
                    <a:tint val="75000"/>
                  </a:schemeClr>
                </a:solidFill>
              </a:defRPr>
            </a:lvl4pPr>
            <a:lvl5pPr marL="1822794" indent="0" algn="ctr">
              <a:buNone/>
              <a:defRPr>
                <a:solidFill>
                  <a:schemeClr val="tx1">
                    <a:tint val="75000"/>
                  </a:schemeClr>
                </a:solidFill>
              </a:defRPr>
            </a:lvl5pPr>
            <a:lvl6pPr marL="2278492" indent="0" algn="ctr">
              <a:buNone/>
              <a:defRPr>
                <a:solidFill>
                  <a:schemeClr val="tx1">
                    <a:tint val="75000"/>
                  </a:schemeClr>
                </a:solidFill>
              </a:defRPr>
            </a:lvl6pPr>
            <a:lvl7pPr marL="2734191" indent="0" algn="ctr">
              <a:buNone/>
              <a:defRPr>
                <a:solidFill>
                  <a:schemeClr val="tx1">
                    <a:tint val="75000"/>
                  </a:schemeClr>
                </a:solidFill>
              </a:defRPr>
            </a:lvl7pPr>
            <a:lvl8pPr marL="3189889" indent="0" algn="ctr">
              <a:buNone/>
              <a:defRPr>
                <a:solidFill>
                  <a:schemeClr val="tx1">
                    <a:tint val="75000"/>
                  </a:schemeClr>
                </a:solidFill>
              </a:defRPr>
            </a:lvl8pPr>
            <a:lvl9pPr marL="3645587" indent="0" algn="ctr">
              <a:buNone/>
              <a:defRPr>
                <a:solidFill>
                  <a:schemeClr val="tx1">
                    <a:tint val="75000"/>
                  </a:schemeClr>
                </a:solidFill>
              </a:defRPr>
            </a:lvl9pPr>
          </a:lstStyle>
          <a:p>
            <a:r>
              <a:rPr lang="nl-NL" dirty="0"/>
              <a:t>Klik om de ondertitelstijl van het model te bewerken</a:t>
            </a:r>
          </a:p>
        </p:txBody>
      </p:sp>
    </p:spTree>
    <p:extLst>
      <p:ext uri="{BB962C8B-B14F-4D97-AF65-F5344CB8AC3E}">
        <p14:creationId xmlns:p14="http://schemas.microsoft.com/office/powerpoint/2010/main" val="876947176"/>
      </p:ext>
    </p:extLst>
  </p:cSld>
  <p:clrMapOvr>
    <a:masterClrMapping/>
  </p:clrMapOvr>
  <p:extLst>
    <p:ext uri="{DCECCB84-F9BA-43D5-87BE-67443E8EF086}">
      <p15:sldGuideLst xmlns:p15="http://schemas.microsoft.com/office/powerpoint/2012/main">
        <p15:guide id="1" orient="horz" pos="4387">
          <p15:clr>
            <a:srgbClr val="FBAE40"/>
          </p15:clr>
        </p15:guide>
        <p15:guide id="2" pos="4095">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type="tx"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Klik om de stijl te bewerken</a:t>
            </a:r>
          </a:p>
        </p:txBody>
      </p:sp>
      <p:sp>
        <p:nvSpPr>
          <p:cNvPr id="3" name="Tijdelijke aanduiding voor tekst 2"/>
          <p:cNvSpPr>
            <a:spLocks noGrp="1"/>
          </p:cNvSpPr>
          <p:nvPr>
            <p:ph type="body" idx="1"/>
          </p:nvPr>
        </p:nvSpPr>
        <p:spPr/>
        <p:txBody>
          <a:bodyPr/>
          <a:lstStyle>
            <a:lvl1pPr>
              <a:buClrTx/>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a:buClrTx/>
              <a:defRPr>
                <a:solidFill>
                  <a:schemeClr val="tx1"/>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10"/>
          </p:nvPr>
        </p:nvSpPr>
        <p:spPr/>
        <p:txBody>
          <a:bodyPr/>
          <a:lstStyle>
            <a:lvl1pPr>
              <a:defRPr>
                <a:solidFill>
                  <a:schemeClr val="tx1"/>
                </a:solidFill>
              </a:defRPr>
            </a:lvl1pPr>
          </a:lstStyle>
          <a:p>
            <a:fld id="{A03D46B4-4648-4F47-B2D6-14C945FDBAED}" type="datetimeFigureOut">
              <a:rPr lang="nl-NL" smtClean="0"/>
              <a:pPr/>
              <a:t>15-7-2021</a:t>
            </a:fld>
            <a:endParaRPr lang="nl-NL"/>
          </a:p>
        </p:txBody>
      </p:sp>
      <p:sp>
        <p:nvSpPr>
          <p:cNvPr id="5" name="Tijdelijke aanduiding voor voettekst 4"/>
          <p:cNvSpPr>
            <a:spLocks noGrp="1"/>
          </p:cNvSpPr>
          <p:nvPr>
            <p:ph type="ftr" sz="quarter" idx="11"/>
          </p:nvPr>
        </p:nvSpPr>
        <p:spPr/>
        <p:txBody>
          <a:bodyPr/>
          <a:lstStyle>
            <a:lvl1pPr>
              <a:defRPr>
                <a:solidFill>
                  <a:schemeClr val="tx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tx1"/>
                </a:solidFill>
              </a:defRPr>
            </a:lvl1pPr>
          </a:lstStyle>
          <a:p>
            <a:fld id="{05F35928-A4E2-46A8-97C7-A294D750D0F2}" type="slidenum">
              <a:rPr lang="nl-NL" smtClean="0"/>
              <a:pPr/>
              <a:t>‹nr.›</a:t>
            </a:fld>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34356280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20435" y="620688"/>
            <a:ext cx="10944184" cy="900000"/>
          </a:xfrm>
        </p:spPr>
        <p:txBody>
          <a:bodyPr/>
          <a:lstStyle/>
          <a:p>
            <a:r>
              <a:rPr lang="nl-NL" dirty="0"/>
              <a:t>Titelstijl van model bewerken</a:t>
            </a:r>
            <a:br>
              <a:rPr lang="nl-NL" dirty="0"/>
            </a:br>
            <a:endParaRPr lang="nl-NL" dirty="0"/>
          </a:p>
        </p:txBody>
      </p:sp>
      <p:sp>
        <p:nvSpPr>
          <p:cNvPr id="3" name="Tijdelijke aanduiding voor inhoud 2"/>
          <p:cNvSpPr>
            <a:spLocks noGrp="1"/>
          </p:cNvSpPr>
          <p:nvPr>
            <p:ph idx="1"/>
          </p:nvPr>
        </p:nvSpPr>
        <p:spPr>
          <a:xfrm>
            <a:off x="720435" y="1606050"/>
            <a:ext cx="10944184" cy="4703271"/>
          </a:xfrm>
        </p:spPr>
        <p:txBody>
          <a:bodyPr/>
          <a:lstStyle>
            <a:lvl1pPr>
              <a:buClrTx/>
              <a:defRPr>
                <a:solidFill>
                  <a:schemeClr val="tx1"/>
                </a:solidFill>
              </a:defRPr>
            </a:lvl1pPr>
            <a:lvl2pPr marL="710447" indent="-356015">
              <a:buClrTx/>
              <a:tabLst>
                <a:tab pos="710447" algn="l"/>
              </a:tabLst>
              <a:defRPr>
                <a:solidFill>
                  <a:schemeClr val="tx1"/>
                </a:solidFill>
              </a:defRPr>
            </a:lvl2pPr>
            <a:lvl3pPr marL="1077537" indent="-367090">
              <a:buClrTx/>
              <a:defRPr>
                <a:solidFill>
                  <a:schemeClr val="tx1"/>
                </a:solidFill>
              </a:defRPr>
            </a:lvl3pPr>
            <a:lvl4pPr marL="1431970" indent="-354432">
              <a:buClrTx/>
              <a:defRPr>
                <a:solidFill>
                  <a:schemeClr val="tx1"/>
                </a:solidFill>
              </a:defRPr>
            </a:lvl4pPr>
            <a:lvl5pPr marL="1166145" indent="-273736">
              <a:defRPr>
                <a:solidFill>
                  <a:schemeClr val="tx1">
                    <a:lumMod val="75000"/>
                    <a:lumOff val="25000"/>
                  </a:schemeClr>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4" name="Tijdelijke aanduiding voor datum 3"/>
          <p:cNvSpPr>
            <a:spLocks noGrp="1"/>
          </p:cNvSpPr>
          <p:nvPr>
            <p:ph type="dt" sz="half" idx="10"/>
          </p:nvPr>
        </p:nvSpPr>
        <p:spPr>
          <a:xfrm>
            <a:off x="10081353" y="6507210"/>
            <a:ext cx="1583266" cy="201103"/>
          </a:xfrm>
        </p:spPr>
        <p:txBody>
          <a:bodyPr/>
          <a:lstStyle>
            <a:lvl1pPr>
              <a:defRPr>
                <a:solidFill>
                  <a:schemeClr val="tx1"/>
                </a:solidFill>
              </a:defRPr>
            </a:lvl1pPr>
          </a:lstStyle>
          <a:p>
            <a:fld id="{A03D46B4-4648-4F47-B2D6-14C945FDBAED}" type="datetimeFigureOut">
              <a:rPr lang="nl-NL" smtClean="0"/>
              <a:pPr/>
              <a:t>15-7-2021</a:t>
            </a:fld>
            <a:endParaRPr lang="nl-NL"/>
          </a:p>
        </p:txBody>
      </p:sp>
      <p:sp>
        <p:nvSpPr>
          <p:cNvPr id="5" name="Tijdelijke aanduiding voor voettekst 4"/>
          <p:cNvSpPr>
            <a:spLocks noGrp="1"/>
          </p:cNvSpPr>
          <p:nvPr>
            <p:ph type="ftr" sz="quarter" idx="11"/>
          </p:nvPr>
        </p:nvSpPr>
        <p:spPr>
          <a:xfrm>
            <a:off x="1295467" y="6520373"/>
            <a:ext cx="7680853" cy="201103"/>
          </a:xfrm>
        </p:spPr>
        <p:txBody>
          <a:bodyPr/>
          <a:lstStyle>
            <a:lvl1pPr>
              <a:defRPr>
                <a:solidFill>
                  <a:schemeClr val="tx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tx1"/>
                </a:solidFill>
              </a:defRPr>
            </a:lvl1pPr>
          </a:lstStyle>
          <a:p>
            <a:fld id="{05F35928-A4E2-46A8-97C7-A294D750D0F2}" type="slidenum">
              <a:rPr lang="nl-NL" smtClean="0"/>
              <a:pPr/>
              <a:t>‹nr.›</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238884912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Klik om de stijl te bewerken</a:t>
            </a:r>
          </a:p>
        </p:txBody>
      </p:sp>
      <p:sp>
        <p:nvSpPr>
          <p:cNvPr id="3" name="Tijdelijke aanduiding voor inhoud 2"/>
          <p:cNvSpPr>
            <a:spLocks noGrp="1"/>
          </p:cNvSpPr>
          <p:nvPr>
            <p:ph sz="half" idx="1"/>
          </p:nvPr>
        </p:nvSpPr>
        <p:spPr>
          <a:xfrm>
            <a:off x="719403" y="1259999"/>
            <a:ext cx="5184575" cy="4824000"/>
          </a:xfrm>
        </p:spPr>
        <p:txBody>
          <a:bodyPr/>
          <a:lstStyle>
            <a:lvl1pPr>
              <a:buClrTx/>
              <a:defRPr sz="1828">
                <a:solidFill>
                  <a:schemeClr val="tx1"/>
                </a:solidFill>
              </a:defRPr>
            </a:lvl1pPr>
            <a:lvl2pPr marL="710447" indent="-356015">
              <a:buClrTx/>
              <a:tabLst>
                <a:tab pos="710447" algn="l"/>
              </a:tabLst>
              <a:defRPr sz="1547">
                <a:solidFill>
                  <a:schemeClr val="tx1"/>
                </a:solidFill>
              </a:defRPr>
            </a:lvl2pPr>
            <a:lvl3pPr marL="1074373" indent="-363926">
              <a:buClrTx/>
              <a:defRPr sz="1547">
                <a:solidFill>
                  <a:schemeClr val="tx1"/>
                </a:solidFill>
              </a:defRPr>
            </a:lvl3pPr>
            <a:lvl4pPr marL="1074373" indent="-363926">
              <a:buClrTx/>
              <a:defRPr sz="1547">
                <a:solidFill>
                  <a:schemeClr val="tx1"/>
                </a:solidFill>
              </a:defRPr>
            </a:lvl4pPr>
            <a:lvl5pPr>
              <a:defRPr sz="1794"/>
            </a:lvl5pPr>
            <a:lvl6pPr>
              <a:defRPr sz="1794"/>
            </a:lvl6pPr>
            <a:lvl7pPr>
              <a:defRPr sz="1794"/>
            </a:lvl7pPr>
            <a:lvl8pPr>
              <a:defRPr sz="1794"/>
            </a:lvl8pPr>
            <a:lvl9pPr>
              <a:defRPr sz="1794"/>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4" name="Tijdelijke aanduiding voor inhoud 3"/>
          <p:cNvSpPr>
            <a:spLocks noGrp="1"/>
          </p:cNvSpPr>
          <p:nvPr>
            <p:ph sz="half" idx="2"/>
          </p:nvPr>
        </p:nvSpPr>
        <p:spPr>
          <a:xfrm>
            <a:off x="6288023" y="1259999"/>
            <a:ext cx="5376597" cy="4824000"/>
          </a:xfrm>
        </p:spPr>
        <p:txBody>
          <a:bodyPr/>
          <a:lstStyle>
            <a:lvl1pPr>
              <a:buClrTx/>
              <a:defRPr sz="1828">
                <a:solidFill>
                  <a:schemeClr val="tx1"/>
                </a:solidFill>
              </a:defRPr>
            </a:lvl1pPr>
            <a:lvl2pPr marL="710447" indent="-356015">
              <a:buClrTx/>
              <a:tabLst>
                <a:tab pos="710447" algn="l"/>
              </a:tabLst>
              <a:defRPr sz="1547">
                <a:solidFill>
                  <a:schemeClr val="tx1"/>
                </a:solidFill>
              </a:defRPr>
            </a:lvl2pPr>
            <a:lvl3pPr marL="1074373" indent="-363926">
              <a:buClrTx/>
              <a:defRPr sz="1547">
                <a:solidFill>
                  <a:schemeClr val="tx1"/>
                </a:solidFill>
              </a:defRPr>
            </a:lvl3pPr>
            <a:lvl4pPr marL="1074373" indent="-363926">
              <a:buClrTx/>
              <a:defRPr sz="1547">
                <a:solidFill>
                  <a:schemeClr val="tx1"/>
                </a:solidFill>
              </a:defRPr>
            </a:lvl4pPr>
            <a:lvl5pPr marL="1074373" indent="-273736">
              <a:defRPr sz="1794"/>
            </a:lvl5pPr>
            <a:lvl6pPr>
              <a:defRPr sz="1794"/>
            </a:lvl6pPr>
            <a:lvl7pPr>
              <a:defRPr sz="1794"/>
            </a:lvl7pPr>
            <a:lvl8pPr>
              <a:defRPr sz="1794"/>
            </a:lvl8pPr>
            <a:lvl9pPr>
              <a:defRPr sz="1794"/>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5" name="Tijdelijke aanduiding voor datum 3"/>
          <p:cNvSpPr>
            <a:spLocks noGrp="1"/>
          </p:cNvSpPr>
          <p:nvPr>
            <p:ph type="dt" sz="half" idx="10"/>
          </p:nvPr>
        </p:nvSpPr>
        <p:spPr/>
        <p:txBody>
          <a:bodyPr/>
          <a:lstStyle>
            <a:lvl1pPr>
              <a:defRPr>
                <a:solidFill>
                  <a:schemeClr val="bg1"/>
                </a:solidFill>
              </a:defRPr>
            </a:lvl1pPr>
          </a:lstStyle>
          <a:p>
            <a:fld id="{A03D46B4-4648-4F47-B2D6-14C945FDBAED}" type="datetimeFigureOut">
              <a:rPr lang="nl-NL" smtClean="0"/>
              <a:pPr/>
              <a:t>15-7-2021</a:t>
            </a:fld>
            <a:endParaRPr lang="nl-NL"/>
          </a:p>
        </p:txBody>
      </p:sp>
      <p:sp>
        <p:nvSpPr>
          <p:cNvPr id="6" name="Tijdelijke aanduiding voor voettekst 4"/>
          <p:cNvSpPr>
            <a:spLocks noGrp="1"/>
          </p:cNvSpPr>
          <p:nvPr>
            <p:ph type="ftr" sz="quarter" idx="11"/>
          </p:nvPr>
        </p:nvSpPr>
        <p:spPr/>
        <p:txBody>
          <a:bodyPr/>
          <a:lstStyle>
            <a:lvl1pPr>
              <a:defRPr>
                <a:solidFill>
                  <a:schemeClr val="bg1"/>
                </a:solidFill>
              </a:defRPr>
            </a:lvl1pPr>
          </a:lstStyle>
          <a:p>
            <a:endParaRPr lang="nl-NL"/>
          </a:p>
        </p:txBody>
      </p:sp>
      <p:sp>
        <p:nvSpPr>
          <p:cNvPr id="7" name="Tijdelijke aanduiding voor dianummer 5"/>
          <p:cNvSpPr>
            <a:spLocks noGrp="1"/>
          </p:cNvSpPr>
          <p:nvPr>
            <p:ph type="sldNum" sz="quarter" idx="12"/>
          </p:nvPr>
        </p:nvSpPr>
        <p:spPr/>
        <p:txBody>
          <a:bodyPr/>
          <a:lstStyle>
            <a:lvl1pPr>
              <a:defRPr>
                <a:solidFill>
                  <a:schemeClr val="bg1"/>
                </a:solidFill>
              </a:defRPr>
            </a:lvl1pPr>
          </a:lstStyle>
          <a:p>
            <a:fld id="{05F35928-A4E2-46A8-97C7-A294D750D0F2}" type="slidenum">
              <a:rPr lang="nl-NL" smtClean="0"/>
              <a:pPr/>
              <a:t>‹nr.›</a:t>
            </a:fld>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5624818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endParaRPr lang="nl-NL" dirty="0"/>
          </a:p>
        </p:txBody>
      </p:sp>
      <p:sp>
        <p:nvSpPr>
          <p:cNvPr id="3" name="Tijdelijke aanduiding voor tekst 2"/>
          <p:cNvSpPr>
            <a:spLocks noGrp="1"/>
          </p:cNvSpPr>
          <p:nvPr>
            <p:ph type="body" idx="1"/>
          </p:nvPr>
        </p:nvSpPr>
        <p:spPr>
          <a:xfrm>
            <a:off x="767926" y="1260001"/>
            <a:ext cx="5232064" cy="510066"/>
          </a:xfrm>
        </p:spPr>
        <p:txBody>
          <a:bodyPr anchor="b" anchorCtr="0"/>
          <a:lstStyle>
            <a:lvl1pPr marL="0" indent="0">
              <a:buNone/>
              <a:defRPr sz="1828" b="1">
                <a:solidFill>
                  <a:schemeClr val="tx1"/>
                </a:solidFill>
              </a:defRPr>
            </a:lvl1pPr>
            <a:lvl2pPr marL="455698" indent="0">
              <a:buNone/>
              <a:defRPr sz="1994" b="1"/>
            </a:lvl2pPr>
            <a:lvl3pPr marL="911397" indent="0">
              <a:buNone/>
              <a:defRPr sz="1794" b="1"/>
            </a:lvl3pPr>
            <a:lvl4pPr marL="1367095" indent="0">
              <a:buNone/>
              <a:defRPr sz="1595" b="1"/>
            </a:lvl4pPr>
            <a:lvl5pPr marL="1822794" indent="0">
              <a:buNone/>
              <a:defRPr sz="1595" b="1"/>
            </a:lvl5pPr>
            <a:lvl6pPr marL="2278492" indent="0">
              <a:buNone/>
              <a:defRPr sz="1595" b="1"/>
            </a:lvl6pPr>
            <a:lvl7pPr marL="2734191" indent="0">
              <a:buNone/>
              <a:defRPr sz="1595" b="1"/>
            </a:lvl7pPr>
            <a:lvl8pPr marL="3189889" indent="0">
              <a:buNone/>
              <a:defRPr sz="1595" b="1"/>
            </a:lvl8pPr>
            <a:lvl9pPr marL="3645587" indent="0">
              <a:buNone/>
              <a:defRPr sz="1595" b="1"/>
            </a:lvl9pPr>
          </a:lstStyle>
          <a:p>
            <a:pPr lvl="0"/>
            <a:r>
              <a:rPr lang="nl-NL" dirty="0"/>
              <a:t>Klik om de modelstijlen te bewerken</a:t>
            </a:r>
          </a:p>
        </p:txBody>
      </p:sp>
      <p:sp>
        <p:nvSpPr>
          <p:cNvPr id="4" name="Tijdelijke aanduiding voor inhoud 3"/>
          <p:cNvSpPr>
            <a:spLocks noGrp="1"/>
          </p:cNvSpPr>
          <p:nvPr>
            <p:ph sz="half" idx="2"/>
          </p:nvPr>
        </p:nvSpPr>
        <p:spPr>
          <a:xfrm>
            <a:off x="767926" y="1938343"/>
            <a:ext cx="5232064" cy="4145656"/>
          </a:xfrm>
        </p:spPr>
        <p:txBody>
          <a:bodyPr/>
          <a:lstStyle>
            <a:lvl1pPr>
              <a:buClrTx/>
              <a:defRPr sz="1828">
                <a:solidFill>
                  <a:schemeClr val="tx1"/>
                </a:solidFill>
              </a:defRPr>
            </a:lvl1pPr>
            <a:lvl2pPr marL="710447" indent="-356015">
              <a:buClrTx/>
              <a:tabLst>
                <a:tab pos="710447" algn="l"/>
              </a:tabLst>
              <a:defRPr sz="1688">
                <a:solidFill>
                  <a:schemeClr val="tx1"/>
                </a:solidFill>
              </a:defRPr>
            </a:lvl2pPr>
            <a:lvl3pPr marL="1074373" indent="-363926">
              <a:buClrTx/>
              <a:defRPr sz="1688">
                <a:solidFill>
                  <a:schemeClr val="tx1"/>
                </a:solidFill>
              </a:defRPr>
            </a:lvl3pPr>
            <a:lvl4pPr marL="1074373" indent="-363926">
              <a:buClrTx/>
              <a:defRPr sz="1688">
                <a:solidFill>
                  <a:schemeClr val="tx1"/>
                </a:solidFill>
              </a:defRPr>
            </a:lvl4pPr>
            <a:lvl5pPr>
              <a:defRPr sz="1595"/>
            </a:lvl5pPr>
            <a:lvl6pPr>
              <a:defRPr sz="1595"/>
            </a:lvl6pPr>
            <a:lvl7pPr>
              <a:defRPr sz="1595"/>
            </a:lvl7pPr>
            <a:lvl8pPr>
              <a:defRPr sz="1595"/>
            </a:lvl8pPr>
            <a:lvl9pPr>
              <a:defRPr sz="1595"/>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5" name="Tijdelijke aanduiding voor tekst 4"/>
          <p:cNvSpPr>
            <a:spLocks noGrp="1"/>
          </p:cNvSpPr>
          <p:nvPr>
            <p:ph type="body" sz="quarter" idx="3"/>
          </p:nvPr>
        </p:nvSpPr>
        <p:spPr>
          <a:xfrm>
            <a:off x="6480042" y="1271039"/>
            <a:ext cx="5136054" cy="51006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lang="nl-NL" sz="1828" b="1" dirty="0" smtClean="0">
                <a:solidFill>
                  <a:schemeClr val="tx1"/>
                </a:solidFill>
              </a:defRPr>
            </a:lvl1pPr>
          </a:lstStyle>
          <a:p>
            <a:pPr marL="0" lvl="0" indent="0">
              <a:buNone/>
            </a:pPr>
            <a:r>
              <a:rPr lang="nl-NL" dirty="0"/>
              <a:t>Klik om de modelstijlen te bewerken</a:t>
            </a:r>
          </a:p>
        </p:txBody>
      </p:sp>
      <p:sp>
        <p:nvSpPr>
          <p:cNvPr id="6" name="Tijdelijke aanduiding voor inhoud 5"/>
          <p:cNvSpPr>
            <a:spLocks noGrp="1"/>
          </p:cNvSpPr>
          <p:nvPr>
            <p:ph sz="quarter" idx="4"/>
          </p:nvPr>
        </p:nvSpPr>
        <p:spPr>
          <a:xfrm>
            <a:off x="6480042" y="1938342"/>
            <a:ext cx="5136054" cy="4156695"/>
          </a:xfrm>
        </p:spPr>
        <p:txBody>
          <a:bodyPr/>
          <a:lstStyle>
            <a:lvl1pPr>
              <a:buClrTx/>
              <a:defRPr sz="1828">
                <a:solidFill>
                  <a:schemeClr val="tx1"/>
                </a:solidFill>
              </a:defRPr>
            </a:lvl1pPr>
            <a:lvl2pPr marL="710447" indent="-356015">
              <a:buClrTx/>
              <a:defRPr sz="1688">
                <a:solidFill>
                  <a:schemeClr val="tx1"/>
                </a:solidFill>
              </a:defRPr>
            </a:lvl2pPr>
            <a:lvl3pPr marL="1074373" indent="-363926">
              <a:buClrTx/>
              <a:defRPr sz="1688">
                <a:solidFill>
                  <a:schemeClr val="tx1"/>
                </a:solidFill>
              </a:defRPr>
            </a:lvl3pPr>
            <a:lvl4pPr marL="1074373" indent="-363926">
              <a:buClrTx/>
              <a:defRPr sz="1688">
                <a:solidFill>
                  <a:schemeClr val="tx1"/>
                </a:solidFill>
              </a:defRPr>
            </a:lvl4pPr>
            <a:lvl5pPr>
              <a:defRPr sz="1595"/>
            </a:lvl5pPr>
            <a:lvl6pPr>
              <a:defRPr sz="1595"/>
            </a:lvl6pPr>
            <a:lvl7pPr>
              <a:defRPr sz="1595"/>
            </a:lvl7pPr>
            <a:lvl8pPr>
              <a:defRPr sz="1595"/>
            </a:lvl8pPr>
            <a:lvl9pPr>
              <a:defRPr sz="1595"/>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7" name="Tijdelijke aanduiding voor datum 3"/>
          <p:cNvSpPr>
            <a:spLocks noGrp="1"/>
          </p:cNvSpPr>
          <p:nvPr>
            <p:ph type="dt" sz="half" idx="10"/>
          </p:nvPr>
        </p:nvSpPr>
        <p:spPr/>
        <p:txBody>
          <a:bodyPr/>
          <a:lstStyle>
            <a:lvl1pPr>
              <a:defRPr>
                <a:solidFill>
                  <a:schemeClr val="tx1"/>
                </a:solidFill>
              </a:defRPr>
            </a:lvl1pPr>
          </a:lstStyle>
          <a:p>
            <a:fld id="{A03D46B4-4648-4F47-B2D6-14C945FDBAED}" type="datetimeFigureOut">
              <a:rPr lang="nl-NL" smtClean="0"/>
              <a:pPr/>
              <a:t>15-7-2021</a:t>
            </a:fld>
            <a:endParaRPr lang="nl-NL"/>
          </a:p>
        </p:txBody>
      </p:sp>
      <p:sp>
        <p:nvSpPr>
          <p:cNvPr id="8" name="Tijdelijke aanduiding voor voettekst 4"/>
          <p:cNvSpPr>
            <a:spLocks noGrp="1"/>
          </p:cNvSpPr>
          <p:nvPr>
            <p:ph type="ftr" sz="quarter" idx="11"/>
          </p:nvPr>
        </p:nvSpPr>
        <p:spPr/>
        <p:txBody>
          <a:bodyPr/>
          <a:lstStyle>
            <a:lvl1pPr>
              <a:defRPr>
                <a:solidFill>
                  <a:schemeClr val="tx1"/>
                </a:solidFill>
              </a:defRPr>
            </a:lvl1pPr>
          </a:lstStyle>
          <a:p>
            <a:endParaRPr lang="nl-NL"/>
          </a:p>
        </p:txBody>
      </p:sp>
      <p:sp>
        <p:nvSpPr>
          <p:cNvPr id="9" name="Tijdelijke aanduiding voor dianummer 5"/>
          <p:cNvSpPr>
            <a:spLocks noGrp="1"/>
          </p:cNvSpPr>
          <p:nvPr>
            <p:ph type="sldNum" sz="quarter" idx="12"/>
          </p:nvPr>
        </p:nvSpPr>
        <p:spPr/>
        <p:txBody>
          <a:bodyPr/>
          <a:lstStyle>
            <a:lvl1pPr>
              <a:defRPr>
                <a:solidFill>
                  <a:schemeClr val="tx1"/>
                </a:solidFill>
              </a:defRPr>
            </a:lvl1pPr>
          </a:lstStyle>
          <a:p>
            <a:fld id="{05F35928-A4E2-46A8-97C7-A294D750D0F2}" type="slidenum">
              <a:rPr lang="nl-NL" smtClean="0"/>
              <a:pPr/>
              <a:t>‹nr.›</a:t>
            </a:fld>
            <a:endParaRPr lang="nl-NL"/>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34579528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Klik om de stijl te bewerken</a:t>
            </a:r>
          </a:p>
        </p:txBody>
      </p:sp>
      <p:sp>
        <p:nvSpPr>
          <p:cNvPr id="3" name="Tijdelijke aanduiding voor datum 3"/>
          <p:cNvSpPr>
            <a:spLocks noGrp="1"/>
          </p:cNvSpPr>
          <p:nvPr>
            <p:ph type="dt" sz="half" idx="10"/>
          </p:nvPr>
        </p:nvSpPr>
        <p:spPr/>
        <p:txBody>
          <a:bodyPr/>
          <a:lstStyle>
            <a:lvl1pPr>
              <a:defRPr/>
            </a:lvl1pPr>
          </a:lstStyle>
          <a:p>
            <a:fld id="{A03D46B4-4648-4F47-B2D6-14C945FDBAED}" type="datetimeFigureOut">
              <a:rPr lang="nl-NL" smtClean="0"/>
              <a:t>15-7-2021</a:t>
            </a:fld>
            <a:endParaRPr lang="nl-NL"/>
          </a:p>
        </p:txBody>
      </p:sp>
      <p:sp>
        <p:nvSpPr>
          <p:cNvPr id="4" name="Tijdelijke aanduiding voor voettekst 4"/>
          <p:cNvSpPr>
            <a:spLocks noGrp="1"/>
          </p:cNvSpPr>
          <p:nvPr>
            <p:ph type="ftr" sz="quarter" idx="11"/>
          </p:nvPr>
        </p:nvSpPr>
        <p:spPr/>
        <p:txBody>
          <a:bodyPr/>
          <a:lstStyle>
            <a:lvl1pPr>
              <a:defRPr/>
            </a:lvl1pPr>
          </a:lstStyle>
          <a:p>
            <a:endParaRPr lang="nl-NL"/>
          </a:p>
        </p:txBody>
      </p:sp>
      <p:sp>
        <p:nvSpPr>
          <p:cNvPr id="5" name="Tijdelijke aanduiding voor dianummer 5"/>
          <p:cNvSpPr>
            <a:spLocks noGrp="1"/>
          </p:cNvSpPr>
          <p:nvPr>
            <p:ph type="sldNum" sz="quarter" idx="12"/>
          </p:nvPr>
        </p:nvSpPr>
        <p:spPr/>
        <p:txBody>
          <a:bodyPr/>
          <a:lstStyle>
            <a:lvl1pPr>
              <a:defRPr/>
            </a:lvl1pPr>
          </a:lstStyle>
          <a:p>
            <a:fld id="{05F35928-A4E2-46A8-97C7-A294D750D0F2}" type="slidenum">
              <a:rPr lang="nl-NL" smtClean="0"/>
              <a:t>‹nr.›</a:t>
            </a:fld>
            <a:endParaRPr lang="nl-NL"/>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4368427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720435" y="662584"/>
            <a:ext cx="10848174" cy="5713064"/>
          </a:xfrm>
        </p:spPr>
        <p:txBody>
          <a:bodyPr rtlCol="0">
            <a:normAutofit/>
          </a:bodyPr>
          <a:lstStyle>
            <a:lvl1pPr marL="0" indent="0">
              <a:buNone/>
              <a:defRPr sz="2532"/>
            </a:lvl1pPr>
            <a:lvl2pPr marL="455698" indent="0">
              <a:buNone/>
              <a:defRPr sz="2791"/>
            </a:lvl2pPr>
            <a:lvl3pPr marL="911397" indent="0">
              <a:buNone/>
              <a:defRPr sz="2392"/>
            </a:lvl3pPr>
            <a:lvl4pPr marL="1367095" indent="0">
              <a:buNone/>
              <a:defRPr sz="1994"/>
            </a:lvl4pPr>
            <a:lvl5pPr marL="1822794" indent="0">
              <a:buNone/>
              <a:defRPr sz="1994"/>
            </a:lvl5pPr>
            <a:lvl6pPr marL="2278492" indent="0">
              <a:buNone/>
              <a:defRPr sz="1994"/>
            </a:lvl6pPr>
            <a:lvl7pPr marL="2734191" indent="0">
              <a:buNone/>
              <a:defRPr sz="1994"/>
            </a:lvl7pPr>
            <a:lvl8pPr marL="3189889" indent="0">
              <a:buNone/>
              <a:defRPr sz="1994"/>
            </a:lvl8pPr>
            <a:lvl9pPr marL="3645587" indent="0">
              <a:buNone/>
              <a:defRPr sz="1994"/>
            </a:lvl9pPr>
          </a:lstStyle>
          <a:p>
            <a:pPr lvl="0"/>
            <a:r>
              <a:rPr lang="nl-NL" noProof="0" dirty="0"/>
              <a:t>Klik op het pictogram als u een afbeelding wilt toevoegen</a:t>
            </a:r>
          </a:p>
        </p:txBody>
      </p:sp>
      <p:sp>
        <p:nvSpPr>
          <p:cNvPr id="5" name="Tijdelijke aanduiding voor datum 3"/>
          <p:cNvSpPr>
            <a:spLocks noGrp="1"/>
          </p:cNvSpPr>
          <p:nvPr>
            <p:ph type="dt" sz="half" idx="10"/>
          </p:nvPr>
        </p:nvSpPr>
        <p:spPr/>
        <p:txBody>
          <a:bodyPr/>
          <a:lstStyle>
            <a:lvl1pPr>
              <a:defRPr/>
            </a:lvl1pPr>
          </a:lstStyle>
          <a:p>
            <a:fld id="{A03D46B4-4648-4F47-B2D6-14C945FDBAED}" type="datetimeFigureOut">
              <a:rPr lang="nl-NL" smtClean="0"/>
              <a:t>15-7-2021</a:t>
            </a:fld>
            <a:endParaRPr lang="nl-NL"/>
          </a:p>
        </p:txBody>
      </p:sp>
      <p:sp>
        <p:nvSpPr>
          <p:cNvPr id="6" name="Tijdelijke aanduiding voor voettekst 4"/>
          <p:cNvSpPr>
            <a:spLocks noGrp="1"/>
          </p:cNvSpPr>
          <p:nvPr>
            <p:ph type="ftr" sz="quarter" idx="11"/>
          </p:nvPr>
        </p:nvSpPr>
        <p:spPr/>
        <p:txBody>
          <a:bodyPr/>
          <a:lstStyle>
            <a:lvl1pPr>
              <a:defRPr/>
            </a:lvl1pPr>
          </a:lstStyle>
          <a:p>
            <a:endParaRPr lang="nl-NL"/>
          </a:p>
        </p:txBody>
      </p:sp>
      <p:sp>
        <p:nvSpPr>
          <p:cNvPr id="7" name="Tijdelijke aanduiding voor dianummer 5"/>
          <p:cNvSpPr>
            <a:spLocks noGrp="1"/>
          </p:cNvSpPr>
          <p:nvPr>
            <p:ph type="sldNum" sz="quarter" idx="12"/>
          </p:nvPr>
        </p:nvSpPr>
        <p:spPr/>
        <p:txBody>
          <a:bodyPr/>
          <a:lstStyle>
            <a:lvl1pPr>
              <a:defRPr/>
            </a:lvl1pPr>
          </a:lstStyle>
          <a:p>
            <a:fld id="{05F35928-A4E2-46A8-97C7-A294D750D0F2}" type="slidenum">
              <a:rPr lang="nl-NL" smtClean="0"/>
              <a:t>‹nr.›</a:t>
            </a:fld>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20535007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Afbeelding met bijschrift staand">
    <p:spTree>
      <p:nvGrpSpPr>
        <p:cNvPr id="1" name=""/>
        <p:cNvGrpSpPr/>
        <p:nvPr/>
      </p:nvGrpSpPr>
      <p:grpSpPr>
        <a:xfrm>
          <a:off x="0" y="0"/>
          <a:ext cx="0" cy="0"/>
          <a:chOff x="0" y="0"/>
          <a:chExt cx="0" cy="0"/>
        </a:xfrm>
      </p:grpSpPr>
      <p:sp>
        <p:nvSpPr>
          <p:cNvPr id="2" name="Titel 1"/>
          <p:cNvSpPr>
            <a:spLocks noGrp="1"/>
          </p:cNvSpPr>
          <p:nvPr>
            <p:ph type="title"/>
          </p:nvPr>
        </p:nvSpPr>
        <p:spPr>
          <a:xfrm>
            <a:off x="8502733" y="662582"/>
            <a:ext cx="3360000" cy="468000"/>
          </a:xfrm>
        </p:spPr>
        <p:txBody>
          <a:bodyPr anchor="t" anchorCtr="0"/>
          <a:lstStyle>
            <a:lvl1pPr algn="l">
              <a:defRPr sz="1688" b="1"/>
            </a:lvl1pPr>
          </a:lstStyle>
          <a:p>
            <a:r>
              <a:rPr lang="nl-NL" dirty="0"/>
              <a:t>Klik om de stijl te bewerken</a:t>
            </a:r>
          </a:p>
        </p:txBody>
      </p:sp>
      <p:sp>
        <p:nvSpPr>
          <p:cNvPr id="3" name="Tijdelijke aanduiding voor afbeelding 2"/>
          <p:cNvSpPr>
            <a:spLocks noGrp="1"/>
          </p:cNvSpPr>
          <p:nvPr>
            <p:ph type="pic" idx="1"/>
          </p:nvPr>
        </p:nvSpPr>
        <p:spPr>
          <a:xfrm>
            <a:off x="720435" y="662584"/>
            <a:ext cx="7535566" cy="5508000"/>
          </a:xfrm>
        </p:spPr>
        <p:txBody>
          <a:bodyPr rtlCol="0">
            <a:normAutofit/>
          </a:bodyPr>
          <a:lstStyle>
            <a:lvl1pPr marL="0" indent="0">
              <a:buNone/>
              <a:defRPr sz="3190"/>
            </a:lvl1pPr>
            <a:lvl2pPr marL="455698" indent="0">
              <a:buNone/>
              <a:defRPr sz="2791"/>
            </a:lvl2pPr>
            <a:lvl3pPr marL="911397" indent="0">
              <a:buNone/>
              <a:defRPr sz="2392"/>
            </a:lvl3pPr>
            <a:lvl4pPr marL="1367095" indent="0">
              <a:buNone/>
              <a:defRPr sz="1994"/>
            </a:lvl4pPr>
            <a:lvl5pPr marL="1822794" indent="0">
              <a:buNone/>
              <a:defRPr sz="1994"/>
            </a:lvl5pPr>
            <a:lvl6pPr marL="2278492" indent="0">
              <a:buNone/>
              <a:defRPr sz="1994"/>
            </a:lvl6pPr>
            <a:lvl7pPr marL="2734191" indent="0">
              <a:buNone/>
              <a:defRPr sz="1994"/>
            </a:lvl7pPr>
            <a:lvl8pPr marL="3189889" indent="0">
              <a:buNone/>
              <a:defRPr sz="1994"/>
            </a:lvl8pPr>
            <a:lvl9pPr marL="3645587" indent="0">
              <a:buNone/>
              <a:defRPr sz="1994"/>
            </a:lvl9pPr>
          </a:lstStyle>
          <a:p>
            <a:pPr lvl="0"/>
            <a:r>
              <a:rPr lang="nl-NL" noProof="0" dirty="0"/>
              <a:t>Klik op het pictogram als u een afbeelding wilt toevoegen</a:t>
            </a:r>
          </a:p>
        </p:txBody>
      </p:sp>
      <p:sp>
        <p:nvSpPr>
          <p:cNvPr id="4" name="Tijdelijke aanduiding voor tekst 3"/>
          <p:cNvSpPr>
            <a:spLocks noGrp="1"/>
          </p:cNvSpPr>
          <p:nvPr>
            <p:ph type="body" sz="half" idx="2"/>
          </p:nvPr>
        </p:nvSpPr>
        <p:spPr>
          <a:xfrm>
            <a:off x="8502732" y="1272658"/>
            <a:ext cx="3360000" cy="2574947"/>
          </a:xfrm>
        </p:spPr>
        <p:txBody>
          <a:bodyPr/>
          <a:lstStyle>
            <a:lvl1pPr marL="0" indent="0">
              <a:buNone/>
              <a:defRPr sz="1547"/>
            </a:lvl1pPr>
            <a:lvl2pPr marL="455698" indent="0">
              <a:buNone/>
              <a:defRPr sz="1196"/>
            </a:lvl2pPr>
            <a:lvl3pPr marL="911397" indent="0">
              <a:buNone/>
              <a:defRPr sz="996"/>
            </a:lvl3pPr>
            <a:lvl4pPr marL="1367095" indent="0">
              <a:buNone/>
              <a:defRPr sz="897"/>
            </a:lvl4pPr>
            <a:lvl5pPr marL="1822794" indent="0">
              <a:buNone/>
              <a:defRPr sz="897"/>
            </a:lvl5pPr>
            <a:lvl6pPr marL="2278492" indent="0">
              <a:buNone/>
              <a:defRPr sz="897"/>
            </a:lvl6pPr>
            <a:lvl7pPr marL="2734191" indent="0">
              <a:buNone/>
              <a:defRPr sz="897"/>
            </a:lvl7pPr>
            <a:lvl8pPr marL="3189889" indent="0">
              <a:buNone/>
              <a:defRPr sz="897"/>
            </a:lvl8pPr>
            <a:lvl9pPr marL="3645587" indent="0">
              <a:buNone/>
              <a:defRPr sz="897"/>
            </a:lvl9pPr>
          </a:lstStyle>
          <a:p>
            <a:pPr lvl="0"/>
            <a:r>
              <a:rPr lang="nl-NL" dirty="0"/>
              <a:t>Klik om de modelstijlen te bewerken</a:t>
            </a:r>
          </a:p>
        </p:txBody>
      </p:sp>
      <p:sp>
        <p:nvSpPr>
          <p:cNvPr id="5" name="Tijdelijke aanduiding voor datum 3"/>
          <p:cNvSpPr>
            <a:spLocks noGrp="1"/>
          </p:cNvSpPr>
          <p:nvPr>
            <p:ph type="dt" sz="half" idx="10"/>
          </p:nvPr>
        </p:nvSpPr>
        <p:spPr/>
        <p:txBody>
          <a:bodyPr/>
          <a:lstStyle>
            <a:lvl1pPr>
              <a:defRPr>
                <a:solidFill>
                  <a:schemeClr val="tx1"/>
                </a:solidFill>
              </a:defRPr>
            </a:lvl1pPr>
          </a:lstStyle>
          <a:p>
            <a:fld id="{A03D46B4-4648-4F47-B2D6-14C945FDBAED}" type="datetimeFigureOut">
              <a:rPr lang="nl-NL" smtClean="0"/>
              <a:pPr/>
              <a:t>15-7-2021</a:t>
            </a:fld>
            <a:endParaRPr lang="nl-NL"/>
          </a:p>
        </p:txBody>
      </p:sp>
      <p:sp>
        <p:nvSpPr>
          <p:cNvPr id="6" name="Tijdelijke aanduiding voor voettekst 4"/>
          <p:cNvSpPr>
            <a:spLocks noGrp="1"/>
          </p:cNvSpPr>
          <p:nvPr>
            <p:ph type="ftr" sz="quarter" idx="11"/>
          </p:nvPr>
        </p:nvSpPr>
        <p:spPr/>
        <p:txBody>
          <a:bodyPr/>
          <a:lstStyle>
            <a:lvl1pPr>
              <a:defRPr>
                <a:solidFill>
                  <a:schemeClr val="tx1"/>
                </a:solidFill>
              </a:defRPr>
            </a:lvl1pPr>
          </a:lstStyle>
          <a:p>
            <a:endParaRPr lang="nl-NL"/>
          </a:p>
        </p:txBody>
      </p:sp>
      <p:sp>
        <p:nvSpPr>
          <p:cNvPr id="7" name="Tijdelijke aanduiding voor dianummer 5"/>
          <p:cNvSpPr>
            <a:spLocks noGrp="1"/>
          </p:cNvSpPr>
          <p:nvPr>
            <p:ph type="sldNum" sz="quarter" idx="12"/>
          </p:nvPr>
        </p:nvSpPr>
        <p:spPr/>
        <p:txBody>
          <a:bodyPr/>
          <a:lstStyle>
            <a:lvl1pPr>
              <a:defRPr>
                <a:solidFill>
                  <a:schemeClr val="tx1"/>
                </a:solidFill>
              </a:defRPr>
            </a:lvl1pPr>
          </a:lstStyle>
          <a:p>
            <a:fld id="{05F35928-A4E2-46A8-97C7-A294D750D0F2}" type="slidenum">
              <a:rPr lang="nl-NL" smtClean="0"/>
              <a:pPr/>
              <a:t>‹nr.›</a:t>
            </a:fld>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210389745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2" name="Tekstvak 1"/>
          <p:cNvSpPr txBox="1"/>
          <p:nvPr userDrawn="1"/>
        </p:nvSpPr>
        <p:spPr>
          <a:xfrm>
            <a:off x="2735626" y="2132856"/>
            <a:ext cx="7200800" cy="1715598"/>
          </a:xfrm>
          <a:prstGeom prst="rect">
            <a:avLst/>
          </a:prstGeom>
          <a:noFill/>
        </p:spPr>
        <p:txBody>
          <a:bodyPr wrap="square" rtlCol="0">
            <a:spAutoFit/>
          </a:bodyPr>
          <a:lstStyle/>
          <a:p>
            <a:pPr algn="ctr"/>
            <a:r>
              <a:rPr lang="nl-NL" sz="5274" b="1" dirty="0">
                <a:solidFill>
                  <a:schemeClr val="tx1"/>
                </a:solidFill>
              </a:rPr>
              <a:t>Bedankt voor uw aandacht</a:t>
            </a:r>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52001"/>
            <a:ext cx="2686304" cy="252984"/>
          </a:xfrm>
          <a:prstGeom prst="rect">
            <a:avLst/>
          </a:prstGeom>
        </p:spPr>
      </p:pic>
    </p:spTree>
    <p:extLst>
      <p:ext uri="{BB962C8B-B14F-4D97-AF65-F5344CB8AC3E}">
        <p14:creationId xmlns:p14="http://schemas.microsoft.com/office/powerpoint/2010/main" val="52050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AA32263-51B5-42EF-ADC5-B51185EF6CD0}"/>
              </a:ext>
            </a:extLst>
          </p:cNvPr>
          <p:cNvSpPr>
            <a:spLocks noGrp="1"/>
          </p:cNvSpPr>
          <p:nvPr>
            <p:ph type="pic" sz="quarter" idx="10"/>
          </p:nvPr>
        </p:nvSpPr>
        <p:spPr>
          <a:xfrm>
            <a:off x="1276682" y="1239521"/>
            <a:ext cx="3048794" cy="3048317"/>
          </a:xfrm>
          <a:prstGeom prst="ellipse">
            <a:avLst/>
          </a:prstGeom>
        </p:spPr>
        <p:txBody>
          <a:bodyPr/>
          <a:lstStyle/>
          <a:p>
            <a:endParaRPr lang="ru-RU"/>
          </a:p>
        </p:txBody>
      </p:sp>
    </p:spTree>
    <p:extLst>
      <p:ext uri="{BB962C8B-B14F-4D97-AF65-F5344CB8AC3E}">
        <p14:creationId xmlns:p14="http://schemas.microsoft.com/office/powerpoint/2010/main" val="2274630501"/>
      </p:ext>
    </p:extLst>
  </p:cSld>
  <p:clrMapOvr>
    <a:masterClrMapping/>
  </p:clrMapOvr>
  <p:transition spd="slow" advClick="0" advTm="1000">
    <p:pu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CDF7519-FD40-4173-9B33-2779581BC1FD}"/>
              </a:ext>
            </a:extLst>
          </p:cNvPr>
          <p:cNvSpPr>
            <a:spLocks noGrp="1"/>
          </p:cNvSpPr>
          <p:nvPr>
            <p:ph type="pic" sz="quarter" idx="10"/>
          </p:nvPr>
        </p:nvSpPr>
        <p:spPr>
          <a:xfrm>
            <a:off x="9257359" y="3968377"/>
            <a:ext cx="2164932" cy="2164368"/>
          </a:xfrm>
          <a:prstGeom prst="ellipse">
            <a:avLst/>
          </a:prstGeom>
        </p:spPr>
        <p:txBody>
          <a:bodyPr/>
          <a:lstStyle/>
          <a:p>
            <a:endParaRPr lang="ru-RU"/>
          </a:p>
        </p:txBody>
      </p:sp>
    </p:spTree>
    <p:extLst>
      <p:ext uri="{BB962C8B-B14F-4D97-AF65-F5344CB8AC3E}">
        <p14:creationId xmlns:p14="http://schemas.microsoft.com/office/powerpoint/2010/main" val="4230033267"/>
      </p:ext>
    </p:extLst>
  </p:cSld>
  <p:clrMapOvr>
    <a:masterClrMapping/>
  </p:clrMapOvr>
  <p:transition spd="slow" advClick="0" advTm="1000">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13">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5779633"/>
      </p:ext>
    </p:extLst>
  </p:cSld>
  <p:clrMapOvr>
    <a:masterClrMapping/>
  </p:clrMapOvr>
  <p:transition spd="slow" advClick="0" advTm="1000">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1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313A7E3-EA55-4FA3-961A-CE44B33C8149}"/>
              </a:ext>
            </a:extLst>
          </p:cNvPr>
          <p:cNvSpPr>
            <a:spLocks noGrp="1"/>
          </p:cNvSpPr>
          <p:nvPr>
            <p:ph type="pic" sz="quarter" idx="10"/>
          </p:nvPr>
        </p:nvSpPr>
        <p:spPr>
          <a:xfrm>
            <a:off x="0" y="0"/>
            <a:ext cx="12192000" cy="3657600"/>
          </a:xfrm>
          <a:prstGeom prst="rect">
            <a:avLst/>
          </a:prstGeom>
        </p:spPr>
        <p:txBody>
          <a:bodyPr/>
          <a:lstStyle/>
          <a:p>
            <a:endParaRPr lang="ru-RU"/>
          </a:p>
        </p:txBody>
      </p:sp>
    </p:spTree>
    <p:extLst>
      <p:ext uri="{BB962C8B-B14F-4D97-AF65-F5344CB8AC3E}">
        <p14:creationId xmlns:p14="http://schemas.microsoft.com/office/powerpoint/2010/main" val="4217293685"/>
      </p:ext>
    </p:extLst>
  </p:cSld>
  <p:clrMapOvr>
    <a:masterClrMapping/>
  </p:clrMapOvr>
  <p:transition spd="slow" advClick="0" advTm="1000">
    <p:pu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15">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9332163"/>
      </p:ext>
    </p:extLst>
  </p:cSld>
  <p:clrMapOvr>
    <a:masterClrMapping/>
  </p:clrMapOvr>
  <p:transition spd="slow" advClick="0" advTm="1000">
    <p:pu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16">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BAC87EFB-6B69-4322-B2CE-225DD0CAD3C4}"/>
              </a:ext>
            </a:extLst>
          </p:cNvPr>
          <p:cNvSpPr>
            <a:spLocks noGrp="1"/>
          </p:cNvSpPr>
          <p:nvPr>
            <p:ph type="pic" sz="quarter" idx="10"/>
          </p:nvPr>
        </p:nvSpPr>
        <p:spPr>
          <a:xfrm>
            <a:off x="0" y="2010251"/>
            <a:ext cx="12192000" cy="4847748"/>
          </a:xfrm>
          <a:custGeom>
            <a:avLst/>
            <a:gdLst>
              <a:gd name="connsiteX0" fmla="*/ 9393554 w 24377650"/>
              <a:gd name="connsiteY0" fmla="*/ 2678430 h 9695496"/>
              <a:gd name="connsiteX1" fmla="*/ 9271158 w 24377650"/>
              <a:gd name="connsiteY1" fmla="*/ 2814162 h 9695496"/>
              <a:gd name="connsiteX2" fmla="*/ 9133227 w 24377650"/>
              <a:gd name="connsiteY2" fmla="*/ 2908149 h 9695496"/>
              <a:gd name="connsiteX3" fmla="*/ 9393554 w 24377650"/>
              <a:gd name="connsiteY3" fmla="*/ 2908149 h 9695496"/>
              <a:gd name="connsiteX4" fmla="*/ 19543394 w 24377650"/>
              <a:gd name="connsiteY4" fmla="*/ 2674620 h 9695496"/>
              <a:gd name="connsiteX5" fmla="*/ 19349798 w 24377650"/>
              <a:gd name="connsiteY5" fmla="*/ 2874645 h 9695496"/>
              <a:gd name="connsiteX6" fmla="*/ 19294734 w 24377650"/>
              <a:gd name="connsiteY6" fmla="*/ 2908149 h 9695496"/>
              <a:gd name="connsiteX7" fmla="*/ 19543394 w 24377650"/>
              <a:gd name="connsiteY7" fmla="*/ 2908149 h 9695496"/>
              <a:gd name="connsiteX8" fmla="*/ 10984230 w 24377650"/>
              <a:gd name="connsiteY8" fmla="*/ 2087880 h 9695496"/>
              <a:gd name="connsiteX9" fmla="*/ 10984230 w 24377650"/>
              <a:gd name="connsiteY9" fmla="*/ 2908149 h 9695496"/>
              <a:gd name="connsiteX10" fmla="*/ 11637664 w 24377650"/>
              <a:gd name="connsiteY10" fmla="*/ 2908149 h 9695496"/>
              <a:gd name="connsiteX11" fmla="*/ 2059306 w 24377650"/>
              <a:gd name="connsiteY11" fmla="*/ 1836420 h 9695496"/>
              <a:gd name="connsiteX12" fmla="*/ 2059306 w 24377650"/>
              <a:gd name="connsiteY12" fmla="*/ 2552700 h 9695496"/>
              <a:gd name="connsiteX13" fmla="*/ 2596516 w 24377650"/>
              <a:gd name="connsiteY13" fmla="*/ 2552700 h 9695496"/>
              <a:gd name="connsiteX14" fmla="*/ 2899411 w 24377650"/>
              <a:gd name="connsiteY14" fmla="*/ 2461260 h 9695496"/>
              <a:gd name="connsiteX15" fmla="*/ 3007996 w 24377650"/>
              <a:gd name="connsiteY15" fmla="*/ 2202180 h 9695496"/>
              <a:gd name="connsiteX16" fmla="*/ 2893695 w 24377650"/>
              <a:gd name="connsiteY16" fmla="*/ 1933575 h 9695496"/>
              <a:gd name="connsiteX17" fmla="*/ 2585085 w 24377650"/>
              <a:gd name="connsiteY17" fmla="*/ 1836420 h 9695496"/>
              <a:gd name="connsiteX18" fmla="*/ 18987134 w 24377650"/>
              <a:gd name="connsiteY18" fmla="*/ 1310640 h 9695496"/>
              <a:gd name="connsiteX19" fmla="*/ 18712814 w 24377650"/>
              <a:gd name="connsiteY19" fmla="*/ 1383030 h 9695496"/>
              <a:gd name="connsiteX20" fmla="*/ 18508978 w 24377650"/>
              <a:gd name="connsiteY20" fmla="*/ 1594485 h 9695496"/>
              <a:gd name="connsiteX21" fmla="*/ 18430874 w 24377650"/>
              <a:gd name="connsiteY21" fmla="*/ 1924050 h 9695496"/>
              <a:gd name="connsiteX22" fmla="*/ 18508978 w 24377650"/>
              <a:gd name="connsiteY22" fmla="*/ 2257425 h 9695496"/>
              <a:gd name="connsiteX23" fmla="*/ 18714718 w 24377650"/>
              <a:gd name="connsiteY23" fmla="*/ 2476500 h 9695496"/>
              <a:gd name="connsiteX24" fmla="*/ 18987134 w 24377650"/>
              <a:gd name="connsiteY24" fmla="*/ 2552700 h 9695496"/>
              <a:gd name="connsiteX25" fmla="*/ 19265264 w 24377650"/>
              <a:gd name="connsiteY25" fmla="*/ 2478405 h 9695496"/>
              <a:gd name="connsiteX26" fmla="*/ 19471004 w 24377650"/>
              <a:gd name="connsiteY26" fmla="*/ 2265045 h 9695496"/>
              <a:gd name="connsiteX27" fmla="*/ 19547204 w 24377650"/>
              <a:gd name="connsiteY27" fmla="*/ 1931670 h 9695496"/>
              <a:gd name="connsiteX28" fmla="*/ 19471004 w 24377650"/>
              <a:gd name="connsiteY28" fmla="*/ 1598295 h 9695496"/>
              <a:gd name="connsiteX29" fmla="*/ 19265264 w 24377650"/>
              <a:gd name="connsiteY29" fmla="*/ 1384935 h 9695496"/>
              <a:gd name="connsiteX30" fmla="*/ 18987134 w 24377650"/>
              <a:gd name="connsiteY30" fmla="*/ 1310640 h 9695496"/>
              <a:gd name="connsiteX31" fmla="*/ 8833485 w 24377650"/>
              <a:gd name="connsiteY31" fmla="*/ 1310640 h 9695496"/>
              <a:gd name="connsiteX32" fmla="*/ 8559164 w 24377650"/>
              <a:gd name="connsiteY32" fmla="*/ 1383030 h 9695496"/>
              <a:gd name="connsiteX33" fmla="*/ 8355331 w 24377650"/>
              <a:gd name="connsiteY33" fmla="*/ 1594485 h 9695496"/>
              <a:gd name="connsiteX34" fmla="*/ 8277226 w 24377650"/>
              <a:gd name="connsiteY34" fmla="*/ 1924050 h 9695496"/>
              <a:gd name="connsiteX35" fmla="*/ 8355331 w 24377650"/>
              <a:gd name="connsiteY35" fmla="*/ 2257425 h 9695496"/>
              <a:gd name="connsiteX36" fmla="*/ 8561069 w 24377650"/>
              <a:gd name="connsiteY36" fmla="*/ 2476500 h 9695496"/>
              <a:gd name="connsiteX37" fmla="*/ 8833485 w 24377650"/>
              <a:gd name="connsiteY37" fmla="*/ 2552700 h 9695496"/>
              <a:gd name="connsiteX38" fmla="*/ 9111614 w 24377650"/>
              <a:gd name="connsiteY38" fmla="*/ 2478405 h 9695496"/>
              <a:gd name="connsiteX39" fmla="*/ 9317354 w 24377650"/>
              <a:gd name="connsiteY39" fmla="*/ 2265045 h 9695496"/>
              <a:gd name="connsiteX40" fmla="*/ 9393554 w 24377650"/>
              <a:gd name="connsiteY40" fmla="*/ 1931670 h 9695496"/>
              <a:gd name="connsiteX41" fmla="*/ 9317354 w 24377650"/>
              <a:gd name="connsiteY41" fmla="*/ 1598295 h 9695496"/>
              <a:gd name="connsiteX42" fmla="*/ 9111614 w 24377650"/>
              <a:gd name="connsiteY42" fmla="*/ 1384935 h 9695496"/>
              <a:gd name="connsiteX43" fmla="*/ 8833485 w 24377650"/>
              <a:gd name="connsiteY43" fmla="*/ 1310640 h 9695496"/>
              <a:gd name="connsiteX44" fmla="*/ 21511260 w 24377650"/>
              <a:gd name="connsiteY44" fmla="*/ 1280160 h 9695496"/>
              <a:gd name="connsiteX45" fmla="*/ 21177886 w 24377650"/>
              <a:gd name="connsiteY45" fmla="*/ 1400175 h 9695496"/>
              <a:gd name="connsiteX46" fmla="*/ 21012150 w 24377650"/>
              <a:gd name="connsiteY46" fmla="*/ 1733550 h 9695496"/>
              <a:gd name="connsiteX47" fmla="*/ 22014180 w 24377650"/>
              <a:gd name="connsiteY47" fmla="*/ 1733550 h 9695496"/>
              <a:gd name="connsiteX48" fmla="*/ 21865590 w 24377650"/>
              <a:gd name="connsiteY48" fmla="*/ 1403985 h 9695496"/>
              <a:gd name="connsiteX49" fmla="*/ 21511260 w 24377650"/>
              <a:gd name="connsiteY49" fmla="*/ 1280160 h 9695496"/>
              <a:gd name="connsiteX50" fmla="*/ 6423660 w 24377650"/>
              <a:gd name="connsiteY50" fmla="*/ 1280160 h 9695496"/>
              <a:gd name="connsiteX51" fmla="*/ 6090285 w 24377650"/>
              <a:gd name="connsiteY51" fmla="*/ 1400175 h 9695496"/>
              <a:gd name="connsiteX52" fmla="*/ 5924551 w 24377650"/>
              <a:gd name="connsiteY52" fmla="*/ 1733550 h 9695496"/>
              <a:gd name="connsiteX53" fmla="*/ 6926580 w 24377650"/>
              <a:gd name="connsiteY53" fmla="*/ 1733550 h 9695496"/>
              <a:gd name="connsiteX54" fmla="*/ 6777989 w 24377650"/>
              <a:gd name="connsiteY54" fmla="*/ 1403985 h 9695496"/>
              <a:gd name="connsiteX55" fmla="*/ 6423660 w 24377650"/>
              <a:gd name="connsiteY55" fmla="*/ 1280160 h 9695496"/>
              <a:gd name="connsiteX56" fmla="*/ 2059306 w 24377650"/>
              <a:gd name="connsiteY56" fmla="*/ 758190 h 9695496"/>
              <a:gd name="connsiteX57" fmla="*/ 2059306 w 24377650"/>
              <a:gd name="connsiteY57" fmla="*/ 1424940 h 9695496"/>
              <a:gd name="connsiteX58" fmla="*/ 2546985 w 24377650"/>
              <a:gd name="connsiteY58" fmla="*/ 1424940 h 9695496"/>
              <a:gd name="connsiteX59" fmla="*/ 2840355 w 24377650"/>
              <a:gd name="connsiteY59" fmla="*/ 1339215 h 9695496"/>
              <a:gd name="connsiteX60" fmla="*/ 2943226 w 24377650"/>
              <a:gd name="connsiteY60" fmla="*/ 1093470 h 9695496"/>
              <a:gd name="connsiteX61" fmla="*/ 2840355 w 24377650"/>
              <a:gd name="connsiteY61" fmla="*/ 845820 h 9695496"/>
              <a:gd name="connsiteX62" fmla="*/ 2546985 w 24377650"/>
              <a:gd name="connsiteY62" fmla="*/ 758190 h 9695496"/>
              <a:gd name="connsiteX63" fmla="*/ 10450829 w 24377650"/>
              <a:gd name="connsiteY63" fmla="*/ 167640 h 9695496"/>
              <a:gd name="connsiteX64" fmla="*/ 10984230 w 24377650"/>
              <a:gd name="connsiteY64" fmla="*/ 167640 h 9695496"/>
              <a:gd name="connsiteX65" fmla="*/ 10984230 w 24377650"/>
              <a:gd name="connsiteY65" fmla="*/ 1771650 h 9695496"/>
              <a:gd name="connsiteX66" fmla="*/ 11692889 w 24377650"/>
              <a:gd name="connsiteY66" fmla="*/ 876300 h 9695496"/>
              <a:gd name="connsiteX67" fmla="*/ 12386309 w 24377650"/>
              <a:gd name="connsiteY67" fmla="*/ 876300 h 9695496"/>
              <a:gd name="connsiteX68" fmla="*/ 11456668 w 24377650"/>
              <a:gd name="connsiteY68" fmla="*/ 1935480 h 9695496"/>
              <a:gd name="connsiteX69" fmla="*/ 12323613 w 24377650"/>
              <a:gd name="connsiteY69" fmla="*/ 2908149 h 9695496"/>
              <a:gd name="connsiteX70" fmla="*/ 13981150 w 24377650"/>
              <a:gd name="connsiteY70" fmla="*/ 2908149 h 9695496"/>
              <a:gd name="connsiteX71" fmla="*/ 13896140 w 24377650"/>
              <a:gd name="connsiteY71" fmla="*/ 2865597 h 9695496"/>
              <a:gd name="connsiteX72" fmla="*/ 13649324 w 24377650"/>
              <a:gd name="connsiteY72" fmla="*/ 2644140 h 9695496"/>
              <a:gd name="connsiteX73" fmla="*/ 13515974 w 24377650"/>
              <a:gd name="connsiteY73" fmla="*/ 2221230 h 9695496"/>
              <a:gd name="connsiteX74" fmla="*/ 14087474 w 24377650"/>
              <a:gd name="connsiteY74" fmla="*/ 2221230 h 9695496"/>
              <a:gd name="connsiteX75" fmla="*/ 14203679 w 24377650"/>
              <a:gd name="connsiteY75" fmla="*/ 2480310 h 9695496"/>
              <a:gd name="connsiteX76" fmla="*/ 14491334 w 24377650"/>
              <a:gd name="connsiteY76" fmla="*/ 2575560 h 9695496"/>
              <a:gd name="connsiteX77" fmla="*/ 14784704 w 24377650"/>
              <a:gd name="connsiteY77" fmla="*/ 2486025 h 9695496"/>
              <a:gd name="connsiteX78" fmla="*/ 14891384 w 24377650"/>
              <a:gd name="connsiteY78" fmla="*/ 2251710 h 9695496"/>
              <a:gd name="connsiteX79" fmla="*/ 14818993 w 24377650"/>
              <a:gd name="connsiteY79" fmla="*/ 2057400 h 9695496"/>
              <a:gd name="connsiteX80" fmla="*/ 14638018 w 24377650"/>
              <a:gd name="connsiteY80" fmla="*/ 1937385 h 9695496"/>
              <a:gd name="connsiteX81" fmla="*/ 14338934 w 24377650"/>
              <a:gd name="connsiteY81" fmla="*/ 1840230 h 9695496"/>
              <a:gd name="connsiteX82" fmla="*/ 13917929 w 24377650"/>
              <a:gd name="connsiteY82" fmla="*/ 1689735 h 9695496"/>
              <a:gd name="connsiteX83" fmla="*/ 13639799 w 24377650"/>
              <a:gd name="connsiteY83" fmla="*/ 1464945 h 9695496"/>
              <a:gd name="connsiteX84" fmla="*/ 13523593 w 24377650"/>
              <a:gd name="connsiteY84" fmla="*/ 1062990 h 9695496"/>
              <a:gd name="connsiteX85" fmla="*/ 13641704 w 24377650"/>
              <a:gd name="connsiteY85" fmla="*/ 651510 h 9695496"/>
              <a:gd name="connsiteX86" fmla="*/ 13973174 w 24377650"/>
              <a:gd name="connsiteY86" fmla="*/ 382905 h 9695496"/>
              <a:gd name="connsiteX87" fmla="*/ 14460854 w 24377650"/>
              <a:gd name="connsiteY87" fmla="*/ 289560 h 9695496"/>
              <a:gd name="connsiteX88" fmla="*/ 15129509 w 24377650"/>
              <a:gd name="connsiteY88" fmla="*/ 489585 h 9695496"/>
              <a:gd name="connsiteX89" fmla="*/ 15413354 w 24377650"/>
              <a:gd name="connsiteY89" fmla="*/ 1047750 h 9695496"/>
              <a:gd name="connsiteX90" fmla="*/ 14826614 w 24377650"/>
              <a:gd name="connsiteY90" fmla="*/ 1047750 h 9695496"/>
              <a:gd name="connsiteX91" fmla="*/ 14710409 w 24377650"/>
              <a:gd name="connsiteY91" fmla="*/ 821055 h 9695496"/>
              <a:gd name="connsiteX92" fmla="*/ 14422754 w 24377650"/>
              <a:gd name="connsiteY92" fmla="*/ 731520 h 9695496"/>
              <a:gd name="connsiteX93" fmla="*/ 14173199 w 24377650"/>
              <a:gd name="connsiteY93" fmla="*/ 811530 h 9695496"/>
              <a:gd name="connsiteX94" fmla="*/ 14079854 w 24377650"/>
              <a:gd name="connsiteY94" fmla="*/ 1043940 h 9695496"/>
              <a:gd name="connsiteX95" fmla="*/ 14150339 w 24377650"/>
              <a:gd name="connsiteY95" fmla="*/ 1221105 h 9695496"/>
              <a:gd name="connsiteX96" fmla="*/ 14325599 w 24377650"/>
              <a:gd name="connsiteY96" fmla="*/ 1335405 h 9695496"/>
              <a:gd name="connsiteX97" fmla="*/ 14620874 w 24377650"/>
              <a:gd name="connsiteY97" fmla="*/ 1436370 h 9695496"/>
              <a:gd name="connsiteX98" fmla="*/ 15043784 w 24377650"/>
              <a:gd name="connsiteY98" fmla="*/ 1588770 h 9695496"/>
              <a:gd name="connsiteX99" fmla="*/ 15325724 w 24377650"/>
              <a:gd name="connsiteY99" fmla="*/ 1817370 h 9695496"/>
              <a:gd name="connsiteX100" fmla="*/ 15443834 w 24377650"/>
              <a:gd name="connsiteY100" fmla="*/ 2217420 h 9695496"/>
              <a:gd name="connsiteX101" fmla="*/ 15333343 w 24377650"/>
              <a:gd name="connsiteY101" fmla="*/ 2613660 h 9695496"/>
              <a:gd name="connsiteX102" fmla="*/ 15009493 w 24377650"/>
              <a:gd name="connsiteY102" fmla="*/ 2905125 h 9695496"/>
              <a:gd name="connsiteX103" fmla="*/ 15002384 w 24377650"/>
              <a:gd name="connsiteY103" fmla="*/ 2908149 h 9695496"/>
              <a:gd name="connsiteX104" fmla="*/ 15908654 w 24377650"/>
              <a:gd name="connsiteY104" fmla="*/ 2908149 h 9695496"/>
              <a:gd name="connsiteX105" fmla="*/ 15908654 w 24377650"/>
              <a:gd name="connsiteY105" fmla="*/ 167640 h 9695496"/>
              <a:gd name="connsiteX106" fmla="*/ 16442054 w 24377650"/>
              <a:gd name="connsiteY106" fmla="*/ 167640 h 9695496"/>
              <a:gd name="connsiteX107" fmla="*/ 16442054 w 24377650"/>
              <a:gd name="connsiteY107" fmla="*/ 2908149 h 9695496"/>
              <a:gd name="connsiteX108" fmla="*/ 16965928 w 24377650"/>
              <a:gd name="connsiteY108" fmla="*/ 2908149 h 9695496"/>
              <a:gd name="connsiteX109" fmla="*/ 16965928 w 24377650"/>
              <a:gd name="connsiteY109" fmla="*/ 876300 h 9695496"/>
              <a:gd name="connsiteX110" fmla="*/ 17499328 w 24377650"/>
              <a:gd name="connsiteY110" fmla="*/ 876300 h 9695496"/>
              <a:gd name="connsiteX111" fmla="*/ 17499328 w 24377650"/>
              <a:gd name="connsiteY111" fmla="*/ 2908149 h 9695496"/>
              <a:gd name="connsiteX112" fmla="*/ 18407588 w 24377650"/>
              <a:gd name="connsiteY112" fmla="*/ 2908149 h 9695496"/>
              <a:gd name="connsiteX113" fmla="*/ 18362294 w 24377650"/>
              <a:gd name="connsiteY113" fmla="*/ 2884170 h 9695496"/>
              <a:gd name="connsiteX114" fmla="*/ 18013678 w 24377650"/>
              <a:gd name="connsiteY114" fmla="*/ 2497455 h 9695496"/>
              <a:gd name="connsiteX115" fmla="*/ 17886044 w 24377650"/>
              <a:gd name="connsiteY115" fmla="*/ 1924050 h 9695496"/>
              <a:gd name="connsiteX116" fmla="*/ 18013678 w 24377650"/>
              <a:gd name="connsiteY116" fmla="*/ 1356360 h 9695496"/>
              <a:gd name="connsiteX117" fmla="*/ 18362294 w 24377650"/>
              <a:gd name="connsiteY117" fmla="*/ 975360 h 9695496"/>
              <a:gd name="connsiteX118" fmla="*/ 18853784 w 24377650"/>
              <a:gd name="connsiteY118" fmla="*/ 842010 h 9695496"/>
              <a:gd name="connsiteX119" fmla="*/ 19246214 w 24377650"/>
              <a:gd name="connsiteY119" fmla="*/ 931545 h 9695496"/>
              <a:gd name="connsiteX120" fmla="*/ 19543394 w 24377650"/>
              <a:gd name="connsiteY120" fmla="*/ 1169670 h 9695496"/>
              <a:gd name="connsiteX121" fmla="*/ 19543394 w 24377650"/>
              <a:gd name="connsiteY121" fmla="*/ 167640 h 9695496"/>
              <a:gd name="connsiteX122" fmla="*/ 20084414 w 24377650"/>
              <a:gd name="connsiteY122" fmla="*/ 167640 h 9695496"/>
              <a:gd name="connsiteX123" fmla="*/ 20084414 w 24377650"/>
              <a:gd name="connsiteY123" fmla="*/ 2908149 h 9695496"/>
              <a:gd name="connsiteX124" fmla="*/ 21026356 w 24377650"/>
              <a:gd name="connsiteY124" fmla="*/ 2908149 h 9695496"/>
              <a:gd name="connsiteX125" fmla="*/ 20979764 w 24377650"/>
              <a:gd name="connsiteY125" fmla="*/ 2886075 h 9695496"/>
              <a:gd name="connsiteX126" fmla="*/ 20602574 w 24377650"/>
              <a:gd name="connsiteY126" fmla="*/ 2503170 h 9695496"/>
              <a:gd name="connsiteX127" fmla="*/ 20467318 w 24377650"/>
              <a:gd name="connsiteY127" fmla="*/ 1931670 h 9695496"/>
              <a:gd name="connsiteX128" fmla="*/ 20600668 w 24377650"/>
              <a:gd name="connsiteY128" fmla="*/ 1356360 h 9695496"/>
              <a:gd name="connsiteX129" fmla="*/ 20974050 w 24377650"/>
              <a:gd name="connsiteY129" fmla="*/ 975360 h 9695496"/>
              <a:gd name="connsiteX130" fmla="*/ 21526498 w 24377650"/>
              <a:gd name="connsiteY130" fmla="*/ 842010 h 9695496"/>
              <a:gd name="connsiteX131" fmla="*/ 22065614 w 24377650"/>
              <a:gd name="connsiteY131" fmla="*/ 971550 h 9695496"/>
              <a:gd name="connsiteX132" fmla="*/ 22435186 w 24377650"/>
              <a:gd name="connsiteY132" fmla="*/ 1339215 h 9695496"/>
              <a:gd name="connsiteX133" fmla="*/ 22566630 w 24377650"/>
              <a:gd name="connsiteY133" fmla="*/ 1885950 h 9695496"/>
              <a:gd name="connsiteX134" fmla="*/ 22551390 w 24377650"/>
              <a:gd name="connsiteY134" fmla="*/ 2091690 h 9695496"/>
              <a:gd name="connsiteX135" fmla="*/ 21008340 w 24377650"/>
              <a:gd name="connsiteY135" fmla="*/ 2091690 h 9695496"/>
              <a:gd name="connsiteX136" fmla="*/ 21168360 w 24377650"/>
              <a:gd name="connsiteY136" fmla="*/ 2449830 h 9695496"/>
              <a:gd name="connsiteX137" fmla="*/ 21515070 w 24377650"/>
              <a:gd name="connsiteY137" fmla="*/ 2579370 h 9695496"/>
              <a:gd name="connsiteX138" fmla="*/ 21937980 w 24377650"/>
              <a:gd name="connsiteY138" fmla="*/ 2324100 h 9695496"/>
              <a:gd name="connsiteX139" fmla="*/ 22513290 w 24377650"/>
              <a:gd name="connsiteY139" fmla="*/ 2324100 h 9695496"/>
              <a:gd name="connsiteX140" fmla="*/ 22162770 w 24377650"/>
              <a:gd name="connsiteY140" fmla="*/ 2825115 h 9695496"/>
              <a:gd name="connsiteX141" fmla="*/ 22030330 w 24377650"/>
              <a:gd name="connsiteY141" fmla="*/ 2908149 h 9695496"/>
              <a:gd name="connsiteX142" fmla="*/ 24377650 w 24377650"/>
              <a:gd name="connsiteY142" fmla="*/ 2908149 h 9695496"/>
              <a:gd name="connsiteX143" fmla="*/ 24377650 w 24377650"/>
              <a:gd name="connsiteY143" fmla="*/ 9695496 h 9695496"/>
              <a:gd name="connsiteX144" fmla="*/ 0 w 24377650"/>
              <a:gd name="connsiteY144" fmla="*/ 9695496 h 9695496"/>
              <a:gd name="connsiteX145" fmla="*/ 0 w 24377650"/>
              <a:gd name="connsiteY145" fmla="*/ 2908149 h 9695496"/>
              <a:gd name="connsiteX146" fmla="*/ 1525905 w 24377650"/>
              <a:gd name="connsiteY146" fmla="*/ 2908149 h 9695496"/>
              <a:gd name="connsiteX147" fmla="*/ 1525905 w 24377650"/>
              <a:gd name="connsiteY147" fmla="*/ 327660 h 9695496"/>
              <a:gd name="connsiteX148" fmla="*/ 2623185 w 24377650"/>
              <a:gd name="connsiteY148" fmla="*/ 327660 h 9695496"/>
              <a:gd name="connsiteX149" fmla="*/ 3089911 w 24377650"/>
              <a:gd name="connsiteY149" fmla="*/ 415290 h 9695496"/>
              <a:gd name="connsiteX150" fmla="*/ 3387091 w 24377650"/>
              <a:gd name="connsiteY150" fmla="*/ 659130 h 9695496"/>
              <a:gd name="connsiteX151" fmla="*/ 3488056 w 24377650"/>
              <a:gd name="connsiteY151" fmla="*/ 1013460 h 9695496"/>
              <a:gd name="connsiteX152" fmla="*/ 3364231 w 24377650"/>
              <a:gd name="connsiteY152" fmla="*/ 1402080 h 9695496"/>
              <a:gd name="connsiteX153" fmla="*/ 3034665 w 24377650"/>
              <a:gd name="connsiteY153" fmla="*/ 1623060 h 9695496"/>
              <a:gd name="connsiteX154" fmla="*/ 3404235 w 24377650"/>
              <a:gd name="connsiteY154" fmla="*/ 1847850 h 9695496"/>
              <a:gd name="connsiteX155" fmla="*/ 3549016 w 24377650"/>
              <a:gd name="connsiteY155" fmla="*/ 2266950 h 9695496"/>
              <a:gd name="connsiteX156" fmla="*/ 3444240 w 24377650"/>
              <a:gd name="connsiteY156" fmla="*/ 2642235 h 9695496"/>
              <a:gd name="connsiteX157" fmla="*/ 3141345 w 24377650"/>
              <a:gd name="connsiteY157" fmla="*/ 2895600 h 9695496"/>
              <a:gd name="connsiteX158" fmla="*/ 3108853 w 24377650"/>
              <a:gd name="connsiteY158" fmla="*/ 2908149 h 9695496"/>
              <a:gd name="connsiteX159" fmla="*/ 3973831 w 24377650"/>
              <a:gd name="connsiteY159" fmla="*/ 2908149 h 9695496"/>
              <a:gd name="connsiteX160" fmla="*/ 3973831 w 24377650"/>
              <a:gd name="connsiteY160" fmla="*/ 876300 h 9695496"/>
              <a:gd name="connsiteX161" fmla="*/ 4507231 w 24377650"/>
              <a:gd name="connsiteY161" fmla="*/ 876300 h 9695496"/>
              <a:gd name="connsiteX162" fmla="*/ 4507231 w 24377650"/>
              <a:gd name="connsiteY162" fmla="*/ 1203960 h 9695496"/>
              <a:gd name="connsiteX163" fmla="*/ 4775836 w 24377650"/>
              <a:gd name="connsiteY163" fmla="*/ 941070 h 9695496"/>
              <a:gd name="connsiteX164" fmla="*/ 5154931 w 24377650"/>
              <a:gd name="connsiteY164" fmla="*/ 845820 h 9695496"/>
              <a:gd name="connsiteX165" fmla="*/ 5154931 w 24377650"/>
              <a:gd name="connsiteY165" fmla="*/ 1405890 h 9695496"/>
              <a:gd name="connsiteX166" fmla="*/ 5013961 w 24377650"/>
              <a:gd name="connsiteY166" fmla="*/ 1405890 h 9695496"/>
              <a:gd name="connsiteX167" fmla="*/ 4634866 w 24377650"/>
              <a:gd name="connsiteY167" fmla="*/ 1524000 h 9695496"/>
              <a:gd name="connsiteX168" fmla="*/ 4507231 w 24377650"/>
              <a:gd name="connsiteY168" fmla="*/ 1935480 h 9695496"/>
              <a:gd name="connsiteX169" fmla="*/ 4507231 w 24377650"/>
              <a:gd name="connsiteY169" fmla="*/ 2908149 h 9695496"/>
              <a:gd name="connsiteX170" fmla="*/ 5938757 w 24377650"/>
              <a:gd name="connsiteY170" fmla="*/ 2908149 h 9695496"/>
              <a:gd name="connsiteX171" fmla="*/ 5892166 w 24377650"/>
              <a:gd name="connsiteY171" fmla="*/ 2886075 h 9695496"/>
              <a:gd name="connsiteX172" fmla="*/ 5514976 w 24377650"/>
              <a:gd name="connsiteY172" fmla="*/ 2503170 h 9695496"/>
              <a:gd name="connsiteX173" fmla="*/ 5379721 w 24377650"/>
              <a:gd name="connsiteY173" fmla="*/ 1931670 h 9695496"/>
              <a:gd name="connsiteX174" fmla="*/ 5513071 w 24377650"/>
              <a:gd name="connsiteY174" fmla="*/ 1356360 h 9695496"/>
              <a:gd name="connsiteX175" fmla="*/ 5886451 w 24377650"/>
              <a:gd name="connsiteY175" fmla="*/ 975360 h 9695496"/>
              <a:gd name="connsiteX176" fmla="*/ 6438900 w 24377650"/>
              <a:gd name="connsiteY176" fmla="*/ 842010 h 9695496"/>
              <a:gd name="connsiteX177" fmla="*/ 6978016 w 24377650"/>
              <a:gd name="connsiteY177" fmla="*/ 971550 h 9695496"/>
              <a:gd name="connsiteX178" fmla="*/ 7347586 w 24377650"/>
              <a:gd name="connsiteY178" fmla="*/ 1339215 h 9695496"/>
              <a:gd name="connsiteX179" fmla="*/ 7479030 w 24377650"/>
              <a:gd name="connsiteY179" fmla="*/ 1885950 h 9695496"/>
              <a:gd name="connsiteX180" fmla="*/ 7463791 w 24377650"/>
              <a:gd name="connsiteY180" fmla="*/ 2091690 h 9695496"/>
              <a:gd name="connsiteX181" fmla="*/ 5920741 w 24377650"/>
              <a:gd name="connsiteY181" fmla="*/ 2091690 h 9695496"/>
              <a:gd name="connsiteX182" fmla="*/ 6080759 w 24377650"/>
              <a:gd name="connsiteY182" fmla="*/ 2449830 h 9695496"/>
              <a:gd name="connsiteX183" fmla="*/ 6427471 w 24377650"/>
              <a:gd name="connsiteY183" fmla="*/ 2579370 h 9695496"/>
              <a:gd name="connsiteX184" fmla="*/ 6850380 w 24377650"/>
              <a:gd name="connsiteY184" fmla="*/ 2324100 h 9695496"/>
              <a:gd name="connsiteX185" fmla="*/ 7425691 w 24377650"/>
              <a:gd name="connsiteY185" fmla="*/ 2324100 h 9695496"/>
              <a:gd name="connsiteX186" fmla="*/ 7075170 w 24377650"/>
              <a:gd name="connsiteY186" fmla="*/ 2825115 h 9695496"/>
              <a:gd name="connsiteX187" fmla="*/ 6942730 w 24377650"/>
              <a:gd name="connsiteY187" fmla="*/ 2908149 h 9695496"/>
              <a:gd name="connsiteX188" fmla="*/ 8251702 w 24377650"/>
              <a:gd name="connsiteY188" fmla="*/ 2908149 h 9695496"/>
              <a:gd name="connsiteX189" fmla="*/ 8206740 w 24377650"/>
              <a:gd name="connsiteY189" fmla="*/ 2884170 h 9695496"/>
              <a:gd name="connsiteX190" fmla="*/ 7860031 w 24377650"/>
              <a:gd name="connsiteY190" fmla="*/ 2497455 h 9695496"/>
              <a:gd name="connsiteX191" fmla="*/ 7732396 w 24377650"/>
              <a:gd name="connsiteY191" fmla="*/ 1924050 h 9695496"/>
              <a:gd name="connsiteX192" fmla="*/ 7860031 w 24377650"/>
              <a:gd name="connsiteY192" fmla="*/ 1356360 h 9695496"/>
              <a:gd name="connsiteX193" fmla="*/ 8206740 w 24377650"/>
              <a:gd name="connsiteY193" fmla="*/ 975360 h 9695496"/>
              <a:gd name="connsiteX194" fmla="*/ 8696324 w 24377650"/>
              <a:gd name="connsiteY194" fmla="*/ 842010 h 9695496"/>
              <a:gd name="connsiteX195" fmla="*/ 9109708 w 24377650"/>
              <a:gd name="connsiteY195" fmla="*/ 937260 h 9695496"/>
              <a:gd name="connsiteX196" fmla="*/ 9393554 w 24377650"/>
              <a:gd name="connsiteY196" fmla="*/ 1177290 h 9695496"/>
              <a:gd name="connsiteX197" fmla="*/ 9393554 w 24377650"/>
              <a:gd name="connsiteY197" fmla="*/ 876300 h 9695496"/>
              <a:gd name="connsiteX198" fmla="*/ 9930764 w 24377650"/>
              <a:gd name="connsiteY198" fmla="*/ 876300 h 9695496"/>
              <a:gd name="connsiteX199" fmla="*/ 9930764 w 24377650"/>
              <a:gd name="connsiteY199" fmla="*/ 2908149 h 9695496"/>
              <a:gd name="connsiteX200" fmla="*/ 10450829 w 24377650"/>
              <a:gd name="connsiteY200" fmla="*/ 2908149 h 9695496"/>
              <a:gd name="connsiteX201" fmla="*/ 17236440 w 24377650"/>
              <a:gd name="connsiteY201" fmla="*/ 0 h 9695496"/>
              <a:gd name="connsiteX202" fmla="*/ 17470754 w 24377650"/>
              <a:gd name="connsiteY202" fmla="*/ 89535 h 9695496"/>
              <a:gd name="connsiteX203" fmla="*/ 17564100 w 24377650"/>
              <a:gd name="connsiteY203" fmla="*/ 312420 h 9695496"/>
              <a:gd name="connsiteX204" fmla="*/ 17470754 w 24377650"/>
              <a:gd name="connsiteY204" fmla="*/ 535305 h 9695496"/>
              <a:gd name="connsiteX205" fmla="*/ 17236440 w 24377650"/>
              <a:gd name="connsiteY205" fmla="*/ 624840 h 9695496"/>
              <a:gd name="connsiteX206" fmla="*/ 17002124 w 24377650"/>
              <a:gd name="connsiteY206" fmla="*/ 535305 h 9695496"/>
              <a:gd name="connsiteX207" fmla="*/ 16908780 w 24377650"/>
              <a:gd name="connsiteY207" fmla="*/ 312420 h 9695496"/>
              <a:gd name="connsiteX208" fmla="*/ 17002124 w 24377650"/>
              <a:gd name="connsiteY208" fmla="*/ 89535 h 9695496"/>
              <a:gd name="connsiteX209" fmla="*/ 17236440 w 24377650"/>
              <a:gd name="connsiteY209" fmla="*/ 0 h 96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24377650" h="9695496">
                <a:moveTo>
                  <a:pt x="9393554" y="2678430"/>
                </a:moveTo>
                <a:cubicBezTo>
                  <a:pt x="9359264" y="2727960"/>
                  <a:pt x="9318466" y="2773204"/>
                  <a:pt x="9271158" y="2814162"/>
                </a:cubicBezTo>
                <a:lnTo>
                  <a:pt x="9133227" y="2908149"/>
                </a:lnTo>
                <a:lnTo>
                  <a:pt x="9393554" y="2908149"/>
                </a:lnTo>
                <a:close/>
                <a:moveTo>
                  <a:pt x="19543394" y="2674620"/>
                </a:moveTo>
                <a:cubicBezTo>
                  <a:pt x="19493864" y="2752725"/>
                  <a:pt x="19429332" y="2819400"/>
                  <a:pt x="19349798" y="2874645"/>
                </a:cubicBezTo>
                <a:lnTo>
                  <a:pt x="19294734" y="2908149"/>
                </a:lnTo>
                <a:lnTo>
                  <a:pt x="19543394" y="2908149"/>
                </a:lnTo>
                <a:close/>
                <a:moveTo>
                  <a:pt x="10984230" y="2087880"/>
                </a:moveTo>
                <a:lnTo>
                  <a:pt x="10984230" y="2908149"/>
                </a:lnTo>
                <a:lnTo>
                  <a:pt x="11637664" y="2908149"/>
                </a:lnTo>
                <a:close/>
                <a:moveTo>
                  <a:pt x="2059306" y="1836420"/>
                </a:moveTo>
                <a:lnTo>
                  <a:pt x="2059306" y="2552700"/>
                </a:lnTo>
                <a:lnTo>
                  <a:pt x="2596516" y="2552700"/>
                </a:lnTo>
                <a:cubicBezTo>
                  <a:pt x="2726056" y="2552700"/>
                  <a:pt x="2827021" y="2522220"/>
                  <a:pt x="2899411" y="2461260"/>
                </a:cubicBezTo>
                <a:cubicBezTo>
                  <a:pt x="2971800" y="2400300"/>
                  <a:pt x="3007996" y="2313940"/>
                  <a:pt x="3007996" y="2202180"/>
                </a:cubicBezTo>
                <a:cubicBezTo>
                  <a:pt x="3007996" y="2087880"/>
                  <a:pt x="2969895" y="1998345"/>
                  <a:pt x="2893695" y="1933575"/>
                </a:cubicBezTo>
                <a:cubicBezTo>
                  <a:pt x="2817495" y="1868805"/>
                  <a:pt x="2714625" y="1836420"/>
                  <a:pt x="2585085" y="1836420"/>
                </a:cubicBezTo>
                <a:close/>
                <a:moveTo>
                  <a:pt x="18987134" y="1310640"/>
                </a:moveTo>
                <a:cubicBezTo>
                  <a:pt x="18888074" y="1310640"/>
                  <a:pt x="18796634" y="1334770"/>
                  <a:pt x="18712814" y="1383030"/>
                </a:cubicBezTo>
                <a:cubicBezTo>
                  <a:pt x="18628994" y="1431290"/>
                  <a:pt x="18561048" y="1501775"/>
                  <a:pt x="18508978" y="1594485"/>
                </a:cubicBezTo>
                <a:cubicBezTo>
                  <a:pt x="18456910" y="1687195"/>
                  <a:pt x="18430874" y="1797050"/>
                  <a:pt x="18430874" y="1924050"/>
                </a:cubicBezTo>
                <a:cubicBezTo>
                  <a:pt x="18430874" y="2051050"/>
                  <a:pt x="18456910" y="2162175"/>
                  <a:pt x="18508978" y="2257425"/>
                </a:cubicBezTo>
                <a:cubicBezTo>
                  <a:pt x="18561048" y="2352675"/>
                  <a:pt x="18629628" y="2425700"/>
                  <a:pt x="18714718" y="2476500"/>
                </a:cubicBezTo>
                <a:cubicBezTo>
                  <a:pt x="18799810" y="2527300"/>
                  <a:pt x="18890614" y="2552700"/>
                  <a:pt x="18987134" y="2552700"/>
                </a:cubicBezTo>
                <a:cubicBezTo>
                  <a:pt x="19086194" y="2552700"/>
                  <a:pt x="19178904" y="2527935"/>
                  <a:pt x="19265264" y="2478405"/>
                </a:cubicBezTo>
                <a:cubicBezTo>
                  <a:pt x="19351624" y="2428875"/>
                  <a:pt x="19420204" y="2357755"/>
                  <a:pt x="19471004" y="2265045"/>
                </a:cubicBezTo>
                <a:cubicBezTo>
                  <a:pt x="19521804" y="2172335"/>
                  <a:pt x="19547204" y="2061210"/>
                  <a:pt x="19547204" y="1931670"/>
                </a:cubicBezTo>
                <a:cubicBezTo>
                  <a:pt x="19547204" y="1802130"/>
                  <a:pt x="19521804" y="1691005"/>
                  <a:pt x="19471004" y="1598295"/>
                </a:cubicBezTo>
                <a:cubicBezTo>
                  <a:pt x="19420204" y="1505585"/>
                  <a:pt x="19351624" y="1434465"/>
                  <a:pt x="19265264" y="1384935"/>
                </a:cubicBezTo>
                <a:cubicBezTo>
                  <a:pt x="19178904" y="1335405"/>
                  <a:pt x="19086194" y="1310640"/>
                  <a:pt x="18987134" y="1310640"/>
                </a:cubicBezTo>
                <a:close/>
                <a:moveTo>
                  <a:pt x="8833485" y="1310640"/>
                </a:moveTo>
                <a:cubicBezTo>
                  <a:pt x="8734424" y="1310640"/>
                  <a:pt x="8642984" y="1334770"/>
                  <a:pt x="8559164" y="1383030"/>
                </a:cubicBezTo>
                <a:cubicBezTo>
                  <a:pt x="8475344" y="1431290"/>
                  <a:pt x="8407400" y="1501775"/>
                  <a:pt x="8355331" y="1594485"/>
                </a:cubicBezTo>
                <a:cubicBezTo>
                  <a:pt x="8303261" y="1687195"/>
                  <a:pt x="8277226" y="1797050"/>
                  <a:pt x="8277226" y="1924050"/>
                </a:cubicBezTo>
                <a:cubicBezTo>
                  <a:pt x="8277226" y="2051050"/>
                  <a:pt x="8303261" y="2162175"/>
                  <a:pt x="8355331" y="2257425"/>
                </a:cubicBezTo>
                <a:cubicBezTo>
                  <a:pt x="8407400" y="2352675"/>
                  <a:pt x="8475980" y="2425700"/>
                  <a:pt x="8561069" y="2476500"/>
                </a:cubicBezTo>
                <a:cubicBezTo>
                  <a:pt x="8646159" y="2527300"/>
                  <a:pt x="8736964" y="2552700"/>
                  <a:pt x="8833485" y="2552700"/>
                </a:cubicBezTo>
                <a:cubicBezTo>
                  <a:pt x="8932544" y="2552700"/>
                  <a:pt x="9025254" y="2527935"/>
                  <a:pt x="9111614" y="2478405"/>
                </a:cubicBezTo>
                <a:cubicBezTo>
                  <a:pt x="9197975" y="2428875"/>
                  <a:pt x="9266554" y="2357755"/>
                  <a:pt x="9317354" y="2265045"/>
                </a:cubicBezTo>
                <a:cubicBezTo>
                  <a:pt x="9368154" y="2172335"/>
                  <a:pt x="9393554" y="2061210"/>
                  <a:pt x="9393554" y="1931670"/>
                </a:cubicBezTo>
                <a:cubicBezTo>
                  <a:pt x="9393554" y="1802130"/>
                  <a:pt x="9368154" y="1691005"/>
                  <a:pt x="9317354" y="1598295"/>
                </a:cubicBezTo>
                <a:cubicBezTo>
                  <a:pt x="9266554" y="1505585"/>
                  <a:pt x="9197975" y="1434465"/>
                  <a:pt x="9111614" y="1384935"/>
                </a:cubicBezTo>
                <a:cubicBezTo>
                  <a:pt x="9025254" y="1335405"/>
                  <a:pt x="8932544" y="1310640"/>
                  <a:pt x="8833485" y="1310640"/>
                </a:cubicBezTo>
                <a:close/>
                <a:moveTo>
                  <a:pt x="21511260" y="1280160"/>
                </a:moveTo>
                <a:cubicBezTo>
                  <a:pt x="21379180" y="1280160"/>
                  <a:pt x="21268054" y="1320165"/>
                  <a:pt x="21177886" y="1400175"/>
                </a:cubicBezTo>
                <a:cubicBezTo>
                  <a:pt x="21087716" y="1480185"/>
                  <a:pt x="21032472" y="1591310"/>
                  <a:pt x="21012150" y="1733550"/>
                </a:cubicBezTo>
                <a:lnTo>
                  <a:pt x="22014180" y="1733550"/>
                </a:lnTo>
                <a:cubicBezTo>
                  <a:pt x="22011642" y="1596390"/>
                  <a:pt x="21962110" y="1486535"/>
                  <a:pt x="21865590" y="1403985"/>
                </a:cubicBezTo>
                <a:cubicBezTo>
                  <a:pt x="21769070" y="1321435"/>
                  <a:pt x="21650958" y="1280160"/>
                  <a:pt x="21511260" y="1280160"/>
                </a:cubicBezTo>
                <a:close/>
                <a:moveTo>
                  <a:pt x="6423660" y="1280160"/>
                </a:moveTo>
                <a:cubicBezTo>
                  <a:pt x="6291580" y="1280160"/>
                  <a:pt x="6180456" y="1320165"/>
                  <a:pt x="6090285" y="1400175"/>
                </a:cubicBezTo>
                <a:cubicBezTo>
                  <a:pt x="6000116" y="1480185"/>
                  <a:pt x="5944871" y="1591310"/>
                  <a:pt x="5924551" y="1733550"/>
                </a:cubicBezTo>
                <a:lnTo>
                  <a:pt x="6926580" y="1733550"/>
                </a:lnTo>
                <a:cubicBezTo>
                  <a:pt x="6924041" y="1596390"/>
                  <a:pt x="6874511" y="1486535"/>
                  <a:pt x="6777989" y="1403985"/>
                </a:cubicBezTo>
                <a:cubicBezTo>
                  <a:pt x="6681471" y="1321435"/>
                  <a:pt x="6563360" y="1280160"/>
                  <a:pt x="6423660" y="1280160"/>
                </a:cubicBezTo>
                <a:close/>
                <a:moveTo>
                  <a:pt x="2059306" y="758190"/>
                </a:moveTo>
                <a:lnTo>
                  <a:pt x="2059306" y="1424940"/>
                </a:lnTo>
                <a:lnTo>
                  <a:pt x="2546985" y="1424940"/>
                </a:lnTo>
                <a:cubicBezTo>
                  <a:pt x="2673986" y="1424940"/>
                  <a:pt x="2771775" y="1396365"/>
                  <a:pt x="2840355" y="1339215"/>
                </a:cubicBezTo>
                <a:cubicBezTo>
                  <a:pt x="2908935" y="1282065"/>
                  <a:pt x="2943226" y="1200150"/>
                  <a:pt x="2943226" y="1093470"/>
                </a:cubicBezTo>
                <a:cubicBezTo>
                  <a:pt x="2943226" y="986790"/>
                  <a:pt x="2908935" y="904240"/>
                  <a:pt x="2840355" y="845820"/>
                </a:cubicBezTo>
                <a:cubicBezTo>
                  <a:pt x="2771775" y="787400"/>
                  <a:pt x="2673986" y="758190"/>
                  <a:pt x="2546985" y="758190"/>
                </a:cubicBezTo>
                <a:close/>
                <a:moveTo>
                  <a:pt x="10450829" y="167640"/>
                </a:moveTo>
                <a:lnTo>
                  <a:pt x="10984230" y="167640"/>
                </a:lnTo>
                <a:lnTo>
                  <a:pt x="10984230" y="1771650"/>
                </a:lnTo>
                <a:lnTo>
                  <a:pt x="11692889" y="876300"/>
                </a:lnTo>
                <a:lnTo>
                  <a:pt x="12386309" y="876300"/>
                </a:lnTo>
                <a:lnTo>
                  <a:pt x="11456668" y="1935480"/>
                </a:lnTo>
                <a:lnTo>
                  <a:pt x="12323613" y="2908149"/>
                </a:lnTo>
                <a:lnTo>
                  <a:pt x="13981150" y="2908149"/>
                </a:lnTo>
                <a:lnTo>
                  <a:pt x="13896140" y="2865597"/>
                </a:lnTo>
                <a:cubicBezTo>
                  <a:pt x="13796366" y="2807494"/>
                  <a:pt x="13714094" y="2733675"/>
                  <a:pt x="13649324" y="2644140"/>
                </a:cubicBezTo>
                <a:cubicBezTo>
                  <a:pt x="13562963" y="2524760"/>
                  <a:pt x="13518515" y="2383790"/>
                  <a:pt x="13515974" y="2221230"/>
                </a:cubicBezTo>
                <a:lnTo>
                  <a:pt x="14087474" y="2221230"/>
                </a:lnTo>
                <a:cubicBezTo>
                  <a:pt x="14095093" y="2330450"/>
                  <a:pt x="14133829" y="2416810"/>
                  <a:pt x="14203679" y="2480310"/>
                </a:cubicBezTo>
                <a:cubicBezTo>
                  <a:pt x="14273529" y="2543810"/>
                  <a:pt x="14369414" y="2575560"/>
                  <a:pt x="14491334" y="2575560"/>
                </a:cubicBezTo>
                <a:cubicBezTo>
                  <a:pt x="14615794" y="2575560"/>
                  <a:pt x="14713583" y="2545715"/>
                  <a:pt x="14784704" y="2486025"/>
                </a:cubicBezTo>
                <a:cubicBezTo>
                  <a:pt x="14855824" y="2426335"/>
                  <a:pt x="14891384" y="2348230"/>
                  <a:pt x="14891384" y="2251710"/>
                </a:cubicBezTo>
                <a:cubicBezTo>
                  <a:pt x="14891384" y="2172970"/>
                  <a:pt x="14867254" y="2108200"/>
                  <a:pt x="14818993" y="2057400"/>
                </a:cubicBezTo>
                <a:cubicBezTo>
                  <a:pt x="14770733" y="2006600"/>
                  <a:pt x="14710409" y="1966595"/>
                  <a:pt x="14638018" y="1937385"/>
                </a:cubicBezTo>
                <a:cubicBezTo>
                  <a:pt x="14565629" y="1908175"/>
                  <a:pt x="14465933" y="1875790"/>
                  <a:pt x="14338934" y="1840230"/>
                </a:cubicBezTo>
                <a:cubicBezTo>
                  <a:pt x="14166215" y="1789430"/>
                  <a:pt x="14025879" y="1739265"/>
                  <a:pt x="13917929" y="1689735"/>
                </a:cubicBezTo>
                <a:cubicBezTo>
                  <a:pt x="13809979" y="1640205"/>
                  <a:pt x="13717269" y="1565275"/>
                  <a:pt x="13639799" y="1464945"/>
                </a:cubicBezTo>
                <a:cubicBezTo>
                  <a:pt x="13562329" y="1364615"/>
                  <a:pt x="13523593" y="1230630"/>
                  <a:pt x="13523593" y="1062990"/>
                </a:cubicBezTo>
                <a:cubicBezTo>
                  <a:pt x="13523593" y="905510"/>
                  <a:pt x="13562963" y="768350"/>
                  <a:pt x="13641704" y="651510"/>
                </a:cubicBezTo>
                <a:cubicBezTo>
                  <a:pt x="13720444" y="534670"/>
                  <a:pt x="13830934" y="445135"/>
                  <a:pt x="13973174" y="382905"/>
                </a:cubicBezTo>
                <a:cubicBezTo>
                  <a:pt x="14115413" y="320675"/>
                  <a:pt x="14277974" y="289560"/>
                  <a:pt x="14460854" y="289560"/>
                </a:cubicBezTo>
                <a:cubicBezTo>
                  <a:pt x="14735174" y="289560"/>
                  <a:pt x="14958059" y="356235"/>
                  <a:pt x="15129509" y="489585"/>
                </a:cubicBezTo>
                <a:cubicBezTo>
                  <a:pt x="15300959" y="622935"/>
                  <a:pt x="15395573" y="808990"/>
                  <a:pt x="15413354" y="1047750"/>
                </a:cubicBezTo>
                <a:lnTo>
                  <a:pt x="14826614" y="1047750"/>
                </a:lnTo>
                <a:cubicBezTo>
                  <a:pt x="14821534" y="956310"/>
                  <a:pt x="14782799" y="880745"/>
                  <a:pt x="14710409" y="821055"/>
                </a:cubicBezTo>
                <a:cubicBezTo>
                  <a:pt x="14638018" y="761365"/>
                  <a:pt x="14542133" y="731520"/>
                  <a:pt x="14422754" y="731520"/>
                </a:cubicBezTo>
                <a:cubicBezTo>
                  <a:pt x="14318615" y="731520"/>
                  <a:pt x="14235429" y="758190"/>
                  <a:pt x="14173199" y="811530"/>
                </a:cubicBezTo>
                <a:cubicBezTo>
                  <a:pt x="14110969" y="864870"/>
                  <a:pt x="14079854" y="942340"/>
                  <a:pt x="14079854" y="1043940"/>
                </a:cubicBezTo>
                <a:cubicBezTo>
                  <a:pt x="14079854" y="1115060"/>
                  <a:pt x="14103349" y="1174115"/>
                  <a:pt x="14150339" y="1221105"/>
                </a:cubicBezTo>
                <a:cubicBezTo>
                  <a:pt x="14197329" y="1268095"/>
                  <a:pt x="14255749" y="1306195"/>
                  <a:pt x="14325599" y="1335405"/>
                </a:cubicBezTo>
                <a:cubicBezTo>
                  <a:pt x="14395448" y="1364615"/>
                  <a:pt x="14493874" y="1398270"/>
                  <a:pt x="14620874" y="1436370"/>
                </a:cubicBezTo>
                <a:cubicBezTo>
                  <a:pt x="14793594" y="1487170"/>
                  <a:pt x="14934563" y="1537970"/>
                  <a:pt x="15043784" y="1588770"/>
                </a:cubicBezTo>
                <a:cubicBezTo>
                  <a:pt x="15153004" y="1639570"/>
                  <a:pt x="15246983" y="1715770"/>
                  <a:pt x="15325724" y="1817370"/>
                </a:cubicBezTo>
                <a:cubicBezTo>
                  <a:pt x="15404465" y="1918970"/>
                  <a:pt x="15443834" y="2052320"/>
                  <a:pt x="15443834" y="2217420"/>
                </a:cubicBezTo>
                <a:cubicBezTo>
                  <a:pt x="15443834" y="2359660"/>
                  <a:pt x="15407004" y="2491740"/>
                  <a:pt x="15333343" y="2613660"/>
                </a:cubicBezTo>
                <a:cubicBezTo>
                  <a:pt x="15259684" y="2735580"/>
                  <a:pt x="15151733" y="2832735"/>
                  <a:pt x="15009493" y="2905125"/>
                </a:cubicBezTo>
                <a:lnTo>
                  <a:pt x="15002384" y="2908149"/>
                </a:lnTo>
                <a:lnTo>
                  <a:pt x="15908654" y="2908149"/>
                </a:lnTo>
                <a:lnTo>
                  <a:pt x="15908654" y="167640"/>
                </a:lnTo>
                <a:lnTo>
                  <a:pt x="16442054" y="167640"/>
                </a:lnTo>
                <a:lnTo>
                  <a:pt x="16442054" y="2908149"/>
                </a:lnTo>
                <a:lnTo>
                  <a:pt x="16965928" y="2908149"/>
                </a:lnTo>
                <a:lnTo>
                  <a:pt x="16965928" y="876300"/>
                </a:lnTo>
                <a:lnTo>
                  <a:pt x="17499328" y="876300"/>
                </a:lnTo>
                <a:lnTo>
                  <a:pt x="17499328" y="2908149"/>
                </a:lnTo>
                <a:lnTo>
                  <a:pt x="18407588" y="2908149"/>
                </a:lnTo>
                <a:lnTo>
                  <a:pt x="18362294" y="2884170"/>
                </a:lnTo>
                <a:cubicBezTo>
                  <a:pt x="18214974" y="2792730"/>
                  <a:pt x="18098770" y="2663825"/>
                  <a:pt x="18013678" y="2497455"/>
                </a:cubicBezTo>
                <a:cubicBezTo>
                  <a:pt x="17928588" y="2331085"/>
                  <a:pt x="17886044" y="2139950"/>
                  <a:pt x="17886044" y="1924050"/>
                </a:cubicBezTo>
                <a:cubicBezTo>
                  <a:pt x="17886044" y="1710690"/>
                  <a:pt x="17928588" y="1521460"/>
                  <a:pt x="18013678" y="1356360"/>
                </a:cubicBezTo>
                <a:cubicBezTo>
                  <a:pt x="18098770" y="1191260"/>
                  <a:pt x="18214974" y="1064260"/>
                  <a:pt x="18362294" y="975360"/>
                </a:cubicBezTo>
                <a:cubicBezTo>
                  <a:pt x="18509614" y="886460"/>
                  <a:pt x="18673442" y="842010"/>
                  <a:pt x="18853784" y="842010"/>
                </a:cubicBezTo>
                <a:cubicBezTo>
                  <a:pt x="18990944" y="842010"/>
                  <a:pt x="19121754" y="871855"/>
                  <a:pt x="19246214" y="931545"/>
                </a:cubicBezTo>
                <a:cubicBezTo>
                  <a:pt x="19370674" y="991235"/>
                  <a:pt x="19469732" y="1070610"/>
                  <a:pt x="19543394" y="1169670"/>
                </a:cubicBezTo>
                <a:lnTo>
                  <a:pt x="19543394" y="167640"/>
                </a:lnTo>
                <a:lnTo>
                  <a:pt x="20084414" y="167640"/>
                </a:lnTo>
                <a:lnTo>
                  <a:pt x="20084414" y="2908149"/>
                </a:lnTo>
                <a:lnTo>
                  <a:pt x="21026356" y="2908149"/>
                </a:lnTo>
                <a:lnTo>
                  <a:pt x="20979764" y="2886075"/>
                </a:lnTo>
                <a:cubicBezTo>
                  <a:pt x="20818474" y="2795905"/>
                  <a:pt x="20692742" y="2668270"/>
                  <a:pt x="20602574" y="2503170"/>
                </a:cubicBezTo>
                <a:cubicBezTo>
                  <a:pt x="20512404" y="2338070"/>
                  <a:pt x="20467318" y="2147570"/>
                  <a:pt x="20467318" y="1931670"/>
                </a:cubicBezTo>
                <a:cubicBezTo>
                  <a:pt x="20467318" y="1713230"/>
                  <a:pt x="20511768" y="1521460"/>
                  <a:pt x="20600668" y="1356360"/>
                </a:cubicBezTo>
                <a:cubicBezTo>
                  <a:pt x="20689572" y="1191260"/>
                  <a:pt x="20814030" y="1064260"/>
                  <a:pt x="20974050" y="975360"/>
                </a:cubicBezTo>
                <a:cubicBezTo>
                  <a:pt x="21134070" y="886460"/>
                  <a:pt x="21318222" y="842010"/>
                  <a:pt x="21526498" y="842010"/>
                </a:cubicBezTo>
                <a:cubicBezTo>
                  <a:pt x="21727158" y="842010"/>
                  <a:pt x="21906866" y="885190"/>
                  <a:pt x="22065614" y="971550"/>
                </a:cubicBezTo>
                <a:cubicBezTo>
                  <a:pt x="22224364" y="1057910"/>
                  <a:pt x="22347556" y="1180465"/>
                  <a:pt x="22435186" y="1339215"/>
                </a:cubicBezTo>
                <a:cubicBezTo>
                  <a:pt x="22522814" y="1497965"/>
                  <a:pt x="22566630" y="1680210"/>
                  <a:pt x="22566630" y="1885950"/>
                </a:cubicBezTo>
                <a:cubicBezTo>
                  <a:pt x="22566630" y="1962150"/>
                  <a:pt x="22561550" y="2030730"/>
                  <a:pt x="22551390" y="2091690"/>
                </a:cubicBezTo>
                <a:lnTo>
                  <a:pt x="21008340" y="2091690"/>
                </a:lnTo>
                <a:cubicBezTo>
                  <a:pt x="21021042" y="2244090"/>
                  <a:pt x="21074380" y="2363470"/>
                  <a:pt x="21168360" y="2449830"/>
                </a:cubicBezTo>
                <a:cubicBezTo>
                  <a:pt x="21262338" y="2536190"/>
                  <a:pt x="21377910" y="2579370"/>
                  <a:pt x="21515070" y="2579370"/>
                </a:cubicBezTo>
                <a:cubicBezTo>
                  <a:pt x="21713190" y="2579370"/>
                  <a:pt x="21854160" y="2494280"/>
                  <a:pt x="21937980" y="2324100"/>
                </a:cubicBezTo>
                <a:lnTo>
                  <a:pt x="22513290" y="2324100"/>
                </a:lnTo>
                <a:cubicBezTo>
                  <a:pt x="22452330" y="2527300"/>
                  <a:pt x="22335492" y="2694305"/>
                  <a:pt x="22162770" y="2825115"/>
                </a:cubicBezTo>
                <a:lnTo>
                  <a:pt x="22030330" y="2908149"/>
                </a:lnTo>
                <a:lnTo>
                  <a:pt x="24377650" y="2908149"/>
                </a:lnTo>
                <a:lnTo>
                  <a:pt x="24377650" y="9695496"/>
                </a:lnTo>
                <a:lnTo>
                  <a:pt x="0" y="9695496"/>
                </a:lnTo>
                <a:lnTo>
                  <a:pt x="0" y="2908149"/>
                </a:lnTo>
                <a:lnTo>
                  <a:pt x="1525905" y="2908149"/>
                </a:lnTo>
                <a:lnTo>
                  <a:pt x="1525905" y="327660"/>
                </a:lnTo>
                <a:lnTo>
                  <a:pt x="2623185" y="327660"/>
                </a:lnTo>
                <a:cubicBezTo>
                  <a:pt x="2803526" y="327660"/>
                  <a:pt x="2959101" y="356870"/>
                  <a:pt x="3089911" y="415290"/>
                </a:cubicBezTo>
                <a:cubicBezTo>
                  <a:pt x="3220720" y="473710"/>
                  <a:pt x="3319780" y="554990"/>
                  <a:pt x="3387091" y="659130"/>
                </a:cubicBezTo>
                <a:cubicBezTo>
                  <a:pt x="3454401" y="763270"/>
                  <a:pt x="3488056" y="881380"/>
                  <a:pt x="3488056" y="1013460"/>
                </a:cubicBezTo>
                <a:cubicBezTo>
                  <a:pt x="3488056" y="1168400"/>
                  <a:pt x="3446781" y="1297940"/>
                  <a:pt x="3364231" y="1402080"/>
                </a:cubicBezTo>
                <a:cubicBezTo>
                  <a:pt x="3281680" y="1506220"/>
                  <a:pt x="3171825" y="1579880"/>
                  <a:pt x="3034665" y="1623060"/>
                </a:cubicBezTo>
                <a:cubicBezTo>
                  <a:pt x="3184526" y="1651000"/>
                  <a:pt x="3307716" y="1725930"/>
                  <a:pt x="3404235" y="1847850"/>
                </a:cubicBezTo>
                <a:cubicBezTo>
                  <a:pt x="3500755" y="1969770"/>
                  <a:pt x="3549016" y="2109470"/>
                  <a:pt x="3549016" y="2266950"/>
                </a:cubicBezTo>
                <a:cubicBezTo>
                  <a:pt x="3549016" y="2409190"/>
                  <a:pt x="3514090" y="2534285"/>
                  <a:pt x="3444240" y="2642235"/>
                </a:cubicBezTo>
                <a:cubicBezTo>
                  <a:pt x="3374390" y="2750185"/>
                  <a:pt x="3273425" y="2834640"/>
                  <a:pt x="3141345" y="2895600"/>
                </a:cubicBezTo>
                <a:lnTo>
                  <a:pt x="3108853" y="2908149"/>
                </a:lnTo>
                <a:lnTo>
                  <a:pt x="3973831" y="2908149"/>
                </a:lnTo>
                <a:lnTo>
                  <a:pt x="3973831" y="876300"/>
                </a:lnTo>
                <a:lnTo>
                  <a:pt x="4507231" y="876300"/>
                </a:lnTo>
                <a:lnTo>
                  <a:pt x="4507231" y="1203960"/>
                </a:lnTo>
                <a:cubicBezTo>
                  <a:pt x="4575809" y="1092200"/>
                  <a:pt x="4665346" y="1004570"/>
                  <a:pt x="4775836" y="941070"/>
                </a:cubicBezTo>
                <a:cubicBezTo>
                  <a:pt x="4886326" y="877570"/>
                  <a:pt x="5012690" y="845820"/>
                  <a:pt x="5154931" y="845820"/>
                </a:cubicBezTo>
                <a:lnTo>
                  <a:pt x="5154931" y="1405890"/>
                </a:lnTo>
                <a:lnTo>
                  <a:pt x="5013961" y="1405890"/>
                </a:lnTo>
                <a:cubicBezTo>
                  <a:pt x="4846321" y="1405890"/>
                  <a:pt x="4719956" y="1445260"/>
                  <a:pt x="4634866" y="1524000"/>
                </a:cubicBezTo>
                <a:cubicBezTo>
                  <a:pt x="4549776" y="1602740"/>
                  <a:pt x="4507231" y="1739900"/>
                  <a:pt x="4507231" y="1935480"/>
                </a:cubicBezTo>
                <a:lnTo>
                  <a:pt x="4507231" y="2908149"/>
                </a:lnTo>
                <a:lnTo>
                  <a:pt x="5938757" y="2908149"/>
                </a:lnTo>
                <a:lnTo>
                  <a:pt x="5892166" y="2886075"/>
                </a:lnTo>
                <a:cubicBezTo>
                  <a:pt x="5730874" y="2795905"/>
                  <a:pt x="5605146" y="2668270"/>
                  <a:pt x="5514976" y="2503170"/>
                </a:cubicBezTo>
                <a:cubicBezTo>
                  <a:pt x="5424806" y="2338070"/>
                  <a:pt x="5379721" y="2147570"/>
                  <a:pt x="5379721" y="1931670"/>
                </a:cubicBezTo>
                <a:cubicBezTo>
                  <a:pt x="5379721" y="1713230"/>
                  <a:pt x="5424171" y="1521460"/>
                  <a:pt x="5513071" y="1356360"/>
                </a:cubicBezTo>
                <a:cubicBezTo>
                  <a:pt x="5601970" y="1191260"/>
                  <a:pt x="5726431" y="1064260"/>
                  <a:pt x="5886451" y="975360"/>
                </a:cubicBezTo>
                <a:cubicBezTo>
                  <a:pt x="6046471" y="886460"/>
                  <a:pt x="6230620" y="842010"/>
                  <a:pt x="6438900" y="842010"/>
                </a:cubicBezTo>
                <a:cubicBezTo>
                  <a:pt x="6639561" y="842010"/>
                  <a:pt x="6819265" y="885190"/>
                  <a:pt x="6978016" y="971550"/>
                </a:cubicBezTo>
                <a:cubicBezTo>
                  <a:pt x="7136765" y="1057910"/>
                  <a:pt x="7259955" y="1180465"/>
                  <a:pt x="7347586" y="1339215"/>
                </a:cubicBezTo>
                <a:cubicBezTo>
                  <a:pt x="7435216" y="1497965"/>
                  <a:pt x="7479030" y="1680210"/>
                  <a:pt x="7479030" y="1885950"/>
                </a:cubicBezTo>
                <a:cubicBezTo>
                  <a:pt x="7479030" y="1962150"/>
                  <a:pt x="7473952" y="2030730"/>
                  <a:pt x="7463791" y="2091690"/>
                </a:cubicBezTo>
                <a:lnTo>
                  <a:pt x="5920741" y="2091690"/>
                </a:lnTo>
                <a:cubicBezTo>
                  <a:pt x="5933441" y="2244090"/>
                  <a:pt x="5986781" y="2363470"/>
                  <a:pt x="6080759" y="2449830"/>
                </a:cubicBezTo>
                <a:cubicBezTo>
                  <a:pt x="6174740" y="2536190"/>
                  <a:pt x="6290310" y="2579370"/>
                  <a:pt x="6427471" y="2579370"/>
                </a:cubicBezTo>
                <a:cubicBezTo>
                  <a:pt x="6625591" y="2579370"/>
                  <a:pt x="6766560" y="2494280"/>
                  <a:pt x="6850380" y="2324100"/>
                </a:cubicBezTo>
                <a:lnTo>
                  <a:pt x="7425691" y="2324100"/>
                </a:lnTo>
                <a:cubicBezTo>
                  <a:pt x="7364730" y="2527300"/>
                  <a:pt x="7247891" y="2694305"/>
                  <a:pt x="7075170" y="2825115"/>
                </a:cubicBezTo>
                <a:lnTo>
                  <a:pt x="6942730" y="2908149"/>
                </a:lnTo>
                <a:lnTo>
                  <a:pt x="8251702" y="2908149"/>
                </a:lnTo>
                <a:lnTo>
                  <a:pt x="8206740" y="2884170"/>
                </a:lnTo>
                <a:cubicBezTo>
                  <a:pt x="8060691" y="2792730"/>
                  <a:pt x="7945121" y="2663825"/>
                  <a:pt x="7860031" y="2497455"/>
                </a:cubicBezTo>
                <a:cubicBezTo>
                  <a:pt x="7774940" y="2331085"/>
                  <a:pt x="7732396" y="2139950"/>
                  <a:pt x="7732396" y="1924050"/>
                </a:cubicBezTo>
                <a:cubicBezTo>
                  <a:pt x="7732396" y="1710690"/>
                  <a:pt x="7774940" y="1521460"/>
                  <a:pt x="7860031" y="1356360"/>
                </a:cubicBezTo>
                <a:cubicBezTo>
                  <a:pt x="7945121" y="1191260"/>
                  <a:pt x="8060691" y="1064260"/>
                  <a:pt x="8206740" y="975360"/>
                </a:cubicBezTo>
                <a:cubicBezTo>
                  <a:pt x="8352791" y="886460"/>
                  <a:pt x="8515985" y="842010"/>
                  <a:pt x="8696324" y="842010"/>
                </a:cubicBezTo>
                <a:cubicBezTo>
                  <a:pt x="8853804" y="842010"/>
                  <a:pt x="8991599" y="873760"/>
                  <a:pt x="9109708" y="937260"/>
                </a:cubicBezTo>
                <a:cubicBezTo>
                  <a:pt x="9227820" y="1000760"/>
                  <a:pt x="9322435" y="1080770"/>
                  <a:pt x="9393554" y="1177290"/>
                </a:cubicBezTo>
                <a:lnTo>
                  <a:pt x="9393554" y="876300"/>
                </a:lnTo>
                <a:lnTo>
                  <a:pt x="9930764" y="876300"/>
                </a:lnTo>
                <a:lnTo>
                  <a:pt x="9930764" y="2908149"/>
                </a:lnTo>
                <a:lnTo>
                  <a:pt x="10450829" y="2908149"/>
                </a:lnTo>
                <a:close/>
                <a:moveTo>
                  <a:pt x="17236440" y="0"/>
                </a:moveTo>
                <a:cubicBezTo>
                  <a:pt x="17330418" y="0"/>
                  <a:pt x="17408524" y="29845"/>
                  <a:pt x="17470754" y="89535"/>
                </a:cubicBezTo>
                <a:cubicBezTo>
                  <a:pt x="17532984" y="149225"/>
                  <a:pt x="17564100" y="223520"/>
                  <a:pt x="17564100" y="312420"/>
                </a:cubicBezTo>
                <a:cubicBezTo>
                  <a:pt x="17564100" y="401320"/>
                  <a:pt x="17532984" y="475615"/>
                  <a:pt x="17470754" y="535305"/>
                </a:cubicBezTo>
                <a:cubicBezTo>
                  <a:pt x="17408524" y="594995"/>
                  <a:pt x="17330418" y="624840"/>
                  <a:pt x="17236440" y="624840"/>
                </a:cubicBezTo>
                <a:cubicBezTo>
                  <a:pt x="17142460" y="624840"/>
                  <a:pt x="17064354" y="594995"/>
                  <a:pt x="17002124" y="535305"/>
                </a:cubicBezTo>
                <a:cubicBezTo>
                  <a:pt x="16939892" y="475615"/>
                  <a:pt x="16908780" y="401320"/>
                  <a:pt x="16908780" y="312420"/>
                </a:cubicBezTo>
                <a:cubicBezTo>
                  <a:pt x="16908780" y="223520"/>
                  <a:pt x="16939892" y="149225"/>
                  <a:pt x="17002124" y="89535"/>
                </a:cubicBezTo>
                <a:cubicBezTo>
                  <a:pt x="17064354" y="29845"/>
                  <a:pt x="17142460" y="0"/>
                  <a:pt x="17236440" y="0"/>
                </a:cubicBezTo>
                <a:close/>
              </a:path>
            </a:pathLst>
          </a:custGeom>
        </p:spPr>
        <p:txBody>
          <a:bodyPr wrap="square">
            <a:noAutofit/>
          </a:bodyPr>
          <a:lstStyle/>
          <a:p>
            <a:endParaRPr lang="ru-RU"/>
          </a:p>
        </p:txBody>
      </p:sp>
    </p:spTree>
    <p:extLst>
      <p:ext uri="{BB962C8B-B14F-4D97-AF65-F5344CB8AC3E}">
        <p14:creationId xmlns:p14="http://schemas.microsoft.com/office/powerpoint/2010/main" val="3144118168"/>
      </p:ext>
    </p:extLst>
  </p:cSld>
  <p:clrMapOvr>
    <a:masterClrMapping/>
  </p:clrMapOvr>
  <p:transition spd="slow" advClick="0" advTm="1000">
    <p:push/>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17">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512CDE7-CDCA-4B3A-8F54-D545BD981428}"/>
              </a:ext>
            </a:extLst>
          </p:cNvPr>
          <p:cNvSpPr>
            <a:spLocks noGrp="1"/>
          </p:cNvSpPr>
          <p:nvPr>
            <p:ph type="pic" sz="quarter" idx="11"/>
          </p:nvPr>
        </p:nvSpPr>
        <p:spPr>
          <a:xfrm>
            <a:off x="1" y="3305175"/>
            <a:ext cx="12191999" cy="3552825"/>
          </a:xfrm>
          <a:prstGeom prst="rect">
            <a:avLst/>
          </a:prstGeom>
        </p:spPr>
      </p:sp>
    </p:spTree>
    <p:extLst>
      <p:ext uri="{BB962C8B-B14F-4D97-AF65-F5344CB8AC3E}">
        <p14:creationId xmlns:p14="http://schemas.microsoft.com/office/powerpoint/2010/main" val="3219260266"/>
      </p:ext>
    </p:extLst>
  </p:cSld>
  <p:clrMapOvr>
    <a:masterClrMapping/>
  </p:clrMapOvr>
  <p:transition spd="slow" advClick="0" advTm="1000">
    <p:pu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FDBE0C68-D35C-454E-A626-3A454967A2F0}"/>
              </a:ext>
            </a:extLst>
          </p:cNvPr>
          <p:cNvSpPr>
            <a:spLocks noGrp="1"/>
          </p:cNvSpPr>
          <p:nvPr>
            <p:ph type="pic" sz="quarter" idx="10"/>
          </p:nvPr>
        </p:nvSpPr>
        <p:spPr>
          <a:xfrm>
            <a:off x="0" y="2600325"/>
            <a:ext cx="989270" cy="2096962"/>
          </a:xfrm>
          <a:custGeom>
            <a:avLst/>
            <a:gdLst>
              <a:gd name="connsiteX0" fmla="*/ 0 w 1978025"/>
              <a:gd name="connsiteY0" fmla="*/ 0 h 4193923"/>
              <a:gd name="connsiteX1" fmla="*/ 1978025 w 1978025"/>
              <a:gd name="connsiteY1" fmla="*/ 0 h 4193923"/>
              <a:gd name="connsiteX2" fmla="*/ 1978025 w 1978025"/>
              <a:gd name="connsiteY2" fmla="*/ 4193923 h 4193923"/>
              <a:gd name="connsiteX3" fmla="*/ 0 w 1978025"/>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1978025" h="4193923">
                <a:moveTo>
                  <a:pt x="0" y="0"/>
                </a:moveTo>
                <a:lnTo>
                  <a:pt x="1978025" y="0"/>
                </a:lnTo>
                <a:lnTo>
                  <a:pt x="1978025" y="4193923"/>
                </a:lnTo>
                <a:lnTo>
                  <a:pt x="0" y="4193923"/>
                </a:lnTo>
                <a:close/>
              </a:path>
            </a:pathLst>
          </a:custGeom>
        </p:spPr>
        <p:txBody>
          <a:bodyPr wrap="square">
            <a:noAutofit/>
          </a:bodyPr>
          <a:lstStyle>
            <a:lvl1pPr>
              <a:defRPr sz="1400"/>
            </a:lvl1pPr>
          </a:lstStyle>
          <a:p>
            <a:endParaRPr lang="ru-RU"/>
          </a:p>
        </p:txBody>
      </p:sp>
      <p:sp>
        <p:nvSpPr>
          <p:cNvPr id="25" name="Picture Placeholder 24">
            <a:extLst>
              <a:ext uri="{FF2B5EF4-FFF2-40B4-BE49-F238E27FC236}">
                <a16:creationId xmlns:a16="http://schemas.microsoft.com/office/drawing/2014/main" id="{CA6849D1-6461-4BD9-BD43-BA1304CB2BF9}"/>
              </a:ext>
            </a:extLst>
          </p:cNvPr>
          <p:cNvSpPr>
            <a:spLocks noGrp="1"/>
          </p:cNvSpPr>
          <p:nvPr>
            <p:ph type="pic" sz="quarter" idx="11"/>
          </p:nvPr>
        </p:nvSpPr>
        <p:spPr>
          <a:xfrm>
            <a:off x="1057551"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26" name="Picture Placeholder 25">
            <a:extLst>
              <a:ext uri="{FF2B5EF4-FFF2-40B4-BE49-F238E27FC236}">
                <a16:creationId xmlns:a16="http://schemas.microsoft.com/office/drawing/2014/main" id="{A2D28AF5-9689-4746-B245-D61378872853}"/>
              </a:ext>
            </a:extLst>
          </p:cNvPr>
          <p:cNvSpPr>
            <a:spLocks noGrp="1"/>
          </p:cNvSpPr>
          <p:nvPr>
            <p:ph type="pic" sz="quarter" idx="12"/>
          </p:nvPr>
        </p:nvSpPr>
        <p:spPr>
          <a:xfrm>
            <a:off x="4440806"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27" name="Picture Placeholder 26">
            <a:extLst>
              <a:ext uri="{FF2B5EF4-FFF2-40B4-BE49-F238E27FC236}">
                <a16:creationId xmlns:a16="http://schemas.microsoft.com/office/drawing/2014/main" id="{FF59FAB0-323C-4B20-86CB-DB3CE498666C}"/>
              </a:ext>
            </a:extLst>
          </p:cNvPr>
          <p:cNvSpPr>
            <a:spLocks noGrp="1"/>
          </p:cNvSpPr>
          <p:nvPr>
            <p:ph type="pic" sz="quarter" idx="13"/>
          </p:nvPr>
        </p:nvSpPr>
        <p:spPr>
          <a:xfrm>
            <a:off x="7824062"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33" name="Picture Placeholder 32">
            <a:extLst>
              <a:ext uri="{FF2B5EF4-FFF2-40B4-BE49-F238E27FC236}">
                <a16:creationId xmlns:a16="http://schemas.microsoft.com/office/drawing/2014/main" id="{61927678-068A-4323-A2F7-F9561B442B92}"/>
              </a:ext>
            </a:extLst>
          </p:cNvPr>
          <p:cNvSpPr>
            <a:spLocks noGrp="1"/>
          </p:cNvSpPr>
          <p:nvPr>
            <p:ph type="pic" sz="quarter" idx="15"/>
          </p:nvPr>
        </p:nvSpPr>
        <p:spPr>
          <a:xfrm>
            <a:off x="11202729" y="4761039"/>
            <a:ext cx="989271" cy="2096962"/>
          </a:xfrm>
          <a:custGeom>
            <a:avLst/>
            <a:gdLst>
              <a:gd name="connsiteX0" fmla="*/ 0 w 1978026"/>
              <a:gd name="connsiteY0" fmla="*/ 0 h 4193923"/>
              <a:gd name="connsiteX1" fmla="*/ 1978026 w 1978026"/>
              <a:gd name="connsiteY1" fmla="*/ 0 h 4193923"/>
              <a:gd name="connsiteX2" fmla="*/ 1978026 w 1978026"/>
              <a:gd name="connsiteY2" fmla="*/ 4193923 h 4193923"/>
              <a:gd name="connsiteX3" fmla="*/ 0 w 1978026"/>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1978026" h="4193923">
                <a:moveTo>
                  <a:pt x="0" y="0"/>
                </a:moveTo>
                <a:lnTo>
                  <a:pt x="1978026" y="0"/>
                </a:lnTo>
                <a:lnTo>
                  <a:pt x="1978026" y="4193923"/>
                </a:lnTo>
                <a:lnTo>
                  <a:pt x="0" y="4193923"/>
                </a:lnTo>
                <a:close/>
              </a:path>
            </a:pathLst>
          </a:custGeom>
        </p:spPr>
        <p:txBody>
          <a:bodyPr wrap="square">
            <a:noAutofit/>
          </a:bodyPr>
          <a:lstStyle>
            <a:lvl1pPr>
              <a:defRPr sz="1400"/>
            </a:lvl1pPr>
          </a:lstStyle>
          <a:p>
            <a:endParaRPr lang="ru-RU" dirty="0"/>
          </a:p>
        </p:txBody>
      </p:sp>
      <p:sp>
        <p:nvSpPr>
          <p:cNvPr id="32" name="Picture Placeholder 31">
            <a:extLst>
              <a:ext uri="{FF2B5EF4-FFF2-40B4-BE49-F238E27FC236}">
                <a16:creationId xmlns:a16="http://schemas.microsoft.com/office/drawing/2014/main" id="{23E8633F-7365-4F0D-BBF1-BFBF172C0E76}"/>
              </a:ext>
            </a:extLst>
          </p:cNvPr>
          <p:cNvSpPr>
            <a:spLocks noGrp="1"/>
          </p:cNvSpPr>
          <p:nvPr>
            <p:ph type="pic" sz="quarter" idx="16"/>
          </p:nvPr>
        </p:nvSpPr>
        <p:spPr>
          <a:xfrm>
            <a:off x="7824062" y="4761039"/>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30" name="Picture Placeholder 29">
            <a:extLst>
              <a:ext uri="{FF2B5EF4-FFF2-40B4-BE49-F238E27FC236}">
                <a16:creationId xmlns:a16="http://schemas.microsoft.com/office/drawing/2014/main" id="{8D7A8244-6764-465C-BCD1-0EC645466215}"/>
              </a:ext>
            </a:extLst>
          </p:cNvPr>
          <p:cNvSpPr>
            <a:spLocks noGrp="1"/>
          </p:cNvSpPr>
          <p:nvPr>
            <p:ph type="pic" sz="quarter" idx="18"/>
          </p:nvPr>
        </p:nvSpPr>
        <p:spPr>
          <a:xfrm>
            <a:off x="1057551" y="4761039"/>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Tree>
    <p:extLst>
      <p:ext uri="{BB962C8B-B14F-4D97-AF65-F5344CB8AC3E}">
        <p14:creationId xmlns:p14="http://schemas.microsoft.com/office/powerpoint/2010/main" val="3527735752"/>
      </p:ext>
    </p:extLst>
  </p:cSld>
  <p:clrMapOvr>
    <a:masterClrMapping/>
  </p:clrMapOvr>
  <p:transition spd="slow" advClick="0" advTm="1000">
    <p:push/>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19">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61D7F3EA-327B-4FE2-8036-3A4596103345}"/>
              </a:ext>
            </a:extLst>
          </p:cNvPr>
          <p:cNvSpPr>
            <a:spLocks noGrp="1"/>
          </p:cNvSpPr>
          <p:nvPr>
            <p:ph type="pic" sz="quarter" idx="10"/>
          </p:nvPr>
        </p:nvSpPr>
        <p:spPr>
          <a:xfrm>
            <a:off x="4440806" y="0"/>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30" name="Picture Placeholder 29">
            <a:extLst>
              <a:ext uri="{FF2B5EF4-FFF2-40B4-BE49-F238E27FC236}">
                <a16:creationId xmlns:a16="http://schemas.microsoft.com/office/drawing/2014/main" id="{F9410CBA-C0B9-402F-8CFF-CF1A9EEE00A0}"/>
              </a:ext>
            </a:extLst>
          </p:cNvPr>
          <p:cNvSpPr>
            <a:spLocks noGrp="1"/>
          </p:cNvSpPr>
          <p:nvPr>
            <p:ph type="pic" sz="quarter" idx="11"/>
          </p:nvPr>
        </p:nvSpPr>
        <p:spPr>
          <a:xfrm>
            <a:off x="7824062" y="0"/>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29" name="Picture Placeholder 28">
            <a:extLst>
              <a:ext uri="{FF2B5EF4-FFF2-40B4-BE49-F238E27FC236}">
                <a16:creationId xmlns:a16="http://schemas.microsoft.com/office/drawing/2014/main" id="{D970DF2F-230B-42C0-9BFE-57E98E5E301D}"/>
              </a:ext>
            </a:extLst>
          </p:cNvPr>
          <p:cNvSpPr>
            <a:spLocks noGrp="1"/>
          </p:cNvSpPr>
          <p:nvPr>
            <p:ph type="pic" sz="quarter" idx="12"/>
          </p:nvPr>
        </p:nvSpPr>
        <p:spPr>
          <a:xfrm>
            <a:off x="11202729" y="0"/>
            <a:ext cx="989271" cy="2246318"/>
          </a:xfrm>
          <a:custGeom>
            <a:avLst/>
            <a:gdLst>
              <a:gd name="connsiteX0" fmla="*/ 0 w 1978026"/>
              <a:gd name="connsiteY0" fmla="*/ 0 h 4492635"/>
              <a:gd name="connsiteX1" fmla="*/ 1978026 w 1978026"/>
              <a:gd name="connsiteY1" fmla="*/ 0 h 4492635"/>
              <a:gd name="connsiteX2" fmla="*/ 1978026 w 1978026"/>
              <a:gd name="connsiteY2" fmla="*/ 4492635 h 4492635"/>
              <a:gd name="connsiteX3" fmla="*/ 0 w 1978026"/>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1978026" h="4492635">
                <a:moveTo>
                  <a:pt x="0" y="0"/>
                </a:moveTo>
                <a:lnTo>
                  <a:pt x="1978026" y="0"/>
                </a:lnTo>
                <a:lnTo>
                  <a:pt x="1978026" y="4492635"/>
                </a:lnTo>
                <a:lnTo>
                  <a:pt x="0" y="4492635"/>
                </a:lnTo>
                <a:close/>
              </a:path>
            </a:pathLst>
          </a:custGeom>
        </p:spPr>
        <p:txBody>
          <a:bodyPr wrap="square">
            <a:noAutofit/>
          </a:bodyPr>
          <a:lstStyle/>
          <a:p>
            <a:endParaRPr lang="ru-RU" dirty="0"/>
          </a:p>
        </p:txBody>
      </p:sp>
      <p:sp>
        <p:nvSpPr>
          <p:cNvPr id="27" name="Picture Placeholder 26">
            <a:extLst>
              <a:ext uri="{FF2B5EF4-FFF2-40B4-BE49-F238E27FC236}">
                <a16:creationId xmlns:a16="http://schemas.microsoft.com/office/drawing/2014/main" id="{9875BC3B-8899-4242-866F-AEF8103A787A}"/>
              </a:ext>
            </a:extLst>
          </p:cNvPr>
          <p:cNvSpPr>
            <a:spLocks noGrp="1"/>
          </p:cNvSpPr>
          <p:nvPr>
            <p:ph type="pic" sz="quarter" idx="14"/>
          </p:nvPr>
        </p:nvSpPr>
        <p:spPr>
          <a:xfrm>
            <a:off x="7824062" y="2306625"/>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26" name="Picture Placeholder 25">
            <a:extLst>
              <a:ext uri="{FF2B5EF4-FFF2-40B4-BE49-F238E27FC236}">
                <a16:creationId xmlns:a16="http://schemas.microsoft.com/office/drawing/2014/main" id="{91099B1B-38F5-4652-8BCD-37FB6DB4C3E5}"/>
              </a:ext>
            </a:extLst>
          </p:cNvPr>
          <p:cNvSpPr>
            <a:spLocks noGrp="1"/>
          </p:cNvSpPr>
          <p:nvPr>
            <p:ph type="pic" sz="quarter" idx="15"/>
          </p:nvPr>
        </p:nvSpPr>
        <p:spPr>
          <a:xfrm>
            <a:off x="4440806" y="2306625"/>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25" name="Picture Placeholder 24">
            <a:extLst>
              <a:ext uri="{FF2B5EF4-FFF2-40B4-BE49-F238E27FC236}">
                <a16:creationId xmlns:a16="http://schemas.microsoft.com/office/drawing/2014/main" id="{D5D2BD50-D418-49B6-A9F2-919D522DBB20}"/>
              </a:ext>
            </a:extLst>
          </p:cNvPr>
          <p:cNvSpPr>
            <a:spLocks noGrp="1"/>
          </p:cNvSpPr>
          <p:nvPr>
            <p:ph type="pic" sz="quarter" idx="16"/>
          </p:nvPr>
        </p:nvSpPr>
        <p:spPr>
          <a:xfrm>
            <a:off x="4440806" y="4611683"/>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24" name="Picture Placeholder 23">
            <a:extLst>
              <a:ext uri="{FF2B5EF4-FFF2-40B4-BE49-F238E27FC236}">
                <a16:creationId xmlns:a16="http://schemas.microsoft.com/office/drawing/2014/main" id="{E61E93F9-84C7-4650-A23F-FA0F4D01FE3B}"/>
              </a:ext>
            </a:extLst>
          </p:cNvPr>
          <p:cNvSpPr>
            <a:spLocks noGrp="1"/>
          </p:cNvSpPr>
          <p:nvPr>
            <p:ph type="pic" sz="quarter" idx="17"/>
          </p:nvPr>
        </p:nvSpPr>
        <p:spPr>
          <a:xfrm>
            <a:off x="7824062" y="4611683"/>
            <a:ext cx="3313563" cy="2246318"/>
          </a:xfrm>
          <a:custGeom>
            <a:avLst/>
            <a:gdLst>
              <a:gd name="connsiteX0" fmla="*/ 0 w 6625401"/>
              <a:gd name="connsiteY0" fmla="*/ 0 h 4492635"/>
              <a:gd name="connsiteX1" fmla="*/ 6625401 w 6625401"/>
              <a:gd name="connsiteY1" fmla="*/ 0 h 4492635"/>
              <a:gd name="connsiteX2" fmla="*/ 6625401 w 6625401"/>
              <a:gd name="connsiteY2" fmla="*/ 4492635 h 4492635"/>
              <a:gd name="connsiteX3" fmla="*/ 0 w 6625401"/>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6625401" h="4492635">
                <a:moveTo>
                  <a:pt x="0" y="0"/>
                </a:moveTo>
                <a:lnTo>
                  <a:pt x="6625401" y="0"/>
                </a:lnTo>
                <a:lnTo>
                  <a:pt x="6625401" y="4492635"/>
                </a:lnTo>
                <a:lnTo>
                  <a:pt x="0" y="4492635"/>
                </a:lnTo>
                <a:close/>
              </a:path>
            </a:pathLst>
          </a:custGeom>
        </p:spPr>
        <p:txBody>
          <a:bodyPr wrap="square">
            <a:noAutofit/>
          </a:bodyPr>
          <a:lstStyle/>
          <a:p>
            <a:endParaRPr lang="ru-RU" dirty="0"/>
          </a:p>
        </p:txBody>
      </p:sp>
      <p:sp>
        <p:nvSpPr>
          <p:cNvPr id="23" name="Picture Placeholder 22">
            <a:extLst>
              <a:ext uri="{FF2B5EF4-FFF2-40B4-BE49-F238E27FC236}">
                <a16:creationId xmlns:a16="http://schemas.microsoft.com/office/drawing/2014/main" id="{6428235B-AC89-4777-AB23-A6ED3D182D24}"/>
              </a:ext>
            </a:extLst>
          </p:cNvPr>
          <p:cNvSpPr>
            <a:spLocks noGrp="1"/>
          </p:cNvSpPr>
          <p:nvPr>
            <p:ph type="pic" sz="quarter" idx="18"/>
          </p:nvPr>
        </p:nvSpPr>
        <p:spPr>
          <a:xfrm>
            <a:off x="11202729" y="4611683"/>
            <a:ext cx="989271" cy="2246318"/>
          </a:xfrm>
          <a:custGeom>
            <a:avLst/>
            <a:gdLst>
              <a:gd name="connsiteX0" fmla="*/ 0 w 1978026"/>
              <a:gd name="connsiteY0" fmla="*/ 0 h 4492635"/>
              <a:gd name="connsiteX1" fmla="*/ 1978026 w 1978026"/>
              <a:gd name="connsiteY1" fmla="*/ 0 h 4492635"/>
              <a:gd name="connsiteX2" fmla="*/ 1978026 w 1978026"/>
              <a:gd name="connsiteY2" fmla="*/ 4492635 h 4492635"/>
              <a:gd name="connsiteX3" fmla="*/ 0 w 1978026"/>
              <a:gd name="connsiteY3" fmla="*/ 4492635 h 4492635"/>
            </a:gdLst>
            <a:ahLst/>
            <a:cxnLst>
              <a:cxn ang="0">
                <a:pos x="connsiteX0" y="connsiteY0"/>
              </a:cxn>
              <a:cxn ang="0">
                <a:pos x="connsiteX1" y="connsiteY1"/>
              </a:cxn>
              <a:cxn ang="0">
                <a:pos x="connsiteX2" y="connsiteY2"/>
              </a:cxn>
              <a:cxn ang="0">
                <a:pos x="connsiteX3" y="connsiteY3"/>
              </a:cxn>
            </a:cxnLst>
            <a:rect l="l" t="t" r="r" b="b"/>
            <a:pathLst>
              <a:path w="1978026" h="4492635">
                <a:moveTo>
                  <a:pt x="0" y="0"/>
                </a:moveTo>
                <a:lnTo>
                  <a:pt x="1978026" y="0"/>
                </a:lnTo>
                <a:lnTo>
                  <a:pt x="1978026" y="4492635"/>
                </a:lnTo>
                <a:lnTo>
                  <a:pt x="0" y="4492635"/>
                </a:lnTo>
                <a:close/>
              </a:path>
            </a:pathLst>
          </a:custGeom>
        </p:spPr>
        <p:txBody>
          <a:bodyPr wrap="square">
            <a:noAutofit/>
          </a:bodyPr>
          <a:lstStyle/>
          <a:p>
            <a:endParaRPr lang="ru-RU" dirty="0"/>
          </a:p>
        </p:txBody>
      </p:sp>
    </p:spTree>
    <p:extLst>
      <p:ext uri="{BB962C8B-B14F-4D97-AF65-F5344CB8AC3E}">
        <p14:creationId xmlns:p14="http://schemas.microsoft.com/office/powerpoint/2010/main" val="2047609871"/>
      </p:ext>
    </p:extLst>
  </p:cSld>
  <p:clrMapOvr>
    <a:masterClrMapping/>
  </p:clrMapOvr>
  <p:transition spd="slow" advClick="0" advTm="1000">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1B17CD0-C191-4023-816D-DB9B2567D227}"/>
              </a:ext>
            </a:extLst>
          </p:cNvPr>
          <p:cNvSpPr>
            <a:spLocks noGrp="1"/>
          </p:cNvSpPr>
          <p:nvPr>
            <p:ph type="pic" sz="quarter" idx="10"/>
          </p:nvPr>
        </p:nvSpPr>
        <p:spPr>
          <a:xfrm>
            <a:off x="7163079" y="952500"/>
            <a:ext cx="4046796" cy="4991100"/>
          </a:xfrm>
          <a:prstGeom prst="rect">
            <a:avLst/>
          </a:prstGeom>
        </p:spPr>
        <p:txBody>
          <a:bodyPr/>
          <a:lstStyle/>
          <a:p>
            <a:endParaRPr lang="ru-RU"/>
          </a:p>
        </p:txBody>
      </p:sp>
    </p:spTree>
    <p:extLst>
      <p:ext uri="{BB962C8B-B14F-4D97-AF65-F5344CB8AC3E}">
        <p14:creationId xmlns:p14="http://schemas.microsoft.com/office/powerpoint/2010/main" val="238230915"/>
      </p:ext>
    </p:extLst>
  </p:cSld>
  <p:clrMapOvr>
    <a:masterClrMapping/>
  </p:clrMapOvr>
  <p:transition spd="slow" advClick="0" advTm="1000">
    <p:push/>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20">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B596383-BC1B-4E4F-BCA1-A28AF5967EDF}"/>
              </a:ext>
            </a:extLst>
          </p:cNvPr>
          <p:cNvSpPr>
            <a:spLocks noGrp="1"/>
          </p:cNvSpPr>
          <p:nvPr>
            <p:ph type="pic" sz="quarter" idx="11"/>
          </p:nvPr>
        </p:nvSpPr>
        <p:spPr>
          <a:xfrm>
            <a:off x="1057551"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4" name="Picture Placeholder 3">
            <a:extLst>
              <a:ext uri="{FF2B5EF4-FFF2-40B4-BE49-F238E27FC236}">
                <a16:creationId xmlns:a16="http://schemas.microsoft.com/office/drawing/2014/main" id="{F167CF4F-F3FA-469E-BF7B-FF19488FC840}"/>
              </a:ext>
            </a:extLst>
          </p:cNvPr>
          <p:cNvSpPr>
            <a:spLocks noGrp="1"/>
          </p:cNvSpPr>
          <p:nvPr>
            <p:ph type="pic" sz="quarter" idx="12"/>
          </p:nvPr>
        </p:nvSpPr>
        <p:spPr>
          <a:xfrm>
            <a:off x="4440806"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
        <p:nvSpPr>
          <p:cNvPr id="5" name="Picture Placeholder 4">
            <a:extLst>
              <a:ext uri="{FF2B5EF4-FFF2-40B4-BE49-F238E27FC236}">
                <a16:creationId xmlns:a16="http://schemas.microsoft.com/office/drawing/2014/main" id="{A7BCB7CB-E2DE-4E9E-A4EF-A8118E3554D5}"/>
              </a:ext>
            </a:extLst>
          </p:cNvPr>
          <p:cNvSpPr>
            <a:spLocks noGrp="1"/>
          </p:cNvSpPr>
          <p:nvPr>
            <p:ph type="pic" sz="quarter" idx="13"/>
          </p:nvPr>
        </p:nvSpPr>
        <p:spPr>
          <a:xfrm>
            <a:off x="7824062" y="2600325"/>
            <a:ext cx="3313563" cy="2096962"/>
          </a:xfrm>
          <a:custGeom>
            <a:avLst/>
            <a:gdLst>
              <a:gd name="connsiteX0" fmla="*/ 0 w 6625401"/>
              <a:gd name="connsiteY0" fmla="*/ 0 h 4193923"/>
              <a:gd name="connsiteX1" fmla="*/ 6625401 w 6625401"/>
              <a:gd name="connsiteY1" fmla="*/ 0 h 4193923"/>
              <a:gd name="connsiteX2" fmla="*/ 6625401 w 6625401"/>
              <a:gd name="connsiteY2" fmla="*/ 4193923 h 4193923"/>
              <a:gd name="connsiteX3" fmla="*/ 0 w 6625401"/>
              <a:gd name="connsiteY3" fmla="*/ 4193923 h 4193923"/>
            </a:gdLst>
            <a:ahLst/>
            <a:cxnLst>
              <a:cxn ang="0">
                <a:pos x="connsiteX0" y="connsiteY0"/>
              </a:cxn>
              <a:cxn ang="0">
                <a:pos x="connsiteX1" y="connsiteY1"/>
              </a:cxn>
              <a:cxn ang="0">
                <a:pos x="connsiteX2" y="connsiteY2"/>
              </a:cxn>
              <a:cxn ang="0">
                <a:pos x="connsiteX3" y="connsiteY3"/>
              </a:cxn>
            </a:cxnLst>
            <a:rect l="l" t="t" r="r" b="b"/>
            <a:pathLst>
              <a:path w="6625401" h="4193923">
                <a:moveTo>
                  <a:pt x="0" y="0"/>
                </a:moveTo>
                <a:lnTo>
                  <a:pt x="6625401" y="0"/>
                </a:lnTo>
                <a:lnTo>
                  <a:pt x="6625401" y="4193923"/>
                </a:lnTo>
                <a:lnTo>
                  <a:pt x="0" y="4193923"/>
                </a:lnTo>
                <a:close/>
              </a:path>
            </a:pathLst>
          </a:custGeom>
        </p:spPr>
        <p:txBody>
          <a:bodyPr wrap="square">
            <a:noAutofit/>
          </a:bodyPr>
          <a:lstStyle>
            <a:lvl1pPr>
              <a:defRPr sz="1400"/>
            </a:lvl1pPr>
          </a:lstStyle>
          <a:p>
            <a:endParaRPr lang="ru-RU"/>
          </a:p>
        </p:txBody>
      </p:sp>
    </p:spTree>
    <p:extLst>
      <p:ext uri="{BB962C8B-B14F-4D97-AF65-F5344CB8AC3E}">
        <p14:creationId xmlns:p14="http://schemas.microsoft.com/office/powerpoint/2010/main" val="2977801149"/>
      </p:ext>
    </p:extLst>
  </p:cSld>
  <p:clrMapOvr>
    <a:masterClrMapping/>
  </p:clrMapOvr>
  <p:transition spd="slow" advClick="0" advTm="1000">
    <p:push/>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429424C-DA93-499E-AF59-109ED5C16C32}"/>
              </a:ext>
            </a:extLst>
          </p:cNvPr>
          <p:cNvSpPr>
            <a:spLocks noGrp="1"/>
          </p:cNvSpPr>
          <p:nvPr>
            <p:ph type="pic" sz="quarter" idx="10"/>
          </p:nvPr>
        </p:nvSpPr>
        <p:spPr>
          <a:xfrm>
            <a:off x="4887598" y="0"/>
            <a:ext cx="7304403" cy="2190746"/>
          </a:xfrm>
          <a:custGeom>
            <a:avLst/>
            <a:gdLst>
              <a:gd name="connsiteX0" fmla="*/ 0 w 14605002"/>
              <a:gd name="connsiteY0" fmla="*/ 0 h 4381491"/>
              <a:gd name="connsiteX1" fmla="*/ 14605002 w 14605002"/>
              <a:gd name="connsiteY1" fmla="*/ 0 h 4381491"/>
              <a:gd name="connsiteX2" fmla="*/ 14605002 w 14605002"/>
              <a:gd name="connsiteY2" fmla="*/ 4381491 h 4381491"/>
              <a:gd name="connsiteX3" fmla="*/ 0 w 14605002"/>
              <a:gd name="connsiteY3" fmla="*/ 4381491 h 4381491"/>
            </a:gdLst>
            <a:ahLst/>
            <a:cxnLst>
              <a:cxn ang="0">
                <a:pos x="connsiteX0" y="connsiteY0"/>
              </a:cxn>
              <a:cxn ang="0">
                <a:pos x="connsiteX1" y="connsiteY1"/>
              </a:cxn>
              <a:cxn ang="0">
                <a:pos x="connsiteX2" y="connsiteY2"/>
              </a:cxn>
              <a:cxn ang="0">
                <a:pos x="connsiteX3" y="connsiteY3"/>
              </a:cxn>
            </a:cxnLst>
            <a:rect l="l" t="t" r="r" b="b"/>
            <a:pathLst>
              <a:path w="14605002" h="4381491">
                <a:moveTo>
                  <a:pt x="0" y="0"/>
                </a:moveTo>
                <a:lnTo>
                  <a:pt x="14605002" y="0"/>
                </a:lnTo>
                <a:lnTo>
                  <a:pt x="14605002" y="4381491"/>
                </a:lnTo>
                <a:lnTo>
                  <a:pt x="0" y="4381491"/>
                </a:lnTo>
                <a:close/>
              </a:path>
            </a:pathLst>
          </a:custGeom>
        </p:spPr>
        <p:txBody>
          <a:bodyPr wrap="square">
            <a:noAutofit/>
          </a:bodyPr>
          <a:lstStyle/>
          <a:p>
            <a:endParaRPr lang="ru-RU"/>
          </a:p>
        </p:txBody>
      </p:sp>
    </p:spTree>
    <p:extLst>
      <p:ext uri="{BB962C8B-B14F-4D97-AF65-F5344CB8AC3E}">
        <p14:creationId xmlns:p14="http://schemas.microsoft.com/office/powerpoint/2010/main" val="1396725295"/>
      </p:ext>
    </p:extLst>
  </p:cSld>
  <p:clrMapOvr>
    <a:masterClrMapping/>
  </p:clrMapOvr>
  <p:transition spd="slow" advClick="0" advTm="1000">
    <p:push/>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22">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06517"/>
      </p:ext>
    </p:extLst>
  </p:cSld>
  <p:clrMapOvr>
    <a:masterClrMapping/>
  </p:clrMapOvr>
  <p:transition spd="slow" advClick="0" advTm="1000">
    <p:push/>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2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165A5BF-D5E5-4344-85E2-69898ED89EAA}"/>
              </a:ext>
            </a:extLst>
          </p:cNvPr>
          <p:cNvSpPr>
            <a:spLocks noGrp="1"/>
          </p:cNvSpPr>
          <p:nvPr>
            <p:ph type="pic" sz="quarter" idx="10"/>
          </p:nvPr>
        </p:nvSpPr>
        <p:spPr>
          <a:xfrm>
            <a:off x="6668007" y="1"/>
            <a:ext cx="5523992" cy="6857999"/>
          </a:xfrm>
          <a:prstGeom prst="rect">
            <a:avLst/>
          </a:prstGeom>
        </p:spPr>
        <p:txBody>
          <a:bodyPr/>
          <a:lstStyle/>
          <a:p>
            <a:endParaRPr lang="ru-RU"/>
          </a:p>
        </p:txBody>
      </p:sp>
    </p:spTree>
    <p:extLst>
      <p:ext uri="{BB962C8B-B14F-4D97-AF65-F5344CB8AC3E}">
        <p14:creationId xmlns:p14="http://schemas.microsoft.com/office/powerpoint/2010/main" val="1545578531"/>
      </p:ext>
    </p:extLst>
  </p:cSld>
  <p:clrMapOvr>
    <a:masterClrMapping/>
  </p:clrMapOvr>
  <p:transition spd="slow" advClick="0" advTm="1000">
    <p:push/>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24">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536279"/>
      </p:ext>
    </p:extLst>
  </p:cSld>
  <p:clrMapOvr>
    <a:masterClrMapping/>
  </p:clrMapOvr>
  <p:transition spd="slow" advClick="0" advTm="1000">
    <p:push/>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lide #25">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690965"/>
      </p:ext>
    </p:extLst>
  </p:cSld>
  <p:clrMapOvr>
    <a:masterClrMapping/>
  </p:clrMapOvr>
  <p:transition spd="slow" advClick="0" advTm="1000">
    <p:push/>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26">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720181"/>
      </p:ext>
    </p:extLst>
  </p:cSld>
  <p:clrMapOvr>
    <a:masterClrMapping/>
  </p:clrMapOvr>
  <p:transition spd="slow" advClick="0" advTm="1000">
    <p:push/>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27">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933380"/>
      </p:ext>
    </p:extLst>
  </p:cSld>
  <p:clrMapOvr>
    <a:masterClrMapping/>
  </p:clrMapOvr>
  <p:transition spd="slow" advClick="0" advTm="1000">
    <p:push/>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28">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1886728"/>
      </p:ext>
    </p:extLst>
  </p:cSld>
  <p:clrMapOvr>
    <a:masterClrMapping/>
  </p:clrMapOvr>
  <p:transition spd="slow" advClick="0" advTm="1000">
    <p:push/>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29">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700707"/>
      </p:ext>
    </p:extLst>
  </p:cSld>
  <p:clrMapOvr>
    <a:masterClrMapping/>
  </p:clrMapOvr>
  <p:transition spd="slow" advClick="0" advTm="1000">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AD78DE-558E-4C27-9675-7D8990BA1E14}"/>
              </a:ext>
            </a:extLst>
          </p:cNvPr>
          <p:cNvSpPr>
            <a:spLocks noGrp="1"/>
          </p:cNvSpPr>
          <p:nvPr>
            <p:ph type="pic" sz="quarter" idx="10"/>
          </p:nvPr>
        </p:nvSpPr>
        <p:spPr>
          <a:xfrm>
            <a:off x="0" y="2481984"/>
            <a:ext cx="6240786" cy="4376017"/>
          </a:xfrm>
          <a:custGeom>
            <a:avLst/>
            <a:gdLst>
              <a:gd name="connsiteX0" fmla="*/ 5667947 w 12478322"/>
              <a:gd name="connsiteY0" fmla="*/ 0 h 8752033"/>
              <a:gd name="connsiteX1" fmla="*/ 12478322 w 12478322"/>
              <a:gd name="connsiteY1" fmla="*/ 6810375 h 8752033"/>
              <a:gd name="connsiteX2" fmla="*/ 12263913 w 12478322"/>
              <a:gd name="connsiteY2" fmla="*/ 8512394 h 8752033"/>
              <a:gd name="connsiteX3" fmla="*/ 12195863 w 12478322"/>
              <a:gd name="connsiteY3" fmla="*/ 8752033 h 8752033"/>
              <a:gd name="connsiteX4" fmla="*/ 0 w 12478322"/>
              <a:gd name="connsiteY4" fmla="*/ 8752033 h 8752033"/>
              <a:gd name="connsiteX5" fmla="*/ 0 w 12478322"/>
              <a:gd name="connsiteY5" fmla="*/ 3034883 h 8752033"/>
              <a:gd name="connsiteX6" fmla="*/ 20677 w 12478322"/>
              <a:gd name="connsiteY6" fmla="*/ 3002630 h 8752033"/>
              <a:gd name="connsiteX7" fmla="*/ 5667947 w 12478322"/>
              <a:gd name="connsiteY7" fmla="*/ 0 h 875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8322" h="8752033">
                <a:moveTo>
                  <a:pt x="5667947" y="0"/>
                </a:moveTo>
                <a:cubicBezTo>
                  <a:pt x="9429213" y="0"/>
                  <a:pt x="12478322" y="3049109"/>
                  <a:pt x="12478322" y="6810375"/>
                </a:cubicBezTo>
                <a:cubicBezTo>
                  <a:pt x="12478322" y="7398073"/>
                  <a:pt x="12403881" y="7968384"/>
                  <a:pt x="12263913" y="8512394"/>
                </a:cubicBezTo>
                <a:lnTo>
                  <a:pt x="12195863" y="8752033"/>
                </a:lnTo>
                <a:lnTo>
                  <a:pt x="0" y="8752033"/>
                </a:lnTo>
                <a:lnTo>
                  <a:pt x="0" y="3034883"/>
                </a:lnTo>
                <a:lnTo>
                  <a:pt x="20677" y="3002630"/>
                </a:lnTo>
                <a:cubicBezTo>
                  <a:pt x="1244551" y="1191059"/>
                  <a:pt x="3317156" y="0"/>
                  <a:pt x="5667947" y="0"/>
                </a:cubicBezTo>
                <a:close/>
              </a:path>
            </a:pathLst>
          </a:custGeom>
        </p:spPr>
        <p:txBody>
          <a:bodyPr wrap="square">
            <a:noAutofit/>
          </a:bodyPr>
          <a:lstStyle/>
          <a:p>
            <a:endParaRPr lang="ru-RU"/>
          </a:p>
        </p:txBody>
      </p:sp>
    </p:spTree>
    <p:extLst>
      <p:ext uri="{BB962C8B-B14F-4D97-AF65-F5344CB8AC3E}">
        <p14:creationId xmlns:p14="http://schemas.microsoft.com/office/powerpoint/2010/main" val="2112465116"/>
      </p:ext>
    </p:extLst>
  </p:cSld>
  <p:clrMapOvr>
    <a:masterClrMapping/>
  </p:clrMapOvr>
  <p:transition spd="slow" advClick="0" advTm="1000">
    <p:push/>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30">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727747"/>
      </p:ext>
    </p:extLst>
  </p:cSld>
  <p:clrMapOvr>
    <a:masterClrMapping/>
  </p:clrMapOvr>
  <p:transition spd="slow" advClick="0" advTm="1000">
    <p:push/>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3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121829"/>
      </p:ext>
    </p:extLst>
  </p:cSld>
  <p:clrMapOvr>
    <a:masterClrMapping/>
  </p:clrMapOvr>
  <p:transition spd="slow" advClick="0" advTm="1000">
    <p:push/>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3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147957"/>
      </p:ext>
    </p:extLst>
  </p:cSld>
  <p:clrMapOvr>
    <a:masterClrMapping/>
  </p:clrMapOvr>
  <p:transition spd="slow" advClick="0" advTm="1000">
    <p:push/>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33">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422314"/>
      </p:ext>
    </p:extLst>
  </p:cSld>
  <p:clrMapOvr>
    <a:masterClrMapping/>
  </p:clrMapOvr>
  <p:transition spd="slow" advClick="0" advTm="1000">
    <p:push/>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34">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A7FCDD21-97F0-4279-AA78-1A95A3C1CAAA}"/>
              </a:ext>
            </a:extLst>
          </p:cNvPr>
          <p:cNvSpPr>
            <a:spLocks noGrp="1"/>
          </p:cNvSpPr>
          <p:nvPr>
            <p:ph type="pic" sz="quarter" idx="12"/>
          </p:nvPr>
        </p:nvSpPr>
        <p:spPr>
          <a:xfrm>
            <a:off x="7462924" y="4797779"/>
            <a:ext cx="808580" cy="808369"/>
          </a:xfrm>
          <a:prstGeom prst="ellipse">
            <a:avLst/>
          </a:prstGeom>
        </p:spPr>
        <p:txBody>
          <a:bodyPr/>
          <a:lstStyle>
            <a:lvl1pPr>
              <a:defRPr sz="600"/>
            </a:lvl1pPr>
          </a:lstStyle>
          <a:p>
            <a:endParaRPr lang="ru-RU"/>
          </a:p>
        </p:txBody>
      </p:sp>
      <p:sp>
        <p:nvSpPr>
          <p:cNvPr id="7" name="Picture Placeholder 4">
            <a:extLst>
              <a:ext uri="{FF2B5EF4-FFF2-40B4-BE49-F238E27FC236}">
                <a16:creationId xmlns:a16="http://schemas.microsoft.com/office/drawing/2014/main" id="{1B74E85E-B73A-420C-B8E6-30ACE2F8FB52}"/>
              </a:ext>
            </a:extLst>
          </p:cNvPr>
          <p:cNvSpPr>
            <a:spLocks noGrp="1"/>
          </p:cNvSpPr>
          <p:nvPr>
            <p:ph type="pic" sz="quarter" idx="11"/>
          </p:nvPr>
        </p:nvSpPr>
        <p:spPr>
          <a:xfrm>
            <a:off x="5287420" y="1278881"/>
            <a:ext cx="808580" cy="808369"/>
          </a:xfrm>
          <a:prstGeom prst="ellipse">
            <a:avLst/>
          </a:prstGeom>
        </p:spPr>
        <p:txBody>
          <a:bodyPr/>
          <a:lstStyle>
            <a:lvl1pPr>
              <a:defRPr sz="600"/>
            </a:lvl1pPr>
          </a:lstStyle>
          <a:p>
            <a:endParaRPr lang="ru-RU"/>
          </a:p>
        </p:txBody>
      </p:sp>
      <p:sp>
        <p:nvSpPr>
          <p:cNvPr id="5" name="Picture Placeholder 4">
            <a:extLst>
              <a:ext uri="{FF2B5EF4-FFF2-40B4-BE49-F238E27FC236}">
                <a16:creationId xmlns:a16="http://schemas.microsoft.com/office/drawing/2014/main" id="{501E2EED-69BB-460B-9C5F-289E514AFC60}"/>
              </a:ext>
            </a:extLst>
          </p:cNvPr>
          <p:cNvSpPr>
            <a:spLocks noGrp="1"/>
          </p:cNvSpPr>
          <p:nvPr>
            <p:ph type="pic" sz="quarter" idx="10"/>
          </p:nvPr>
        </p:nvSpPr>
        <p:spPr>
          <a:xfrm>
            <a:off x="1820721" y="3578490"/>
            <a:ext cx="808580" cy="808369"/>
          </a:xfrm>
          <a:prstGeom prst="ellipse">
            <a:avLst/>
          </a:prstGeom>
        </p:spPr>
        <p:txBody>
          <a:bodyPr/>
          <a:lstStyle>
            <a:lvl1pPr>
              <a:defRPr sz="600"/>
            </a:lvl1pPr>
          </a:lstStyle>
          <a:p>
            <a:endParaRPr lang="ru-RU"/>
          </a:p>
        </p:txBody>
      </p:sp>
    </p:spTree>
    <p:extLst>
      <p:ext uri="{BB962C8B-B14F-4D97-AF65-F5344CB8AC3E}">
        <p14:creationId xmlns:p14="http://schemas.microsoft.com/office/powerpoint/2010/main" val="3332909879"/>
      </p:ext>
    </p:extLst>
  </p:cSld>
  <p:clrMapOvr>
    <a:masterClrMapping/>
  </p:clrMapOvr>
  <p:transition spd="slow" advClick="0" advTm="1000">
    <p:push/>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35">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5417257"/>
      </p:ext>
    </p:extLst>
  </p:cSld>
  <p:clrMapOvr>
    <a:masterClrMapping/>
  </p:clrMapOvr>
  <p:transition spd="slow" advClick="0" advTm="1000">
    <p:push/>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3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81DDDFD-3E96-4A79-85CF-5E8FEAD1E37D}"/>
              </a:ext>
            </a:extLst>
          </p:cNvPr>
          <p:cNvSpPr>
            <a:spLocks noGrp="1"/>
          </p:cNvSpPr>
          <p:nvPr>
            <p:ph type="pic" sz="quarter" idx="10"/>
          </p:nvPr>
        </p:nvSpPr>
        <p:spPr>
          <a:xfrm>
            <a:off x="6707116" y="2360970"/>
            <a:ext cx="1600617" cy="1600200"/>
          </a:xfrm>
          <a:prstGeom prst="ellipse">
            <a:avLst/>
          </a:prstGeom>
        </p:spPr>
        <p:txBody>
          <a:bodyPr/>
          <a:lstStyle/>
          <a:p>
            <a:endParaRPr lang="ru-RU"/>
          </a:p>
        </p:txBody>
      </p:sp>
      <p:sp>
        <p:nvSpPr>
          <p:cNvPr id="6" name="Picture Placeholder 4">
            <a:extLst>
              <a:ext uri="{FF2B5EF4-FFF2-40B4-BE49-F238E27FC236}">
                <a16:creationId xmlns:a16="http://schemas.microsoft.com/office/drawing/2014/main" id="{AC81905C-7B1E-42EA-9B3C-1FCDC6B9AE7C}"/>
              </a:ext>
            </a:extLst>
          </p:cNvPr>
          <p:cNvSpPr>
            <a:spLocks noGrp="1"/>
          </p:cNvSpPr>
          <p:nvPr>
            <p:ph type="pic" sz="quarter" idx="11"/>
          </p:nvPr>
        </p:nvSpPr>
        <p:spPr>
          <a:xfrm>
            <a:off x="3918408" y="4461389"/>
            <a:ext cx="1600617" cy="1600200"/>
          </a:xfrm>
          <a:prstGeom prst="ellipse">
            <a:avLst/>
          </a:prstGeom>
        </p:spPr>
        <p:txBody>
          <a:bodyPr/>
          <a:lstStyle/>
          <a:p>
            <a:endParaRPr lang="ru-RU"/>
          </a:p>
        </p:txBody>
      </p:sp>
    </p:spTree>
    <p:extLst>
      <p:ext uri="{BB962C8B-B14F-4D97-AF65-F5344CB8AC3E}">
        <p14:creationId xmlns:p14="http://schemas.microsoft.com/office/powerpoint/2010/main" val="3180530908"/>
      </p:ext>
    </p:extLst>
  </p:cSld>
  <p:clrMapOvr>
    <a:masterClrMapping/>
  </p:clrMapOvr>
  <p:transition spd="slow" advClick="0" advTm="1000">
    <p:push/>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37">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88845D9-516C-4833-8038-3EA44CD8CB6A}"/>
              </a:ext>
            </a:extLst>
          </p:cNvPr>
          <p:cNvSpPr>
            <a:spLocks noGrp="1"/>
          </p:cNvSpPr>
          <p:nvPr>
            <p:ph type="pic" sz="quarter" idx="10"/>
          </p:nvPr>
        </p:nvSpPr>
        <p:spPr>
          <a:xfrm>
            <a:off x="6707116" y="538314"/>
            <a:ext cx="1600617" cy="1600200"/>
          </a:xfrm>
          <a:prstGeom prst="ellipse">
            <a:avLst/>
          </a:prstGeom>
        </p:spPr>
        <p:txBody>
          <a:bodyPr/>
          <a:lstStyle/>
          <a:p>
            <a:endParaRPr lang="ru-RU"/>
          </a:p>
        </p:txBody>
      </p:sp>
      <p:sp>
        <p:nvSpPr>
          <p:cNvPr id="6" name="Picture Placeholder 4">
            <a:extLst>
              <a:ext uri="{FF2B5EF4-FFF2-40B4-BE49-F238E27FC236}">
                <a16:creationId xmlns:a16="http://schemas.microsoft.com/office/drawing/2014/main" id="{92D8CDAD-2393-462C-B4EC-73C38147A54F}"/>
              </a:ext>
            </a:extLst>
          </p:cNvPr>
          <p:cNvSpPr>
            <a:spLocks noGrp="1"/>
          </p:cNvSpPr>
          <p:nvPr>
            <p:ph type="pic" sz="quarter" idx="11"/>
          </p:nvPr>
        </p:nvSpPr>
        <p:spPr>
          <a:xfrm>
            <a:off x="3918408" y="2628968"/>
            <a:ext cx="1600617" cy="1600200"/>
          </a:xfrm>
          <a:prstGeom prst="ellipse">
            <a:avLst/>
          </a:prstGeom>
        </p:spPr>
        <p:txBody>
          <a:bodyPr/>
          <a:lstStyle/>
          <a:p>
            <a:endParaRPr lang="ru-RU"/>
          </a:p>
        </p:txBody>
      </p:sp>
      <p:sp>
        <p:nvSpPr>
          <p:cNvPr id="7" name="Picture Placeholder 4">
            <a:extLst>
              <a:ext uri="{FF2B5EF4-FFF2-40B4-BE49-F238E27FC236}">
                <a16:creationId xmlns:a16="http://schemas.microsoft.com/office/drawing/2014/main" id="{1DBAD0D9-2F9A-43D8-8E8C-F1BC24A1C8F3}"/>
              </a:ext>
            </a:extLst>
          </p:cNvPr>
          <p:cNvSpPr>
            <a:spLocks noGrp="1"/>
          </p:cNvSpPr>
          <p:nvPr>
            <p:ph type="pic" sz="quarter" idx="12"/>
          </p:nvPr>
        </p:nvSpPr>
        <p:spPr>
          <a:xfrm>
            <a:off x="6694055" y="4697570"/>
            <a:ext cx="1600617" cy="1600200"/>
          </a:xfrm>
          <a:prstGeom prst="ellipse">
            <a:avLst/>
          </a:prstGeom>
        </p:spPr>
        <p:txBody>
          <a:bodyPr/>
          <a:lstStyle/>
          <a:p>
            <a:endParaRPr lang="ru-RU"/>
          </a:p>
        </p:txBody>
      </p:sp>
    </p:spTree>
    <p:extLst>
      <p:ext uri="{BB962C8B-B14F-4D97-AF65-F5344CB8AC3E}">
        <p14:creationId xmlns:p14="http://schemas.microsoft.com/office/powerpoint/2010/main" val="1602953453"/>
      </p:ext>
    </p:extLst>
  </p:cSld>
  <p:clrMapOvr>
    <a:masterClrMapping/>
  </p:clrMapOvr>
  <p:transition spd="slow" advClick="0" advTm="1000">
    <p:push/>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38">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56FA43D-F997-4997-9738-AA6680C73D49}"/>
              </a:ext>
            </a:extLst>
          </p:cNvPr>
          <p:cNvSpPr>
            <a:spLocks noGrp="1"/>
          </p:cNvSpPr>
          <p:nvPr>
            <p:ph type="pic" sz="quarter" idx="10"/>
          </p:nvPr>
        </p:nvSpPr>
        <p:spPr>
          <a:xfrm>
            <a:off x="5652707" y="1162726"/>
            <a:ext cx="2582162" cy="2581490"/>
          </a:xfrm>
          <a:prstGeom prst="ellipse">
            <a:avLst/>
          </a:prstGeom>
        </p:spPr>
        <p:txBody>
          <a:bodyPr/>
          <a:lstStyle/>
          <a:p>
            <a:endParaRPr lang="ru-RU"/>
          </a:p>
        </p:txBody>
      </p:sp>
    </p:spTree>
    <p:extLst>
      <p:ext uri="{BB962C8B-B14F-4D97-AF65-F5344CB8AC3E}">
        <p14:creationId xmlns:p14="http://schemas.microsoft.com/office/powerpoint/2010/main" val="3776805482"/>
      </p:ext>
    </p:extLst>
  </p:cSld>
  <p:clrMapOvr>
    <a:masterClrMapping/>
  </p:clrMapOvr>
  <p:transition spd="slow" advClick="0" advTm="1000">
    <p:push/>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ide #39">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90317F5-FB39-4D4E-9C2E-11BBAF36CC09}"/>
              </a:ext>
            </a:extLst>
          </p:cNvPr>
          <p:cNvSpPr>
            <a:spLocks noGrp="1"/>
          </p:cNvSpPr>
          <p:nvPr>
            <p:ph type="pic" sz="quarter" idx="10"/>
          </p:nvPr>
        </p:nvSpPr>
        <p:spPr>
          <a:xfrm>
            <a:off x="1017853" y="944563"/>
            <a:ext cx="5414120" cy="5913438"/>
          </a:xfrm>
          <a:prstGeom prst="rect">
            <a:avLst/>
          </a:prstGeom>
        </p:spPr>
        <p:txBody>
          <a:bodyPr/>
          <a:lstStyle/>
          <a:p>
            <a:endParaRPr lang="ru-RU"/>
          </a:p>
        </p:txBody>
      </p:sp>
    </p:spTree>
    <p:extLst>
      <p:ext uri="{BB962C8B-B14F-4D97-AF65-F5344CB8AC3E}">
        <p14:creationId xmlns:p14="http://schemas.microsoft.com/office/powerpoint/2010/main" val="4005220746"/>
      </p:ext>
    </p:extLst>
  </p:cSld>
  <p:clrMapOvr>
    <a:masterClrMapping/>
  </p:clrMapOvr>
  <p:transition spd="slow" advClick="0" advTm="1000">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501E322A-9E96-46DA-ACE6-ADED8A87C710}"/>
              </a:ext>
            </a:extLst>
          </p:cNvPr>
          <p:cNvSpPr>
            <a:spLocks noGrp="1"/>
          </p:cNvSpPr>
          <p:nvPr>
            <p:ph type="pic" sz="quarter" idx="10"/>
          </p:nvPr>
        </p:nvSpPr>
        <p:spPr>
          <a:xfrm>
            <a:off x="1180418" y="4523776"/>
            <a:ext cx="1219518" cy="1219200"/>
          </a:xfrm>
          <a:prstGeom prst="ellipse">
            <a:avLst/>
          </a:prstGeom>
        </p:spPr>
        <p:txBody>
          <a:bodyPr/>
          <a:lstStyle>
            <a:lvl1pPr>
              <a:defRPr sz="1450"/>
            </a:lvl1pPr>
          </a:lstStyle>
          <a:p>
            <a:endParaRPr lang="ru-RU"/>
          </a:p>
        </p:txBody>
      </p:sp>
      <p:sp>
        <p:nvSpPr>
          <p:cNvPr id="34" name="Picture Placeholder 32">
            <a:extLst>
              <a:ext uri="{FF2B5EF4-FFF2-40B4-BE49-F238E27FC236}">
                <a16:creationId xmlns:a16="http://schemas.microsoft.com/office/drawing/2014/main" id="{17E1F631-1FA1-403B-BC9E-71FA857F801F}"/>
              </a:ext>
            </a:extLst>
          </p:cNvPr>
          <p:cNvSpPr>
            <a:spLocks noGrp="1"/>
          </p:cNvSpPr>
          <p:nvPr>
            <p:ph type="pic" sz="quarter" idx="11"/>
          </p:nvPr>
        </p:nvSpPr>
        <p:spPr>
          <a:xfrm>
            <a:off x="3176425" y="4523776"/>
            <a:ext cx="1219518" cy="1219200"/>
          </a:xfrm>
          <a:prstGeom prst="ellipse">
            <a:avLst/>
          </a:prstGeom>
        </p:spPr>
        <p:txBody>
          <a:bodyPr/>
          <a:lstStyle>
            <a:lvl1pPr>
              <a:defRPr sz="1450"/>
            </a:lvl1pPr>
          </a:lstStyle>
          <a:p>
            <a:endParaRPr lang="ru-RU"/>
          </a:p>
        </p:txBody>
      </p:sp>
      <p:sp>
        <p:nvSpPr>
          <p:cNvPr id="35" name="Picture Placeholder 32">
            <a:extLst>
              <a:ext uri="{FF2B5EF4-FFF2-40B4-BE49-F238E27FC236}">
                <a16:creationId xmlns:a16="http://schemas.microsoft.com/office/drawing/2014/main" id="{E9CB0965-8A34-4B1A-9E1F-87758420BA82}"/>
              </a:ext>
            </a:extLst>
          </p:cNvPr>
          <p:cNvSpPr>
            <a:spLocks noGrp="1"/>
          </p:cNvSpPr>
          <p:nvPr>
            <p:ph type="pic" sz="quarter" idx="12"/>
          </p:nvPr>
        </p:nvSpPr>
        <p:spPr>
          <a:xfrm>
            <a:off x="5172433" y="4523776"/>
            <a:ext cx="1219518" cy="1219200"/>
          </a:xfrm>
          <a:prstGeom prst="ellipse">
            <a:avLst/>
          </a:prstGeom>
        </p:spPr>
        <p:txBody>
          <a:bodyPr/>
          <a:lstStyle>
            <a:lvl1pPr>
              <a:defRPr sz="1450"/>
            </a:lvl1pPr>
          </a:lstStyle>
          <a:p>
            <a:endParaRPr lang="ru-RU"/>
          </a:p>
        </p:txBody>
      </p:sp>
    </p:spTree>
    <p:extLst>
      <p:ext uri="{BB962C8B-B14F-4D97-AF65-F5344CB8AC3E}">
        <p14:creationId xmlns:p14="http://schemas.microsoft.com/office/powerpoint/2010/main" val="3238664803"/>
      </p:ext>
    </p:extLst>
  </p:cSld>
  <p:clrMapOvr>
    <a:masterClrMapping/>
  </p:clrMapOvr>
  <p:transition spd="slow" advClick="0" advTm="1000">
    <p:push/>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40">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958274"/>
      </p:ext>
    </p:extLst>
  </p:cSld>
  <p:clrMapOvr>
    <a:masterClrMapping/>
  </p:clrMapOvr>
  <p:transition spd="slow" advClick="0" advTm="1000">
    <p:push/>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lide #4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85CFA55-AE8F-440D-99EF-9DE084DDC86B}"/>
              </a:ext>
            </a:extLst>
          </p:cNvPr>
          <p:cNvSpPr>
            <a:spLocks noGrp="1"/>
          </p:cNvSpPr>
          <p:nvPr>
            <p:ph type="pic" sz="quarter" idx="10"/>
          </p:nvPr>
        </p:nvSpPr>
        <p:spPr>
          <a:xfrm>
            <a:off x="3194" y="3517308"/>
            <a:ext cx="12188806" cy="3340490"/>
          </a:xfrm>
          <a:prstGeom prst="rect">
            <a:avLst/>
          </a:prstGeom>
        </p:spPr>
        <p:txBody>
          <a:bodyPr/>
          <a:lstStyle/>
          <a:p>
            <a:endParaRPr lang="ru-RU"/>
          </a:p>
        </p:txBody>
      </p:sp>
    </p:spTree>
    <p:extLst>
      <p:ext uri="{BB962C8B-B14F-4D97-AF65-F5344CB8AC3E}">
        <p14:creationId xmlns:p14="http://schemas.microsoft.com/office/powerpoint/2010/main" val="312158056"/>
      </p:ext>
    </p:extLst>
  </p:cSld>
  <p:clrMapOvr>
    <a:masterClrMapping/>
  </p:clrMapOvr>
  <p:transition spd="slow" advClick="0" advTm="1000">
    <p:push/>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lide #4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73B9409-71BC-431C-9D84-47EDB1B8CECF}"/>
              </a:ext>
            </a:extLst>
          </p:cNvPr>
          <p:cNvSpPr>
            <a:spLocks noGrp="1"/>
          </p:cNvSpPr>
          <p:nvPr>
            <p:ph type="pic" sz="quarter" idx="10"/>
          </p:nvPr>
        </p:nvSpPr>
        <p:spPr>
          <a:xfrm>
            <a:off x="0" y="952501"/>
            <a:ext cx="3548246" cy="4991100"/>
          </a:xfrm>
          <a:prstGeom prst="rect">
            <a:avLst/>
          </a:prstGeom>
        </p:spPr>
        <p:txBody>
          <a:bodyPr/>
          <a:lstStyle/>
          <a:p>
            <a:endParaRPr lang="ru-RU" dirty="0"/>
          </a:p>
        </p:txBody>
      </p:sp>
    </p:spTree>
    <p:extLst>
      <p:ext uri="{BB962C8B-B14F-4D97-AF65-F5344CB8AC3E}">
        <p14:creationId xmlns:p14="http://schemas.microsoft.com/office/powerpoint/2010/main" val="2061424935"/>
      </p:ext>
    </p:extLst>
  </p:cSld>
  <p:clrMapOvr>
    <a:masterClrMapping/>
  </p:clrMapOvr>
  <p:transition spd="slow" advClick="0" advTm="1000">
    <p:push/>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lide #4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DB12740-9BE0-4D70-9387-453C71537F26}"/>
              </a:ext>
            </a:extLst>
          </p:cNvPr>
          <p:cNvSpPr>
            <a:spLocks noGrp="1"/>
          </p:cNvSpPr>
          <p:nvPr>
            <p:ph type="pic" sz="quarter" idx="11"/>
          </p:nvPr>
        </p:nvSpPr>
        <p:spPr>
          <a:xfrm>
            <a:off x="0" y="0"/>
            <a:ext cx="6240786" cy="4376017"/>
          </a:xfrm>
          <a:custGeom>
            <a:avLst/>
            <a:gdLst>
              <a:gd name="connsiteX0" fmla="*/ 0 w 12478322"/>
              <a:gd name="connsiteY0" fmla="*/ 0 h 8752033"/>
              <a:gd name="connsiteX1" fmla="*/ 12195863 w 12478322"/>
              <a:gd name="connsiteY1" fmla="*/ 0 h 8752033"/>
              <a:gd name="connsiteX2" fmla="*/ 12263913 w 12478322"/>
              <a:gd name="connsiteY2" fmla="*/ 239639 h 8752033"/>
              <a:gd name="connsiteX3" fmla="*/ 12478322 w 12478322"/>
              <a:gd name="connsiteY3" fmla="*/ 1941658 h 8752033"/>
              <a:gd name="connsiteX4" fmla="*/ 5667948 w 12478322"/>
              <a:gd name="connsiteY4" fmla="*/ 8752033 h 8752033"/>
              <a:gd name="connsiteX5" fmla="*/ 20677 w 12478322"/>
              <a:gd name="connsiteY5" fmla="*/ 5749403 h 8752033"/>
              <a:gd name="connsiteX6" fmla="*/ 0 w 12478322"/>
              <a:gd name="connsiteY6" fmla="*/ 5717150 h 875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8322" h="8752033">
                <a:moveTo>
                  <a:pt x="0" y="0"/>
                </a:moveTo>
                <a:lnTo>
                  <a:pt x="12195863" y="0"/>
                </a:lnTo>
                <a:lnTo>
                  <a:pt x="12263913" y="239639"/>
                </a:lnTo>
                <a:cubicBezTo>
                  <a:pt x="12403881" y="783649"/>
                  <a:pt x="12478322" y="1353960"/>
                  <a:pt x="12478322" y="1941658"/>
                </a:cubicBezTo>
                <a:cubicBezTo>
                  <a:pt x="12478322" y="5702924"/>
                  <a:pt x="9429213" y="8752033"/>
                  <a:pt x="5667948" y="8752033"/>
                </a:cubicBezTo>
                <a:cubicBezTo>
                  <a:pt x="3317156" y="8752033"/>
                  <a:pt x="1244551" y="7560974"/>
                  <a:pt x="20677" y="5749403"/>
                </a:cubicBezTo>
                <a:lnTo>
                  <a:pt x="0" y="5717150"/>
                </a:lnTo>
                <a:close/>
              </a:path>
            </a:pathLst>
          </a:custGeom>
        </p:spPr>
        <p:txBody>
          <a:bodyPr wrap="square">
            <a:noAutofit/>
          </a:bodyPr>
          <a:lstStyle/>
          <a:p>
            <a:endParaRPr lang="ru-RU"/>
          </a:p>
        </p:txBody>
      </p:sp>
    </p:spTree>
    <p:extLst>
      <p:ext uri="{BB962C8B-B14F-4D97-AF65-F5344CB8AC3E}">
        <p14:creationId xmlns:p14="http://schemas.microsoft.com/office/powerpoint/2010/main" val="1539797878"/>
      </p:ext>
    </p:extLst>
  </p:cSld>
  <p:clrMapOvr>
    <a:masterClrMapping/>
  </p:clrMapOvr>
  <p:transition spd="slow" advClick="0" advTm="1000">
    <p:push/>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lide #4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AEB0FC8-4566-484A-97FB-CDB12CCC5D8E}"/>
              </a:ext>
            </a:extLst>
          </p:cNvPr>
          <p:cNvSpPr>
            <a:spLocks noGrp="1"/>
          </p:cNvSpPr>
          <p:nvPr>
            <p:ph type="pic" sz="quarter" idx="10"/>
          </p:nvPr>
        </p:nvSpPr>
        <p:spPr>
          <a:xfrm>
            <a:off x="8199476" y="0"/>
            <a:ext cx="3992524" cy="6858000"/>
          </a:xfrm>
          <a:prstGeom prst="rect">
            <a:avLst/>
          </a:prstGeom>
        </p:spPr>
        <p:txBody>
          <a:bodyPr/>
          <a:lstStyle/>
          <a:p>
            <a:endParaRPr lang="ru-RU"/>
          </a:p>
        </p:txBody>
      </p:sp>
      <p:sp>
        <p:nvSpPr>
          <p:cNvPr id="7" name="Picture Placeholder 6">
            <a:extLst>
              <a:ext uri="{FF2B5EF4-FFF2-40B4-BE49-F238E27FC236}">
                <a16:creationId xmlns:a16="http://schemas.microsoft.com/office/drawing/2014/main" id="{5D376A92-ED2C-4BEA-87C5-3DA3A2A3C185}"/>
              </a:ext>
            </a:extLst>
          </p:cNvPr>
          <p:cNvSpPr>
            <a:spLocks noGrp="1"/>
          </p:cNvSpPr>
          <p:nvPr>
            <p:ph type="pic" sz="quarter" idx="11"/>
          </p:nvPr>
        </p:nvSpPr>
        <p:spPr>
          <a:xfrm>
            <a:off x="7589894" y="841109"/>
            <a:ext cx="1219162" cy="1213911"/>
          </a:xfrm>
          <a:prstGeom prst="ellipse">
            <a:avLst/>
          </a:prstGeom>
        </p:spPr>
        <p:txBody>
          <a:bodyPr/>
          <a:lstStyle>
            <a:lvl1pPr>
              <a:defRPr sz="1000"/>
            </a:lvl1pPr>
          </a:lstStyle>
          <a:p>
            <a:endParaRPr lang="ru-RU"/>
          </a:p>
        </p:txBody>
      </p:sp>
      <p:sp>
        <p:nvSpPr>
          <p:cNvPr id="8" name="Picture Placeholder 6">
            <a:extLst>
              <a:ext uri="{FF2B5EF4-FFF2-40B4-BE49-F238E27FC236}">
                <a16:creationId xmlns:a16="http://schemas.microsoft.com/office/drawing/2014/main" id="{04E318D7-DCB5-49B7-9C6E-C08A2D96BE61}"/>
              </a:ext>
            </a:extLst>
          </p:cNvPr>
          <p:cNvSpPr>
            <a:spLocks noGrp="1"/>
          </p:cNvSpPr>
          <p:nvPr>
            <p:ph type="pic" sz="quarter" idx="12"/>
          </p:nvPr>
        </p:nvSpPr>
        <p:spPr>
          <a:xfrm>
            <a:off x="7589894" y="2816890"/>
            <a:ext cx="1219162" cy="1213911"/>
          </a:xfrm>
          <a:prstGeom prst="ellipse">
            <a:avLst/>
          </a:prstGeom>
        </p:spPr>
        <p:txBody>
          <a:bodyPr/>
          <a:lstStyle>
            <a:lvl1pPr>
              <a:defRPr sz="1000"/>
            </a:lvl1pPr>
          </a:lstStyle>
          <a:p>
            <a:endParaRPr lang="ru-RU"/>
          </a:p>
        </p:txBody>
      </p:sp>
      <p:sp>
        <p:nvSpPr>
          <p:cNvPr id="9" name="Picture Placeholder 6">
            <a:extLst>
              <a:ext uri="{FF2B5EF4-FFF2-40B4-BE49-F238E27FC236}">
                <a16:creationId xmlns:a16="http://schemas.microsoft.com/office/drawing/2014/main" id="{BA65E039-B7BF-47E8-BA46-3F38686DF796}"/>
              </a:ext>
            </a:extLst>
          </p:cNvPr>
          <p:cNvSpPr>
            <a:spLocks noGrp="1"/>
          </p:cNvSpPr>
          <p:nvPr>
            <p:ph type="pic" sz="quarter" idx="13"/>
          </p:nvPr>
        </p:nvSpPr>
        <p:spPr>
          <a:xfrm>
            <a:off x="7589894" y="4792403"/>
            <a:ext cx="1219162" cy="1213911"/>
          </a:xfrm>
          <a:prstGeom prst="ellipse">
            <a:avLst/>
          </a:prstGeom>
        </p:spPr>
        <p:txBody>
          <a:bodyPr/>
          <a:lstStyle>
            <a:lvl1pPr>
              <a:defRPr sz="1000"/>
            </a:lvl1pPr>
          </a:lstStyle>
          <a:p>
            <a:endParaRPr lang="ru-RU"/>
          </a:p>
        </p:txBody>
      </p:sp>
    </p:spTree>
    <p:extLst>
      <p:ext uri="{BB962C8B-B14F-4D97-AF65-F5344CB8AC3E}">
        <p14:creationId xmlns:p14="http://schemas.microsoft.com/office/powerpoint/2010/main" val="926204848"/>
      </p:ext>
    </p:extLst>
  </p:cSld>
  <p:clrMapOvr>
    <a:masterClrMapping/>
  </p:clrMapOvr>
  <p:transition spd="slow" advClick="0" advTm="1000">
    <p:push/>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lide #45">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1397BEF-30D9-490E-A254-31F29866B8C4}"/>
              </a:ext>
            </a:extLst>
          </p:cNvPr>
          <p:cNvSpPr>
            <a:spLocks noGrp="1"/>
          </p:cNvSpPr>
          <p:nvPr>
            <p:ph type="pic" sz="quarter" idx="10"/>
          </p:nvPr>
        </p:nvSpPr>
        <p:spPr>
          <a:xfrm>
            <a:off x="1353697" y="2833688"/>
            <a:ext cx="808248" cy="808038"/>
          </a:xfrm>
          <a:prstGeom prst="ellipse">
            <a:avLst/>
          </a:prstGeom>
        </p:spPr>
        <p:txBody>
          <a:bodyPr/>
          <a:lstStyle>
            <a:lvl1pPr>
              <a:defRPr sz="600"/>
            </a:lvl1pPr>
          </a:lstStyle>
          <a:p>
            <a:endParaRPr lang="ru-RU"/>
          </a:p>
        </p:txBody>
      </p:sp>
      <p:sp>
        <p:nvSpPr>
          <p:cNvPr id="9" name="Picture Placeholder 7">
            <a:extLst>
              <a:ext uri="{FF2B5EF4-FFF2-40B4-BE49-F238E27FC236}">
                <a16:creationId xmlns:a16="http://schemas.microsoft.com/office/drawing/2014/main" id="{0D7BB7E1-B4FB-4696-9771-8537767621C9}"/>
              </a:ext>
            </a:extLst>
          </p:cNvPr>
          <p:cNvSpPr>
            <a:spLocks noGrp="1"/>
          </p:cNvSpPr>
          <p:nvPr>
            <p:ph type="pic" sz="quarter" idx="11"/>
          </p:nvPr>
        </p:nvSpPr>
        <p:spPr>
          <a:xfrm>
            <a:off x="6707049" y="2833688"/>
            <a:ext cx="808248" cy="808038"/>
          </a:xfrm>
          <a:prstGeom prst="ellipse">
            <a:avLst/>
          </a:prstGeom>
        </p:spPr>
        <p:txBody>
          <a:bodyPr/>
          <a:lstStyle>
            <a:lvl1pPr>
              <a:defRPr sz="600"/>
            </a:lvl1pPr>
          </a:lstStyle>
          <a:p>
            <a:endParaRPr lang="ru-RU"/>
          </a:p>
        </p:txBody>
      </p:sp>
      <p:sp>
        <p:nvSpPr>
          <p:cNvPr id="10" name="Picture Placeholder 7">
            <a:extLst>
              <a:ext uri="{FF2B5EF4-FFF2-40B4-BE49-F238E27FC236}">
                <a16:creationId xmlns:a16="http://schemas.microsoft.com/office/drawing/2014/main" id="{25276ADF-72E1-4EE0-B4E9-6A56B74A1483}"/>
              </a:ext>
            </a:extLst>
          </p:cNvPr>
          <p:cNvSpPr>
            <a:spLocks noGrp="1"/>
          </p:cNvSpPr>
          <p:nvPr>
            <p:ph type="pic" sz="quarter" idx="12"/>
          </p:nvPr>
        </p:nvSpPr>
        <p:spPr>
          <a:xfrm>
            <a:off x="6707049" y="4800397"/>
            <a:ext cx="808248" cy="808038"/>
          </a:xfrm>
          <a:prstGeom prst="ellipse">
            <a:avLst/>
          </a:prstGeom>
        </p:spPr>
        <p:txBody>
          <a:bodyPr/>
          <a:lstStyle>
            <a:lvl1pPr>
              <a:defRPr sz="600"/>
            </a:lvl1pPr>
          </a:lstStyle>
          <a:p>
            <a:endParaRPr lang="ru-RU"/>
          </a:p>
        </p:txBody>
      </p:sp>
      <p:sp>
        <p:nvSpPr>
          <p:cNvPr id="11" name="Picture Placeholder 7">
            <a:extLst>
              <a:ext uri="{FF2B5EF4-FFF2-40B4-BE49-F238E27FC236}">
                <a16:creationId xmlns:a16="http://schemas.microsoft.com/office/drawing/2014/main" id="{32DE98A4-3C1F-4DBD-B372-9B02C06D4A60}"/>
              </a:ext>
            </a:extLst>
          </p:cNvPr>
          <p:cNvSpPr>
            <a:spLocks noGrp="1"/>
          </p:cNvSpPr>
          <p:nvPr>
            <p:ph type="pic" sz="quarter" idx="13"/>
          </p:nvPr>
        </p:nvSpPr>
        <p:spPr>
          <a:xfrm>
            <a:off x="1353476" y="4800397"/>
            <a:ext cx="808248" cy="808038"/>
          </a:xfrm>
          <a:prstGeom prst="ellipse">
            <a:avLst/>
          </a:prstGeom>
        </p:spPr>
        <p:txBody>
          <a:bodyPr/>
          <a:lstStyle>
            <a:lvl1pPr>
              <a:defRPr sz="600"/>
            </a:lvl1pPr>
          </a:lstStyle>
          <a:p>
            <a:endParaRPr lang="ru-RU"/>
          </a:p>
        </p:txBody>
      </p:sp>
    </p:spTree>
    <p:extLst>
      <p:ext uri="{BB962C8B-B14F-4D97-AF65-F5344CB8AC3E}">
        <p14:creationId xmlns:p14="http://schemas.microsoft.com/office/powerpoint/2010/main" val="2073234912"/>
      </p:ext>
    </p:extLst>
  </p:cSld>
  <p:clrMapOvr>
    <a:masterClrMapping/>
  </p:clrMapOvr>
  <p:transition spd="slow" advClick="0" advTm="1000">
    <p:push/>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lide #46">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A26B5E5-CD74-442D-B1A3-131092A8600B}"/>
              </a:ext>
            </a:extLst>
          </p:cNvPr>
          <p:cNvSpPr>
            <a:spLocks noGrp="1"/>
          </p:cNvSpPr>
          <p:nvPr>
            <p:ph type="pic" sz="quarter" idx="10"/>
          </p:nvPr>
        </p:nvSpPr>
        <p:spPr>
          <a:xfrm>
            <a:off x="7787882" y="900236"/>
            <a:ext cx="3451499" cy="3450513"/>
          </a:xfrm>
          <a:prstGeom prst="ellipse">
            <a:avLst/>
          </a:prstGeom>
        </p:spPr>
        <p:txBody>
          <a:bodyPr wrap="square">
            <a:noAutofit/>
          </a:bodyPr>
          <a:lstStyle/>
          <a:p>
            <a:endParaRPr lang="ru-RU"/>
          </a:p>
        </p:txBody>
      </p:sp>
    </p:spTree>
    <p:extLst>
      <p:ext uri="{BB962C8B-B14F-4D97-AF65-F5344CB8AC3E}">
        <p14:creationId xmlns:p14="http://schemas.microsoft.com/office/powerpoint/2010/main" val="2147961440"/>
      </p:ext>
    </p:extLst>
  </p:cSld>
  <p:clrMapOvr>
    <a:masterClrMapping/>
  </p:clrMapOvr>
  <p:transition spd="slow" advClick="0" advTm="1000">
    <p:push/>
  </p:transition>
  <p:extLst>
    <p:ext uri="{DCECCB84-F9BA-43D5-87BE-67443E8EF086}">
      <p15:sldGuideLst xmlns:p15="http://schemas.microsoft.com/office/powerpoint/2012/main">
        <p15:guide id="1" orient="horz" pos="4320">
          <p15:clr>
            <a:srgbClr val="FBAE40"/>
          </p15:clr>
        </p15:guide>
        <p15:guide id="2" pos="767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lide #47">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78C695E-9D3A-4C75-B4A7-946ABD554714}"/>
              </a:ext>
            </a:extLst>
          </p:cNvPr>
          <p:cNvSpPr>
            <a:spLocks noGrp="1"/>
          </p:cNvSpPr>
          <p:nvPr>
            <p:ph type="pic" sz="quarter" idx="10"/>
          </p:nvPr>
        </p:nvSpPr>
        <p:spPr>
          <a:xfrm>
            <a:off x="1" y="4468761"/>
            <a:ext cx="12191999" cy="2389239"/>
          </a:xfrm>
          <a:prstGeom prst="rect">
            <a:avLst/>
          </a:prstGeom>
        </p:spPr>
        <p:txBody>
          <a:bodyPr/>
          <a:lstStyle/>
          <a:p>
            <a:endParaRPr lang="ru-RU"/>
          </a:p>
        </p:txBody>
      </p:sp>
    </p:spTree>
    <p:extLst>
      <p:ext uri="{BB962C8B-B14F-4D97-AF65-F5344CB8AC3E}">
        <p14:creationId xmlns:p14="http://schemas.microsoft.com/office/powerpoint/2010/main" val="4051914173"/>
      </p:ext>
    </p:extLst>
  </p:cSld>
  <p:clrMapOvr>
    <a:masterClrMapping/>
  </p:clrMapOvr>
  <p:transition spd="slow" advClick="0" advTm="1000">
    <p:push/>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lide #48">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DC0276-EDFB-4755-BD4F-AD7568A19103}"/>
              </a:ext>
            </a:extLst>
          </p:cNvPr>
          <p:cNvSpPr>
            <a:spLocks noGrp="1"/>
          </p:cNvSpPr>
          <p:nvPr>
            <p:ph type="pic" sz="quarter" idx="10"/>
          </p:nvPr>
        </p:nvSpPr>
        <p:spPr>
          <a:xfrm>
            <a:off x="7151263" y="-2612793"/>
            <a:ext cx="3475895" cy="4160315"/>
          </a:xfrm>
          <a:custGeom>
            <a:avLst/>
            <a:gdLst>
              <a:gd name="connsiteX0" fmla="*/ 3880882 w 6949979"/>
              <a:gd name="connsiteY0" fmla="*/ 1882 h 8320630"/>
              <a:gd name="connsiteX1" fmla="*/ 4311510 w 6949979"/>
              <a:gd name="connsiteY1" fmla="*/ 101413 h 8320630"/>
              <a:gd name="connsiteX2" fmla="*/ 4625972 w 6949979"/>
              <a:gd name="connsiteY2" fmla="*/ 282968 h 8320630"/>
              <a:gd name="connsiteX3" fmla="*/ 4608866 w 6949979"/>
              <a:gd name="connsiteY3" fmla="*/ 320953 h 8320630"/>
              <a:gd name="connsiteX4" fmla="*/ 4755270 w 6949979"/>
              <a:gd name="connsiteY4" fmla="*/ 705975 h 8320630"/>
              <a:gd name="connsiteX5" fmla="*/ 5826394 w 6949979"/>
              <a:gd name="connsiteY5" fmla="*/ 1324389 h 8320630"/>
              <a:gd name="connsiteX6" fmla="*/ 6233034 w 6949979"/>
              <a:gd name="connsiteY6" fmla="*/ 1258667 h 8320630"/>
              <a:gd name="connsiteX7" fmla="*/ 6257378 w 6949979"/>
              <a:gd name="connsiteY7" fmla="*/ 1224861 h 8320630"/>
              <a:gd name="connsiteX8" fmla="*/ 6571840 w 6949979"/>
              <a:gd name="connsiteY8" fmla="*/ 1406416 h 8320630"/>
              <a:gd name="connsiteX9" fmla="*/ 6848566 w 6949979"/>
              <a:gd name="connsiteY9" fmla="*/ 2439167 h 8320630"/>
              <a:gd name="connsiteX10" fmla="*/ 3671220 w 6949979"/>
              <a:gd name="connsiteY10" fmla="*/ 7942491 h 8320630"/>
              <a:gd name="connsiteX11" fmla="*/ 2638470 w 6949979"/>
              <a:gd name="connsiteY11" fmla="*/ 8219216 h 8320630"/>
              <a:gd name="connsiteX12" fmla="*/ 378138 w 6949979"/>
              <a:gd name="connsiteY12" fmla="*/ 6914213 h 8320630"/>
              <a:gd name="connsiteX13" fmla="*/ 101414 w 6949979"/>
              <a:gd name="connsiteY13" fmla="*/ 5881462 h 8320630"/>
              <a:gd name="connsiteX14" fmla="*/ 3278760 w 6949979"/>
              <a:gd name="connsiteY14" fmla="*/ 378138 h 8320630"/>
              <a:gd name="connsiteX15" fmla="*/ 3880882 w 6949979"/>
              <a:gd name="connsiteY15" fmla="*/ 1882 h 832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49979" h="8320630">
                <a:moveTo>
                  <a:pt x="3880882" y="1882"/>
                </a:moveTo>
                <a:cubicBezTo>
                  <a:pt x="4026136" y="-8384"/>
                  <a:pt x="4175910" y="23124"/>
                  <a:pt x="4311510" y="101413"/>
                </a:cubicBezTo>
                <a:lnTo>
                  <a:pt x="4625972" y="282968"/>
                </a:lnTo>
                <a:lnTo>
                  <a:pt x="4608866" y="320953"/>
                </a:lnTo>
                <a:cubicBezTo>
                  <a:pt x="4560928" y="464768"/>
                  <a:pt x="4618868" y="627224"/>
                  <a:pt x="4755270" y="705975"/>
                </a:cubicBezTo>
                <a:lnTo>
                  <a:pt x="5826394" y="1324389"/>
                </a:lnTo>
                <a:cubicBezTo>
                  <a:pt x="5962794" y="1403140"/>
                  <a:pt x="6132456" y="1372091"/>
                  <a:pt x="6233034" y="1258667"/>
                </a:cubicBezTo>
                <a:lnTo>
                  <a:pt x="6257378" y="1224861"/>
                </a:lnTo>
                <a:lnTo>
                  <a:pt x="6571840" y="1406416"/>
                </a:lnTo>
                <a:cubicBezTo>
                  <a:pt x="6933442" y="1615187"/>
                  <a:pt x="7057336" y="2077565"/>
                  <a:pt x="6848566" y="2439167"/>
                </a:cubicBezTo>
                <a:lnTo>
                  <a:pt x="3671220" y="7942491"/>
                </a:lnTo>
                <a:cubicBezTo>
                  <a:pt x="3462448" y="8304093"/>
                  <a:pt x="3000072" y="8427987"/>
                  <a:pt x="2638470" y="8219216"/>
                </a:cubicBezTo>
                <a:lnTo>
                  <a:pt x="378138" y="6914213"/>
                </a:lnTo>
                <a:cubicBezTo>
                  <a:pt x="16536" y="6705442"/>
                  <a:pt x="-107357" y="6243064"/>
                  <a:pt x="101414" y="5881462"/>
                </a:cubicBezTo>
                <a:lnTo>
                  <a:pt x="3278760" y="378138"/>
                </a:lnTo>
                <a:cubicBezTo>
                  <a:pt x="3409242" y="152137"/>
                  <a:pt x="3638788" y="18991"/>
                  <a:pt x="3880882" y="1882"/>
                </a:cubicBezTo>
                <a:close/>
              </a:path>
            </a:pathLst>
          </a:custGeom>
        </p:spPr>
        <p:txBody>
          <a:bodyPr wrap="square">
            <a:noAutofit/>
          </a:bodyPr>
          <a:lstStyle/>
          <a:p>
            <a:endParaRPr lang="ru-RU" dirty="0"/>
          </a:p>
        </p:txBody>
      </p:sp>
      <p:sp>
        <p:nvSpPr>
          <p:cNvPr id="14" name="Picture Placeholder 13">
            <a:extLst>
              <a:ext uri="{FF2B5EF4-FFF2-40B4-BE49-F238E27FC236}">
                <a16:creationId xmlns:a16="http://schemas.microsoft.com/office/drawing/2014/main" id="{5EF72469-9CD2-4B45-9BCB-31B930A10802}"/>
              </a:ext>
            </a:extLst>
          </p:cNvPr>
          <p:cNvSpPr>
            <a:spLocks noGrp="1"/>
          </p:cNvSpPr>
          <p:nvPr>
            <p:ph type="pic" sz="quarter" idx="11"/>
          </p:nvPr>
        </p:nvSpPr>
        <p:spPr>
          <a:xfrm>
            <a:off x="4892873" y="1280018"/>
            <a:ext cx="3475895" cy="4160315"/>
          </a:xfrm>
          <a:custGeom>
            <a:avLst/>
            <a:gdLst>
              <a:gd name="connsiteX0" fmla="*/ 3880881 w 6949980"/>
              <a:gd name="connsiteY0" fmla="*/ 1882 h 8320629"/>
              <a:gd name="connsiteX1" fmla="*/ 4311510 w 6949980"/>
              <a:gd name="connsiteY1" fmla="*/ 101414 h 8320629"/>
              <a:gd name="connsiteX2" fmla="*/ 4625972 w 6949980"/>
              <a:gd name="connsiteY2" fmla="*/ 282968 h 8320629"/>
              <a:gd name="connsiteX3" fmla="*/ 4608866 w 6949980"/>
              <a:gd name="connsiteY3" fmla="*/ 320953 h 8320629"/>
              <a:gd name="connsiteX4" fmla="*/ 4755270 w 6949980"/>
              <a:gd name="connsiteY4" fmla="*/ 705975 h 8320629"/>
              <a:gd name="connsiteX5" fmla="*/ 5826394 w 6949980"/>
              <a:gd name="connsiteY5" fmla="*/ 1324389 h 8320629"/>
              <a:gd name="connsiteX6" fmla="*/ 6233034 w 6949980"/>
              <a:gd name="connsiteY6" fmla="*/ 1258667 h 8320629"/>
              <a:gd name="connsiteX7" fmla="*/ 6257378 w 6949980"/>
              <a:gd name="connsiteY7" fmla="*/ 1224861 h 8320629"/>
              <a:gd name="connsiteX8" fmla="*/ 6571841 w 6949980"/>
              <a:gd name="connsiteY8" fmla="*/ 1406416 h 8320629"/>
              <a:gd name="connsiteX9" fmla="*/ 6848565 w 6949980"/>
              <a:gd name="connsiteY9" fmla="*/ 2439167 h 8320629"/>
              <a:gd name="connsiteX10" fmla="*/ 3671220 w 6949980"/>
              <a:gd name="connsiteY10" fmla="*/ 7942491 h 8320629"/>
              <a:gd name="connsiteX11" fmla="*/ 2638469 w 6949980"/>
              <a:gd name="connsiteY11" fmla="*/ 8219215 h 8320629"/>
              <a:gd name="connsiteX12" fmla="*/ 378138 w 6949980"/>
              <a:gd name="connsiteY12" fmla="*/ 6914213 h 8320629"/>
              <a:gd name="connsiteX13" fmla="*/ 101414 w 6949980"/>
              <a:gd name="connsiteY13" fmla="*/ 5881462 h 8320629"/>
              <a:gd name="connsiteX14" fmla="*/ 3278759 w 6949980"/>
              <a:gd name="connsiteY14" fmla="*/ 378138 h 8320629"/>
              <a:gd name="connsiteX15" fmla="*/ 3880881 w 6949980"/>
              <a:gd name="connsiteY15" fmla="*/ 1882 h 832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49980" h="8320629">
                <a:moveTo>
                  <a:pt x="3880881" y="1882"/>
                </a:moveTo>
                <a:cubicBezTo>
                  <a:pt x="4026137" y="-8384"/>
                  <a:pt x="4175909" y="23124"/>
                  <a:pt x="4311510" y="101414"/>
                </a:cubicBezTo>
                <a:lnTo>
                  <a:pt x="4625972" y="282968"/>
                </a:lnTo>
                <a:lnTo>
                  <a:pt x="4608866" y="320953"/>
                </a:lnTo>
                <a:cubicBezTo>
                  <a:pt x="4560927" y="464769"/>
                  <a:pt x="4618869" y="627224"/>
                  <a:pt x="4755270" y="705975"/>
                </a:cubicBezTo>
                <a:lnTo>
                  <a:pt x="5826394" y="1324389"/>
                </a:lnTo>
                <a:cubicBezTo>
                  <a:pt x="5962795" y="1403140"/>
                  <a:pt x="6132457" y="1372091"/>
                  <a:pt x="6233034" y="1258667"/>
                </a:cubicBezTo>
                <a:lnTo>
                  <a:pt x="6257378" y="1224861"/>
                </a:lnTo>
                <a:lnTo>
                  <a:pt x="6571841" y="1406416"/>
                </a:lnTo>
                <a:cubicBezTo>
                  <a:pt x="6933443" y="1615187"/>
                  <a:pt x="7057337" y="2077565"/>
                  <a:pt x="6848565" y="2439167"/>
                </a:cubicBezTo>
                <a:lnTo>
                  <a:pt x="3671220" y="7942491"/>
                </a:lnTo>
                <a:cubicBezTo>
                  <a:pt x="3462449" y="8304093"/>
                  <a:pt x="3000071" y="8427986"/>
                  <a:pt x="2638469" y="8219215"/>
                </a:cubicBezTo>
                <a:lnTo>
                  <a:pt x="378138" y="6914213"/>
                </a:lnTo>
                <a:cubicBezTo>
                  <a:pt x="16536" y="6705442"/>
                  <a:pt x="-107357" y="6243064"/>
                  <a:pt x="101414" y="5881462"/>
                </a:cubicBezTo>
                <a:lnTo>
                  <a:pt x="3278759" y="378138"/>
                </a:lnTo>
                <a:cubicBezTo>
                  <a:pt x="3409241" y="152137"/>
                  <a:pt x="3638788" y="18991"/>
                  <a:pt x="3880881" y="1882"/>
                </a:cubicBezTo>
                <a:close/>
              </a:path>
            </a:pathLst>
          </a:custGeom>
        </p:spPr>
        <p:txBody>
          <a:bodyPr wrap="square">
            <a:noAutofit/>
          </a:bodyPr>
          <a:lstStyle/>
          <a:p>
            <a:endParaRPr lang="ru-RU" dirty="0"/>
          </a:p>
        </p:txBody>
      </p:sp>
      <p:sp>
        <p:nvSpPr>
          <p:cNvPr id="13" name="Picture Placeholder 12">
            <a:extLst>
              <a:ext uri="{FF2B5EF4-FFF2-40B4-BE49-F238E27FC236}">
                <a16:creationId xmlns:a16="http://schemas.microsoft.com/office/drawing/2014/main" id="{2E455DDD-31CE-4BFB-94FA-171714C89EC7}"/>
              </a:ext>
            </a:extLst>
          </p:cNvPr>
          <p:cNvSpPr>
            <a:spLocks noGrp="1"/>
          </p:cNvSpPr>
          <p:nvPr>
            <p:ph type="pic" sz="quarter" idx="12"/>
          </p:nvPr>
        </p:nvSpPr>
        <p:spPr>
          <a:xfrm>
            <a:off x="7914648" y="1362894"/>
            <a:ext cx="3475895" cy="4160315"/>
          </a:xfrm>
          <a:custGeom>
            <a:avLst/>
            <a:gdLst>
              <a:gd name="connsiteX0" fmla="*/ 3880882 w 6949979"/>
              <a:gd name="connsiteY0" fmla="*/ 1882 h 8320629"/>
              <a:gd name="connsiteX1" fmla="*/ 4311510 w 6949979"/>
              <a:gd name="connsiteY1" fmla="*/ 101414 h 8320629"/>
              <a:gd name="connsiteX2" fmla="*/ 4625972 w 6949979"/>
              <a:gd name="connsiteY2" fmla="*/ 282968 h 8320629"/>
              <a:gd name="connsiteX3" fmla="*/ 4608866 w 6949979"/>
              <a:gd name="connsiteY3" fmla="*/ 320953 h 8320629"/>
              <a:gd name="connsiteX4" fmla="*/ 4755270 w 6949979"/>
              <a:gd name="connsiteY4" fmla="*/ 705975 h 8320629"/>
              <a:gd name="connsiteX5" fmla="*/ 5826394 w 6949979"/>
              <a:gd name="connsiteY5" fmla="*/ 1324389 h 8320629"/>
              <a:gd name="connsiteX6" fmla="*/ 6233034 w 6949979"/>
              <a:gd name="connsiteY6" fmla="*/ 1258667 h 8320629"/>
              <a:gd name="connsiteX7" fmla="*/ 6257378 w 6949979"/>
              <a:gd name="connsiteY7" fmla="*/ 1224861 h 8320629"/>
              <a:gd name="connsiteX8" fmla="*/ 6571840 w 6949979"/>
              <a:gd name="connsiteY8" fmla="*/ 1406416 h 8320629"/>
              <a:gd name="connsiteX9" fmla="*/ 6848566 w 6949979"/>
              <a:gd name="connsiteY9" fmla="*/ 2439167 h 8320629"/>
              <a:gd name="connsiteX10" fmla="*/ 3671220 w 6949979"/>
              <a:gd name="connsiteY10" fmla="*/ 7942491 h 8320629"/>
              <a:gd name="connsiteX11" fmla="*/ 2638470 w 6949979"/>
              <a:gd name="connsiteY11" fmla="*/ 8219215 h 8320629"/>
              <a:gd name="connsiteX12" fmla="*/ 378138 w 6949979"/>
              <a:gd name="connsiteY12" fmla="*/ 6914213 h 8320629"/>
              <a:gd name="connsiteX13" fmla="*/ 101414 w 6949979"/>
              <a:gd name="connsiteY13" fmla="*/ 5881462 h 8320629"/>
              <a:gd name="connsiteX14" fmla="*/ 3278760 w 6949979"/>
              <a:gd name="connsiteY14" fmla="*/ 378138 h 8320629"/>
              <a:gd name="connsiteX15" fmla="*/ 3880882 w 6949979"/>
              <a:gd name="connsiteY15" fmla="*/ 1882 h 832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49979" h="8320629">
                <a:moveTo>
                  <a:pt x="3880882" y="1882"/>
                </a:moveTo>
                <a:cubicBezTo>
                  <a:pt x="4026136" y="-8384"/>
                  <a:pt x="4175910" y="23124"/>
                  <a:pt x="4311510" y="101414"/>
                </a:cubicBezTo>
                <a:lnTo>
                  <a:pt x="4625972" y="282968"/>
                </a:lnTo>
                <a:lnTo>
                  <a:pt x="4608866" y="320953"/>
                </a:lnTo>
                <a:cubicBezTo>
                  <a:pt x="4560928" y="464769"/>
                  <a:pt x="4618868" y="627224"/>
                  <a:pt x="4755270" y="705975"/>
                </a:cubicBezTo>
                <a:lnTo>
                  <a:pt x="5826394" y="1324389"/>
                </a:lnTo>
                <a:cubicBezTo>
                  <a:pt x="5962794" y="1403140"/>
                  <a:pt x="6132456" y="1372091"/>
                  <a:pt x="6233034" y="1258667"/>
                </a:cubicBezTo>
                <a:lnTo>
                  <a:pt x="6257378" y="1224861"/>
                </a:lnTo>
                <a:lnTo>
                  <a:pt x="6571840" y="1406416"/>
                </a:lnTo>
                <a:cubicBezTo>
                  <a:pt x="6933442" y="1615187"/>
                  <a:pt x="7057336" y="2077565"/>
                  <a:pt x="6848566" y="2439167"/>
                </a:cubicBezTo>
                <a:lnTo>
                  <a:pt x="3671220" y="7942491"/>
                </a:lnTo>
                <a:cubicBezTo>
                  <a:pt x="3462448" y="8304093"/>
                  <a:pt x="3000072" y="8427986"/>
                  <a:pt x="2638470" y="8219215"/>
                </a:cubicBezTo>
                <a:lnTo>
                  <a:pt x="378138" y="6914213"/>
                </a:lnTo>
                <a:cubicBezTo>
                  <a:pt x="16536" y="6705442"/>
                  <a:pt x="-107357" y="6243064"/>
                  <a:pt x="101414" y="5881462"/>
                </a:cubicBezTo>
                <a:lnTo>
                  <a:pt x="3278760" y="378138"/>
                </a:lnTo>
                <a:cubicBezTo>
                  <a:pt x="3409242" y="152137"/>
                  <a:pt x="3638788" y="18991"/>
                  <a:pt x="3880882" y="1882"/>
                </a:cubicBezTo>
                <a:close/>
              </a:path>
            </a:pathLst>
          </a:custGeom>
        </p:spPr>
        <p:txBody>
          <a:bodyPr wrap="square">
            <a:noAutofit/>
          </a:bodyPr>
          <a:lstStyle/>
          <a:p>
            <a:endParaRPr lang="ru-RU"/>
          </a:p>
        </p:txBody>
      </p:sp>
      <p:sp>
        <p:nvSpPr>
          <p:cNvPr id="12" name="Picture Placeholder 11">
            <a:extLst>
              <a:ext uri="{FF2B5EF4-FFF2-40B4-BE49-F238E27FC236}">
                <a16:creationId xmlns:a16="http://schemas.microsoft.com/office/drawing/2014/main" id="{D2A389EB-1CD0-4190-BD6B-0EC0F0014ED6}"/>
              </a:ext>
            </a:extLst>
          </p:cNvPr>
          <p:cNvSpPr>
            <a:spLocks noGrp="1"/>
          </p:cNvSpPr>
          <p:nvPr>
            <p:ph type="pic" sz="quarter" idx="13"/>
          </p:nvPr>
        </p:nvSpPr>
        <p:spPr>
          <a:xfrm>
            <a:off x="5659172" y="5248752"/>
            <a:ext cx="3475895" cy="4160315"/>
          </a:xfrm>
          <a:custGeom>
            <a:avLst/>
            <a:gdLst>
              <a:gd name="connsiteX0" fmla="*/ 3880881 w 6949980"/>
              <a:gd name="connsiteY0" fmla="*/ 1882 h 8320629"/>
              <a:gd name="connsiteX1" fmla="*/ 4311510 w 6949980"/>
              <a:gd name="connsiteY1" fmla="*/ 101414 h 8320629"/>
              <a:gd name="connsiteX2" fmla="*/ 4625972 w 6949980"/>
              <a:gd name="connsiteY2" fmla="*/ 282968 h 8320629"/>
              <a:gd name="connsiteX3" fmla="*/ 4608866 w 6949980"/>
              <a:gd name="connsiteY3" fmla="*/ 320953 h 8320629"/>
              <a:gd name="connsiteX4" fmla="*/ 4755270 w 6949980"/>
              <a:gd name="connsiteY4" fmla="*/ 705975 h 8320629"/>
              <a:gd name="connsiteX5" fmla="*/ 5826395 w 6949980"/>
              <a:gd name="connsiteY5" fmla="*/ 1324389 h 8320629"/>
              <a:gd name="connsiteX6" fmla="*/ 6233035 w 6949980"/>
              <a:gd name="connsiteY6" fmla="*/ 1258667 h 8320629"/>
              <a:gd name="connsiteX7" fmla="*/ 6257379 w 6949980"/>
              <a:gd name="connsiteY7" fmla="*/ 1224861 h 8320629"/>
              <a:gd name="connsiteX8" fmla="*/ 6571841 w 6949980"/>
              <a:gd name="connsiteY8" fmla="*/ 1406416 h 8320629"/>
              <a:gd name="connsiteX9" fmla="*/ 6848565 w 6949980"/>
              <a:gd name="connsiteY9" fmla="*/ 2439167 h 8320629"/>
              <a:gd name="connsiteX10" fmla="*/ 3671220 w 6949980"/>
              <a:gd name="connsiteY10" fmla="*/ 7942490 h 8320629"/>
              <a:gd name="connsiteX11" fmla="*/ 2638469 w 6949980"/>
              <a:gd name="connsiteY11" fmla="*/ 8219216 h 8320629"/>
              <a:gd name="connsiteX12" fmla="*/ 378138 w 6949980"/>
              <a:gd name="connsiteY12" fmla="*/ 6914212 h 8320629"/>
              <a:gd name="connsiteX13" fmla="*/ 101414 w 6949980"/>
              <a:gd name="connsiteY13" fmla="*/ 5881462 h 8320629"/>
              <a:gd name="connsiteX14" fmla="*/ 3278759 w 6949980"/>
              <a:gd name="connsiteY14" fmla="*/ 378138 h 8320629"/>
              <a:gd name="connsiteX15" fmla="*/ 3880881 w 6949980"/>
              <a:gd name="connsiteY15" fmla="*/ 1882 h 832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49980" h="8320629">
                <a:moveTo>
                  <a:pt x="3880881" y="1882"/>
                </a:moveTo>
                <a:cubicBezTo>
                  <a:pt x="4026137" y="-8383"/>
                  <a:pt x="4175909" y="23125"/>
                  <a:pt x="4311510" y="101414"/>
                </a:cubicBezTo>
                <a:lnTo>
                  <a:pt x="4625972" y="282968"/>
                </a:lnTo>
                <a:lnTo>
                  <a:pt x="4608866" y="320953"/>
                </a:lnTo>
                <a:cubicBezTo>
                  <a:pt x="4560927" y="464768"/>
                  <a:pt x="4618869" y="627224"/>
                  <a:pt x="4755270" y="705975"/>
                </a:cubicBezTo>
                <a:lnTo>
                  <a:pt x="5826395" y="1324389"/>
                </a:lnTo>
                <a:cubicBezTo>
                  <a:pt x="5962795" y="1403140"/>
                  <a:pt x="6132457" y="1372091"/>
                  <a:pt x="6233035" y="1258667"/>
                </a:cubicBezTo>
                <a:lnTo>
                  <a:pt x="6257379" y="1224861"/>
                </a:lnTo>
                <a:lnTo>
                  <a:pt x="6571841" y="1406416"/>
                </a:lnTo>
                <a:cubicBezTo>
                  <a:pt x="6933443" y="1615187"/>
                  <a:pt x="7057337" y="2077565"/>
                  <a:pt x="6848565" y="2439167"/>
                </a:cubicBezTo>
                <a:lnTo>
                  <a:pt x="3671220" y="7942490"/>
                </a:lnTo>
                <a:cubicBezTo>
                  <a:pt x="3462449" y="8304092"/>
                  <a:pt x="3000071" y="8427986"/>
                  <a:pt x="2638469" y="8219216"/>
                </a:cubicBezTo>
                <a:lnTo>
                  <a:pt x="378138" y="6914212"/>
                </a:lnTo>
                <a:cubicBezTo>
                  <a:pt x="16536" y="6705442"/>
                  <a:pt x="-107357" y="6243064"/>
                  <a:pt x="101414" y="5881462"/>
                </a:cubicBezTo>
                <a:lnTo>
                  <a:pt x="3278759" y="378138"/>
                </a:lnTo>
                <a:cubicBezTo>
                  <a:pt x="3409241" y="152137"/>
                  <a:pt x="3638788" y="18991"/>
                  <a:pt x="3880881" y="1882"/>
                </a:cubicBezTo>
                <a:close/>
              </a:path>
            </a:pathLst>
          </a:custGeom>
        </p:spPr>
        <p:txBody>
          <a:bodyPr wrap="square">
            <a:noAutofit/>
          </a:bodyPr>
          <a:lstStyle/>
          <a:p>
            <a:endParaRPr lang="ru-RU"/>
          </a:p>
        </p:txBody>
      </p:sp>
    </p:spTree>
    <p:extLst>
      <p:ext uri="{BB962C8B-B14F-4D97-AF65-F5344CB8AC3E}">
        <p14:creationId xmlns:p14="http://schemas.microsoft.com/office/powerpoint/2010/main" val="605136711"/>
      </p:ext>
    </p:extLst>
  </p:cSld>
  <p:clrMapOvr>
    <a:masterClrMapping/>
  </p:clrMapOvr>
  <p:transition spd="slow" advClick="0" advTm="1000">
    <p:push/>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lide #49">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0DFF4FD2-D304-4923-8506-4E8926D40121}"/>
              </a:ext>
            </a:extLst>
          </p:cNvPr>
          <p:cNvSpPr>
            <a:spLocks noGrp="1"/>
          </p:cNvSpPr>
          <p:nvPr>
            <p:ph type="pic" sz="quarter" idx="10"/>
          </p:nvPr>
        </p:nvSpPr>
        <p:spPr>
          <a:xfrm>
            <a:off x="9677462" y="-611"/>
            <a:ext cx="2514538" cy="6858611"/>
          </a:xfrm>
          <a:prstGeom prst="rect">
            <a:avLst/>
          </a:prstGeom>
        </p:spPr>
        <p:txBody>
          <a:bodyPr/>
          <a:lstStyle/>
          <a:p>
            <a:endParaRPr lang="ru-RU"/>
          </a:p>
        </p:txBody>
      </p:sp>
    </p:spTree>
    <p:extLst>
      <p:ext uri="{BB962C8B-B14F-4D97-AF65-F5344CB8AC3E}">
        <p14:creationId xmlns:p14="http://schemas.microsoft.com/office/powerpoint/2010/main" val="860213517"/>
      </p:ext>
    </p:extLst>
  </p:cSld>
  <p:clrMapOvr>
    <a:masterClrMapping/>
  </p:clrMapOvr>
  <p:transition spd="slow" advClick="0" advTm="1000">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5">
    <p:spTree>
      <p:nvGrpSpPr>
        <p:cNvPr id="1" name=""/>
        <p:cNvGrpSpPr/>
        <p:nvPr/>
      </p:nvGrpSpPr>
      <p:grpSpPr>
        <a:xfrm>
          <a:off x="0" y="0"/>
          <a:ext cx="0" cy="0"/>
          <a:chOff x="0" y="0"/>
          <a:chExt cx="0" cy="0"/>
        </a:xfrm>
      </p:grpSpPr>
      <p:sp>
        <p:nvSpPr>
          <p:cNvPr id="13" name="Picture Placeholder 32">
            <a:extLst>
              <a:ext uri="{FF2B5EF4-FFF2-40B4-BE49-F238E27FC236}">
                <a16:creationId xmlns:a16="http://schemas.microsoft.com/office/drawing/2014/main" id="{44274E02-A0B1-4AD9-BFA6-112ACF4588DA}"/>
              </a:ext>
            </a:extLst>
          </p:cNvPr>
          <p:cNvSpPr>
            <a:spLocks noGrp="1"/>
          </p:cNvSpPr>
          <p:nvPr>
            <p:ph type="pic" sz="quarter" idx="11"/>
          </p:nvPr>
        </p:nvSpPr>
        <p:spPr>
          <a:xfrm>
            <a:off x="5486123" y="2813140"/>
            <a:ext cx="1219518" cy="1219200"/>
          </a:xfrm>
          <a:prstGeom prst="ellipse">
            <a:avLst/>
          </a:prstGeom>
        </p:spPr>
        <p:txBody>
          <a:bodyPr/>
          <a:lstStyle>
            <a:lvl1pPr>
              <a:defRPr sz="1000"/>
            </a:lvl1pPr>
          </a:lstStyle>
          <a:p>
            <a:endParaRPr lang="ru-RU"/>
          </a:p>
        </p:txBody>
      </p:sp>
      <p:sp>
        <p:nvSpPr>
          <p:cNvPr id="14" name="Picture Placeholder 32">
            <a:extLst>
              <a:ext uri="{FF2B5EF4-FFF2-40B4-BE49-F238E27FC236}">
                <a16:creationId xmlns:a16="http://schemas.microsoft.com/office/drawing/2014/main" id="{8725AAE5-237A-4C83-B889-356BBB437D6A}"/>
              </a:ext>
            </a:extLst>
          </p:cNvPr>
          <p:cNvSpPr>
            <a:spLocks noGrp="1"/>
          </p:cNvSpPr>
          <p:nvPr>
            <p:ph type="pic" sz="quarter" idx="12"/>
          </p:nvPr>
        </p:nvSpPr>
        <p:spPr>
          <a:xfrm>
            <a:off x="7642666" y="2813140"/>
            <a:ext cx="1219518" cy="1219200"/>
          </a:xfrm>
          <a:prstGeom prst="ellipse">
            <a:avLst/>
          </a:prstGeom>
        </p:spPr>
        <p:txBody>
          <a:bodyPr/>
          <a:lstStyle>
            <a:lvl1pPr>
              <a:defRPr sz="1000"/>
            </a:lvl1pPr>
          </a:lstStyle>
          <a:p>
            <a:endParaRPr lang="ru-RU"/>
          </a:p>
        </p:txBody>
      </p:sp>
      <p:sp>
        <p:nvSpPr>
          <p:cNvPr id="15" name="Picture Placeholder 32">
            <a:extLst>
              <a:ext uri="{FF2B5EF4-FFF2-40B4-BE49-F238E27FC236}">
                <a16:creationId xmlns:a16="http://schemas.microsoft.com/office/drawing/2014/main" id="{017CDDBD-3E16-4971-B823-32C03B514EC3}"/>
              </a:ext>
            </a:extLst>
          </p:cNvPr>
          <p:cNvSpPr>
            <a:spLocks noGrp="1"/>
          </p:cNvSpPr>
          <p:nvPr>
            <p:ph type="pic" sz="quarter" idx="13"/>
          </p:nvPr>
        </p:nvSpPr>
        <p:spPr>
          <a:xfrm>
            <a:off x="9799209" y="2813140"/>
            <a:ext cx="1219518" cy="1219200"/>
          </a:xfrm>
          <a:prstGeom prst="ellipse">
            <a:avLst/>
          </a:prstGeom>
        </p:spPr>
        <p:txBody>
          <a:bodyPr/>
          <a:lstStyle>
            <a:lvl1pPr>
              <a:defRPr sz="1000"/>
            </a:lvl1pPr>
          </a:lstStyle>
          <a:p>
            <a:endParaRPr lang="ru-RU"/>
          </a:p>
        </p:txBody>
      </p:sp>
      <p:sp>
        <p:nvSpPr>
          <p:cNvPr id="12" name="Picture Placeholder 11">
            <a:extLst>
              <a:ext uri="{FF2B5EF4-FFF2-40B4-BE49-F238E27FC236}">
                <a16:creationId xmlns:a16="http://schemas.microsoft.com/office/drawing/2014/main" id="{2D9B7B11-49BB-42F9-B1C0-1E0FF8C60E83}"/>
              </a:ext>
            </a:extLst>
          </p:cNvPr>
          <p:cNvSpPr>
            <a:spLocks noGrp="1"/>
          </p:cNvSpPr>
          <p:nvPr>
            <p:ph type="pic" sz="quarter" idx="10"/>
          </p:nvPr>
        </p:nvSpPr>
        <p:spPr>
          <a:xfrm>
            <a:off x="989269" y="2981325"/>
            <a:ext cx="3170751" cy="2962275"/>
          </a:xfrm>
          <a:prstGeom prst="rect">
            <a:avLst/>
          </a:prstGeom>
        </p:spPr>
        <p:txBody>
          <a:bodyPr/>
          <a:lstStyle/>
          <a:p>
            <a:endParaRPr lang="ru-RU"/>
          </a:p>
        </p:txBody>
      </p:sp>
    </p:spTree>
    <p:extLst>
      <p:ext uri="{BB962C8B-B14F-4D97-AF65-F5344CB8AC3E}">
        <p14:creationId xmlns:p14="http://schemas.microsoft.com/office/powerpoint/2010/main" val="4063992035"/>
      </p:ext>
    </p:extLst>
  </p:cSld>
  <p:clrMapOvr>
    <a:masterClrMapping/>
  </p:clrMapOvr>
  <p:transition spd="slow" advClick="0" advTm="1000">
    <p:push/>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lide #50">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9BBE9B2-B413-4373-9B18-853EDBBEBC7F}"/>
              </a:ext>
            </a:extLst>
          </p:cNvPr>
          <p:cNvSpPr>
            <a:spLocks noGrp="1"/>
          </p:cNvSpPr>
          <p:nvPr>
            <p:ph type="pic" sz="quarter" idx="10"/>
          </p:nvPr>
        </p:nvSpPr>
        <p:spPr>
          <a:xfrm>
            <a:off x="0" y="0"/>
            <a:ext cx="12192000" cy="4291807"/>
          </a:xfrm>
          <a:prstGeom prst="rect">
            <a:avLst/>
          </a:prstGeom>
        </p:spPr>
        <p:txBody>
          <a:bodyPr/>
          <a:lstStyle/>
          <a:p>
            <a:endParaRPr lang="ru-RU"/>
          </a:p>
        </p:txBody>
      </p:sp>
    </p:spTree>
    <p:extLst>
      <p:ext uri="{BB962C8B-B14F-4D97-AF65-F5344CB8AC3E}">
        <p14:creationId xmlns:p14="http://schemas.microsoft.com/office/powerpoint/2010/main" val="731805984"/>
      </p:ext>
    </p:extLst>
  </p:cSld>
  <p:clrMapOvr>
    <a:masterClrMapping/>
  </p:clrMapOvr>
  <p:transition spd="slow" advClick="0" advTm="1000">
    <p:push/>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lide #5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00F79C9-8F31-4CE8-B03B-B5D5ACBEE36D}"/>
              </a:ext>
            </a:extLst>
          </p:cNvPr>
          <p:cNvSpPr>
            <a:spLocks noGrp="1"/>
          </p:cNvSpPr>
          <p:nvPr>
            <p:ph type="pic" sz="quarter" idx="10"/>
          </p:nvPr>
        </p:nvSpPr>
        <p:spPr>
          <a:xfrm>
            <a:off x="0" y="0"/>
            <a:ext cx="12192000" cy="6858000"/>
          </a:xfrm>
          <a:prstGeom prst="rect">
            <a:avLst/>
          </a:prstGeom>
        </p:spPr>
        <p:txBody>
          <a:bodyPr/>
          <a:lstStyle/>
          <a:p>
            <a:endParaRPr lang="ru-RU"/>
          </a:p>
        </p:txBody>
      </p:sp>
    </p:spTree>
    <p:extLst>
      <p:ext uri="{BB962C8B-B14F-4D97-AF65-F5344CB8AC3E}">
        <p14:creationId xmlns:p14="http://schemas.microsoft.com/office/powerpoint/2010/main" val="169382160"/>
      </p:ext>
    </p:extLst>
  </p:cSld>
  <p:clrMapOvr>
    <a:masterClrMapping/>
  </p:clrMapOvr>
  <p:transition spd="slow" advClick="0" advTm="1000">
    <p:push/>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lide #5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D29F397-322C-44FC-8E8E-3224515FD2D1}"/>
              </a:ext>
            </a:extLst>
          </p:cNvPr>
          <p:cNvSpPr>
            <a:spLocks noGrp="1"/>
          </p:cNvSpPr>
          <p:nvPr>
            <p:ph type="pic" sz="quarter" idx="10"/>
          </p:nvPr>
        </p:nvSpPr>
        <p:spPr>
          <a:xfrm>
            <a:off x="5414069" y="0"/>
            <a:ext cx="3407764" cy="6858000"/>
          </a:xfrm>
          <a:prstGeom prst="rect">
            <a:avLst/>
          </a:prstGeom>
        </p:spPr>
        <p:txBody>
          <a:bodyPr/>
          <a:lstStyle/>
          <a:p>
            <a:endParaRPr lang="ru-RU"/>
          </a:p>
        </p:txBody>
      </p:sp>
    </p:spTree>
    <p:extLst>
      <p:ext uri="{BB962C8B-B14F-4D97-AF65-F5344CB8AC3E}">
        <p14:creationId xmlns:p14="http://schemas.microsoft.com/office/powerpoint/2010/main" val="31946080"/>
      </p:ext>
    </p:extLst>
  </p:cSld>
  <p:clrMapOvr>
    <a:masterClrMapping/>
  </p:clrMapOvr>
  <p:transition spd="slow" advClick="0" advTm="1000">
    <p:push/>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lide #53">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7036677"/>
      </p:ext>
    </p:extLst>
  </p:cSld>
  <p:clrMapOvr>
    <a:masterClrMapping/>
  </p:clrMapOvr>
  <p:transition spd="slow" advClick="0" advTm="1000">
    <p:push/>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8274444-2B29-4CF0-A3F1-96C43AB794F9}"/>
              </a:ext>
            </a:extLst>
          </p:cNvPr>
          <p:cNvSpPr>
            <a:spLocks noGrp="1"/>
          </p:cNvSpPr>
          <p:nvPr>
            <p:ph type="pic" sz="quarter" idx="10"/>
          </p:nvPr>
        </p:nvSpPr>
        <p:spPr>
          <a:xfrm>
            <a:off x="0" y="0"/>
            <a:ext cx="12192000" cy="4925961"/>
          </a:xfrm>
          <a:prstGeom prst="rect">
            <a:avLst/>
          </a:prstGeom>
        </p:spPr>
        <p:txBody>
          <a:bodyPr/>
          <a:lstStyle/>
          <a:p>
            <a:endParaRPr lang="ru-RU"/>
          </a:p>
        </p:txBody>
      </p:sp>
    </p:spTree>
    <p:extLst>
      <p:ext uri="{BB962C8B-B14F-4D97-AF65-F5344CB8AC3E}">
        <p14:creationId xmlns:p14="http://schemas.microsoft.com/office/powerpoint/2010/main" val="2912062659"/>
      </p:ext>
    </p:extLst>
  </p:cSld>
  <p:clrMapOvr>
    <a:masterClrMapping/>
  </p:clrMapOvr>
  <p:transition spd="slow" advClick="0" advTm="1000">
    <p:push/>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lide #55">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312311"/>
      </p:ext>
    </p:extLst>
  </p:cSld>
  <p:clrMapOvr>
    <a:masterClrMapping/>
  </p:clrMapOvr>
  <p:transition spd="slow" advClick="0" advTm="1000">
    <p:push/>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lide #5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10A8794-65C5-43FF-96AB-3F5565950D07}"/>
              </a:ext>
            </a:extLst>
          </p:cNvPr>
          <p:cNvSpPr>
            <a:spLocks noGrp="1"/>
          </p:cNvSpPr>
          <p:nvPr>
            <p:ph type="pic" sz="quarter" idx="10"/>
          </p:nvPr>
        </p:nvSpPr>
        <p:spPr>
          <a:xfrm>
            <a:off x="4883266" y="3337472"/>
            <a:ext cx="2980210" cy="2979456"/>
          </a:xfrm>
          <a:prstGeom prst="ellipse">
            <a:avLst/>
          </a:prstGeom>
        </p:spPr>
        <p:txBody>
          <a:bodyPr/>
          <a:lstStyle/>
          <a:p>
            <a:endParaRPr lang="ru-RU"/>
          </a:p>
        </p:txBody>
      </p:sp>
    </p:spTree>
    <p:extLst>
      <p:ext uri="{BB962C8B-B14F-4D97-AF65-F5344CB8AC3E}">
        <p14:creationId xmlns:p14="http://schemas.microsoft.com/office/powerpoint/2010/main" val="1756926759"/>
      </p:ext>
    </p:extLst>
  </p:cSld>
  <p:clrMapOvr>
    <a:masterClrMapping/>
  </p:clrMapOvr>
  <p:transition spd="slow" advClick="0" advTm="1000">
    <p:push/>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lide #57">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3291901"/>
      </p:ext>
    </p:extLst>
  </p:cSld>
  <p:clrMapOvr>
    <a:masterClrMapping/>
  </p:clrMapOvr>
  <p:transition spd="slow" advClick="0" advTm="1000">
    <p:push/>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lide #58">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4201987"/>
      </p:ext>
    </p:extLst>
  </p:cSld>
  <p:clrMapOvr>
    <a:masterClrMapping/>
  </p:clrMapOvr>
  <p:transition spd="slow" advClick="0" advTm="1000">
    <p:push/>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lide #59">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5FBE2C-7C9B-4BD2-828C-ED40D1384C35}"/>
              </a:ext>
            </a:extLst>
          </p:cNvPr>
          <p:cNvSpPr>
            <a:spLocks noGrp="1"/>
          </p:cNvSpPr>
          <p:nvPr>
            <p:ph type="pic" sz="quarter" idx="10"/>
          </p:nvPr>
        </p:nvSpPr>
        <p:spPr>
          <a:xfrm>
            <a:off x="672280" y="1585183"/>
            <a:ext cx="3688595" cy="3687634"/>
          </a:xfrm>
          <a:prstGeom prst="ellipse">
            <a:avLst/>
          </a:prstGeom>
        </p:spPr>
        <p:txBody>
          <a:bodyPr/>
          <a:lstStyle/>
          <a:p>
            <a:endParaRPr lang="ru-RU"/>
          </a:p>
        </p:txBody>
      </p:sp>
    </p:spTree>
    <p:extLst>
      <p:ext uri="{BB962C8B-B14F-4D97-AF65-F5344CB8AC3E}">
        <p14:creationId xmlns:p14="http://schemas.microsoft.com/office/powerpoint/2010/main" val="1258995542"/>
      </p:ext>
    </p:extLst>
  </p:cSld>
  <p:clrMapOvr>
    <a:masterClrMapping/>
  </p:clrMapOvr>
  <p:transition spd="slow" advClick="0" advTm="1000">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A588759-8D1E-4AA0-AA81-6CFEECAE55A5}"/>
              </a:ext>
            </a:extLst>
          </p:cNvPr>
          <p:cNvSpPr>
            <a:spLocks noGrp="1"/>
          </p:cNvSpPr>
          <p:nvPr>
            <p:ph type="pic" sz="quarter" idx="10"/>
          </p:nvPr>
        </p:nvSpPr>
        <p:spPr>
          <a:xfrm>
            <a:off x="7007309" y="952500"/>
            <a:ext cx="4202567" cy="4991100"/>
          </a:xfrm>
          <a:prstGeom prst="rect">
            <a:avLst/>
          </a:prstGeom>
        </p:spPr>
        <p:txBody>
          <a:bodyPr/>
          <a:lstStyle/>
          <a:p>
            <a:endParaRPr lang="ru-RU"/>
          </a:p>
        </p:txBody>
      </p:sp>
    </p:spTree>
    <p:extLst>
      <p:ext uri="{BB962C8B-B14F-4D97-AF65-F5344CB8AC3E}">
        <p14:creationId xmlns:p14="http://schemas.microsoft.com/office/powerpoint/2010/main" val="969087410"/>
      </p:ext>
    </p:extLst>
  </p:cSld>
  <p:clrMapOvr>
    <a:masterClrMapping/>
  </p:clrMapOvr>
  <p:transition spd="slow" advClick="0" advTm="1000">
    <p:push/>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lide #60">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87FEDC8-BCDE-4A06-881C-AFE6259E9E2F}"/>
              </a:ext>
            </a:extLst>
          </p:cNvPr>
          <p:cNvSpPr>
            <a:spLocks noGrp="1"/>
          </p:cNvSpPr>
          <p:nvPr>
            <p:ph type="pic" sz="quarter" idx="10"/>
          </p:nvPr>
        </p:nvSpPr>
        <p:spPr>
          <a:xfrm>
            <a:off x="5252312" y="2676828"/>
            <a:ext cx="3555760" cy="3554835"/>
          </a:xfrm>
          <a:custGeom>
            <a:avLst/>
            <a:gdLst>
              <a:gd name="connsiteX0" fmla="*/ 3554835 w 7109669"/>
              <a:gd name="connsiteY0" fmla="*/ 0 h 7109670"/>
              <a:gd name="connsiteX1" fmla="*/ 7109669 w 7109669"/>
              <a:gd name="connsiteY1" fmla="*/ 3554835 h 7109670"/>
              <a:gd name="connsiteX2" fmla="*/ 3554835 w 7109669"/>
              <a:gd name="connsiteY2" fmla="*/ 7109670 h 7109670"/>
              <a:gd name="connsiteX3" fmla="*/ 0 w 7109669"/>
              <a:gd name="connsiteY3" fmla="*/ 3554835 h 7109670"/>
              <a:gd name="connsiteX4" fmla="*/ 3554835 w 7109669"/>
              <a:gd name="connsiteY4" fmla="*/ 0 h 7109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9669" h="7109670">
                <a:moveTo>
                  <a:pt x="3554835" y="0"/>
                </a:moveTo>
                <a:cubicBezTo>
                  <a:pt x="5518116" y="0"/>
                  <a:pt x="7109669" y="1591554"/>
                  <a:pt x="7109669" y="3554835"/>
                </a:cubicBezTo>
                <a:cubicBezTo>
                  <a:pt x="7109669" y="5518116"/>
                  <a:pt x="5518116" y="7109670"/>
                  <a:pt x="3554835" y="7109670"/>
                </a:cubicBezTo>
                <a:cubicBezTo>
                  <a:pt x="1591554" y="7109670"/>
                  <a:pt x="0" y="5518116"/>
                  <a:pt x="0" y="3554835"/>
                </a:cubicBezTo>
                <a:cubicBezTo>
                  <a:pt x="0" y="1591554"/>
                  <a:pt x="1591554" y="0"/>
                  <a:pt x="3554835" y="0"/>
                </a:cubicBezTo>
                <a:close/>
              </a:path>
            </a:pathLst>
          </a:custGeom>
        </p:spPr>
        <p:txBody>
          <a:bodyPr wrap="square">
            <a:noAutofit/>
          </a:bodyPr>
          <a:lstStyle/>
          <a:p>
            <a:endParaRPr lang="ru-RU"/>
          </a:p>
        </p:txBody>
      </p:sp>
    </p:spTree>
    <p:extLst>
      <p:ext uri="{BB962C8B-B14F-4D97-AF65-F5344CB8AC3E}">
        <p14:creationId xmlns:p14="http://schemas.microsoft.com/office/powerpoint/2010/main" val="1336147280"/>
      </p:ext>
    </p:extLst>
  </p:cSld>
  <p:clrMapOvr>
    <a:masterClrMapping/>
  </p:clrMapOvr>
  <p:transition spd="slow" advClick="0" advTm="1000">
    <p:push/>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lide #6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BB69256-AB09-464E-8773-4070422F2D6D}"/>
              </a:ext>
            </a:extLst>
          </p:cNvPr>
          <p:cNvSpPr>
            <a:spLocks noGrp="1"/>
          </p:cNvSpPr>
          <p:nvPr>
            <p:ph type="pic" sz="quarter" idx="10"/>
          </p:nvPr>
        </p:nvSpPr>
        <p:spPr>
          <a:xfrm>
            <a:off x="6298976" y="1607063"/>
            <a:ext cx="4186325" cy="4185235"/>
          </a:xfrm>
          <a:custGeom>
            <a:avLst/>
            <a:gdLst>
              <a:gd name="connsiteX0" fmla="*/ 4185234 w 8370469"/>
              <a:gd name="connsiteY0" fmla="*/ 0 h 8370470"/>
              <a:gd name="connsiteX1" fmla="*/ 4733288 w 8370469"/>
              <a:gd name="connsiteY1" fmla="*/ 227012 h 8370470"/>
              <a:gd name="connsiteX2" fmla="*/ 8143458 w 8370469"/>
              <a:gd name="connsiteY2" fmla="*/ 3637182 h 8370470"/>
              <a:gd name="connsiteX3" fmla="*/ 8143458 w 8370469"/>
              <a:gd name="connsiteY3" fmla="*/ 4733289 h 8370470"/>
              <a:gd name="connsiteX4" fmla="*/ 4733288 w 8370469"/>
              <a:gd name="connsiteY4" fmla="*/ 8143459 h 8370470"/>
              <a:gd name="connsiteX5" fmla="*/ 3637181 w 8370469"/>
              <a:gd name="connsiteY5" fmla="*/ 8143459 h 8370470"/>
              <a:gd name="connsiteX6" fmla="*/ 227011 w 8370469"/>
              <a:gd name="connsiteY6" fmla="*/ 4733289 h 8370470"/>
              <a:gd name="connsiteX7" fmla="*/ 227011 w 8370469"/>
              <a:gd name="connsiteY7" fmla="*/ 3637182 h 8370470"/>
              <a:gd name="connsiteX8" fmla="*/ 3637181 w 8370469"/>
              <a:gd name="connsiteY8" fmla="*/ 227012 h 8370470"/>
              <a:gd name="connsiteX9" fmla="*/ 4185234 w 8370469"/>
              <a:gd name="connsiteY9" fmla="*/ 0 h 837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70469" h="8370470">
                <a:moveTo>
                  <a:pt x="4185234" y="0"/>
                </a:moveTo>
                <a:cubicBezTo>
                  <a:pt x="4383590" y="0"/>
                  <a:pt x="4581946" y="75671"/>
                  <a:pt x="4733288" y="227012"/>
                </a:cubicBezTo>
                <a:lnTo>
                  <a:pt x="8143458" y="3637182"/>
                </a:lnTo>
                <a:cubicBezTo>
                  <a:pt x="8446140" y="3939864"/>
                  <a:pt x="8446140" y="4430607"/>
                  <a:pt x="8143458" y="4733289"/>
                </a:cubicBezTo>
                <a:lnTo>
                  <a:pt x="4733288" y="8143459"/>
                </a:lnTo>
                <a:cubicBezTo>
                  <a:pt x="4430606" y="8446141"/>
                  <a:pt x="3939863" y="8446141"/>
                  <a:pt x="3637181" y="8143459"/>
                </a:cubicBezTo>
                <a:lnTo>
                  <a:pt x="227011" y="4733289"/>
                </a:lnTo>
                <a:cubicBezTo>
                  <a:pt x="-75671" y="4430607"/>
                  <a:pt x="-75671" y="3939864"/>
                  <a:pt x="227011" y="3637182"/>
                </a:cubicBezTo>
                <a:lnTo>
                  <a:pt x="3637181" y="227012"/>
                </a:lnTo>
                <a:cubicBezTo>
                  <a:pt x="3788522" y="75671"/>
                  <a:pt x="3986878" y="0"/>
                  <a:pt x="4185234" y="0"/>
                </a:cubicBezTo>
                <a:close/>
              </a:path>
            </a:pathLst>
          </a:custGeom>
        </p:spPr>
        <p:txBody>
          <a:bodyPr wrap="square">
            <a:noAutofit/>
          </a:bodyPr>
          <a:lstStyle/>
          <a:p>
            <a:endParaRPr lang="ru-RU"/>
          </a:p>
        </p:txBody>
      </p:sp>
    </p:spTree>
    <p:extLst>
      <p:ext uri="{BB962C8B-B14F-4D97-AF65-F5344CB8AC3E}">
        <p14:creationId xmlns:p14="http://schemas.microsoft.com/office/powerpoint/2010/main" val="1456753456"/>
      </p:ext>
    </p:extLst>
  </p:cSld>
  <p:clrMapOvr>
    <a:masterClrMapping/>
  </p:clrMapOvr>
  <p:transition spd="slow" advClick="0" advTm="1000">
    <p:push/>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lide #6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917FF0A-318F-4620-8036-D294B19C0EF2}"/>
              </a:ext>
            </a:extLst>
          </p:cNvPr>
          <p:cNvSpPr>
            <a:spLocks noGrp="1"/>
          </p:cNvSpPr>
          <p:nvPr>
            <p:ph type="pic" sz="quarter" idx="10"/>
          </p:nvPr>
        </p:nvSpPr>
        <p:spPr>
          <a:xfrm>
            <a:off x="-1025793" y="-1198800"/>
            <a:ext cx="7180802" cy="7178933"/>
          </a:xfrm>
          <a:custGeom>
            <a:avLst/>
            <a:gdLst>
              <a:gd name="connsiteX0" fmla="*/ 7178931 w 14357863"/>
              <a:gd name="connsiteY0" fmla="*/ 0 h 14357865"/>
              <a:gd name="connsiteX1" fmla="*/ 8119008 w 14357863"/>
              <a:gd name="connsiteY1" fmla="*/ 389394 h 14357865"/>
              <a:gd name="connsiteX2" fmla="*/ 13968471 w 14357863"/>
              <a:gd name="connsiteY2" fmla="*/ 6238858 h 14357865"/>
              <a:gd name="connsiteX3" fmla="*/ 13968471 w 14357863"/>
              <a:gd name="connsiteY3" fmla="*/ 8119010 h 14357865"/>
              <a:gd name="connsiteX4" fmla="*/ 8119008 w 14357863"/>
              <a:gd name="connsiteY4" fmla="*/ 13968473 h 14357865"/>
              <a:gd name="connsiteX5" fmla="*/ 6238856 w 14357863"/>
              <a:gd name="connsiteY5" fmla="*/ 13968473 h 14357865"/>
              <a:gd name="connsiteX6" fmla="*/ 389392 w 14357863"/>
              <a:gd name="connsiteY6" fmla="*/ 8119010 h 14357865"/>
              <a:gd name="connsiteX7" fmla="*/ 389392 w 14357863"/>
              <a:gd name="connsiteY7" fmla="*/ 6238858 h 14357865"/>
              <a:gd name="connsiteX8" fmla="*/ 6238856 w 14357863"/>
              <a:gd name="connsiteY8" fmla="*/ 389394 h 14357865"/>
              <a:gd name="connsiteX9" fmla="*/ 7178931 w 14357863"/>
              <a:gd name="connsiteY9" fmla="*/ 0 h 14357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7863" h="14357865">
                <a:moveTo>
                  <a:pt x="7178931" y="0"/>
                </a:moveTo>
                <a:cubicBezTo>
                  <a:pt x="7519171" y="0"/>
                  <a:pt x="7859411" y="129799"/>
                  <a:pt x="8119008" y="389394"/>
                </a:cubicBezTo>
                <a:lnTo>
                  <a:pt x="13968471" y="6238858"/>
                </a:lnTo>
                <a:cubicBezTo>
                  <a:pt x="14487661" y="6758048"/>
                  <a:pt x="14487661" y="7599819"/>
                  <a:pt x="13968471" y="8119010"/>
                </a:cubicBezTo>
                <a:lnTo>
                  <a:pt x="8119008" y="13968473"/>
                </a:lnTo>
                <a:cubicBezTo>
                  <a:pt x="7599817" y="14487663"/>
                  <a:pt x="6758046" y="14487663"/>
                  <a:pt x="6238856" y="13968473"/>
                </a:cubicBezTo>
                <a:lnTo>
                  <a:pt x="389392" y="8119010"/>
                </a:lnTo>
                <a:cubicBezTo>
                  <a:pt x="-129798" y="7599819"/>
                  <a:pt x="-129798" y="6758048"/>
                  <a:pt x="389392" y="6238858"/>
                </a:cubicBezTo>
                <a:lnTo>
                  <a:pt x="6238856" y="389394"/>
                </a:lnTo>
                <a:cubicBezTo>
                  <a:pt x="6498451" y="129799"/>
                  <a:pt x="6838691" y="0"/>
                  <a:pt x="7178931" y="0"/>
                </a:cubicBezTo>
                <a:close/>
              </a:path>
            </a:pathLst>
          </a:custGeom>
        </p:spPr>
        <p:txBody>
          <a:bodyPr wrap="square">
            <a:noAutofit/>
          </a:bodyPr>
          <a:lstStyle/>
          <a:p>
            <a:endParaRPr lang="ru-RU"/>
          </a:p>
        </p:txBody>
      </p:sp>
    </p:spTree>
    <p:extLst>
      <p:ext uri="{BB962C8B-B14F-4D97-AF65-F5344CB8AC3E}">
        <p14:creationId xmlns:p14="http://schemas.microsoft.com/office/powerpoint/2010/main" val="544063609"/>
      </p:ext>
    </p:extLst>
  </p:cSld>
  <p:clrMapOvr>
    <a:masterClrMapping/>
  </p:clrMapOvr>
  <p:transition spd="slow" advClick="0" advTm="1000">
    <p:push/>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lide #63">
    <p:spTree>
      <p:nvGrpSpPr>
        <p:cNvPr id="1" name=""/>
        <p:cNvGrpSpPr/>
        <p:nvPr/>
      </p:nvGrpSpPr>
      <p:grpSpPr>
        <a:xfrm>
          <a:off x="0" y="0"/>
          <a:ext cx="0" cy="0"/>
          <a:chOff x="0" y="0"/>
          <a:chExt cx="0" cy="0"/>
        </a:xfrm>
      </p:grpSpPr>
    </p:spTree>
    <p:extLst>
      <p:ext uri="{BB962C8B-B14F-4D97-AF65-F5344CB8AC3E}">
        <p14:creationId xmlns:p14="http://schemas.microsoft.com/office/powerpoint/2010/main" val="674585117"/>
      </p:ext>
    </p:extLst>
  </p:cSld>
  <p:clrMapOvr>
    <a:masterClrMapping/>
  </p:clrMapOvr>
  <p:transition spd="slow" advClick="0" advTm="1000">
    <p:push/>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lide #64">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AC8C8600-C9D1-4705-ACB5-3F5C068218A3}"/>
              </a:ext>
            </a:extLst>
          </p:cNvPr>
          <p:cNvSpPr>
            <a:spLocks noGrp="1"/>
          </p:cNvSpPr>
          <p:nvPr>
            <p:ph type="pic" sz="quarter" idx="10"/>
          </p:nvPr>
        </p:nvSpPr>
        <p:spPr>
          <a:xfrm>
            <a:off x="4855907" y="2481984"/>
            <a:ext cx="6240786" cy="4376017"/>
          </a:xfrm>
          <a:custGeom>
            <a:avLst/>
            <a:gdLst>
              <a:gd name="connsiteX0" fmla="*/ 5667947 w 12478322"/>
              <a:gd name="connsiteY0" fmla="*/ 0 h 8752033"/>
              <a:gd name="connsiteX1" fmla="*/ 12478322 w 12478322"/>
              <a:gd name="connsiteY1" fmla="*/ 6810375 h 8752033"/>
              <a:gd name="connsiteX2" fmla="*/ 12263913 w 12478322"/>
              <a:gd name="connsiteY2" fmla="*/ 8512394 h 8752033"/>
              <a:gd name="connsiteX3" fmla="*/ 12195863 w 12478322"/>
              <a:gd name="connsiteY3" fmla="*/ 8752033 h 8752033"/>
              <a:gd name="connsiteX4" fmla="*/ 0 w 12478322"/>
              <a:gd name="connsiteY4" fmla="*/ 8752033 h 8752033"/>
              <a:gd name="connsiteX5" fmla="*/ 0 w 12478322"/>
              <a:gd name="connsiteY5" fmla="*/ 3034883 h 8752033"/>
              <a:gd name="connsiteX6" fmla="*/ 20677 w 12478322"/>
              <a:gd name="connsiteY6" fmla="*/ 3002630 h 8752033"/>
              <a:gd name="connsiteX7" fmla="*/ 5667947 w 12478322"/>
              <a:gd name="connsiteY7" fmla="*/ 0 h 875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8322" h="8752033">
                <a:moveTo>
                  <a:pt x="5667947" y="0"/>
                </a:moveTo>
                <a:cubicBezTo>
                  <a:pt x="9429213" y="0"/>
                  <a:pt x="12478322" y="3049109"/>
                  <a:pt x="12478322" y="6810375"/>
                </a:cubicBezTo>
                <a:cubicBezTo>
                  <a:pt x="12478322" y="7398073"/>
                  <a:pt x="12403881" y="7968384"/>
                  <a:pt x="12263913" y="8512394"/>
                </a:cubicBezTo>
                <a:lnTo>
                  <a:pt x="12195863" y="8752033"/>
                </a:lnTo>
                <a:lnTo>
                  <a:pt x="0" y="8752033"/>
                </a:lnTo>
                <a:lnTo>
                  <a:pt x="0" y="3034883"/>
                </a:lnTo>
                <a:lnTo>
                  <a:pt x="20677" y="3002630"/>
                </a:lnTo>
                <a:cubicBezTo>
                  <a:pt x="1244551" y="1191059"/>
                  <a:pt x="3317156" y="0"/>
                  <a:pt x="5667947" y="0"/>
                </a:cubicBezTo>
                <a:close/>
              </a:path>
            </a:pathLst>
          </a:custGeom>
        </p:spPr>
        <p:txBody>
          <a:bodyPr wrap="square">
            <a:noAutofit/>
          </a:bodyPr>
          <a:lstStyle/>
          <a:p>
            <a:endParaRPr lang="ru-RU"/>
          </a:p>
        </p:txBody>
      </p:sp>
    </p:spTree>
    <p:extLst>
      <p:ext uri="{BB962C8B-B14F-4D97-AF65-F5344CB8AC3E}">
        <p14:creationId xmlns:p14="http://schemas.microsoft.com/office/powerpoint/2010/main" val="3747300444"/>
      </p:ext>
    </p:extLst>
  </p:cSld>
  <p:clrMapOvr>
    <a:masterClrMapping/>
  </p:clrMapOvr>
  <p:transition spd="slow" advClick="0" advTm="1000">
    <p:push/>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lide #65">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39B626E-AF89-4F33-ACF7-FBBD173CC294}"/>
              </a:ext>
            </a:extLst>
          </p:cNvPr>
          <p:cNvSpPr>
            <a:spLocks noGrp="1"/>
          </p:cNvSpPr>
          <p:nvPr>
            <p:ph type="pic" sz="quarter" idx="10"/>
          </p:nvPr>
        </p:nvSpPr>
        <p:spPr>
          <a:xfrm>
            <a:off x="0" y="-1"/>
            <a:ext cx="7115687" cy="6858001"/>
          </a:xfrm>
          <a:custGeom>
            <a:avLst/>
            <a:gdLst>
              <a:gd name="connsiteX0" fmla="*/ 0 w 14227668"/>
              <a:gd name="connsiteY0" fmla="*/ 0 h 13716001"/>
              <a:gd name="connsiteX1" fmla="*/ 5267057 w 14227668"/>
              <a:gd name="connsiteY1" fmla="*/ 1 h 13716001"/>
              <a:gd name="connsiteX2" fmla="*/ 14227668 w 14227668"/>
              <a:gd name="connsiteY2" fmla="*/ 13716001 h 13716001"/>
              <a:gd name="connsiteX3" fmla="*/ 3166133 w 14227668"/>
              <a:gd name="connsiteY3" fmla="*/ 13716000 h 13716001"/>
              <a:gd name="connsiteX4" fmla="*/ 0 w 14227668"/>
              <a:gd name="connsiteY4" fmla="*/ 8869605 h 1371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7668" h="13716001">
                <a:moveTo>
                  <a:pt x="0" y="0"/>
                </a:moveTo>
                <a:lnTo>
                  <a:pt x="5267057" y="1"/>
                </a:lnTo>
                <a:lnTo>
                  <a:pt x="14227668" y="13716001"/>
                </a:lnTo>
                <a:lnTo>
                  <a:pt x="3166133" y="13716000"/>
                </a:lnTo>
                <a:lnTo>
                  <a:pt x="0" y="8869605"/>
                </a:lnTo>
                <a:close/>
              </a:path>
            </a:pathLst>
          </a:custGeom>
        </p:spPr>
        <p:txBody>
          <a:bodyPr wrap="square">
            <a:noAutofit/>
          </a:bodyPr>
          <a:lstStyle/>
          <a:p>
            <a:endParaRPr lang="ru-RU"/>
          </a:p>
        </p:txBody>
      </p:sp>
    </p:spTree>
    <p:extLst>
      <p:ext uri="{BB962C8B-B14F-4D97-AF65-F5344CB8AC3E}">
        <p14:creationId xmlns:p14="http://schemas.microsoft.com/office/powerpoint/2010/main" val="3684391027"/>
      </p:ext>
    </p:extLst>
  </p:cSld>
  <p:clrMapOvr>
    <a:masterClrMapping/>
  </p:clrMapOvr>
  <p:transition spd="slow" advClick="0" advTm="1000">
    <p:push/>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lide #66">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973834"/>
      </p:ext>
    </p:extLst>
  </p:cSld>
  <p:clrMapOvr>
    <a:masterClrMapping/>
  </p:clrMapOvr>
  <p:transition spd="slow" advClick="0" advTm="1000">
    <p:push/>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Slide #66">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150CBB1-49DF-4DF1-8F39-FA3404F29C0C}"/>
              </a:ext>
            </a:extLst>
          </p:cNvPr>
          <p:cNvSpPr>
            <a:spLocks noGrp="1"/>
          </p:cNvSpPr>
          <p:nvPr>
            <p:ph type="pic" sz="quarter" idx="10"/>
          </p:nvPr>
        </p:nvSpPr>
        <p:spPr>
          <a:xfrm>
            <a:off x="0" y="1"/>
            <a:ext cx="12192000" cy="6858000"/>
          </a:xfrm>
          <a:prstGeom prst="rect">
            <a:avLst/>
          </a:prstGeom>
        </p:spPr>
        <p:txBody>
          <a:bodyPr/>
          <a:lstStyle/>
          <a:p>
            <a:endParaRPr lang="ru-RU"/>
          </a:p>
        </p:txBody>
      </p:sp>
    </p:spTree>
    <p:extLst>
      <p:ext uri="{BB962C8B-B14F-4D97-AF65-F5344CB8AC3E}">
        <p14:creationId xmlns:p14="http://schemas.microsoft.com/office/powerpoint/2010/main" val="135426399"/>
      </p:ext>
    </p:extLst>
  </p:cSld>
  <p:clrMapOvr>
    <a:masterClrMapping/>
  </p:clrMapOvr>
  <p:transition spd="slow" advClick="0" advTm="1000">
    <p:push/>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Slide #67">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E4AC72D-F777-4CE4-964E-8275D6DD5CA4}"/>
              </a:ext>
            </a:extLst>
          </p:cNvPr>
          <p:cNvSpPr>
            <a:spLocks noGrp="1"/>
          </p:cNvSpPr>
          <p:nvPr>
            <p:ph type="pic" sz="quarter" idx="10"/>
          </p:nvPr>
        </p:nvSpPr>
        <p:spPr>
          <a:xfrm>
            <a:off x="1" y="0"/>
            <a:ext cx="12192000" cy="6858000"/>
          </a:xfrm>
          <a:prstGeom prst="rect">
            <a:avLst/>
          </a:prstGeom>
        </p:spPr>
        <p:txBody>
          <a:bodyPr/>
          <a:lstStyle/>
          <a:p>
            <a:endParaRPr lang="ru-RU"/>
          </a:p>
        </p:txBody>
      </p:sp>
    </p:spTree>
    <p:extLst>
      <p:ext uri="{BB962C8B-B14F-4D97-AF65-F5344CB8AC3E}">
        <p14:creationId xmlns:p14="http://schemas.microsoft.com/office/powerpoint/2010/main" val="306686753"/>
      </p:ext>
    </p:extLst>
  </p:cSld>
  <p:clrMapOvr>
    <a:masterClrMapping/>
  </p:clrMapOvr>
  <p:transition spd="slow" advClick="0" advTm="1000">
    <p:push/>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Slide #69">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590E529-027B-4358-BD9D-71A796144DD9}"/>
              </a:ext>
            </a:extLst>
          </p:cNvPr>
          <p:cNvSpPr>
            <a:spLocks noGrp="1"/>
          </p:cNvSpPr>
          <p:nvPr>
            <p:ph type="pic" sz="quarter" idx="10"/>
          </p:nvPr>
        </p:nvSpPr>
        <p:spPr>
          <a:xfrm>
            <a:off x="8360195" y="3036610"/>
            <a:ext cx="3820827" cy="3819833"/>
          </a:xfrm>
          <a:custGeom>
            <a:avLst/>
            <a:gdLst>
              <a:gd name="connsiteX0" fmla="*/ 7639664 w 7639664"/>
              <a:gd name="connsiteY0" fmla="*/ 0 h 7639665"/>
              <a:gd name="connsiteX1" fmla="*/ 7639664 w 7639664"/>
              <a:gd name="connsiteY1" fmla="*/ 7639665 h 7639665"/>
              <a:gd name="connsiteX2" fmla="*/ 0 w 7639664"/>
              <a:gd name="connsiteY2" fmla="*/ 7639665 h 7639665"/>
            </a:gdLst>
            <a:ahLst/>
            <a:cxnLst>
              <a:cxn ang="0">
                <a:pos x="connsiteX0" y="connsiteY0"/>
              </a:cxn>
              <a:cxn ang="0">
                <a:pos x="connsiteX1" y="connsiteY1"/>
              </a:cxn>
              <a:cxn ang="0">
                <a:pos x="connsiteX2" y="connsiteY2"/>
              </a:cxn>
            </a:cxnLst>
            <a:rect l="l" t="t" r="r" b="b"/>
            <a:pathLst>
              <a:path w="7639664" h="7639665">
                <a:moveTo>
                  <a:pt x="7639664" y="0"/>
                </a:moveTo>
                <a:lnTo>
                  <a:pt x="7639664" y="7639665"/>
                </a:lnTo>
                <a:lnTo>
                  <a:pt x="0" y="7639665"/>
                </a:lnTo>
                <a:close/>
              </a:path>
            </a:pathLst>
          </a:custGeom>
        </p:spPr>
        <p:txBody>
          <a:bodyPr wrap="square">
            <a:noAutofit/>
          </a:bodyPr>
          <a:lstStyle/>
          <a:p>
            <a:endParaRPr lang="ru-RU"/>
          </a:p>
        </p:txBody>
      </p:sp>
    </p:spTree>
    <p:extLst>
      <p:ext uri="{BB962C8B-B14F-4D97-AF65-F5344CB8AC3E}">
        <p14:creationId xmlns:p14="http://schemas.microsoft.com/office/powerpoint/2010/main" val="4257432053"/>
      </p:ext>
    </p:extLst>
  </p:cSld>
  <p:clrMapOvr>
    <a:masterClrMapping/>
  </p:clrMapOvr>
  <p:transition spd="slow" advClick="0" advTm="1000">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BDE53A2E-62F7-4D55-8A40-7C9ED2625ACF}"/>
              </a:ext>
            </a:extLst>
          </p:cNvPr>
          <p:cNvSpPr>
            <a:spLocks noGrp="1"/>
          </p:cNvSpPr>
          <p:nvPr>
            <p:ph type="pic" sz="quarter" idx="10"/>
          </p:nvPr>
        </p:nvSpPr>
        <p:spPr>
          <a:xfrm>
            <a:off x="2" y="3542063"/>
            <a:ext cx="12191998" cy="3315938"/>
          </a:xfrm>
          <a:custGeom>
            <a:avLst/>
            <a:gdLst>
              <a:gd name="connsiteX0" fmla="*/ 4455905 w 24377647"/>
              <a:gd name="connsiteY0" fmla="*/ 0 h 6631875"/>
              <a:gd name="connsiteX1" fmla="*/ 6084265 w 24377647"/>
              <a:gd name="connsiteY1" fmla="*/ 674489 h 6631875"/>
              <a:gd name="connsiteX2" fmla="*/ 7855034 w 24377647"/>
              <a:gd name="connsiteY2" fmla="*/ 2445258 h 6631875"/>
              <a:gd name="connsiteX3" fmla="*/ 7863802 w 24377647"/>
              <a:gd name="connsiteY3" fmla="*/ 2436307 h 6631875"/>
              <a:gd name="connsiteX4" fmla="*/ 9525947 w 24377647"/>
              <a:gd name="connsiteY4" fmla="*/ 4098453 h 6631875"/>
              <a:gd name="connsiteX5" fmla="*/ 10793108 w 24377647"/>
              <a:gd name="connsiteY5" fmla="*/ 4098453 h 6631875"/>
              <a:gd name="connsiteX6" fmla="*/ 12455252 w 24377647"/>
              <a:gd name="connsiteY6" fmla="*/ 2436308 h 6631875"/>
              <a:gd name="connsiteX7" fmla="*/ 12459645 w 24377647"/>
              <a:gd name="connsiteY7" fmla="*/ 2436886 h 6631875"/>
              <a:gd name="connsiteX8" fmla="*/ 12538258 w 24377647"/>
              <a:gd name="connsiteY8" fmla="*/ 2365830 h 6631875"/>
              <a:gd name="connsiteX9" fmla="*/ 14407721 w 24377647"/>
              <a:gd name="connsiteY9" fmla="*/ 2461725 h 6631875"/>
              <a:gd name="connsiteX10" fmla="*/ 16245682 w 24377647"/>
              <a:gd name="connsiteY10" fmla="*/ 4299688 h 6631875"/>
              <a:gd name="connsiteX11" fmla="*/ 16309520 w 24377647"/>
              <a:gd name="connsiteY11" fmla="*/ 4346620 h 6631875"/>
              <a:gd name="connsiteX12" fmla="*/ 17436119 w 24377647"/>
              <a:gd name="connsiteY12" fmla="*/ 4231804 h 6631875"/>
              <a:gd name="connsiteX13" fmla="*/ 19098263 w 24377647"/>
              <a:gd name="connsiteY13" fmla="*/ 2569657 h 6631875"/>
              <a:gd name="connsiteX14" fmla="*/ 19101551 w 24377647"/>
              <a:gd name="connsiteY14" fmla="*/ 2570222 h 6631875"/>
              <a:gd name="connsiteX15" fmla="*/ 20591499 w 24377647"/>
              <a:gd name="connsiteY15" fmla="*/ 1080279 h 6631875"/>
              <a:gd name="connsiteX16" fmla="*/ 23204307 w 24377647"/>
              <a:gd name="connsiteY16" fmla="*/ 1080281 h 6631875"/>
              <a:gd name="connsiteX17" fmla="*/ 24377647 w 24377647"/>
              <a:gd name="connsiteY17" fmla="*/ 2253620 h 6631875"/>
              <a:gd name="connsiteX18" fmla="*/ 24377647 w 24377647"/>
              <a:gd name="connsiteY18" fmla="*/ 6631874 h 6631875"/>
              <a:gd name="connsiteX19" fmla="*/ 20395239 w 24377647"/>
              <a:gd name="connsiteY19" fmla="*/ 6631875 h 6631875"/>
              <a:gd name="connsiteX20" fmla="*/ 7289843 w 24377647"/>
              <a:gd name="connsiteY20" fmla="*/ 6631875 h 6631875"/>
              <a:gd name="connsiteX21" fmla="*/ 7289774 w 24377647"/>
              <a:gd name="connsiteY21" fmla="*/ 6631873 h 6631875"/>
              <a:gd name="connsiteX22" fmla="*/ 0 w 24377647"/>
              <a:gd name="connsiteY22" fmla="*/ 6631873 h 6631875"/>
              <a:gd name="connsiteX23" fmla="*/ 0 w 24377647"/>
              <a:gd name="connsiteY23" fmla="*/ 3502029 h 6631875"/>
              <a:gd name="connsiteX24" fmla="*/ 2827543 w 24377647"/>
              <a:gd name="connsiteY24" fmla="*/ 674488 h 6631875"/>
              <a:gd name="connsiteX25" fmla="*/ 4455905 w 24377647"/>
              <a:gd name="connsiteY25" fmla="*/ 0 h 663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377647" h="6631875">
                <a:moveTo>
                  <a:pt x="4455905" y="0"/>
                </a:moveTo>
                <a:cubicBezTo>
                  <a:pt x="5045255" y="-2"/>
                  <a:pt x="5634605" y="224827"/>
                  <a:pt x="6084265" y="674489"/>
                </a:cubicBezTo>
                <a:lnTo>
                  <a:pt x="7855034" y="2445258"/>
                </a:lnTo>
                <a:lnTo>
                  <a:pt x="7863802" y="2436307"/>
                </a:lnTo>
                <a:lnTo>
                  <a:pt x="9525947" y="4098453"/>
                </a:lnTo>
                <a:cubicBezTo>
                  <a:pt x="9875863" y="4448369"/>
                  <a:pt x="10443190" y="4448369"/>
                  <a:pt x="10793108" y="4098453"/>
                </a:cubicBezTo>
                <a:lnTo>
                  <a:pt x="12455252" y="2436308"/>
                </a:lnTo>
                <a:lnTo>
                  <a:pt x="12459645" y="2436886"/>
                </a:lnTo>
                <a:lnTo>
                  <a:pt x="12538258" y="2365830"/>
                </a:lnTo>
                <a:cubicBezTo>
                  <a:pt x="13086934" y="1918322"/>
                  <a:pt x="13896282" y="1950286"/>
                  <a:pt x="14407721" y="2461725"/>
                </a:cubicBezTo>
                <a:lnTo>
                  <a:pt x="16245682" y="4299688"/>
                </a:lnTo>
                <a:lnTo>
                  <a:pt x="16309520" y="4346620"/>
                </a:lnTo>
                <a:cubicBezTo>
                  <a:pt x="16657310" y="4576253"/>
                  <a:pt x="17129939" y="4537980"/>
                  <a:pt x="17436119" y="4231804"/>
                </a:cubicBezTo>
                <a:lnTo>
                  <a:pt x="19098263" y="2569657"/>
                </a:lnTo>
                <a:lnTo>
                  <a:pt x="19101551" y="2570222"/>
                </a:lnTo>
                <a:lnTo>
                  <a:pt x="20591499" y="1080279"/>
                </a:lnTo>
                <a:cubicBezTo>
                  <a:pt x="21313007" y="358772"/>
                  <a:pt x="22482799" y="358773"/>
                  <a:pt x="23204307" y="1080281"/>
                </a:cubicBezTo>
                <a:lnTo>
                  <a:pt x="24377647" y="2253620"/>
                </a:lnTo>
                <a:lnTo>
                  <a:pt x="24377647" y="6631874"/>
                </a:lnTo>
                <a:lnTo>
                  <a:pt x="20395239" y="6631875"/>
                </a:lnTo>
                <a:lnTo>
                  <a:pt x="7289843" y="6631875"/>
                </a:lnTo>
                <a:lnTo>
                  <a:pt x="7289774" y="6631873"/>
                </a:lnTo>
                <a:lnTo>
                  <a:pt x="0" y="6631873"/>
                </a:lnTo>
                <a:lnTo>
                  <a:pt x="0" y="3502029"/>
                </a:lnTo>
                <a:lnTo>
                  <a:pt x="2827543" y="674488"/>
                </a:lnTo>
                <a:cubicBezTo>
                  <a:pt x="3277201" y="224827"/>
                  <a:pt x="3866552" y="-2"/>
                  <a:pt x="4455905" y="0"/>
                </a:cubicBezTo>
                <a:close/>
              </a:path>
            </a:pathLst>
          </a:custGeom>
        </p:spPr>
        <p:txBody>
          <a:bodyPr wrap="square">
            <a:noAutofit/>
          </a:bodyPr>
          <a:lstStyle/>
          <a:p>
            <a:endParaRPr lang="ru-RU"/>
          </a:p>
        </p:txBody>
      </p:sp>
    </p:spTree>
    <p:extLst>
      <p:ext uri="{BB962C8B-B14F-4D97-AF65-F5344CB8AC3E}">
        <p14:creationId xmlns:p14="http://schemas.microsoft.com/office/powerpoint/2010/main" val="2277205437"/>
      </p:ext>
    </p:extLst>
  </p:cSld>
  <p:clrMapOvr>
    <a:masterClrMapping/>
  </p:clrMapOvr>
  <p:transition spd="slow" advClick="0" advTm="1000">
    <p:push/>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Slide #7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EEAC102-D64B-40AC-BA13-12ABEF52FB5F}"/>
              </a:ext>
            </a:extLst>
          </p:cNvPr>
          <p:cNvSpPr>
            <a:spLocks noGrp="1"/>
          </p:cNvSpPr>
          <p:nvPr>
            <p:ph type="pic" sz="quarter" idx="11"/>
          </p:nvPr>
        </p:nvSpPr>
        <p:spPr>
          <a:xfrm>
            <a:off x="7328961" y="0"/>
            <a:ext cx="4863037" cy="3409944"/>
          </a:xfrm>
          <a:custGeom>
            <a:avLst/>
            <a:gdLst>
              <a:gd name="connsiteX0" fmla="*/ 220102 w 9723542"/>
              <a:gd name="connsiteY0" fmla="*/ 0 h 6819888"/>
              <a:gd name="connsiteX1" fmla="*/ 9723542 w 9723542"/>
              <a:gd name="connsiteY1" fmla="*/ 0 h 6819888"/>
              <a:gd name="connsiteX2" fmla="*/ 9723542 w 9723542"/>
              <a:gd name="connsiteY2" fmla="*/ 4455002 h 6819888"/>
              <a:gd name="connsiteX3" fmla="*/ 9707430 w 9723542"/>
              <a:gd name="connsiteY3" fmla="*/ 4480135 h 6819888"/>
              <a:gd name="connsiteX4" fmla="*/ 5306880 w 9723542"/>
              <a:gd name="connsiteY4" fmla="*/ 6819888 h 6819888"/>
              <a:gd name="connsiteX5" fmla="*/ 0 w 9723542"/>
              <a:gd name="connsiteY5" fmla="*/ 1513007 h 6819888"/>
              <a:gd name="connsiteX6" fmla="*/ 167075 w 9723542"/>
              <a:gd name="connsiteY6" fmla="*/ 186735 h 681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23542" h="6819888">
                <a:moveTo>
                  <a:pt x="220102" y="0"/>
                </a:moveTo>
                <a:lnTo>
                  <a:pt x="9723542" y="0"/>
                </a:lnTo>
                <a:lnTo>
                  <a:pt x="9723542" y="4455002"/>
                </a:lnTo>
                <a:lnTo>
                  <a:pt x="9707430" y="4480135"/>
                </a:lnTo>
                <a:cubicBezTo>
                  <a:pt x="8753744" y="5891774"/>
                  <a:pt x="7138698" y="6819888"/>
                  <a:pt x="5306880" y="6819888"/>
                </a:cubicBezTo>
                <a:cubicBezTo>
                  <a:pt x="2375972" y="6819888"/>
                  <a:pt x="0" y="4443917"/>
                  <a:pt x="0" y="1513007"/>
                </a:cubicBezTo>
                <a:cubicBezTo>
                  <a:pt x="0" y="1055053"/>
                  <a:pt x="58007" y="610647"/>
                  <a:pt x="167075" y="186735"/>
                </a:cubicBezTo>
                <a:close/>
              </a:path>
            </a:pathLst>
          </a:custGeom>
        </p:spPr>
        <p:txBody>
          <a:bodyPr wrap="square">
            <a:noAutofit/>
          </a:bodyPr>
          <a:lstStyle/>
          <a:p>
            <a:endParaRPr lang="ru-RU"/>
          </a:p>
        </p:txBody>
      </p:sp>
    </p:spTree>
    <p:extLst>
      <p:ext uri="{BB962C8B-B14F-4D97-AF65-F5344CB8AC3E}">
        <p14:creationId xmlns:p14="http://schemas.microsoft.com/office/powerpoint/2010/main" val="2446718816"/>
      </p:ext>
    </p:extLst>
  </p:cSld>
  <p:clrMapOvr>
    <a:masterClrMapping/>
  </p:clrMapOvr>
  <p:transition spd="slow" advClick="0" advTm="1000">
    <p:push/>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Slide #74">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23E846AC-C70D-494D-9F3F-75B26CF531DA}"/>
              </a:ext>
            </a:extLst>
          </p:cNvPr>
          <p:cNvSpPr>
            <a:spLocks noGrp="1"/>
          </p:cNvSpPr>
          <p:nvPr>
            <p:ph type="pic" sz="quarter" idx="14"/>
          </p:nvPr>
        </p:nvSpPr>
        <p:spPr>
          <a:xfrm>
            <a:off x="1017853" y="0"/>
            <a:ext cx="4658853" cy="6858000"/>
          </a:xfrm>
          <a:prstGeom prst="rect">
            <a:avLst/>
          </a:prstGeom>
        </p:spPr>
        <p:txBody>
          <a:bodyPr/>
          <a:lstStyle/>
          <a:p>
            <a:endParaRPr lang="ru-RU"/>
          </a:p>
        </p:txBody>
      </p:sp>
      <p:sp>
        <p:nvSpPr>
          <p:cNvPr id="13" name="Picture Placeholder 12">
            <a:extLst>
              <a:ext uri="{FF2B5EF4-FFF2-40B4-BE49-F238E27FC236}">
                <a16:creationId xmlns:a16="http://schemas.microsoft.com/office/drawing/2014/main" id="{48FE4134-71E1-4497-8595-849055D11B86}"/>
              </a:ext>
            </a:extLst>
          </p:cNvPr>
          <p:cNvSpPr>
            <a:spLocks noGrp="1"/>
          </p:cNvSpPr>
          <p:nvPr>
            <p:ph type="pic" sz="quarter" idx="10"/>
          </p:nvPr>
        </p:nvSpPr>
        <p:spPr>
          <a:xfrm>
            <a:off x="6259223" y="1118945"/>
            <a:ext cx="808580" cy="808369"/>
          </a:xfrm>
          <a:custGeom>
            <a:avLst/>
            <a:gdLst>
              <a:gd name="connsiteX0" fmla="*/ 808369 w 1616738"/>
              <a:gd name="connsiteY0" fmla="*/ 0 h 1616738"/>
              <a:gd name="connsiteX1" fmla="*/ 1616738 w 1616738"/>
              <a:gd name="connsiteY1" fmla="*/ 808369 h 1616738"/>
              <a:gd name="connsiteX2" fmla="*/ 808369 w 1616738"/>
              <a:gd name="connsiteY2" fmla="*/ 1616738 h 1616738"/>
              <a:gd name="connsiteX3" fmla="*/ 0 w 1616738"/>
              <a:gd name="connsiteY3" fmla="*/ 808369 h 1616738"/>
              <a:gd name="connsiteX4" fmla="*/ 808369 w 1616738"/>
              <a:gd name="connsiteY4" fmla="*/ 0 h 1616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738" h="1616738">
                <a:moveTo>
                  <a:pt x="808369" y="0"/>
                </a:moveTo>
                <a:cubicBezTo>
                  <a:pt x="1254819" y="0"/>
                  <a:pt x="1616738" y="361919"/>
                  <a:pt x="1616738" y="808369"/>
                </a:cubicBezTo>
                <a:cubicBezTo>
                  <a:pt x="1616738" y="1254819"/>
                  <a:pt x="1254819" y="1616738"/>
                  <a:pt x="808369" y="1616738"/>
                </a:cubicBezTo>
                <a:cubicBezTo>
                  <a:pt x="361919" y="1616738"/>
                  <a:pt x="0" y="1254819"/>
                  <a:pt x="0" y="808369"/>
                </a:cubicBezTo>
                <a:cubicBezTo>
                  <a:pt x="0" y="361919"/>
                  <a:pt x="361919" y="0"/>
                  <a:pt x="808369" y="0"/>
                </a:cubicBezTo>
                <a:close/>
              </a:path>
            </a:pathLst>
          </a:custGeom>
        </p:spPr>
        <p:txBody>
          <a:bodyPr wrap="square">
            <a:noAutofit/>
          </a:bodyPr>
          <a:lstStyle>
            <a:lvl1pPr>
              <a:defRPr sz="1000"/>
            </a:lvl1pPr>
          </a:lstStyle>
          <a:p>
            <a:endParaRPr lang="ru-RU"/>
          </a:p>
        </p:txBody>
      </p:sp>
      <p:sp>
        <p:nvSpPr>
          <p:cNvPr id="14" name="Picture Placeholder 13">
            <a:extLst>
              <a:ext uri="{FF2B5EF4-FFF2-40B4-BE49-F238E27FC236}">
                <a16:creationId xmlns:a16="http://schemas.microsoft.com/office/drawing/2014/main" id="{42A26F3F-0A5E-480D-8A7D-789E81A2DF2C}"/>
              </a:ext>
            </a:extLst>
          </p:cNvPr>
          <p:cNvSpPr>
            <a:spLocks noGrp="1"/>
          </p:cNvSpPr>
          <p:nvPr>
            <p:ph type="pic" sz="quarter" idx="11"/>
          </p:nvPr>
        </p:nvSpPr>
        <p:spPr>
          <a:xfrm>
            <a:off x="5230255" y="2385770"/>
            <a:ext cx="808580" cy="808369"/>
          </a:xfrm>
          <a:custGeom>
            <a:avLst/>
            <a:gdLst>
              <a:gd name="connsiteX0" fmla="*/ 808369 w 1616738"/>
              <a:gd name="connsiteY0" fmla="*/ 0 h 1616738"/>
              <a:gd name="connsiteX1" fmla="*/ 1616738 w 1616738"/>
              <a:gd name="connsiteY1" fmla="*/ 808369 h 1616738"/>
              <a:gd name="connsiteX2" fmla="*/ 808369 w 1616738"/>
              <a:gd name="connsiteY2" fmla="*/ 1616738 h 1616738"/>
              <a:gd name="connsiteX3" fmla="*/ 0 w 1616738"/>
              <a:gd name="connsiteY3" fmla="*/ 808369 h 1616738"/>
              <a:gd name="connsiteX4" fmla="*/ 808369 w 1616738"/>
              <a:gd name="connsiteY4" fmla="*/ 0 h 1616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738" h="1616738">
                <a:moveTo>
                  <a:pt x="808369" y="0"/>
                </a:moveTo>
                <a:cubicBezTo>
                  <a:pt x="1254819" y="0"/>
                  <a:pt x="1616738" y="361919"/>
                  <a:pt x="1616738" y="808369"/>
                </a:cubicBezTo>
                <a:cubicBezTo>
                  <a:pt x="1616738" y="1254819"/>
                  <a:pt x="1254819" y="1616738"/>
                  <a:pt x="808369" y="1616738"/>
                </a:cubicBezTo>
                <a:cubicBezTo>
                  <a:pt x="361919" y="1616738"/>
                  <a:pt x="0" y="1254819"/>
                  <a:pt x="0" y="808369"/>
                </a:cubicBezTo>
                <a:cubicBezTo>
                  <a:pt x="0" y="361919"/>
                  <a:pt x="361919" y="0"/>
                  <a:pt x="808369" y="0"/>
                </a:cubicBezTo>
                <a:close/>
              </a:path>
            </a:pathLst>
          </a:custGeom>
        </p:spPr>
        <p:txBody>
          <a:bodyPr wrap="square">
            <a:noAutofit/>
          </a:bodyPr>
          <a:lstStyle>
            <a:lvl1pPr>
              <a:defRPr sz="1000"/>
            </a:lvl1pPr>
          </a:lstStyle>
          <a:p>
            <a:endParaRPr lang="ru-RU"/>
          </a:p>
        </p:txBody>
      </p:sp>
      <p:sp>
        <p:nvSpPr>
          <p:cNvPr id="15" name="Picture Placeholder 14">
            <a:extLst>
              <a:ext uri="{FF2B5EF4-FFF2-40B4-BE49-F238E27FC236}">
                <a16:creationId xmlns:a16="http://schemas.microsoft.com/office/drawing/2014/main" id="{7A509B20-2EF9-458A-9CEE-7390D9545573}"/>
              </a:ext>
            </a:extLst>
          </p:cNvPr>
          <p:cNvSpPr>
            <a:spLocks noGrp="1"/>
          </p:cNvSpPr>
          <p:nvPr>
            <p:ph type="pic" sz="quarter" idx="12"/>
          </p:nvPr>
        </p:nvSpPr>
        <p:spPr>
          <a:xfrm>
            <a:off x="5230255" y="4919420"/>
            <a:ext cx="808580" cy="808369"/>
          </a:xfrm>
          <a:custGeom>
            <a:avLst/>
            <a:gdLst>
              <a:gd name="connsiteX0" fmla="*/ 808369 w 1616738"/>
              <a:gd name="connsiteY0" fmla="*/ 0 h 1616738"/>
              <a:gd name="connsiteX1" fmla="*/ 1616738 w 1616738"/>
              <a:gd name="connsiteY1" fmla="*/ 808369 h 1616738"/>
              <a:gd name="connsiteX2" fmla="*/ 808369 w 1616738"/>
              <a:gd name="connsiteY2" fmla="*/ 1616738 h 1616738"/>
              <a:gd name="connsiteX3" fmla="*/ 0 w 1616738"/>
              <a:gd name="connsiteY3" fmla="*/ 808369 h 1616738"/>
              <a:gd name="connsiteX4" fmla="*/ 808369 w 1616738"/>
              <a:gd name="connsiteY4" fmla="*/ 0 h 1616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738" h="1616738">
                <a:moveTo>
                  <a:pt x="808369" y="0"/>
                </a:moveTo>
                <a:cubicBezTo>
                  <a:pt x="1254819" y="0"/>
                  <a:pt x="1616738" y="361919"/>
                  <a:pt x="1616738" y="808369"/>
                </a:cubicBezTo>
                <a:cubicBezTo>
                  <a:pt x="1616738" y="1254819"/>
                  <a:pt x="1254819" y="1616738"/>
                  <a:pt x="808369" y="1616738"/>
                </a:cubicBezTo>
                <a:cubicBezTo>
                  <a:pt x="361919" y="1616738"/>
                  <a:pt x="0" y="1254819"/>
                  <a:pt x="0" y="808369"/>
                </a:cubicBezTo>
                <a:cubicBezTo>
                  <a:pt x="0" y="361919"/>
                  <a:pt x="361919" y="0"/>
                  <a:pt x="808369" y="0"/>
                </a:cubicBezTo>
                <a:close/>
              </a:path>
            </a:pathLst>
          </a:custGeom>
        </p:spPr>
        <p:txBody>
          <a:bodyPr wrap="square">
            <a:noAutofit/>
          </a:bodyPr>
          <a:lstStyle>
            <a:lvl1pPr>
              <a:defRPr sz="1000"/>
            </a:lvl1pPr>
          </a:lstStyle>
          <a:p>
            <a:endParaRPr lang="ru-RU"/>
          </a:p>
        </p:txBody>
      </p:sp>
      <p:sp>
        <p:nvSpPr>
          <p:cNvPr id="12" name="Picture Placeholder 11">
            <a:extLst>
              <a:ext uri="{FF2B5EF4-FFF2-40B4-BE49-F238E27FC236}">
                <a16:creationId xmlns:a16="http://schemas.microsoft.com/office/drawing/2014/main" id="{CC10101F-97F4-4020-9FA5-6C3E61216DE9}"/>
              </a:ext>
            </a:extLst>
          </p:cNvPr>
          <p:cNvSpPr>
            <a:spLocks noGrp="1"/>
          </p:cNvSpPr>
          <p:nvPr>
            <p:ph type="pic" sz="quarter" idx="13"/>
          </p:nvPr>
        </p:nvSpPr>
        <p:spPr>
          <a:xfrm>
            <a:off x="6259223" y="3652595"/>
            <a:ext cx="808580" cy="808369"/>
          </a:xfrm>
          <a:custGeom>
            <a:avLst/>
            <a:gdLst>
              <a:gd name="connsiteX0" fmla="*/ 808369 w 1616738"/>
              <a:gd name="connsiteY0" fmla="*/ 0 h 1616738"/>
              <a:gd name="connsiteX1" fmla="*/ 1616738 w 1616738"/>
              <a:gd name="connsiteY1" fmla="*/ 808369 h 1616738"/>
              <a:gd name="connsiteX2" fmla="*/ 808369 w 1616738"/>
              <a:gd name="connsiteY2" fmla="*/ 1616738 h 1616738"/>
              <a:gd name="connsiteX3" fmla="*/ 0 w 1616738"/>
              <a:gd name="connsiteY3" fmla="*/ 808369 h 1616738"/>
              <a:gd name="connsiteX4" fmla="*/ 808369 w 1616738"/>
              <a:gd name="connsiteY4" fmla="*/ 0 h 1616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738" h="1616738">
                <a:moveTo>
                  <a:pt x="808369" y="0"/>
                </a:moveTo>
                <a:cubicBezTo>
                  <a:pt x="1254819" y="0"/>
                  <a:pt x="1616738" y="361919"/>
                  <a:pt x="1616738" y="808369"/>
                </a:cubicBezTo>
                <a:cubicBezTo>
                  <a:pt x="1616738" y="1254819"/>
                  <a:pt x="1254819" y="1616738"/>
                  <a:pt x="808369" y="1616738"/>
                </a:cubicBezTo>
                <a:cubicBezTo>
                  <a:pt x="361919" y="1616738"/>
                  <a:pt x="0" y="1254819"/>
                  <a:pt x="0" y="808369"/>
                </a:cubicBezTo>
                <a:cubicBezTo>
                  <a:pt x="0" y="361919"/>
                  <a:pt x="361919" y="0"/>
                  <a:pt x="808369" y="0"/>
                </a:cubicBezTo>
                <a:close/>
              </a:path>
            </a:pathLst>
          </a:custGeom>
        </p:spPr>
        <p:txBody>
          <a:bodyPr wrap="square">
            <a:noAutofit/>
          </a:bodyPr>
          <a:lstStyle>
            <a:lvl1pPr>
              <a:defRPr sz="1000"/>
            </a:lvl1pPr>
          </a:lstStyle>
          <a:p>
            <a:endParaRPr lang="ru-RU"/>
          </a:p>
        </p:txBody>
      </p:sp>
    </p:spTree>
    <p:extLst>
      <p:ext uri="{BB962C8B-B14F-4D97-AF65-F5344CB8AC3E}">
        <p14:creationId xmlns:p14="http://schemas.microsoft.com/office/powerpoint/2010/main" val="1201299776"/>
      </p:ext>
    </p:extLst>
  </p:cSld>
  <p:clrMapOvr>
    <a:masterClrMapping/>
  </p:clrMapOvr>
  <p:transition spd="slow" advClick="0" advTm="1000">
    <p:push/>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Slide #75">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9D79FBC-759C-4750-8D75-2D833041EE3B}"/>
              </a:ext>
            </a:extLst>
          </p:cNvPr>
          <p:cNvSpPr>
            <a:spLocks noGrp="1"/>
          </p:cNvSpPr>
          <p:nvPr>
            <p:ph type="pic" sz="quarter" idx="10"/>
          </p:nvPr>
        </p:nvSpPr>
        <p:spPr>
          <a:xfrm>
            <a:off x="0" y="0"/>
            <a:ext cx="12192000" cy="6234087"/>
          </a:xfrm>
          <a:prstGeom prst="rect">
            <a:avLst/>
          </a:prstGeom>
        </p:spPr>
        <p:txBody>
          <a:bodyPr/>
          <a:lstStyle/>
          <a:p>
            <a:endParaRPr lang="ru-RU"/>
          </a:p>
        </p:txBody>
      </p:sp>
    </p:spTree>
    <p:extLst>
      <p:ext uri="{BB962C8B-B14F-4D97-AF65-F5344CB8AC3E}">
        <p14:creationId xmlns:p14="http://schemas.microsoft.com/office/powerpoint/2010/main" val="1003342016"/>
      </p:ext>
    </p:extLst>
  </p:cSld>
  <p:clrMapOvr>
    <a:masterClrMapping/>
  </p:clrMapOvr>
  <p:transition spd="slow" advClick="0" advTm="1000">
    <p:push/>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Slide #7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6915395-560D-4C31-9BAE-051A65125743}"/>
              </a:ext>
            </a:extLst>
          </p:cNvPr>
          <p:cNvSpPr>
            <a:spLocks noGrp="1"/>
          </p:cNvSpPr>
          <p:nvPr>
            <p:ph type="pic" sz="quarter" idx="10"/>
          </p:nvPr>
        </p:nvSpPr>
        <p:spPr>
          <a:xfrm>
            <a:off x="6786025" y="1"/>
            <a:ext cx="5405975" cy="6858000"/>
          </a:xfrm>
          <a:prstGeom prst="rect">
            <a:avLst/>
          </a:prstGeom>
        </p:spPr>
        <p:txBody>
          <a:bodyPr/>
          <a:lstStyle/>
          <a:p>
            <a:endParaRPr lang="ru-RU"/>
          </a:p>
        </p:txBody>
      </p:sp>
    </p:spTree>
    <p:extLst>
      <p:ext uri="{BB962C8B-B14F-4D97-AF65-F5344CB8AC3E}">
        <p14:creationId xmlns:p14="http://schemas.microsoft.com/office/powerpoint/2010/main" val="3660359511"/>
      </p:ext>
    </p:extLst>
  </p:cSld>
  <p:clrMapOvr>
    <a:masterClrMapping/>
  </p:clrMapOvr>
  <p:transition spd="slow" advClick="0" advTm="1000">
    <p:push/>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Slide #77">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3FDFBC21-425C-44C0-A777-212EB305C65A}"/>
              </a:ext>
            </a:extLst>
          </p:cNvPr>
          <p:cNvSpPr>
            <a:spLocks noGrp="1"/>
          </p:cNvSpPr>
          <p:nvPr>
            <p:ph type="pic" sz="quarter" idx="10"/>
          </p:nvPr>
        </p:nvSpPr>
        <p:spPr>
          <a:xfrm>
            <a:off x="2422694" y="840659"/>
            <a:ext cx="2743915" cy="2743200"/>
          </a:xfrm>
          <a:custGeom>
            <a:avLst/>
            <a:gdLst>
              <a:gd name="connsiteX0" fmla="*/ 2743200 w 5486400"/>
              <a:gd name="connsiteY0" fmla="*/ 0 h 5486400"/>
              <a:gd name="connsiteX1" fmla="*/ 5486400 w 5486400"/>
              <a:gd name="connsiteY1" fmla="*/ 2743200 h 5486400"/>
              <a:gd name="connsiteX2" fmla="*/ 2743200 w 5486400"/>
              <a:gd name="connsiteY2" fmla="*/ 5486400 h 5486400"/>
              <a:gd name="connsiteX3" fmla="*/ 0 w 5486400"/>
              <a:gd name="connsiteY3" fmla="*/ 2743200 h 5486400"/>
              <a:gd name="connsiteX4" fmla="*/ 2743200 w 5486400"/>
              <a:gd name="connsiteY4" fmla="*/ 0 h 548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5486400">
                <a:moveTo>
                  <a:pt x="2743200" y="0"/>
                </a:moveTo>
                <a:cubicBezTo>
                  <a:pt x="4258228" y="0"/>
                  <a:pt x="5486400" y="1228172"/>
                  <a:pt x="5486400" y="2743200"/>
                </a:cubicBezTo>
                <a:cubicBezTo>
                  <a:pt x="5486400" y="4258228"/>
                  <a:pt x="4258228" y="5486400"/>
                  <a:pt x="2743200" y="5486400"/>
                </a:cubicBezTo>
                <a:cubicBezTo>
                  <a:pt x="1228172" y="5486400"/>
                  <a:pt x="0" y="4258228"/>
                  <a:pt x="0" y="2743200"/>
                </a:cubicBezTo>
                <a:cubicBezTo>
                  <a:pt x="0" y="1228172"/>
                  <a:pt x="1228172" y="0"/>
                  <a:pt x="2743200" y="0"/>
                </a:cubicBezTo>
                <a:close/>
              </a:path>
            </a:pathLst>
          </a:custGeom>
        </p:spPr>
        <p:txBody>
          <a:bodyPr wrap="square">
            <a:noAutofit/>
          </a:bodyPr>
          <a:lstStyle/>
          <a:p>
            <a:endParaRPr lang="ru-RU"/>
          </a:p>
        </p:txBody>
      </p:sp>
    </p:spTree>
    <p:extLst>
      <p:ext uri="{BB962C8B-B14F-4D97-AF65-F5344CB8AC3E}">
        <p14:creationId xmlns:p14="http://schemas.microsoft.com/office/powerpoint/2010/main" val="3986374421"/>
      </p:ext>
    </p:extLst>
  </p:cSld>
  <p:clrMapOvr>
    <a:masterClrMapping/>
  </p:clrMapOvr>
  <p:transition spd="slow" advClick="0" advTm="1000">
    <p:push/>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lide #78">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D2632E76-CEBB-4392-ADE6-1D2B092BA72E}"/>
              </a:ext>
            </a:extLst>
          </p:cNvPr>
          <p:cNvSpPr>
            <a:spLocks noGrp="1"/>
          </p:cNvSpPr>
          <p:nvPr>
            <p:ph type="pic" sz="quarter" idx="10"/>
          </p:nvPr>
        </p:nvSpPr>
        <p:spPr>
          <a:xfrm>
            <a:off x="660042" y="685800"/>
            <a:ext cx="2743915" cy="2743200"/>
          </a:xfrm>
          <a:custGeom>
            <a:avLst/>
            <a:gdLst>
              <a:gd name="connsiteX0" fmla="*/ 2743200 w 5486400"/>
              <a:gd name="connsiteY0" fmla="*/ 0 h 5486400"/>
              <a:gd name="connsiteX1" fmla="*/ 5486400 w 5486400"/>
              <a:gd name="connsiteY1" fmla="*/ 2743200 h 5486400"/>
              <a:gd name="connsiteX2" fmla="*/ 2743200 w 5486400"/>
              <a:gd name="connsiteY2" fmla="*/ 5486400 h 5486400"/>
              <a:gd name="connsiteX3" fmla="*/ 0 w 5486400"/>
              <a:gd name="connsiteY3" fmla="*/ 2743200 h 5486400"/>
              <a:gd name="connsiteX4" fmla="*/ 2743200 w 5486400"/>
              <a:gd name="connsiteY4" fmla="*/ 0 h 548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5486400">
                <a:moveTo>
                  <a:pt x="2743200" y="0"/>
                </a:moveTo>
                <a:cubicBezTo>
                  <a:pt x="4258228" y="0"/>
                  <a:pt x="5486400" y="1228172"/>
                  <a:pt x="5486400" y="2743200"/>
                </a:cubicBezTo>
                <a:cubicBezTo>
                  <a:pt x="5486400" y="4258228"/>
                  <a:pt x="4258228" y="5486400"/>
                  <a:pt x="2743200" y="5486400"/>
                </a:cubicBezTo>
                <a:cubicBezTo>
                  <a:pt x="1228172" y="5486400"/>
                  <a:pt x="0" y="4258228"/>
                  <a:pt x="0" y="2743200"/>
                </a:cubicBezTo>
                <a:cubicBezTo>
                  <a:pt x="0" y="1228172"/>
                  <a:pt x="1228172" y="0"/>
                  <a:pt x="2743200" y="0"/>
                </a:cubicBezTo>
                <a:close/>
              </a:path>
            </a:pathLst>
          </a:custGeom>
        </p:spPr>
        <p:txBody>
          <a:bodyPr wrap="square">
            <a:noAutofit/>
          </a:bodyPr>
          <a:lstStyle/>
          <a:p>
            <a:endParaRPr lang="ru-RU"/>
          </a:p>
        </p:txBody>
      </p:sp>
      <p:sp>
        <p:nvSpPr>
          <p:cNvPr id="11" name="Freeform: Shape 10">
            <a:extLst>
              <a:ext uri="{FF2B5EF4-FFF2-40B4-BE49-F238E27FC236}">
                <a16:creationId xmlns:a16="http://schemas.microsoft.com/office/drawing/2014/main" id="{86A33C28-CC5D-4CBB-A9BD-C1F485EDF63A}"/>
              </a:ext>
            </a:extLst>
          </p:cNvPr>
          <p:cNvSpPr>
            <a:spLocks noGrp="1"/>
          </p:cNvSpPr>
          <p:nvPr>
            <p:ph type="pic" sz="quarter" idx="11"/>
          </p:nvPr>
        </p:nvSpPr>
        <p:spPr>
          <a:xfrm>
            <a:off x="4724042" y="685800"/>
            <a:ext cx="2743915" cy="2743200"/>
          </a:xfrm>
          <a:custGeom>
            <a:avLst/>
            <a:gdLst>
              <a:gd name="connsiteX0" fmla="*/ 2743200 w 5486400"/>
              <a:gd name="connsiteY0" fmla="*/ 0 h 5486400"/>
              <a:gd name="connsiteX1" fmla="*/ 5486400 w 5486400"/>
              <a:gd name="connsiteY1" fmla="*/ 2743200 h 5486400"/>
              <a:gd name="connsiteX2" fmla="*/ 2743200 w 5486400"/>
              <a:gd name="connsiteY2" fmla="*/ 5486400 h 5486400"/>
              <a:gd name="connsiteX3" fmla="*/ 0 w 5486400"/>
              <a:gd name="connsiteY3" fmla="*/ 2743200 h 5486400"/>
              <a:gd name="connsiteX4" fmla="*/ 2743200 w 5486400"/>
              <a:gd name="connsiteY4" fmla="*/ 0 h 548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5486400">
                <a:moveTo>
                  <a:pt x="2743200" y="0"/>
                </a:moveTo>
                <a:cubicBezTo>
                  <a:pt x="4258228" y="0"/>
                  <a:pt x="5486400" y="1228172"/>
                  <a:pt x="5486400" y="2743200"/>
                </a:cubicBezTo>
                <a:cubicBezTo>
                  <a:pt x="5486400" y="4258228"/>
                  <a:pt x="4258228" y="5486400"/>
                  <a:pt x="2743200" y="5486400"/>
                </a:cubicBezTo>
                <a:cubicBezTo>
                  <a:pt x="1228172" y="5486400"/>
                  <a:pt x="0" y="4258228"/>
                  <a:pt x="0" y="2743200"/>
                </a:cubicBezTo>
                <a:cubicBezTo>
                  <a:pt x="0" y="1228172"/>
                  <a:pt x="1228172" y="0"/>
                  <a:pt x="2743200" y="0"/>
                </a:cubicBezTo>
                <a:close/>
              </a:path>
            </a:pathLst>
          </a:custGeom>
        </p:spPr>
        <p:txBody>
          <a:bodyPr wrap="square">
            <a:noAutofit/>
          </a:bodyPr>
          <a:lstStyle/>
          <a:p>
            <a:endParaRPr lang="ru-RU"/>
          </a:p>
        </p:txBody>
      </p:sp>
      <p:sp>
        <p:nvSpPr>
          <p:cNvPr id="10" name="Freeform: Shape 9">
            <a:extLst>
              <a:ext uri="{FF2B5EF4-FFF2-40B4-BE49-F238E27FC236}">
                <a16:creationId xmlns:a16="http://schemas.microsoft.com/office/drawing/2014/main" id="{E4738D0C-7E92-4358-B735-C68FAE722BB2}"/>
              </a:ext>
            </a:extLst>
          </p:cNvPr>
          <p:cNvSpPr>
            <a:spLocks noGrp="1"/>
          </p:cNvSpPr>
          <p:nvPr>
            <p:ph type="pic" sz="quarter" idx="12"/>
          </p:nvPr>
        </p:nvSpPr>
        <p:spPr>
          <a:xfrm>
            <a:off x="8788042" y="685800"/>
            <a:ext cx="2743915" cy="2743200"/>
          </a:xfrm>
          <a:custGeom>
            <a:avLst/>
            <a:gdLst>
              <a:gd name="connsiteX0" fmla="*/ 2743200 w 5486400"/>
              <a:gd name="connsiteY0" fmla="*/ 0 h 5486400"/>
              <a:gd name="connsiteX1" fmla="*/ 5486400 w 5486400"/>
              <a:gd name="connsiteY1" fmla="*/ 2743200 h 5486400"/>
              <a:gd name="connsiteX2" fmla="*/ 2743200 w 5486400"/>
              <a:gd name="connsiteY2" fmla="*/ 5486400 h 5486400"/>
              <a:gd name="connsiteX3" fmla="*/ 0 w 5486400"/>
              <a:gd name="connsiteY3" fmla="*/ 2743200 h 5486400"/>
              <a:gd name="connsiteX4" fmla="*/ 2743200 w 5486400"/>
              <a:gd name="connsiteY4" fmla="*/ 0 h 548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5486400">
                <a:moveTo>
                  <a:pt x="2743200" y="0"/>
                </a:moveTo>
                <a:cubicBezTo>
                  <a:pt x="4258228" y="0"/>
                  <a:pt x="5486400" y="1228172"/>
                  <a:pt x="5486400" y="2743200"/>
                </a:cubicBezTo>
                <a:cubicBezTo>
                  <a:pt x="5486400" y="4258228"/>
                  <a:pt x="4258228" y="5486400"/>
                  <a:pt x="2743200" y="5486400"/>
                </a:cubicBezTo>
                <a:cubicBezTo>
                  <a:pt x="1228172" y="5486400"/>
                  <a:pt x="0" y="4258228"/>
                  <a:pt x="0" y="2743200"/>
                </a:cubicBezTo>
                <a:cubicBezTo>
                  <a:pt x="0" y="1228172"/>
                  <a:pt x="1228172" y="0"/>
                  <a:pt x="2743200" y="0"/>
                </a:cubicBezTo>
                <a:close/>
              </a:path>
            </a:pathLst>
          </a:custGeom>
        </p:spPr>
        <p:txBody>
          <a:bodyPr wrap="square">
            <a:noAutofit/>
          </a:bodyPr>
          <a:lstStyle/>
          <a:p>
            <a:endParaRPr lang="ru-RU"/>
          </a:p>
        </p:txBody>
      </p:sp>
    </p:spTree>
    <p:extLst>
      <p:ext uri="{BB962C8B-B14F-4D97-AF65-F5344CB8AC3E}">
        <p14:creationId xmlns:p14="http://schemas.microsoft.com/office/powerpoint/2010/main" val="766793635"/>
      </p:ext>
    </p:extLst>
  </p:cSld>
  <p:clrMapOvr>
    <a:masterClrMapping/>
  </p:clrMapOvr>
  <p:transition spd="slow" advClick="0" advTm="1000">
    <p:push/>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lide #80">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00613443-A8EB-467C-8396-81B355F86B5C}"/>
              </a:ext>
            </a:extLst>
          </p:cNvPr>
          <p:cNvSpPr>
            <a:spLocks noGrp="1"/>
          </p:cNvSpPr>
          <p:nvPr>
            <p:ph type="pic" sz="quarter" idx="10"/>
          </p:nvPr>
        </p:nvSpPr>
        <p:spPr>
          <a:xfrm>
            <a:off x="947473" y="944563"/>
            <a:ext cx="2035808" cy="2035278"/>
          </a:xfrm>
          <a:custGeom>
            <a:avLst/>
            <a:gdLst>
              <a:gd name="connsiteX0" fmla="*/ 2035278 w 4070556"/>
              <a:gd name="connsiteY0" fmla="*/ 0 h 4070556"/>
              <a:gd name="connsiteX1" fmla="*/ 4070556 w 4070556"/>
              <a:gd name="connsiteY1" fmla="*/ 2035278 h 4070556"/>
              <a:gd name="connsiteX2" fmla="*/ 2035278 w 4070556"/>
              <a:gd name="connsiteY2" fmla="*/ 4070556 h 4070556"/>
              <a:gd name="connsiteX3" fmla="*/ 0 w 4070556"/>
              <a:gd name="connsiteY3" fmla="*/ 2035278 h 4070556"/>
              <a:gd name="connsiteX4" fmla="*/ 2035278 w 4070556"/>
              <a:gd name="connsiteY4" fmla="*/ 0 h 4070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0556" h="4070556">
                <a:moveTo>
                  <a:pt x="2035278" y="0"/>
                </a:moveTo>
                <a:cubicBezTo>
                  <a:pt x="3159331" y="0"/>
                  <a:pt x="4070556" y="911225"/>
                  <a:pt x="4070556" y="2035278"/>
                </a:cubicBezTo>
                <a:cubicBezTo>
                  <a:pt x="4070556" y="3159331"/>
                  <a:pt x="3159331" y="4070556"/>
                  <a:pt x="2035278" y="4070556"/>
                </a:cubicBezTo>
                <a:cubicBezTo>
                  <a:pt x="911225" y="4070556"/>
                  <a:pt x="0" y="3159331"/>
                  <a:pt x="0" y="2035278"/>
                </a:cubicBezTo>
                <a:cubicBezTo>
                  <a:pt x="0" y="911225"/>
                  <a:pt x="911225" y="0"/>
                  <a:pt x="2035278" y="0"/>
                </a:cubicBezTo>
                <a:close/>
              </a:path>
            </a:pathLst>
          </a:custGeom>
        </p:spPr>
        <p:txBody>
          <a:bodyPr wrap="square">
            <a:noAutofit/>
          </a:bodyPr>
          <a:lstStyle/>
          <a:p>
            <a:endParaRPr lang="ru-RU"/>
          </a:p>
        </p:txBody>
      </p:sp>
      <p:sp>
        <p:nvSpPr>
          <p:cNvPr id="12" name="Freeform: Shape 11">
            <a:extLst>
              <a:ext uri="{FF2B5EF4-FFF2-40B4-BE49-F238E27FC236}">
                <a16:creationId xmlns:a16="http://schemas.microsoft.com/office/drawing/2014/main" id="{0390F4C9-9206-415E-8C9F-1200D2062C6C}"/>
              </a:ext>
            </a:extLst>
          </p:cNvPr>
          <p:cNvSpPr>
            <a:spLocks noGrp="1"/>
          </p:cNvSpPr>
          <p:nvPr>
            <p:ph type="pic" sz="quarter" idx="11"/>
          </p:nvPr>
        </p:nvSpPr>
        <p:spPr>
          <a:xfrm>
            <a:off x="4001185" y="944562"/>
            <a:ext cx="2035808" cy="2035278"/>
          </a:xfrm>
          <a:custGeom>
            <a:avLst/>
            <a:gdLst>
              <a:gd name="connsiteX0" fmla="*/ 2035278 w 4070556"/>
              <a:gd name="connsiteY0" fmla="*/ 0 h 4070556"/>
              <a:gd name="connsiteX1" fmla="*/ 4070556 w 4070556"/>
              <a:gd name="connsiteY1" fmla="*/ 2035278 h 4070556"/>
              <a:gd name="connsiteX2" fmla="*/ 2035278 w 4070556"/>
              <a:gd name="connsiteY2" fmla="*/ 4070556 h 4070556"/>
              <a:gd name="connsiteX3" fmla="*/ 0 w 4070556"/>
              <a:gd name="connsiteY3" fmla="*/ 2035278 h 4070556"/>
              <a:gd name="connsiteX4" fmla="*/ 2035278 w 4070556"/>
              <a:gd name="connsiteY4" fmla="*/ 0 h 4070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0556" h="4070556">
                <a:moveTo>
                  <a:pt x="2035278" y="0"/>
                </a:moveTo>
                <a:cubicBezTo>
                  <a:pt x="3159331" y="0"/>
                  <a:pt x="4070556" y="911225"/>
                  <a:pt x="4070556" y="2035278"/>
                </a:cubicBezTo>
                <a:cubicBezTo>
                  <a:pt x="4070556" y="3159331"/>
                  <a:pt x="3159331" y="4070556"/>
                  <a:pt x="2035278" y="4070556"/>
                </a:cubicBezTo>
                <a:cubicBezTo>
                  <a:pt x="911225" y="4070556"/>
                  <a:pt x="0" y="3159331"/>
                  <a:pt x="0" y="2035278"/>
                </a:cubicBezTo>
                <a:cubicBezTo>
                  <a:pt x="0" y="911225"/>
                  <a:pt x="911225" y="0"/>
                  <a:pt x="2035278" y="0"/>
                </a:cubicBezTo>
                <a:close/>
              </a:path>
            </a:pathLst>
          </a:custGeom>
        </p:spPr>
        <p:txBody>
          <a:bodyPr wrap="square">
            <a:noAutofit/>
          </a:bodyPr>
          <a:lstStyle/>
          <a:p>
            <a:endParaRPr lang="ru-RU"/>
          </a:p>
        </p:txBody>
      </p:sp>
    </p:spTree>
    <p:extLst>
      <p:ext uri="{BB962C8B-B14F-4D97-AF65-F5344CB8AC3E}">
        <p14:creationId xmlns:p14="http://schemas.microsoft.com/office/powerpoint/2010/main" val="100555000"/>
      </p:ext>
    </p:extLst>
  </p:cSld>
  <p:clrMapOvr>
    <a:masterClrMapping/>
  </p:clrMapOvr>
  <p:transition spd="slow" advClick="0" advTm="1000">
    <p:push/>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_Пользовательский макет">
    <p:spTree>
      <p:nvGrpSpPr>
        <p:cNvPr id="1" name=""/>
        <p:cNvGrpSpPr/>
        <p:nvPr/>
      </p:nvGrpSpPr>
      <p:grpSpPr>
        <a:xfrm>
          <a:off x="0" y="0"/>
          <a:ext cx="0" cy="0"/>
          <a:chOff x="0" y="0"/>
          <a:chExt cx="0" cy="0"/>
        </a:xfrm>
      </p:grpSpPr>
      <p:sp>
        <p:nvSpPr>
          <p:cNvPr id="4" name="Рисунок 6"/>
          <p:cNvSpPr>
            <a:spLocks noGrp="1"/>
          </p:cNvSpPr>
          <p:nvPr>
            <p:ph type="pic" sz="quarter" idx="10" hasCustomPrompt="1"/>
          </p:nvPr>
        </p:nvSpPr>
        <p:spPr>
          <a:xfrm>
            <a:off x="3599723" y="0"/>
            <a:ext cx="8592277" cy="6858000"/>
          </a:xfrm>
          <a:prstGeom prst="rect">
            <a:avLst/>
          </a:prstGeom>
          <a:solidFill>
            <a:schemeClr val="tx1">
              <a:lumMod val="95000"/>
              <a:lumOff val="5000"/>
            </a:schemeClr>
          </a:solidFill>
        </p:spPr>
        <p:txBody>
          <a:bodyPr/>
          <a:lstStyle>
            <a:lvl1pPr marL="0" indent="0">
              <a:buNone/>
              <a:defRPr baseline="0"/>
            </a:lvl1pPr>
          </a:lstStyle>
          <a:p>
            <a:r>
              <a:rPr lang="en-US" dirty="0"/>
              <a:t> </a:t>
            </a:r>
            <a:endParaRPr lang="ru-RU" dirty="0"/>
          </a:p>
        </p:txBody>
      </p:sp>
    </p:spTree>
    <p:extLst>
      <p:ext uri="{BB962C8B-B14F-4D97-AF65-F5344CB8AC3E}">
        <p14:creationId xmlns:p14="http://schemas.microsoft.com/office/powerpoint/2010/main" val="8732177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Blank Slide with Footers">
    <p:spTree>
      <p:nvGrpSpPr>
        <p:cNvPr id="1" name=""/>
        <p:cNvGrpSpPr/>
        <p:nvPr/>
      </p:nvGrpSpPr>
      <p:grpSpPr>
        <a:xfrm>
          <a:off x="0" y="0"/>
          <a:ext cx="0" cy="0"/>
          <a:chOff x="0" y="0"/>
          <a:chExt cx="0" cy="0"/>
        </a:xfrm>
      </p:grpSpPr>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7"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8"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19253478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74600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D11D94F-80C0-4542-8067-9821B77FA9DE}"/>
              </a:ext>
            </a:extLst>
          </p:cNvPr>
          <p:cNvSpPr>
            <a:spLocks noGrp="1"/>
          </p:cNvSpPr>
          <p:nvPr>
            <p:ph type="pic" sz="quarter" idx="10"/>
          </p:nvPr>
        </p:nvSpPr>
        <p:spPr>
          <a:xfrm>
            <a:off x="5095388" y="1481365"/>
            <a:ext cx="2061565" cy="3933372"/>
          </a:xfrm>
          <a:custGeom>
            <a:avLst/>
            <a:gdLst>
              <a:gd name="connsiteX0" fmla="*/ 756026 w 4122057"/>
              <a:gd name="connsiteY0" fmla="*/ 0 h 7866743"/>
              <a:gd name="connsiteX1" fmla="*/ 1119135 w 4122057"/>
              <a:gd name="connsiteY1" fmla="*/ 0 h 7866743"/>
              <a:gd name="connsiteX2" fmla="*/ 1123314 w 4122057"/>
              <a:gd name="connsiteY2" fmla="*/ 41449 h 7866743"/>
              <a:gd name="connsiteX3" fmla="*/ 1442614 w 4122057"/>
              <a:gd name="connsiteY3" fmla="*/ 301686 h 7866743"/>
              <a:gd name="connsiteX4" fmla="*/ 2679442 w 4122057"/>
              <a:gd name="connsiteY4" fmla="*/ 301686 h 7866743"/>
              <a:gd name="connsiteX5" fmla="*/ 2998742 w 4122057"/>
              <a:gd name="connsiteY5" fmla="*/ 41449 h 7866743"/>
              <a:gd name="connsiteX6" fmla="*/ 3002921 w 4122057"/>
              <a:gd name="connsiteY6" fmla="*/ 0 h 7866743"/>
              <a:gd name="connsiteX7" fmla="*/ 3366031 w 4122057"/>
              <a:gd name="connsiteY7" fmla="*/ 0 h 7866743"/>
              <a:gd name="connsiteX8" fmla="*/ 4122057 w 4122057"/>
              <a:gd name="connsiteY8" fmla="*/ 756026 h 7866743"/>
              <a:gd name="connsiteX9" fmla="*/ 4122057 w 4122057"/>
              <a:gd name="connsiteY9" fmla="*/ 7110717 h 7866743"/>
              <a:gd name="connsiteX10" fmla="*/ 3366031 w 4122057"/>
              <a:gd name="connsiteY10" fmla="*/ 7866743 h 7866743"/>
              <a:gd name="connsiteX11" fmla="*/ 756026 w 4122057"/>
              <a:gd name="connsiteY11" fmla="*/ 7866743 h 7866743"/>
              <a:gd name="connsiteX12" fmla="*/ 0 w 4122057"/>
              <a:gd name="connsiteY12" fmla="*/ 7110717 h 7866743"/>
              <a:gd name="connsiteX13" fmla="*/ 0 w 4122057"/>
              <a:gd name="connsiteY13" fmla="*/ 756026 h 7866743"/>
              <a:gd name="connsiteX14" fmla="*/ 756026 w 4122057"/>
              <a:gd name="connsiteY14" fmla="*/ 0 h 786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22057" h="7866743">
                <a:moveTo>
                  <a:pt x="756026" y="0"/>
                </a:moveTo>
                <a:lnTo>
                  <a:pt x="1119135" y="0"/>
                </a:lnTo>
                <a:lnTo>
                  <a:pt x="1123314" y="41449"/>
                </a:lnTo>
                <a:cubicBezTo>
                  <a:pt x="1153705" y="189966"/>
                  <a:pt x="1285112" y="301686"/>
                  <a:pt x="1442614" y="301686"/>
                </a:cubicBezTo>
                <a:lnTo>
                  <a:pt x="2679442" y="301686"/>
                </a:lnTo>
                <a:cubicBezTo>
                  <a:pt x="2836944" y="301686"/>
                  <a:pt x="2968351" y="189966"/>
                  <a:pt x="2998742" y="41449"/>
                </a:cubicBezTo>
                <a:lnTo>
                  <a:pt x="3002921" y="0"/>
                </a:lnTo>
                <a:lnTo>
                  <a:pt x="3366031" y="0"/>
                </a:lnTo>
                <a:cubicBezTo>
                  <a:pt x="3783573" y="0"/>
                  <a:pt x="4122057" y="338484"/>
                  <a:pt x="4122057" y="756026"/>
                </a:cubicBezTo>
                <a:lnTo>
                  <a:pt x="4122057" y="7110717"/>
                </a:lnTo>
                <a:cubicBezTo>
                  <a:pt x="4122057" y="7528259"/>
                  <a:pt x="3783573" y="7866743"/>
                  <a:pt x="3366031" y="7866743"/>
                </a:cubicBezTo>
                <a:lnTo>
                  <a:pt x="756026" y="7866743"/>
                </a:lnTo>
                <a:cubicBezTo>
                  <a:pt x="338484" y="7866743"/>
                  <a:pt x="0" y="7528259"/>
                  <a:pt x="0" y="7110717"/>
                </a:cubicBezTo>
                <a:lnTo>
                  <a:pt x="0" y="756026"/>
                </a:lnTo>
                <a:cubicBezTo>
                  <a:pt x="0" y="338484"/>
                  <a:pt x="338484" y="0"/>
                  <a:pt x="756026" y="0"/>
                </a:cubicBezTo>
                <a:close/>
              </a:path>
            </a:pathLst>
          </a:custGeom>
        </p:spPr>
        <p:txBody>
          <a:bodyPr wrap="square">
            <a:noAutofit/>
          </a:bodyPr>
          <a:lstStyle/>
          <a:p>
            <a:endParaRPr lang="ru-RU"/>
          </a:p>
        </p:txBody>
      </p:sp>
    </p:spTree>
    <p:extLst>
      <p:ext uri="{BB962C8B-B14F-4D97-AF65-F5344CB8AC3E}">
        <p14:creationId xmlns:p14="http://schemas.microsoft.com/office/powerpoint/2010/main" val="1140762781"/>
      </p:ext>
    </p:extLst>
  </p:cSld>
  <p:clrMapOvr>
    <a:masterClrMapping/>
  </p:clrMapOvr>
  <p:transition spd="slow" advClick="0" advTm="1000">
    <p:push/>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Full Blank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spTree>
    <p:extLst>
      <p:ext uri="{BB962C8B-B14F-4D97-AF65-F5344CB8AC3E}">
        <p14:creationId xmlns:p14="http://schemas.microsoft.com/office/powerpoint/2010/main" val="84536548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Our Vision, Mission &amp; Values Slide">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4981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3" name="Picture Placeholder 7"/>
          <p:cNvSpPr>
            <a:spLocks noGrp="1"/>
          </p:cNvSpPr>
          <p:nvPr>
            <p:ph type="pic" sz="quarter" idx="12"/>
          </p:nvPr>
        </p:nvSpPr>
        <p:spPr>
          <a:xfrm>
            <a:off x="0" y="2057400"/>
            <a:ext cx="5164406" cy="3657600"/>
          </a:xfrm>
          <a:custGeom>
            <a:avLst/>
            <a:gdLst>
              <a:gd name="connsiteX0" fmla="*/ 0 w 9516533"/>
              <a:gd name="connsiteY0" fmla="*/ 0 h 8280400"/>
              <a:gd name="connsiteX1" fmla="*/ 5376333 w 9516533"/>
              <a:gd name="connsiteY1" fmla="*/ 0 h 8280400"/>
              <a:gd name="connsiteX2" fmla="*/ 9516533 w 9516533"/>
              <a:gd name="connsiteY2" fmla="*/ 4140200 h 8280400"/>
              <a:gd name="connsiteX3" fmla="*/ 5376333 w 9516533"/>
              <a:gd name="connsiteY3" fmla="*/ 8280400 h 8280400"/>
              <a:gd name="connsiteX4" fmla="*/ 0 w 9516533"/>
              <a:gd name="connsiteY4" fmla="*/ 8280400 h 828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6533" h="8280400">
                <a:moveTo>
                  <a:pt x="0" y="0"/>
                </a:moveTo>
                <a:lnTo>
                  <a:pt x="5376333" y="0"/>
                </a:lnTo>
                <a:cubicBezTo>
                  <a:pt x="7662902" y="0"/>
                  <a:pt x="9516533" y="1853631"/>
                  <a:pt x="9516533" y="4140200"/>
                </a:cubicBezTo>
                <a:cubicBezTo>
                  <a:pt x="9516533" y="6426769"/>
                  <a:pt x="7662902" y="8280400"/>
                  <a:pt x="5376333" y="8280400"/>
                </a:cubicBezTo>
                <a:lnTo>
                  <a:pt x="0" y="8280400"/>
                </a:lnTo>
                <a:close/>
              </a:path>
            </a:pathLst>
          </a:custGeom>
        </p:spPr>
        <p:txBody>
          <a:bodyPr wrap="square" lIns="0" tIns="0" rIns="0" bIns="0" anchor="ctr" anchorCtr="0">
            <a:noAutofit/>
          </a:bodyPr>
          <a:lstStyle>
            <a:lvl1pPr marL="0" indent="0" algn="ctr">
              <a:buFontTx/>
              <a:buNone/>
              <a:defRPr sz="1000">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14"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5"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36688709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Slide with Half Picture at Righ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096001" y="0"/>
            <a:ext cx="6096000" cy="68580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8" name="TextBox 7"/>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Tree>
    <p:extLst>
      <p:ext uri="{BB962C8B-B14F-4D97-AF65-F5344CB8AC3E}">
        <p14:creationId xmlns:p14="http://schemas.microsoft.com/office/powerpoint/2010/main" val="293859498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Slide with Half Picture at Left 0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 y="0"/>
            <a:ext cx="5314950" cy="68580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7"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8"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27627012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Slide with Half Picture at Left 02">
    <p:spTree>
      <p:nvGrpSpPr>
        <p:cNvPr id="1" name=""/>
        <p:cNvGrpSpPr/>
        <p:nvPr/>
      </p:nvGrpSpPr>
      <p:grpSpPr>
        <a:xfrm>
          <a:off x="0" y="0"/>
          <a:ext cx="0" cy="0"/>
          <a:chOff x="0" y="0"/>
          <a:chExt cx="0" cy="0"/>
        </a:xfrm>
      </p:grpSpPr>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7" name="Picture Placeholder 2"/>
          <p:cNvSpPr>
            <a:spLocks noGrp="1"/>
          </p:cNvSpPr>
          <p:nvPr>
            <p:ph type="pic" sz="quarter" idx="10"/>
          </p:nvPr>
        </p:nvSpPr>
        <p:spPr>
          <a:xfrm>
            <a:off x="0" y="0"/>
            <a:ext cx="6096000" cy="6858000"/>
          </a:xfrm>
          <a:prstGeom prst="rect">
            <a:avLst/>
          </a:prstGeom>
        </p:spPr>
        <p:txBody>
          <a:bodyPr anchor="ctr" anchorCtr="0"/>
          <a:lstStyle>
            <a:lvl1pPr marL="0" indent="0" algn="ctr">
              <a:buFontTx/>
              <a:buNone/>
              <a:defRPr sz="1083">
                <a:solidFill>
                  <a:schemeClr val="accent5"/>
                </a:solidFill>
                <a:latin typeface="Lato" panose="020F0502020204030203" pitchFamily="34" charset="0"/>
              </a:defRPr>
            </a:lvl1pPr>
          </a:lstStyle>
          <a:p>
            <a:endParaRPr lang="en-US"/>
          </a:p>
        </p:txBody>
      </p:sp>
      <p:sp>
        <p:nvSpPr>
          <p:cNvPr id="8"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9"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84495392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Slide with Mini Half Picture at Righ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5997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3"/>
          </p:nvPr>
        </p:nvSpPr>
        <p:spPr>
          <a:xfrm>
            <a:off x="6301316" y="2057400"/>
            <a:ext cx="50948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3"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4"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56788385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Slide with Mini Half Picture at Left">
    <p:spTree>
      <p:nvGrpSpPr>
        <p:cNvPr id="1" name=""/>
        <p:cNvGrpSpPr/>
        <p:nvPr/>
      </p:nvGrpSpPr>
      <p:grpSpPr>
        <a:xfrm>
          <a:off x="0" y="0"/>
          <a:ext cx="0" cy="0"/>
          <a:chOff x="0" y="0"/>
          <a:chExt cx="0" cy="0"/>
        </a:xfrm>
      </p:grpSpPr>
      <p:sp>
        <p:nvSpPr>
          <p:cNvPr id="13" name="Rectangle 12"/>
          <p:cNvSpPr/>
          <p:nvPr userDrawn="1"/>
        </p:nvSpPr>
        <p:spPr>
          <a:xfrm>
            <a:off x="791634" y="2057400"/>
            <a:ext cx="10604500" cy="3657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sp>
        <p:nvSpPr>
          <p:cNvPr id="10" name="Text Placeholder 9"/>
          <p:cNvSpPr>
            <a:spLocks noGrp="1"/>
          </p:cNvSpPr>
          <p:nvPr>
            <p:ph type="body" sz="quarter" idx="10"/>
          </p:nvPr>
        </p:nvSpPr>
        <p:spPr>
          <a:xfrm>
            <a:off x="778937" y="767789"/>
            <a:ext cx="10604498" cy="36505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3"/>
          </p:nvPr>
        </p:nvSpPr>
        <p:spPr>
          <a:xfrm>
            <a:off x="791635" y="2057400"/>
            <a:ext cx="50948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4"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5"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2516208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Our Portfolio 01">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4981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2"/>
          </p:nvPr>
        </p:nvSpPr>
        <p:spPr>
          <a:xfrm>
            <a:off x="791634" y="2057400"/>
            <a:ext cx="50948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20" name="Picture Placeholder 2"/>
          <p:cNvSpPr>
            <a:spLocks noGrp="1"/>
          </p:cNvSpPr>
          <p:nvPr>
            <p:ph type="pic" sz="quarter" idx="13"/>
          </p:nvPr>
        </p:nvSpPr>
        <p:spPr>
          <a:xfrm>
            <a:off x="6301316" y="2057400"/>
            <a:ext cx="50948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3"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4"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81214130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Our Portfolio 02">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4473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2"/>
          </p:nvPr>
        </p:nvSpPr>
        <p:spPr>
          <a:xfrm>
            <a:off x="791633" y="2057400"/>
            <a:ext cx="33509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4" name="Picture Placeholder 2"/>
          <p:cNvSpPr>
            <a:spLocks noGrp="1"/>
          </p:cNvSpPr>
          <p:nvPr>
            <p:ph type="pic" sz="quarter" idx="13"/>
          </p:nvPr>
        </p:nvSpPr>
        <p:spPr>
          <a:xfrm>
            <a:off x="8045216" y="2057400"/>
            <a:ext cx="33509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5" name="Picture Placeholder 2"/>
          <p:cNvSpPr>
            <a:spLocks noGrp="1"/>
          </p:cNvSpPr>
          <p:nvPr>
            <p:ph type="pic" sz="quarter" idx="14"/>
          </p:nvPr>
        </p:nvSpPr>
        <p:spPr>
          <a:xfrm>
            <a:off x="4420542" y="2057400"/>
            <a:ext cx="3350917" cy="3657600"/>
          </a:xfrm>
          <a:prstGeom prst="rect">
            <a:avLst/>
          </a:prstGeom>
        </p:spPr>
        <p:txBody>
          <a:bodyPr anchor="ctr" anchorCtr="0"/>
          <a:lstStyle>
            <a:lvl1pPr marL="0" indent="0" algn="ctr">
              <a:buFontTx/>
              <a:buNone/>
              <a:defRPr sz="1000">
                <a:solidFill>
                  <a:schemeClr val="accent5"/>
                </a:solidFill>
                <a:latin typeface="Lato" panose="020F0502020204030203" pitchFamily="34" charset="0"/>
              </a:defRPr>
            </a:lvl1pPr>
          </a:lstStyle>
          <a:p>
            <a:endParaRPr lang="en-US"/>
          </a:p>
        </p:txBody>
      </p:sp>
      <p:sp>
        <p:nvSpPr>
          <p:cNvPr id="13"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8"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5537363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userDrawn="1">
  <p:cSld name="Our Portfolio 03">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69150"/>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2"/>
          </p:nvPr>
        </p:nvSpPr>
        <p:spPr>
          <a:xfrm>
            <a:off x="791633" y="2057400"/>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5" name="Picture Placeholder 2"/>
          <p:cNvSpPr>
            <a:spLocks noGrp="1"/>
          </p:cNvSpPr>
          <p:nvPr>
            <p:ph type="pic" sz="quarter" idx="13"/>
          </p:nvPr>
        </p:nvSpPr>
        <p:spPr>
          <a:xfrm>
            <a:off x="7980577" y="2057400"/>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7" name="Picture Placeholder 2"/>
          <p:cNvSpPr>
            <a:spLocks noGrp="1"/>
          </p:cNvSpPr>
          <p:nvPr>
            <p:ph type="pic" sz="quarter" idx="15"/>
          </p:nvPr>
        </p:nvSpPr>
        <p:spPr>
          <a:xfrm>
            <a:off x="791633" y="3954623"/>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8" name="Picture Placeholder 2"/>
          <p:cNvSpPr>
            <a:spLocks noGrp="1"/>
          </p:cNvSpPr>
          <p:nvPr>
            <p:ph type="pic" sz="quarter" idx="16"/>
          </p:nvPr>
        </p:nvSpPr>
        <p:spPr>
          <a:xfrm>
            <a:off x="7980577" y="3954623"/>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9" name="Picture Placeholder 2"/>
          <p:cNvSpPr>
            <a:spLocks noGrp="1"/>
          </p:cNvSpPr>
          <p:nvPr>
            <p:ph type="pic" sz="quarter" idx="17"/>
          </p:nvPr>
        </p:nvSpPr>
        <p:spPr>
          <a:xfrm>
            <a:off x="4389262" y="3954623"/>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15"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8"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7896516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425900"/>
      </p:ext>
    </p:extLst>
  </p:cSld>
  <p:clrMapOvr>
    <a:masterClrMapping/>
  </p:clrMapOvr>
  <p:transition spd="slow" advClick="0" advTm="1000">
    <p:push/>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Our Portfolio 04">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69150"/>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Picture Placeholder 2"/>
          <p:cNvSpPr>
            <a:spLocks noGrp="1"/>
          </p:cNvSpPr>
          <p:nvPr>
            <p:ph type="pic" sz="quarter" idx="12"/>
          </p:nvPr>
        </p:nvSpPr>
        <p:spPr>
          <a:xfrm>
            <a:off x="791633" y="2057400"/>
            <a:ext cx="3413477" cy="365760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5" name="Picture Placeholder 2"/>
          <p:cNvSpPr>
            <a:spLocks noGrp="1"/>
          </p:cNvSpPr>
          <p:nvPr>
            <p:ph type="pic" sz="quarter" idx="13"/>
          </p:nvPr>
        </p:nvSpPr>
        <p:spPr>
          <a:xfrm>
            <a:off x="7980577" y="2057400"/>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8" name="Picture Placeholder 2"/>
          <p:cNvSpPr>
            <a:spLocks noGrp="1"/>
          </p:cNvSpPr>
          <p:nvPr>
            <p:ph type="pic" sz="quarter" idx="16"/>
          </p:nvPr>
        </p:nvSpPr>
        <p:spPr>
          <a:xfrm>
            <a:off x="7980577" y="3954623"/>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29" name="Picture Placeholder 2"/>
          <p:cNvSpPr>
            <a:spLocks noGrp="1"/>
          </p:cNvSpPr>
          <p:nvPr>
            <p:ph type="pic" sz="quarter" idx="17"/>
          </p:nvPr>
        </p:nvSpPr>
        <p:spPr>
          <a:xfrm>
            <a:off x="4389262" y="3954623"/>
            <a:ext cx="3413477" cy="1755360"/>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14"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5"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33344795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Our Portfolio 05">
    <p:spTree>
      <p:nvGrpSpPr>
        <p:cNvPr id="1" name=""/>
        <p:cNvGrpSpPr/>
        <p:nvPr/>
      </p:nvGrpSpPr>
      <p:grpSpPr>
        <a:xfrm>
          <a:off x="0" y="0"/>
          <a:ext cx="0" cy="0"/>
          <a:chOff x="0" y="0"/>
          <a:chExt cx="0" cy="0"/>
        </a:xfrm>
      </p:grpSpPr>
      <p:sp>
        <p:nvSpPr>
          <p:cNvPr id="29" name="Picture Placeholder 2"/>
          <p:cNvSpPr>
            <a:spLocks noGrp="1"/>
          </p:cNvSpPr>
          <p:nvPr>
            <p:ph type="pic" sz="quarter" idx="17"/>
          </p:nvPr>
        </p:nvSpPr>
        <p:spPr>
          <a:xfrm>
            <a:off x="2010835" y="2057401"/>
            <a:ext cx="3394822" cy="1877889"/>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18" name="Picture Placeholder 2"/>
          <p:cNvSpPr>
            <a:spLocks noGrp="1"/>
          </p:cNvSpPr>
          <p:nvPr>
            <p:ph type="pic" sz="quarter" idx="18"/>
          </p:nvPr>
        </p:nvSpPr>
        <p:spPr>
          <a:xfrm>
            <a:off x="7984620" y="2057401"/>
            <a:ext cx="3394822" cy="1877889"/>
          </a:xfrm>
          <a:prstGeom prst="rect">
            <a:avLst/>
          </a:prstGeom>
        </p:spPr>
        <p:txBody>
          <a:bodyPr anchor="ctr" anchorCtr="0"/>
          <a:lstStyle>
            <a:lvl1pPr marL="0" indent="0" algn="ctr">
              <a:buFontTx/>
              <a:buNone/>
              <a:defRPr sz="800">
                <a:solidFill>
                  <a:schemeClr val="accent5"/>
                </a:solidFill>
                <a:latin typeface="Lato" panose="020F0502020204030203" pitchFamily="34" charset="0"/>
              </a:defRPr>
            </a:lvl1pPr>
          </a:lstStyle>
          <a:p>
            <a:endParaRPr lang="en-US"/>
          </a:p>
        </p:txBody>
      </p:sp>
      <p:sp>
        <p:nvSpPr>
          <p:cNvPr id="10" name="Text Placeholder 9"/>
          <p:cNvSpPr>
            <a:spLocks noGrp="1"/>
          </p:cNvSpPr>
          <p:nvPr>
            <p:ph type="body" sz="quarter" idx="10"/>
          </p:nvPr>
        </p:nvSpPr>
        <p:spPr>
          <a:xfrm>
            <a:off x="778937" y="767789"/>
            <a:ext cx="10604498" cy="34473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3"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4"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255759129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iPhone Mockup 01">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sp>
        <p:nvSpPr>
          <p:cNvPr id="11" name="Text Placeholder 9"/>
          <p:cNvSpPr>
            <a:spLocks noGrp="1"/>
          </p:cNvSpPr>
          <p:nvPr>
            <p:ph type="body" sz="quarter" idx="10"/>
          </p:nvPr>
        </p:nvSpPr>
        <p:spPr>
          <a:xfrm>
            <a:off x="778937" y="767789"/>
            <a:ext cx="10604498" cy="370132"/>
          </a:xfrm>
          <a:prstGeom prst="rect">
            <a:avLst/>
          </a:prstGeom>
        </p:spPr>
        <p:txBody>
          <a:bodyPr lIns="0" tIns="0" rIns="0" bIns="0"/>
          <a:lstStyle>
            <a:lvl1pPr marL="0" indent="0" algn="l">
              <a:lnSpc>
                <a:spcPct val="100000"/>
              </a:lnSpc>
              <a:spcBef>
                <a:spcPts val="0"/>
              </a:spcBef>
              <a:buNone/>
              <a:defRPr sz="2383" b="0" cap="all" spc="54" baseline="0">
                <a:solidFill>
                  <a:schemeClr val="bg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2"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bg1"/>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3" name="Straight Connector 12"/>
          <p:cNvCxnSpPr/>
          <p:nvPr userDrawn="1"/>
        </p:nvCxnSpPr>
        <p:spPr>
          <a:xfrm>
            <a:off x="791633" y="656089"/>
            <a:ext cx="121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894" y="1524454"/>
            <a:ext cx="3790561" cy="4498866"/>
          </a:xfrm>
          <a:prstGeom prst="rect">
            <a:avLst/>
          </a:prstGeom>
        </p:spPr>
      </p:pic>
      <p:sp>
        <p:nvSpPr>
          <p:cNvPr id="23" name="Picture Placeholder 25"/>
          <p:cNvSpPr>
            <a:spLocks noGrp="1"/>
          </p:cNvSpPr>
          <p:nvPr>
            <p:ph type="pic" sz="quarter" idx="18"/>
          </p:nvPr>
        </p:nvSpPr>
        <p:spPr>
          <a:xfrm>
            <a:off x="961120" y="2231870"/>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28409" y="2144067"/>
            <a:ext cx="3790561" cy="4498866"/>
          </a:xfrm>
          <a:prstGeom prst="rect">
            <a:avLst/>
          </a:prstGeom>
        </p:spPr>
      </p:pic>
      <p:sp>
        <p:nvSpPr>
          <p:cNvPr id="25" name="Picture Placeholder 25"/>
          <p:cNvSpPr>
            <a:spLocks noGrp="1"/>
          </p:cNvSpPr>
          <p:nvPr>
            <p:ph type="pic" sz="quarter" idx="19"/>
          </p:nvPr>
        </p:nvSpPr>
        <p:spPr>
          <a:xfrm>
            <a:off x="3755016" y="2851484"/>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4925" y="1524454"/>
            <a:ext cx="3790561" cy="4498866"/>
          </a:xfrm>
          <a:prstGeom prst="rect">
            <a:avLst/>
          </a:prstGeom>
        </p:spPr>
      </p:pic>
      <p:sp>
        <p:nvSpPr>
          <p:cNvPr id="27" name="Picture Placeholder 25"/>
          <p:cNvSpPr>
            <a:spLocks noGrp="1"/>
          </p:cNvSpPr>
          <p:nvPr>
            <p:ph type="pic" sz="quarter" idx="20"/>
          </p:nvPr>
        </p:nvSpPr>
        <p:spPr>
          <a:xfrm>
            <a:off x="6548912" y="2231870"/>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01440" y="2144067"/>
            <a:ext cx="3790561" cy="4498866"/>
          </a:xfrm>
          <a:prstGeom prst="rect">
            <a:avLst/>
          </a:prstGeom>
        </p:spPr>
      </p:pic>
      <p:sp>
        <p:nvSpPr>
          <p:cNvPr id="29" name="Picture Placeholder 25"/>
          <p:cNvSpPr>
            <a:spLocks noGrp="1"/>
          </p:cNvSpPr>
          <p:nvPr>
            <p:ph type="pic" sz="quarter" idx="21"/>
          </p:nvPr>
        </p:nvSpPr>
        <p:spPr>
          <a:xfrm>
            <a:off x="9320666" y="2851484"/>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19202001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912">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iPhone Mockup 02">
    <p:spTree>
      <p:nvGrpSpPr>
        <p:cNvPr id="1" name=""/>
        <p:cNvGrpSpPr/>
        <p:nvPr/>
      </p:nvGrpSpPr>
      <p:grpSpPr>
        <a:xfrm>
          <a:off x="0" y="0"/>
          <a:ext cx="0" cy="0"/>
          <a:chOff x="0" y="0"/>
          <a:chExt cx="0" cy="0"/>
        </a:xfrm>
      </p:grpSpPr>
      <p:sp>
        <p:nvSpPr>
          <p:cNvPr id="21" name="Rectangle 20"/>
          <p:cNvSpPr/>
          <p:nvPr userDrawn="1"/>
        </p:nvSpPr>
        <p:spPr>
          <a:xfrm>
            <a:off x="793753" y="2687320"/>
            <a:ext cx="10604498" cy="22811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00721" y="1718284"/>
            <a:ext cx="3790561" cy="4498866"/>
          </a:xfrm>
          <a:prstGeom prst="rect">
            <a:avLst/>
          </a:prstGeom>
        </p:spPr>
      </p:pic>
      <p:sp>
        <p:nvSpPr>
          <p:cNvPr id="10" name="Text Placeholder 9"/>
          <p:cNvSpPr>
            <a:spLocks noGrp="1"/>
          </p:cNvSpPr>
          <p:nvPr>
            <p:ph type="body" sz="quarter" idx="10"/>
          </p:nvPr>
        </p:nvSpPr>
        <p:spPr>
          <a:xfrm>
            <a:off x="778937" y="767789"/>
            <a:ext cx="10604498" cy="341964"/>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8" name="Picture Placeholder 25"/>
          <p:cNvSpPr>
            <a:spLocks noGrp="1"/>
          </p:cNvSpPr>
          <p:nvPr>
            <p:ph type="pic" sz="quarter" idx="18"/>
          </p:nvPr>
        </p:nvSpPr>
        <p:spPr>
          <a:xfrm>
            <a:off x="5119947" y="2425701"/>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13"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4"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7640492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iPhone Mockup 03">
    <p:spTree>
      <p:nvGrpSpPr>
        <p:cNvPr id="1" name=""/>
        <p:cNvGrpSpPr/>
        <p:nvPr/>
      </p:nvGrpSpPr>
      <p:grpSpPr>
        <a:xfrm>
          <a:off x="0" y="0"/>
          <a:ext cx="0" cy="0"/>
          <a:chOff x="0" y="0"/>
          <a:chExt cx="0" cy="0"/>
        </a:xfrm>
      </p:grpSpPr>
      <p:sp>
        <p:nvSpPr>
          <p:cNvPr id="21" name="Rectangle 20"/>
          <p:cNvSpPr/>
          <p:nvPr userDrawn="1"/>
        </p:nvSpPr>
        <p:spPr>
          <a:xfrm>
            <a:off x="793753" y="2057401"/>
            <a:ext cx="10604498" cy="1284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sp>
        <p:nvSpPr>
          <p:cNvPr id="10" name="Text Placeholder 9"/>
          <p:cNvSpPr>
            <a:spLocks noGrp="1"/>
          </p:cNvSpPr>
          <p:nvPr>
            <p:ph type="body" sz="quarter" idx="10"/>
          </p:nvPr>
        </p:nvSpPr>
        <p:spPr>
          <a:xfrm>
            <a:off x="778937" y="767789"/>
            <a:ext cx="10604498" cy="356165"/>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9"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20"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40434" y="1935124"/>
            <a:ext cx="3569989" cy="4237077"/>
          </a:xfrm>
          <a:prstGeom prst="rect">
            <a:avLst/>
          </a:prstGeom>
        </p:spPr>
      </p:pic>
      <p:sp>
        <p:nvSpPr>
          <p:cNvPr id="24" name="Picture Placeholder 25"/>
          <p:cNvSpPr>
            <a:spLocks noGrp="1"/>
          </p:cNvSpPr>
          <p:nvPr>
            <p:ph type="pic" sz="quarter" idx="21"/>
          </p:nvPr>
        </p:nvSpPr>
        <p:spPr>
          <a:xfrm>
            <a:off x="9222154" y="2642540"/>
            <a:ext cx="1779291" cy="2655901"/>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77062" y="1935124"/>
            <a:ext cx="3569989" cy="4237077"/>
          </a:xfrm>
          <a:prstGeom prst="rect">
            <a:avLst/>
          </a:prstGeom>
        </p:spPr>
      </p:pic>
      <p:sp>
        <p:nvSpPr>
          <p:cNvPr id="28" name="Picture Placeholder 25"/>
          <p:cNvSpPr>
            <a:spLocks noGrp="1"/>
          </p:cNvSpPr>
          <p:nvPr>
            <p:ph type="pic" sz="quarter" idx="22"/>
          </p:nvPr>
        </p:nvSpPr>
        <p:spPr>
          <a:xfrm>
            <a:off x="6858782" y="2642540"/>
            <a:ext cx="1779291" cy="2655901"/>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117249122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userDrawn="1">
  <p:cSld name="iPhone Mockup 04">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767789"/>
            <a:ext cx="10604498" cy="34981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21"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22"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23728" y="1711434"/>
            <a:ext cx="3790561" cy="4498866"/>
          </a:xfrm>
          <a:prstGeom prst="rect">
            <a:avLst/>
          </a:prstGeom>
        </p:spPr>
      </p:pic>
      <p:sp>
        <p:nvSpPr>
          <p:cNvPr id="25" name="Picture Placeholder 25"/>
          <p:cNvSpPr>
            <a:spLocks noGrp="1"/>
          </p:cNvSpPr>
          <p:nvPr>
            <p:ph type="pic" sz="quarter" idx="20"/>
          </p:nvPr>
        </p:nvSpPr>
        <p:spPr>
          <a:xfrm>
            <a:off x="2542954" y="2418851"/>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93389" y="1711434"/>
            <a:ext cx="3790561" cy="4498866"/>
          </a:xfrm>
          <a:prstGeom prst="rect">
            <a:avLst/>
          </a:prstGeom>
        </p:spPr>
      </p:pic>
      <p:sp>
        <p:nvSpPr>
          <p:cNvPr id="27" name="Picture Placeholder 25"/>
          <p:cNvSpPr>
            <a:spLocks noGrp="1"/>
          </p:cNvSpPr>
          <p:nvPr>
            <p:ph type="pic" sz="quarter" idx="21"/>
          </p:nvPr>
        </p:nvSpPr>
        <p:spPr>
          <a:xfrm>
            <a:off x="5012616" y="2418851"/>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3051" y="1711434"/>
            <a:ext cx="3790561" cy="4498866"/>
          </a:xfrm>
          <a:prstGeom prst="rect">
            <a:avLst/>
          </a:prstGeom>
        </p:spPr>
      </p:pic>
      <p:sp>
        <p:nvSpPr>
          <p:cNvPr id="29" name="Picture Placeholder 25"/>
          <p:cNvSpPr>
            <a:spLocks noGrp="1"/>
          </p:cNvSpPr>
          <p:nvPr>
            <p:ph type="pic" sz="quarter" idx="22"/>
          </p:nvPr>
        </p:nvSpPr>
        <p:spPr>
          <a:xfrm>
            <a:off x="7482277" y="2418851"/>
            <a:ext cx="1937346" cy="2870199"/>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5227105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iPhone Mockup 05">
    <p:spTree>
      <p:nvGrpSpPr>
        <p:cNvPr id="1" name=""/>
        <p:cNvGrpSpPr/>
        <p:nvPr/>
      </p:nvGrpSpPr>
      <p:grpSpPr>
        <a:xfrm>
          <a:off x="0" y="0"/>
          <a:ext cx="0" cy="0"/>
          <a:chOff x="0" y="0"/>
          <a:chExt cx="0" cy="0"/>
        </a:xfrm>
      </p:grpSpPr>
      <p:pic>
        <p:nvPicPr>
          <p:cNvPr id="29" name="Picture 2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53817" y="1978273"/>
            <a:ext cx="3891669" cy="4879726"/>
          </a:xfrm>
          <a:prstGeom prst="rect">
            <a:avLst/>
          </a:prstGeom>
        </p:spPr>
      </p:pic>
      <p:sp>
        <p:nvSpPr>
          <p:cNvPr id="10" name="Text Placeholder 9"/>
          <p:cNvSpPr>
            <a:spLocks noGrp="1"/>
          </p:cNvSpPr>
          <p:nvPr>
            <p:ph type="body" sz="quarter" idx="10"/>
          </p:nvPr>
        </p:nvSpPr>
        <p:spPr>
          <a:xfrm>
            <a:off x="778937" y="767789"/>
            <a:ext cx="10604498" cy="359972"/>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25" name="Picture Placeholder 25"/>
          <p:cNvSpPr>
            <a:spLocks noGrp="1"/>
          </p:cNvSpPr>
          <p:nvPr>
            <p:ph type="pic" sz="quarter" idx="17"/>
          </p:nvPr>
        </p:nvSpPr>
        <p:spPr>
          <a:xfrm>
            <a:off x="7038622" y="2697480"/>
            <a:ext cx="3033846" cy="419608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
        <p:nvSpPr>
          <p:cNvPr id="26" name="TextBox 25"/>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2"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299897797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userDrawn="1">
  <p:cSld name="iPhone Mockup 06">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323644" y="767789"/>
            <a:ext cx="7059791" cy="391285"/>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4323222" y="1278802"/>
            <a:ext cx="7072912"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4323221"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26" name="TextBox 25"/>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1" name="TextBox 10"/>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12"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4"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1354" y="233343"/>
            <a:ext cx="5120640" cy="6077484"/>
          </a:xfrm>
          <a:prstGeom prst="rect">
            <a:avLst/>
          </a:prstGeom>
        </p:spPr>
      </p:pic>
      <p:sp>
        <p:nvSpPr>
          <p:cNvPr id="18" name="Picture Placeholder 25"/>
          <p:cNvSpPr>
            <a:spLocks noGrp="1"/>
          </p:cNvSpPr>
          <p:nvPr>
            <p:ph type="pic" sz="quarter" idx="18"/>
          </p:nvPr>
        </p:nvSpPr>
        <p:spPr>
          <a:xfrm>
            <a:off x="962855" y="1173481"/>
            <a:ext cx="2613465" cy="3892000"/>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387691472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Web Browser &amp; iPhone Mockup">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sp>
        <p:nvSpPr>
          <p:cNvPr id="11" name="Text Placeholder 9"/>
          <p:cNvSpPr>
            <a:spLocks noGrp="1"/>
          </p:cNvSpPr>
          <p:nvPr>
            <p:ph type="body" sz="quarter" idx="10"/>
          </p:nvPr>
        </p:nvSpPr>
        <p:spPr>
          <a:xfrm>
            <a:off x="778937" y="767789"/>
            <a:ext cx="10604498" cy="363711"/>
          </a:xfrm>
          <a:prstGeom prst="rect">
            <a:avLst/>
          </a:prstGeom>
        </p:spPr>
        <p:txBody>
          <a:bodyPr lIns="0" tIns="0" rIns="0" bIns="0"/>
          <a:lstStyle>
            <a:lvl1pPr marL="0" indent="0" algn="l">
              <a:lnSpc>
                <a:spcPct val="100000"/>
              </a:lnSpc>
              <a:spcBef>
                <a:spcPts val="0"/>
              </a:spcBef>
              <a:buNone/>
              <a:defRPr sz="2383" b="0" cap="all" spc="54" baseline="0">
                <a:solidFill>
                  <a:schemeClr val="bg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2"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bg1"/>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3" name="Straight Connector 12"/>
          <p:cNvCxnSpPr/>
          <p:nvPr userDrawn="1"/>
        </p:nvCxnSpPr>
        <p:spPr>
          <a:xfrm>
            <a:off x="791633" y="656089"/>
            <a:ext cx="121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Picture Placeholder 33"/>
          <p:cNvSpPr>
            <a:spLocks noGrp="1"/>
          </p:cNvSpPr>
          <p:nvPr>
            <p:ph type="pic" sz="quarter" idx="12"/>
          </p:nvPr>
        </p:nvSpPr>
        <p:spPr>
          <a:xfrm>
            <a:off x="2152651" y="2263775"/>
            <a:ext cx="7886700" cy="3530590"/>
          </a:xfrm>
          <a:custGeom>
            <a:avLst/>
            <a:gdLst>
              <a:gd name="connsiteX0" fmla="*/ 0 w 5915025"/>
              <a:gd name="connsiteY0" fmla="*/ 0 h 3326159"/>
              <a:gd name="connsiteX1" fmla="*/ 5915025 w 5915025"/>
              <a:gd name="connsiteY1" fmla="*/ 0 h 3326159"/>
              <a:gd name="connsiteX2" fmla="*/ 5915025 w 5915025"/>
              <a:gd name="connsiteY2" fmla="*/ 3326159 h 3326159"/>
              <a:gd name="connsiteX3" fmla="*/ 0 w 5915025"/>
              <a:gd name="connsiteY3" fmla="*/ 3326159 h 3326159"/>
            </a:gdLst>
            <a:ahLst/>
            <a:cxnLst>
              <a:cxn ang="0">
                <a:pos x="connsiteX0" y="connsiteY0"/>
              </a:cxn>
              <a:cxn ang="0">
                <a:pos x="connsiteX1" y="connsiteY1"/>
              </a:cxn>
              <a:cxn ang="0">
                <a:pos x="connsiteX2" y="connsiteY2"/>
              </a:cxn>
              <a:cxn ang="0">
                <a:pos x="connsiteX3" y="connsiteY3"/>
              </a:cxn>
            </a:cxnLst>
            <a:rect l="l" t="t" r="r" b="b"/>
            <a:pathLst>
              <a:path w="5915025" h="3326159">
                <a:moveTo>
                  <a:pt x="0" y="0"/>
                </a:moveTo>
                <a:lnTo>
                  <a:pt x="5915025" y="0"/>
                </a:lnTo>
                <a:lnTo>
                  <a:pt x="5915025" y="3326159"/>
                </a:lnTo>
                <a:lnTo>
                  <a:pt x="0" y="3326159"/>
                </a:lnTo>
                <a:close/>
              </a:path>
            </a:pathLst>
          </a:custGeom>
        </p:spPr>
        <p:txBody>
          <a:bodyPr wrap="square" anchor="ctr" anchorCtr="0">
            <a:noAutofit/>
          </a:bodyPr>
          <a:lstStyle>
            <a:lvl1pPr marL="0" indent="0" algn="ctr">
              <a:buFontTx/>
              <a:buNone/>
              <a:defRPr sz="1083">
                <a:solidFill>
                  <a:schemeClr val="accent5"/>
                </a:solidFill>
                <a:latin typeface="Lato" panose="020F0502020204030203" pitchFamily="34" charset="0"/>
              </a:defRPr>
            </a:lvl1pPr>
          </a:lstStyle>
          <a:p>
            <a:endParaRPr lang="en-US"/>
          </a:p>
        </p:txBody>
      </p:sp>
      <p:sp>
        <p:nvSpPr>
          <p:cNvPr id="21" name="Freeform 20"/>
          <p:cNvSpPr/>
          <p:nvPr userDrawn="1"/>
        </p:nvSpPr>
        <p:spPr>
          <a:xfrm>
            <a:off x="2152651" y="2057401"/>
            <a:ext cx="7886700" cy="209019"/>
          </a:xfrm>
          <a:custGeom>
            <a:avLst/>
            <a:gdLst>
              <a:gd name="connsiteX0" fmla="*/ 116359 w 15763003"/>
              <a:gd name="connsiteY0" fmla="*/ 0 h 418038"/>
              <a:gd name="connsiteX1" fmla="*/ 15646645 w 15763003"/>
              <a:gd name="connsiteY1" fmla="*/ 0 h 418038"/>
              <a:gd name="connsiteX2" fmla="*/ 15763003 w 15763003"/>
              <a:gd name="connsiteY2" fmla="*/ 116359 h 418038"/>
              <a:gd name="connsiteX3" fmla="*/ 15763003 w 15763003"/>
              <a:gd name="connsiteY3" fmla="*/ 418038 h 418038"/>
              <a:gd name="connsiteX4" fmla="*/ 0 w 15763003"/>
              <a:gd name="connsiteY4" fmla="*/ 418038 h 418038"/>
              <a:gd name="connsiteX5" fmla="*/ 0 w 15763003"/>
              <a:gd name="connsiteY5" fmla="*/ 116359 h 418038"/>
              <a:gd name="connsiteX6" fmla="*/ 116359 w 15763003"/>
              <a:gd name="connsiteY6" fmla="*/ 0 h 41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63003" h="418038">
                <a:moveTo>
                  <a:pt x="116359" y="0"/>
                </a:moveTo>
                <a:lnTo>
                  <a:pt x="15646645" y="0"/>
                </a:lnTo>
                <a:cubicBezTo>
                  <a:pt x="15710907" y="0"/>
                  <a:pt x="15763003" y="52096"/>
                  <a:pt x="15763003" y="116359"/>
                </a:cubicBezTo>
                <a:lnTo>
                  <a:pt x="15763003" y="418038"/>
                </a:lnTo>
                <a:lnTo>
                  <a:pt x="0" y="418038"/>
                </a:lnTo>
                <a:lnTo>
                  <a:pt x="0" y="116359"/>
                </a:lnTo>
                <a:cubicBezTo>
                  <a:pt x="0" y="52096"/>
                  <a:pt x="52096" y="0"/>
                  <a:pt x="1163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8"/>
          </a:p>
        </p:txBody>
      </p:sp>
      <p:sp>
        <p:nvSpPr>
          <p:cNvPr id="22" name="Oval 21"/>
          <p:cNvSpPr/>
          <p:nvPr userDrawn="1"/>
        </p:nvSpPr>
        <p:spPr>
          <a:xfrm>
            <a:off x="2282032" y="2122903"/>
            <a:ext cx="90033"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8"/>
          </a:p>
        </p:txBody>
      </p:sp>
      <p:sp>
        <p:nvSpPr>
          <p:cNvPr id="23" name="Oval 22"/>
          <p:cNvSpPr/>
          <p:nvPr userDrawn="1"/>
        </p:nvSpPr>
        <p:spPr>
          <a:xfrm>
            <a:off x="2408814" y="2122903"/>
            <a:ext cx="90033" cy="73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8"/>
          </a:p>
        </p:txBody>
      </p:sp>
      <p:sp>
        <p:nvSpPr>
          <p:cNvPr id="24" name="Oval 23"/>
          <p:cNvSpPr/>
          <p:nvPr userDrawn="1"/>
        </p:nvSpPr>
        <p:spPr>
          <a:xfrm>
            <a:off x="2535596" y="2122903"/>
            <a:ext cx="90033" cy="7315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8"/>
          </a:p>
        </p:txBody>
      </p:sp>
      <p:grpSp>
        <p:nvGrpSpPr>
          <p:cNvPr id="25" name="Group 24"/>
          <p:cNvGrpSpPr/>
          <p:nvPr userDrawn="1"/>
        </p:nvGrpSpPr>
        <p:grpSpPr>
          <a:xfrm>
            <a:off x="9420275" y="2120930"/>
            <a:ext cx="466396" cy="74204"/>
            <a:chOff x="19078575" y="3106739"/>
            <a:chExt cx="794804" cy="148407"/>
          </a:xfrm>
        </p:grpSpPr>
        <p:grpSp>
          <p:nvGrpSpPr>
            <p:cNvPr id="26" name="Group 25"/>
            <p:cNvGrpSpPr/>
            <p:nvPr/>
          </p:nvGrpSpPr>
          <p:grpSpPr>
            <a:xfrm>
              <a:off x="19736219" y="3106739"/>
              <a:ext cx="137160" cy="137160"/>
              <a:chOff x="19740165" y="3110684"/>
              <a:chExt cx="138113" cy="138113"/>
            </a:xfrm>
          </p:grpSpPr>
          <p:cxnSp>
            <p:nvCxnSpPr>
              <p:cNvPr id="29" name="Straight Connector 28"/>
              <p:cNvCxnSpPr/>
              <p:nvPr/>
            </p:nvCxnSpPr>
            <p:spPr>
              <a:xfrm>
                <a:off x="19740165" y="3110684"/>
                <a:ext cx="138113" cy="13811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19740165" y="3110684"/>
                <a:ext cx="138113" cy="13811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27" name="Rounded Rectangle 26"/>
            <p:cNvSpPr/>
            <p:nvPr/>
          </p:nvSpPr>
          <p:spPr>
            <a:xfrm>
              <a:off x="19415125" y="3110684"/>
              <a:ext cx="144462" cy="144462"/>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8"/>
            </a:p>
          </p:txBody>
        </p:sp>
        <p:cxnSp>
          <p:nvCxnSpPr>
            <p:cNvPr id="28" name="Straight Connector 27"/>
            <p:cNvCxnSpPr/>
            <p:nvPr/>
          </p:nvCxnSpPr>
          <p:spPr>
            <a:xfrm flipH="1">
              <a:off x="19078575" y="3255146"/>
              <a:ext cx="161925"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2" name="Picture Placeholder 25"/>
          <p:cNvSpPr>
            <a:spLocks noGrp="1"/>
          </p:cNvSpPr>
          <p:nvPr>
            <p:ph type="pic" sz="quarter" idx="21"/>
          </p:nvPr>
        </p:nvSpPr>
        <p:spPr>
          <a:xfrm>
            <a:off x="7928271" y="3138465"/>
            <a:ext cx="1779291" cy="2655901"/>
          </a:xfrm>
          <a:custGeom>
            <a:avLst/>
            <a:gdLst>
              <a:gd name="connsiteX0" fmla="*/ 26656 w 4082023"/>
              <a:gd name="connsiteY0" fmla="*/ 0 h 7233920"/>
              <a:gd name="connsiteX1" fmla="*/ 4055367 w 4082023"/>
              <a:gd name="connsiteY1" fmla="*/ 0 h 7233920"/>
              <a:gd name="connsiteX2" fmla="*/ 4082023 w 4082023"/>
              <a:gd name="connsiteY2" fmla="*/ 26656 h 7233920"/>
              <a:gd name="connsiteX3" fmla="*/ 4082023 w 4082023"/>
              <a:gd name="connsiteY3" fmla="*/ 7207264 h 7233920"/>
              <a:gd name="connsiteX4" fmla="*/ 4055367 w 4082023"/>
              <a:gd name="connsiteY4" fmla="*/ 7233920 h 7233920"/>
              <a:gd name="connsiteX5" fmla="*/ 26656 w 4082023"/>
              <a:gd name="connsiteY5" fmla="*/ 7233920 h 7233920"/>
              <a:gd name="connsiteX6" fmla="*/ 0 w 4082023"/>
              <a:gd name="connsiteY6" fmla="*/ 7207264 h 7233920"/>
              <a:gd name="connsiteX7" fmla="*/ 0 w 4082023"/>
              <a:gd name="connsiteY7" fmla="*/ 26656 h 7233920"/>
              <a:gd name="connsiteX8" fmla="*/ 26656 w 4082023"/>
              <a:gd name="connsiteY8" fmla="*/ 0 h 723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023" h="7233920">
                <a:moveTo>
                  <a:pt x="26656" y="0"/>
                </a:moveTo>
                <a:lnTo>
                  <a:pt x="4055367" y="0"/>
                </a:lnTo>
                <a:cubicBezTo>
                  <a:pt x="4070091" y="0"/>
                  <a:pt x="4082023" y="11934"/>
                  <a:pt x="4082023" y="26656"/>
                </a:cubicBezTo>
                <a:lnTo>
                  <a:pt x="4082023" y="7207264"/>
                </a:lnTo>
                <a:cubicBezTo>
                  <a:pt x="4082023" y="7221986"/>
                  <a:pt x="4070091" y="7233920"/>
                  <a:pt x="4055367" y="7233920"/>
                </a:cubicBezTo>
                <a:lnTo>
                  <a:pt x="26656" y="7233920"/>
                </a:lnTo>
                <a:cubicBezTo>
                  <a:pt x="11934" y="7233920"/>
                  <a:pt x="0" y="7221986"/>
                  <a:pt x="0" y="7207264"/>
                </a:cubicBezTo>
                <a:lnTo>
                  <a:pt x="0" y="26656"/>
                </a:lnTo>
                <a:cubicBezTo>
                  <a:pt x="0" y="11934"/>
                  <a:pt x="11934" y="0"/>
                  <a:pt x="26656" y="0"/>
                </a:cubicBezTo>
                <a:close/>
              </a:path>
            </a:pathLst>
          </a:custGeom>
          <a:noFill/>
          <a:ln w="9525">
            <a:solidFill>
              <a:schemeClr val="accent1"/>
            </a:solidFill>
          </a:ln>
        </p:spPr>
        <p:txBody>
          <a:bodyPr wrap="square" lIns="0" tIns="0" rIns="0" bIns="0" anchor="ctr" anchorCtr="0">
            <a:noAutofit/>
          </a:bodyPr>
          <a:lstStyle>
            <a:lvl1pPr marL="0" indent="0" algn="ctr">
              <a:buFontTx/>
              <a:buNone/>
              <a:defRPr sz="867">
                <a:solidFill>
                  <a:schemeClr val="accent5"/>
                </a:solidFill>
                <a:latin typeface="Lato" panose="020F0502020204030203" pitchFamily="34" charset="0"/>
                <a:ea typeface="Open Sans Light" panose="020B0306030504020204" pitchFamily="34" charset="0"/>
                <a:cs typeface="Open Sans Light" panose="020B0306030504020204" pitchFamily="34" charset="0"/>
              </a:defRPr>
            </a:lvl1pPr>
          </a:lstStyle>
          <a:p>
            <a:endParaRPr lang="en-US"/>
          </a:p>
        </p:txBody>
      </p:sp>
    </p:spTree>
    <p:extLst>
      <p:ext uri="{BB962C8B-B14F-4D97-AF65-F5344CB8AC3E}">
        <p14:creationId xmlns:p14="http://schemas.microsoft.com/office/powerpoint/2010/main" val="88626441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912">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Laptop Mockup">
    <p:spTree>
      <p:nvGrpSpPr>
        <p:cNvPr id="1" name=""/>
        <p:cNvGrpSpPr/>
        <p:nvPr/>
      </p:nvGrpSpPr>
      <p:grpSpPr>
        <a:xfrm>
          <a:off x="0" y="0"/>
          <a:ext cx="0" cy="0"/>
          <a:chOff x="0" y="0"/>
          <a:chExt cx="0" cy="0"/>
        </a:xfrm>
      </p:grpSpPr>
      <p:sp>
        <p:nvSpPr>
          <p:cNvPr id="19" name="Rectangle 18"/>
          <p:cNvSpPr/>
          <p:nvPr userDrawn="1"/>
        </p:nvSpPr>
        <p:spPr>
          <a:xfrm>
            <a:off x="793753" y="2646680"/>
            <a:ext cx="10604498" cy="23624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16"/>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748" y="2072640"/>
            <a:ext cx="7085954" cy="3642360"/>
          </a:xfrm>
          <a:prstGeom prst="rect">
            <a:avLst/>
          </a:prstGeom>
        </p:spPr>
      </p:pic>
      <p:sp>
        <p:nvSpPr>
          <p:cNvPr id="10" name="Text Placeholder 9"/>
          <p:cNvSpPr>
            <a:spLocks noGrp="1"/>
          </p:cNvSpPr>
          <p:nvPr>
            <p:ph type="body" sz="quarter" idx="10"/>
          </p:nvPr>
        </p:nvSpPr>
        <p:spPr>
          <a:xfrm>
            <a:off x="778937" y="767788"/>
            <a:ext cx="10604498" cy="358849"/>
          </a:xfrm>
          <a:prstGeom prst="rect">
            <a:avLst/>
          </a:prstGeom>
        </p:spPr>
        <p:txBody>
          <a:bodyPr lIns="0" tIns="0" rIns="0" bIns="0"/>
          <a:lstStyle>
            <a:lvl1pPr marL="0" indent="0" algn="l">
              <a:lnSpc>
                <a:spcPct val="100000"/>
              </a:lnSpc>
              <a:spcBef>
                <a:spcPts val="0"/>
              </a:spcBef>
              <a:buNone/>
              <a:defRPr sz="2383" b="0" cap="all" spc="54"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791634" y="1278802"/>
            <a:ext cx="10604498" cy="188459"/>
          </a:xfrm>
          <a:prstGeom prst="rect">
            <a:avLst/>
          </a:prstGeom>
        </p:spPr>
        <p:txBody>
          <a:bodyPr lIns="0" tIns="0" rIns="0" bIns="0"/>
          <a:lstStyle>
            <a:lvl1pPr marL="0" indent="0" algn="l">
              <a:lnSpc>
                <a:spcPts val="1300"/>
              </a:lnSpc>
              <a:spcBef>
                <a:spcPts val="0"/>
              </a:spcBef>
              <a:buNone/>
              <a:defRPr sz="975"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791633" y="65608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4" y="6297121"/>
            <a:ext cx="2378074" cy="133434"/>
          </a:xfrm>
          <a:prstGeom prst="rect">
            <a:avLst/>
          </a:prstGeom>
          <a:noFill/>
        </p:spPr>
        <p:txBody>
          <a:bodyPr wrap="square" lIns="0" tIns="0" rIns="0" bIns="0" rtlCol="0">
            <a:spAutoFit/>
          </a:bodyPr>
          <a:lstStyle/>
          <a:p>
            <a:pPr algn="l"/>
            <a:r>
              <a:rPr lang="en-US" sz="867" b="1" spc="32" baseline="0" dirty="0">
                <a:solidFill>
                  <a:schemeClr val="accent3"/>
                </a:solidFill>
                <a:latin typeface="Lato" panose="020F0502020204030203" pitchFamily="34" charset="0"/>
              </a:rPr>
              <a:t>JAFAR DESIGNS </a:t>
            </a:r>
            <a:r>
              <a:rPr lang="en-US" sz="867" b="1" spc="32" baseline="0" dirty="0">
                <a:solidFill>
                  <a:schemeClr val="accent2"/>
                </a:solidFill>
                <a:latin typeface="Lato" panose="020F0502020204030203" pitchFamily="34" charset="0"/>
              </a:rPr>
              <a:t>STUDIO</a:t>
            </a:r>
          </a:p>
        </p:txBody>
      </p:sp>
      <p:sp>
        <p:nvSpPr>
          <p:cNvPr id="17" name="TextBox 16"/>
          <p:cNvSpPr txBox="1"/>
          <p:nvPr userDrawn="1"/>
        </p:nvSpPr>
        <p:spPr>
          <a:xfrm>
            <a:off x="8908408" y="6297121"/>
            <a:ext cx="1547246" cy="133434"/>
          </a:xfrm>
          <a:prstGeom prst="rect">
            <a:avLst/>
          </a:prstGeom>
          <a:noFill/>
        </p:spPr>
        <p:txBody>
          <a:bodyPr wrap="square" lIns="0" tIns="0" rIns="0" bIns="0" rtlCol="0">
            <a:spAutoFit/>
          </a:bodyPr>
          <a:lstStyle/>
          <a:p>
            <a:pPr algn="r"/>
            <a:r>
              <a:rPr lang="en-US" sz="867" b="1" spc="32" baseline="0" dirty="0">
                <a:solidFill>
                  <a:schemeClr val="accent3"/>
                </a:solidFill>
                <a:latin typeface="Lato" panose="020F0502020204030203" pitchFamily="34" charset="0"/>
              </a:rPr>
              <a:t>BUSINESS </a:t>
            </a:r>
            <a:r>
              <a:rPr lang="en-US" sz="867" b="1" spc="32" baseline="0" dirty="0">
                <a:solidFill>
                  <a:schemeClr val="accent2"/>
                </a:solidFill>
                <a:latin typeface="Lato" panose="020F0502020204030203" pitchFamily="34" charset="0"/>
              </a:rPr>
              <a:t>PROPOSAL</a:t>
            </a:r>
          </a:p>
        </p:txBody>
      </p:sp>
      <p:sp>
        <p:nvSpPr>
          <p:cNvPr id="23" name="TextBox 22"/>
          <p:cNvSpPr txBox="1"/>
          <p:nvPr userDrawn="1"/>
        </p:nvSpPr>
        <p:spPr>
          <a:xfrm>
            <a:off x="10585897" y="6297121"/>
            <a:ext cx="275990" cy="133434"/>
          </a:xfrm>
          <a:prstGeom prst="rect">
            <a:avLst/>
          </a:prstGeom>
          <a:noFill/>
        </p:spPr>
        <p:txBody>
          <a:bodyPr wrap="square" lIns="0" tIns="0" rIns="0" bIns="0" rtlCol="0">
            <a:spAutoFit/>
          </a:bodyPr>
          <a:lstStyle/>
          <a:p>
            <a:pPr algn="r"/>
            <a:fld id="{27692F5A-FC14-4E83-B4CC-18F6C2D780A4}" type="slidenum">
              <a:rPr lang="en-US" sz="867" b="0" spc="32" baseline="0" smtClean="0">
                <a:solidFill>
                  <a:schemeClr val="accent4"/>
                </a:solidFill>
                <a:latin typeface="Lato" panose="020F0502020204030203" pitchFamily="34" charset="0"/>
              </a:rPr>
              <a:pPr algn="r"/>
              <a:t>‹nr.›</a:t>
            </a:fld>
            <a:endParaRPr lang="en-US" sz="867" b="0" spc="32" baseline="0" dirty="0">
              <a:solidFill>
                <a:schemeClr val="accent4"/>
              </a:solidFill>
              <a:latin typeface="Lato" panose="020F0502020204030203" pitchFamily="34" charset="0"/>
            </a:endParaRPr>
          </a:p>
        </p:txBody>
      </p:sp>
      <p:sp>
        <p:nvSpPr>
          <p:cNvPr id="14" name="Picture Placeholder 2"/>
          <p:cNvSpPr>
            <a:spLocks noGrp="1"/>
          </p:cNvSpPr>
          <p:nvPr>
            <p:ph type="pic" sz="quarter" idx="12"/>
          </p:nvPr>
        </p:nvSpPr>
        <p:spPr>
          <a:xfrm>
            <a:off x="1781424" y="2407920"/>
            <a:ext cx="5058602" cy="2753360"/>
          </a:xfrm>
          <a:prstGeom prst="rect">
            <a:avLst/>
          </a:prstGeom>
        </p:spPr>
        <p:txBody>
          <a:bodyPr anchor="ctr" anchorCtr="0"/>
          <a:lstStyle>
            <a:lvl1pPr marL="0" indent="0" algn="ctr">
              <a:buFontTx/>
              <a:buNone/>
              <a:defRPr sz="867">
                <a:solidFill>
                  <a:schemeClr val="accent5"/>
                </a:solidFill>
                <a:latin typeface="Lato" panose="020F0502020204030203" pitchFamily="34" charset="0"/>
              </a:defRPr>
            </a:lvl1pPr>
          </a:lstStyle>
          <a:p>
            <a:endParaRPr lang="en-US"/>
          </a:p>
        </p:txBody>
      </p:sp>
      <p:sp>
        <p:nvSpPr>
          <p:cNvPr id="15" name="Freeform 5">
            <a:hlinkClick r:id="" action="ppaction://hlinkshowjump?jump=nextslide"/>
          </p:cNvPr>
          <p:cNvSpPr>
            <a:spLocks noEditPoints="1"/>
          </p:cNvSpPr>
          <p:nvPr userDrawn="1"/>
        </p:nvSpPr>
        <p:spPr bwMode="auto">
          <a:xfrm>
            <a:off x="11194210" y="6284422"/>
            <a:ext cx="202575" cy="164592"/>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
        <p:nvSpPr>
          <p:cNvPr id="18" name="Freeform 5">
            <a:hlinkClick r:id="" action="ppaction://hlinkshowjump?jump=previousslide"/>
          </p:cNvPr>
          <p:cNvSpPr>
            <a:spLocks noEditPoints="1"/>
          </p:cNvSpPr>
          <p:nvPr userDrawn="1"/>
        </p:nvSpPr>
        <p:spPr bwMode="auto">
          <a:xfrm>
            <a:off x="10963931" y="6284422"/>
            <a:ext cx="202575" cy="164592"/>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9060" tIns="49530" rIns="99060" bIns="49530" numCol="1" anchor="t" anchorCtr="0" compatLnSpc="1">
            <a:prstTxWarp prst="textNoShape">
              <a:avLst/>
            </a:prstTxWarp>
          </a:bodyPr>
          <a:lstStyle/>
          <a:p>
            <a:endParaRPr lang="en-US" sz="1716"/>
          </a:p>
        </p:txBody>
      </p:sp>
    </p:spTree>
    <p:extLst>
      <p:ext uri="{BB962C8B-B14F-4D97-AF65-F5344CB8AC3E}">
        <p14:creationId xmlns:p14="http://schemas.microsoft.com/office/powerpoint/2010/main" val="13789860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DCECCB84-F9BA-43D5-87BE-67443E8EF086}">
      <p15:sldGuideLst xmlns:p15="http://schemas.microsoft.com/office/powerpoint/2012/main">
        <p15:guide id="1" orient="horz" pos="3600">
          <p15:clr>
            <a:srgbClr val="FBAE40"/>
          </p15:clr>
        </p15:guide>
        <p15:guide id="2" pos="5833">
          <p15:clr>
            <a:srgbClr val="FBAE40"/>
          </p15:clr>
        </p15:guide>
        <p15:guide id="3" pos="405">
          <p15:clr>
            <a:srgbClr val="FBAE40"/>
          </p15:clr>
        </p15:guide>
        <p15:guide id="4" orient="horz" pos="408">
          <p15:clr>
            <a:srgbClr val="FBAE40"/>
          </p15:clr>
        </p15:guide>
        <p15:guide id="5" orient="horz" pos="129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theme" Target="../theme/theme2.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10" Type="http://schemas.openxmlformats.org/officeDocument/2006/relationships/theme" Target="../theme/theme3.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007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30" r:id="rId69"/>
    <p:sldLayoutId id="2147483732" r:id="rId70"/>
    <p:sldLayoutId id="2147483735" r:id="rId71"/>
    <p:sldLayoutId id="2147483736" r:id="rId72"/>
    <p:sldLayoutId id="2147483737" r:id="rId73"/>
    <p:sldLayoutId id="2147483738" r:id="rId74"/>
    <p:sldLayoutId id="2147483739" r:id="rId75"/>
    <p:sldLayoutId id="2147483741" r:id="rId76"/>
    <p:sldLayoutId id="2147483742" r:id="rId77"/>
  </p:sldLayoutIdLst>
  <p:transition spd="slow" advClick="0" advTm="1000">
    <p:push/>
  </p:transition>
  <p:hf hdr="0" ftr="0" dt="0"/>
  <p:txStyles>
    <p:titleStyle>
      <a:lvl1pPr algn="l" defTabSz="913607" rtl="0" eaLnBrk="0" fontAlgn="base" hangingPunct="0">
        <a:lnSpc>
          <a:spcPct val="90000"/>
        </a:lnSpc>
        <a:spcBef>
          <a:spcPct val="0"/>
        </a:spcBef>
        <a:spcAft>
          <a:spcPct val="0"/>
        </a:spcAft>
        <a:defRPr lang="en-US" sz="3000" kern="1200">
          <a:solidFill>
            <a:schemeClr val="tx1"/>
          </a:solidFill>
          <a:latin typeface="Lato Light" charset="0"/>
          <a:ea typeface="Lato Light" charset="0"/>
          <a:cs typeface="Lato Light" charset="0"/>
        </a:defRPr>
      </a:lvl1pPr>
      <a:lvl2pPr algn="l" defTabSz="913607" rtl="0" eaLnBrk="0" fontAlgn="base" hangingPunct="0">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2pPr>
      <a:lvl3pPr algn="l" defTabSz="913607" rtl="0" eaLnBrk="0" fontAlgn="base" hangingPunct="0">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3pPr>
      <a:lvl4pPr algn="l" defTabSz="913607" rtl="0" eaLnBrk="0" fontAlgn="base" hangingPunct="0">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4pPr>
      <a:lvl5pPr algn="l" defTabSz="913607" rtl="0" eaLnBrk="0" fontAlgn="base" hangingPunct="0">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5pPr>
      <a:lvl6pPr marL="228600" algn="l" defTabSz="913607" rtl="0" fontAlgn="base">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6pPr>
      <a:lvl7pPr marL="457200" algn="l" defTabSz="913607" rtl="0" fontAlgn="base">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7pPr>
      <a:lvl8pPr marL="685800" algn="l" defTabSz="913607" rtl="0" fontAlgn="base">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8pPr>
      <a:lvl9pPr marL="914400" algn="l" defTabSz="913607" rtl="0" fontAlgn="base">
        <a:lnSpc>
          <a:spcPct val="90000"/>
        </a:lnSpc>
        <a:spcBef>
          <a:spcPct val="0"/>
        </a:spcBef>
        <a:spcAft>
          <a:spcPct val="0"/>
        </a:spcAft>
        <a:defRPr sz="3000">
          <a:solidFill>
            <a:schemeClr val="tx1"/>
          </a:solidFill>
          <a:latin typeface="Lato Light" pitchFamily="34" charset="0"/>
          <a:ea typeface="Lato Light" pitchFamily="34" charset="0"/>
          <a:cs typeface="Lato Light" pitchFamily="34" charset="0"/>
        </a:defRPr>
      </a:lvl9pPr>
    </p:titleStyle>
    <p:bodyStyle>
      <a:lvl1pPr marL="227807" indent="-227807" algn="l" defTabSz="913607" rtl="0" eaLnBrk="0" fontAlgn="base" hangingPunct="0">
        <a:lnSpc>
          <a:spcPct val="90000"/>
        </a:lnSpc>
        <a:spcBef>
          <a:spcPts val="1000"/>
        </a:spcBef>
        <a:spcAft>
          <a:spcPct val="0"/>
        </a:spcAft>
        <a:buFont typeface="Arial" charset="0"/>
        <a:buChar char="•"/>
        <a:defRPr lang="en-US" sz="2400" kern="1200" dirty="0">
          <a:solidFill>
            <a:schemeClr val="tx1"/>
          </a:solidFill>
          <a:latin typeface="Lato Light" charset="0"/>
          <a:ea typeface="Lato Light" charset="0"/>
          <a:cs typeface="Lato Light" charset="0"/>
        </a:defRPr>
      </a:lvl1pPr>
      <a:lvl2pPr marL="685007" indent="-227807" algn="l" defTabSz="913607" rtl="0" eaLnBrk="0" fontAlgn="base" hangingPunct="0">
        <a:lnSpc>
          <a:spcPct val="90000"/>
        </a:lnSpc>
        <a:spcBef>
          <a:spcPts val="500"/>
        </a:spcBef>
        <a:spcAft>
          <a:spcPct val="0"/>
        </a:spcAft>
        <a:buFont typeface="Arial" charset="0"/>
        <a:buChar char="•"/>
        <a:defRPr lang="en-US" sz="2000" kern="1200" dirty="0">
          <a:solidFill>
            <a:schemeClr val="tx1"/>
          </a:solidFill>
          <a:latin typeface="Lato Light" charset="0"/>
          <a:ea typeface="Lato Light" charset="0"/>
          <a:cs typeface="Lato Light" charset="0"/>
        </a:defRPr>
      </a:lvl2pPr>
      <a:lvl3pPr marL="1142207" indent="-227807" algn="l" defTabSz="913607" rtl="0" eaLnBrk="0" fontAlgn="base" hangingPunct="0">
        <a:lnSpc>
          <a:spcPct val="90000"/>
        </a:lnSpc>
        <a:spcBef>
          <a:spcPts val="500"/>
        </a:spcBef>
        <a:spcAft>
          <a:spcPct val="0"/>
        </a:spcAft>
        <a:buFont typeface="Arial" charset="0"/>
        <a:buChar char="•"/>
        <a:defRPr lang="en-US" sz="1800" kern="1200" dirty="0">
          <a:solidFill>
            <a:schemeClr val="tx1"/>
          </a:solidFill>
          <a:latin typeface="Lato Light" charset="0"/>
          <a:ea typeface="Lato Light" charset="0"/>
          <a:cs typeface="Lato Light" charset="0"/>
        </a:defRPr>
      </a:lvl3pPr>
      <a:lvl4pPr marL="1599407" indent="-227807" algn="l" defTabSz="913607" rtl="0" eaLnBrk="0" fontAlgn="base" hangingPunct="0">
        <a:lnSpc>
          <a:spcPct val="90000"/>
        </a:lnSpc>
        <a:spcBef>
          <a:spcPts val="500"/>
        </a:spcBef>
        <a:spcAft>
          <a:spcPct val="0"/>
        </a:spcAft>
        <a:buFont typeface="Arial" charset="0"/>
        <a:buChar char="•"/>
        <a:defRPr lang="en-US" sz="1600" kern="1200" dirty="0">
          <a:solidFill>
            <a:schemeClr val="tx1"/>
          </a:solidFill>
          <a:latin typeface="Lato Light" charset="0"/>
          <a:ea typeface="Lato Light" charset="0"/>
          <a:cs typeface="Lato Light" charset="0"/>
        </a:defRPr>
      </a:lvl4pPr>
      <a:lvl5pPr marL="2056607" indent="-227807" algn="l" defTabSz="913607" rtl="0" eaLnBrk="0" fontAlgn="base" hangingPunct="0">
        <a:lnSpc>
          <a:spcPct val="90000"/>
        </a:lnSpc>
        <a:spcBef>
          <a:spcPts val="500"/>
        </a:spcBef>
        <a:spcAft>
          <a:spcPct val="0"/>
        </a:spcAft>
        <a:buFont typeface="Arial" charset="0"/>
        <a:buChar char="•"/>
        <a:defRPr lang="en-US" sz="1600" kern="1200" dirty="0">
          <a:solidFill>
            <a:schemeClr val="tx1"/>
          </a:solidFill>
          <a:latin typeface="Lato Light" charset="0"/>
          <a:ea typeface="Lato Light" charset="0"/>
          <a:cs typeface="Lato Light" charset="0"/>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8F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216460"/>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 id="2147483765" r:id="rId19"/>
    <p:sldLayoutId id="2147483766" r:id="rId20"/>
    <p:sldLayoutId id="2147483767" r:id="rId21"/>
    <p:sldLayoutId id="214748376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719404" y="607966"/>
            <a:ext cx="10945217" cy="84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err="1"/>
              <a:t>Titelstijl</a:t>
            </a:r>
            <a:r>
              <a:rPr lang="en-US" dirty="0"/>
              <a:t> van model </a:t>
            </a:r>
            <a:r>
              <a:rPr lang="en-US" dirty="0" err="1"/>
              <a:t>bewerken</a:t>
            </a:r>
            <a:endParaRPr lang="nl-NL" dirty="0"/>
          </a:p>
        </p:txBody>
      </p:sp>
      <p:sp>
        <p:nvSpPr>
          <p:cNvPr id="1027" name="Tijdelijke aanduiding voor tekst 2"/>
          <p:cNvSpPr>
            <a:spLocks noGrp="1"/>
          </p:cNvSpPr>
          <p:nvPr>
            <p:ph type="body" idx="1"/>
          </p:nvPr>
        </p:nvSpPr>
        <p:spPr bwMode="auto">
          <a:xfrm>
            <a:off x="719404" y="1557328"/>
            <a:ext cx="10945217" cy="467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err="1"/>
              <a:t>Klik</a:t>
            </a:r>
            <a:r>
              <a:rPr lang="en-US" dirty="0"/>
              <a:t> </a:t>
            </a:r>
            <a:r>
              <a:rPr lang="en-US" dirty="0" err="1"/>
              <a:t>om</a:t>
            </a:r>
            <a:r>
              <a:rPr lang="en-US" dirty="0"/>
              <a:t> de </a:t>
            </a:r>
            <a:r>
              <a:rPr lang="en-US" dirty="0" err="1"/>
              <a:t>tekststijl</a:t>
            </a:r>
            <a:r>
              <a:rPr lang="en-US" dirty="0"/>
              <a:t> van het model </a:t>
            </a:r>
            <a:r>
              <a:rPr lang="en-US" dirty="0" err="1"/>
              <a:t>te</a:t>
            </a:r>
            <a:r>
              <a:rPr lang="en-US" dirty="0"/>
              <a:t> </a:t>
            </a:r>
            <a:r>
              <a:rPr lang="en-US" dirty="0" err="1"/>
              <a:t>bewerken</a:t>
            </a:r>
            <a:endParaRPr lang="en-US" dirty="0"/>
          </a:p>
          <a:p>
            <a:pPr lvl="1"/>
            <a:r>
              <a:rPr lang="en-US" dirty="0" err="1"/>
              <a:t>Tweede</a:t>
            </a:r>
            <a:r>
              <a:rPr lang="en-US" dirty="0"/>
              <a:t> </a:t>
            </a:r>
            <a:r>
              <a:rPr lang="en-US" dirty="0" err="1"/>
              <a:t>niveau</a:t>
            </a:r>
            <a:endParaRPr lang="en-US" dirty="0"/>
          </a:p>
          <a:p>
            <a:pPr lvl="2"/>
            <a:r>
              <a:rPr lang="en-US" dirty="0" err="1"/>
              <a:t>Derde</a:t>
            </a:r>
            <a:r>
              <a:rPr lang="en-US" dirty="0"/>
              <a:t> </a:t>
            </a:r>
            <a:r>
              <a:rPr lang="en-US" dirty="0" err="1"/>
              <a:t>niveau</a:t>
            </a:r>
            <a:endParaRPr lang="en-US" dirty="0"/>
          </a:p>
          <a:p>
            <a:pPr lvl="3"/>
            <a:r>
              <a:rPr lang="en-US" dirty="0" err="1"/>
              <a:t>Vierde</a:t>
            </a:r>
            <a:r>
              <a:rPr lang="en-US" dirty="0"/>
              <a:t> </a:t>
            </a:r>
            <a:r>
              <a:rPr lang="en-US" dirty="0" err="1"/>
              <a:t>niveau</a:t>
            </a:r>
            <a:endParaRPr lang="en-US" dirty="0"/>
          </a:p>
          <a:p>
            <a:pPr lvl="4"/>
            <a:endParaRPr lang="en-US" dirty="0"/>
          </a:p>
          <a:p>
            <a:pPr lvl="4"/>
            <a:endParaRPr lang="en-US" dirty="0"/>
          </a:p>
        </p:txBody>
      </p:sp>
      <p:sp>
        <p:nvSpPr>
          <p:cNvPr id="4" name="Tijdelijke aanduiding voor datum 3"/>
          <p:cNvSpPr>
            <a:spLocks noGrp="1"/>
          </p:cNvSpPr>
          <p:nvPr>
            <p:ph type="dt" sz="half" idx="2"/>
          </p:nvPr>
        </p:nvSpPr>
        <p:spPr>
          <a:xfrm>
            <a:off x="10081353" y="6520373"/>
            <a:ext cx="1583266" cy="201103"/>
          </a:xfrm>
          <a:prstGeom prst="rect">
            <a:avLst/>
          </a:prstGeom>
        </p:spPr>
        <p:txBody>
          <a:bodyPr vert="horz" wrap="square" lIns="0" tIns="45720" rIns="91440" bIns="45720" numCol="1" anchor="t" anchorCtr="0" compatLnSpc="1">
            <a:prstTxWarp prst="textNoShape">
              <a:avLst/>
            </a:prstTxWarp>
          </a:bodyPr>
          <a:lstStyle>
            <a:lvl1pPr>
              <a:defRPr sz="996">
                <a:solidFill>
                  <a:schemeClr val="tx1"/>
                </a:solidFill>
                <a:cs typeface="Arial" pitchFamily="34" charset="0"/>
              </a:defRPr>
            </a:lvl1pPr>
          </a:lstStyle>
          <a:p>
            <a:fld id="{A03D46B4-4648-4F47-B2D6-14C945FDBAED}" type="datetimeFigureOut">
              <a:rPr lang="nl-NL" smtClean="0"/>
              <a:pPr/>
              <a:t>15-7-2021</a:t>
            </a:fld>
            <a:endParaRPr lang="nl-NL"/>
          </a:p>
        </p:txBody>
      </p:sp>
      <p:sp>
        <p:nvSpPr>
          <p:cNvPr id="5" name="Tijdelijke aanduiding voor voettekst 4"/>
          <p:cNvSpPr>
            <a:spLocks noGrp="1"/>
          </p:cNvSpPr>
          <p:nvPr>
            <p:ph type="ftr" sz="quarter" idx="3"/>
          </p:nvPr>
        </p:nvSpPr>
        <p:spPr>
          <a:xfrm>
            <a:off x="1296873" y="6520373"/>
            <a:ext cx="7679447" cy="201103"/>
          </a:xfrm>
          <a:prstGeom prst="rect">
            <a:avLst/>
          </a:prstGeom>
        </p:spPr>
        <p:txBody>
          <a:bodyPr vert="horz" lIns="0" tIns="45720" rIns="91440" bIns="45720" rtlCol="0" anchor="t"/>
          <a:lstStyle>
            <a:lvl1pPr algn="l" fontAlgn="auto">
              <a:spcBef>
                <a:spcPts val="0"/>
              </a:spcBef>
              <a:spcAft>
                <a:spcPts val="0"/>
              </a:spcAft>
              <a:defRPr sz="996">
                <a:solidFill>
                  <a:schemeClr val="tx1"/>
                </a:solidFill>
                <a:latin typeface="Arial"/>
                <a:ea typeface="+mn-ea"/>
                <a:cs typeface="Arial"/>
              </a:defRPr>
            </a:lvl1pPr>
          </a:lstStyle>
          <a:p>
            <a:endParaRPr lang="nl-NL" dirty="0"/>
          </a:p>
        </p:txBody>
      </p:sp>
      <p:sp>
        <p:nvSpPr>
          <p:cNvPr id="6" name="Tijdelijke aanduiding voor dianummer 5"/>
          <p:cNvSpPr>
            <a:spLocks noGrp="1"/>
          </p:cNvSpPr>
          <p:nvPr>
            <p:ph type="sldNum" sz="quarter" idx="4"/>
          </p:nvPr>
        </p:nvSpPr>
        <p:spPr>
          <a:xfrm>
            <a:off x="720435" y="6520373"/>
            <a:ext cx="480437" cy="201103"/>
          </a:xfrm>
          <a:prstGeom prst="rect">
            <a:avLst/>
          </a:prstGeom>
        </p:spPr>
        <p:txBody>
          <a:bodyPr vert="horz" wrap="square" lIns="0" tIns="45720" rIns="91440" bIns="45720" numCol="1" anchor="t" anchorCtr="0" compatLnSpc="1">
            <a:prstTxWarp prst="textNoShape">
              <a:avLst/>
            </a:prstTxWarp>
          </a:bodyPr>
          <a:lstStyle>
            <a:lvl1pPr algn="l">
              <a:defRPr sz="996">
                <a:solidFill>
                  <a:schemeClr val="tx1"/>
                </a:solidFill>
                <a:latin typeface="Calibri" pitchFamily="34" charset="0"/>
              </a:defRPr>
            </a:lvl1pPr>
          </a:lstStyle>
          <a:p>
            <a:fld id="{05F35928-A4E2-46A8-97C7-A294D750D0F2}" type="slidenum">
              <a:rPr lang="nl-NL" smtClean="0"/>
              <a:pPr/>
              <a:t>‹nr.›</a:t>
            </a:fld>
            <a:endParaRPr lang="nl-NL" dirty="0"/>
          </a:p>
        </p:txBody>
      </p:sp>
    </p:spTree>
    <p:extLst>
      <p:ext uri="{BB962C8B-B14F-4D97-AF65-F5344CB8AC3E}">
        <p14:creationId xmlns:p14="http://schemas.microsoft.com/office/powerpoint/2010/main" val="182522948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Lst>
  <p:txStyles>
    <p:titleStyle>
      <a:lvl1pPr algn="l" defTabSz="455698" rtl="0" eaLnBrk="1" fontAlgn="base" hangingPunct="1">
        <a:spcBef>
          <a:spcPct val="0"/>
        </a:spcBef>
        <a:spcAft>
          <a:spcPct val="0"/>
        </a:spcAft>
        <a:defRPr sz="2532" b="1" kern="1200">
          <a:solidFill>
            <a:srgbClr val="FF0000"/>
          </a:solidFill>
          <a:latin typeface="Arial"/>
          <a:ea typeface="ＭＳ Ｐゴシック" charset="-128"/>
          <a:cs typeface="Arial"/>
        </a:defRPr>
      </a:lvl1pPr>
      <a:lvl2pPr algn="l" defTabSz="455698" rtl="0" eaLnBrk="1" fontAlgn="base" hangingPunct="1">
        <a:spcBef>
          <a:spcPct val="0"/>
        </a:spcBef>
        <a:spcAft>
          <a:spcPct val="0"/>
        </a:spcAft>
        <a:defRPr sz="2990">
          <a:solidFill>
            <a:srgbClr val="FF0000"/>
          </a:solidFill>
          <a:latin typeface="Arial" charset="0"/>
          <a:ea typeface="ＭＳ Ｐゴシック" charset="-128"/>
          <a:cs typeface="ＭＳ Ｐゴシック" charset="-128"/>
        </a:defRPr>
      </a:lvl2pPr>
      <a:lvl3pPr algn="l" defTabSz="455698" rtl="0" eaLnBrk="1" fontAlgn="base" hangingPunct="1">
        <a:spcBef>
          <a:spcPct val="0"/>
        </a:spcBef>
        <a:spcAft>
          <a:spcPct val="0"/>
        </a:spcAft>
        <a:defRPr sz="2990">
          <a:solidFill>
            <a:srgbClr val="FF0000"/>
          </a:solidFill>
          <a:latin typeface="Arial" charset="0"/>
          <a:ea typeface="ＭＳ Ｐゴシック" charset="-128"/>
          <a:cs typeface="ＭＳ Ｐゴシック" charset="-128"/>
        </a:defRPr>
      </a:lvl3pPr>
      <a:lvl4pPr algn="l" defTabSz="455698" rtl="0" eaLnBrk="1" fontAlgn="base" hangingPunct="1">
        <a:spcBef>
          <a:spcPct val="0"/>
        </a:spcBef>
        <a:spcAft>
          <a:spcPct val="0"/>
        </a:spcAft>
        <a:defRPr sz="2990">
          <a:solidFill>
            <a:srgbClr val="FF0000"/>
          </a:solidFill>
          <a:latin typeface="Arial" charset="0"/>
          <a:ea typeface="ＭＳ Ｐゴシック" charset="-128"/>
          <a:cs typeface="ＭＳ Ｐゴシック" charset="-128"/>
        </a:defRPr>
      </a:lvl4pPr>
      <a:lvl5pPr algn="l" defTabSz="455698" rtl="0" eaLnBrk="1" fontAlgn="base" hangingPunct="1">
        <a:spcBef>
          <a:spcPct val="0"/>
        </a:spcBef>
        <a:spcAft>
          <a:spcPct val="0"/>
        </a:spcAft>
        <a:defRPr sz="2990">
          <a:solidFill>
            <a:srgbClr val="FF0000"/>
          </a:solidFill>
          <a:latin typeface="Arial" charset="0"/>
          <a:ea typeface="ＭＳ Ｐゴシック" charset="-128"/>
          <a:cs typeface="ＭＳ Ｐゴシック" charset="-128"/>
        </a:defRPr>
      </a:lvl5pPr>
      <a:lvl6pPr marL="455698" algn="l" defTabSz="455698" rtl="0" eaLnBrk="1" fontAlgn="base" hangingPunct="1">
        <a:spcBef>
          <a:spcPct val="0"/>
        </a:spcBef>
        <a:spcAft>
          <a:spcPct val="0"/>
        </a:spcAft>
        <a:defRPr sz="4386">
          <a:solidFill>
            <a:srgbClr val="FF0000"/>
          </a:solidFill>
          <a:latin typeface="Calibri" charset="0"/>
          <a:ea typeface="ＭＳ Ｐゴシック" charset="-128"/>
          <a:cs typeface="ＭＳ Ｐゴシック" charset="-128"/>
        </a:defRPr>
      </a:lvl6pPr>
      <a:lvl7pPr marL="911397" algn="l" defTabSz="455698" rtl="0" eaLnBrk="1" fontAlgn="base" hangingPunct="1">
        <a:spcBef>
          <a:spcPct val="0"/>
        </a:spcBef>
        <a:spcAft>
          <a:spcPct val="0"/>
        </a:spcAft>
        <a:defRPr sz="4386">
          <a:solidFill>
            <a:srgbClr val="FF0000"/>
          </a:solidFill>
          <a:latin typeface="Calibri" charset="0"/>
          <a:ea typeface="ＭＳ Ｐゴシック" charset="-128"/>
          <a:cs typeface="ＭＳ Ｐゴシック" charset="-128"/>
        </a:defRPr>
      </a:lvl7pPr>
      <a:lvl8pPr marL="1367095" algn="l" defTabSz="455698" rtl="0" eaLnBrk="1" fontAlgn="base" hangingPunct="1">
        <a:spcBef>
          <a:spcPct val="0"/>
        </a:spcBef>
        <a:spcAft>
          <a:spcPct val="0"/>
        </a:spcAft>
        <a:defRPr sz="4386">
          <a:solidFill>
            <a:srgbClr val="FF0000"/>
          </a:solidFill>
          <a:latin typeface="Calibri" charset="0"/>
          <a:ea typeface="ＭＳ Ｐゴシック" charset="-128"/>
          <a:cs typeface="ＭＳ Ｐゴシック" charset="-128"/>
        </a:defRPr>
      </a:lvl8pPr>
      <a:lvl9pPr marL="1822794" algn="l" defTabSz="455698" rtl="0" eaLnBrk="1" fontAlgn="base" hangingPunct="1">
        <a:spcBef>
          <a:spcPct val="0"/>
        </a:spcBef>
        <a:spcAft>
          <a:spcPct val="0"/>
        </a:spcAft>
        <a:defRPr sz="4386">
          <a:solidFill>
            <a:srgbClr val="FF0000"/>
          </a:solidFill>
          <a:latin typeface="Calibri" charset="0"/>
          <a:ea typeface="ＭＳ Ｐゴシック" charset="-128"/>
          <a:cs typeface="ＭＳ Ｐゴシック" charset="-128"/>
        </a:defRPr>
      </a:lvl9pPr>
    </p:titleStyle>
    <p:bodyStyle>
      <a:lvl1pPr marL="357597" indent="-357597" algn="l" defTabSz="455698" rtl="0" eaLnBrk="1" fontAlgn="base" hangingPunct="1">
        <a:spcBef>
          <a:spcPct val="20000"/>
        </a:spcBef>
        <a:spcAft>
          <a:spcPct val="0"/>
        </a:spcAft>
        <a:buClr>
          <a:schemeClr val="bg1"/>
        </a:buClr>
        <a:buFont typeface="Arial" pitchFamily="34" charset="0"/>
        <a:buChar char="–"/>
        <a:tabLst/>
        <a:defRPr sz="2110" kern="1200">
          <a:solidFill>
            <a:schemeClr val="tx1"/>
          </a:solidFill>
          <a:latin typeface="Arial"/>
          <a:ea typeface="ＭＳ Ｐゴシック" charset="-128"/>
          <a:cs typeface="Arial"/>
        </a:defRPr>
      </a:lvl1pPr>
      <a:lvl2pPr marL="713612" indent="-356015" algn="l" defTabSz="455698" rtl="0" eaLnBrk="1" fontAlgn="base" hangingPunct="1">
        <a:spcBef>
          <a:spcPct val="20000"/>
        </a:spcBef>
        <a:spcAft>
          <a:spcPct val="0"/>
        </a:spcAft>
        <a:buClr>
          <a:schemeClr val="bg1"/>
        </a:buClr>
        <a:buSzPct val="90000"/>
        <a:buFont typeface="Arial" pitchFamily="34" charset="0"/>
        <a:buChar char="•"/>
        <a:tabLst/>
        <a:defRPr sz="1688" kern="1200">
          <a:solidFill>
            <a:schemeClr val="tx1"/>
          </a:solidFill>
          <a:latin typeface="Arial"/>
          <a:ea typeface="ＭＳ Ｐゴシック" charset="-128"/>
          <a:cs typeface="Arial"/>
        </a:defRPr>
      </a:lvl2pPr>
      <a:lvl3pPr marL="1072790" indent="-357597" algn="l" defTabSz="455698" rtl="0" eaLnBrk="1" fontAlgn="base" hangingPunct="1">
        <a:spcBef>
          <a:spcPct val="20000"/>
        </a:spcBef>
        <a:spcAft>
          <a:spcPct val="0"/>
        </a:spcAft>
        <a:buSzPct val="90000"/>
        <a:buFont typeface="Arial" pitchFamily="34" charset="0"/>
        <a:buChar char="–"/>
        <a:defRPr sz="1688" kern="1200">
          <a:solidFill>
            <a:schemeClr val="tx1"/>
          </a:solidFill>
          <a:latin typeface="Arial"/>
          <a:ea typeface="ＭＳ Ｐゴシック" charset="-128"/>
          <a:cs typeface="Arial"/>
        </a:defRPr>
      </a:lvl3pPr>
      <a:lvl4pPr marL="1430387" indent="-357597" algn="l" defTabSz="455698" rtl="0" eaLnBrk="1" fontAlgn="base" hangingPunct="1">
        <a:spcBef>
          <a:spcPct val="20000"/>
        </a:spcBef>
        <a:spcAft>
          <a:spcPct val="0"/>
        </a:spcAft>
        <a:buClr>
          <a:schemeClr val="bg1"/>
        </a:buClr>
        <a:buFont typeface="Arial" pitchFamily="34" charset="0"/>
        <a:buChar char="•"/>
        <a:defRPr sz="1688" kern="1200">
          <a:solidFill>
            <a:schemeClr val="tx1"/>
          </a:solidFill>
          <a:latin typeface="Arial"/>
          <a:ea typeface="ＭＳ Ｐゴシック" charset="-128"/>
          <a:cs typeface="Arial"/>
        </a:defRPr>
      </a:lvl4pPr>
      <a:lvl5pPr marL="1787983" indent="-357597" algn="l" defTabSz="455698" rtl="0" eaLnBrk="1" fontAlgn="base" hangingPunct="1">
        <a:spcBef>
          <a:spcPct val="20000"/>
        </a:spcBef>
        <a:spcAft>
          <a:spcPct val="0"/>
        </a:spcAft>
        <a:buClr>
          <a:srgbClr val="404040"/>
        </a:buClr>
        <a:buFont typeface="Arial" pitchFamily="34" charset="0"/>
        <a:buChar char="–"/>
        <a:defRPr sz="1794" kern="1200">
          <a:solidFill>
            <a:schemeClr val="tx1"/>
          </a:solidFill>
          <a:latin typeface="Arial" pitchFamily="34" charset="0"/>
          <a:ea typeface="ＭＳ Ｐゴシック" charset="-128"/>
          <a:cs typeface="Arial" pitchFamily="34" charset="0"/>
        </a:defRPr>
      </a:lvl5pPr>
      <a:lvl6pPr marL="2506341" indent="-227849" algn="l" defTabSz="455698" rtl="0" eaLnBrk="1" latinLnBrk="0" hangingPunct="1">
        <a:spcBef>
          <a:spcPct val="20000"/>
        </a:spcBef>
        <a:buFont typeface="Arial"/>
        <a:buChar char="•"/>
        <a:defRPr sz="1994" kern="1200">
          <a:solidFill>
            <a:schemeClr val="tx1"/>
          </a:solidFill>
          <a:latin typeface="+mn-lt"/>
          <a:ea typeface="+mn-ea"/>
          <a:cs typeface="+mn-cs"/>
        </a:defRPr>
      </a:lvl6pPr>
      <a:lvl7pPr marL="2962039" indent="-227849" algn="l" defTabSz="455698" rtl="0" eaLnBrk="1" latinLnBrk="0" hangingPunct="1">
        <a:spcBef>
          <a:spcPct val="20000"/>
        </a:spcBef>
        <a:buFont typeface="Arial"/>
        <a:buChar char="•"/>
        <a:defRPr sz="1994" kern="1200">
          <a:solidFill>
            <a:schemeClr val="tx1"/>
          </a:solidFill>
          <a:latin typeface="+mn-lt"/>
          <a:ea typeface="+mn-ea"/>
          <a:cs typeface="+mn-cs"/>
        </a:defRPr>
      </a:lvl7pPr>
      <a:lvl8pPr marL="3417738" indent="-227849" algn="l" defTabSz="455698" rtl="0" eaLnBrk="1" latinLnBrk="0" hangingPunct="1">
        <a:spcBef>
          <a:spcPct val="20000"/>
        </a:spcBef>
        <a:buFont typeface="Arial"/>
        <a:buChar char="•"/>
        <a:defRPr sz="1994" kern="1200">
          <a:solidFill>
            <a:schemeClr val="tx1"/>
          </a:solidFill>
          <a:latin typeface="+mn-lt"/>
          <a:ea typeface="+mn-ea"/>
          <a:cs typeface="+mn-cs"/>
        </a:defRPr>
      </a:lvl8pPr>
      <a:lvl9pPr marL="3873437" indent="-227849" algn="l" defTabSz="455698" rtl="0" eaLnBrk="1" latinLnBrk="0" hangingPunct="1">
        <a:spcBef>
          <a:spcPct val="20000"/>
        </a:spcBef>
        <a:buFont typeface="Arial"/>
        <a:buChar char="•"/>
        <a:defRPr sz="1994" kern="1200">
          <a:solidFill>
            <a:schemeClr val="tx1"/>
          </a:solidFill>
          <a:latin typeface="+mn-lt"/>
          <a:ea typeface="+mn-ea"/>
          <a:cs typeface="+mn-cs"/>
        </a:defRPr>
      </a:lvl9pPr>
    </p:bodyStyle>
    <p:otherStyle>
      <a:defPPr>
        <a:defRPr lang="nl-NL"/>
      </a:defPPr>
      <a:lvl1pPr marL="0" algn="l" defTabSz="455698" rtl="0" eaLnBrk="1" latinLnBrk="0" hangingPunct="1">
        <a:defRPr sz="1794" kern="1200">
          <a:solidFill>
            <a:schemeClr val="tx1"/>
          </a:solidFill>
          <a:latin typeface="+mn-lt"/>
          <a:ea typeface="+mn-ea"/>
          <a:cs typeface="+mn-cs"/>
        </a:defRPr>
      </a:lvl1pPr>
      <a:lvl2pPr marL="455698" algn="l" defTabSz="455698" rtl="0" eaLnBrk="1" latinLnBrk="0" hangingPunct="1">
        <a:defRPr sz="1794" kern="1200">
          <a:solidFill>
            <a:schemeClr val="tx1"/>
          </a:solidFill>
          <a:latin typeface="+mn-lt"/>
          <a:ea typeface="+mn-ea"/>
          <a:cs typeface="+mn-cs"/>
        </a:defRPr>
      </a:lvl2pPr>
      <a:lvl3pPr marL="911397" algn="l" defTabSz="455698" rtl="0" eaLnBrk="1" latinLnBrk="0" hangingPunct="1">
        <a:defRPr sz="1794" kern="1200">
          <a:solidFill>
            <a:schemeClr val="tx1"/>
          </a:solidFill>
          <a:latin typeface="+mn-lt"/>
          <a:ea typeface="+mn-ea"/>
          <a:cs typeface="+mn-cs"/>
        </a:defRPr>
      </a:lvl3pPr>
      <a:lvl4pPr marL="1367095" algn="l" defTabSz="455698" rtl="0" eaLnBrk="1" latinLnBrk="0" hangingPunct="1">
        <a:defRPr sz="1794" kern="1200">
          <a:solidFill>
            <a:schemeClr val="tx1"/>
          </a:solidFill>
          <a:latin typeface="+mn-lt"/>
          <a:ea typeface="+mn-ea"/>
          <a:cs typeface="+mn-cs"/>
        </a:defRPr>
      </a:lvl4pPr>
      <a:lvl5pPr marL="1822794" algn="l" defTabSz="455698" rtl="0" eaLnBrk="1" latinLnBrk="0" hangingPunct="1">
        <a:defRPr sz="1794" kern="1200">
          <a:solidFill>
            <a:schemeClr val="tx1"/>
          </a:solidFill>
          <a:latin typeface="+mn-lt"/>
          <a:ea typeface="+mn-ea"/>
          <a:cs typeface="+mn-cs"/>
        </a:defRPr>
      </a:lvl5pPr>
      <a:lvl6pPr marL="2278492" algn="l" defTabSz="455698" rtl="0" eaLnBrk="1" latinLnBrk="0" hangingPunct="1">
        <a:defRPr sz="1794" kern="1200">
          <a:solidFill>
            <a:schemeClr val="tx1"/>
          </a:solidFill>
          <a:latin typeface="+mn-lt"/>
          <a:ea typeface="+mn-ea"/>
          <a:cs typeface="+mn-cs"/>
        </a:defRPr>
      </a:lvl6pPr>
      <a:lvl7pPr marL="2734191" algn="l" defTabSz="455698" rtl="0" eaLnBrk="1" latinLnBrk="0" hangingPunct="1">
        <a:defRPr sz="1794" kern="1200">
          <a:solidFill>
            <a:schemeClr val="tx1"/>
          </a:solidFill>
          <a:latin typeface="+mn-lt"/>
          <a:ea typeface="+mn-ea"/>
          <a:cs typeface="+mn-cs"/>
        </a:defRPr>
      </a:lvl7pPr>
      <a:lvl8pPr marL="3189889" algn="l" defTabSz="455698" rtl="0" eaLnBrk="1" latinLnBrk="0" hangingPunct="1">
        <a:defRPr sz="1794" kern="1200">
          <a:solidFill>
            <a:schemeClr val="tx1"/>
          </a:solidFill>
          <a:latin typeface="+mn-lt"/>
          <a:ea typeface="+mn-ea"/>
          <a:cs typeface="+mn-cs"/>
        </a:defRPr>
      </a:lvl8pPr>
      <a:lvl9pPr marL="3645587" algn="l" defTabSz="455698" rtl="0" eaLnBrk="1" latinLnBrk="0" hangingPunct="1">
        <a:defRPr sz="17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0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7.xml"/><Relationship Id="rId5" Type="http://schemas.openxmlformats.org/officeDocument/2006/relationships/image" Target="../media/image27.sv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7.xml"/><Relationship Id="rId5" Type="http://schemas.openxmlformats.org/officeDocument/2006/relationships/image" Target="../media/image31.sv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sv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 Id="rId14" Type="http://schemas.openxmlformats.org/officeDocument/2006/relationships/image" Target="../media/image43.sv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38502" y="4897527"/>
            <a:ext cx="8152858" cy="461716"/>
          </a:xfrm>
        </p:spPr>
        <p:txBody>
          <a:bodyPr/>
          <a:lstStyle/>
          <a:p>
            <a:r>
              <a:rPr lang="nl-NL" dirty="0"/>
              <a:t>Brabants </a:t>
            </a:r>
            <a:r>
              <a:rPr lang="nl-NL" dirty="0" err="1"/>
              <a:t>Ontzorgingsloket</a:t>
            </a:r>
            <a:endParaRPr lang="nl-NL" dirty="0"/>
          </a:p>
        </p:txBody>
      </p:sp>
      <p:sp>
        <p:nvSpPr>
          <p:cNvPr id="3" name="Ondertitel 2"/>
          <p:cNvSpPr>
            <a:spLocks noGrp="1"/>
          </p:cNvSpPr>
          <p:nvPr>
            <p:ph type="subTitle" idx="4294967295"/>
          </p:nvPr>
        </p:nvSpPr>
        <p:spPr>
          <a:xfrm>
            <a:off x="1538502" y="5355729"/>
            <a:ext cx="8152858" cy="437158"/>
          </a:xfrm>
        </p:spPr>
        <p:txBody>
          <a:bodyPr vert="horz" wrap="square" lIns="177216" tIns="0" rIns="0" bIns="0" numCol="1" anchor="t" anchorCtr="0" compatLnSpc="1">
            <a:prstTxWarp prst="textNoShape">
              <a:avLst/>
            </a:prstTxWarp>
          </a:bodyPr>
          <a:lstStyle/>
          <a:p>
            <a:pPr marL="0" indent="0">
              <a:buNone/>
            </a:pPr>
            <a:r>
              <a:rPr lang="nl-NL" dirty="0"/>
              <a:t> verduurzaming klein maatschappelijk vastgoed</a:t>
            </a:r>
          </a:p>
        </p:txBody>
      </p:sp>
      <p:grpSp>
        <p:nvGrpSpPr>
          <p:cNvPr id="4" name="Group 62">
            <a:extLst>
              <a:ext uri="{FF2B5EF4-FFF2-40B4-BE49-F238E27FC236}">
                <a16:creationId xmlns:a16="http://schemas.microsoft.com/office/drawing/2014/main" id="{A875BCCA-11F9-4CFA-9FFE-A7A58BBCF209}"/>
              </a:ext>
            </a:extLst>
          </p:cNvPr>
          <p:cNvGrpSpPr/>
          <p:nvPr/>
        </p:nvGrpSpPr>
        <p:grpSpPr>
          <a:xfrm flipH="1">
            <a:off x="7674921" y="4705564"/>
            <a:ext cx="3482813" cy="2152437"/>
            <a:chOff x="1565276" y="3997325"/>
            <a:chExt cx="4335462" cy="2860675"/>
          </a:xfrm>
        </p:grpSpPr>
        <p:sp>
          <p:nvSpPr>
            <p:cNvPr id="5" name="Freeform 199">
              <a:extLst>
                <a:ext uri="{FF2B5EF4-FFF2-40B4-BE49-F238E27FC236}">
                  <a16:creationId xmlns:a16="http://schemas.microsoft.com/office/drawing/2014/main" id="{22AB8C42-550F-4EB0-9F90-208ADDDB87C0}"/>
                </a:ext>
              </a:extLst>
            </p:cNvPr>
            <p:cNvSpPr>
              <a:spLocks noEditPoints="1"/>
            </p:cNvSpPr>
            <p:nvPr/>
          </p:nvSpPr>
          <p:spPr bwMode="auto">
            <a:xfrm>
              <a:off x="1725613" y="5494338"/>
              <a:ext cx="806450" cy="1363662"/>
            </a:xfrm>
            <a:custGeom>
              <a:avLst/>
              <a:gdLst>
                <a:gd name="T0" fmla="*/ 0 w 508"/>
                <a:gd name="T1" fmla="*/ 859 h 859"/>
                <a:gd name="T2" fmla="*/ 508 w 508"/>
                <a:gd name="T3" fmla="*/ 0 h 859"/>
                <a:gd name="T4" fmla="*/ 146 w 508"/>
                <a:gd name="T5" fmla="*/ 729 h 859"/>
                <a:gd name="T6" fmla="*/ 48 w 508"/>
                <a:gd name="T7" fmla="*/ 686 h 859"/>
                <a:gd name="T8" fmla="*/ 146 w 508"/>
                <a:gd name="T9" fmla="*/ 729 h 859"/>
                <a:gd name="T10" fmla="*/ 48 w 508"/>
                <a:gd name="T11" fmla="*/ 629 h 859"/>
                <a:gd name="T12" fmla="*/ 146 w 508"/>
                <a:gd name="T13" fmla="*/ 588 h 859"/>
                <a:gd name="T14" fmla="*/ 146 w 508"/>
                <a:gd name="T15" fmla="*/ 429 h 859"/>
                <a:gd name="T16" fmla="*/ 48 w 508"/>
                <a:gd name="T17" fmla="*/ 389 h 859"/>
                <a:gd name="T18" fmla="*/ 146 w 508"/>
                <a:gd name="T19" fmla="*/ 429 h 859"/>
                <a:gd name="T20" fmla="*/ 48 w 508"/>
                <a:gd name="T21" fmla="*/ 331 h 859"/>
                <a:gd name="T22" fmla="*/ 146 w 508"/>
                <a:gd name="T23" fmla="*/ 288 h 859"/>
                <a:gd name="T24" fmla="*/ 146 w 508"/>
                <a:gd name="T25" fmla="*/ 230 h 859"/>
                <a:gd name="T26" fmla="*/ 48 w 508"/>
                <a:gd name="T27" fmla="*/ 187 h 859"/>
                <a:gd name="T28" fmla="*/ 146 w 508"/>
                <a:gd name="T29" fmla="*/ 230 h 859"/>
                <a:gd name="T30" fmla="*/ 48 w 508"/>
                <a:gd name="T31" fmla="*/ 132 h 859"/>
                <a:gd name="T32" fmla="*/ 146 w 508"/>
                <a:gd name="T33" fmla="*/ 89 h 859"/>
                <a:gd name="T34" fmla="*/ 304 w 508"/>
                <a:gd name="T35" fmla="*/ 729 h 859"/>
                <a:gd name="T36" fmla="*/ 203 w 508"/>
                <a:gd name="T37" fmla="*/ 686 h 859"/>
                <a:gd name="T38" fmla="*/ 304 w 508"/>
                <a:gd name="T39" fmla="*/ 729 h 859"/>
                <a:gd name="T40" fmla="*/ 203 w 508"/>
                <a:gd name="T41" fmla="*/ 629 h 859"/>
                <a:gd name="T42" fmla="*/ 304 w 508"/>
                <a:gd name="T43" fmla="*/ 588 h 859"/>
                <a:gd name="T44" fmla="*/ 304 w 508"/>
                <a:gd name="T45" fmla="*/ 530 h 859"/>
                <a:gd name="T46" fmla="*/ 203 w 508"/>
                <a:gd name="T47" fmla="*/ 487 h 859"/>
                <a:gd name="T48" fmla="*/ 304 w 508"/>
                <a:gd name="T49" fmla="*/ 530 h 859"/>
                <a:gd name="T50" fmla="*/ 203 w 508"/>
                <a:gd name="T51" fmla="*/ 429 h 859"/>
                <a:gd name="T52" fmla="*/ 304 w 508"/>
                <a:gd name="T53" fmla="*/ 389 h 859"/>
                <a:gd name="T54" fmla="*/ 304 w 508"/>
                <a:gd name="T55" fmla="*/ 331 h 859"/>
                <a:gd name="T56" fmla="*/ 203 w 508"/>
                <a:gd name="T57" fmla="*/ 288 h 859"/>
                <a:gd name="T58" fmla="*/ 304 w 508"/>
                <a:gd name="T59" fmla="*/ 331 h 859"/>
                <a:gd name="T60" fmla="*/ 203 w 508"/>
                <a:gd name="T61" fmla="*/ 230 h 859"/>
                <a:gd name="T62" fmla="*/ 304 w 508"/>
                <a:gd name="T63" fmla="*/ 187 h 859"/>
                <a:gd name="T64" fmla="*/ 460 w 508"/>
                <a:gd name="T65" fmla="*/ 629 h 859"/>
                <a:gd name="T66" fmla="*/ 362 w 508"/>
                <a:gd name="T67" fmla="*/ 588 h 859"/>
                <a:gd name="T68" fmla="*/ 460 w 508"/>
                <a:gd name="T69" fmla="*/ 629 h 859"/>
                <a:gd name="T70" fmla="*/ 362 w 508"/>
                <a:gd name="T71" fmla="*/ 530 h 859"/>
                <a:gd name="T72" fmla="*/ 460 w 508"/>
                <a:gd name="T73" fmla="*/ 487 h 859"/>
                <a:gd name="T74" fmla="*/ 460 w 508"/>
                <a:gd name="T75" fmla="*/ 429 h 859"/>
                <a:gd name="T76" fmla="*/ 362 w 508"/>
                <a:gd name="T77" fmla="*/ 389 h 859"/>
                <a:gd name="T78" fmla="*/ 460 w 508"/>
                <a:gd name="T79" fmla="*/ 429 h 859"/>
                <a:gd name="T80" fmla="*/ 362 w 508"/>
                <a:gd name="T81" fmla="*/ 230 h 859"/>
                <a:gd name="T82" fmla="*/ 460 w 508"/>
                <a:gd name="T83" fmla="*/ 187 h 859"/>
                <a:gd name="T84" fmla="*/ 460 w 508"/>
                <a:gd name="T85" fmla="*/ 132 h 859"/>
                <a:gd name="T86" fmla="*/ 362 w 508"/>
                <a:gd name="T87" fmla="*/ 89 h 859"/>
                <a:gd name="T88" fmla="*/ 460 w 508"/>
                <a:gd name="T89" fmla="*/ 132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8" h="859">
                  <a:moveTo>
                    <a:pt x="0" y="0"/>
                  </a:moveTo>
                  <a:lnTo>
                    <a:pt x="0" y="859"/>
                  </a:lnTo>
                  <a:lnTo>
                    <a:pt x="508" y="859"/>
                  </a:lnTo>
                  <a:lnTo>
                    <a:pt x="508" y="0"/>
                  </a:lnTo>
                  <a:lnTo>
                    <a:pt x="0" y="0"/>
                  </a:lnTo>
                  <a:close/>
                  <a:moveTo>
                    <a:pt x="146" y="729"/>
                  </a:moveTo>
                  <a:lnTo>
                    <a:pt x="48" y="729"/>
                  </a:lnTo>
                  <a:lnTo>
                    <a:pt x="48" y="686"/>
                  </a:lnTo>
                  <a:lnTo>
                    <a:pt x="146" y="686"/>
                  </a:lnTo>
                  <a:lnTo>
                    <a:pt x="146" y="729"/>
                  </a:lnTo>
                  <a:close/>
                  <a:moveTo>
                    <a:pt x="146" y="629"/>
                  </a:moveTo>
                  <a:lnTo>
                    <a:pt x="48" y="629"/>
                  </a:lnTo>
                  <a:lnTo>
                    <a:pt x="48" y="588"/>
                  </a:lnTo>
                  <a:lnTo>
                    <a:pt x="146" y="588"/>
                  </a:lnTo>
                  <a:lnTo>
                    <a:pt x="146" y="629"/>
                  </a:lnTo>
                  <a:close/>
                  <a:moveTo>
                    <a:pt x="146" y="429"/>
                  </a:moveTo>
                  <a:lnTo>
                    <a:pt x="48" y="429"/>
                  </a:lnTo>
                  <a:lnTo>
                    <a:pt x="48" y="389"/>
                  </a:lnTo>
                  <a:lnTo>
                    <a:pt x="146" y="389"/>
                  </a:lnTo>
                  <a:lnTo>
                    <a:pt x="146" y="429"/>
                  </a:lnTo>
                  <a:close/>
                  <a:moveTo>
                    <a:pt x="146" y="331"/>
                  </a:moveTo>
                  <a:lnTo>
                    <a:pt x="48" y="331"/>
                  </a:lnTo>
                  <a:lnTo>
                    <a:pt x="48" y="288"/>
                  </a:lnTo>
                  <a:lnTo>
                    <a:pt x="146" y="288"/>
                  </a:lnTo>
                  <a:lnTo>
                    <a:pt x="146" y="331"/>
                  </a:lnTo>
                  <a:close/>
                  <a:moveTo>
                    <a:pt x="146" y="230"/>
                  </a:moveTo>
                  <a:lnTo>
                    <a:pt x="48" y="230"/>
                  </a:lnTo>
                  <a:lnTo>
                    <a:pt x="48" y="187"/>
                  </a:lnTo>
                  <a:lnTo>
                    <a:pt x="146" y="187"/>
                  </a:lnTo>
                  <a:lnTo>
                    <a:pt x="146" y="230"/>
                  </a:lnTo>
                  <a:close/>
                  <a:moveTo>
                    <a:pt x="146" y="132"/>
                  </a:moveTo>
                  <a:lnTo>
                    <a:pt x="48" y="132"/>
                  </a:lnTo>
                  <a:lnTo>
                    <a:pt x="48" y="89"/>
                  </a:lnTo>
                  <a:lnTo>
                    <a:pt x="146" y="89"/>
                  </a:lnTo>
                  <a:lnTo>
                    <a:pt x="146" y="132"/>
                  </a:lnTo>
                  <a:close/>
                  <a:moveTo>
                    <a:pt x="304" y="729"/>
                  </a:moveTo>
                  <a:lnTo>
                    <a:pt x="203" y="729"/>
                  </a:lnTo>
                  <a:lnTo>
                    <a:pt x="203" y="686"/>
                  </a:lnTo>
                  <a:lnTo>
                    <a:pt x="304" y="686"/>
                  </a:lnTo>
                  <a:lnTo>
                    <a:pt x="304" y="729"/>
                  </a:lnTo>
                  <a:close/>
                  <a:moveTo>
                    <a:pt x="304" y="629"/>
                  </a:moveTo>
                  <a:lnTo>
                    <a:pt x="203" y="629"/>
                  </a:lnTo>
                  <a:lnTo>
                    <a:pt x="203" y="588"/>
                  </a:lnTo>
                  <a:lnTo>
                    <a:pt x="304" y="588"/>
                  </a:lnTo>
                  <a:lnTo>
                    <a:pt x="304" y="629"/>
                  </a:lnTo>
                  <a:close/>
                  <a:moveTo>
                    <a:pt x="304" y="530"/>
                  </a:moveTo>
                  <a:lnTo>
                    <a:pt x="203" y="530"/>
                  </a:lnTo>
                  <a:lnTo>
                    <a:pt x="203" y="487"/>
                  </a:lnTo>
                  <a:lnTo>
                    <a:pt x="304" y="487"/>
                  </a:lnTo>
                  <a:lnTo>
                    <a:pt x="304" y="530"/>
                  </a:lnTo>
                  <a:close/>
                  <a:moveTo>
                    <a:pt x="304" y="429"/>
                  </a:moveTo>
                  <a:lnTo>
                    <a:pt x="203" y="429"/>
                  </a:lnTo>
                  <a:lnTo>
                    <a:pt x="203" y="389"/>
                  </a:lnTo>
                  <a:lnTo>
                    <a:pt x="304" y="389"/>
                  </a:lnTo>
                  <a:lnTo>
                    <a:pt x="304" y="429"/>
                  </a:lnTo>
                  <a:close/>
                  <a:moveTo>
                    <a:pt x="304" y="331"/>
                  </a:moveTo>
                  <a:lnTo>
                    <a:pt x="203" y="331"/>
                  </a:lnTo>
                  <a:lnTo>
                    <a:pt x="203" y="288"/>
                  </a:lnTo>
                  <a:lnTo>
                    <a:pt x="304" y="288"/>
                  </a:lnTo>
                  <a:lnTo>
                    <a:pt x="304" y="331"/>
                  </a:lnTo>
                  <a:close/>
                  <a:moveTo>
                    <a:pt x="304" y="230"/>
                  </a:moveTo>
                  <a:lnTo>
                    <a:pt x="203" y="230"/>
                  </a:lnTo>
                  <a:lnTo>
                    <a:pt x="203" y="187"/>
                  </a:lnTo>
                  <a:lnTo>
                    <a:pt x="304" y="187"/>
                  </a:lnTo>
                  <a:lnTo>
                    <a:pt x="304" y="230"/>
                  </a:lnTo>
                  <a:close/>
                  <a:moveTo>
                    <a:pt x="460" y="629"/>
                  </a:moveTo>
                  <a:lnTo>
                    <a:pt x="362" y="629"/>
                  </a:lnTo>
                  <a:lnTo>
                    <a:pt x="362" y="588"/>
                  </a:lnTo>
                  <a:lnTo>
                    <a:pt x="460" y="588"/>
                  </a:lnTo>
                  <a:lnTo>
                    <a:pt x="460" y="629"/>
                  </a:lnTo>
                  <a:close/>
                  <a:moveTo>
                    <a:pt x="460" y="530"/>
                  </a:moveTo>
                  <a:lnTo>
                    <a:pt x="362" y="530"/>
                  </a:lnTo>
                  <a:lnTo>
                    <a:pt x="362" y="487"/>
                  </a:lnTo>
                  <a:lnTo>
                    <a:pt x="460" y="487"/>
                  </a:lnTo>
                  <a:lnTo>
                    <a:pt x="460" y="530"/>
                  </a:lnTo>
                  <a:close/>
                  <a:moveTo>
                    <a:pt x="460" y="429"/>
                  </a:moveTo>
                  <a:lnTo>
                    <a:pt x="362" y="429"/>
                  </a:lnTo>
                  <a:lnTo>
                    <a:pt x="362" y="389"/>
                  </a:lnTo>
                  <a:lnTo>
                    <a:pt x="460" y="389"/>
                  </a:lnTo>
                  <a:lnTo>
                    <a:pt x="460" y="429"/>
                  </a:lnTo>
                  <a:close/>
                  <a:moveTo>
                    <a:pt x="460" y="230"/>
                  </a:moveTo>
                  <a:lnTo>
                    <a:pt x="362" y="230"/>
                  </a:lnTo>
                  <a:lnTo>
                    <a:pt x="362" y="187"/>
                  </a:lnTo>
                  <a:lnTo>
                    <a:pt x="460" y="187"/>
                  </a:lnTo>
                  <a:lnTo>
                    <a:pt x="460" y="230"/>
                  </a:lnTo>
                  <a:close/>
                  <a:moveTo>
                    <a:pt x="460" y="132"/>
                  </a:moveTo>
                  <a:lnTo>
                    <a:pt x="362" y="132"/>
                  </a:lnTo>
                  <a:lnTo>
                    <a:pt x="362" y="89"/>
                  </a:lnTo>
                  <a:lnTo>
                    <a:pt x="460" y="89"/>
                  </a:lnTo>
                  <a:lnTo>
                    <a:pt x="460" y="132"/>
                  </a:lnTo>
                  <a:close/>
                </a:path>
              </a:pathLst>
            </a:custGeom>
            <a:gradFill rotWithShape="1">
              <a:gsLst>
                <a:gs pos="0">
                  <a:srgbClr val="656D78">
                    <a:satMod val="103000"/>
                    <a:lumMod val="102000"/>
                    <a:tint val="94000"/>
                  </a:srgbClr>
                </a:gs>
                <a:gs pos="50000">
                  <a:srgbClr val="656D78">
                    <a:satMod val="110000"/>
                    <a:lumMod val="100000"/>
                    <a:shade val="100000"/>
                  </a:srgbClr>
                </a:gs>
                <a:gs pos="100000">
                  <a:srgbClr val="656D78">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 name="Freeform 200">
              <a:extLst>
                <a:ext uri="{FF2B5EF4-FFF2-40B4-BE49-F238E27FC236}">
                  <a16:creationId xmlns:a16="http://schemas.microsoft.com/office/drawing/2014/main" id="{6FC4FEBF-88DD-4D41-B9EE-CAFF8317E5AF}"/>
                </a:ext>
              </a:extLst>
            </p:cNvPr>
            <p:cNvSpPr>
              <a:spLocks noEditPoints="1"/>
            </p:cNvSpPr>
            <p:nvPr/>
          </p:nvSpPr>
          <p:spPr bwMode="auto">
            <a:xfrm>
              <a:off x="3575051" y="3997325"/>
              <a:ext cx="806450" cy="2860675"/>
            </a:xfrm>
            <a:custGeom>
              <a:avLst/>
              <a:gdLst>
                <a:gd name="T0" fmla="*/ 314 w 508"/>
                <a:gd name="T1" fmla="*/ 0 h 1802"/>
                <a:gd name="T2" fmla="*/ 43 w 508"/>
                <a:gd name="T3" fmla="*/ 86 h 1802"/>
                <a:gd name="T4" fmla="*/ 0 w 508"/>
                <a:gd name="T5" fmla="*/ 1802 h 1802"/>
                <a:gd name="T6" fmla="*/ 508 w 508"/>
                <a:gd name="T7" fmla="*/ 86 h 1802"/>
                <a:gd name="T8" fmla="*/ 211 w 508"/>
                <a:gd name="T9" fmla="*/ 1449 h 1802"/>
                <a:gd name="T10" fmla="*/ 72 w 508"/>
                <a:gd name="T11" fmla="*/ 1401 h 1802"/>
                <a:gd name="T12" fmla="*/ 211 w 508"/>
                <a:gd name="T13" fmla="*/ 1449 h 1802"/>
                <a:gd name="T14" fmla="*/ 72 w 508"/>
                <a:gd name="T15" fmla="*/ 1334 h 1802"/>
                <a:gd name="T16" fmla="*/ 211 w 508"/>
                <a:gd name="T17" fmla="*/ 1286 h 1802"/>
                <a:gd name="T18" fmla="*/ 211 w 508"/>
                <a:gd name="T19" fmla="*/ 1219 h 1802"/>
                <a:gd name="T20" fmla="*/ 72 w 508"/>
                <a:gd name="T21" fmla="*/ 1171 h 1802"/>
                <a:gd name="T22" fmla="*/ 211 w 508"/>
                <a:gd name="T23" fmla="*/ 1219 h 1802"/>
                <a:gd name="T24" fmla="*/ 72 w 508"/>
                <a:gd name="T25" fmla="*/ 1104 h 1802"/>
                <a:gd name="T26" fmla="*/ 211 w 508"/>
                <a:gd name="T27" fmla="*/ 1056 h 1802"/>
                <a:gd name="T28" fmla="*/ 211 w 508"/>
                <a:gd name="T29" fmla="*/ 876 h 1802"/>
                <a:gd name="T30" fmla="*/ 72 w 508"/>
                <a:gd name="T31" fmla="*/ 828 h 1802"/>
                <a:gd name="T32" fmla="*/ 211 w 508"/>
                <a:gd name="T33" fmla="*/ 876 h 1802"/>
                <a:gd name="T34" fmla="*/ 72 w 508"/>
                <a:gd name="T35" fmla="*/ 761 h 1802"/>
                <a:gd name="T36" fmla="*/ 211 w 508"/>
                <a:gd name="T37" fmla="*/ 713 h 1802"/>
                <a:gd name="T38" fmla="*/ 211 w 508"/>
                <a:gd name="T39" fmla="*/ 645 h 1802"/>
                <a:gd name="T40" fmla="*/ 72 w 508"/>
                <a:gd name="T41" fmla="*/ 597 h 1802"/>
                <a:gd name="T42" fmla="*/ 211 w 508"/>
                <a:gd name="T43" fmla="*/ 645 h 1802"/>
                <a:gd name="T44" fmla="*/ 72 w 508"/>
                <a:gd name="T45" fmla="*/ 530 h 1802"/>
                <a:gd name="T46" fmla="*/ 211 w 508"/>
                <a:gd name="T47" fmla="*/ 482 h 1802"/>
                <a:gd name="T48" fmla="*/ 211 w 508"/>
                <a:gd name="T49" fmla="*/ 300 h 1802"/>
                <a:gd name="T50" fmla="*/ 72 w 508"/>
                <a:gd name="T51" fmla="*/ 252 h 1802"/>
                <a:gd name="T52" fmla="*/ 211 w 508"/>
                <a:gd name="T53" fmla="*/ 300 h 1802"/>
                <a:gd name="T54" fmla="*/ 297 w 508"/>
                <a:gd name="T55" fmla="*/ 1564 h 1802"/>
                <a:gd name="T56" fmla="*/ 436 w 508"/>
                <a:gd name="T57" fmla="*/ 1516 h 1802"/>
                <a:gd name="T58" fmla="*/ 436 w 508"/>
                <a:gd name="T59" fmla="*/ 1449 h 1802"/>
                <a:gd name="T60" fmla="*/ 297 w 508"/>
                <a:gd name="T61" fmla="*/ 1401 h 1802"/>
                <a:gd name="T62" fmla="*/ 436 w 508"/>
                <a:gd name="T63" fmla="*/ 1449 h 1802"/>
                <a:gd name="T64" fmla="*/ 297 w 508"/>
                <a:gd name="T65" fmla="*/ 1219 h 1802"/>
                <a:gd name="T66" fmla="*/ 436 w 508"/>
                <a:gd name="T67" fmla="*/ 1171 h 1802"/>
                <a:gd name="T68" fmla="*/ 436 w 508"/>
                <a:gd name="T69" fmla="*/ 989 h 1802"/>
                <a:gd name="T70" fmla="*/ 297 w 508"/>
                <a:gd name="T71" fmla="*/ 941 h 1802"/>
                <a:gd name="T72" fmla="*/ 436 w 508"/>
                <a:gd name="T73" fmla="*/ 989 h 1802"/>
                <a:gd name="T74" fmla="*/ 297 w 508"/>
                <a:gd name="T75" fmla="*/ 876 h 1802"/>
                <a:gd name="T76" fmla="*/ 436 w 508"/>
                <a:gd name="T77" fmla="*/ 828 h 1802"/>
                <a:gd name="T78" fmla="*/ 436 w 508"/>
                <a:gd name="T79" fmla="*/ 645 h 1802"/>
                <a:gd name="T80" fmla="*/ 297 w 508"/>
                <a:gd name="T81" fmla="*/ 597 h 1802"/>
                <a:gd name="T82" fmla="*/ 436 w 508"/>
                <a:gd name="T83" fmla="*/ 645 h 1802"/>
                <a:gd name="T84" fmla="*/ 297 w 508"/>
                <a:gd name="T85" fmla="*/ 415 h 1802"/>
                <a:gd name="T86" fmla="*/ 436 w 508"/>
                <a:gd name="T87" fmla="*/ 367 h 1802"/>
                <a:gd name="T88" fmla="*/ 436 w 508"/>
                <a:gd name="T89" fmla="*/ 300 h 1802"/>
                <a:gd name="T90" fmla="*/ 297 w 508"/>
                <a:gd name="T91" fmla="*/ 252 h 1802"/>
                <a:gd name="T92" fmla="*/ 436 w 508"/>
                <a:gd name="T93" fmla="*/ 30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1802">
                  <a:moveTo>
                    <a:pt x="314" y="86"/>
                  </a:moveTo>
                  <a:lnTo>
                    <a:pt x="314" y="0"/>
                  </a:lnTo>
                  <a:lnTo>
                    <a:pt x="43" y="0"/>
                  </a:lnTo>
                  <a:lnTo>
                    <a:pt x="43" y="86"/>
                  </a:lnTo>
                  <a:lnTo>
                    <a:pt x="0" y="86"/>
                  </a:lnTo>
                  <a:lnTo>
                    <a:pt x="0" y="1802"/>
                  </a:lnTo>
                  <a:lnTo>
                    <a:pt x="508" y="1802"/>
                  </a:lnTo>
                  <a:lnTo>
                    <a:pt x="508" y="86"/>
                  </a:lnTo>
                  <a:lnTo>
                    <a:pt x="314" y="86"/>
                  </a:lnTo>
                  <a:close/>
                  <a:moveTo>
                    <a:pt x="211" y="1449"/>
                  </a:moveTo>
                  <a:lnTo>
                    <a:pt x="72" y="1449"/>
                  </a:lnTo>
                  <a:lnTo>
                    <a:pt x="72" y="1401"/>
                  </a:lnTo>
                  <a:lnTo>
                    <a:pt x="211" y="1401"/>
                  </a:lnTo>
                  <a:lnTo>
                    <a:pt x="211" y="1449"/>
                  </a:lnTo>
                  <a:close/>
                  <a:moveTo>
                    <a:pt x="211" y="1334"/>
                  </a:moveTo>
                  <a:lnTo>
                    <a:pt x="72" y="1334"/>
                  </a:lnTo>
                  <a:lnTo>
                    <a:pt x="72" y="1286"/>
                  </a:lnTo>
                  <a:lnTo>
                    <a:pt x="211" y="1286"/>
                  </a:lnTo>
                  <a:lnTo>
                    <a:pt x="211" y="1334"/>
                  </a:lnTo>
                  <a:close/>
                  <a:moveTo>
                    <a:pt x="211" y="1219"/>
                  </a:moveTo>
                  <a:lnTo>
                    <a:pt x="72" y="1219"/>
                  </a:lnTo>
                  <a:lnTo>
                    <a:pt x="72" y="1171"/>
                  </a:lnTo>
                  <a:lnTo>
                    <a:pt x="211" y="1171"/>
                  </a:lnTo>
                  <a:lnTo>
                    <a:pt x="211" y="1219"/>
                  </a:lnTo>
                  <a:close/>
                  <a:moveTo>
                    <a:pt x="211" y="1104"/>
                  </a:moveTo>
                  <a:lnTo>
                    <a:pt x="72" y="1104"/>
                  </a:lnTo>
                  <a:lnTo>
                    <a:pt x="72" y="1056"/>
                  </a:lnTo>
                  <a:lnTo>
                    <a:pt x="211" y="1056"/>
                  </a:lnTo>
                  <a:lnTo>
                    <a:pt x="211" y="1104"/>
                  </a:lnTo>
                  <a:close/>
                  <a:moveTo>
                    <a:pt x="211" y="876"/>
                  </a:moveTo>
                  <a:lnTo>
                    <a:pt x="72" y="876"/>
                  </a:lnTo>
                  <a:lnTo>
                    <a:pt x="72" y="828"/>
                  </a:lnTo>
                  <a:lnTo>
                    <a:pt x="211" y="828"/>
                  </a:lnTo>
                  <a:lnTo>
                    <a:pt x="211" y="876"/>
                  </a:lnTo>
                  <a:close/>
                  <a:moveTo>
                    <a:pt x="211" y="761"/>
                  </a:moveTo>
                  <a:lnTo>
                    <a:pt x="72" y="761"/>
                  </a:lnTo>
                  <a:lnTo>
                    <a:pt x="72" y="713"/>
                  </a:lnTo>
                  <a:lnTo>
                    <a:pt x="211" y="713"/>
                  </a:lnTo>
                  <a:lnTo>
                    <a:pt x="211" y="761"/>
                  </a:lnTo>
                  <a:close/>
                  <a:moveTo>
                    <a:pt x="211" y="645"/>
                  </a:moveTo>
                  <a:lnTo>
                    <a:pt x="72" y="645"/>
                  </a:lnTo>
                  <a:lnTo>
                    <a:pt x="72" y="597"/>
                  </a:lnTo>
                  <a:lnTo>
                    <a:pt x="211" y="597"/>
                  </a:lnTo>
                  <a:lnTo>
                    <a:pt x="211" y="645"/>
                  </a:lnTo>
                  <a:close/>
                  <a:moveTo>
                    <a:pt x="211" y="530"/>
                  </a:moveTo>
                  <a:lnTo>
                    <a:pt x="72" y="530"/>
                  </a:lnTo>
                  <a:lnTo>
                    <a:pt x="72" y="482"/>
                  </a:lnTo>
                  <a:lnTo>
                    <a:pt x="211" y="482"/>
                  </a:lnTo>
                  <a:lnTo>
                    <a:pt x="211" y="530"/>
                  </a:lnTo>
                  <a:close/>
                  <a:moveTo>
                    <a:pt x="211" y="300"/>
                  </a:moveTo>
                  <a:lnTo>
                    <a:pt x="72" y="300"/>
                  </a:lnTo>
                  <a:lnTo>
                    <a:pt x="72" y="252"/>
                  </a:lnTo>
                  <a:lnTo>
                    <a:pt x="211" y="252"/>
                  </a:lnTo>
                  <a:lnTo>
                    <a:pt x="211" y="300"/>
                  </a:lnTo>
                  <a:close/>
                  <a:moveTo>
                    <a:pt x="436" y="1564"/>
                  </a:moveTo>
                  <a:lnTo>
                    <a:pt x="297" y="1564"/>
                  </a:lnTo>
                  <a:lnTo>
                    <a:pt x="297" y="1516"/>
                  </a:lnTo>
                  <a:lnTo>
                    <a:pt x="436" y="1516"/>
                  </a:lnTo>
                  <a:lnTo>
                    <a:pt x="436" y="1564"/>
                  </a:lnTo>
                  <a:close/>
                  <a:moveTo>
                    <a:pt x="436" y="1449"/>
                  </a:moveTo>
                  <a:lnTo>
                    <a:pt x="297" y="1449"/>
                  </a:lnTo>
                  <a:lnTo>
                    <a:pt x="297" y="1401"/>
                  </a:lnTo>
                  <a:lnTo>
                    <a:pt x="436" y="1401"/>
                  </a:lnTo>
                  <a:lnTo>
                    <a:pt x="436" y="1449"/>
                  </a:lnTo>
                  <a:close/>
                  <a:moveTo>
                    <a:pt x="436" y="1219"/>
                  </a:moveTo>
                  <a:lnTo>
                    <a:pt x="297" y="1219"/>
                  </a:lnTo>
                  <a:lnTo>
                    <a:pt x="297" y="1171"/>
                  </a:lnTo>
                  <a:lnTo>
                    <a:pt x="436" y="1171"/>
                  </a:lnTo>
                  <a:lnTo>
                    <a:pt x="436" y="1219"/>
                  </a:lnTo>
                  <a:close/>
                  <a:moveTo>
                    <a:pt x="436" y="989"/>
                  </a:moveTo>
                  <a:lnTo>
                    <a:pt x="297" y="989"/>
                  </a:lnTo>
                  <a:lnTo>
                    <a:pt x="297" y="941"/>
                  </a:lnTo>
                  <a:lnTo>
                    <a:pt x="436" y="941"/>
                  </a:lnTo>
                  <a:lnTo>
                    <a:pt x="436" y="989"/>
                  </a:lnTo>
                  <a:close/>
                  <a:moveTo>
                    <a:pt x="436" y="876"/>
                  </a:moveTo>
                  <a:lnTo>
                    <a:pt x="297" y="876"/>
                  </a:lnTo>
                  <a:lnTo>
                    <a:pt x="297" y="828"/>
                  </a:lnTo>
                  <a:lnTo>
                    <a:pt x="436" y="828"/>
                  </a:lnTo>
                  <a:lnTo>
                    <a:pt x="436" y="876"/>
                  </a:lnTo>
                  <a:close/>
                  <a:moveTo>
                    <a:pt x="436" y="645"/>
                  </a:moveTo>
                  <a:lnTo>
                    <a:pt x="297" y="645"/>
                  </a:lnTo>
                  <a:lnTo>
                    <a:pt x="297" y="597"/>
                  </a:lnTo>
                  <a:lnTo>
                    <a:pt x="436" y="597"/>
                  </a:lnTo>
                  <a:lnTo>
                    <a:pt x="436" y="645"/>
                  </a:lnTo>
                  <a:close/>
                  <a:moveTo>
                    <a:pt x="436" y="415"/>
                  </a:moveTo>
                  <a:lnTo>
                    <a:pt x="297" y="415"/>
                  </a:lnTo>
                  <a:lnTo>
                    <a:pt x="297" y="367"/>
                  </a:lnTo>
                  <a:lnTo>
                    <a:pt x="436" y="367"/>
                  </a:lnTo>
                  <a:lnTo>
                    <a:pt x="436" y="415"/>
                  </a:lnTo>
                  <a:close/>
                  <a:moveTo>
                    <a:pt x="436" y="300"/>
                  </a:moveTo>
                  <a:lnTo>
                    <a:pt x="297" y="300"/>
                  </a:lnTo>
                  <a:lnTo>
                    <a:pt x="297" y="252"/>
                  </a:lnTo>
                  <a:lnTo>
                    <a:pt x="436" y="252"/>
                  </a:lnTo>
                  <a:lnTo>
                    <a:pt x="436" y="300"/>
                  </a:lnTo>
                  <a:close/>
                </a:path>
              </a:pathLst>
            </a:custGeom>
            <a:solidFill>
              <a:schemeClr val="bg1">
                <a:lumMod val="50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 name="Freeform 201">
              <a:extLst>
                <a:ext uri="{FF2B5EF4-FFF2-40B4-BE49-F238E27FC236}">
                  <a16:creationId xmlns:a16="http://schemas.microsoft.com/office/drawing/2014/main" id="{8BFBD37B-34F4-40CA-9783-9E35CF67DB72}"/>
                </a:ext>
              </a:extLst>
            </p:cNvPr>
            <p:cNvSpPr>
              <a:spLocks noEditPoints="1"/>
            </p:cNvSpPr>
            <p:nvPr/>
          </p:nvSpPr>
          <p:spPr bwMode="auto">
            <a:xfrm>
              <a:off x="4498976" y="4310063"/>
              <a:ext cx="808038" cy="2547937"/>
            </a:xfrm>
            <a:custGeom>
              <a:avLst/>
              <a:gdLst>
                <a:gd name="T0" fmla="*/ 194 w 509"/>
                <a:gd name="T1" fmla="*/ 0 h 1605"/>
                <a:gd name="T2" fmla="*/ 94 w 509"/>
                <a:gd name="T3" fmla="*/ 197 h 1605"/>
                <a:gd name="T4" fmla="*/ 0 w 509"/>
                <a:gd name="T5" fmla="*/ 1605 h 1605"/>
                <a:gd name="T6" fmla="*/ 509 w 509"/>
                <a:gd name="T7" fmla="*/ 197 h 1605"/>
                <a:gd name="T8" fmla="*/ 127 w 509"/>
                <a:gd name="T9" fmla="*/ 1267 h 1605"/>
                <a:gd name="T10" fmla="*/ 58 w 509"/>
                <a:gd name="T11" fmla="*/ 1199 h 1605"/>
                <a:gd name="T12" fmla="*/ 127 w 509"/>
                <a:gd name="T13" fmla="*/ 1267 h 1605"/>
                <a:gd name="T14" fmla="*/ 58 w 509"/>
                <a:gd name="T15" fmla="*/ 1128 h 1605"/>
                <a:gd name="T16" fmla="*/ 127 w 509"/>
                <a:gd name="T17" fmla="*/ 1058 h 1605"/>
                <a:gd name="T18" fmla="*/ 127 w 509"/>
                <a:gd name="T19" fmla="*/ 986 h 1605"/>
                <a:gd name="T20" fmla="*/ 58 w 509"/>
                <a:gd name="T21" fmla="*/ 916 h 1605"/>
                <a:gd name="T22" fmla="*/ 127 w 509"/>
                <a:gd name="T23" fmla="*/ 986 h 1605"/>
                <a:gd name="T24" fmla="*/ 58 w 509"/>
                <a:gd name="T25" fmla="*/ 844 h 1605"/>
                <a:gd name="T26" fmla="*/ 127 w 509"/>
                <a:gd name="T27" fmla="*/ 777 h 1605"/>
                <a:gd name="T28" fmla="*/ 127 w 509"/>
                <a:gd name="T29" fmla="*/ 705 h 1605"/>
                <a:gd name="T30" fmla="*/ 58 w 509"/>
                <a:gd name="T31" fmla="*/ 636 h 1605"/>
                <a:gd name="T32" fmla="*/ 127 w 509"/>
                <a:gd name="T33" fmla="*/ 705 h 1605"/>
                <a:gd name="T34" fmla="*/ 58 w 509"/>
                <a:gd name="T35" fmla="*/ 564 h 1605"/>
                <a:gd name="T36" fmla="*/ 127 w 509"/>
                <a:gd name="T37" fmla="*/ 494 h 1605"/>
                <a:gd name="T38" fmla="*/ 235 w 509"/>
                <a:gd name="T39" fmla="*/ 1128 h 1605"/>
                <a:gd name="T40" fmla="*/ 166 w 509"/>
                <a:gd name="T41" fmla="*/ 1058 h 1605"/>
                <a:gd name="T42" fmla="*/ 235 w 509"/>
                <a:gd name="T43" fmla="*/ 1128 h 1605"/>
                <a:gd name="T44" fmla="*/ 166 w 509"/>
                <a:gd name="T45" fmla="*/ 986 h 1605"/>
                <a:gd name="T46" fmla="*/ 235 w 509"/>
                <a:gd name="T47" fmla="*/ 916 h 1605"/>
                <a:gd name="T48" fmla="*/ 235 w 509"/>
                <a:gd name="T49" fmla="*/ 705 h 1605"/>
                <a:gd name="T50" fmla="*/ 166 w 509"/>
                <a:gd name="T51" fmla="*/ 636 h 1605"/>
                <a:gd name="T52" fmla="*/ 235 w 509"/>
                <a:gd name="T53" fmla="*/ 705 h 1605"/>
                <a:gd name="T54" fmla="*/ 166 w 509"/>
                <a:gd name="T55" fmla="*/ 564 h 1605"/>
                <a:gd name="T56" fmla="*/ 235 w 509"/>
                <a:gd name="T57" fmla="*/ 494 h 1605"/>
                <a:gd name="T58" fmla="*/ 235 w 509"/>
                <a:gd name="T59" fmla="*/ 422 h 1605"/>
                <a:gd name="T60" fmla="*/ 166 w 509"/>
                <a:gd name="T61" fmla="*/ 352 h 1605"/>
                <a:gd name="T62" fmla="*/ 235 w 509"/>
                <a:gd name="T63" fmla="*/ 422 h 1605"/>
                <a:gd name="T64" fmla="*/ 274 w 509"/>
                <a:gd name="T65" fmla="*/ 1267 h 1605"/>
                <a:gd name="T66" fmla="*/ 343 w 509"/>
                <a:gd name="T67" fmla="*/ 1199 h 1605"/>
                <a:gd name="T68" fmla="*/ 343 w 509"/>
                <a:gd name="T69" fmla="*/ 1128 h 1605"/>
                <a:gd name="T70" fmla="*/ 274 w 509"/>
                <a:gd name="T71" fmla="*/ 1058 h 1605"/>
                <a:gd name="T72" fmla="*/ 343 w 509"/>
                <a:gd name="T73" fmla="*/ 1128 h 1605"/>
                <a:gd name="T74" fmla="*/ 274 w 509"/>
                <a:gd name="T75" fmla="*/ 844 h 1605"/>
                <a:gd name="T76" fmla="*/ 343 w 509"/>
                <a:gd name="T77" fmla="*/ 777 h 1605"/>
                <a:gd name="T78" fmla="*/ 343 w 509"/>
                <a:gd name="T79" fmla="*/ 705 h 1605"/>
                <a:gd name="T80" fmla="*/ 274 w 509"/>
                <a:gd name="T81" fmla="*/ 636 h 1605"/>
                <a:gd name="T82" fmla="*/ 343 w 509"/>
                <a:gd name="T83" fmla="*/ 705 h 1605"/>
                <a:gd name="T84" fmla="*/ 274 w 509"/>
                <a:gd name="T85" fmla="*/ 564 h 1605"/>
                <a:gd name="T86" fmla="*/ 343 w 509"/>
                <a:gd name="T87" fmla="*/ 494 h 1605"/>
                <a:gd name="T88" fmla="*/ 343 w 509"/>
                <a:gd name="T89" fmla="*/ 422 h 1605"/>
                <a:gd name="T90" fmla="*/ 274 w 509"/>
                <a:gd name="T91" fmla="*/ 352 h 1605"/>
                <a:gd name="T92" fmla="*/ 343 w 509"/>
                <a:gd name="T93" fmla="*/ 422 h 1605"/>
                <a:gd name="T94" fmla="*/ 384 w 509"/>
                <a:gd name="T95" fmla="*/ 1267 h 1605"/>
                <a:gd name="T96" fmla="*/ 451 w 509"/>
                <a:gd name="T97" fmla="*/ 1199 h 1605"/>
                <a:gd name="T98" fmla="*/ 451 w 509"/>
                <a:gd name="T99" fmla="*/ 1128 h 1605"/>
                <a:gd name="T100" fmla="*/ 384 w 509"/>
                <a:gd name="T101" fmla="*/ 1058 h 1605"/>
                <a:gd name="T102" fmla="*/ 451 w 509"/>
                <a:gd name="T103" fmla="*/ 1128 h 1605"/>
                <a:gd name="T104" fmla="*/ 384 w 509"/>
                <a:gd name="T105" fmla="*/ 986 h 1605"/>
                <a:gd name="T106" fmla="*/ 451 w 509"/>
                <a:gd name="T107" fmla="*/ 916 h 1605"/>
                <a:gd name="T108" fmla="*/ 451 w 509"/>
                <a:gd name="T109" fmla="*/ 844 h 1605"/>
                <a:gd name="T110" fmla="*/ 384 w 509"/>
                <a:gd name="T111" fmla="*/ 777 h 1605"/>
                <a:gd name="T112" fmla="*/ 451 w 509"/>
                <a:gd name="T113" fmla="*/ 844 h 1605"/>
                <a:gd name="T114" fmla="*/ 384 w 509"/>
                <a:gd name="T115" fmla="*/ 564 h 1605"/>
                <a:gd name="T116" fmla="*/ 451 w 509"/>
                <a:gd name="T117" fmla="*/ 494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1605">
                  <a:moveTo>
                    <a:pt x="194" y="197"/>
                  </a:moveTo>
                  <a:lnTo>
                    <a:pt x="194" y="0"/>
                  </a:lnTo>
                  <a:lnTo>
                    <a:pt x="94" y="0"/>
                  </a:lnTo>
                  <a:lnTo>
                    <a:pt x="94" y="197"/>
                  </a:lnTo>
                  <a:lnTo>
                    <a:pt x="0" y="197"/>
                  </a:lnTo>
                  <a:lnTo>
                    <a:pt x="0" y="1605"/>
                  </a:lnTo>
                  <a:lnTo>
                    <a:pt x="509" y="1605"/>
                  </a:lnTo>
                  <a:lnTo>
                    <a:pt x="509" y="197"/>
                  </a:lnTo>
                  <a:lnTo>
                    <a:pt x="194" y="197"/>
                  </a:lnTo>
                  <a:close/>
                  <a:moveTo>
                    <a:pt x="127" y="1267"/>
                  </a:moveTo>
                  <a:lnTo>
                    <a:pt x="58" y="1267"/>
                  </a:lnTo>
                  <a:lnTo>
                    <a:pt x="58" y="1199"/>
                  </a:lnTo>
                  <a:lnTo>
                    <a:pt x="127" y="1199"/>
                  </a:lnTo>
                  <a:lnTo>
                    <a:pt x="127" y="1267"/>
                  </a:lnTo>
                  <a:close/>
                  <a:moveTo>
                    <a:pt x="127" y="1128"/>
                  </a:moveTo>
                  <a:lnTo>
                    <a:pt x="58" y="1128"/>
                  </a:lnTo>
                  <a:lnTo>
                    <a:pt x="58" y="1058"/>
                  </a:lnTo>
                  <a:lnTo>
                    <a:pt x="127" y="1058"/>
                  </a:lnTo>
                  <a:lnTo>
                    <a:pt x="127" y="1128"/>
                  </a:lnTo>
                  <a:close/>
                  <a:moveTo>
                    <a:pt x="127" y="986"/>
                  </a:moveTo>
                  <a:lnTo>
                    <a:pt x="58" y="986"/>
                  </a:lnTo>
                  <a:lnTo>
                    <a:pt x="58" y="916"/>
                  </a:lnTo>
                  <a:lnTo>
                    <a:pt x="127" y="916"/>
                  </a:lnTo>
                  <a:lnTo>
                    <a:pt x="127" y="986"/>
                  </a:lnTo>
                  <a:close/>
                  <a:moveTo>
                    <a:pt x="127" y="844"/>
                  </a:moveTo>
                  <a:lnTo>
                    <a:pt x="58" y="844"/>
                  </a:lnTo>
                  <a:lnTo>
                    <a:pt x="58" y="777"/>
                  </a:lnTo>
                  <a:lnTo>
                    <a:pt x="127" y="777"/>
                  </a:lnTo>
                  <a:lnTo>
                    <a:pt x="127" y="844"/>
                  </a:lnTo>
                  <a:close/>
                  <a:moveTo>
                    <a:pt x="127" y="705"/>
                  </a:moveTo>
                  <a:lnTo>
                    <a:pt x="58" y="705"/>
                  </a:lnTo>
                  <a:lnTo>
                    <a:pt x="58" y="636"/>
                  </a:lnTo>
                  <a:lnTo>
                    <a:pt x="127" y="636"/>
                  </a:lnTo>
                  <a:lnTo>
                    <a:pt x="127" y="705"/>
                  </a:lnTo>
                  <a:close/>
                  <a:moveTo>
                    <a:pt x="127" y="564"/>
                  </a:moveTo>
                  <a:lnTo>
                    <a:pt x="58" y="564"/>
                  </a:lnTo>
                  <a:lnTo>
                    <a:pt x="58" y="494"/>
                  </a:lnTo>
                  <a:lnTo>
                    <a:pt x="127" y="494"/>
                  </a:lnTo>
                  <a:lnTo>
                    <a:pt x="127" y="564"/>
                  </a:lnTo>
                  <a:close/>
                  <a:moveTo>
                    <a:pt x="235" y="1128"/>
                  </a:moveTo>
                  <a:lnTo>
                    <a:pt x="166" y="1128"/>
                  </a:lnTo>
                  <a:lnTo>
                    <a:pt x="166" y="1058"/>
                  </a:lnTo>
                  <a:lnTo>
                    <a:pt x="235" y="1058"/>
                  </a:lnTo>
                  <a:lnTo>
                    <a:pt x="235" y="1128"/>
                  </a:lnTo>
                  <a:close/>
                  <a:moveTo>
                    <a:pt x="235" y="986"/>
                  </a:moveTo>
                  <a:lnTo>
                    <a:pt x="166" y="986"/>
                  </a:lnTo>
                  <a:lnTo>
                    <a:pt x="166" y="916"/>
                  </a:lnTo>
                  <a:lnTo>
                    <a:pt x="235" y="916"/>
                  </a:lnTo>
                  <a:lnTo>
                    <a:pt x="235" y="986"/>
                  </a:lnTo>
                  <a:close/>
                  <a:moveTo>
                    <a:pt x="235" y="705"/>
                  </a:moveTo>
                  <a:lnTo>
                    <a:pt x="166" y="705"/>
                  </a:lnTo>
                  <a:lnTo>
                    <a:pt x="166" y="636"/>
                  </a:lnTo>
                  <a:lnTo>
                    <a:pt x="235" y="636"/>
                  </a:lnTo>
                  <a:lnTo>
                    <a:pt x="235" y="705"/>
                  </a:lnTo>
                  <a:close/>
                  <a:moveTo>
                    <a:pt x="235" y="564"/>
                  </a:moveTo>
                  <a:lnTo>
                    <a:pt x="166" y="564"/>
                  </a:lnTo>
                  <a:lnTo>
                    <a:pt x="166" y="494"/>
                  </a:lnTo>
                  <a:lnTo>
                    <a:pt x="235" y="494"/>
                  </a:lnTo>
                  <a:lnTo>
                    <a:pt x="235" y="564"/>
                  </a:lnTo>
                  <a:close/>
                  <a:moveTo>
                    <a:pt x="235" y="422"/>
                  </a:moveTo>
                  <a:lnTo>
                    <a:pt x="166" y="422"/>
                  </a:lnTo>
                  <a:lnTo>
                    <a:pt x="166" y="352"/>
                  </a:lnTo>
                  <a:lnTo>
                    <a:pt x="235" y="352"/>
                  </a:lnTo>
                  <a:lnTo>
                    <a:pt x="235" y="422"/>
                  </a:lnTo>
                  <a:close/>
                  <a:moveTo>
                    <a:pt x="343" y="1267"/>
                  </a:moveTo>
                  <a:lnTo>
                    <a:pt x="274" y="1267"/>
                  </a:lnTo>
                  <a:lnTo>
                    <a:pt x="274" y="1199"/>
                  </a:lnTo>
                  <a:lnTo>
                    <a:pt x="343" y="1199"/>
                  </a:lnTo>
                  <a:lnTo>
                    <a:pt x="343" y="1267"/>
                  </a:lnTo>
                  <a:close/>
                  <a:moveTo>
                    <a:pt x="343" y="1128"/>
                  </a:moveTo>
                  <a:lnTo>
                    <a:pt x="274" y="1128"/>
                  </a:lnTo>
                  <a:lnTo>
                    <a:pt x="274" y="1058"/>
                  </a:lnTo>
                  <a:lnTo>
                    <a:pt x="343" y="1058"/>
                  </a:lnTo>
                  <a:lnTo>
                    <a:pt x="343" y="1128"/>
                  </a:lnTo>
                  <a:close/>
                  <a:moveTo>
                    <a:pt x="343" y="844"/>
                  </a:moveTo>
                  <a:lnTo>
                    <a:pt x="274" y="844"/>
                  </a:lnTo>
                  <a:lnTo>
                    <a:pt x="274" y="777"/>
                  </a:lnTo>
                  <a:lnTo>
                    <a:pt x="343" y="777"/>
                  </a:lnTo>
                  <a:lnTo>
                    <a:pt x="343" y="844"/>
                  </a:lnTo>
                  <a:close/>
                  <a:moveTo>
                    <a:pt x="343" y="705"/>
                  </a:moveTo>
                  <a:lnTo>
                    <a:pt x="274" y="705"/>
                  </a:lnTo>
                  <a:lnTo>
                    <a:pt x="274" y="636"/>
                  </a:lnTo>
                  <a:lnTo>
                    <a:pt x="343" y="636"/>
                  </a:lnTo>
                  <a:lnTo>
                    <a:pt x="343" y="705"/>
                  </a:lnTo>
                  <a:close/>
                  <a:moveTo>
                    <a:pt x="343" y="564"/>
                  </a:moveTo>
                  <a:lnTo>
                    <a:pt x="274" y="564"/>
                  </a:lnTo>
                  <a:lnTo>
                    <a:pt x="274" y="494"/>
                  </a:lnTo>
                  <a:lnTo>
                    <a:pt x="343" y="494"/>
                  </a:lnTo>
                  <a:lnTo>
                    <a:pt x="343" y="564"/>
                  </a:lnTo>
                  <a:close/>
                  <a:moveTo>
                    <a:pt x="343" y="422"/>
                  </a:moveTo>
                  <a:lnTo>
                    <a:pt x="274" y="422"/>
                  </a:lnTo>
                  <a:lnTo>
                    <a:pt x="274" y="352"/>
                  </a:lnTo>
                  <a:lnTo>
                    <a:pt x="343" y="352"/>
                  </a:lnTo>
                  <a:lnTo>
                    <a:pt x="343" y="422"/>
                  </a:lnTo>
                  <a:close/>
                  <a:moveTo>
                    <a:pt x="451" y="1267"/>
                  </a:moveTo>
                  <a:lnTo>
                    <a:pt x="384" y="1267"/>
                  </a:lnTo>
                  <a:lnTo>
                    <a:pt x="384" y="1199"/>
                  </a:lnTo>
                  <a:lnTo>
                    <a:pt x="451" y="1199"/>
                  </a:lnTo>
                  <a:lnTo>
                    <a:pt x="451" y="1267"/>
                  </a:lnTo>
                  <a:close/>
                  <a:moveTo>
                    <a:pt x="451" y="1128"/>
                  </a:moveTo>
                  <a:lnTo>
                    <a:pt x="384" y="1128"/>
                  </a:lnTo>
                  <a:lnTo>
                    <a:pt x="384" y="1058"/>
                  </a:lnTo>
                  <a:lnTo>
                    <a:pt x="451" y="1058"/>
                  </a:lnTo>
                  <a:lnTo>
                    <a:pt x="451" y="1128"/>
                  </a:lnTo>
                  <a:close/>
                  <a:moveTo>
                    <a:pt x="451" y="986"/>
                  </a:moveTo>
                  <a:lnTo>
                    <a:pt x="384" y="986"/>
                  </a:lnTo>
                  <a:lnTo>
                    <a:pt x="384" y="916"/>
                  </a:lnTo>
                  <a:lnTo>
                    <a:pt x="451" y="916"/>
                  </a:lnTo>
                  <a:lnTo>
                    <a:pt x="451" y="986"/>
                  </a:lnTo>
                  <a:close/>
                  <a:moveTo>
                    <a:pt x="451" y="844"/>
                  </a:moveTo>
                  <a:lnTo>
                    <a:pt x="384" y="844"/>
                  </a:lnTo>
                  <a:lnTo>
                    <a:pt x="384" y="777"/>
                  </a:lnTo>
                  <a:lnTo>
                    <a:pt x="451" y="777"/>
                  </a:lnTo>
                  <a:lnTo>
                    <a:pt x="451" y="844"/>
                  </a:lnTo>
                  <a:close/>
                  <a:moveTo>
                    <a:pt x="451" y="564"/>
                  </a:moveTo>
                  <a:lnTo>
                    <a:pt x="384" y="564"/>
                  </a:lnTo>
                  <a:lnTo>
                    <a:pt x="384" y="494"/>
                  </a:lnTo>
                  <a:lnTo>
                    <a:pt x="451" y="494"/>
                  </a:lnTo>
                  <a:lnTo>
                    <a:pt x="451" y="564"/>
                  </a:lnTo>
                  <a:close/>
                </a:path>
              </a:pathLst>
            </a:custGeom>
            <a:solidFill>
              <a:schemeClr val="bg1">
                <a:lumMod val="65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 name="Freeform 202">
              <a:extLst>
                <a:ext uri="{FF2B5EF4-FFF2-40B4-BE49-F238E27FC236}">
                  <a16:creationId xmlns:a16="http://schemas.microsoft.com/office/drawing/2014/main" id="{328B1456-33CA-4B9F-A8CA-31E553160544}"/>
                </a:ext>
              </a:extLst>
            </p:cNvPr>
            <p:cNvSpPr>
              <a:spLocks noEditPoints="1"/>
            </p:cNvSpPr>
            <p:nvPr/>
          </p:nvSpPr>
          <p:spPr bwMode="auto">
            <a:xfrm>
              <a:off x="2649538" y="4914900"/>
              <a:ext cx="806450" cy="1943100"/>
            </a:xfrm>
            <a:custGeom>
              <a:avLst/>
              <a:gdLst>
                <a:gd name="T0" fmla="*/ 432 w 508"/>
                <a:gd name="T1" fmla="*/ 214 h 1224"/>
                <a:gd name="T2" fmla="*/ 432 w 508"/>
                <a:gd name="T3" fmla="*/ 0 h 1224"/>
                <a:gd name="T4" fmla="*/ 77 w 508"/>
                <a:gd name="T5" fmla="*/ 113 h 1224"/>
                <a:gd name="T6" fmla="*/ 77 w 508"/>
                <a:gd name="T7" fmla="*/ 214 h 1224"/>
                <a:gd name="T8" fmla="*/ 0 w 508"/>
                <a:gd name="T9" fmla="*/ 214 h 1224"/>
                <a:gd name="T10" fmla="*/ 0 w 508"/>
                <a:gd name="T11" fmla="*/ 1224 h 1224"/>
                <a:gd name="T12" fmla="*/ 508 w 508"/>
                <a:gd name="T13" fmla="*/ 1224 h 1224"/>
                <a:gd name="T14" fmla="*/ 508 w 508"/>
                <a:gd name="T15" fmla="*/ 214 h 1224"/>
                <a:gd name="T16" fmla="*/ 432 w 508"/>
                <a:gd name="T17" fmla="*/ 214 h 1224"/>
                <a:gd name="T18" fmla="*/ 199 w 508"/>
                <a:gd name="T19" fmla="*/ 862 h 1224"/>
                <a:gd name="T20" fmla="*/ 96 w 508"/>
                <a:gd name="T21" fmla="*/ 862 h 1224"/>
                <a:gd name="T22" fmla="*/ 96 w 508"/>
                <a:gd name="T23" fmla="*/ 759 h 1224"/>
                <a:gd name="T24" fmla="*/ 199 w 508"/>
                <a:gd name="T25" fmla="*/ 759 h 1224"/>
                <a:gd name="T26" fmla="*/ 199 w 508"/>
                <a:gd name="T27" fmla="*/ 862 h 1224"/>
                <a:gd name="T28" fmla="*/ 199 w 508"/>
                <a:gd name="T29" fmla="*/ 653 h 1224"/>
                <a:gd name="T30" fmla="*/ 96 w 508"/>
                <a:gd name="T31" fmla="*/ 653 h 1224"/>
                <a:gd name="T32" fmla="*/ 96 w 508"/>
                <a:gd name="T33" fmla="*/ 550 h 1224"/>
                <a:gd name="T34" fmla="*/ 199 w 508"/>
                <a:gd name="T35" fmla="*/ 550 h 1224"/>
                <a:gd name="T36" fmla="*/ 199 w 508"/>
                <a:gd name="T37" fmla="*/ 653 h 1224"/>
                <a:gd name="T38" fmla="*/ 199 w 508"/>
                <a:gd name="T39" fmla="*/ 444 h 1224"/>
                <a:gd name="T40" fmla="*/ 96 w 508"/>
                <a:gd name="T41" fmla="*/ 444 h 1224"/>
                <a:gd name="T42" fmla="*/ 96 w 508"/>
                <a:gd name="T43" fmla="*/ 341 h 1224"/>
                <a:gd name="T44" fmla="*/ 199 w 508"/>
                <a:gd name="T45" fmla="*/ 341 h 1224"/>
                <a:gd name="T46" fmla="*/ 199 w 508"/>
                <a:gd name="T47" fmla="*/ 444 h 1224"/>
                <a:gd name="T48" fmla="*/ 413 w 508"/>
                <a:gd name="T49" fmla="*/ 862 h 1224"/>
                <a:gd name="T50" fmla="*/ 309 w 508"/>
                <a:gd name="T51" fmla="*/ 862 h 1224"/>
                <a:gd name="T52" fmla="*/ 309 w 508"/>
                <a:gd name="T53" fmla="*/ 759 h 1224"/>
                <a:gd name="T54" fmla="*/ 413 w 508"/>
                <a:gd name="T55" fmla="*/ 759 h 1224"/>
                <a:gd name="T56" fmla="*/ 413 w 508"/>
                <a:gd name="T57" fmla="*/ 862 h 1224"/>
                <a:gd name="T58" fmla="*/ 413 w 508"/>
                <a:gd name="T59" fmla="*/ 653 h 1224"/>
                <a:gd name="T60" fmla="*/ 309 w 508"/>
                <a:gd name="T61" fmla="*/ 653 h 1224"/>
                <a:gd name="T62" fmla="*/ 309 w 508"/>
                <a:gd name="T63" fmla="*/ 550 h 1224"/>
                <a:gd name="T64" fmla="*/ 413 w 508"/>
                <a:gd name="T65" fmla="*/ 550 h 1224"/>
                <a:gd name="T66" fmla="*/ 413 w 508"/>
                <a:gd name="T67" fmla="*/ 653 h 1224"/>
                <a:gd name="T68" fmla="*/ 413 w 508"/>
                <a:gd name="T69" fmla="*/ 444 h 1224"/>
                <a:gd name="T70" fmla="*/ 309 w 508"/>
                <a:gd name="T71" fmla="*/ 444 h 1224"/>
                <a:gd name="T72" fmla="*/ 309 w 508"/>
                <a:gd name="T73" fmla="*/ 341 h 1224"/>
                <a:gd name="T74" fmla="*/ 413 w 508"/>
                <a:gd name="T75" fmla="*/ 341 h 1224"/>
                <a:gd name="T76" fmla="*/ 413 w 508"/>
                <a:gd name="T77" fmla="*/ 444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8" h="1224">
                  <a:moveTo>
                    <a:pt x="432" y="214"/>
                  </a:moveTo>
                  <a:lnTo>
                    <a:pt x="432" y="0"/>
                  </a:lnTo>
                  <a:lnTo>
                    <a:pt x="77" y="113"/>
                  </a:lnTo>
                  <a:lnTo>
                    <a:pt x="77" y="214"/>
                  </a:lnTo>
                  <a:lnTo>
                    <a:pt x="0" y="214"/>
                  </a:lnTo>
                  <a:lnTo>
                    <a:pt x="0" y="1224"/>
                  </a:lnTo>
                  <a:lnTo>
                    <a:pt x="508" y="1224"/>
                  </a:lnTo>
                  <a:lnTo>
                    <a:pt x="508" y="214"/>
                  </a:lnTo>
                  <a:lnTo>
                    <a:pt x="432" y="214"/>
                  </a:lnTo>
                  <a:close/>
                  <a:moveTo>
                    <a:pt x="199" y="862"/>
                  </a:moveTo>
                  <a:lnTo>
                    <a:pt x="96" y="862"/>
                  </a:lnTo>
                  <a:lnTo>
                    <a:pt x="96" y="759"/>
                  </a:lnTo>
                  <a:lnTo>
                    <a:pt x="199" y="759"/>
                  </a:lnTo>
                  <a:lnTo>
                    <a:pt x="199" y="862"/>
                  </a:lnTo>
                  <a:close/>
                  <a:moveTo>
                    <a:pt x="199" y="653"/>
                  </a:moveTo>
                  <a:lnTo>
                    <a:pt x="96" y="653"/>
                  </a:lnTo>
                  <a:lnTo>
                    <a:pt x="96" y="550"/>
                  </a:lnTo>
                  <a:lnTo>
                    <a:pt x="199" y="550"/>
                  </a:lnTo>
                  <a:lnTo>
                    <a:pt x="199" y="653"/>
                  </a:lnTo>
                  <a:close/>
                  <a:moveTo>
                    <a:pt x="199" y="444"/>
                  </a:moveTo>
                  <a:lnTo>
                    <a:pt x="96" y="444"/>
                  </a:lnTo>
                  <a:lnTo>
                    <a:pt x="96" y="341"/>
                  </a:lnTo>
                  <a:lnTo>
                    <a:pt x="199" y="341"/>
                  </a:lnTo>
                  <a:lnTo>
                    <a:pt x="199" y="444"/>
                  </a:lnTo>
                  <a:close/>
                  <a:moveTo>
                    <a:pt x="413" y="862"/>
                  </a:moveTo>
                  <a:lnTo>
                    <a:pt x="309" y="862"/>
                  </a:lnTo>
                  <a:lnTo>
                    <a:pt x="309" y="759"/>
                  </a:lnTo>
                  <a:lnTo>
                    <a:pt x="413" y="759"/>
                  </a:lnTo>
                  <a:lnTo>
                    <a:pt x="413" y="862"/>
                  </a:lnTo>
                  <a:close/>
                  <a:moveTo>
                    <a:pt x="413" y="653"/>
                  </a:moveTo>
                  <a:lnTo>
                    <a:pt x="309" y="653"/>
                  </a:lnTo>
                  <a:lnTo>
                    <a:pt x="309" y="550"/>
                  </a:lnTo>
                  <a:lnTo>
                    <a:pt x="413" y="550"/>
                  </a:lnTo>
                  <a:lnTo>
                    <a:pt x="413" y="653"/>
                  </a:lnTo>
                  <a:close/>
                  <a:moveTo>
                    <a:pt x="413" y="444"/>
                  </a:moveTo>
                  <a:lnTo>
                    <a:pt x="309" y="444"/>
                  </a:lnTo>
                  <a:lnTo>
                    <a:pt x="309" y="341"/>
                  </a:lnTo>
                  <a:lnTo>
                    <a:pt x="413" y="341"/>
                  </a:lnTo>
                  <a:lnTo>
                    <a:pt x="413" y="444"/>
                  </a:lnTo>
                  <a:close/>
                </a:path>
              </a:pathLst>
            </a:custGeom>
            <a:solidFill>
              <a:schemeClr val="bg1">
                <a:lumMod val="65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9" name="Freeform 203">
              <a:extLst>
                <a:ext uri="{FF2B5EF4-FFF2-40B4-BE49-F238E27FC236}">
                  <a16:creationId xmlns:a16="http://schemas.microsoft.com/office/drawing/2014/main" id="{2B5DCBD3-DBE6-4C22-8D27-B12C4E365D53}"/>
                </a:ext>
              </a:extLst>
            </p:cNvPr>
            <p:cNvSpPr>
              <a:spLocks noEditPoints="1"/>
            </p:cNvSpPr>
            <p:nvPr/>
          </p:nvSpPr>
          <p:spPr bwMode="auto">
            <a:xfrm>
              <a:off x="2120901" y="5086350"/>
              <a:ext cx="487363" cy="1771650"/>
            </a:xfrm>
            <a:custGeom>
              <a:avLst/>
              <a:gdLst>
                <a:gd name="T0" fmla="*/ 0 w 307"/>
                <a:gd name="T1" fmla="*/ 0 h 1116"/>
                <a:gd name="T2" fmla="*/ 0 w 307"/>
                <a:gd name="T3" fmla="*/ 1116 h 1116"/>
                <a:gd name="T4" fmla="*/ 307 w 307"/>
                <a:gd name="T5" fmla="*/ 1116 h 1116"/>
                <a:gd name="T6" fmla="*/ 307 w 307"/>
                <a:gd name="T7" fmla="*/ 207 h 1116"/>
                <a:gd name="T8" fmla="*/ 0 w 307"/>
                <a:gd name="T9" fmla="*/ 0 h 1116"/>
                <a:gd name="T10" fmla="*/ 266 w 307"/>
                <a:gd name="T11" fmla="*/ 893 h 1116"/>
                <a:gd name="T12" fmla="*/ 41 w 307"/>
                <a:gd name="T13" fmla="*/ 893 h 1116"/>
                <a:gd name="T14" fmla="*/ 41 w 307"/>
                <a:gd name="T15" fmla="*/ 869 h 1116"/>
                <a:gd name="T16" fmla="*/ 266 w 307"/>
                <a:gd name="T17" fmla="*/ 869 h 1116"/>
                <a:gd name="T18" fmla="*/ 266 w 307"/>
                <a:gd name="T19" fmla="*/ 893 h 1116"/>
                <a:gd name="T20" fmla="*/ 266 w 307"/>
                <a:gd name="T21" fmla="*/ 828 h 1116"/>
                <a:gd name="T22" fmla="*/ 41 w 307"/>
                <a:gd name="T23" fmla="*/ 828 h 1116"/>
                <a:gd name="T24" fmla="*/ 41 w 307"/>
                <a:gd name="T25" fmla="*/ 804 h 1116"/>
                <a:gd name="T26" fmla="*/ 266 w 307"/>
                <a:gd name="T27" fmla="*/ 804 h 1116"/>
                <a:gd name="T28" fmla="*/ 266 w 307"/>
                <a:gd name="T29" fmla="*/ 828 h 1116"/>
                <a:gd name="T30" fmla="*/ 266 w 307"/>
                <a:gd name="T31" fmla="*/ 761 h 1116"/>
                <a:gd name="T32" fmla="*/ 41 w 307"/>
                <a:gd name="T33" fmla="*/ 761 h 1116"/>
                <a:gd name="T34" fmla="*/ 41 w 307"/>
                <a:gd name="T35" fmla="*/ 737 h 1116"/>
                <a:gd name="T36" fmla="*/ 266 w 307"/>
                <a:gd name="T37" fmla="*/ 737 h 1116"/>
                <a:gd name="T38" fmla="*/ 266 w 307"/>
                <a:gd name="T39" fmla="*/ 761 h 1116"/>
                <a:gd name="T40" fmla="*/ 266 w 307"/>
                <a:gd name="T41" fmla="*/ 694 h 1116"/>
                <a:gd name="T42" fmla="*/ 41 w 307"/>
                <a:gd name="T43" fmla="*/ 694 h 1116"/>
                <a:gd name="T44" fmla="*/ 41 w 307"/>
                <a:gd name="T45" fmla="*/ 670 h 1116"/>
                <a:gd name="T46" fmla="*/ 266 w 307"/>
                <a:gd name="T47" fmla="*/ 670 h 1116"/>
                <a:gd name="T48" fmla="*/ 266 w 307"/>
                <a:gd name="T49" fmla="*/ 694 h 1116"/>
                <a:gd name="T50" fmla="*/ 266 w 307"/>
                <a:gd name="T51" fmla="*/ 629 h 1116"/>
                <a:gd name="T52" fmla="*/ 41 w 307"/>
                <a:gd name="T53" fmla="*/ 629 h 1116"/>
                <a:gd name="T54" fmla="*/ 41 w 307"/>
                <a:gd name="T55" fmla="*/ 605 h 1116"/>
                <a:gd name="T56" fmla="*/ 266 w 307"/>
                <a:gd name="T57" fmla="*/ 605 h 1116"/>
                <a:gd name="T58" fmla="*/ 266 w 307"/>
                <a:gd name="T59" fmla="*/ 629 h 1116"/>
                <a:gd name="T60" fmla="*/ 266 w 307"/>
                <a:gd name="T61" fmla="*/ 562 h 1116"/>
                <a:gd name="T62" fmla="*/ 41 w 307"/>
                <a:gd name="T63" fmla="*/ 562 h 1116"/>
                <a:gd name="T64" fmla="*/ 41 w 307"/>
                <a:gd name="T65" fmla="*/ 538 h 1116"/>
                <a:gd name="T66" fmla="*/ 266 w 307"/>
                <a:gd name="T67" fmla="*/ 538 h 1116"/>
                <a:gd name="T68" fmla="*/ 266 w 307"/>
                <a:gd name="T69" fmla="*/ 562 h 1116"/>
                <a:gd name="T70" fmla="*/ 266 w 307"/>
                <a:gd name="T71" fmla="*/ 495 h 1116"/>
                <a:gd name="T72" fmla="*/ 41 w 307"/>
                <a:gd name="T73" fmla="*/ 495 h 1116"/>
                <a:gd name="T74" fmla="*/ 41 w 307"/>
                <a:gd name="T75" fmla="*/ 471 h 1116"/>
                <a:gd name="T76" fmla="*/ 266 w 307"/>
                <a:gd name="T77" fmla="*/ 471 h 1116"/>
                <a:gd name="T78" fmla="*/ 266 w 307"/>
                <a:gd name="T79" fmla="*/ 495 h 1116"/>
                <a:gd name="T80" fmla="*/ 266 w 307"/>
                <a:gd name="T81" fmla="*/ 430 h 1116"/>
                <a:gd name="T82" fmla="*/ 41 w 307"/>
                <a:gd name="T83" fmla="*/ 430 h 1116"/>
                <a:gd name="T84" fmla="*/ 41 w 307"/>
                <a:gd name="T85" fmla="*/ 406 h 1116"/>
                <a:gd name="T86" fmla="*/ 266 w 307"/>
                <a:gd name="T87" fmla="*/ 406 h 1116"/>
                <a:gd name="T88" fmla="*/ 266 w 307"/>
                <a:gd name="T89" fmla="*/ 430 h 1116"/>
                <a:gd name="T90" fmla="*/ 266 w 307"/>
                <a:gd name="T91" fmla="*/ 363 h 1116"/>
                <a:gd name="T92" fmla="*/ 41 w 307"/>
                <a:gd name="T93" fmla="*/ 363 h 1116"/>
                <a:gd name="T94" fmla="*/ 41 w 307"/>
                <a:gd name="T95" fmla="*/ 339 h 1116"/>
                <a:gd name="T96" fmla="*/ 266 w 307"/>
                <a:gd name="T97" fmla="*/ 339 h 1116"/>
                <a:gd name="T98" fmla="*/ 266 w 307"/>
                <a:gd name="T99" fmla="*/ 363 h 1116"/>
                <a:gd name="T100" fmla="*/ 266 w 307"/>
                <a:gd name="T101" fmla="*/ 298 h 1116"/>
                <a:gd name="T102" fmla="*/ 41 w 307"/>
                <a:gd name="T103" fmla="*/ 298 h 1116"/>
                <a:gd name="T104" fmla="*/ 41 w 307"/>
                <a:gd name="T105" fmla="*/ 274 h 1116"/>
                <a:gd name="T106" fmla="*/ 266 w 307"/>
                <a:gd name="T107" fmla="*/ 274 h 1116"/>
                <a:gd name="T108" fmla="*/ 266 w 307"/>
                <a:gd name="T109" fmla="*/ 298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1116">
                  <a:moveTo>
                    <a:pt x="0" y="0"/>
                  </a:moveTo>
                  <a:lnTo>
                    <a:pt x="0" y="1116"/>
                  </a:lnTo>
                  <a:lnTo>
                    <a:pt x="307" y="1116"/>
                  </a:lnTo>
                  <a:lnTo>
                    <a:pt x="307" y="207"/>
                  </a:lnTo>
                  <a:lnTo>
                    <a:pt x="0" y="0"/>
                  </a:lnTo>
                  <a:close/>
                  <a:moveTo>
                    <a:pt x="266" y="893"/>
                  </a:moveTo>
                  <a:lnTo>
                    <a:pt x="41" y="893"/>
                  </a:lnTo>
                  <a:lnTo>
                    <a:pt x="41" y="869"/>
                  </a:lnTo>
                  <a:lnTo>
                    <a:pt x="266" y="869"/>
                  </a:lnTo>
                  <a:lnTo>
                    <a:pt x="266" y="893"/>
                  </a:lnTo>
                  <a:close/>
                  <a:moveTo>
                    <a:pt x="266" y="828"/>
                  </a:moveTo>
                  <a:lnTo>
                    <a:pt x="41" y="828"/>
                  </a:lnTo>
                  <a:lnTo>
                    <a:pt x="41" y="804"/>
                  </a:lnTo>
                  <a:lnTo>
                    <a:pt x="266" y="804"/>
                  </a:lnTo>
                  <a:lnTo>
                    <a:pt x="266" y="828"/>
                  </a:lnTo>
                  <a:close/>
                  <a:moveTo>
                    <a:pt x="266" y="761"/>
                  </a:moveTo>
                  <a:lnTo>
                    <a:pt x="41" y="761"/>
                  </a:lnTo>
                  <a:lnTo>
                    <a:pt x="41" y="737"/>
                  </a:lnTo>
                  <a:lnTo>
                    <a:pt x="266" y="737"/>
                  </a:lnTo>
                  <a:lnTo>
                    <a:pt x="266" y="761"/>
                  </a:lnTo>
                  <a:close/>
                  <a:moveTo>
                    <a:pt x="266" y="694"/>
                  </a:moveTo>
                  <a:lnTo>
                    <a:pt x="41" y="694"/>
                  </a:lnTo>
                  <a:lnTo>
                    <a:pt x="41" y="670"/>
                  </a:lnTo>
                  <a:lnTo>
                    <a:pt x="266" y="670"/>
                  </a:lnTo>
                  <a:lnTo>
                    <a:pt x="266" y="694"/>
                  </a:lnTo>
                  <a:close/>
                  <a:moveTo>
                    <a:pt x="266" y="629"/>
                  </a:moveTo>
                  <a:lnTo>
                    <a:pt x="41" y="629"/>
                  </a:lnTo>
                  <a:lnTo>
                    <a:pt x="41" y="605"/>
                  </a:lnTo>
                  <a:lnTo>
                    <a:pt x="266" y="605"/>
                  </a:lnTo>
                  <a:lnTo>
                    <a:pt x="266" y="629"/>
                  </a:lnTo>
                  <a:close/>
                  <a:moveTo>
                    <a:pt x="266" y="562"/>
                  </a:moveTo>
                  <a:lnTo>
                    <a:pt x="41" y="562"/>
                  </a:lnTo>
                  <a:lnTo>
                    <a:pt x="41" y="538"/>
                  </a:lnTo>
                  <a:lnTo>
                    <a:pt x="266" y="538"/>
                  </a:lnTo>
                  <a:lnTo>
                    <a:pt x="266" y="562"/>
                  </a:lnTo>
                  <a:close/>
                  <a:moveTo>
                    <a:pt x="266" y="495"/>
                  </a:moveTo>
                  <a:lnTo>
                    <a:pt x="41" y="495"/>
                  </a:lnTo>
                  <a:lnTo>
                    <a:pt x="41" y="471"/>
                  </a:lnTo>
                  <a:lnTo>
                    <a:pt x="266" y="471"/>
                  </a:lnTo>
                  <a:lnTo>
                    <a:pt x="266" y="495"/>
                  </a:lnTo>
                  <a:close/>
                  <a:moveTo>
                    <a:pt x="266" y="430"/>
                  </a:moveTo>
                  <a:lnTo>
                    <a:pt x="41" y="430"/>
                  </a:lnTo>
                  <a:lnTo>
                    <a:pt x="41" y="406"/>
                  </a:lnTo>
                  <a:lnTo>
                    <a:pt x="266" y="406"/>
                  </a:lnTo>
                  <a:lnTo>
                    <a:pt x="266" y="430"/>
                  </a:lnTo>
                  <a:close/>
                  <a:moveTo>
                    <a:pt x="266" y="363"/>
                  </a:moveTo>
                  <a:lnTo>
                    <a:pt x="41" y="363"/>
                  </a:lnTo>
                  <a:lnTo>
                    <a:pt x="41" y="339"/>
                  </a:lnTo>
                  <a:lnTo>
                    <a:pt x="266" y="339"/>
                  </a:lnTo>
                  <a:lnTo>
                    <a:pt x="266" y="363"/>
                  </a:lnTo>
                  <a:close/>
                  <a:moveTo>
                    <a:pt x="266" y="298"/>
                  </a:moveTo>
                  <a:lnTo>
                    <a:pt x="41" y="298"/>
                  </a:lnTo>
                  <a:lnTo>
                    <a:pt x="41" y="274"/>
                  </a:lnTo>
                  <a:lnTo>
                    <a:pt x="266" y="274"/>
                  </a:lnTo>
                  <a:lnTo>
                    <a:pt x="266" y="298"/>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0" name="Freeform 204">
              <a:extLst>
                <a:ext uri="{FF2B5EF4-FFF2-40B4-BE49-F238E27FC236}">
                  <a16:creationId xmlns:a16="http://schemas.microsoft.com/office/drawing/2014/main" id="{D4D5CB3D-EF16-4679-878B-CDC3BB48237B}"/>
                </a:ext>
              </a:extLst>
            </p:cNvPr>
            <p:cNvSpPr>
              <a:spLocks noEditPoints="1"/>
            </p:cNvSpPr>
            <p:nvPr/>
          </p:nvSpPr>
          <p:spPr bwMode="auto">
            <a:xfrm>
              <a:off x="2679701" y="5383213"/>
              <a:ext cx="487363" cy="1474787"/>
            </a:xfrm>
            <a:custGeom>
              <a:avLst/>
              <a:gdLst>
                <a:gd name="T0" fmla="*/ 276 w 307"/>
                <a:gd name="T1" fmla="*/ 183 h 929"/>
                <a:gd name="T2" fmla="*/ 276 w 307"/>
                <a:gd name="T3" fmla="*/ 0 h 929"/>
                <a:gd name="T4" fmla="*/ 214 w 307"/>
                <a:gd name="T5" fmla="*/ 0 h 929"/>
                <a:gd name="T6" fmla="*/ 214 w 307"/>
                <a:gd name="T7" fmla="*/ 183 h 929"/>
                <a:gd name="T8" fmla="*/ 168 w 307"/>
                <a:gd name="T9" fmla="*/ 183 h 929"/>
                <a:gd name="T10" fmla="*/ 168 w 307"/>
                <a:gd name="T11" fmla="*/ 111 h 929"/>
                <a:gd name="T12" fmla="*/ 106 w 307"/>
                <a:gd name="T13" fmla="*/ 111 h 929"/>
                <a:gd name="T14" fmla="*/ 106 w 307"/>
                <a:gd name="T15" fmla="*/ 183 h 929"/>
                <a:gd name="T16" fmla="*/ 0 w 307"/>
                <a:gd name="T17" fmla="*/ 183 h 929"/>
                <a:gd name="T18" fmla="*/ 0 w 307"/>
                <a:gd name="T19" fmla="*/ 929 h 929"/>
                <a:gd name="T20" fmla="*/ 307 w 307"/>
                <a:gd name="T21" fmla="*/ 929 h 929"/>
                <a:gd name="T22" fmla="*/ 307 w 307"/>
                <a:gd name="T23" fmla="*/ 183 h 929"/>
                <a:gd name="T24" fmla="*/ 276 w 307"/>
                <a:gd name="T25" fmla="*/ 183 h 929"/>
                <a:gd name="T26" fmla="*/ 113 w 307"/>
                <a:gd name="T27" fmla="*/ 768 h 929"/>
                <a:gd name="T28" fmla="*/ 53 w 307"/>
                <a:gd name="T29" fmla="*/ 768 h 929"/>
                <a:gd name="T30" fmla="*/ 53 w 307"/>
                <a:gd name="T31" fmla="*/ 708 h 929"/>
                <a:gd name="T32" fmla="*/ 113 w 307"/>
                <a:gd name="T33" fmla="*/ 708 h 929"/>
                <a:gd name="T34" fmla="*/ 113 w 307"/>
                <a:gd name="T35" fmla="*/ 768 h 929"/>
                <a:gd name="T36" fmla="*/ 113 w 307"/>
                <a:gd name="T37" fmla="*/ 658 h 929"/>
                <a:gd name="T38" fmla="*/ 53 w 307"/>
                <a:gd name="T39" fmla="*/ 658 h 929"/>
                <a:gd name="T40" fmla="*/ 53 w 307"/>
                <a:gd name="T41" fmla="*/ 598 h 929"/>
                <a:gd name="T42" fmla="*/ 113 w 307"/>
                <a:gd name="T43" fmla="*/ 598 h 929"/>
                <a:gd name="T44" fmla="*/ 113 w 307"/>
                <a:gd name="T45" fmla="*/ 658 h 929"/>
                <a:gd name="T46" fmla="*/ 113 w 307"/>
                <a:gd name="T47" fmla="*/ 547 h 929"/>
                <a:gd name="T48" fmla="*/ 53 w 307"/>
                <a:gd name="T49" fmla="*/ 547 h 929"/>
                <a:gd name="T50" fmla="*/ 53 w 307"/>
                <a:gd name="T51" fmla="*/ 488 h 929"/>
                <a:gd name="T52" fmla="*/ 113 w 307"/>
                <a:gd name="T53" fmla="*/ 488 h 929"/>
                <a:gd name="T54" fmla="*/ 113 w 307"/>
                <a:gd name="T55" fmla="*/ 547 h 929"/>
                <a:gd name="T56" fmla="*/ 113 w 307"/>
                <a:gd name="T57" fmla="*/ 437 h 929"/>
                <a:gd name="T58" fmla="*/ 53 w 307"/>
                <a:gd name="T59" fmla="*/ 437 h 929"/>
                <a:gd name="T60" fmla="*/ 53 w 307"/>
                <a:gd name="T61" fmla="*/ 377 h 929"/>
                <a:gd name="T62" fmla="*/ 113 w 307"/>
                <a:gd name="T63" fmla="*/ 377 h 929"/>
                <a:gd name="T64" fmla="*/ 113 w 307"/>
                <a:gd name="T65" fmla="*/ 437 h 929"/>
                <a:gd name="T66" fmla="*/ 113 w 307"/>
                <a:gd name="T67" fmla="*/ 327 h 929"/>
                <a:gd name="T68" fmla="*/ 53 w 307"/>
                <a:gd name="T69" fmla="*/ 327 h 929"/>
                <a:gd name="T70" fmla="*/ 53 w 307"/>
                <a:gd name="T71" fmla="*/ 267 h 929"/>
                <a:gd name="T72" fmla="*/ 113 w 307"/>
                <a:gd name="T73" fmla="*/ 267 h 929"/>
                <a:gd name="T74" fmla="*/ 113 w 307"/>
                <a:gd name="T75" fmla="*/ 327 h 929"/>
                <a:gd name="T76" fmla="*/ 254 w 307"/>
                <a:gd name="T77" fmla="*/ 768 h 929"/>
                <a:gd name="T78" fmla="*/ 195 w 307"/>
                <a:gd name="T79" fmla="*/ 768 h 929"/>
                <a:gd name="T80" fmla="*/ 195 w 307"/>
                <a:gd name="T81" fmla="*/ 708 h 929"/>
                <a:gd name="T82" fmla="*/ 254 w 307"/>
                <a:gd name="T83" fmla="*/ 708 h 929"/>
                <a:gd name="T84" fmla="*/ 254 w 307"/>
                <a:gd name="T85" fmla="*/ 768 h 929"/>
                <a:gd name="T86" fmla="*/ 254 w 307"/>
                <a:gd name="T87" fmla="*/ 658 h 929"/>
                <a:gd name="T88" fmla="*/ 195 w 307"/>
                <a:gd name="T89" fmla="*/ 658 h 929"/>
                <a:gd name="T90" fmla="*/ 195 w 307"/>
                <a:gd name="T91" fmla="*/ 598 h 929"/>
                <a:gd name="T92" fmla="*/ 254 w 307"/>
                <a:gd name="T93" fmla="*/ 598 h 929"/>
                <a:gd name="T94" fmla="*/ 254 w 307"/>
                <a:gd name="T95" fmla="*/ 658 h 929"/>
                <a:gd name="T96" fmla="*/ 254 w 307"/>
                <a:gd name="T97" fmla="*/ 547 h 929"/>
                <a:gd name="T98" fmla="*/ 195 w 307"/>
                <a:gd name="T99" fmla="*/ 547 h 929"/>
                <a:gd name="T100" fmla="*/ 195 w 307"/>
                <a:gd name="T101" fmla="*/ 488 h 929"/>
                <a:gd name="T102" fmla="*/ 254 w 307"/>
                <a:gd name="T103" fmla="*/ 488 h 929"/>
                <a:gd name="T104" fmla="*/ 254 w 307"/>
                <a:gd name="T105" fmla="*/ 547 h 929"/>
                <a:gd name="T106" fmla="*/ 254 w 307"/>
                <a:gd name="T107" fmla="*/ 437 h 929"/>
                <a:gd name="T108" fmla="*/ 195 w 307"/>
                <a:gd name="T109" fmla="*/ 437 h 929"/>
                <a:gd name="T110" fmla="*/ 195 w 307"/>
                <a:gd name="T111" fmla="*/ 377 h 929"/>
                <a:gd name="T112" fmla="*/ 254 w 307"/>
                <a:gd name="T113" fmla="*/ 377 h 929"/>
                <a:gd name="T114" fmla="*/ 254 w 307"/>
                <a:gd name="T115" fmla="*/ 437 h 929"/>
                <a:gd name="T116" fmla="*/ 254 w 307"/>
                <a:gd name="T117" fmla="*/ 327 h 929"/>
                <a:gd name="T118" fmla="*/ 195 w 307"/>
                <a:gd name="T119" fmla="*/ 327 h 929"/>
                <a:gd name="T120" fmla="*/ 195 w 307"/>
                <a:gd name="T121" fmla="*/ 267 h 929"/>
                <a:gd name="T122" fmla="*/ 254 w 307"/>
                <a:gd name="T123" fmla="*/ 267 h 929"/>
                <a:gd name="T124" fmla="*/ 254 w 307"/>
                <a:gd name="T125" fmla="*/ 327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 h="929">
                  <a:moveTo>
                    <a:pt x="276" y="183"/>
                  </a:moveTo>
                  <a:lnTo>
                    <a:pt x="276" y="0"/>
                  </a:lnTo>
                  <a:lnTo>
                    <a:pt x="214" y="0"/>
                  </a:lnTo>
                  <a:lnTo>
                    <a:pt x="214" y="183"/>
                  </a:lnTo>
                  <a:lnTo>
                    <a:pt x="168" y="183"/>
                  </a:lnTo>
                  <a:lnTo>
                    <a:pt x="168" y="111"/>
                  </a:lnTo>
                  <a:lnTo>
                    <a:pt x="106" y="111"/>
                  </a:lnTo>
                  <a:lnTo>
                    <a:pt x="106" y="183"/>
                  </a:lnTo>
                  <a:lnTo>
                    <a:pt x="0" y="183"/>
                  </a:lnTo>
                  <a:lnTo>
                    <a:pt x="0" y="929"/>
                  </a:lnTo>
                  <a:lnTo>
                    <a:pt x="307" y="929"/>
                  </a:lnTo>
                  <a:lnTo>
                    <a:pt x="307" y="183"/>
                  </a:lnTo>
                  <a:lnTo>
                    <a:pt x="276" y="183"/>
                  </a:lnTo>
                  <a:close/>
                  <a:moveTo>
                    <a:pt x="113" y="768"/>
                  </a:moveTo>
                  <a:lnTo>
                    <a:pt x="53" y="768"/>
                  </a:lnTo>
                  <a:lnTo>
                    <a:pt x="53" y="708"/>
                  </a:lnTo>
                  <a:lnTo>
                    <a:pt x="113" y="708"/>
                  </a:lnTo>
                  <a:lnTo>
                    <a:pt x="113" y="768"/>
                  </a:lnTo>
                  <a:close/>
                  <a:moveTo>
                    <a:pt x="113" y="658"/>
                  </a:moveTo>
                  <a:lnTo>
                    <a:pt x="53" y="658"/>
                  </a:lnTo>
                  <a:lnTo>
                    <a:pt x="53" y="598"/>
                  </a:lnTo>
                  <a:lnTo>
                    <a:pt x="113" y="598"/>
                  </a:lnTo>
                  <a:lnTo>
                    <a:pt x="113" y="658"/>
                  </a:lnTo>
                  <a:close/>
                  <a:moveTo>
                    <a:pt x="113" y="547"/>
                  </a:moveTo>
                  <a:lnTo>
                    <a:pt x="53" y="547"/>
                  </a:lnTo>
                  <a:lnTo>
                    <a:pt x="53" y="488"/>
                  </a:lnTo>
                  <a:lnTo>
                    <a:pt x="113" y="488"/>
                  </a:lnTo>
                  <a:lnTo>
                    <a:pt x="113" y="547"/>
                  </a:lnTo>
                  <a:close/>
                  <a:moveTo>
                    <a:pt x="113" y="437"/>
                  </a:moveTo>
                  <a:lnTo>
                    <a:pt x="53" y="437"/>
                  </a:lnTo>
                  <a:lnTo>
                    <a:pt x="53" y="377"/>
                  </a:lnTo>
                  <a:lnTo>
                    <a:pt x="113" y="377"/>
                  </a:lnTo>
                  <a:lnTo>
                    <a:pt x="113" y="437"/>
                  </a:lnTo>
                  <a:close/>
                  <a:moveTo>
                    <a:pt x="113" y="327"/>
                  </a:moveTo>
                  <a:lnTo>
                    <a:pt x="53" y="327"/>
                  </a:lnTo>
                  <a:lnTo>
                    <a:pt x="53" y="267"/>
                  </a:lnTo>
                  <a:lnTo>
                    <a:pt x="113" y="267"/>
                  </a:lnTo>
                  <a:lnTo>
                    <a:pt x="113" y="327"/>
                  </a:lnTo>
                  <a:close/>
                  <a:moveTo>
                    <a:pt x="254" y="768"/>
                  </a:moveTo>
                  <a:lnTo>
                    <a:pt x="195" y="768"/>
                  </a:lnTo>
                  <a:lnTo>
                    <a:pt x="195" y="708"/>
                  </a:lnTo>
                  <a:lnTo>
                    <a:pt x="254" y="708"/>
                  </a:lnTo>
                  <a:lnTo>
                    <a:pt x="254" y="768"/>
                  </a:lnTo>
                  <a:close/>
                  <a:moveTo>
                    <a:pt x="254" y="658"/>
                  </a:moveTo>
                  <a:lnTo>
                    <a:pt x="195" y="658"/>
                  </a:lnTo>
                  <a:lnTo>
                    <a:pt x="195" y="598"/>
                  </a:lnTo>
                  <a:lnTo>
                    <a:pt x="254" y="598"/>
                  </a:lnTo>
                  <a:lnTo>
                    <a:pt x="254" y="658"/>
                  </a:lnTo>
                  <a:close/>
                  <a:moveTo>
                    <a:pt x="254" y="547"/>
                  </a:moveTo>
                  <a:lnTo>
                    <a:pt x="195" y="547"/>
                  </a:lnTo>
                  <a:lnTo>
                    <a:pt x="195" y="488"/>
                  </a:lnTo>
                  <a:lnTo>
                    <a:pt x="254" y="488"/>
                  </a:lnTo>
                  <a:lnTo>
                    <a:pt x="254" y="547"/>
                  </a:lnTo>
                  <a:close/>
                  <a:moveTo>
                    <a:pt x="254" y="437"/>
                  </a:moveTo>
                  <a:lnTo>
                    <a:pt x="195" y="437"/>
                  </a:lnTo>
                  <a:lnTo>
                    <a:pt x="195" y="377"/>
                  </a:lnTo>
                  <a:lnTo>
                    <a:pt x="254" y="377"/>
                  </a:lnTo>
                  <a:lnTo>
                    <a:pt x="254" y="437"/>
                  </a:lnTo>
                  <a:close/>
                  <a:moveTo>
                    <a:pt x="254" y="327"/>
                  </a:moveTo>
                  <a:lnTo>
                    <a:pt x="195" y="327"/>
                  </a:lnTo>
                  <a:lnTo>
                    <a:pt x="195" y="267"/>
                  </a:lnTo>
                  <a:lnTo>
                    <a:pt x="254" y="267"/>
                  </a:lnTo>
                  <a:lnTo>
                    <a:pt x="254" y="327"/>
                  </a:lnTo>
                  <a:close/>
                </a:path>
              </a:pathLst>
            </a:custGeom>
            <a:solidFill>
              <a:srgbClr val="656D78">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1" name="Freeform 206">
              <a:extLst>
                <a:ext uri="{FF2B5EF4-FFF2-40B4-BE49-F238E27FC236}">
                  <a16:creationId xmlns:a16="http://schemas.microsoft.com/office/drawing/2014/main" id="{B9CDD700-2BE9-481C-8C19-6B26C6606EAF}"/>
                </a:ext>
              </a:extLst>
            </p:cNvPr>
            <p:cNvSpPr>
              <a:spLocks noEditPoints="1"/>
            </p:cNvSpPr>
            <p:nvPr/>
          </p:nvSpPr>
          <p:spPr bwMode="auto">
            <a:xfrm>
              <a:off x="1565276" y="5510213"/>
              <a:ext cx="482600" cy="1347787"/>
            </a:xfrm>
            <a:custGeom>
              <a:avLst/>
              <a:gdLst>
                <a:gd name="T0" fmla="*/ 268 w 304"/>
                <a:gd name="T1" fmla="*/ 220 h 849"/>
                <a:gd name="T2" fmla="*/ 268 w 304"/>
                <a:gd name="T3" fmla="*/ 160 h 849"/>
                <a:gd name="T4" fmla="*/ 223 w 304"/>
                <a:gd name="T5" fmla="*/ 160 h 849"/>
                <a:gd name="T6" fmla="*/ 223 w 304"/>
                <a:gd name="T7" fmla="*/ 0 h 849"/>
                <a:gd name="T8" fmla="*/ 81 w 304"/>
                <a:gd name="T9" fmla="*/ 0 h 849"/>
                <a:gd name="T10" fmla="*/ 81 w 304"/>
                <a:gd name="T11" fmla="*/ 160 h 849"/>
                <a:gd name="T12" fmla="*/ 36 w 304"/>
                <a:gd name="T13" fmla="*/ 160 h 849"/>
                <a:gd name="T14" fmla="*/ 36 w 304"/>
                <a:gd name="T15" fmla="*/ 220 h 849"/>
                <a:gd name="T16" fmla="*/ 0 w 304"/>
                <a:gd name="T17" fmla="*/ 220 h 849"/>
                <a:gd name="T18" fmla="*/ 0 w 304"/>
                <a:gd name="T19" fmla="*/ 849 h 849"/>
                <a:gd name="T20" fmla="*/ 304 w 304"/>
                <a:gd name="T21" fmla="*/ 849 h 849"/>
                <a:gd name="T22" fmla="*/ 304 w 304"/>
                <a:gd name="T23" fmla="*/ 220 h 849"/>
                <a:gd name="T24" fmla="*/ 268 w 304"/>
                <a:gd name="T25" fmla="*/ 220 h 849"/>
                <a:gd name="T26" fmla="*/ 96 w 304"/>
                <a:gd name="T27" fmla="*/ 657 h 849"/>
                <a:gd name="T28" fmla="*/ 41 w 304"/>
                <a:gd name="T29" fmla="*/ 657 h 849"/>
                <a:gd name="T30" fmla="*/ 41 w 304"/>
                <a:gd name="T31" fmla="*/ 592 h 849"/>
                <a:gd name="T32" fmla="*/ 96 w 304"/>
                <a:gd name="T33" fmla="*/ 592 h 849"/>
                <a:gd name="T34" fmla="*/ 96 w 304"/>
                <a:gd name="T35" fmla="*/ 657 h 849"/>
                <a:gd name="T36" fmla="*/ 96 w 304"/>
                <a:gd name="T37" fmla="*/ 455 h 849"/>
                <a:gd name="T38" fmla="*/ 41 w 304"/>
                <a:gd name="T39" fmla="*/ 455 h 849"/>
                <a:gd name="T40" fmla="*/ 41 w 304"/>
                <a:gd name="T41" fmla="*/ 391 h 849"/>
                <a:gd name="T42" fmla="*/ 96 w 304"/>
                <a:gd name="T43" fmla="*/ 391 h 849"/>
                <a:gd name="T44" fmla="*/ 96 w 304"/>
                <a:gd name="T45" fmla="*/ 455 h 849"/>
                <a:gd name="T46" fmla="*/ 96 w 304"/>
                <a:gd name="T47" fmla="*/ 355 h 849"/>
                <a:gd name="T48" fmla="*/ 41 w 304"/>
                <a:gd name="T49" fmla="*/ 355 h 849"/>
                <a:gd name="T50" fmla="*/ 41 w 304"/>
                <a:gd name="T51" fmla="*/ 292 h 849"/>
                <a:gd name="T52" fmla="*/ 96 w 304"/>
                <a:gd name="T53" fmla="*/ 292 h 849"/>
                <a:gd name="T54" fmla="*/ 96 w 304"/>
                <a:gd name="T55" fmla="*/ 355 h 849"/>
                <a:gd name="T56" fmla="*/ 180 w 304"/>
                <a:gd name="T57" fmla="*/ 556 h 849"/>
                <a:gd name="T58" fmla="*/ 125 w 304"/>
                <a:gd name="T59" fmla="*/ 556 h 849"/>
                <a:gd name="T60" fmla="*/ 125 w 304"/>
                <a:gd name="T61" fmla="*/ 491 h 849"/>
                <a:gd name="T62" fmla="*/ 180 w 304"/>
                <a:gd name="T63" fmla="*/ 491 h 849"/>
                <a:gd name="T64" fmla="*/ 180 w 304"/>
                <a:gd name="T65" fmla="*/ 556 h 849"/>
                <a:gd name="T66" fmla="*/ 180 w 304"/>
                <a:gd name="T67" fmla="*/ 455 h 849"/>
                <a:gd name="T68" fmla="*/ 125 w 304"/>
                <a:gd name="T69" fmla="*/ 455 h 849"/>
                <a:gd name="T70" fmla="*/ 125 w 304"/>
                <a:gd name="T71" fmla="*/ 391 h 849"/>
                <a:gd name="T72" fmla="*/ 180 w 304"/>
                <a:gd name="T73" fmla="*/ 391 h 849"/>
                <a:gd name="T74" fmla="*/ 180 w 304"/>
                <a:gd name="T75" fmla="*/ 455 h 849"/>
                <a:gd name="T76" fmla="*/ 180 w 304"/>
                <a:gd name="T77" fmla="*/ 355 h 849"/>
                <a:gd name="T78" fmla="*/ 125 w 304"/>
                <a:gd name="T79" fmla="*/ 355 h 849"/>
                <a:gd name="T80" fmla="*/ 125 w 304"/>
                <a:gd name="T81" fmla="*/ 292 h 849"/>
                <a:gd name="T82" fmla="*/ 180 w 304"/>
                <a:gd name="T83" fmla="*/ 292 h 849"/>
                <a:gd name="T84" fmla="*/ 180 w 304"/>
                <a:gd name="T85" fmla="*/ 355 h 849"/>
                <a:gd name="T86" fmla="*/ 264 w 304"/>
                <a:gd name="T87" fmla="*/ 657 h 849"/>
                <a:gd name="T88" fmla="*/ 208 w 304"/>
                <a:gd name="T89" fmla="*/ 657 h 849"/>
                <a:gd name="T90" fmla="*/ 208 w 304"/>
                <a:gd name="T91" fmla="*/ 592 h 849"/>
                <a:gd name="T92" fmla="*/ 264 w 304"/>
                <a:gd name="T93" fmla="*/ 592 h 849"/>
                <a:gd name="T94" fmla="*/ 264 w 304"/>
                <a:gd name="T95" fmla="*/ 657 h 849"/>
                <a:gd name="T96" fmla="*/ 264 w 304"/>
                <a:gd name="T97" fmla="*/ 556 h 849"/>
                <a:gd name="T98" fmla="*/ 208 w 304"/>
                <a:gd name="T99" fmla="*/ 556 h 849"/>
                <a:gd name="T100" fmla="*/ 208 w 304"/>
                <a:gd name="T101" fmla="*/ 491 h 849"/>
                <a:gd name="T102" fmla="*/ 264 w 304"/>
                <a:gd name="T103" fmla="*/ 491 h 849"/>
                <a:gd name="T104" fmla="*/ 264 w 304"/>
                <a:gd name="T105" fmla="*/ 556 h 849"/>
                <a:gd name="T106" fmla="*/ 264 w 304"/>
                <a:gd name="T107" fmla="*/ 455 h 849"/>
                <a:gd name="T108" fmla="*/ 208 w 304"/>
                <a:gd name="T109" fmla="*/ 455 h 849"/>
                <a:gd name="T110" fmla="*/ 208 w 304"/>
                <a:gd name="T111" fmla="*/ 391 h 849"/>
                <a:gd name="T112" fmla="*/ 264 w 304"/>
                <a:gd name="T113" fmla="*/ 391 h 849"/>
                <a:gd name="T114" fmla="*/ 264 w 304"/>
                <a:gd name="T115" fmla="*/ 45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 h="849">
                  <a:moveTo>
                    <a:pt x="268" y="220"/>
                  </a:moveTo>
                  <a:lnTo>
                    <a:pt x="268" y="160"/>
                  </a:lnTo>
                  <a:lnTo>
                    <a:pt x="223" y="160"/>
                  </a:lnTo>
                  <a:lnTo>
                    <a:pt x="223" y="0"/>
                  </a:lnTo>
                  <a:lnTo>
                    <a:pt x="81" y="0"/>
                  </a:lnTo>
                  <a:lnTo>
                    <a:pt x="81" y="160"/>
                  </a:lnTo>
                  <a:lnTo>
                    <a:pt x="36" y="160"/>
                  </a:lnTo>
                  <a:lnTo>
                    <a:pt x="36" y="220"/>
                  </a:lnTo>
                  <a:lnTo>
                    <a:pt x="0" y="220"/>
                  </a:lnTo>
                  <a:lnTo>
                    <a:pt x="0" y="849"/>
                  </a:lnTo>
                  <a:lnTo>
                    <a:pt x="304" y="849"/>
                  </a:lnTo>
                  <a:lnTo>
                    <a:pt x="304" y="220"/>
                  </a:lnTo>
                  <a:lnTo>
                    <a:pt x="268" y="220"/>
                  </a:lnTo>
                  <a:close/>
                  <a:moveTo>
                    <a:pt x="96" y="657"/>
                  </a:moveTo>
                  <a:lnTo>
                    <a:pt x="41" y="657"/>
                  </a:lnTo>
                  <a:lnTo>
                    <a:pt x="41" y="592"/>
                  </a:lnTo>
                  <a:lnTo>
                    <a:pt x="96" y="592"/>
                  </a:lnTo>
                  <a:lnTo>
                    <a:pt x="96" y="657"/>
                  </a:lnTo>
                  <a:close/>
                  <a:moveTo>
                    <a:pt x="96" y="455"/>
                  </a:moveTo>
                  <a:lnTo>
                    <a:pt x="41" y="455"/>
                  </a:lnTo>
                  <a:lnTo>
                    <a:pt x="41" y="391"/>
                  </a:lnTo>
                  <a:lnTo>
                    <a:pt x="96" y="391"/>
                  </a:lnTo>
                  <a:lnTo>
                    <a:pt x="96" y="455"/>
                  </a:lnTo>
                  <a:close/>
                  <a:moveTo>
                    <a:pt x="96" y="355"/>
                  </a:moveTo>
                  <a:lnTo>
                    <a:pt x="41" y="355"/>
                  </a:lnTo>
                  <a:lnTo>
                    <a:pt x="41" y="292"/>
                  </a:lnTo>
                  <a:lnTo>
                    <a:pt x="96" y="292"/>
                  </a:lnTo>
                  <a:lnTo>
                    <a:pt x="96" y="355"/>
                  </a:lnTo>
                  <a:close/>
                  <a:moveTo>
                    <a:pt x="180" y="556"/>
                  </a:moveTo>
                  <a:lnTo>
                    <a:pt x="125" y="556"/>
                  </a:lnTo>
                  <a:lnTo>
                    <a:pt x="125" y="491"/>
                  </a:lnTo>
                  <a:lnTo>
                    <a:pt x="180" y="491"/>
                  </a:lnTo>
                  <a:lnTo>
                    <a:pt x="180" y="556"/>
                  </a:lnTo>
                  <a:close/>
                  <a:moveTo>
                    <a:pt x="180" y="455"/>
                  </a:moveTo>
                  <a:lnTo>
                    <a:pt x="125" y="455"/>
                  </a:lnTo>
                  <a:lnTo>
                    <a:pt x="125" y="391"/>
                  </a:lnTo>
                  <a:lnTo>
                    <a:pt x="180" y="391"/>
                  </a:lnTo>
                  <a:lnTo>
                    <a:pt x="180" y="455"/>
                  </a:lnTo>
                  <a:close/>
                  <a:moveTo>
                    <a:pt x="180" y="355"/>
                  </a:moveTo>
                  <a:lnTo>
                    <a:pt x="125" y="355"/>
                  </a:lnTo>
                  <a:lnTo>
                    <a:pt x="125" y="292"/>
                  </a:lnTo>
                  <a:lnTo>
                    <a:pt x="180" y="292"/>
                  </a:lnTo>
                  <a:lnTo>
                    <a:pt x="180" y="355"/>
                  </a:lnTo>
                  <a:close/>
                  <a:moveTo>
                    <a:pt x="264" y="657"/>
                  </a:moveTo>
                  <a:lnTo>
                    <a:pt x="208" y="657"/>
                  </a:lnTo>
                  <a:lnTo>
                    <a:pt x="208" y="592"/>
                  </a:lnTo>
                  <a:lnTo>
                    <a:pt x="264" y="592"/>
                  </a:lnTo>
                  <a:lnTo>
                    <a:pt x="264" y="657"/>
                  </a:lnTo>
                  <a:close/>
                  <a:moveTo>
                    <a:pt x="264" y="556"/>
                  </a:moveTo>
                  <a:lnTo>
                    <a:pt x="208" y="556"/>
                  </a:lnTo>
                  <a:lnTo>
                    <a:pt x="208" y="491"/>
                  </a:lnTo>
                  <a:lnTo>
                    <a:pt x="264" y="491"/>
                  </a:lnTo>
                  <a:lnTo>
                    <a:pt x="264" y="556"/>
                  </a:lnTo>
                  <a:close/>
                  <a:moveTo>
                    <a:pt x="264" y="455"/>
                  </a:moveTo>
                  <a:lnTo>
                    <a:pt x="208" y="455"/>
                  </a:lnTo>
                  <a:lnTo>
                    <a:pt x="208" y="391"/>
                  </a:lnTo>
                  <a:lnTo>
                    <a:pt x="264" y="391"/>
                  </a:lnTo>
                  <a:lnTo>
                    <a:pt x="264" y="4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2" name="Freeform 207">
              <a:extLst>
                <a:ext uri="{FF2B5EF4-FFF2-40B4-BE49-F238E27FC236}">
                  <a16:creationId xmlns:a16="http://schemas.microsoft.com/office/drawing/2014/main" id="{EC82A2AE-839D-4FE8-AB22-13E5CAB61160}"/>
                </a:ext>
              </a:extLst>
            </p:cNvPr>
            <p:cNvSpPr>
              <a:spLocks noEditPoints="1"/>
            </p:cNvSpPr>
            <p:nvPr/>
          </p:nvSpPr>
          <p:spPr bwMode="auto">
            <a:xfrm>
              <a:off x="1595438" y="5981700"/>
              <a:ext cx="704850" cy="876300"/>
            </a:xfrm>
            <a:custGeom>
              <a:avLst/>
              <a:gdLst>
                <a:gd name="T0" fmla="*/ 4 w 185"/>
                <a:gd name="T1" fmla="*/ 81 h 230"/>
                <a:gd name="T2" fmla="*/ 35 w 185"/>
                <a:gd name="T3" fmla="*/ 95 h 230"/>
                <a:gd name="T4" fmla="*/ 78 w 185"/>
                <a:gd name="T5" fmla="*/ 109 h 230"/>
                <a:gd name="T6" fmla="*/ 78 w 185"/>
                <a:gd name="T7" fmla="*/ 142 h 230"/>
                <a:gd name="T8" fmla="*/ 78 w 185"/>
                <a:gd name="T9" fmla="*/ 132 h 230"/>
                <a:gd name="T10" fmla="*/ 73 w 185"/>
                <a:gd name="T11" fmla="*/ 127 h 230"/>
                <a:gd name="T12" fmla="*/ 63 w 185"/>
                <a:gd name="T13" fmla="*/ 127 h 230"/>
                <a:gd name="T14" fmla="*/ 53 w 185"/>
                <a:gd name="T15" fmla="*/ 132 h 230"/>
                <a:gd name="T16" fmla="*/ 56 w 185"/>
                <a:gd name="T17" fmla="*/ 143 h 230"/>
                <a:gd name="T18" fmla="*/ 73 w 185"/>
                <a:gd name="T19" fmla="*/ 144 h 230"/>
                <a:gd name="T20" fmla="*/ 103 w 185"/>
                <a:gd name="T21" fmla="*/ 152 h 230"/>
                <a:gd name="T22" fmla="*/ 133 w 185"/>
                <a:gd name="T23" fmla="*/ 230 h 230"/>
                <a:gd name="T24" fmla="*/ 160 w 185"/>
                <a:gd name="T25" fmla="*/ 153 h 230"/>
                <a:gd name="T26" fmla="*/ 174 w 185"/>
                <a:gd name="T27" fmla="*/ 148 h 230"/>
                <a:gd name="T28" fmla="*/ 184 w 185"/>
                <a:gd name="T29" fmla="*/ 141 h 230"/>
                <a:gd name="T30" fmla="*/ 171 w 185"/>
                <a:gd name="T31" fmla="*/ 129 h 230"/>
                <a:gd name="T32" fmla="*/ 161 w 185"/>
                <a:gd name="T33" fmla="*/ 118 h 230"/>
                <a:gd name="T34" fmla="*/ 149 w 185"/>
                <a:gd name="T35" fmla="*/ 126 h 230"/>
                <a:gd name="T36" fmla="*/ 131 w 185"/>
                <a:gd name="T37" fmla="*/ 133 h 230"/>
                <a:gd name="T38" fmla="*/ 140 w 185"/>
                <a:gd name="T39" fmla="*/ 148 h 230"/>
                <a:gd name="T40" fmla="*/ 129 w 185"/>
                <a:gd name="T41" fmla="*/ 172 h 230"/>
                <a:gd name="T42" fmla="*/ 139 w 185"/>
                <a:gd name="T43" fmla="*/ 94 h 230"/>
                <a:gd name="T44" fmla="*/ 177 w 185"/>
                <a:gd name="T45" fmla="*/ 60 h 230"/>
                <a:gd name="T46" fmla="*/ 145 w 185"/>
                <a:gd name="T47" fmla="*/ 32 h 230"/>
                <a:gd name="T48" fmla="*/ 99 w 185"/>
                <a:gd name="T49" fmla="*/ 20 h 230"/>
                <a:gd name="T50" fmla="*/ 68 w 185"/>
                <a:gd name="T51" fmla="*/ 3 h 230"/>
                <a:gd name="T52" fmla="*/ 43 w 185"/>
                <a:gd name="T53" fmla="*/ 35 h 230"/>
                <a:gd name="T54" fmla="*/ 26 w 185"/>
                <a:gd name="T55" fmla="*/ 47 h 230"/>
                <a:gd name="T56" fmla="*/ 149 w 185"/>
                <a:gd name="T57" fmla="*/ 157 h 230"/>
                <a:gd name="T58" fmla="*/ 154 w 185"/>
                <a:gd name="T59" fmla="*/ 150 h 230"/>
                <a:gd name="T60" fmla="*/ 149 w 185"/>
                <a:gd name="T61" fmla="*/ 157 h 230"/>
                <a:gd name="T62" fmla="*/ 96 w 185"/>
                <a:gd name="T63" fmla="*/ 100 h 230"/>
                <a:gd name="T64" fmla="*/ 106 w 185"/>
                <a:gd name="T65" fmla="*/ 1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230">
                  <a:moveTo>
                    <a:pt x="10" y="53"/>
                  </a:moveTo>
                  <a:cubicBezTo>
                    <a:pt x="2" y="59"/>
                    <a:pt x="0" y="71"/>
                    <a:pt x="4" y="81"/>
                  </a:cubicBezTo>
                  <a:cubicBezTo>
                    <a:pt x="9" y="91"/>
                    <a:pt x="20" y="96"/>
                    <a:pt x="31" y="94"/>
                  </a:cubicBezTo>
                  <a:cubicBezTo>
                    <a:pt x="32" y="94"/>
                    <a:pt x="34" y="94"/>
                    <a:pt x="35" y="95"/>
                  </a:cubicBezTo>
                  <a:cubicBezTo>
                    <a:pt x="40" y="103"/>
                    <a:pt x="49" y="107"/>
                    <a:pt x="59" y="106"/>
                  </a:cubicBezTo>
                  <a:cubicBezTo>
                    <a:pt x="65" y="109"/>
                    <a:pt x="72" y="110"/>
                    <a:pt x="78" y="109"/>
                  </a:cubicBezTo>
                  <a:cubicBezTo>
                    <a:pt x="84" y="120"/>
                    <a:pt x="93" y="133"/>
                    <a:pt x="101" y="148"/>
                  </a:cubicBezTo>
                  <a:cubicBezTo>
                    <a:pt x="95" y="147"/>
                    <a:pt x="86" y="144"/>
                    <a:pt x="78" y="142"/>
                  </a:cubicBezTo>
                  <a:cubicBezTo>
                    <a:pt x="81" y="142"/>
                    <a:pt x="84" y="140"/>
                    <a:pt x="84" y="137"/>
                  </a:cubicBezTo>
                  <a:cubicBezTo>
                    <a:pt x="84" y="133"/>
                    <a:pt x="81" y="131"/>
                    <a:pt x="78" y="132"/>
                  </a:cubicBezTo>
                  <a:cubicBezTo>
                    <a:pt x="77" y="131"/>
                    <a:pt x="76" y="130"/>
                    <a:pt x="75" y="130"/>
                  </a:cubicBezTo>
                  <a:cubicBezTo>
                    <a:pt x="75" y="128"/>
                    <a:pt x="74" y="127"/>
                    <a:pt x="73" y="127"/>
                  </a:cubicBezTo>
                  <a:cubicBezTo>
                    <a:pt x="72" y="124"/>
                    <a:pt x="70" y="123"/>
                    <a:pt x="68" y="123"/>
                  </a:cubicBezTo>
                  <a:cubicBezTo>
                    <a:pt x="66" y="123"/>
                    <a:pt x="64" y="125"/>
                    <a:pt x="63" y="127"/>
                  </a:cubicBezTo>
                  <a:cubicBezTo>
                    <a:pt x="62" y="127"/>
                    <a:pt x="61" y="128"/>
                    <a:pt x="60" y="128"/>
                  </a:cubicBezTo>
                  <a:cubicBezTo>
                    <a:pt x="57" y="127"/>
                    <a:pt x="54" y="129"/>
                    <a:pt x="53" y="132"/>
                  </a:cubicBezTo>
                  <a:cubicBezTo>
                    <a:pt x="50" y="132"/>
                    <a:pt x="47" y="135"/>
                    <a:pt x="48" y="139"/>
                  </a:cubicBezTo>
                  <a:cubicBezTo>
                    <a:pt x="48" y="143"/>
                    <a:pt x="52" y="145"/>
                    <a:pt x="56" y="143"/>
                  </a:cubicBezTo>
                  <a:cubicBezTo>
                    <a:pt x="58" y="146"/>
                    <a:pt x="62" y="146"/>
                    <a:pt x="65" y="144"/>
                  </a:cubicBezTo>
                  <a:cubicBezTo>
                    <a:pt x="67" y="146"/>
                    <a:pt x="70" y="146"/>
                    <a:pt x="73" y="144"/>
                  </a:cubicBezTo>
                  <a:cubicBezTo>
                    <a:pt x="74" y="145"/>
                    <a:pt x="76" y="144"/>
                    <a:pt x="77" y="143"/>
                  </a:cubicBezTo>
                  <a:cubicBezTo>
                    <a:pt x="87" y="148"/>
                    <a:pt x="97" y="151"/>
                    <a:pt x="103" y="152"/>
                  </a:cubicBezTo>
                  <a:cubicBezTo>
                    <a:pt x="112" y="173"/>
                    <a:pt x="118" y="199"/>
                    <a:pt x="107" y="230"/>
                  </a:cubicBezTo>
                  <a:cubicBezTo>
                    <a:pt x="133" y="230"/>
                    <a:pt x="133" y="230"/>
                    <a:pt x="133" y="230"/>
                  </a:cubicBezTo>
                  <a:cubicBezTo>
                    <a:pt x="136" y="216"/>
                    <a:pt x="134" y="198"/>
                    <a:pt x="130" y="179"/>
                  </a:cubicBezTo>
                  <a:cubicBezTo>
                    <a:pt x="139" y="172"/>
                    <a:pt x="152" y="155"/>
                    <a:pt x="160" y="153"/>
                  </a:cubicBezTo>
                  <a:cubicBezTo>
                    <a:pt x="162" y="153"/>
                    <a:pt x="164" y="153"/>
                    <a:pt x="166" y="152"/>
                  </a:cubicBezTo>
                  <a:cubicBezTo>
                    <a:pt x="169" y="152"/>
                    <a:pt x="172" y="151"/>
                    <a:pt x="174" y="148"/>
                  </a:cubicBezTo>
                  <a:cubicBezTo>
                    <a:pt x="174" y="148"/>
                    <a:pt x="175" y="148"/>
                    <a:pt x="175" y="148"/>
                  </a:cubicBezTo>
                  <a:cubicBezTo>
                    <a:pt x="180" y="149"/>
                    <a:pt x="184" y="145"/>
                    <a:pt x="184" y="141"/>
                  </a:cubicBezTo>
                  <a:cubicBezTo>
                    <a:pt x="185" y="136"/>
                    <a:pt x="180" y="132"/>
                    <a:pt x="176" y="133"/>
                  </a:cubicBezTo>
                  <a:cubicBezTo>
                    <a:pt x="175" y="131"/>
                    <a:pt x="173" y="130"/>
                    <a:pt x="171" y="129"/>
                  </a:cubicBezTo>
                  <a:cubicBezTo>
                    <a:pt x="171" y="127"/>
                    <a:pt x="170" y="126"/>
                    <a:pt x="168" y="124"/>
                  </a:cubicBezTo>
                  <a:cubicBezTo>
                    <a:pt x="168" y="121"/>
                    <a:pt x="164" y="118"/>
                    <a:pt x="161" y="118"/>
                  </a:cubicBezTo>
                  <a:cubicBezTo>
                    <a:pt x="157" y="118"/>
                    <a:pt x="154" y="121"/>
                    <a:pt x="153" y="124"/>
                  </a:cubicBezTo>
                  <a:cubicBezTo>
                    <a:pt x="152" y="124"/>
                    <a:pt x="150" y="125"/>
                    <a:pt x="149" y="126"/>
                  </a:cubicBezTo>
                  <a:cubicBezTo>
                    <a:pt x="144" y="124"/>
                    <a:pt x="139" y="126"/>
                    <a:pt x="138" y="131"/>
                  </a:cubicBezTo>
                  <a:cubicBezTo>
                    <a:pt x="135" y="130"/>
                    <a:pt x="133" y="131"/>
                    <a:pt x="131" y="133"/>
                  </a:cubicBezTo>
                  <a:cubicBezTo>
                    <a:pt x="128" y="136"/>
                    <a:pt x="127" y="140"/>
                    <a:pt x="129" y="144"/>
                  </a:cubicBezTo>
                  <a:cubicBezTo>
                    <a:pt x="132" y="148"/>
                    <a:pt x="136" y="149"/>
                    <a:pt x="140" y="148"/>
                  </a:cubicBezTo>
                  <a:cubicBezTo>
                    <a:pt x="142" y="150"/>
                    <a:pt x="145" y="152"/>
                    <a:pt x="148" y="152"/>
                  </a:cubicBezTo>
                  <a:cubicBezTo>
                    <a:pt x="144" y="160"/>
                    <a:pt x="141" y="168"/>
                    <a:pt x="129" y="172"/>
                  </a:cubicBezTo>
                  <a:cubicBezTo>
                    <a:pt x="123" y="146"/>
                    <a:pt x="114" y="121"/>
                    <a:pt x="110" y="106"/>
                  </a:cubicBezTo>
                  <a:cubicBezTo>
                    <a:pt x="121" y="107"/>
                    <a:pt x="133" y="103"/>
                    <a:pt x="139" y="94"/>
                  </a:cubicBezTo>
                  <a:cubicBezTo>
                    <a:pt x="147" y="97"/>
                    <a:pt x="156" y="96"/>
                    <a:pt x="163" y="93"/>
                  </a:cubicBezTo>
                  <a:cubicBezTo>
                    <a:pt x="174" y="87"/>
                    <a:pt x="180" y="73"/>
                    <a:pt x="177" y="60"/>
                  </a:cubicBezTo>
                  <a:cubicBezTo>
                    <a:pt x="173" y="48"/>
                    <a:pt x="161" y="39"/>
                    <a:pt x="149" y="40"/>
                  </a:cubicBezTo>
                  <a:cubicBezTo>
                    <a:pt x="148" y="37"/>
                    <a:pt x="146" y="34"/>
                    <a:pt x="145" y="32"/>
                  </a:cubicBezTo>
                  <a:cubicBezTo>
                    <a:pt x="137" y="22"/>
                    <a:pt x="124" y="20"/>
                    <a:pt x="114" y="26"/>
                  </a:cubicBezTo>
                  <a:cubicBezTo>
                    <a:pt x="110" y="22"/>
                    <a:pt x="104" y="20"/>
                    <a:pt x="99" y="20"/>
                  </a:cubicBezTo>
                  <a:cubicBezTo>
                    <a:pt x="98" y="15"/>
                    <a:pt x="95" y="11"/>
                    <a:pt x="92" y="8"/>
                  </a:cubicBezTo>
                  <a:cubicBezTo>
                    <a:pt x="85" y="2"/>
                    <a:pt x="76" y="0"/>
                    <a:pt x="68" y="3"/>
                  </a:cubicBezTo>
                  <a:cubicBezTo>
                    <a:pt x="60" y="5"/>
                    <a:pt x="54" y="12"/>
                    <a:pt x="52" y="20"/>
                  </a:cubicBezTo>
                  <a:cubicBezTo>
                    <a:pt x="47" y="24"/>
                    <a:pt x="44" y="29"/>
                    <a:pt x="43" y="35"/>
                  </a:cubicBezTo>
                  <a:cubicBezTo>
                    <a:pt x="37" y="37"/>
                    <a:pt x="32" y="41"/>
                    <a:pt x="29" y="47"/>
                  </a:cubicBezTo>
                  <a:cubicBezTo>
                    <a:pt x="28" y="47"/>
                    <a:pt x="27" y="47"/>
                    <a:pt x="26" y="47"/>
                  </a:cubicBezTo>
                  <a:cubicBezTo>
                    <a:pt x="20" y="47"/>
                    <a:pt x="14" y="49"/>
                    <a:pt x="10" y="53"/>
                  </a:cubicBezTo>
                  <a:close/>
                  <a:moveTo>
                    <a:pt x="149" y="157"/>
                  </a:moveTo>
                  <a:cubicBezTo>
                    <a:pt x="149" y="155"/>
                    <a:pt x="149" y="153"/>
                    <a:pt x="150" y="152"/>
                  </a:cubicBezTo>
                  <a:cubicBezTo>
                    <a:pt x="152" y="151"/>
                    <a:pt x="153" y="151"/>
                    <a:pt x="154" y="150"/>
                  </a:cubicBezTo>
                  <a:cubicBezTo>
                    <a:pt x="155" y="151"/>
                    <a:pt x="156" y="151"/>
                    <a:pt x="157" y="152"/>
                  </a:cubicBezTo>
                  <a:cubicBezTo>
                    <a:pt x="155" y="154"/>
                    <a:pt x="153" y="155"/>
                    <a:pt x="149" y="157"/>
                  </a:cubicBezTo>
                  <a:close/>
                  <a:moveTo>
                    <a:pt x="85" y="108"/>
                  </a:moveTo>
                  <a:cubicBezTo>
                    <a:pt x="89" y="106"/>
                    <a:pt x="93" y="104"/>
                    <a:pt x="96" y="100"/>
                  </a:cubicBezTo>
                  <a:cubicBezTo>
                    <a:pt x="98" y="101"/>
                    <a:pt x="99" y="102"/>
                    <a:pt x="101" y="103"/>
                  </a:cubicBezTo>
                  <a:cubicBezTo>
                    <a:pt x="101" y="115"/>
                    <a:pt x="104" y="129"/>
                    <a:pt x="106" y="134"/>
                  </a:cubicBezTo>
                  <a:cubicBezTo>
                    <a:pt x="100" y="128"/>
                    <a:pt x="92" y="117"/>
                    <a:pt x="85" y="108"/>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3" name="Freeform 208">
              <a:extLst>
                <a:ext uri="{FF2B5EF4-FFF2-40B4-BE49-F238E27FC236}">
                  <a16:creationId xmlns:a16="http://schemas.microsoft.com/office/drawing/2014/main" id="{31C1ADB8-DF14-4291-B850-34B45A85C3AB}"/>
                </a:ext>
              </a:extLst>
            </p:cNvPr>
            <p:cNvSpPr>
              <a:spLocks/>
            </p:cNvSpPr>
            <p:nvPr/>
          </p:nvSpPr>
          <p:spPr bwMode="auto">
            <a:xfrm>
              <a:off x="4191001" y="6400800"/>
              <a:ext cx="411163" cy="457200"/>
            </a:xfrm>
            <a:custGeom>
              <a:avLst/>
              <a:gdLst>
                <a:gd name="T0" fmla="*/ 107 w 108"/>
                <a:gd name="T1" fmla="*/ 106 h 120"/>
                <a:gd name="T2" fmla="*/ 82 w 108"/>
                <a:gd name="T3" fmla="*/ 87 h 120"/>
                <a:gd name="T4" fmla="*/ 82 w 108"/>
                <a:gd name="T5" fmla="*/ 85 h 120"/>
                <a:gd name="T6" fmla="*/ 94 w 108"/>
                <a:gd name="T7" fmla="*/ 84 h 120"/>
                <a:gd name="T8" fmla="*/ 94 w 108"/>
                <a:gd name="T9" fmla="*/ 82 h 120"/>
                <a:gd name="T10" fmla="*/ 77 w 108"/>
                <a:gd name="T11" fmla="*/ 69 h 120"/>
                <a:gd name="T12" fmla="*/ 78 w 108"/>
                <a:gd name="T13" fmla="*/ 68 h 120"/>
                <a:gd name="T14" fmla="*/ 87 w 108"/>
                <a:gd name="T15" fmla="*/ 66 h 120"/>
                <a:gd name="T16" fmla="*/ 87 w 108"/>
                <a:gd name="T17" fmla="*/ 64 h 120"/>
                <a:gd name="T18" fmla="*/ 70 w 108"/>
                <a:gd name="T19" fmla="*/ 48 h 120"/>
                <a:gd name="T20" fmla="*/ 71 w 108"/>
                <a:gd name="T21" fmla="*/ 47 h 120"/>
                <a:gd name="T22" fmla="*/ 80 w 108"/>
                <a:gd name="T23" fmla="*/ 45 h 120"/>
                <a:gd name="T24" fmla="*/ 80 w 108"/>
                <a:gd name="T25" fmla="*/ 43 h 120"/>
                <a:gd name="T26" fmla="*/ 55 w 108"/>
                <a:gd name="T27" fmla="*/ 0 h 120"/>
                <a:gd name="T28" fmla="*/ 53 w 108"/>
                <a:gd name="T29" fmla="*/ 0 h 120"/>
                <a:gd name="T30" fmla="*/ 28 w 108"/>
                <a:gd name="T31" fmla="*/ 43 h 120"/>
                <a:gd name="T32" fmla="*/ 28 w 108"/>
                <a:gd name="T33" fmla="*/ 45 h 120"/>
                <a:gd name="T34" fmla="*/ 37 w 108"/>
                <a:gd name="T35" fmla="*/ 47 h 120"/>
                <a:gd name="T36" fmla="*/ 37 w 108"/>
                <a:gd name="T37" fmla="*/ 48 h 120"/>
                <a:gd name="T38" fmla="*/ 20 w 108"/>
                <a:gd name="T39" fmla="*/ 64 h 120"/>
                <a:gd name="T40" fmla="*/ 21 w 108"/>
                <a:gd name="T41" fmla="*/ 66 h 120"/>
                <a:gd name="T42" fmla="*/ 30 w 108"/>
                <a:gd name="T43" fmla="*/ 68 h 120"/>
                <a:gd name="T44" fmla="*/ 30 w 108"/>
                <a:gd name="T45" fmla="*/ 69 h 120"/>
                <a:gd name="T46" fmla="*/ 14 w 108"/>
                <a:gd name="T47" fmla="*/ 82 h 120"/>
                <a:gd name="T48" fmla="*/ 14 w 108"/>
                <a:gd name="T49" fmla="*/ 84 h 120"/>
                <a:gd name="T50" fmla="*/ 25 w 108"/>
                <a:gd name="T51" fmla="*/ 85 h 120"/>
                <a:gd name="T52" fmla="*/ 26 w 108"/>
                <a:gd name="T53" fmla="*/ 87 h 120"/>
                <a:gd name="T54" fmla="*/ 1 w 108"/>
                <a:gd name="T55" fmla="*/ 106 h 120"/>
                <a:gd name="T56" fmla="*/ 1 w 108"/>
                <a:gd name="T57" fmla="*/ 108 h 120"/>
                <a:gd name="T58" fmla="*/ 47 w 108"/>
                <a:gd name="T59" fmla="*/ 112 h 120"/>
                <a:gd name="T60" fmla="*/ 47 w 108"/>
                <a:gd name="T61" fmla="*/ 112 h 120"/>
                <a:gd name="T62" fmla="*/ 47 w 108"/>
                <a:gd name="T63" fmla="*/ 120 h 120"/>
                <a:gd name="T64" fmla="*/ 61 w 108"/>
                <a:gd name="T65" fmla="*/ 120 h 120"/>
                <a:gd name="T66" fmla="*/ 61 w 108"/>
                <a:gd name="T67" fmla="*/ 112 h 120"/>
                <a:gd name="T68" fmla="*/ 60 w 108"/>
                <a:gd name="T69" fmla="*/ 112 h 120"/>
                <a:gd name="T70" fmla="*/ 107 w 108"/>
                <a:gd name="T71" fmla="*/ 108 h 120"/>
                <a:gd name="T72" fmla="*/ 107 w 108"/>
                <a:gd name="T73"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20">
                  <a:moveTo>
                    <a:pt x="107" y="106"/>
                  </a:moveTo>
                  <a:cubicBezTo>
                    <a:pt x="98" y="102"/>
                    <a:pt x="89" y="95"/>
                    <a:pt x="82" y="87"/>
                  </a:cubicBezTo>
                  <a:cubicBezTo>
                    <a:pt x="81" y="86"/>
                    <a:pt x="82" y="85"/>
                    <a:pt x="82" y="85"/>
                  </a:cubicBezTo>
                  <a:cubicBezTo>
                    <a:pt x="87" y="85"/>
                    <a:pt x="91" y="84"/>
                    <a:pt x="94" y="84"/>
                  </a:cubicBezTo>
                  <a:cubicBezTo>
                    <a:pt x="95" y="83"/>
                    <a:pt x="95" y="82"/>
                    <a:pt x="94" y="82"/>
                  </a:cubicBezTo>
                  <a:cubicBezTo>
                    <a:pt x="88" y="79"/>
                    <a:pt x="82" y="75"/>
                    <a:pt x="77" y="69"/>
                  </a:cubicBezTo>
                  <a:cubicBezTo>
                    <a:pt x="77" y="69"/>
                    <a:pt x="77" y="68"/>
                    <a:pt x="78" y="68"/>
                  </a:cubicBezTo>
                  <a:cubicBezTo>
                    <a:pt x="82" y="67"/>
                    <a:pt x="85" y="67"/>
                    <a:pt x="87" y="66"/>
                  </a:cubicBezTo>
                  <a:cubicBezTo>
                    <a:pt x="88" y="66"/>
                    <a:pt x="88" y="65"/>
                    <a:pt x="87" y="64"/>
                  </a:cubicBezTo>
                  <a:cubicBezTo>
                    <a:pt x="81" y="61"/>
                    <a:pt x="75" y="55"/>
                    <a:pt x="70" y="48"/>
                  </a:cubicBezTo>
                  <a:cubicBezTo>
                    <a:pt x="70" y="48"/>
                    <a:pt x="70" y="47"/>
                    <a:pt x="71" y="47"/>
                  </a:cubicBezTo>
                  <a:cubicBezTo>
                    <a:pt x="75" y="46"/>
                    <a:pt x="78" y="45"/>
                    <a:pt x="80" y="45"/>
                  </a:cubicBezTo>
                  <a:cubicBezTo>
                    <a:pt x="80" y="45"/>
                    <a:pt x="80" y="44"/>
                    <a:pt x="80" y="43"/>
                  </a:cubicBezTo>
                  <a:cubicBezTo>
                    <a:pt x="68" y="35"/>
                    <a:pt x="58" y="9"/>
                    <a:pt x="55" y="0"/>
                  </a:cubicBezTo>
                  <a:cubicBezTo>
                    <a:pt x="54" y="0"/>
                    <a:pt x="53" y="0"/>
                    <a:pt x="53" y="0"/>
                  </a:cubicBezTo>
                  <a:cubicBezTo>
                    <a:pt x="50" y="9"/>
                    <a:pt x="40" y="35"/>
                    <a:pt x="28" y="43"/>
                  </a:cubicBezTo>
                  <a:cubicBezTo>
                    <a:pt x="27" y="44"/>
                    <a:pt x="27" y="45"/>
                    <a:pt x="28" y="45"/>
                  </a:cubicBezTo>
                  <a:cubicBezTo>
                    <a:pt x="30" y="45"/>
                    <a:pt x="33" y="46"/>
                    <a:pt x="37" y="47"/>
                  </a:cubicBezTo>
                  <a:cubicBezTo>
                    <a:pt x="37" y="47"/>
                    <a:pt x="38" y="48"/>
                    <a:pt x="37" y="48"/>
                  </a:cubicBezTo>
                  <a:cubicBezTo>
                    <a:pt x="32" y="55"/>
                    <a:pt x="27" y="61"/>
                    <a:pt x="20" y="64"/>
                  </a:cubicBezTo>
                  <a:cubicBezTo>
                    <a:pt x="20" y="65"/>
                    <a:pt x="20" y="66"/>
                    <a:pt x="21" y="66"/>
                  </a:cubicBezTo>
                  <a:cubicBezTo>
                    <a:pt x="23" y="67"/>
                    <a:pt x="26" y="67"/>
                    <a:pt x="30" y="68"/>
                  </a:cubicBezTo>
                  <a:cubicBezTo>
                    <a:pt x="31" y="68"/>
                    <a:pt x="31" y="69"/>
                    <a:pt x="30" y="69"/>
                  </a:cubicBezTo>
                  <a:cubicBezTo>
                    <a:pt x="25" y="75"/>
                    <a:pt x="20" y="79"/>
                    <a:pt x="14" y="82"/>
                  </a:cubicBezTo>
                  <a:cubicBezTo>
                    <a:pt x="13" y="82"/>
                    <a:pt x="13" y="83"/>
                    <a:pt x="14" y="84"/>
                  </a:cubicBezTo>
                  <a:cubicBezTo>
                    <a:pt x="16" y="84"/>
                    <a:pt x="21" y="85"/>
                    <a:pt x="25" y="85"/>
                  </a:cubicBezTo>
                  <a:cubicBezTo>
                    <a:pt x="26" y="85"/>
                    <a:pt x="26" y="86"/>
                    <a:pt x="26" y="87"/>
                  </a:cubicBezTo>
                  <a:cubicBezTo>
                    <a:pt x="18" y="95"/>
                    <a:pt x="10" y="102"/>
                    <a:pt x="1" y="106"/>
                  </a:cubicBezTo>
                  <a:cubicBezTo>
                    <a:pt x="0" y="106"/>
                    <a:pt x="0" y="107"/>
                    <a:pt x="1" y="108"/>
                  </a:cubicBezTo>
                  <a:cubicBezTo>
                    <a:pt x="9" y="109"/>
                    <a:pt x="31" y="112"/>
                    <a:pt x="47" y="112"/>
                  </a:cubicBezTo>
                  <a:cubicBezTo>
                    <a:pt x="47" y="112"/>
                    <a:pt x="47" y="112"/>
                    <a:pt x="47" y="112"/>
                  </a:cubicBezTo>
                  <a:cubicBezTo>
                    <a:pt x="47" y="120"/>
                    <a:pt x="47" y="120"/>
                    <a:pt x="47" y="120"/>
                  </a:cubicBezTo>
                  <a:cubicBezTo>
                    <a:pt x="61" y="120"/>
                    <a:pt x="61" y="120"/>
                    <a:pt x="61" y="120"/>
                  </a:cubicBezTo>
                  <a:cubicBezTo>
                    <a:pt x="61" y="112"/>
                    <a:pt x="61" y="112"/>
                    <a:pt x="61" y="112"/>
                  </a:cubicBezTo>
                  <a:cubicBezTo>
                    <a:pt x="60" y="112"/>
                    <a:pt x="60" y="112"/>
                    <a:pt x="60" y="112"/>
                  </a:cubicBezTo>
                  <a:cubicBezTo>
                    <a:pt x="77" y="112"/>
                    <a:pt x="99" y="109"/>
                    <a:pt x="107" y="108"/>
                  </a:cubicBezTo>
                  <a:cubicBezTo>
                    <a:pt x="108" y="107"/>
                    <a:pt x="108" y="106"/>
                    <a:pt x="107" y="106"/>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4" name="Freeform 209">
              <a:extLst>
                <a:ext uri="{FF2B5EF4-FFF2-40B4-BE49-F238E27FC236}">
                  <a16:creationId xmlns:a16="http://schemas.microsoft.com/office/drawing/2014/main" id="{4EBB6562-B65D-40E1-B83F-A40702B0E7A1}"/>
                </a:ext>
              </a:extLst>
            </p:cNvPr>
            <p:cNvSpPr>
              <a:spLocks/>
            </p:cNvSpPr>
            <p:nvPr/>
          </p:nvSpPr>
          <p:spPr bwMode="auto">
            <a:xfrm>
              <a:off x="2330451" y="6530975"/>
              <a:ext cx="288925" cy="327025"/>
            </a:xfrm>
            <a:custGeom>
              <a:avLst/>
              <a:gdLst>
                <a:gd name="T0" fmla="*/ 76 w 76"/>
                <a:gd name="T1" fmla="*/ 76 h 86"/>
                <a:gd name="T2" fmla="*/ 58 w 76"/>
                <a:gd name="T3" fmla="*/ 62 h 86"/>
                <a:gd name="T4" fmla="*/ 58 w 76"/>
                <a:gd name="T5" fmla="*/ 61 h 86"/>
                <a:gd name="T6" fmla="*/ 67 w 76"/>
                <a:gd name="T7" fmla="*/ 60 h 86"/>
                <a:gd name="T8" fmla="*/ 67 w 76"/>
                <a:gd name="T9" fmla="*/ 59 h 86"/>
                <a:gd name="T10" fmla="*/ 55 w 76"/>
                <a:gd name="T11" fmla="*/ 50 h 86"/>
                <a:gd name="T12" fmla="*/ 55 w 76"/>
                <a:gd name="T13" fmla="*/ 49 h 86"/>
                <a:gd name="T14" fmla="*/ 62 w 76"/>
                <a:gd name="T15" fmla="*/ 48 h 86"/>
                <a:gd name="T16" fmla="*/ 62 w 76"/>
                <a:gd name="T17" fmla="*/ 46 h 86"/>
                <a:gd name="T18" fmla="*/ 50 w 76"/>
                <a:gd name="T19" fmla="*/ 35 h 86"/>
                <a:gd name="T20" fmla="*/ 50 w 76"/>
                <a:gd name="T21" fmla="*/ 34 h 86"/>
                <a:gd name="T22" fmla="*/ 56 w 76"/>
                <a:gd name="T23" fmla="*/ 32 h 86"/>
                <a:gd name="T24" fmla="*/ 57 w 76"/>
                <a:gd name="T25" fmla="*/ 31 h 86"/>
                <a:gd name="T26" fmla="*/ 39 w 76"/>
                <a:gd name="T27" fmla="*/ 1 h 86"/>
                <a:gd name="T28" fmla="*/ 37 w 76"/>
                <a:gd name="T29" fmla="*/ 1 h 86"/>
                <a:gd name="T30" fmla="*/ 20 w 76"/>
                <a:gd name="T31" fmla="*/ 31 h 86"/>
                <a:gd name="T32" fmla="*/ 20 w 76"/>
                <a:gd name="T33" fmla="*/ 32 h 86"/>
                <a:gd name="T34" fmla="*/ 26 w 76"/>
                <a:gd name="T35" fmla="*/ 34 h 86"/>
                <a:gd name="T36" fmla="*/ 26 w 76"/>
                <a:gd name="T37" fmla="*/ 35 h 86"/>
                <a:gd name="T38" fmla="*/ 14 w 76"/>
                <a:gd name="T39" fmla="*/ 46 h 86"/>
                <a:gd name="T40" fmla="*/ 14 w 76"/>
                <a:gd name="T41" fmla="*/ 48 h 86"/>
                <a:gd name="T42" fmla="*/ 21 w 76"/>
                <a:gd name="T43" fmla="*/ 49 h 86"/>
                <a:gd name="T44" fmla="*/ 21 w 76"/>
                <a:gd name="T45" fmla="*/ 50 h 86"/>
                <a:gd name="T46" fmla="*/ 9 w 76"/>
                <a:gd name="T47" fmla="*/ 59 h 86"/>
                <a:gd name="T48" fmla="*/ 10 w 76"/>
                <a:gd name="T49" fmla="*/ 60 h 86"/>
                <a:gd name="T50" fmla="*/ 18 w 76"/>
                <a:gd name="T51" fmla="*/ 61 h 86"/>
                <a:gd name="T52" fmla="*/ 18 w 76"/>
                <a:gd name="T53" fmla="*/ 62 h 86"/>
                <a:gd name="T54" fmla="*/ 0 w 76"/>
                <a:gd name="T55" fmla="*/ 76 h 86"/>
                <a:gd name="T56" fmla="*/ 0 w 76"/>
                <a:gd name="T57" fmla="*/ 77 h 86"/>
                <a:gd name="T58" fmla="*/ 33 w 76"/>
                <a:gd name="T59" fmla="*/ 80 h 86"/>
                <a:gd name="T60" fmla="*/ 33 w 76"/>
                <a:gd name="T61" fmla="*/ 80 h 86"/>
                <a:gd name="T62" fmla="*/ 33 w 76"/>
                <a:gd name="T63" fmla="*/ 86 h 86"/>
                <a:gd name="T64" fmla="*/ 43 w 76"/>
                <a:gd name="T65" fmla="*/ 86 h 86"/>
                <a:gd name="T66" fmla="*/ 43 w 76"/>
                <a:gd name="T67" fmla="*/ 80 h 86"/>
                <a:gd name="T68" fmla="*/ 43 w 76"/>
                <a:gd name="T69" fmla="*/ 80 h 86"/>
                <a:gd name="T70" fmla="*/ 76 w 76"/>
                <a:gd name="T71" fmla="*/ 77 h 86"/>
                <a:gd name="T72" fmla="*/ 76 w 76"/>
                <a:gd name="T73"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6">
                  <a:moveTo>
                    <a:pt x="76" y="76"/>
                  </a:moveTo>
                  <a:cubicBezTo>
                    <a:pt x="69" y="73"/>
                    <a:pt x="63" y="68"/>
                    <a:pt x="58" y="62"/>
                  </a:cubicBezTo>
                  <a:cubicBezTo>
                    <a:pt x="58" y="62"/>
                    <a:pt x="58" y="61"/>
                    <a:pt x="58" y="61"/>
                  </a:cubicBezTo>
                  <a:cubicBezTo>
                    <a:pt x="62" y="61"/>
                    <a:pt x="65" y="60"/>
                    <a:pt x="67" y="60"/>
                  </a:cubicBezTo>
                  <a:cubicBezTo>
                    <a:pt x="67" y="60"/>
                    <a:pt x="67" y="59"/>
                    <a:pt x="67" y="59"/>
                  </a:cubicBezTo>
                  <a:cubicBezTo>
                    <a:pt x="62" y="57"/>
                    <a:pt x="58" y="54"/>
                    <a:pt x="55" y="50"/>
                  </a:cubicBezTo>
                  <a:cubicBezTo>
                    <a:pt x="54" y="50"/>
                    <a:pt x="55" y="49"/>
                    <a:pt x="55" y="49"/>
                  </a:cubicBezTo>
                  <a:cubicBezTo>
                    <a:pt x="58" y="48"/>
                    <a:pt x="60" y="48"/>
                    <a:pt x="62" y="48"/>
                  </a:cubicBezTo>
                  <a:cubicBezTo>
                    <a:pt x="62" y="47"/>
                    <a:pt x="63" y="47"/>
                    <a:pt x="62" y="46"/>
                  </a:cubicBezTo>
                  <a:cubicBezTo>
                    <a:pt x="58" y="44"/>
                    <a:pt x="53" y="40"/>
                    <a:pt x="50" y="35"/>
                  </a:cubicBezTo>
                  <a:cubicBezTo>
                    <a:pt x="50" y="35"/>
                    <a:pt x="50" y="34"/>
                    <a:pt x="50" y="34"/>
                  </a:cubicBezTo>
                  <a:cubicBezTo>
                    <a:pt x="53" y="33"/>
                    <a:pt x="55" y="33"/>
                    <a:pt x="56" y="32"/>
                  </a:cubicBezTo>
                  <a:cubicBezTo>
                    <a:pt x="57" y="32"/>
                    <a:pt x="57" y="32"/>
                    <a:pt x="57" y="31"/>
                  </a:cubicBezTo>
                  <a:cubicBezTo>
                    <a:pt x="48" y="25"/>
                    <a:pt x="41" y="7"/>
                    <a:pt x="39" y="1"/>
                  </a:cubicBezTo>
                  <a:cubicBezTo>
                    <a:pt x="39" y="0"/>
                    <a:pt x="38" y="0"/>
                    <a:pt x="37" y="1"/>
                  </a:cubicBezTo>
                  <a:cubicBezTo>
                    <a:pt x="35" y="7"/>
                    <a:pt x="28" y="25"/>
                    <a:pt x="20" y="31"/>
                  </a:cubicBezTo>
                  <a:cubicBezTo>
                    <a:pt x="19" y="32"/>
                    <a:pt x="19" y="32"/>
                    <a:pt x="20" y="32"/>
                  </a:cubicBezTo>
                  <a:cubicBezTo>
                    <a:pt x="21" y="33"/>
                    <a:pt x="23" y="33"/>
                    <a:pt x="26" y="34"/>
                  </a:cubicBezTo>
                  <a:cubicBezTo>
                    <a:pt x="26" y="34"/>
                    <a:pt x="27" y="35"/>
                    <a:pt x="26" y="35"/>
                  </a:cubicBezTo>
                  <a:cubicBezTo>
                    <a:pt x="23" y="40"/>
                    <a:pt x="19" y="44"/>
                    <a:pt x="14" y="46"/>
                  </a:cubicBezTo>
                  <a:cubicBezTo>
                    <a:pt x="14" y="47"/>
                    <a:pt x="14" y="47"/>
                    <a:pt x="14" y="48"/>
                  </a:cubicBezTo>
                  <a:cubicBezTo>
                    <a:pt x="16" y="48"/>
                    <a:pt x="18" y="48"/>
                    <a:pt x="21" y="49"/>
                  </a:cubicBezTo>
                  <a:cubicBezTo>
                    <a:pt x="22" y="49"/>
                    <a:pt x="22" y="50"/>
                    <a:pt x="21" y="50"/>
                  </a:cubicBezTo>
                  <a:cubicBezTo>
                    <a:pt x="18" y="54"/>
                    <a:pt x="14" y="57"/>
                    <a:pt x="9" y="59"/>
                  </a:cubicBezTo>
                  <a:cubicBezTo>
                    <a:pt x="9" y="59"/>
                    <a:pt x="9" y="60"/>
                    <a:pt x="10" y="60"/>
                  </a:cubicBezTo>
                  <a:cubicBezTo>
                    <a:pt x="11" y="60"/>
                    <a:pt x="14" y="61"/>
                    <a:pt x="18" y="61"/>
                  </a:cubicBezTo>
                  <a:cubicBezTo>
                    <a:pt x="18" y="61"/>
                    <a:pt x="19" y="62"/>
                    <a:pt x="18" y="62"/>
                  </a:cubicBezTo>
                  <a:cubicBezTo>
                    <a:pt x="13" y="68"/>
                    <a:pt x="7" y="73"/>
                    <a:pt x="0" y="76"/>
                  </a:cubicBezTo>
                  <a:cubicBezTo>
                    <a:pt x="0" y="76"/>
                    <a:pt x="0" y="77"/>
                    <a:pt x="0" y="77"/>
                  </a:cubicBezTo>
                  <a:cubicBezTo>
                    <a:pt x="6" y="78"/>
                    <a:pt x="22" y="80"/>
                    <a:pt x="33" y="80"/>
                  </a:cubicBezTo>
                  <a:cubicBezTo>
                    <a:pt x="33" y="80"/>
                    <a:pt x="33" y="80"/>
                    <a:pt x="33" y="80"/>
                  </a:cubicBezTo>
                  <a:cubicBezTo>
                    <a:pt x="33" y="86"/>
                    <a:pt x="33" y="86"/>
                    <a:pt x="33" y="86"/>
                  </a:cubicBezTo>
                  <a:cubicBezTo>
                    <a:pt x="43" y="86"/>
                    <a:pt x="43" y="86"/>
                    <a:pt x="43" y="86"/>
                  </a:cubicBezTo>
                  <a:cubicBezTo>
                    <a:pt x="43" y="80"/>
                    <a:pt x="43" y="80"/>
                    <a:pt x="43" y="80"/>
                  </a:cubicBezTo>
                  <a:cubicBezTo>
                    <a:pt x="43" y="80"/>
                    <a:pt x="43" y="80"/>
                    <a:pt x="43" y="80"/>
                  </a:cubicBezTo>
                  <a:cubicBezTo>
                    <a:pt x="55" y="80"/>
                    <a:pt x="70" y="78"/>
                    <a:pt x="76" y="77"/>
                  </a:cubicBezTo>
                  <a:cubicBezTo>
                    <a:pt x="76" y="77"/>
                    <a:pt x="76" y="76"/>
                    <a:pt x="76" y="76"/>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5" name="Freeform 210">
              <a:extLst>
                <a:ext uri="{FF2B5EF4-FFF2-40B4-BE49-F238E27FC236}">
                  <a16:creationId xmlns:a16="http://schemas.microsoft.com/office/drawing/2014/main" id="{9D498D9A-DFB8-4FA2-8CC8-3D8A34DC23E0}"/>
                </a:ext>
              </a:extLst>
            </p:cNvPr>
            <p:cNvSpPr>
              <a:spLocks noEditPoints="1"/>
            </p:cNvSpPr>
            <p:nvPr/>
          </p:nvSpPr>
          <p:spPr bwMode="auto">
            <a:xfrm>
              <a:off x="4449763" y="5238750"/>
              <a:ext cx="1450975" cy="1619250"/>
            </a:xfrm>
            <a:custGeom>
              <a:avLst/>
              <a:gdLst>
                <a:gd name="T0" fmla="*/ 171 w 381"/>
                <a:gd name="T1" fmla="*/ 155 h 425"/>
                <a:gd name="T2" fmla="*/ 210 w 381"/>
                <a:gd name="T3" fmla="*/ 155 h 425"/>
                <a:gd name="T4" fmla="*/ 191 w 381"/>
                <a:gd name="T5" fmla="*/ 161 h 425"/>
                <a:gd name="T6" fmla="*/ 191 w 381"/>
                <a:gd name="T7" fmla="*/ 148 h 425"/>
                <a:gd name="T8" fmla="*/ 191 w 381"/>
                <a:gd name="T9" fmla="*/ 161 h 425"/>
                <a:gd name="T10" fmla="*/ 177 w 381"/>
                <a:gd name="T11" fmla="*/ 74 h 425"/>
                <a:gd name="T12" fmla="*/ 194 w 381"/>
                <a:gd name="T13" fmla="*/ 4 h 425"/>
                <a:gd name="T14" fmla="*/ 198 w 381"/>
                <a:gd name="T15" fmla="*/ 127 h 425"/>
                <a:gd name="T16" fmla="*/ 183 w 381"/>
                <a:gd name="T17" fmla="*/ 127 h 425"/>
                <a:gd name="T18" fmla="*/ 127 w 381"/>
                <a:gd name="T19" fmla="*/ 207 h 425"/>
                <a:gd name="T20" fmla="*/ 59 w 381"/>
                <a:gd name="T21" fmla="*/ 227 h 425"/>
                <a:gd name="T22" fmla="*/ 163 w 381"/>
                <a:gd name="T23" fmla="*/ 162 h 425"/>
                <a:gd name="T24" fmla="*/ 319 w 381"/>
                <a:gd name="T25" fmla="*/ 233 h 425"/>
                <a:gd name="T26" fmla="*/ 211 w 381"/>
                <a:gd name="T27" fmla="*/ 175 h 425"/>
                <a:gd name="T28" fmla="*/ 267 w 381"/>
                <a:gd name="T29" fmla="*/ 183 h 425"/>
                <a:gd name="T30" fmla="*/ 319 w 381"/>
                <a:gd name="T31" fmla="*/ 233 h 425"/>
                <a:gd name="T32" fmla="*/ 207 w 381"/>
                <a:gd name="T33" fmla="*/ 425 h 425"/>
                <a:gd name="T34" fmla="*/ 185 w 381"/>
                <a:gd name="T35" fmla="*/ 183 h 425"/>
                <a:gd name="T36" fmla="*/ 196 w 381"/>
                <a:gd name="T37" fmla="*/ 183 h 425"/>
                <a:gd name="T38" fmla="*/ 285 w 381"/>
                <a:gd name="T39" fmla="*/ 256 h 425"/>
                <a:gd name="T40" fmla="*/ 309 w 381"/>
                <a:gd name="T41" fmla="*/ 256 h 425"/>
                <a:gd name="T42" fmla="*/ 297 w 381"/>
                <a:gd name="T43" fmla="*/ 260 h 425"/>
                <a:gd name="T44" fmla="*/ 297 w 381"/>
                <a:gd name="T45" fmla="*/ 252 h 425"/>
                <a:gd name="T46" fmla="*/ 297 w 381"/>
                <a:gd name="T47" fmla="*/ 260 h 425"/>
                <a:gd name="T48" fmla="*/ 295 w 381"/>
                <a:gd name="T49" fmla="*/ 163 h 425"/>
                <a:gd name="T50" fmla="*/ 305 w 381"/>
                <a:gd name="T51" fmla="*/ 202 h 425"/>
                <a:gd name="T52" fmla="*/ 302 w 381"/>
                <a:gd name="T53" fmla="*/ 235 h 425"/>
                <a:gd name="T54" fmla="*/ 297 w 381"/>
                <a:gd name="T55" fmla="*/ 239 h 425"/>
                <a:gd name="T56" fmla="*/ 291 w 381"/>
                <a:gd name="T57" fmla="*/ 231 h 425"/>
                <a:gd name="T58" fmla="*/ 284 w 381"/>
                <a:gd name="T59" fmla="*/ 269 h 425"/>
                <a:gd name="T60" fmla="*/ 217 w 381"/>
                <a:gd name="T61" fmla="*/ 305 h 425"/>
                <a:gd name="T62" fmla="*/ 249 w 381"/>
                <a:gd name="T63" fmla="*/ 274 h 425"/>
                <a:gd name="T64" fmla="*/ 284 w 381"/>
                <a:gd name="T65" fmla="*/ 269 h 425"/>
                <a:gd name="T66" fmla="*/ 336 w 381"/>
                <a:gd name="T67" fmla="*/ 289 h 425"/>
                <a:gd name="T68" fmla="*/ 314 w 381"/>
                <a:gd name="T69" fmla="*/ 261 h 425"/>
                <a:gd name="T70" fmla="*/ 379 w 381"/>
                <a:gd name="T71" fmla="*/ 301 h 425"/>
                <a:gd name="T72" fmla="*/ 300 w 381"/>
                <a:gd name="T73" fmla="*/ 274 h 425"/>
                <a:gd name="T74" fmla="*/ 287 w 381"/>
                <a:gd name="T75" fmla="*/ 425 h 425"/>
                <a:gd name="T76" fmla="*/ 297 w 381"/>
                <a:gd name="T77" fmla="*/ 274 h 425"/>
                <a:gd name="T78" fmla="*/ 72 w 381"/>
                <a:gd name="T79" fmla="*/ 256 h 425"/>
                <a:gd name="T80" fmla="*/ 97 w 381"/>
                <a:gd name="T81" fmla="*/ 256 h 425"/>
                <a:gd name="T82" fmla="*/ 72 w 381"/>
                <a:gd name="T83" fmla="*/ 256 h 425"/>
                <a:gd name="T84" fmla="*/ 84 w 381"/>
                <a:gd name="T85" fmla="*/ 252 h 425"/>
                <a:gd name="T86" fmla="*/ 84 w 381"/>
                <a:gd name="T87" fmla="*/ 260 h 425"/>
                <a:gd name="T88" fmla="*/ 76 w 381"/>
                <a:gd name="T89" fmla="*/ 202 h 425"/>
                <a:gd name="T90" fmla="*/ 87 w 381"/>
                <a:gd name="T91" fmla="*/ 163 h 425"/>
                <a:gd name="T92" fmla="*/ 76 w 381"/>
                <a:gd name="T93" fmla="*/ 202 h 425"/>
                <a:gd name="T94" fmla="*/ 89 w 381"/>
                <a:gd name="T95" fmla="*/ 239 h 425"/>
                <a:gd name="T96" fmla="*/ 80 w 381"/>
                <a:gd name="T97" fmla="*/ 239 h 425"/>
                <a:gd name="T98" fmla="*/ 91 w 381"/>
                <a:gd name="T99" fmla="*/ 231 h 425"/>
                <a:gd name="T100" fmla="*/ 132 w 381"/>
                <a:gd name="T101" fmla="*/ 274 h 425"/>
                <a:gd name="T102" fmla="*/ 165 w 381"/>
                <a:gd name="T103" fmla="*/ 305 h 425"/>
                <a:gd name="T104" fmla="*/ 97 w 381"/>
                <a:gd name="T105" fmla="*/ 269 h 425"/>
                <a:gd name="T106" fmla="*/ 2 w 381"/>
                <a:gd name="T107" fmla="*/ 301 h 425"/>
                <a:gd name="T108" fmla="*/ 67 w 381"/>
                <a:gd name="T109" fmla="*/ 261 h 425"/>
                <a:gd name="T110" fmla="*/ 45 w 381"/>
                <a:gd name="T111" fmla="*/ 289 h 425"/>
                <a:gd name="T112" fmla="*/ 2 w 381"/>
                <a:gd name="T113" fmla="*/ 301 h 425"/>
                <a:gd name="T114" fmla="*/ 88 w 381"/>
                <a:gd name="T115" fmla="*/ 274 h 425"/>
                <a:gd name="T116" fmla="*/ 74 w 381"/>
                <a:gd name="T117" fmla="*/ 425 h 425"/>
                <a:gd name="T118" fmla="*/ 84 w 381"/>
                <a:gd name="T119" fmla="*/ 27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25">
                  <a:moveTo>
                    <a:pt x="191" y="135"/>
                  </a:moveTo>
                  <a:cubicBezTo>
                    <a:pt x="180" y="135"/>
                    <a:pt x="171" y="144"/>
                    <a:pt x="171" y="155"/>
                  </a:cubicBezTo>
                  <a:cubicBezTo>
                    <a:pt x="171" y="165"/>
                    <a:pt x="180" y="174"/>
                    <a:pt x="191" y="174"/>
                  </a:cubicBezTo>
                  <a:cubicBezTo>
                    <a:pt x="202" y="174"/>
                    <a:pt x="210" y="165"/>
                    <a:pt x="210" y="155"/>
                  </a:cubicBezTo>
                  <a:cubicBezTo>
                    <a:pt x="210" y="144"/>
                    <a:pt x="202" y="135"/>
                    <a:pt x="191" y="135"/>
                  </a:cubicBezTo>
                  <a:close/>
                  <a:moveTo>
                    <a:pt x="191" y="161"/>
                  </a:moveTo>
                  <a:cubicBezTo>
                    <a:pt x="187" y="161"/>
                    <a:pt x="184" y="158"/>
                    <a:pt x="184" y="155"/>
                  </a:cubicBezTo>
                  <a:cubicBezTo>
                    <a:pt x="184" y="151"/>
                    <a:pt x="187" y="148"/>
                    <a:pt x="191" y="148"/>
                  </a:cubicBezTo>
                  <a:cubicBezTo>
                    <a:pt x="194" y="148"/>
                    <a:pt x="197" y="151"/>
                    <a:pt x="197" y="155"/>
                  </a:cubicBezTo>
                  <a:cubicBezTo>
                    <a:pt x="197" y="158"/>
                    <a:pt x="194" y="161"/>
                    <a:pt x="191" y="161"/>
                  </a:cubicBezTo>
                  <a:close/>
                  <a:moveTo>
                    <a:pt x="183" y="127"/>
                  </a:moveTo>
                  <a:cubicBezTo>
                    <a:pt x="180" y="113"/>
                    <a:pt x="177" y="94"/>
                    <a:pt x="177" y="74"/>
                  </a:cubicBezTo>
                  <a:cubicBezTo>
                    <a:pt x="177" y="44"/>
                    <a:pt x="183" y="18"/>
                    <a:pt x="187" y="4"/>
                  </a:cubicBezTo>
                  <a:cubicBezTo>
                    <a:pt x="188" y="0"/>
                    <a:pt x="193" y="0"/>
                    <a:pt x="194" y="4"/>
                  </a:cubicBezTo>
                  <a:cubicBezTo>
                    <a:pt x="198" y="18"/>
                    <a:pt x="204" y="44"/>
                    <a:pt x="204" y="74"/>
                  </a:cubicBezTo>
                  <a:cubicBezTo>
                    <a:pt x="204" y="94"/>
                    <a:pt x="201" y="113"/>
                    <a:pt x="198" y="127"/>
                  </a:cubicBezTo>
                  <a:cubicBezTo>
                    <a:pt x="196" y="126"/>
                    <a:pt x="193" y="126"/>
                    <a:pt x="191" y="126"/>
                  </a:cubicBezTo>
                  <a:cubicBezTo>
                    <a:pt x="188" y="126"/>
                    <a:pt x="186" y="126"/>
                    <a:pt x="183" y="127"/>
                  </a:cubicBezTo>
                  <a:close/>
                  <a:moveTo>
                    <a:pt x="171" y="175"/>
                  </a:moveTo>
                  <a:cubicBezTo>
                    <a:pt x="160" y="185"/>
                    <a:pt x="145" y="196"/>
                    <a:pt x="127" y="207"/>
                  </a:cubicBezTo>
                  <a:cubicBezTo>
                    <a:pt x="102" y="221"/>
                    <a:pt x="76" y="229"/>
                    <a:pt x="62" y="233"/>
                  </a:cubicBezTo>
                  <a:cubicBezTo>
                    <a:pt x="59" y="234"/>
                    <a:pt x="56" y="229"/>
                    <a:pt x="59" y="227"/>
                  </a:cubicBezTo>
                  <a:cubicBezTo>
                    <a:pt x="69" y="216"/>
                    <a:pt x="88" y="198"/>
                    <a:pt x="114" y="183"/>
                  </a:cubicBezTo>
                  <a:cubicBezTo>
                    <a:pt x="132" y="173"/>
                    <a:pt x="149" y="166"/>
                    <a:pt x="163" y="162"/>
                  </a:cubicBezTo>
                  <a:cubicBezTo>
                    <a:pt x="164" y="167"/>
                    <a:pt x="167" y="171"/>
                    <a:pt x="171" y="175"/>
                  </a:cubicBezTo>
                  <a:close/>
                  <a:moveTo>
                    <a:pt x="319" y="233"/>
                  </a:moveTo>
                  <a:cubicBezTo>
                    <a:pt x="305" y="229"/>
                    <a:pt x="280" y="221"/>
                    <a:pt x="254" y="207"/>
                  </a:cubicBezTo>
                  <a:cubicBezTo>
                    <a:pt x="236" y="196"/>
                    <a:pt x="222" y="185"/>
                    <a:pt x="211" y="175"/>
                  </a:cubicBezTo>
                  <a:cubicBezTo>
                    <a:pt x="214" y="171"/>
                    <a:pt x="217" y="167"/>
                    <a:pt x="218" y="162"/>
                  </a:cubicBezTo>
                  <a:cubicBezTo>
                    <a:pt x="232" y="166"/>
                    <a:pt x="250" y="173"/>
                    <a:pt x="267" y="183"/>
                  </a:cubicBezTo>
                  <a:cubicBezTo>
                    <a:pt x="293" y="198"/>
                    <a:pt x="313" y="216"/>
                    <a:pt x="323" y="227"/>
                  </a:cubicBezTo>
                  <a:cubicBezTo>
                    <a:pt x="325" y="229"/>
                    <a:pt x="323" y="234"/>
                    <a:pt x="319" y="233"/>
                  </a:cubicBezTo>
                  <a:close/>
                  <a:moveTo>
                    <a:pt x="196" y="183"/>
                  </a:moveTo>
                  <a:cubicBezTo>
                    <a:pt x="207" y="425"/>
                    <a:pt x="207" y="425"/>
                    <a:pt x="207" y="425"/>
                  </a:cubicBezTo>
                  <a:cubicBezTo>
                    <a:pt x="174" y="425"/>
                    <a:pt x="174" y="425"/>
                    <a:pt x="174" y="425"/>
                  </a:cubicBezTo>
                  <a:cubicBezTo>
                    <a:pt x="185" y="183"/>
                    <a:pt x="185" y="183"/>
                    <a:pt x="185" y="183"/>
                  </a:cubicBezTo>
                  <a:cubicBezTo>
                    <a:pt x="187" y="183"/>
                    <a:pt x="189" y="183"/>
                    <a:pt x="191" y="183"/>
                  </a:cubicBezTo>
                  <a:cubicBezTo>
                    <a:pt x="192" y="183"/>
                    <a:pt x="194" y="183"/>
                    <a:pt x="196" y="183"/>
                  </a:cubicBezTo>
                  <a:close/>
                  <a:moveTo>
                    <a:pt x="297" y="244"/>
                  </a:moveTo>
                  <a:cubicBezTo>
                    <a:pt x="290" y="244"/>
                    <a:pt x="285" y="250"/>
                    <a:pt x="285" y="256"/>
                  </a:cubicBezTo>
                  <a:cubicBezTo>
                    <a:pt x="285" y="263"/>
                    <a:pt x="290" y="269"/>
                    <a:pt x="297" y="269"/>
                  </a:cubicBezTo>
                  <a:cubicBezTo>
                    <a:pt x="304" y="269"/>
                    <a:pt x="309" y="263"/>
                    <a:pt x="309" y="256"/>
                  </a:cubicBezTo>
                  <a:cubicBezTo>
                    <a:pt x="309" y="250"/>
                    <a:pt x="304" y="244"/>
                    <a:pt x="297" y="244"/>
                  </a:cubicBezTo>
                  <a:close/>
                  <a:moveTo>
                    <a:pt x="297" y="260"/>
                  </a:moveTo>
                  <a:cubicBezTo>
                    <a:pt x="295" y="260"/>
                    <a:pt x="293" y="258"/>
                    <a:pt x="293" y="256"/>
                  </a:cubicBezTo>
                  <a:cubicBezTo>
                    <a:pt x="293" y="254"/>
                    <a:pt x="295" y="252"/>
                    <a:pt x="297" y="252"/>
                  </a:cubicBezTo>
                  <a:cubicBezTo>
                    <a:pt x="299" y="252"/>
                    <a:pt x="301" y="254"/>
                    <a:pt x="301" y="256"/>
                  </a:cubicBezTo>
                  <a:cubicBezTo>
                    <a:pt x="301" y="258"/>
                    <a:pt x="299" y="260"/>
                    <a:pt x="297" y="260"/>
                  </a:cubicBezTo>
                  <a:close/>
                  <a:moveTo>
                    <a:pt x="289" y="190"/>
                  </a:moveTo>
                  <a:cubicBezTo>
                    <a:pt x="291" y="178"/>
                    <a:pt x="293" y="169"/>
                    <a:pt x="295" y="163"/>
                  </a:cubicBezTo>
                  <a:cubicBezTo>
                    <a:pt x="295" y="160"/>
                    <a:pt x="298" y="160"/>
                    <a:pt x="299" y="163"/>
                  </a:cubicBezTo>
                  <a:cubicBezTo>
                    <a:pt x="301" y="171"/>
                    <a:pt x="305" y="185"/>
                    <a:pt x="305" y="202"/>
                  </a:cubicBezTo>
                  <a:cubicBezTo>
                    <a:pt x="300" y="198"/>
                    <a:pt x="295" y="194"/>
                    <a:pt x="289" y="190"/>
                  </a:cubicBezTo>
                  <a:close/>
                  <a:moveTo>
                    <a:pt x="302" y="235"/>
                  </a:moveTo>
                  <a:cubicBezTo>
                    <a:pt x="302" y="236"/>
                    <a:pt x="302" y="238"/>
                    <a:pt x="302" y="239"/>
                  </a:cubicBezTo>
                  <a:cubicBezTo>
                    <a:pt x="300" y="239"/>
                    <a:pt x="299" y="239"/>
                    <a:pt x="297" y="239"/>
                  </a:cubicBezTo>
                  <a:cubicBezTo>
                    <a:pt x="295" y="239"/>
                    <a:pt x="294" y="239"/>
                    <a:pt x="292" y="239"/>
                  </a:cubicBezTo>
                  <a:cubicBezTo>
                    <a:pt x="292" y="237"/>
                    <a:pt x="291" y="234"/>
                    <a:pt x="291" y="231"/>
                  </a:cubicBezTo>
                  <a:cubicBezTo>
                    <a:pt x="295" y="232"/>
                    <a:pt x="299" y="234"/>
                    <a:pt x="302" y="235"/>
                  </a:cubicBezTo>
                  <a:close/>
                  <a:moveTo>
                    <a:pt x="284" y="269"/>
                  </a:moveTo>
                  <a:cubicBezTo>
                    <a:pt x="278" y="275"/>
                    <a:pt x="268" y="282"/>
                    <a:pt x="257" y="289"/>
                  </a:cubicBezTo>
                  <a:cubicBezTo>
                    <a:pt x="241" y="298"/>
                    <a:pt x="226" y="303"/>
                    <a:pt x="217" y="305"/>
                  </a:cubicBezTo>
                  <a:cubicBezTo>
                    <a:pt x="215" y="306"/>
                    <a:pt x="213" y="303"/>
                    <a:pt x="215" y="301"/>
                  </a:cubicBezTo>
                  <a:cubicBezTo>
                    <a:pt x="221" y="295"/>
                    <a:pt x="233" y="284"/>
                    <a:pt x="249" y="274"/>
                  </a:cubicBezTo>
                  <a:cubicBezTo>
                    <a:pt x="260" y="268"/>
                    <a:pt x="271" y="264"/>
                    <a:pt x="280" y="261"/>
                  </a:cubicBezTo>
                  <a:cubicBezTo>
                    <a:pt x="281" y="264"/>
                    <a:pt x="282" y="267"/>
                    <a:pt x="284" y="269"/>
                  </a:cubicBezTo>
                  <a:close/>
                  <a:moveTo>
                    <a:pt x="377" y="305"/>
                  </a:moveTo>
                  <a:cubicBezTo>
                    <a:pt x="368" y="303"/>
                    <a:pt x="352" y="298"/>
                    <a:pt x="336" y="289"/>
                  </a:cubicBezTo>
                  <a:cubicBezTo>
                    <a:pt x="325" y="282"/>
                    <a:pt x="316" y="275"/>
                    <a:pt x="309" y="269"/>
                  </a:cubicBezTo>
                  <a:cubicBezTo>
                    <a:pt x="312" y="267"/>
                    <a:pt x="313" y="264"/>
                    <a:pt x="314" y="261"/>
                  </a:cubicBezTo>
                  <a:cubicBezTo>
                    <a:pt x="323" y="264"/>
                    <a:pt x="334" y="268"/>
                    <a:pt x="345" y="274"/>
                  </a:cubicBezTo>
                  <a:cubicBezTo>
                    <a:pt x="361" y="284"/>
                    <a:pt x="373" y="295"/>
                    <a:pt x="379" y="301"/>
                  </a:cubicBezTo>
                  <a:cubicBezTo>
                    <a:pt x="381" y="303"/>
                    <a:pt x="379" y="306"/>
                    <a:pt x="377" y="305"/>
                  </a:cubicBezTo>
                  <a:close/>
                  <a:moveTo>
                    <a:pt x="300" y="274"/>
                  </a:moveTo>
                  <a:cubicBezTo>
                    <a:pt x="307" y="425"/>
                    <a:pt x="307" y="425"/>
                    <a:pt x="307" y="425"/>
                  </a:cubicBezTo>
                  <a:cubicBezTo>
                    <a:pt x="287" y="425"/>
                    <a:pt x="287" y="425"/>
                    <a:pt x="287" y="425"/>
                  </a:cubicBezTo>
                  <a:cubicBezTo>
                    <a:pt x="294" y="274"/>
                    <a:pt x="294" y="274"/>
                    <a:pt x="294" y="274"/>
                  </a:cubicBezTo>
                  <a:cubicBezTo>
                    <a:pt x="295" y="274"/>
                    <a:pt x="296" y="274"/>
                    <a:pt x="297" y="274"/>
                  </a:cubicBezTo>
                  <a:cubicBezTo>
                    <a:pt x="298" y="274"/>
                    <a:pt x="299" y="274"/>
                    <a:pt x="300" y="274"/>
                  </a:cubicBezTo>
                  <a:close/>
                  <a:moveTo>
                    <a:pt x="72" y="256"/>
                  </a:moveTo>
                  <a:cubicBezTo>
                    <a:pt x="72" y="263"/>
                    <a:pt x="78" y="269"/>
                    <a:pt x="84" y="269"/>
                  </a:cubicBezTo>
                  <a:cubicBezTo>
                    <a:pt x="91" y="269"/>
                    <a:pt x="97" y="263"/>
                    <a:pt x="97" y="256"/>
                  </a:cubicBezTo>
                  <a:cubicBezTo>
                    <a:pt x="97" y="250"/>
                    <a:pt x="91" y="244"/>
                    <a:pt x="84" y="244"/>
                  </a:cubicBezTo>
                  <a:cubicBezTo>
                    <a:pt x="78" y="244"/>
                    <a:pt x="72" y="250"/>
                    <a:pt x="72" y="256"/>
                  </a:cubicBezTo>
                  <a:close/>
                  <a:moveTo>
                    <a:pt x="81" y="256"/>
                  </a:moveTo>
                  <a:cubicBezTo>
                    <a:pt x="81" y="254"/>
                    <a:pt x="82" y="252"/>
                    <a:pt x="84" y="252"/>
                  </a:cubicBezTo>
                  <a:cubicBezTo>
                    <a:pt x="87" y="252"/>
                    <a:pt x="88" y="254"/>
                    <a:pt x="88" y="256"/>
                  </a:cubicBezTo>
                  <a:cubicBezTo>
                    <a:pt x="88" y="258"/>
                    <a:pt x="87" y="260"/>
                    <a:pt x="84" y="260"/>
                  </a:cubicBezTo>
                  <a:cubicBezTo>
                    <a:pt x="82" y="260"/>
                    <a:pt x="81" y="258"/>
                    <a:pt x="81" y="256"/>
                  </a:cubicBezTo>
                  <a:close/>
                  <a:moveTo>
                    <a:pt x="76" y="202"/>
                  </a:moveTo>
                  <a:cubicBezTo>
                    <a:pt x="77" y="185"/>
                    <a:pt x="80" y="171"/>
                    <a:pt x="82" y="163"/>
                  </a:cubicBezTo>
                  <a:cubicBezTo>
                    <a:pt x="83" y="160"/>
                    <a:pt x="86" y="160"/>
                    <a:pt x="87" y="163"/>
                  </a:cubicBezTo>
                  <a:cubicBezTo>
                    <a:pt x="88" y="169"/>
                    <a:pt x="91" y="178"/>
                    <a:pt x="92" y="190"/>
                  </a:cubicBezTo>
                  <a:cubicBezTo>
                    <a:pt x="86" y="194"/>
                    <a:pt x="81" y="198"/>
                    <a:pt x="76" y="202"/>
                  </a:cubicBezTo>
                  <a:close/>
                  <a:moveTo>
                    <a:pt x="91" y="231"/>
                  </a:moveTo>
                  <a:cubicBezTo>
                    <a:pt x="90" y="234"/>
                    <a:pt x="90" y="237"/>
                    <a:pt x="89" y="239"/>
                  </a:cubicBezTo>
                  <a:cubicBezTo>
                    <a:pt x="88" y="239"/>
                    <a:pt x="86" y="239"/>
                    <a:pt x="84" y="239"/>
                  </a:cubicBezTo>
                  <a:cubicBezTo>
                    <a:pt x="83" y="239"/>
                    <a:pt x="81" y="239"/>
                    <a:pt x="80" y="239"/>
                  </a:cubicBezTo>
                  <a:cubicBezTo>
                    <a:pt x="79" y="238"/>
                    <a:pt x="79" y="236"/>
                    <a:pt x="79" y="235"/>
                  </a:cubicBezTo>
                  <a:cubicBezTo>
                    <a:pt x="83" y="234"/>
                    <a:pt x="86" y="232"/>
                    <a:pt x="91" y="231"/>
                  </a:cubicBezTo>
                  <a:close/>
                  <a:moveTo>
                    <a:pt x="102" y="261"/>
                  </a:moveTo>
                  <a:cubicBezTo>
                    <a:pt x="110" y="264"/>
                    <a:pt x="121" y="268"/>
                    <a:pt x="132" y="274"/>
                  </a:cubicBezTo>
                  <a:cubicBezTo>
                    <a:pt x="148" y="284"/>
                    <a:pt x="160" y="295"/>
                    <a:pt x="167" y="301"/>
                  </a:cubicBezTo>
                  <a:cubicBezTo>
                    <a:pt x="168" y="303"/>
                    <a:pt x="167" y="306"/>
                    <a:pt x="165" y="305"/>
                  </a:cubicBezTo>
                  <a:cubicBezTo>
                    <a:pt x="156" y="303"/>
                    <a:pt x="140" y="298"/>
                    <a:pt x="124" y="289"/>
                  </a:cubicBezTo>
                  <a:cubicBezTo>
                    <a:pt x="113" y="282"/>
                    <a:pt x="104" y="275"/>
                    <a:pt x="97" y="269"/>
                  </a:cubicBezTo>
                  <a:cubicBezTo>
                    <a:pt x="99" y="267"/>
                    <a:pt x="101" y="264"/>
                    <a:pt x="102" y="261"/>
                  </a:cubicBezTo>
                  <a:close/>
                  <a:moveTo>
                    <a:pt x="2" y="301"/>
                  </a:moveTo>
                  <a:cubicBezTo>
                    <a:pt x="8" y="295"/>
                    <a:pt x="21" y="284"/>
                    <a:pt x="37" y="274"/>
                  </a:cubicBezTo>
                  <a:cubicBezTo>
                    <a:pt x="48" y="268"/>
                    <a:pt x="59" y="264"/>
                    <a:pt x="67" y="261"/>
                  </a:cubicBezTo>
                  <a:cubicBezTo>
                    <a:pt x="68" y="264"/>
                    <a:pt x="70" y="267"/>
                    <a:pt x="72" y="269"/>
                  </a:cubicBezTo>
                  <a:cubicBezTo>
                    <a:pt x="65" y="275"/>
                    <a:pt x="56" y="282"/>
                    <a:pt x="45" y="289"/>
                  </a:cubicBezTo>
                  <a:cubicBezTo>
                    <a:pt x="29" y="298"/>
                    <a:pt x="13" y="303"/>
                    <a:pt x="4" y="305"/>
                  </a:cubicBezTo>
                  <a:cubicBezTo>
                    <a:pt x="2" y="306"/>
                    <a:pt x="0" y="303"/>
                    <a:pt x="2" y="301"/>
                  </a:cubicBezTo>
                  <a:close/>
                  <a:moveTo>
                    <a:pt x="84" y="274"/>
                  </a:moveTo>
                  <a:cubicBezTo>
                    <a:pt x="86" y="274"/>
                    <a:pt x="87" y="274"/>
                    <a:pt x="88" y="274"/>
                  </a:cubicBezTo>
                  <a:cubicBezTo>
                    <a:pt x="95" y="425"/>
                    <a:pt x="95" y="425"/>
                    <a:pt x="95" y="425"/>
                  </a:cubicBezTo>
                  <a:cubicBezTo>
                    <a:pt x="74" y="425"/>
                    <a:pt x="74" y="425"/>
                    <a:pt x="74" y="425"/>
                  </a:cubicBezTo>
                  <a:cubicBezTo>
                    <a:pt x="81" y="274"/>
                    <a:pt x="81" y="274"/>
                    <a:pt x="81" y="274"/>
                  </a:cubicBezTo>
                  <a:cubicBezTo>
                    <a:pt x="82" y="274"/>
                    <a:pt x="83" y="274"/>
                    <a:pt x="84" y="274"/>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6" name="Freeform 211">
              <a:extLst>
                <a:ext uri="{FF2B5EF4-FFF2-40B4-BE49-F238E27FC236}">
                  <a16:creationId xmlns:a16="http://schemas.microsoft.com/office/drawing/2014/main" id="{E9E67E94-0B39-47EF-9718-59B9157E5023}"/>
                </a:ext>
              </a:extLst>
            </p:cNvPr>
            <p:cNvSpPr>
              <a:spLocks noEditPoints="1"/>
            </p:cNvSpPr>
            <p:nvPr/>
          </p:nvSpPr>
          <p:spPr bwMode="auto">
            <a:xfrm>
              <a:off x="2755901" y="6359525"/>
              <a:ext cx="819150" cy="498475"/>
            </a:xfrm>
            <a:custGeom>
              <a:avLst/>
              <a:gdLst>
                <a:gd name="T0" fmla="*/ 70 w 215"/>
                <a:gd name="T1" fmla="*/ 9 h 131"/>
                <a:gd name="T2" fmla="*/ 85 w 215"/>
                <a:gd name="T3" fmla="*/ 13 h 131"/>
                <a:gd name="T4" fmla="*/ 70 w 215"/>
                <a:gd name="T5" fmla="*/ 13 h 131"/>
                <a:gd name="T6" fmla="*/ 57 w 215"/>
                <a:gd name="T7" fmla="*/ 7 h 131"/>
                <a:gd name="T8" fmla="*/ 161 w 215"/>
                <a:gd name="T9" fmla="*/ 44 h 131"/>
                <a:gd name="T10" fmla="*/ 171 w 215"/>
                <a:gd name="T11" fmla="*/ 50 h 131"/>
                <a:gd name="T12" fmla="*/ 171 w 215"/>
                <a:gd name="T13" fmla="*/ 124 h 131"/>
                <a:gd name="T14" fmla="*/ 151 w 215"/>
                <a:gd name="T15" fmla="*/ 56 h 131"/>
                <a:gd name="T16" fmla="*/ 127 w 215"/>
                <a:gd name="T17" fmla="*/ 87 h 131"/>
                <a:gd name="T18" fmla="*/ 215 w 215"/>
                <a:gd name="T19" fmla="*/ 87 h 131"/>
                <a:gd name="T20" fmla="*/ 80 w 215"/>
                <a:gd name="T21" fmla="*/ 61 h 131"/>
                <a:gd name="T22" fmla="*/ 73 w 215"/>
                <a:gd name="T23" fmla="*/ 63 h 131"/>
                <a:gd name="T24" fmla="*/ 87 w 215"/>
                <a:gd name="T25" fmla="*/ 86 h 131"/>
                <a:gd name="T26" fmla="*/ 111 w 215"/>
                <a:gd name="T27" fmla="*/ 86 h 131"/>
                <a:gd name="T28" fmla="*/ 106 w 215"/>
                <a:gd name="T29" fmla="*/ 94 h 131"/>
                <a:gd name="T30" fmla="*/ 89 w 215"/>
                <a:gd name="T31" fmla="*/ 101 h 131"/>
                <a:gd name="T32" fmla="*/ 87 w 215"/>
                <a:gd name="T33" fmla="*/ 108 h 131"/>
                <a:gd name="T34" fmla="*/ 113 w 215"/>
                <a:gd name="T35" fmla="*/ 94 h 131"/>
                <a:gd name="T36" fmla="*/ 79 w 215"/>
                <a:gd name="T37" fmla="*/ 99 h 131"/>
                <a:gd name="T38" fmla="*/ 7 w 215"/>
                <a:gd name="T39" fmla="*/ 87 h 131"/>
                <a:gd name="T40" fmla="*/ 62 w 215"/>
                <a:gd name="T41" fmla="*/ 54 h 131"/>
                <a:gd name="T42" fmla="*/ 44 w 215"/>
                <a:gd name="T43" fmla="*/ 43 h 131"/>
                <a:gd name="T44" fmla="*/ 44 w 215"/>
                <a:gd name="T45" fmla="*/ 131 h 131"/>
                <a:gd name="T46" fmla="*/ 79 w 215"/>
                <a:gd name="T47" fmla="*/ 99 h 131"/>
                <a:gd name="T48" fmla="*/ 171 w 215"/>
                <a:gd name="T49" fmla="*/ 90 h 131"/>
                <a:gd name="T50" fmla="*/ 145 w 215"/>
                <a:gd name="T51" fmla="*/ 33 h 131"/>
                <a:gd name="T52" fmla="*/ 99 w 215"/>
                <a:gd name="T53" fmla="*/ 96 h 131"/>
                <a:gd name="T54" fmla="*/ 98 w 215"/>
                <a:gd name="T55" fmla="*/ 97 h 131"/>
                <a:gd name="T56" fmla="*/ 96 w 215"/>
                <a:gd name="T57" fmla="*/ 98 h 131"/>
                <a:gd name="T58" fmla="*/ 96 w 215"/>
                <a:gd name="T59" fmla="*/ 98 h 131"/>
                <a:gd name="T60" fmla="*/ 96 w 215"/>
                <a:gd name="T61" fmla="*/ 98 h 131"/>
                <a:gd name="T62" fmla="*/ 44 w 215"/>
                <a:gd name="T63" fmla="*/ 90 h 131"/>
                <a:gd name="T64" fmla="*/ 41 w 215"/>
                <a:gd name="T65" fmla="*/ 85 h 131"/>
                <a:gd name="T66" fmla="*/ 71 w 215"/>
                <a:gd name="T67" fmla="*/ 17 h 131"/>
                <a:gd name="T68" fmla="*/ 77 w 215"/>
                <a:gd name="T69" fmla="*/ 15 h 131"/>
                <a:gd name="T70" fmla="*/ 140 w 215"/>
                <a:gd name="T71" fmla="*/ 20 h 131"/>
                <a:gd name="T72" fmla="*/ 136 w 215"/>
                <a:gd name="T73" fmla="*/ 8 h 131"/>
                <a:gd name="T74" fmla="*/ 156 w 215"/>
                <a:gd name="T75" fmla="*/ 0 h 131"/>
                <a:gd name="T76" fmla="*/ 158 w 215"/>
                <a:gd name="T77" fmla="*/ 7 h 131"/>
                <a:gd name="T78" fmla="*/ 174 w 215"/>
                <a:gd name="T79" fmla="*/ 86 h 131"/>
                <a:gd name="T80" fmla="*/ 92 w 215"/>
                <a:gd name="T81" fmla="*/ 90 h 131"/>
                <a:gd name="T82" fmla="*/ 51 w 215"/>
                <a:gd name="T83" fmla="*/ 84 h 131"/>
                <a:gd name="T84" fmla="*/ 141 w 215"/>
                <a:gd name="T85" fmla="*/ 27 h 131"/>
                <a:gd name="T86" fmla="*/ 98 w 215"/>
                <a:gd name="T87" fmla="*/ 8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5" h="131">
                  <a:moveTo>
                    <a:pt x="57" y="7"/>
                  </a:moveTo>
                  <a:cubicBezTo>
                    <a:pt x="57" y="7"/>
                    <a:pt x="65" y="9"/>
                    <a:pt x="70" y="9"/>
                  </a:cubicBezTo>
                  <a:cubicBezTo>
                    <a:pt x="75" y="9"/>
                    <a:pt x="85" y="8"/>
                    <a:pt x="86" y="11"/>
                  </a:cubicBezTo>
                  <a:cubicBezTo>
                    <a:pt x="87" y="12"/>
                    <a:pt x="87" y="13"/>
                    <a:pt x="85" y="13"/>
                  </a:cubicBezTo>
                  <a:cubicBezTo>
                    <a:pt x="84" y="13"/>
                    <a:pt x="80" y="13"/>
                    <a:pt x="79" y="13"/>
                  </a:cubicBezTo>
                  <a:cubicBezTo>
                    <a:pt x="77" y="12"/>
                    <a:pt x="72" y="12"/>
                    <a:pt x="70" y="13"/>
                  </a:cubicBezTo>
                  <a:cubicBezTo>
                    <a:pt x="68" y="15"/>
                    <a:pt x="59" y="14"/>
                    <a:pt x="57" y="11"/>
                  </a:cubicBezTo>
                  <a:cubicBezTo>
                    <a:pt x="55" y="9"/>
                    <a:pt x="57" y="7"/>
                    <a:pt x="57" y="7"/>
                  </a:cubicBezTo>
                  <a:close/>
                  <a:moveTo>
                    <a:pt x="171" y="43"/>
                  </a:moveTo>
                  <a:cubicBezTo>
                    <a:pt x="167" y="43"/>
                    <a:pt x="164" y="43"/>
                    <a:pt x="161" y="44"/>
                  </a:cubicBezTo>
                  <a:cubicBezTo>
                    <a:pt x="163" y="50"/>
                    <a:pt x="163" y="50"/>
                    <a:pt x="163" y="50"/>
                  </a:cubicBezTo>
                  <a:cubicBezTo>
                    <a:pt x="166" y="50"/>
                    <a:pt x="168" y="50"/>
                    <a:pt x="171" y="50"/>
                  </a:cubicBezTo>
                  <a:cubicBezTo>
                    <a:pt x="191" y="50"/>
                    <a:pt x="208" y="66"/>
                    <a:pt x="208" y="87"/>
                  </a:cubicBezTo>
                  <a:cubicBezTo>
                    <a:pt x="208" y="107"/>
                    <a:pt x="191" y="124"/>
                    <a:pt x="171" y="124"/>
                  </a:cubicBezTo>
                  <a:cubicBezTo>
                    <a:pt x="150" y="124"/>
                    <a:pt x="134" y="107"/>
                    <a:pt x="134" y="87"/>
                  </a:cubicBezTo>
                  <a:cubicBezTo>
                    <a:pt x="134" y="74"/>
                    <a:pt x="140" y="62"/>
                    <a:pt x="151" y="56"/>
                  </a:cubicBezTo>
                  <a:cubicBezTo>
                    <a:pt x="148" y="49"/>
                    <a:pt x="148" y="49"/>
                    <a:pt x="148" y="49"/>
                  </a:cubicBezTo>
                  <a:cubicBezTo>
                    <a:pt x="135" y="57"/>
                    <a:pt x="127" y="71"/>
                    <a:pt x="127" y="87"/>
                  </a:cubicBezTo>
                  <a:cubicBezTo>
                    <a:pt x="127" y="111"/>
                    <a:pt x="146" y="131"/>
                    <a:pt x="171" y="131"/>
                  </a:cubicBezTo>
                  <a:cubicBezTo>
                    <a:pt x="195" y="131"/>
                    <a:pt x="215" y="111"/>
                    <a:pt x="215" y="87"/>
                  </a:cubicBezTo>
                  <a:cubicBezTo>
                    <a:pt x="215" y="63"/>
                    <a:pt x="195" y="43"/>
                    <a:pt x="171" y="43"/>
                  </a:cubicBezTo>
                  <a:close/>
                  <a:moveTo>
                    <a:pt x="80" y="61"/>
                  </a:moveTo>
                  <a:cubicBezTo>
                    <a:pt x="79" y="60"/>
                    <a:pt x="78" y="59"/>
                    <a:pt x="77" y="58"/>
                  </a:cubicBezTo>
                  <a:cubicBezTo>
                    <a:pt x="73" y="63"/>
                    <a:pt x="73" y="63"/>
                    <a:pt x="73" y="63"/>
                  </a:cubicBezTo>
                  <a:cubicBezTo>
                    <a:pt x="78" y="69"/>
                    <a:pt x="81" y="77"/>
                    <a:pt x="81" y="85"/>
                  </a:cubicBezTo>
                  <a:cubicBezTo>
                    <a:pt x="87" y="86"/>
                    <a:pt x="87" y="86"/>
                    <a:pt x="87" y="86"/>
                  </a:cubicBezTo>
                  <a:lnTo>
                    <a:pt x="80" y="61"/>
                  </a:lnTo>
                  <a:close/>
                  <a:moveTo>
                    <a:pt x="111" y="86"/>
                  </a:moveTo>
                  <a:cubicBezTo>
                    <a:pt x="106" y="93"/>
                    <a:pt x="106" y="93"/>
                    <a:pt x="106" y="93"/>
                  </a:cubicBezTo>
                  <a:cubicBezTo>
                    <a:pt x="106" y="93"/>
                    <a:pt x="106" y="94"/>
                    <a:pt x="106" y="94"/>
                  </a:cubicBezTo>
                  <a:cubicBezTo>
                    <a:pt x="106" y="99"/>
                    <a:pt x="102" y="104"/>
                    <a:pt x="96" y="104"/>
                  </a:cubicBezTo>
                  <a:cubicBezTo>
                    <a:pt x="94" y="104"/>
                    <a:pt x="91" y="103"/>
                    <a:pt x="89" y="101"/>
                  </a:cubicBezTo>
                  <a:cubicBezTo>
                    <a:pt x="89" y="101"/>
                    <a:pt x="89" y="101"/>
                    <a:pt x="89" y="101"/>
                  </a:cubicBezTo>
                  <a:cubicBezTo>
                    <a:pt x="89" y="103"/>
                    <a:pt x="88" y="105"/>
                    <a:pt x="87" y="108"/>
                  </a:cubicBezTo>
                  <a:cubicBezTo>
                    <a:pt x="89" y="109"/>
                    <a:pt x="93" y="111"/>
                    <a:pt x="96" y="111"/>
                  </a:cubicBezTo>
                  <a:cubicBezTo>
                    <a:pt x="105" y="111"/>
                    <a:pt x="113" y="103"/>
                    <a:pt x="113" y="94"/>
                  </a:cubicBezTo>
                  <a:cubicBezTo>
                    <a:pt x="113" y="91"/>
                    <a:pt x="112" y="89"/>
                    <a:pt x="111" y="86"/>
                  </a:cubicBezTo>
                  <a:close/>
                  <a:moveTo>
                    <a:pt x="79" y="99"/>
                  </a:moveTo>
                  <a:cubicBezTo>
                    <a:pt x="74" y="113"/>
                    <a:pt x="60" y="124"/>
                    <a:pt x="44" y="124"/>
                  </a:cubicBezTo>
                  <a:cubicBezTo>
                    <a:pt x="23" y="124"/>
                    <a:pt x="7" y="107"/>
                    <a:pt x="7" y="87"/>
                  </a:cubicBezTo>
                  <a:cubicBezTo>
                    <a:pt x="7" y="66"/>
                    <a:pt x="23" y="50"/>
                    <a:pt x="44" y="50"/>
                  </a:cubicBezTo>
                  <a:cubicBezTo>
                    <a:pt x="51" y="50"/>
                    <a:pt x="57" y="51"/>
                    <a:pt x="62" y="54"/>
                  </a:cubicBezTo>
                  <a:cubicBezTo>
                    <a:pt x="66" y="49"/>
                    <a:pt x="66" y="49"/>
                    <a:pt x="66" y="49"/>
                  </a:cubicBezTo>
                  <a:cubicBezTo>
                    <a:pt x="60" y="45"/>
                    <a:pt x="52" y="43"/>
                    <a:pt x="44" y="43"/>
                  </a:cubicBezTo>
                  <a:cubicBezTo>
                    <a:pt x="20" y="43"/>
                    <a:pt x="0" y="63"/>
                    <a:pt x="0" y="87"/>
                  </a:cubicBezTo>
                  <a:cubicBezTo>
                    <a:pt x="0" y="111"/>
                    <a:pt x="20" y="131"/>
                    <a:pt x="44" y="131"/>
                  </a:cubicBezTo>
                  <a:cubicBezTo>
                    <a:pt x="64" y="131"/>
                    <a:pt x="81" y="118"/>
                    <a:pt x="86" y="100"/>
                  </a:cubicBezTo>
                  <a:lnTo>
                    <a:pt x="79" y="99"/>
                  </a:lnTo>
                  <a:close/>
                  <a:moveTo>
                    <a:pt x="172" y="90"/>
                  </a:moveTo>
                  <a:cubicBezTo>
                    <a:pt x="172" y="90"/>
                    <a:pt x="171" y="90"/>
                    <a:pt x="171" y="90"/>
                  </a:cubicBezTo>
                  <a:cubicBezTo>
                    <a:pt x="169" y="90"/>
                    <a:pt x="168" y="90"/>
                    <a:pt x="168" y="88"/>
                  </a:cubicBezTo>
                  <a:cubicBezTo>
                    <a:pt x="145" y="33"/>
                    <a:pt x="145" y="33"/>
                    <a:pt x="145" y="33"/>
                  </a:cubicBezTo>
                  <a:cubicBezTo>
                    <a:pt x="99" y="96"/>
                    <a:pt x="99" y="96"/>
                    <a:pt x="99" y="96"/>
                  </a:cubicBezTo>
                  <a:cubicBezTo>
                    <a:pt x="99" y="96"/>
                    <a:pt x="99" y="96"/>
                    <a:pt x="99" y="96"/>
                  </a:cubicBezTo>
                  <a:cubicBezTo>
                    <a:pt x="99" y="97"/>
                    <a:pt x="98" y="97"/>
                    <a:pt x="98" y="97"/>
                  </a:cubicBezTo>
                  <a:cubicBezTo>
                    <a:pt x="98" y="97"/>
                    <a:pt x="98" y="97"/>
                    <a:pt x="98" y="97"/>
                  </a:cubicBezTo>
                  <a:cubicBezTo>
                    <a:pt x="98" y="97"/>
                    <a:pt x="97" y="98"/>
                    <a:pt x="97" y="98"/>
                  </a:cubicBezTo>
                  <a:cubicBezTo>
                    <a:pt x="97" y="98"/>
                    <a:pt x="97" y="98"/>
                    <a:pt x="96" y="98"/>
                  </a:cubicBezTo>
                  <a:cubicBezTo>
                    <a:pt x="96" y="98"/>
                    <a:pt x="96" y="98"/>
                    <a:pt x="96" y="98"/>
                  </a:cubicBezTo>
                  <a:cubicBezTo>
                    <a:pt x="96" y="98"/>
                    <a:pt x="96" y="98"/>
                    <a:pt x="96" y="98"/>
                  </a:cubicBezTo>
                  <a:cubicBezTo>
                    <a:pt x="96" y="98"/>
                    <a:pt x="96" y="98"/>
                    <a:pt x="96" y="98"/>
                  </a:cubicBezTo>
                  <a:cubicBezTo>
                    <a:pt x="96" y="98"/>
                    <a:pt x="96" y="98"/>
                    <a:pt x="96" y="98"/>
                  </a:cubicBezTo>
                  <a:cubicBezTo>
                    <a:pt x="96" y="98"/>
                    <a:pt x="96" y="98"/>
                    <a:pt x="96" y="98"/>
                  </a:cubicBezTo>
                  <a:cubicBezTo>
                    <a:pt x="44" y="90"/>
                    <a:pt x="44" y="90"/>
                    <a:pt x="44" y="90"/>
                  </a:cubicBezTo>
                  <a:cubicBezTo>
                    <a:pt x="42" y="90"/>
                    <a:pt x="41" y="89"/>
                    <a:pt x="41" y="88"/>
                  </a:cubicBezTo>
                  <a:cubicBezTo>
                    <a:pt x="40" y="87"/>
                    <a:pt x="41" y="86"/>
                    <a:pt x="41" y="85"/>
                  </a:cubicBezTo>
                  <a:cubicBezTo>
                    <a:pt x="78" y="41"/>
                    <a:pt x="78" y="41"/>
                    <a:pt x="78" y="41"/>
                  </a:cubicBezTo>
                  <a:cubicBezTo>
                    <a:pt x="71" y="17"/>
                    <a:pt x="71" y="17"/>
                    <a:pt x="71" y="17"/>
                  </a:cubicBezTo>
                  <a:cubicBezTo>
                    <a:pt x="71" y="17"/>
                    <a:pt x="71" y="17"/>
                    <a:pt x="71" y="17"/>
                  </a:cubicBezTo>
                  <a:cubicBezTo>
                    <a:pt x="73" y="16"/>
                    <a:pt x="75" y="15"/>
                    <a:pt x="77" y="15"/>
                  </a:cubicBezTo>
                  <a:cubicBezTo>
                    <a:pt x="84" y="37"/>
                    <a:pt x="84" y="37"/>
                    <a:pt x="84" y="37"/>
                  </a:cubicBezTo>
                  <a:cubicBezTo>
                    <a:pt x="140" y="20"/>
                    <a:pt x="140" y="20"/>
                    <a:pt x="140" y="20"/>
                  </a:cubicBezTo>
                  <a:cubicBezTo>
                    <a:pt x="136" y="11"/>
                    <a:pt x="136" y="11"/>
                    <a:pt x="136" y="11"/>
                  </a:cubicBezTo>
                  <a:cubicBezTo>
                    <a:pt x="136" y="10"/>
                    <a:pt x="136" y="9"/>
                    <a:pt x="136" y="8"/>
                  </a:cubicBezTo>
                  <a:cubicBezTo>
                    <a:pt x="137" y="7"/>
                    <a:pt x="137" y="6"/>
                    <a:pt x="138" y="6"/>
                  </a:cubicBezTo>
                  <a:cubicBezTo>
                    <a:pt x="156" y="0"/>
                    <a:pt x="156" y="0"/>
                    <a:pt x="156" y="0"/>
                  </a:cubicBezTo>
                  <a:cubicBezTo>
                    <a:pt x="158" y="0"/>
                    <a:pt x="160" y="1"/>
                    <a:pt x="160" y="3"/>
                  </a:cubicBezTo>
                  <a:cubicBezTo>
                    <a:pt x="161" y="5"/>
                    <a:pt x="160" y="6"/>
                    <a:pt x="158" y="7"/>
                  </a:cubicBezTo>
                  <a:cubicBezTo>
                    <a:pt x="144" y="12"/>
                    <a:pt x="144" y="12"/>
                    <a:pt x="144" y="12"/>
                  </a:cubicBezTo>
                  <a:cubicBezTo>
                    <a:pt x="174" y="86"/>
                    <a:pt x="174" y="86"/>
                    <a:pt x="174" y="86"/>
                  </a:cubicBezTo>
                  <a:cubicBezTo>
                    <a:pt x="175" y="87"/>
                    <a:pt x="174" y="89"/>
                    <a:pt x="172" y="90"/>
                  </a:cubicBezTo>
                  <a:close/>
                  <a:moveTo>
                    <a:pt x="92" y="90"/>
                  </a:moveTo>
                  <a:cubicBezTo>
                    <a:pt x="80" y="49"/>
                    <a:pt x="80" y="49"/>
                    <a:pt x="80" y="49"/>
                  </a:cubicBezTo>
                  <a:cubicBezTo>
                    <a:pt x="51" y="84"/>
                    <a:pt x="51" y="84"/>
                    <a:pt x="51" y="84"/>
                  </a:cubicBezTo>
                  <a:lnTo>
                    <a:pt x="92" y="90"/>
                  </a:lnTo>
                  <a:close/>
                  <a:moveTo>
                    <a:pt x="141" y="27"/>
                  </a:moveTo>
                  <a:cubicBezTo>
                    <a:pt x="86" y="44"/>
                    <a:pt x="86" y="44"/>
                    <a:pt x="86" y="44"/>
                  </a:cubicBezTo>
                  <a:cubicBezTo>
                    <a:pt x="98" y="86"/>
                    <a:pt x="98" y="86"/>
                    <a:pt x="98" y="86"/>
                  </a:cubicBezTo>
                  <a:lnTo>
                    <a:pt x="141" y="27"/>
                  </a:ln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7" name="Freeform 212">
              <a:extLst>
                <a:ext uri="{FF2B5EF4-FFF2-40B4-BE49-F238E27FC236}">
                  <a16:creationId xmlns:a16="http://schemas.microsoft.com/office/drawing/2014/main" id="{ABF3C232-3C95-4920-9DBB-99B412D9126C}"/>
                </a:ext>
              </a:extLst>
            </p:cNvPr>
            <p:cNvSpPr>
              <a:spLocks noEditPoints="1"/>
            </p:cNvSpPr>
            <p:nvPr/>
          </p:nvSpPr>
          <p:spPr bwMode="auto">
            <a:xfrm>
              <a:off x="2989263" y="4576763"/>
              <a:ext cx="1654175" cy="2281237"/>
            </a:xfrm>
            <a:custGeom>
              <a:avLst/>
              <a:gdLst>
                <a:gd name="T0" fmla="*/ 294 w 435"/>
                <a:gd name="T1" fmla="*/ 259 h 599"/>
                <a:gd name="T2" fmla="*/ 353 w 435"/>
                <a:gd name="T3" fmla="*/ 230 h 599"/>
                <a:gd name="T4" fmla="*/ 376 w 435"/>
                <a:gd name="T5" fmla="*/ 230 h 599"/>
                <a:gd name="T6" fmla="*/ 376 w 435"/>
                <a:gd name="T7" fmla="*/ 111 h 599"/>
                <a:gd name="T8" fmla="*/ 335 w 435"/>
                <a:gd name="T9" fmla="*/ 84 h 599"/>
                <a:gd name="T10" fmla="*/ 253 w 435"/>
                <a:gd name="T11" fmla="*/ 0 h 599"/>
                <a:gd name="T12" fmla="*/ 159 w 435"/>
                <a:gd name="T13" fmla="*/ 60 h 599"/>
                <a:gd name="T14" fmla="*/ 72 w 435"/>
                <a:gd name="T15" fmla="*/ 94 h 599"/>
                <a:gd name="T16" fmla="*/ 0 w 435"/>
                <a:gd name="T17" fmla="*/ 164 h 599"/>
                <a:gd name="T18" fmla="*/ 95 w 435"/>
                <a:gd name="T19" fmla="*/ 229 h 599"/>
                <a:gd name="T20" fmla="*/ 188 w 435"/>
                <a:gd name="T21" fmla="*/ 252 h 599"/>
                <a:gd name="T22" fmla="*/ 226 w 435"/>
                <a:gd name="T23" fmla="*/ 386 h 599"/>
                <a:gd name="T24" fmla="*/ 207 w 435"/>
                <a:gd name="T25" fmla="*/ 464 h 599"/>
                <a:gd name="T26" fmla="*/ 181 w 435"/>
                <a:gd name="T27" fmla="*/ 405 h 599"/>
                <a:gd name="T28" fmla="*/ 221 w 435"/>
                <a:gd name="T29" fmla="*/ 381 h 599"/>
                <a:gd name="T30" fmla="*/ 194 w 435"/>
                <a:gd name="T31" fmla="*/ 351 h 599"/>
                <a:gd name="T32" fmla="*/ 160 w 435"/>
                <a:gd name="T33" fmla="*/ 335 h 599"/>
                <a:gd name="T34" fmla="*/ 124 w 435"/>
                <a:gd name="T35" fmla="*/ 309 h 599"/>
                <a:gd name="T36" fmla="*/ 89 w 435"/>
                <a:gd name="T37" fmla="*/ 340 h 599"/>
                <a:gd name="T38" fmla="*/ 72 w 435"/>
                <a:gd name="T39" fmla="*/ 350 h 599"/>
                <a:gd name="T40" fmla="*/ 69 w 435"/>
                <a:gd name="T41" fmla="*/ 398 h 599"/>
                <a:gd name="T42" fmla="*/ 78 w 435"/>
                <a:gd name="T43" fmla="*/ 398 h 599"/>
                <a:gd name="T44" fmla="*/ 101 w 435"/>
                <a:gd name="T45" fmla="*/ 411 h 599"/>
                <a:gd name="T46" fmla="*/ 138 w 435"/>
                <a:gd name="T47" fmla="*/ 408 h 599"/>
                <a:gd name="T48" fmla="*/ 159 w 435"/>
                <a:gd name="T49" fmla="*/ 415 h 599"/>
                <a:gd name="T50" fmla="*/ 203 w 435"/>
                <a:gd name="T51" fmla="*/ 477 h 599"/>
                <a:gd name="T52" fmla="*/ 204 w 435"/>
                <a:gd name="T53" fmla="*/ 599 h 599"/>
                <a:gd name="T54" fmla="*/ 244 w 435"/>
                <a:gd name="T55" fmla="*/ 465 h 599"/>
                <a:gd name="T56" fmla="*/ 351 w 435"/>
                <a:gd name="T57" fmla="*/ 378 h 599"/>
                <a:gd name="T58" fmla="*/ 374 w 435"/>
                <a:gd name="T59" fmla="*/ 370 h 599"/>
                <a:gd name="T60" fmla="*/ 403 w 435"/>
                <a:gd name="T61" fmla="*/ 350 h 599"/>
                <a:gd name="T62" fmla="*/ 381 w 435"/>
                <a:gd name="T63" fmla="*/ 329 h 599"/>
                <a:gd name="T64" fmla="*/ 355 w 435"/>
                <a:gd name="T65" fmla="*/ 319 h 599"/>
                <a:gd name="T66" fmla="*/ 327 w 435"/>
                <a:gd name="T67" fmla="*/ 301 h 599"/>
                <a:gd name="T68" fmla="*/ 303 w 435"/>
                <a:gd name="T69" fmla="*/ 326 h 599"/>
                <a:gd name="T70" fmla="*/ 290 w 435"/>
                <a:gd name="T71" fmla="*/ 334 h 599"/>
                <a:gd name="T72" fmla="*/ 290 w 435"/>
                <a:gd name="T73" fmla="*/ 370 h 599"/>
                <a:gd name="T74" fmla="*/ 297 w 435"/>
                <a:gd name="T75" fmla="*/ 370 h 599"/>
                <a:gd name="T76" fmla="*/ 315 w 435"/>
                <a:gd name="T77" fmla="*/ 378 h 599"/>
                <a:gd name="T78" fmla="*/ 309 w 435"/>
                <a:gd name="T79" fmla="*/ 409 h 599"/>
                <a:gd name="T80" fmla="*/ 246 w 435"/>
                <a:gd name="T81" fmla="*/ 443 h 599"/>
                <a:gd name="T82" fmla="*/ 250 w 435"/>
                <a:gd name="T83" fmla="*/ 297 h 599"/>
                <a:gd name="T84" fmla="*/ 326 w 435"/>
                <a:gd name="T85" fmla="*/ 381 h 599"/>
                <a:gd name="T86" fmla="*/ 349 w 435"/>
                <a:gd name="T87" fmla="*/ 378 h 599"/>
                <a:gd name="T88" fmla="*/ 319 w 435"/>
                <a:gd name="T89" fmla="*/ 380 h 599"/>
                <a:gd name="T90" fmla="*/ 192 w 435"/>
                <a:gd name="T91" fmla="*/ 250 h 599"/>
                <a:gd name="T92" fmla="*/ 232 w 435"/>
                <a:gd name="T93" fmla="*/ 263 h 599"/>
                <a:gd name="T94" fmla="*/ 192 w 435"/>
                <a:gd name="T95" fmla="*/ 250 h 599"/>
                <a:gd name="T96" fmla="*/ 247 w 435"/>
                <a:gd name="T97" fmla="*/ 282 h 599"/>
                <a:gd name="T98" fmla="*/ 257 w 435"/>
                <a:gd name="T99" fmla="*/ 267 h 599"/>
                <a:gd name="T100" fmla="*/ 248 w 435"/>
                <a:gd name="T101" fmla="*/ 28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599">
                  <a:moveTo>
                    <a:pt x="273" y="266"/>
                  </a:moveTo>
                  <a:cubicBezTo>
                    <a:pt x="281" y="264"/>
                    <a:pt x="288" y="262"/>
                    <a:pt x="294" y="259"/>
                  </a:cubicBezTo>
                  <a:cubicBezTo>
                    <a:pt x="296" y="259"/>
                    <a:pt x="299" y="259"/>
                    <a:pt x="302" y="259"/>
                  </a:cubicBezTo>
                  <a:cubicBezTo>
                    <a:pt x="323" y="259"/>
                    <a:pt x="342" y="247"/>
                    <a:pt x="353" y="230"/>
                  </a:cubicBezTo>
                  <a:cubicBezTo>
                    <a:pt x="356" y="230"/>
                    <a:pt x="360" y="230"/>
                    <a:pt x="364" y="229"/>
                  </a:cubicBezTo>
                  <a:cubicBezTo>
                    <a:pt x="367" y="230"/>
                    <a:pt x="372" y="230"/>
                    <a:pt x="376" y="230"/>
                  </a:cubicBezTo>
                  <a:cubicBezTo>
                    <a:pt x="408" y="230"/>
                    <a:pt x="435" y="203"/>
                    <a:pt x="435" y="171"/>
                  </a:cubicBezTo>
                  <a:cubicBezTo>
                    <a:pt x="435" y="138"/>
                    <a:pt x="408" y="111"/>
                    <a:pt x="376" y="111"/>
                  </a:cubicBezTo>
                  <a:cubicBezTo>
                    <a:pt x="373" y="111"/>
                    <a:pt x="371" y="111"/>
                    <a:pt x="368" y="112"/>
                  </a:cubicBezTo>
                  <a:cubicBezTo>
                    <a:pt x="361" y="99"/>
                    <a:pt x="349" y="89"/>
                    <a:pt x="335" y="84"/>
                  </a:cubicBezTo>
                  <a:cubicBezTo>
                    <a:pt x="332" y="69"/>
                    <a:pt x="323" y="55"/>
                    <a:pt x="311" y="47"/>
                  </a:cubicBezTo>
                  <a:cubicBezTo>
                    <a:pt x="305" y="20"/>
                    <a:pt x="281" y="0"/>
                    <a:pt x="253" y="0"/>
                  </a:cubicBezTo>
                  <a:cubicBezTo>
                    <a:pt x="225" y="0"/>
                    <a:pt x="202" y="19"/>
                    <a:pt x="196" y="45"/>
                  </a:cubicBezTo>
                  <a:cubicBezTo>
                    <a:pt x="181" y="46"/>
                    <a:pt x="169" y="51"/>
                    <a:pt x="159" y="60"/>
                  </a:cubicBezTo>
                  <a:cubicBezTo>
                    <a:pt x="150" y="55"/>
                    <a:pt x="140" y="52"/>
                    <a:pt x="129" y="52"/>
                  </a:cubicBezTo>
                  <a:cubicBezTo>
                    <a:pt x="102" y="52"/>
                    <a:pt x="79" y="70"/>
                    <a:pt x="72" y="94"/>
                  </a:cubicBezTo>
                  <a:cubicBezTo>
                    <a:pt x="71" y="94"/>
                    <a:pt x="71" y="94"/>
                    <a:pt x="70" y="94"/>
                  </a:cubicBezTo>
                  <a:cubicBezTo>
                    <a:pt x="31" y="94"/>
                    <a:pt x="0" y="126"/>
                    <a:pt x="0" y="164"/>
                  </a:cubicBezTo>
                  <a:cubicBezTo>
                    <a:pt x="0" y="202"/>
                    <a:pt x="31" y="234"/>
                    <a:pt x="70" y="234"/>
                  </a:cubicBezTo>
                  <a:cubicBezTo>
                    <a:pt x="79" y="234"/>
                    <a:pt x="87" y="232"/>
                    <a:pt x="95" y="229"/>
                  </a:cubicBezTo>
                  <a:cubicBezTo>
                    <a:pt x="109" y="247"/>
                    <a:pt x="131" y="259"/>
                    <a:pt x="156" y="259"/>
                  </a:cubicBezTo>
                  <a:cubicBezTo>
                    <a:pt x="168" y="259"/>
                    <a:pt x="178" y="257"/>
                    <a:pt x="188" y="252"/>
                  </a:cubicBezTo>
                  <a:cubicBezTo>
                    <a:pt x="204" y="291"/>
                    <a:pt x="217" y="330"/>
                    <a:pt x="226" y="371"/>
                  </a:cubicBezTo>
                  <a:cubicBezTo>
                    <a:pt x="227" y="376"/>
                    <a:pt x="227" y="381"/>
                    <a:pt x="226" y="386"/>
                  </a:cubicBezTo>
                  <a:cubicBezTo>
                    <a:pt x="223" y="402"/>
                    <a:pt x="216" y="441"/>
                    <a:pt x="212" y="463"/>
                  </a:cubicBezTo>
                  <a:cubicBezTo>
                    <a:pt x="211" y="465"/>
                    <a:pt x="209" y="466"/>
                    <a:pt x="207" y="464"/>
                  </a:cubicBezTo>
                  <a:cubicBezTo>
                    <a:pt x="194" y="448"/>
                    <a:pt x="181" y="430"/>
                    <a:pt x="167" y="414"/>
                  </a:cubicBezTo>
                  <a:cubicBezTo>
                    <a:pt x="172" y="412"/>
                    <a:pt x="177" y="409"/>
                    <a:pt x="181" y="405"/>
                  </a:cubicBezTo>
                  <a:cubicBezTo>
                    <a:pt x="184" y="406"/>
                    <a:pt x="188" y="407"/>
                    <a:pt x="191" y="407"/>
                  </a:cubicBezTo>
                  <a:cubicBezTo>
                    <a:pt x="206" y="408"/>
                    <a:pt x="220" y="397"/>
                    <a:pt x="221" y="381"/>
                  </a:cubicBezTo>
                  <a:cubicBezTo>
                    <a:pt x="222" y="366"/>
                    <a:pt x="210" y="353"/>
                    <a:pt x="195" y="352"/>
                  </a:cubicBezTo>
                  <a:cubicBezTo>
                    <a:pt x="194" y="351"/>
                    <a:pt x="194" y="351"/>
                    <a:pt x="194" y="351"/>
                  </a:cubicBezTo>
                  <a:cubicBezTo>
                    <a:pt x="192" y="341"/>
                    <a:pt x="183" y="334"/>
                    <a:pt x="172" y="333"/>
                  </a:cubicBezTo>
                  <a:cubicBezTo>
                    <a:pt x="168" y="333"/>
                    <a:pt x="164" y="334"/>
                    <a:pt x="160" y="335"/>
                  </a:cubicBezTo>
                  <a:cubicBezTo>
                    <a:pt x="156" y="332"/>
                    <a:pt x="151" y="329"/>
                    <a:pt x="146" y="329"/>
                  </a:cubicBezTo>
                  <a:cubicBezTo>
                    <a:pt x="144" y="318"/>
                    <a:pt x="135" y="310"/>
                    <a:pt x="124" y="309"/>
                  </a:cubicBezTo>
                  <a:cubicBezTo>
                    <a:pt x="113" y="308"/>
                    <a:pt x="103" y="316"/>
                    <a:pt x="100" y="326"/>
                  </a:cubicBezTo>
                  <a:cubicBezTo>
                    <a:pt x="95" y="329"/>
                    <a:pt x="91" y="334"/>
                    <a:pt x="89" y="340"/>
                  </a:cubicBezTo>
                  <a:cubicBezTo>
                    <a:pt x="83" y="342"/>
                    <a:pt x="78" y="345"/>
                    <a:pt x="75" y="350"/>
                  </a:cubicBezTo>
                  <a:cubicBezTo>
                    <a:pt x="74" y="350"/>
                    <a:pt x="73" y="350"/>
                    <a:pt x="72" y="350"/>
                  </a:cubicBezTo>
                  <a:cubicBezTo>
                    <a:pt x="59" y="349"/>
                    <a:pt x="48" y="359"/>
                    <a:pt x="47" y="372"/>
                  </a:cubicBezTo>
                  <a:cubicBezTo>
                    <a:pt x="46" y="385"/>
                    <a:pt x="56" y="397"/>
                    <a:pt x="69" y="398"/>
                  </a:cubicBezTo>
                  <a:cubicBezTo>
                    <a:pt x="71" y="398"/>
                    <a:pt x="72" y="398"/>
                    <a:pt x="74" y="397"/>
                  </a:cubicBezTo>
                  <a:cubicBezTo>
                    <a:pt x="75" y="398"/>
                    <a:pt x="77" y="398"/>
                    <a:pt x="78" y="398"/>
                  </a:cubicBezTo>
                  <a:cubicBezTo>
                    <a:pt x="82" y="405"/>
                    <a:pt x="89" y="411"/>
                    <a:pt x="98" y="411"/>
                  </a:cubicBezTo>
                  <a:cubicBezTo>
                    <a:pt x="99" y="411"/>
                    <a:pt x="100" y="411"/>
                    <a:pt x="101" y="411"/>
                  </a:cubicBezTo>
                  <a:cubicBezTo>
                    <a:pt x="105" y="414"/>
                    <a:pt x="110" y="415"/>
                    <a:pt x="115" y="416"/>
                  </a:cubicBezTo>
                  <a:cubicBezTo>
                    <a:pt x="124" y="416"/>
                    <a:pt x="132" y="413"/>
                    <a:pt x="138" y="408"/>
                  </a:cubicBezTo>
                  <a:cubicBezTo>
                    <a:pt x="143" y="412"/>
                    <a:pt x="149" y="415"/>
                    <a:pt x="156" y="415"/>
                  </a:cubicBezTo>
                  <a:cubicBezTo>
                    <a:pt x="157" y="415"/>
                    <a:pt x="158" y="415"/>
                    <a:pt x="159" y="415"/>
                  </a:cubicBezTo>
                  <a:cubicBezTo>
                    <a:pt x="159" y="415"/>
                    <a:pt x="159" y="415"/>
                    <a:pt x="159" y="415"/>
                  </a:cubicBezTo>
                  <a:cubicBezTo>
                    <a:pt x="174" y="436"/>
                    <a:pt x="189" y="457"/>
                    <a:pt x="203" y="477"/>
                  </a:cubicBezTo>
                  <a:cubicBezTo>
                    <a:pt x="206" y="481"/>
                    <a:pt x="207" y="486"/>
                    <a:pt x="206" y="491"/>
                  </a:cubicBezTo>
                  <a:cubicBezTo>
                    <a:pt x="200" y="527"/>
                    <a:pt x="198" y="563"/>
                    <a:pt x="204" y="599"/>
                  </a:cubicBezTo>
                  <a:cubicBezTo>
                    <a:pt x="250" y="599"/>
                    <a:pt x="250" y="599"/>
                    <a:pt x="250" y="599"/>
                  </a:cubicBezTo>
                  <a:cubicBezTo>
                    <a:pt x="236" y="555"/>
                    <a:pt x="239" y="510"/>
                    <a:pt x="244" y="465"/>
                  </a:cubicBezTo>
                  <a:cubicBezTo>
                    <a:pt x="244" y="463"/>
                    <a:pt x="245" y="461"/>
                    <a:pt x="247" y="460"/>
                  </a:cubicBezTo>
                  <a:cubicBezTo>
                    <a:pt x="281" y="432"/>
                    <a:pt x="321" y="411"/>
                    <a:pt x="351" y="378"/>
                  </a:cubicBezTo>
                  <a:cubicBezTo>
                    <a:pt x="352" y="378"/>
                    <a:pt x="354" y="379"/>
                    <a:pt x="356" y="379"/>
                  </a:cubicBezTo>
                  <a:cubicBezTo>
                    <a:pt x="363" y="379"/>
                    <a:pt x="370" y="375"/>
                    <a:pt x="374" y="370"/>
                  </a:cubicBezTo>
                  <a:cubicBezTo>
                    <a:pt x="377" y="370"/>
                    <a:pt x="379" y="371"/>
                    <a:pt x="382" y="371"/>
                  </a:cubicBezTo>
                  <a:cubicBezTo>
                    <a:pt x="393" y="371"/>
                    <a:pt x="403" y="362"/>
                    <a:pt x="403" y="350"/>
                  </a:cubicBezTo>
                  <a:cubicBezTo>
                    <a:pt x="403" y="339"/>
                    <a:pt x="393" y="329"/>
                    <a:pt x="382" y="329"/>
                  </a:cubicBezTo>
                  <a:cubicBezTo>
                    <a:pt x="382" y="329"/>
                    <a:pt x="381" y="329"/>
                    <a:pt x="381" y="329"/>
                  </a:cubicBezTo>
                  <a:cubicBezTo>
                    <a:pt x="379" y="322"/>
                    <a:pt x="372" y="317"/>
                    <a:pt x="364" y="317"/>
                  </a:cubicBezTo>
                  <a:cubicBezTo>
                    <a:pt x="361" y="317"/>
                    <a:pt x="358" y="318"/>
                    <a:pt x="355" y="319"/>
                  </a:cubicBezTo>
                  <a:cubicBezTo>
                    <a:pt x="352" y="316"/>
                    <a:pt x="348" y="315"/>
                    <a:pt x="344" y="315"/>
                  </a:cubicBezTo>
                  <a:cubicBezTo>
                    <a:pt x="342" y="307"/>
                    <a:pt x="335" y="301"/>
                    <a:pt x="327" y="301"/>
                  </a:cubicBezTo>
                  <a:cubicBezTo>
                    <a:pt x="318" y="301"/>
                    <a:pt x="311" y="307"/>
                    <a:pt x="310" y="315"/>
                  </a:cubicBezTo>
                  <a:cubicBezTo>
                    <a:pt x="306" y="318"/>
                    <a:pt x="303" y="322"/>
                    <a:pt x="303" y="326"/>
                  </a:cubicBezTo>
                  <a:cubicBezTo>
                    <a:pt x="298" y="328"/>
                    <a:pt x="295" y="331"/>
                    <a:pt x="293" y="335"/>
                  </a:cubicBezTo>
                  <a:cubicBezTo>
                    <a:pt x="292" y="334"/>
                    <a:pt x="291" y="334"/>
                    <a:pt x="290" y="334"/>
                  </a:cubicBezTo>
                  <a:cubicBezTo>
                    <a:pt x="281" y="334"/>
                    <a:pt x="273" y="342"/>
                    <a:pt x="273" y="352"/>
                  </a:cubicBezTo>
                  <a:cubicBezTo>
                    <a:pt x="273" y="362"/>
                    <a:pt x="281" y="370"/>
                    <a:pt x="290" y="370"/>
                  </a:cubicBezTo>
                  <a:cubicBezTo>
                    <a:pt x="292" y="370"/>
                    <a:pt x="293" y="370"/>
                    <a:pt x="294" y="370"/>
                  </a:cubicBezTo>
                  <a:cubicBezTo>
                    <a:pt x="295" y="370"/>
                    <a:pt x="296" y="370"/>
                    <a:pt x="297" y="370"/>
                  </a:cubicBezTo>
                  <a:cubicBezTo>
                    <a:pt x="300" y="375"/>
                    <a:pt x="306" y="379"/>
                    <a:pt x="312" y="379"/>
                  </a:cubicBezTo>
                  <a:cubicBezTo>
                    <a:pt x="313" y="379"/>
                    <a:pt x="314" y="379"/>
                    <a:pt x="315" y="378"/>
                  </a:cubicBezTo>
                  <a:cubicBezTo>
                    <a:pt x="315" y="379"/>
                    <a:pt x="316" y="379"/>
                    <a:pt x="316" y="379"/>
                  </a:cubicBezTo>
                  <a:cubicBezTo>
                    <a:pt x="316" y="390"/>
                    <a:pt x="314" y="400"/>
                    <a:pt x="309" y="409"/>
                  </a:cubicBezTo>
                  <a:cubicBezTo>
                    <a:pt x="290" y="423"/>
                    <a:pt x="270" y="434"/>
                    <a:pt x="250" y="445"/>
                  </a:cubicBezTo>
                  <a:cubicBezTo>
                    <a:pt x="248" y="446"/>
                    <a:pt x="246" y="445"/>
                    <a:pt x="246" y="443"/>
                  </a:cubicBezTo>
                  <a:cubicBezTo>
                    <a:pt x="251" y="399"/>
                    <a:pt x="249" y="318"/>
                    <a:pt x="249" y="302"/>
                  </a:cubicBezTo>
                  <a:cubicBezTo>
                    <a:pt x="249" y="300"/>
                    <a:pt x="249" y="298"/>
                    <a:pt x="250" y="297"/>
                  </a:cubicBezTo>
                  <a:cubicBezTo>
                    <a:pt x="256" y="283"/>
                    <a:pt x="264" y="273"/>
                    <a:pt x="273" y="266"/>
                  </a:cubicBezTo>
                  <a:close/>
                  <a:moveTo>
                    <a:pt x="326" y="381"/>
                  </a:moveTo>
                  <a:cubicBezTo>
                    <a:pt x="332" y="381"/>
                    <a:pt x="338" y="379"/>
                    <a:pt x="342" y="374"/>
                  </a:cubicBezTo>
                  <a:cubicBezTo>
                    <a:pt x="344" y="376"/>
                    <a:pt x="346" y="377"/>
                    <a:pt x="349" y="378"/>
                  </a:cubicBezTo>
                  <a:cubicBezTo>
                    <a:pt x="338" y="387"/>
                    <a:pt x="327" y="396"/>
                    <a:pt x="316" y="404"/>
                  </a:cubicBezTo>
                  <a:cubicBezTo>
                    <a:pt x="318" y="397"/>
                    <a:pt x="319" y="388"/>
                    <a:pt x="319" y="380"/>
                  </a:cubicBezTo>
                  <a:cubicBezTo>
                    <a:pt x="321" y="381"/>
                    <a:pt x="323" y="381"/>
                    <a:pt x="326" y="381"/>
                  </a:cubicBezTo>
                  <a:close/>
                  <a:moveTo>
                    <a:pt x="192" y="250"/>
                  </a:moveTo>
                  <a:cubicBezTo>
                    <a:pt x="196" y="249"/>
                    <a:pt x="199" y="247"/>
                    <a:pt x="202" y="245"/>
                  </a:cubicBezTo>
                  <a:cubicBezTo>
                    <a:pt x="210" y="253"/>
                    <a:pt x="221" y="260"/>
                    <a:pt x="232" y="263"/>
                  </a:cubicBezTo>
                  <a:cubicBezTo>
                    <a:pt x="232" y="287"/>
                    <a:pt x="232" y="311"/>
                    <a:pt x="231" y="334"/>
                  </a:cubicBezTo>
                  <a:cubicBezTo>
                    <a:pt x="220" y="305"/>
                    <a:pt x="207" y="277"/>
                    <a:pt x="192" y="250"/>
                  </a:cubicBezTo>
                  <a:close/>
                  <a:moveTo>
                    <a:pt x="248" y="282"/>
                  </a:moveTo>
                  <a:cubicBezTo>
                    <a:pt x="248" y="283"/>
                    <a:pt x="247" y="282"/>
                    <a:pt x="247" y="282"/>
                  </a:cubicBezTo>
                  <a:cubicBezTo>
                    <a:pt x="247" y="277"/>
                    <a:pt x="246" y="272"/>
                    <a:pt x="246" y="267"/>
                  </a:cubicBezTo>
                  <a:cubicBezTo>
                    <a:pt x="250" y="267"/>
                    <a:pt x="253" y="267"/>
                    <a:pt x="257" y="267"/>
                  </a:cubicBezTo>
                  <a:cubicBezTo>
                    <a:pt x="259" y="267"/>
                    <a:pt x="260" y="267"/>
                    <a:pt x="261" y="267"/>
                  </a:cubicBezTo>
                  <a:cubicBezTo>
                    <a:pt x="256" y="271"/>
                    <a:pt x="252" y="276"/>
                    <a:pt x="248" y="282"/>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sp>
        <p:nvSpPr>
          <p:cNvPr id="20" name="Freeform 306">
            <a:extLst>
              <a:ext uri="{FF2B5EF4-FFF2-40B4-BE49-F238E27FC236}">
                <a16:creationId xmlns:a16="http://schemas.microsoft.com/office/drawing/2014/main" id="{6300ADB0-7D0F-4DB2-87A3-BB3849A32D1F}"/>
              </a:ext>
            </a:extLst>
          </p:cNvPr>
          <p:cNvSpPr>
            <a:spLocks noEditPoints="1"/>
          </p:cNvSpPr>
          <p:nvPr/>
        </p:nvSpPr>
        <p:spPr bwMode="auto">
          <a:xfrm rot="18993770">
            <a:off x="8111910" y="4824769"/>
            <a:ext cx="499452" cy="479768"/>
          </a:xfrm>
          <a:custGeom>
            <a:avLst/>
            <a:gdLst>
              <a:gd name="T0" fmla="*/ 131 w 165"/>
              <a:gd name="T1" fmla="*/ 75 h 165"/>
              <a:gd name="T2" fmla="*/ 164 w 165"/>
              <a:gd name="T3" fmla="*/ 90 h 165"/>
              <a:gd name="T4" fmla="*/ 161 w 165"/>
              <a:gd name="T5" fmla="*/ 105 h 165"/>
              <a:gd name="T6" fmla="*/ 130 w 165"/>
              <a:gd name="T7" fmla="*/ 77 h 165"/>
              <a:gd name="T8" fmla="*/ 156 w 165"/>
              <a:gd name="T9" fmla="*/ 128 h 165"/>
              <a:gd name="T10" fmla="*/ 149 w 165"/>
              <a:gd name="T11" fmla="*/ 154 h 165"/>
              <a:gd name="T12" fmla="*/ 119 w 165"/>
              <a:gd name="T13" fmla="*/ 96 h 165"/>
              <a:gd name="T14" fmla="*/ 146 w 165"/>
              <a:gd name="T15" fmla="*/ 155 h 165"/>
              <a:gd name="T16" fmla="*/ 142 w 165"/>
              <a:gd name="T17" fmla="*/ 164 h 165"/>
              <a:gd name="T18" fmla="*/ 145 w 165"/>
              <a:gd name="T19" fmla="*/ 160 h 165"/>
              <a:gd name="T20" fmla="*/ 3 w 165"/>
              <a:gd name="T21" fmla="*/ 20 h 165"/>
              <a:gd name="T22" fmla="*/ 1 w 165"/>
              <a:gd name="T23" fmla="*/ 24 h 165"/>
              <a:gd name="T24" fmla="*/ 58 w 165"/>
              <a:gd name="T25" fmla="*/ 102 h 165"/>
              <a:gd name="T26" fmla="*/ 61 w 165"/>
              <a:gd name="T27" fmla="*/ 106 h 165"/>
              <a:gd name="T28" fmla="*/ 73 w 165"/>
              <a:gd name="T29" fmla="*/ 96 h 165"/>
              <a:gd name="T30" fmla="*/ 142 w 165"/>
              <a:gd name="T31" fmla="*/ 164 h 165"/>
              <a:gd name="T32" fmla="*/ 68 w 165"/>
              <a:gd name="T33" fmla="*/ 103 h 165"/>
              <a:gd name="T34" fmla="*/ 61 w 165"/>
              <a:gd name="T35" fmla="*/ 109 h 165"/>
              <a:gd name="T36" fmla="*/ 55 w 165"/>
              <a:gd name="T37" fmla="*/ 102 h 165"/>
              <a:gd name="T38" fmla="*/ 49 w 165"/>
              <a:gd name="T39" fmla="*/ 84 h 165"/>
              <a:gd name="T40" fmla="*/ 30 w 165"/>
              <a:gd name="T41" fmla="*/ 82 h 165"/>
              <a:gd name="T42" fmla="*/ 79 w 165"/>
              <a:gd name="T43" fmla="*/ 136 h 165"/>
              <a:gd name="T44" fmla="*/ 81 w 165"/>
              <a:gd name="T45" fmla="*/ 117 h 165"/>
              <a:gd name="T46" fmla="*/ 59 w 165"/>
              <a:gd name="T47" fmla="*/ 3 h 165"/>
              <a:gd name="T48" fmla="*/ 101 w 165"/>
              <a:gd name="T49" fmla="*/ 27 h 165"/>
              <a:gd name="T50" fmla="*/ 73 w 165"/>
              <a:gd name="T51" fmla="*/ 0 h 165"/>
              <a:gd name="T52" fmla="*/ 37 w 165"/>
              <a:gd name="T53" fmla="*/ 9 h 165"/>
              <a:gd name="T54" fmla="*/ 87 w 165"/>
              <a:gd name="T55" fmla="*/ 35 h 165"/>
              <a:gd name="T56" fmla="*/ 37 w 165"/>
              <a:gd name="T57" fmla="*/ 9 h 165"/>
              <a:gd name="T58" fmla="*/ 48 w 165"/>
              <a:gd name="T59" fmla="*/ 56 h 165"/>
              <a:gd name="T60" fmla="*/ 33 w 165"/>
              <a:gd name="T61" fmla="*/ 10 h 165"/>
              <a:gd name="T62" fmla="*/ 10 w 165"/>
              <a:gd name="T63" fmla="*/ 19 h 165"/>
              <a:gd name="T64" fmla="*/ 108 w 165"/>
              <a:gd name="T65" fmla="*/ 34 h 165"/>
              <a:gd name="T66" fmla="*/ 124 w 165"/>
              <a:gd name="T67" fmla="*/ 68 h 165"/>
              <a:gd name="T68" fmla="*/ 122 w 165"/>
              <a:gd name="T69" fmla="*/ 70 h 165"/>
              <a:gd name="T70" fmla="*/ 80 w 165"/>
              <a:gd name="T71" fmla="*/ 52 h 165"/>
              <a:gd name="T72" fmla="*/ 122 w 165"/>
              <a:gd name="T73" fmla="*/ 70 h 165"/>
              <a:gd name="T74" fmla="*/ 77 w 165"/>
              <a:gd name="T75" fmla="*/ 54 h 165"/>
              <a:gd name="T76" fmla="*/ 98 w 165"/>
              <a:gd name="T77" fmla="*/ 10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65">
                <a:moveTo>
                  <a:pt x="161" y="105"/>
                </a:moveTo>
                <a:cubicBezTo>
                  <a:pt x="131" y="75"/>
                  <a:pt x="131" y="75"/>
                  <a:pt x="131" y="75"/>
                </a:cubicBezTo>
                <a:cubicBezTo>
                  <a:pt x="133" y="71"/>
                  <a:pt x="135" y="67"/>
                  <a:pt x="138" y="63"/>
                </a:cubicBezTo>
                <a:cubicBezTo>
                  <a:pt x="164" y="90"/>
                  <a:pt x="164" y="90"/>
                  <a:pt x="164" y="90"/>
                </a:cubicBezTo>
                <a:cubicBezTo>
                  <a:pt x="164" y="90"/>
                  <a:pt x="165" y="91"/>
                  <a:pt x="165" y="92"/>
                </a:cubicBezTo>
                <a:cubicBezTo>
                  <a:pt x="163" y="96"/>
                  <a:pt x="162" y="101"/>
                  <a:pt x="161" y="105"/>
                </a:cubicBezTo>
                <a:close/>
                <a:moveTo>
                  <a:pt x="160" y="108"/>
                </a:moveTo>
                <a:cubicBezTo>
                  <a:pt x="150" y="98"/>
                  <a:pt x="140" y="88"/>
                  <a:pt x="130" y="77"/>
                </a:cubicBezTo>
                <a:cubicBezTo>
                  <a:pt x="127" y="82"/>
                  <a:pt x="124" y="87"/>
                  <a:pt x="121" y="93"/>
                </a:cubicBezTo>
                <a:cubicBezTo>
                  <a:pt x="133" y="105"/>
                  <a:pt x="144" y="116"/>
                  <a:pt x="156" y="128"/>
                </a:cubicBezTo>
                <a:cubicBezTo>
                  <a:pt x="158" y="121"/>
                  <a:pt x="159" y="114"/>
                  <a:pt x="160" y="108"/>
                </a:cubicBezTo>
                <a:close/>
                <a:moveTo>
                  <a:pt x="149" y="154"/>
                </a:moveTo>
                <a:cubicBezTo>
                  <a:pt x="151" y="146"/>
                  <a:pt x="153" y="138"/>
                  <a:pt x="155" y="132"/>
                </a:cubicBezTo>
                <a:cubicBezTo>
                  <a:pt x="119" y="96"/>
                  <a:pt x="119" y="96"/>
                  <a:pt x="119" y="96"/>
                </a:cubicBezTo>
                <a:cubicBezTo>
                  <a:pt x="116" y="102"/>
                  <a:pt x="112" y="109"/>
                  <a:pt x="108" y="117"/>
                </a:cubicBezTo>
                <a:cubicBezTo>
                  <a:pt x="146" y="155"/>
                  <a:pt x="146" y="155"/>
                  <a:pt x="146" y="155"/>
                </a:cubicBezTo>
                <a:cubicBezTo>
                  <a:pt x="147" y="156"/>
                  <a:pt x="149" y="155"/>
                  <a:pt x="149" y="154"/>
                </a:cubicBezTo>
                <a:close/>
                <a:moveTo>
                  <a:pt x="142" y="164"/>
                </a:moveTo>
                <a:cubicBezTo>
                  <a:pt x="145" y="161"/>
                  <a:pt x="145" y="161"/>
                  <a:pt x="145" y="161"/>
                </a:cubicBezTo>
                <a:cubicBezTo>
                  <a:pt x="145" y="161"/>
                  <a:pt x="145" y="160"/>
                  <a:pt x="145" y="160"/>
                </a:cubicBezTo>
                <a:cubicBezTo>
                  <a:pt x="5" y="20"/>
                  <a:pt x="5" y="20"/>
                  <a:pt x="5" y="20"/>
                </a:cubicBezTo>
                <a:cubicBezTo>
                  <a:pt x="4" y="19"/>
                  <a:pt x="4" y="19"/>
                  <a:pt x="3" y="20"/>
                </a:cubicBezTo>
                <a:cubicBezTo>
                  <a:pt x="1" y="22"/>
                  <a:pt x="1" y="22"/>
                  <a:pt x="1" y="22"/>
                </a:cubicBezTo>
                <a:cubicBezTo>
                  <a:pt x="0" y="23"/>
                  <a:pt x="0" y="24"/>
                  <a:pt x="1" y="24"/>
                </a:cubicBezTo>
                <a:cubicBezTo>
                  <a:pt x="68" y="92"/>
                  <a:pt x="68" y="92"/>
                  <a:pt x="68" y="92"/>
                </a:cubicBezTo>
                <a:cubicBezTo>
                  <a:pt x="58" y="102"/>
                  <a:pt x="58" y="102"/>
                  <a:pt x="58" y="102"/>
                </a:cubicBezTo>
                <a:cubicBezTo>
                  <a:pt x="58" y="102"/>
                  <a:pt x="58" y="103"/>
                  <a:pt x="58" y="104"/>
                </a:cubicBezTo>
                <a:cubicBezTo>
                  <a:pt x="61" y="106"/>
                  <a:pt x="61" y="106"/>
                  <a:pt x="61" y="106"/>
                </a:cubicBezTo>
                <a:cubicBezTo>
                  <a:pt x="61" y="107"/>
                  <a:pt x="62" y="107"/>
                  <a:pt x="62" y="106"/>
                </a:cubicBezTo>
                <a:cubicBezTo>
                  <a:pt x="73" y="96"/>
                  <a:pt x="73" y="96"/>
                  <a:pt x="73" y="96"/>
                </a:cubicBezTo>
                <a:cubicBezTo>
                  <a:pt x="140" y="164"/>
                  <a:pt x="140" y="164"/>
                  <a:pt x="140" y="164"/>
                </a:cubicBezTo>
                <a:cubicBezTo>
                  <a:pt x="141" y="165"/>
                  <a:pt x="141" y="165"/>
                  <a:pt x="142" y="164"/>
                </a:cubicBezTo>
                <a:close/>
                <a:moveTo>
                  <a:pt x="81" y="116"/>
                </a:moveTo>
                <a:cubicBezTo>
                  <a:pt x="68" y="103"/>
                  <a:pt x="68" y="103"/>
                  <a:pt x="68" y="103"/>
                </a:cubicBezTo>
                <a:cubicBezTo>
                  <a:pt x="62" y="109"/>
                  <a:pt x="62" y="109"/>
                  <a:pt x="62" y="109"/>
                </a:cubicBezTo>
                <a:cubicBezTo>
                  <a:pt x="62" y="110"/>
                  <a:pt x="61" y="110"/>
                  <a:pt x="61" y="109"/>
                </a:cubicBezTo>
                <a:cubicBezTo>
                  <a:pt x="55" y="104"/>
                  <a:pt x="55" y="104"/>
                  <a:pt x="55" y="104"/>
                </a:cubicBezTo>
                <a:cubicBezTo>
                  <a:pt x="55" y="103"/>
                  <a:pt x="55" y="102"/>
                  <a:pt x="55" y="102"/>
                </a:cubicBezTo>
                <a:cubicBezTo>
                  <a:pt x="61" y="96"/>
                  <a:pt x="61" y="96"/>
                  <a:pt x="61" y="96"/>
                </a:cubicBezTo>
                <a:cubicBezTo>
                  <a:pt x="49" y="84"/>
                  <a:pt x="49" y="84"/>
                  <a:pt x="49" y="84"/>
                </a:cubicBezTo>
                <a:cubicBezTo>
                  <a:pt x="49" y="83"/>
                  <a:pt x="48" y="83"/>
                  <a:pt x="48" y="83"/>
                </a:cubicBezTo>
                <a:cubicBezTo>
                  <a:pt x="30" y="82"/>
                  <a:pt x="30" y="82"/>
                  <a:pt x="30" y="82"/>
                </a:cubicBezTo>
                <a:cubicBezTo>
                  <a:pt x="29" y="82"/>
                  <a:pt x="28" y="84"/>
                  <a:pt x="29" y="85"/>
                </a:cubicBezTo>
                <a:cubicBezTo>
                  <a:pt x="79" y="136"/>
                  <a:pt x="79" y="136"/>
                  <a:pt x="79" y="136"/>
                </a:cubicBezTo>
                <a:cubicBezTo>
                  <a:pt x="80" y="137"/>
                  <a:pt x="82" y="136"/>
                  <a:pt x="82" y="134"/>
                </a:cubicBezTo>
                <a:cubicBezTo>
                  <a:pt x="81" y="117"/>
                  <a:pt x="81" y="117"/>
                  <a:pt x="81" y="117"/>
                </a:cubicBezTo>
                <a:cubicBezTo>
                  <a:pt x="81" y="116"/>
                  <a:pt x="81" y="116"/>
                  <a:pt x="81" y="116"/>
                </a:cubicBezTo>
                <a:close/>
                <a:moveTo>
                  <a:pt x="59" y="3"/>
                </a:moveTo>
                <a:cubicBezTo>
                  <a:pt x="89" y="34"/>
                  <a:pt x="89" y="34"/>
                  <a:pt x="89" y="34"/>
                </a:cubicBezTo>
                <a:cubicBezTo>
                  <a:pt x="94" y="31"/>
                  <a:pt x="98" y="29"/>
                  <a:pt x="101" y="27"/>
                </a:cubicBezTo>
                <a:cubicBezTo>
                  <a:pt x="75" y="1"/>
                  <a:pt x="75" y="1"/>
                  <a:pt x="75" y="1"/>
                </a:cubicBezTo>
                <a:cubicBezTo>
                  <a:pt x="75" y="0"/>
                  <a:pt x="74" y="0"/>
                  <a:pt x="73" y="0"/>
                </a:cubicBezTo>
                <a:cubicBezTo>
                  <a:pt x="69" y="1"/>
                  <a:pt x="64" y="2"/>
                  <a:pt x="59" y="3"/>
                </a:cubicBezTo>
                <a:close/>
                <a:moveTo>
                  <a:pt x="37" y="9"/>
                </a:moveTo>
                <a:cubicBezTo>
                  <a:pt x="49" y="20"/>
                  <a:pt x="60" y="32"/>
                  <a:pt x="72" y="43"/>
                </a:cubicBezTo>
                <a:cubicBezTo>
                  <a:pt x="77" y="40"/>
                  <a:pt x="82" y="38"/>
                  <a:pt x="87" y="35"/>
                </a:cubicBezTo>
                <a:cubicBezTo>
                  <a:pt x="77" y="25"/>
                  <a:pt x="67" y="14"/>
                  <a:pt x="56" y="4"/>
                </a:cubicBezTo>
                <a:cubicBezTo>
                  <a:pt x="50" y="5"/>
                  <a:pt x="44" y="7"/>
                  <a:pt x="37" y="9"/>
                </a:cubicBezTo>
                <a:close/>
                <a:moveTo>
                  <a:pt x="10" y="19"/>
                </a:moveTo>
                <a:cubicBezTo>
                  <a:pt x="48" y="56"/>
                  <a:pt x="48" y="56"/>
                  <a:pt x="48" y="56"/>
                </a:cubicBezTo>
                <a:cubicBezTo>
                  <a:pt x="55" y="52"/>
                  <a:pt x="62" y="49"/>
                  <a:pt x="68" y="45"/>
                </a:cubicBezTo>
                <a:cubicBezTo>
                  <a:pt x="33" y="10"/>
                  <a:pt x="33" y="10"/>
                  <a:pt x="33" y="10"/>
                </a:cubicBezTo>
                <a:cubicBezTo>
                  <a:pt x="26" y="11"/>
                  <a:pt x="19" y="13"/>
                  <a:pt x="11" y="15"/>
                </a:cubicBezTo>
                <a:cubicBezTo>
                  <a:pt x="9" y="15"/>
                  <a:pt x="9" y="17"/>
                  <a:pt x="10" y="19"/>
                </a:cubicBezTo>
                <a:close/>
                <a:moveTo>
                  <a:pt x="131" y="56"/>
                </a:moveTo>
                <a:cubicBezTo>
                  <a:pt x="127" y="53"/>
                  <a:pt x="112" y="38"/>
                  <a:pt x="108" y="34"/>
                </a:cubicBezTo>
                <a:cubicBezTo>
                  <a:pt x="105" y="36"/>
                  <a:pt x="101" y="38"/>
                  <a:pt x="97" y="41"/>
                </a:cubicBezTo>
                <a:cubicBezTo>
                  <a:pt x="101" y="45"/>
                  <a:pt x="119" y="63"/>
                  <a:pt x="124" y="68"/>
                </a:cubicBezTo>
                <a:cubicBezTo>
                  <a:pt x="126" y="64"/>
                  <a:pt x="129" y="60"/>
                  <a:pt x="131" y="56"/>
                </a:cubicBezTo>
                <a:close/>
                <a:moveTo>
                  <a:pt x="122" y="70"/>
                </a:moveTo>
                <a:cubicBezTo>
                  <a:pt x="118" y="65"/>
                  <a:pt x="99" y="47"/>
                  <a:pt x="95" y="42"/>
                </a:cubicBezTo>
                <a:cubicBezTo>
                  <a:pt x="90" y="45"/>
                  <a:pt x="85" y="48"/>
                  <a:pt x="80" y="52"/>
                </a:cubicBezTo>
                <a:cubicBezTo>
                  <a:pt x="86" y="57"/>
                  <a:pt x="107" y="79"/>
                  <a:pt x="113" y="84"/>
                </a:cubicBezTo>
                <a:cubicBezTo>
                  <a:pt x="116" y="79"/>
                  <a:pt x="119" y="74"/>
                  <a:pt x="122" y="70"/>
                </a:cubicBezTo>
                <a:close/>
                <a:moveTo>
                  <a:pt x="111" y="87"/>
                </a:moveTo>
                <a:cubicBezTo>
                  <a:pt x="105" y="82"/>
                  <a:pt x="83" y="59"/>
                  <a:pt x="77" y="54"/>
                </a:cubicBezTo>
                <a:cubicBezTo>
                  <a:pt x="71" y="58"/>
                  <a:pt x="65" y="62"/>
                  <a:pt x="58" y="66"/>
                </a:cubicBezTo>
                <a:cubicBezTo>
                  <a:pt x="64" y="73"/>
                  <a:pt x="91" y="100"/>
                  <a:pt x="98" y="107"/>
                </a:cubicBezTo>
                <a:cubicBezTo>
                  <a:pt x="103" y="100"/>
                  <a:pt x="107" y="93"/>
                  <a:pt x="111" y="87"/>
                </a:cubicBezTo>
                <a:close/>
              </a:path>
            </a:pathLst>
          </a:custGeom>
          <a:solidFill>
            <a:srgbClr val="92D050"/>
          </a:solidFill>
          <a:ln>
            <a:solidFill>
              <a:schemeClr val="bg1">
                <a:lumMod val="50000"/>
              </a:schemeClr>
            </a:solidFill>
          </a:ln>
        </p:spPr>
        <p:txBody>
          <a:bodyPr vert="horz" wrap="square" lIns="91440" tIns="45720" rIns="91440" bIns="45720" numCol="1" anchor="t" anchorCtr="0" compatLnSpc="1">
            <a:prstTxWarp prst="textNoShape">
              <a:avLst/>
            </a:prstTxWarp>
          </a:bodyPr>
          <a:lstStyle/>
          <a:p>
            <a:endParaRPr lang="ru-RU"/>
          </a:p>
        </p:txBody>
      </p:sp>
      <p:sp>
        <p:nvSpPr>
          <p:cNvPr id="21" name="Rechthoek 20">
            <a:extLst>
              <a:ext uri="{FF2B5EF4-FFF2-40B4-BE49-F238E27FC236}">
                <a16:creationId xmlns:a16="http://schemas.microsoft.com/office/drawing/2014/main" id="{F9EF1435-187C-46DC-AE7D-318087B30B54}"/>
              </a:ext>
            </a:extLst>
          </p:cNvPr>
          <p:cNvSpPr/>
          <p:nvPr/>
        </p:nvSpPr>
        <p:spPr>
          <a:xfrm rot="19497774">
            <a:off x="10237582" y="5632309"/>
            <a:ext cx="477839" cy="45719"/>
          </a:xfrm>
          <a:prstGeom prst="rect">
            <a:avLst/>
          </a:prstGeom>
          <a:solidFill>
            <a:srgbClr val="92D05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Tekstvak 21">
            <a:extLst>
              <a:ext uri="{FF2B5EF4-FFF2-40B4-BE49-F238E27FC236}">
                <a16:creationId xmlns:a16="http://schemas.microsoft.com/office/drawing/2014/main" id="{5B5D29B1-3D6B-495A-B2E6-6E15C038FE71}"/>
              </a:ext>
            </a:extLst>
          </p:cNvPr>
          <p:cNvSpPr txBox="1"/>
          <p:nvPr/>
        </p:nvSpPr>
        <p:spPr>
          <a:xfrm>
            <a:off x="425303" y="571826"/>
            <a:ext cx="4570482" cy="646331"/>
          </a:xfrm>
          <a:prstGeom prst="rect">
            <a:avLst/>
          </a:prstGeom>
          <a:noFill/>
        </p:spPr>
        <p:txBody>
          <a:bodyPr wrap="none" rtlCol="0">
            <a:spAutoFit/>
          </a:bodyPr>
          <a:lstStyle/>
          <a:p>
            <a:r>
              <a:rPr lang="nl-NL" sz="3600" dirty="0"/>
              <a:t>UITVOERINGSPLAN</a:t>
            </a:r>
          </a:p>
        </p:txBody>
      </p:sp>
    </p:spTree>
    <p:extLst>
      <p:ext uri="{BB962C8B-B14F-4D97-AF65-F5344CB8AC3E}">
        <p14:creationId xmlns:p14="http://schemas.microsoft.com/office/powerpoint/2010/main" val="161570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ctangle 99">
            <a:extLst>
              <a:ext uri="{FF2B5EF4-FFF2-40B4-BE49-F238E27FC236}">
                <a16:creationId xmlns:a16="http://schemas.microsoft.com/office/drawing/2014/main" id="{B3ACDECF-1045-45B9-B27E-E81B6890FEA7}"/>
              </a:ext>
            </a:extLst>
          </p:cNvPr>
          <p:cNvSpPr/>
          <p:nvPr/>
        </p:nvSpPr>
        <p:spPr>
          <a:xfrm>
            <a:off x="7179808" y="1"/>
            <a:ext cx="5003728"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900"/>
          </a:p>
        </p:txBody>
      </p:sp>
      <p:sp>
        <p:nvSpPr>
          <p:cNvPr id="83" name="Rectangle 82">
            <a:extLst>
              <a:ext uri="{FF2B5EF4-FFF2-40B4-BE49-F238E27FC236}">
                <a16:creationId xmlns:a16="http://schemas.microsoft.com/office/drawing/2014/main" id="{8ACAFF14-2D40-41A0-B5D6-82F1E58F4E02}"/>
              </a:ext>
            </a:extLst>
          </p:cNvPr>
          <p:cNvSpPr/>
          <p:nvPr/>
        </p:nvSpPr>
        <p:spPr>
          <a:xfrm>
            <a:off x="1588" y="5501164"/>
            <a:ext cx="12188825" cy="13568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71" name="TextBox 70">
            <a:extLst>
              <a:ext uri="{FF2B5EF4-FFF2-40B4-BE49-F238E27FC236}">
                <a16:creationId xmlns:a16="http://schemas.microsoft.com/office/drawing/2014/main" id="{3412C035-77B2-41CA-B808-9F3BFCDFF715}"/>
              </a:ext>
            </a:extLst>
          </p:cNvPr>
          <p:cNvSpPr txBox="1"/>
          <p:nvPr/>
        </p:nvSpPr>
        <p:spPr>
          <a:xfrm>
            <a:off x="1102526" y="626855"/>
            <a:ext cx="6556017"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2.2 </a:t>
            </a:r>
            <a:r>
              <a:rPr lang="en-US" sz="3000" dirty="0" err="1">
                <a:latin typeface="Arial" panose="020B0604020202020204" pitchFamily="34" charset="0"/>
                <a:cs typeface="Arial" panose="020B0604020202020204" pitchFamily="34" charset="0"/>
              </a:rPr>
              <a:t>Projectfasen</a:t>
            </a:r>
            <a:endParaRPr lang="ru-RU" sz="3000" dirty="0">
              <a:latin typeface="Arial" panose="020B0604020202020204" pitchFamily="34" charset="0"/>
              <a:cs typeface="Arial" panose="020B0604020202020204" pitchFamily="34" charset="0"/>
            </a:endParaRPr>
          </a:p>
        </p:txBody>
      </p:sp>
      <p:sp>
        <p:nvSpPr>
          <p:cNvPr id="80" name="Rectangle 79">
            <a:extLst>
              <a:ext uri="{FF2B5EF4-FFF2-40B4-BE49-F238E27FC236}">
                <a16:creationId xmlns:a16="http://schemas.microsoft.com/office/drawing/2014/main" id="{F3F7E440-9D5E-49AB-941F-6BB5E99BCCA0}"/>
              </a:ext>
            </a:extLst>
          </p:cNvPr>
          <p:cNvSpPr/>
          <p:nvPr/>
        </p:nvSpPr>
        <p:spPr>
          <a:xfrm>
            <a:off x="6221383" y="4343536"/>
            <a:ext cx="5003728" cy="2199927"/>
          </a:xfrm>
          <a:prstGeom prst="rect">
            <a:avLst/>
          </a:prstGeom>
          <a:solidFill>
            <a:schemeClr val="bg1"/>
          </a:solidFill>
          <a:ln>
            <a:noFill/>
          </a:ln>
          <a:effectLst>
            <a:outerShdw blurRad="406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900"/>
          </a:p>
        </p:txBody>
      </p:sp>
      <p:grpSp>
        <p:nvGrpSpPr>
          <p:cNvPr id="22" name="Groep 21">
            <a:extLst>
              <a:ext uri="{FF2B5EF4-FFF2-40B4-BE49-F238E27FC236}">
                <a16:creationId xmlns:a16="http://schemas.microsoft.com/office/drawing/2014/main" id="{1BB1A66A-23CD-4B63-AF79-9A0C0E9E2E66}"/>
              </a:ext>
            </a:extLst>
          </p:cNvPr>
          <p:cNvGrpSpPr/>
          <p:nvPr/>
        </p:nvGrpSpPr>
        <p:grpSpPr>
          <a:xfrm>
            <a:off x="1019175" y="1771521"/>
            <a:ext cx="5003728" cy="2355075"/>
            <a:chOff x="1019175" y="2070100"/>
            <a:chExt cx="5003728" cy="2081435"/>
          </a:xfrm>
        </p:grpSpPr>
        <p:sp>
          <p:nvSpPr>
            <p:cNvPr id="77" name="Rectangle 76">
              <a:extLst>
                <a:ext uri="{FF2B5EF4-FFF2-40B4-BE49-F238E27FC236}">
                  <a16:creationId xmlns:a16="http://schemas.microsoft.com/office/drawing/2014/main" id="{636E0E50-D8C5-4280-8576-4315C793A8C8}"/>
                </a:ext>
              </a:extLst>
            </p:cNvPr>
            <p:cNvSpPr/>
            <p:nvPr/>
          </p:nvSpPr>
          <p:spPr>
            <a:xfrm>
              <a:off x="1019175" y="2070100"/>
              <a:ext cx="5003728" cy="2081435"/>
            </a:xfrm>
            <a:prstGeom prst="rect">
              <a:avLst/>
            </a:prstGeom>
            <a:solidFill>
              <a:schemeClr val="bg1"/>
            </a:solidFill>
            <a:ln>
              <a:noFill/>
            </a:ln>
            <a:effectLst>
              <a:outerShdw blurRad="406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900"/>
            </a:p>
          </p:txBody>
        </p:sp>
        <p:sp>
          <p:nvSpPr>
            <p:cNvPr id="117" name="TextBox 116">
              <a:extLst>
                <a:ext uri="{FF2B5EF4-FFF2-40B4-BE49-F238E27FC236}">
                  <a16:creationId xmlns:a16="http://schemas.microsoft.com/office/drawing/2014/main" id="{97092BC2-7187-4299-8110-761165F243B4}"/>
                </a:ext>
              </a:extLst>
            </p:cNvPr>
            <p:cNvSpPr txBox="1"/>
            <p:nvPr/>
          </p:nvSpPr>
          <p:spPr>
            <a:xfrm>
              <a:off x="1549690" y="2223156"/>
              <a:ext cx="4194771" cy="1902012"/>
            </a:xfrm>
            <a:prstGeom prst="rect">
              <a:avLst/>
            </a:prstGeom>
            <a:noFill/>
          </p:spPr>
          <p:txBody>
            <a:bodyPr wrap="square" rtlCol="0">
              <a:spAutoFit/>
            </a:bodyPr>
            <a:lstStyle/>
            <a:p>
              <a:pPr algn="just">
                <a:lnSpc>
                  <a:spcPct val="107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Fase</a:t>
              </a:r>
              <a:r>
                <a:rPr lang="nl-NL" sz="1000" b="1" dirty="0">
                  <a:solidFill>
                    <a:srgbClr val="E81831"/>
                  </a:solidFill>
                  <a:effectLst/>
                  <a:latin typeface="Arial" panose="020B0604020202020204" pitchFamily="34" charset="0"/>
                  <a:ea typeface="Times New Roman" panose="02020603050405020304" pitchFamily="18" charset="0"/>
                  <a:cs typeface="Arial" panose="020B0604020202020204" pitchFamily="34" charset="0"/>
                </a:rPr>
                <a:t> </a:t>
              </a:r>
              <a:r>
                <a:rPr lang="nl-NL" sz="1000" b="1" dirty="0">
                  <a:effectLst/>
                  <a:latin typeface="Arial" panose="020B0604020202020204" pitchFamily="34" charset="0"/>
                  <a:ea typeface="Times New Roman" panose="02020603050405020304" pitchFamily="18" charset="0"/>
                  <a:cs typeface="Arial" panose="020B0604020202020204" pitchFamily="34" charset="0"/>
                </a:rPr>
                <a:t>1. Start </a:t>
              </a:r>
              <a:r>
                <a:rPr lang="nl-NL" sz="1000" b="1"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000" b="1" dirty="0">
                  <a:effectLst/>
                  <a:latin typeface="Arial" panose="020B0604020202020204" pitchFamily="34" charset="0"/>
                  <a:ea typeface="Times New Roman" panose="02020603050405020304" pitchFamily="18" charset="0"/>
                  <a:cs typeface="Arial" panose="020B0604020202020204" pitchFamily="34" charset="0"/>
                </a:rPr>
                <a:t> en pilot met 50 gebouwen</a:t>
              </a:r>
            </a:p>
            <a:p>
              <a:pPr algn="just">
                <a:lnSpc>
                  <a:spcPct val="150000"/>
                </a:lnSpc>
                <a:spcAft>
                  <a:spcPts val="600"/>
                </a:spcAft>
              </a:pPr>
              <a:r>
                <a:rPr lang="nl-NL" sz="1000" dirty="0">
                  <a:effectLst/>
                  <a:latin typeface="Arial" panose="020B0604020202020204" pitchFamily="34" charset="0"/>
                  <a:ea typeface="Times New Roman" panose="02020603050405020304" pitchFamily="18" charset="0"/>
                  <a:cs typeface="Arial" panose="020B0604020202020204" pitchFamily="34" charset="0"/>
                </a:rPr>
                <a:t>Nadat de doelgroepenbijeenkomsten plaats hebben gevonden start  het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000" dirty="0">
                  <a:effectLst/>
                  <a:latin typeface="Arial" panose="020B0604020202020204" pitchFamily="34" charset="0"/>
                  <a:ea typeface="Times New Roman" panose="02020603050405020304" pitchFamily="18" charset="0"/>
                  <a:cs typeface="Arial" panose="020B0604020202020204" pitchFamily="34" charset="0"/>
                </a:rPr>
                <a:t> </a:t>
              </a:r>
              <a:r>
                <a:rPr lang="nl-NL" sz="1000" dirty="0">
                  <a:latin typeface="Arial" panose="020B0604020202020204" pitchFamily="34" charset="0"/>
                  <a:ea typeface="Times New Roman" panose="02020603050405020304" pitchFamily="18" charset="0"/>
                  <a:cs typeface="Arial" panose="020B0604020202020204" pitchFamily="34" charset="0"/>
                </a:rPr>
                <a:t>binnen</a:t>
              </a:r>
              <a:r>
                <a:rPr lang="nl-NL" sz="1000" dirty="0">
                  <a:effectLst/>
                  <a:latin typeface="Arial" panose="020B0604020202020204" pitchFamily="34" charset="0"/>
                  <a:ea typeface="Times New Roman" panose="02020603050405020304" pitchFamily="18" charset="0"/>
                  <a:cs typeface="Arial" panose="020B0604020202020204" pitchFamily="34" charset="0"/>
                </a:rPr>
                <a:t> de MRE-regio met  5 kleine gemeenten. Binnen deze 5 gemeenten worden met 50 gebouwen (verdeeld over de 6 doelgroepen) het volledige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ontzorgingstraject</a:t>
              </a:r>
              <a:r>
                <a:rPr lang="nl-NL" sz="1000" dirty="0">
                  <a:effectLst/>
                  <a:latin typeface="Arial" panose="020B0604020202020204" pitchFamily="34" charset="0"/>
                  <a:ea typeface="Times New Roman" panose="02020603050405020304" pitchFamily="18" charset="0"/>
                  <a:cs typeface="Arial" panose="020B0604020202020204" pitchFamily="34" charset="0"/>
                </a:rPr>
                <a:t> doorlopen. </a:t>
              </a:r>
              <a:r>
                <a:rPr lang="nl-NL" sz="1000" dirty="0">
                  <a:latin typeface="Arial" panose="020B0604020202020204" pitchFamily="34" charset="0"/>
                  <a:ea typeface="Times New Roman" panose="02020603050405020304" pitchFamily="18" charset="0"/>
                  <a:cs typeface="Arial" panose="020B0604020202020204" pitchFamily="34" charset="0"/>
                </a:rPr>
                <a:t>I</a:t>
              </a:r>
              <a:r>
                <a:rPr lang="nl-NL" sz="1000" dirty="0">
                  <a:effectLst/>
                  <a:latin typeface="Arial" panose="020B0604020202020204" pitchFamily="34" charset="0"/>
                  <a:ea typeface="Times New Roman" panose="02020603050405020304" pitchFamily="18" charset="0"/>
                  <a:cs typeface="Arial" panose="020B0604020202020204" pitchFamily="34" charset="0"/>
                </a:rPr>
                <a:t>n afstemming met de 5 gemeenten (lees gemeentelijke organisaties) worden de overige  vastgoedeigenaren benaderd. Na 30 gebouwen worden de vier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effectLst/>
                  <a:latin typeface="Arial" panose="020B0604020202020204" pitchFamily="34" charset="0"/>
                  <a:ea typeface="Times New Roman" panose="02020603050405020304" pitchFamily="18" charset="0"/>
                  <a:cs typeface="Arial" panose="020B0604020202020204" pitchFamily="34" charset="0"/>
                </a:rPr>
                <a:t>/aanpak geëvalueerd en zo nodig al bijgesteld.  </a:t>
              </a:r>
            </a:p>
          </p:txBody>
        </p:sp>
      </p:grpSp>
      <p:grpSp>
        <p:nvGrpSpPr>
          <p:cNvPr id="24" name="Groep 23">
            <a:extLst>
              <a:ext uri="{FF2B5EF4-FFF2-40B4-BE49-F238E27FC236}">
                <a16:creationId xmlns:a16="http://schemas.microsoft.com/office/drawing/2014/main" id="{9C72B52B-02FC-4519-9293-CFA199F022D0}"/>
              </a:ext>
            </a:extLst>
          </p:cNvPr>
          <p:cNvGrpSpPr/>
          <p:nvPr/>
        </p:nvGrpSpPr>
        <p:grpSpPr>
          <a:xfrm>
            <a:off x="1019175" y="4343536"/>
            <a:ext cx="5003728" cy="2199928"/>
            <a:chOff x="1019175" y="4343536"/>
            <a:chExt cx="5003728" cy="2018181"/>
          </a:xfrm>
        </p:grpSpPr>
        <p:sp>
          <p:nvSpPr>
            <p:cNvPr id="79" name="Rectangle 78">
              <a:extLst>
                <a:ext uri="{FF2B5EF4-FFF2-40B4-BE49-F238E27FC236}">
                  <a16:creationId xmlns:a16="http://schemas.microsoft.com/office/drawing/2014/main" id="{ED4E5792-01C0-4ED8-9106-63B71D17E8FC}"/>
                </a:ext>
              </a:extLst>
            </p:cNvPr>
            <p:cNvSpPr/>
            <p:nvPr/>
          </p:nvSpPr>
          <p:spPr>
            <a:xfrm>
              <a:off x="1019175" y="4343536"/>
              <a:ext cx="5003728" cy="2018181"/>
            </a:xfrm>
            <a:prstGeom prst="rect">
              <a:avLst/>
            </a:prstGeom>
            <a:solidFill>
              <a:schemeClr val="bg1"/>
            </a:solidFill>
            <a:ln>
              <a:noFill/>
            </a:ln>
            <a:effectLst>
              <a:outerShdw blurRad="406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900"/>
            </a:p>
          </p:txBody>
        </p:sp>
        <p:sp>
          <p:nvSpPr>
            <p:cNvPr id="118" name="TextBox 117">
              <a:extLst>
                <a:ext uri="{FF2B5EF4-FFF2-40B4-BE49-F238E27FC236}">
                  <a16:creationId xmlns:a16="http://schemas.microsoft.com/office/drawing/2014/main" id="{F826925A-CF0A-42E4-9010-76F19488FD17}"/>
                </a:ext>
              </a:extLst>
            </p:cNvPr>
            <p:cNvSpPr txBox="1"/>
            <p:nvPr/>
          </p:nvSpPr>
          <p:spPr>
            <a:xfrm>
              <a:off x="1593822" y="4525283"/>
              <a:ext cx="4036664" cy="1127222"/>
            </a:xfrm>
            <a:prstGeom prst="rect">
              <a:avLst/>
            </a:prstGeom>
            <a:noFill/>
          </p:spPr>
          <p:txBody>
            <a:bodyPr wrap="square" rtlCol="0">
              <a:spAutoFit/>
            </a:bodyPr>
            <a:lstStyle/>
            <a:p>
              <a:pPr>
                <a:lnSpc>
                  <a:spcPct val="107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Fase 3.  Doorontwikkeling en opschaling met 80 gebouwen</a:t>
              </a:r>
            </a:p>
            <a:p>
              <a:pPr algn="just">
                <a:lnSpc>
                  <a:spcPct val="150000"/>
                </a:lnSpc>
                <a:spcAft>
                  <a:spcPts val="600"/>
                </a:spcAft>
              </a:pPr>
              <a:r>
                <a:rPr lang="nl-NL" sz="1000" dirty="0">
                  <a:effectLst/>
                  <a:latin typeface="Arial" panose="020B0604020202020204" pitchFamily="34" charset="0"/>
                  <a:ea typeface="Times New Roman" panose="02020603050405020304" pitchFamily="18" charset="0"/>
                  <a:cs typeface="Arial" panose="020B0604020202020204" pitchFamily="34" charset="0"/>
                </a:rPr>
                <a:t>In 2022 start fase 3. waarin de vier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effectLst/>
                  <a:latin typeface="Arial" panose="020B0604020202020204" pitchFamily="34" charset="0"/>
                  <a:ea typeface="Times New Roman" panose="02020603050405020304" pitchFamily="18" charset="0"/>
                  <a:cs typeface="Arial" panose="020B0604020202020204" pitchFamily="34" charset="0"/>
                </a:rPr>
                <a:t> voor een nieuwe groep van gebouwen ook in de overige RES-regio’s wordt doorlopen. Leerervaringen en beschikbare best </a:t>
              </a:r>
              <a:r>
                <a:rPr lang="nl-NL" sz="1000" dirty="0" err="1">
                  <a:effectLst/>
                  <a:latin typeface="Arial" panose="020B0604020202020204" pitchFamily="34" charset="0"/>
                  <a:ea typeface="Times New Roman" panose="02020603050405020304" pitchFamily="18" charset="0"/>
                  <a:cs typeface="Arial" panose="020B0604020202020204" pitchFamily="34" charset="0"/>
                </a:rPr>
                <a:t>practices</a:t>
              </a:r>
              <a:r>
                <a:rPr lang="nl-NL" sz="1000" dirty="0">
                  <a:effectLst/>
                  <a:latin typeface="Arial" panose="020B0604020202020204" pitchFamily="34" charset="0"/>
                  <a:ea typeface="Times New Roman" panose="02020603050405020304" pitchFamily="18" charset="0"/>
                  <a:cs typeface="Arial" panose="020B0604020202020204" pitchFamily="34" charset="0"/>
                </a:rPr>
                <a:t> worden ook in deze fase weer meegenomen. </a:t>
              </a:r>
            </a:p>
          </p:txBody>
        </p:sp>
      </p:grpSp>
      <p:grpSp>
        <p:nvGrpSpPr>
          <p:cNvPr id="23" name="Groep 22">
            <a:extLst>
              <a:ext uri="{FF2B5EF4-FFF2-40B4-BE49-F238E27FC236}">
                <a16:creationId xmlns:a16="http://schemas.microsoft.com/office/drawing/2014/main" id="{1F288899-810D-4C10-AE2A-11C612DEE56C}"/>
              </a:ext>
            </a:extLst>
          </p:cNvPr>
          <p:cNvGrpSpPr/>
          <p:nvPr/>
        </p:nvGrpSpPr>
        <p:grpSpPr>
          <a:xfrm>
            <a:off x="6221383" y="1771521"/>
            <a:ext cx="5003728" cy="2380015"/>
            <a:chOff x="6221383" y="2091380"/>
            <a:chExt cx="5003728" cy="2060156"/>
          </a:xfrm>
        </p:grpSpPr>
        <p:sp>
          <p:nvSpPr>
            <p:cNvPr id="78" name="Rectangle 77">
              <a:extLst>
                <a:ext uri="{FF2B5EF4-FFF2-40B4-BE49-F238E27FC236}">
                  <a16:creationId xmlns:a16="http://schemas.microsoft.com/office/drawing/2014/main" id="{122C25DE-94F8-4E7A-A8F7-2F99CA3E04D1}"/>
                </a:ext>
              </a:extLst>
            </p:cNvPr>
            <p:cNvSpPr/>
            <p:nvPr/>
          </p:nvSpPr>
          <p:spPr>
            <a:xfrm>
              <a:off x="6221383" y="2091380"/>
              <a:ext cx="5003728" cy="2060156"/>
            </a:xfrm>
            <a:prstGeom prst="rect">
              <a:avLst/>
            </a:prstGeom>
            <a:solidFill>
              <a:schemeClr val="bg1">
                <a:lumMod val="50000"/>
              </a:schemeClr>
            </a:solidFill>
            <a:ln>
              <a:noFill/>
            </a:ln>
            <a:effectLst>
              <a:outerShdw blurRad="406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900"/>
            </a:p>
          </p:txBody>
        </p:sp>
        <p:sp>
          <p:nvSpPr>
            <p:cNvPr id="119" name="TextBox 118">
              <a:extLst>
                <a:ext uri="{FF2B5EF4-FFF2-40B4-BE49-F238E27FC236}">
                  <a16:creationId xmlns:a16="http://schemas.microsoft.com/office/drawing/2014/main" id="{8AAF8275-8319-4A49-ABAF-88D853879988}"/>
                </a:ext>
              </a:extLst>
            </p:cNvPr>
            <p:cNvSpPr txBox="1"/>
            <p:nvPr/>
          </p:nvSpPr>
          <p:spPr>
            <a:xfrm>
              <a:off x="6828523" y="2241284"/>
              <a:ext cx="4143971" cy="1307590"/>
            </a:xfrm>
            <a:prstGeom prst="rect">
              <a:avLst/>
            </a:prstGeom>
            <a:noFill/>
          </p:spPr>
          <p:txBody>
            <a:bodyPr wrap="square" rtlCol="0">
              <a:spAutoFit/>
            </a:bodyPr>
            <a:lstStyle/>
            <a:p>
              <a:pPr algn="just">
                <a:lnSpc>
                  <a:spcPct val="107000"/>
                </a:lnSpc>
                <a:spcAft>
                  <a:spcPts val="800"/>
                </a:spcAft>
              </a:pPr>
              <a:r>
                <a:rPr lang="nl-NL" sz="1000" b="1" dirty="0">
                  <a:solidFill>
                    <a:schemeClr val="bg1"/>
                  </a:solidFill>
                  <a:latin typeface="Arial" panose="020B0604020202020204" pitchFamily="34" charset="0"/>
                  <a:ea typeface="Times New Roman" panose="02020603050405020304" pitchFamily="18" charset="0"/>
                  <a:cs typeface="Arial" panose="020B0604020202020204" pitchFamily="34" charset="0"/>
                </a:rPr>
                <a:t>Fase 2.  Evaluatie pilot en eventuele bijstelling aanpak </a:t>
              </a:r>
            </a:p>
            <a:p>
              <a:pPr algn="just">
                <a:lnSpc>
                  <a:spcPct val="150000"/>
                </a:lnSpc>
              </a:pPr>
              <a:r>
                <a:rPr lang="nl-NL" sz="1000" b="1" dirty="0">
                  <a:solidFill>
                    <a:schemeClr val="bg1"/>
                  </a:solidFill>
                  <a:latin typeface="Arial" panose="020B0604020202020204" pitchFamily="34" charset="0"/>
                  <a:ea typeface="Times New Roman" panose="02020603050405020304" pitchFamily="18" charset="0"/>
                  <a:cs typeface="Arial" panose="020B0604020202020204" pitchFamily="34" charset="0"/>
                </a:rPr>
                <a:t>(</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Deze fase start na de eerste 30 gebouwen </a:t>
              </a:r>
              <a:r>
                <a:rPr lang="nl-NL" sz="1000" dirty="0">
                  <a:solidFill>
                    <a:schemeClr val="bg1"/>
                  </a:solidFill>
                  <a:latin typeface="Arial" panose="020B0604020202020204" pitchFamily="34" charset="0"/>
                  <a:ea typeface="Times New Roman" panose="02020603050405020304" pitchFamily="18" charset="0"/>
                  <a:cs typeface="Arial" panose="020B0604020202020204" pitchFamily="34" charset="0"/>
                </a:rPr>
                <a:t>en eindigt in januari </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2022) Tijdens deze fase worden de vier </a:t>
              </a:r>
              <a:r>
                <a:rPr lang="nl-NL" sz="10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geëvalueerd en indien nodig bijgesteld. De (leer)ervaringen en reeds opgedane best </a:t>
              </a:r>
              <a:r>
                <a:rPr lang="nl-NL" sz="10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practices</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uit fase 1 (pilot) worden in deze fase meegenomen voor de resterende 20 gebouwen</a:t>
              </a:r>
              <a:r>
                <a:rPr lang="nl-NL"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a:t>
              </a:r>
            </a:p>
          </p:txBody>
        </p:sp>
      </p:grpSp>
      <p:sp>
        <p:nvSpPr>
          <p:cNvPr id="120" name="TextBox 119">
            <a:extLst>
              <a:ext uri="{FF2B5EF4-FFF2-40B4-BE49-F238E27FC236}">
                <a16:creationId xmlns:a16="http://schemas.microsoft.com/office/drawing/2014/main" id="{A6653E78-1C68-4A3C-B60B-4FF12E132252}"/>
              </a:ext>
            </a:extLst>
          </p:cNvPr>
          <p:cNvSpPr txBox="1"/>
          <p:nvPr/>
        </p:nvSpPr>
        <p:spPr>
          <a:xfrm>
            <a:off x="6841528" y="4525283"/>
            <a:ext cx="4130966" cy="1869807"/>
          </a:xfrm>
          <a:prstGeom prst="rect">
            <a:avLst/>
          </a:prstGeom>
          <a:noFill/>
        </p:spPr>
        <p:txBody>
          <a:bodyPr wrap="square" rtlCol="0">
            <a:spAutoFit/>
          </a:bodyPr>
          <a:lstStyle/>
          <a:p>
            <a:pPr algn="just">
              <a:lnSpc>
                <a:spcPct val="107000"/>
              </a:lnSpc>
              <a:spcAft>
                <a:spcPts val="8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Fase 4. Laatste 80 gebouwen en afronding </a:t>
            </a:r>
          </a:p>
          <a:p>
            <a:pPr algn="just">
              <a:lnSpc>
                <a:spcPct val="150000"/>
              </a:lnSpc>
              <a:spcAft>
                <a:spcPts val="800"/>
              </a:spcAft>
            </a:pPr>
            <a:r>
              <a:rPr lang="nl-NL" sz="1000" dirty="0">
                <a:effectLst/>
                <a:latin typeface="Arial" panose="020B0604020202020204" pitchFamily="34" charset="0"/>
                <a:ea typeface="Times New Roman" panose="02020603050405020304" pitchFamily="18" charset="0"/>
                <a:cs typeface="Arial" panose="020B0604020202020204" pitchFamily="34" charset="0"/>
              </a:rPr>
              <a:t>In 2023 start fase 4 en wordt met de laatste groep gebouwen de vier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effectLst/>
                <a:latin typeface="Arial" panose="020B0604020202020204" pitchFamily="34" charset="0"/>
                <a:ea typeface="Times New Roman" panose="02020603050405020304" pitchFamily="18" charset="0"/>
                <a:cs typeface="Arial" panose="020B0604020202020204" pitchFamily="34" charset="0"/>
              </a:rPr>
              <a:t> volledig doorlopen. Ook tijdens deze fase worden leerervaringen uit fase 1 en 3 meegenomen. De doorontwikkelde aanpak kan toegepast worden als standaard voor ander (maatschappelijk) vastgoed.</a:t>
            </a:r>
          </a:p>
          <a:p>
            <a:pPr>
              <a:lnSpc>
                <a:spcPct val="140000"/>
              </a:lnSpc>
              <a:spcBef>
                <a:spcPts val="300"/>
              </a:spcBef>
            </a:pPr>
            <a:endParaRPr lang="en-US" sz="1100" dirty="0">
              <a:cs typeface="Poppins Light" panose="00000400000000000000" pitchFamily="2" charset="0"/>
            </a:endParaRPr>
          </a:p>
        </p:txBody>
      </p:sp>
      <p:sp>
        <p:nvSpPr>
          <p:cNvPr id="121" name="TextBox 120">
            <a:extLst>
              <a:ext uri="{FF2B5EF4-FFF2-40B4-BE49-F238E27FC236}">
                <a16:creationId xmlns:a16="http://schemas.microsoft.com/office/drawing/2014/main" id="{11B01949-2137-47F7-902D-429790973053}"/>
              </a:ext>
            </a:extLst>
          </p:cNvPr>
          <p:cNvSpPr txBox="1"/>
          <p:nvPr/>
        </p:nvSpPr>
        <p:spPr>
          <a:xfrm rot="16200000">
            <a:off x="427235" y="3134328"/>
            <a:ext cx="1600063" cy="434350"/>
          </a:xfrm>
          <a:prstGeom prst="rect">
            <a:avLst/>
          </a:prstGeom>
          <a:noFill/>
        </p:spPr>
        <p:txBody>
          <a:bodyPr wrap="square" rtlCol="0">
            <a:spAutoFit/>
          </a:bodyPr>
          <a:lstStyle/>
          <a:p>
            <a:pPr algn="ctr">
              <a:lnSpc>
                <a:spcPct val="140000"/>
              </a:lnSpc>
            </a:pPr>
            <a:r>
              <a:rPr lang="en-US" sz="1750" dirty="0">
                <a:solidFill>
                  <a:schemeClr val="accent2"/>
                </a:solidFill>
                <a:latin typeface="Poppins SemiBold" panose="00000700000000000000" pitchFamily="2" charset="0"/>
                <a:cs typeface="Poppins SemiBold" panose="00000700000000000000" pitchFamily="2" charset="0"/>
              </a:rPr>
              <a:t> </a:t>
            </a:r>
            <a:r>
              <a:rPr lang="en-US" sz="1750" dirty="0">
                <a:solidFill>
                  <a:srgbClr val="E81831"/>
                </a:solidFill>
                <a:latin typeface="Poppins SemiBold" panose="00000700000000000000" pitchFamily="2" charset="0"/>
                <a:cs typeface="Poppins SemiBold" panose="00000700000000000000" pitchFamily="2" charset="0"/>
              </a:rPr>
              <a:t>Q4 2021</a:t>
            </a:r>
            <a:endParaRPr lang="en-US" sz="1750" dirty="0">
              <a:solidFill>
                <a:srgbClr val="E81831"/>
              </a:solidFill>
              <a:cs typeface="Poppins Light" panose="00000400000000000000" pitchFamily="2" charset="0"/>
            </a:endParaRPr>
          </a:p>
        </p:txBody>
      </p:sp>
      <p:sp>
        <p:nvSpPr>
          <p:cNvPr id="122" name="TextBox 121">
            <a:extLst>
              <a:ext uri="{FF2B5EF4-FFF2-40B4-BE49-F238E27FC236}">
                <a16:creationId xmlns:a16="http://schemas.microsoft.com/office/drawing/2014/main" id="{D29EB480-EC6E-48CA-9DD9-9D8C5E08315F}"/>
              </a:ext>
            </a:extLst>
          </p:cNvPr>
          <p:cNvSpPr txBox="1"/>
          <p:nvPr/>
        </p:nvSpPr>
        <p:spPr>
          <a:xfrm rot="16200000">
            <a:off x="427234" y="4879919"/>
            <a:ext cx="1600064" cy="434350"/>
          </a:xfrm>
          <a:prstGeom prst="rect">
            <a:avLst/>
          </a:prstGeom>
          <a:noFill/>
        </p:spPr>
        <p:txBody>
          <a:bodyPr wrap="square" rtlCol="0">
            <a:spAutoFit/>
          </a:bodyPr>
          <a:lstStyle/>
          <a:p>
            <a:pPr algn="ctr">
              <a:lnSpc>
                <a:spcPct val="140000"/>
              </a:lnSpc>
            </a:pPr>
            <a:r>
              <a:rPr lang="en-US" sz="1750" dirty="0">
                <a:solidFill>
                  <a:srgbClr val="E81831"/>
                </a:solidFill>
                <a:latin typeface="Poppins SemiBold" panose="00000700000000000000" pitchFamily="2" charset="0"/>
                <a:cs typeface="Poppins SemiBold" panose="00000700000000000000" pitchFamily="2" charset="0"/>
              </a:rPr>
              <a:t>Q1 2022</a:t>
            </a:r>
            <a:endParaRPr lang="en-US" sz="1750" dirty="0">
              <a:solidFill>
                <a:srgbClr val="E81831"/>
              </a:solidFill>
              <a:cs typeface="Poppins Light" panose="00000400000000000000" pitchFamily="2" charset="0"/>
            </a:endParaRPr>
          </a:p>
        </p:txBody>
      </p:sp>
      <p:sp>
        <p:nvSpPr>
          <p:cNvPr id="123" name="TextBox 122">
            <a:extLst>
              <a:ext uri="{FF2B5EF4-FFF2-40B4-BE49-F238E27FC236}">
                <a16:creationId xmlns:a16="http://schemas.microsoft.com/office/drawing/2014/main" id="{EAD11451-1DF2-4BE9-9FF9-86DCCD1A4025}"/>
              </a:ext>
            </a:extLst>
          </p:cNvPr>
          <p:cNvSpPr txBox="1"/>
          <p:nvPr/>
        </p:nvSpPr>
        <p:spPr>
          <a:xfrm rot="16200000">
            <a:off x="5362172" y="2834397"/>
            <a:ext cx="2199926" cy="434350"/>
          </a:xfrm>
          <a:prstGeom prst="rect">
            <a:avLst/>
          </a:prstGeom>
          <a:noFill/>
        </p:spPr>
        <p:txBody>
          <a:bodyPr wrap="square" rtlCol="0">
            <a:spAutoFit/>
          </a:bodyPr>
          <a:lstStyle/>
          <a:p>
            <a:pPr algn="ctr">
              <a:lnSpc>
                <a:spcPct val="140000"/>
              </a:lnSpc>
            </a:pPr>
            <a:r>
              <a:rPr lang="en-US" sz="1750" dirty="0">
                <a:solidFill>
                  <a:schemeClr val="bg1"/>
                </a:solidFill>
                <a:latin typeface="Poppins SemiBold" panose="00000700000000000000" pitchFamily="2" charset="0"/>
                <a:cs typeface="Poppins SemiBold" panose="00000700000000000000" pitchFamily="2" charset="0"/>
              </a:rPr>
              <a:t>Q4 2021-Q1 2022</a:t>
            </a:r>
            <a:endParaRPr lang="en-US" sz="1750" dirty="0">
              <a:solidFill>
                <a:schemeClr val="bg1"/>
              </a:solidFill>
              <a:cs typeface="Poppins Light" panose="00000400000000000000" pitchFamily="2" charset="0"/>
            </a:endParaRPr>
          </a:p>
        </p:txBody>
      </p:sp>
      <p:sp>
        <p:nvSpPr>
          <p:cNvPr id="128" name="Rectangle 127">
            <a:extLst>
              <a:ext uri="{FF2B5EF4-FFF2-40B4-BE49-F238E27FC236}">
                <a16:creationId xmlns:a16="http://schemas.microsoft.com/office/drawing/2014/main" id="{FCFC6C38-F8DF-4A16-A874-26B1BCBEF1DD}"/>
              </a:ext>
            </a:extLst>
          </p:cNvPr>
          <p:cNvSpPr/>
          <p:nvPr/>
        </p:nvSpPr>
        <p:spPr>
          <a:xfrm>
            <a:off x="6875467" y="751489"/>
            <a:ext cx="647696" cy="6476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129" name="Freeform 5">
            <a:extLst>
              <a:ext uri="{FF2B5EF4-FFF2-40B4-BE49-F238E27FC236}">
                <a16:creationId xmlns:a16="http://schemas.microsoft.com/office/drawing/2014/main" id="{D9AD31B3-A982-4BCF-B68F-0A053C19350B}"/>
              </a:ext>
            </a:extLst>
          </p:cNvPr>
          <p:cNvSpPr>
            <a:spLocks/>
          </p:cNvSpPr>
          <p:nvPr/>
        </p:nvSpPr>
        <p:spPr bwMode="auto">
          <a:xfrm>
            <a:off x="7128874" y="956689"/>
            <a:ext cx="140882" cy="217928"/>
          </a:xfrm>
          <a:custGeom>
            <a:avLst/>
            <a:gdLst>
              <a:gd name="T0" fmla="*/ 2 w 105"/>
              <a:gd name="T1" fmla="*/ 144 h 164"/>
              <a:gd name="T2" fmla="*/ 2 w 105"/>
              <a:gd name="T3" fmla="*/ 135 h 164"/>
              <a:gd name="T4" fmla="*/ 56 w 105"/>
              <a:gd name="T5" fmla="*/ 82 h 164"/>
              <a:gd name="T6" fmla="*/ 2 w 105"/>
              <a:gd name="T7" fmla="*/ 29 h 164"/>
              <a:gd name="T8" fmla="*/ 2 w 105"/>
              <a:gd name="T9" fmla="*/ 20 h 164"/>
              <a:gd name="T10" fmla="*/ 19 w 105"/>
              <a:gd name="T11" fmla="*/ 3 h 164"/>
              <a:gd name="T12" fmla="*/ 28 w 105"/>
              <a:gd name="T13" fmla="*/ 3 h 164"/>
              <a:gd name="T14" fmla="*/ 103 w 105"/>
              <a:gd name="T15" fmla="*/ 77 h 164"/>
              <a:gd name="T16" fmla="*/ 103 w 105"/>
              <a:gd name="T17" fmla="*/ 86 h 164"/>
              <a:gd name="T18" fmla="*/ 28 w 105"/>
              <a:gd name="T19" fmla="*/ 161 h 164"/>
              <a:gd name="T20" fmla="*/ 19 w 105"/>
              <a:gd name="T21" fmla="*/ 161 h 164"/>
              <a:gd name="T22" fmla="*/ 2 w 105"/>
              <a:gd name="T23" fmla="*/ 14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64">
                <a:moveTo>
                  <a:pt x="2" y="144"/>
                </a:moveTo>
                <a:cubicBezTo>
                  <a:pt x="0" y="142"/>
                  <a:pt x="0" y="138"/>
                  <a:pt x="2" y="135"/>
                </a:cubicBezTo>
                <a:cubicBezTo>
                  <a:pt x="56" y="82"/>
                  <a:pt x="56" y="82"/>
                  <a:pt x="56" y="82"/>
                </a:cubicBezTo>
                <a:cubicBezTo>
                  <a:pt x="2" y="29"/>
                  <a:pt x="2" y="29"/>
                  <a:pt x="2" y="29"/>
                </a:cubicBezTo>
                <a:cubicBezTo>
                  <a:pt x="0" y="26"/>
                  <a:pt x="0" y="22"/>
                  <a:pt x="2" y="20"/>
                </a:cubicBezTo>
                <a:cubicBezTo>
                  <a:pt x="19" y="3"/>
                  <a:pt x="19" y="3"/>
                  <a:pt x="19" y="3"/>
                </a:cubicBezTo>
                <a:cubicBezTo>
                  <a:pt x="21" y="0"/>
                  <a:pt x="26" y="0"/>
                  <a:pt x="28" y="3"/>
                </a:cubicBezTo>
                <a:cubicBezTo>
                  <a:pt x="103" y="77"/>
                  <a:pt x="103" y="77"/>
                  <a:pt x="103" y="77"/>
                </a:cubicBezTo>
                <a:cubicBezTo>
                  <a:pt x="105" y="80"/>
                  <a:pt x="105" y="84"/>
                  <a:pt x="103" y="86"/>
                </a:cubicBezTo>
                <a:cubicBezTo>
                  <a:pt x="28" y="161"/>
                  <a:pt x="28" y="161"/>
                  <a:pt x="28" y="161"/>
                </a:cubicBezTo>
                <a:cubicBezTo>
                  <a:pt x="26" y="164"/>
                  <a:pt x="21" y="164"/>
                  <a:pt x="19" y="161"/>
                </a:cubicBezTo>
                <a:lnTo>
                  <a:pt x="2" y="144"/>
                </a:ln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endParaRPr lang="ru-RU" sz="900"/>
          </a:p>
        </p:txBody>
      </p:sp>
      <p:sp>
        <p:nvSpPr>
          <p:cNvPr id="130" name="TextBox 129">
            <a:extLst>
              <a:ext uri="{FF2B5EF4-FFF2-40B4-BE49-F238E27FC236}">
                <a16:creationId xmlns:a16="http://schemas.microsoft.com/office/drawing/2014/main" id="{C3F7AA91-38FE-4837-94FE-000A05324948}"/>
              </a:ext>
            </a:extLst>
          </p:cNvPr>
          <p:cNvSpPr txBox="1"/>
          <p:nvPr/>
        </p:nvSpPr>
        <p:spPr>
          <a:xfrm>
            <a:off x="7762751" y="687504"/>
            <a:ext cx="3427197" cy="756297"/>
          </a:xfrm>
          <a:prstGeom prst="rect">
            <a:avLst/>
          </a:prstGeom>
          <a:noFill/>
        </p:spPr>
        <p:txBody>
          <a:bodyPr wrap="square" rtlCol="0">
            <a:spAutoFit/>
          </a:bodyPr>
          <a:lstStyle/>
          <a:p>
            <a:pPr algn="just">
              <a:lnSpc>
                <a:spcPct val="150000"/>
              </a:lnSpc>
            </a:pPr>
            <a:r>
              <a:rPr lang="nl-NL" sz="1000" dirty="0">
                <a:effectLst/>
                <a:latin typeface="Arial" panose="020B0604020202020204" pitchFamily="34" charset="0"/>
                <a:ea typeface="Times New Roman" panose="02020603050405020304" pitchFamily="18" charset="0"/>
                <a:cs typeface="Arial" panose="020B0604020202020204" pitchFamily="34" charset="0"/>
              </a:rPr>
              <a:t>Bij de Brabantse aanpak worden </a:t>
            </a:r>
            <a:r>
              <a:rPr lang="nl-NL" sz="1000" dirty="0">
                <a:latin typeface="Arial" panose="020B0604020202020204" pitchFamily="34" charset="0"/>
                <a:ea typeface="Times New Roman" panose="02020603050405020304" pitchFamily="18" charset="0"/>
                <a:cs typeface="Arial" panose="020B0604020202020204" pitchFamily="34" charset="0"/>
              </a:rPr>
              <a:t>4 projectfasen en 4 </a:t>
            </a:r>
            <a:r>
              <a:rPr lang="nl-NL" sz="1000" dirty="0" err="1">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latin typeface="Arial" panose="020B0604020202020204" pitchFamily="34" charset="0"/>
                <a:ea typeface="Times New Roman" panose="02020603050405020304" pitchFamily="18" charset="0"/>
                <a:cs typeface="Arial" panose="020B0604020202020204" pitchFamily="34" charset="0"/>
              </a:rPr>
              <a:t> onderscheiden. De projectfasen zijn hieronder beschreven.</a:t>
            </a:r>
            <a:r>
              <a:rPr lang="nl-NL" sz="1000" dirty="0">
                <a:effectLst/>
                <a:latin typeface="Arial" panose="020B0604020202020204" pitchFamily="34" charset="0"/>
                <a:ea typeface="Times New Roman" panose="02020603050405020304" pitchFamily="18" charset="0"/>
                <a:cs typeface="Arial" panose="020B0604020202020204" pitchFamily="34" charset="0"/>
              </a:rPr>
              <a:t> </a:t>
            </a:r>
          </a:p>
        </p:txBody>
      </p:sp>
      <p:sp>
        <p:nvSpPr>
          <p:cNvPr id="21" name="TextBox 121">
            <a:extLst>
              <a:ext uri="{FF2B5EF4-FFF2-40B4-BE49-F238E27FC236}">
                <a16:creationId xmlns:a16="http://schemas.microsoft.com/office/drawing/2014/main" id="{6B5ACAC0-15B4-4663-8441-08EE97DC623B}"/>
              </a:ext>
            </a:extLst>
          </p:cNvPr>
          <p:cNvSpPr txBox="1"/>
          <p:nvPr/>
        </p:nvSpPr>
        <p:spPr>
          <a:xfrm rot="16200000">
            <a:off x="5640749" y="4920622"/>
            <a:ext cx="1600064" cy="434350"/>
          </a:xfrm>
          <a:prstGeom prst="rect">
            <a:avLst/>
          </a:prstGeom>
          <a:noFill/>
        </p:spPr>
        <p:txBody>
          <a:bodyPr wrap="square" rtlCol="0">
            <a:spAutoFit/>
          </a:bodyPr>
          <a:lstStyle/>
          <a:p>
            <a:pPr algn="ctr">
              <a:lnSpc>
                <a:spcPct val="140000"/>
              </a:lnSpc>
            </a:pPr>
            <a:r>
              <a:rPr lang="en-US" sz="1750" dirty="0">
                <a:solidFill>
                  <a:srgbClr val="E81831"/>
                </a:solidFill>
                <a:latin typeface="Poppins SemiBold" panose="00000700000000000000" pitchFamily="2" charset="0"/>
                <a:cs typeface="Poppins SemiBold" panose="00000700000000000000" pitchFamily="2" charset="0"/>
              </a:rPr>
              <a:t>2023</a:t>
            </a:r>
            <a:endParaRPr lang="en-US" sz="1750" dirty="0">
              <a:solidFill>
                <a:srgbClr val="E81831"/>
              </a:solidFill>
              <a:cs typeface="Poppins Light" panose="00000400000000000000" pitchFamily="2" charset="0"/>
            </a:endParaRPr>
          </a:p>
        </p:txBody>
      </p:sp>
      <p:grpSp>
        <p:nvGrpSpPr>
          <p:cNvPr id="44" name="Группа 13">
            <a:extLst>
              <a:ext uri="{FF2B5EF4-FFF2-40B4-BE49-F238E27FC236}">
                <a16:creationId xmlns:a16="http://schemas.microsoft.com/office/drawing/2014/main" id="{19396BDE-BEBD-4077-92D0-CB7B70758570}"/>
              </a:ext>
            </a:extLst>
          </p:cNvPr>
          <p:cNvGrpSpPr/>
          <p:nvPr/>
        </p:nvGrpSpPr>
        <p:grpSpPr>
          <a:xfrm>
            <a:off x="11294156" y="164960"/>
            <a:ext cx="603182" cy="603182"/>
            <a:chOff x="8489482" y="269507"/>
            <a:chExt cx="452387" cy="452387"/>
          </a:xfrm>
        </p:grpSpPr>
        <p:sp>
          <p:nvSpPr>
            <p:cNvPr id="45" name="Овал 14">
              <a:extLst>
                <a:ext uri="{FF2B5EF4-FFF2-40B4-BE49-F238E27FC236}">
                  <a16:creationId xmlns:a16="http://schemas.microsoft.com/office/drawing/2014/main" id="{B8552F33-5E87-49E8-9546-5C2BC93D0614}"/>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TextBox 15">
              <a:extLst>
                <a:ext uri="{FF2B5EF4-FFF2-40B4-BE49-F238E27FC236}">
                  <a16:creationId xmlns:a16="http://schemas.microsoft.com/office/drawing/2014/main" id="{60C7A767-17FB-432E-869E-FE8A33BB09B7}"/>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latin typeface="Bebas Neue" charset="0"/>
                  <a:ea typeface="Bebas Neue" charset="0"/>
                  <a:cs typeface="Bebas Neue" charset="0"/>
                </a:rPr>
                <a:t>9</a:t>
              </a:r>
              <a:endParaRPr lang="ru-RU" sz="1600" dirty="0">
                <a:latin typeface="Bebas Neue" charset="0"/>
                <a:ea typeface="Bebas Neue" charset="0"/>
                <a:cs typeface="Bebas Neue" charset="0"/>
              </a:endParaRPr>
            </a:p>
          </p:txBody>
        </p:sp>
      </p:grpSp>
    </p:spTree>
    <p:extLst>
      <p:ext uri="{BB962C8B-B14F-4D97-AF65-F5344CB8AC3E}">
        <p14:creationId xmlns:p14="http://schemas.microsoft.com/office/powerpoint/2010/main" val="4290072334"/>
      </p:ext>
    </p:extLst>
  </p:cSld>
  <p:clrMapOvr>
    <a:masterClrMapping/>
  </p:clrMapOvr>
  <p:transition spd="slow" advClick="0" advTm="1000">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hthoek 27">
            <a:extLst>
              <a:ext uri="{FF2B5EF4-FFF2-40B4-BE49-F238E27FC236}">
                <a16:creationId xmlns:a16="http://schemas.microsoft.com/office/drawing/2014/main" id="{EC55A020-231A-43A2-BB9F-73098DD5B180}"/>
              </a:ext>
            </a:extLst>
          </p:cNvPr>
          <p:cNvSpPr/>
          <p:nvPr/>
        </p:nvSpPr>
        <p:spPr>
          <a:xfrm>
            <a:off x="-47625" y="-23309"/>
            <a:ext cx="6331738"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a:extLst>
              <a:ext uri="{FF2B5EF4-FFF2-40B4-BE49-F238E27FC236}">
                <a16:creationId xmlns:a16="http://schemas.microsoft.com/office/drawing/2014/main" id="{3701F623-1961-474D-9C11-F6D5179D216A}"/>
              </a:ext>
            </a:extLst>
          </p:cNvPr>
          <p:cNvSpPr/>
          <p:nvPr/>
        </p:nvSpPr>
        <p:spPr>
          <a:xfrm>
            <a:off x="6223193" y="9832"/>
            <a:ext cx="5968807"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 name="Группа 1"/>
          <p:cNvGrpSpPr/>
          <p:nvPr/>
        </p:nvGrpSpPr>
        <p:grpSpPr>
          <a:xfrm>
            <a:off x="1104970" y="1226491"/>
            <a:ext cx="9592043" cy="2893380"/>
            <a:chOff x="251520" y="1131590"/>
            <a:chExt cx="5501397" cy="2201470"/>
          </a:xfrm>
        </p:grpSpPr>
        <p:sp>
          <p:nvSpPr>
            <p:cNvPr id="4" name="Прямоугольник 3"/>
            <p:cNvSpPr/>
            <p:nvPr/>
          </p:nvSpPr>
          <p:spPr>
            <a:xfrm>
              <a:off x="251520" y="1131590"/>
              <a:ext cx="5501397" cy="2201470"/>
            </a:xfrm>
            <a:prstGeom prst="rect">
              <a:avLst/>
            </a:prstGeom>
            <a:solidFill>
              <a:schemeClr val="bg1"/>
            </a:solidFill>
            <a:ln w="98425" cap="rnd">
              <a:noFill/>
              <a:round/>
            </a:ln>
            <a:effectLst>
              <a:outerShdw blurRad="1778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51520" y="1131590"/>
              <a:ext cx="576064"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413368" y="1190821"/>
              <a:ext cx="5217308" cy="1768031"/>
            </a:xfrm>
            <a:prstGeom prst="rect">
              <a:avLst/>
            </a:prstGeom>
            <a:noFill/>
          </p:spPr>
          <p:txBody>
            <a:bodyPr wrap="square" rtlCol="0">
              <a:spAutoFit/>
            </a:bodyPr>
            <a:lstStyle/>
            <a:p>
              <a:pPr>
                <a:lnSpc>
                  <a:spcPct val="150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     1. Benaderen en enthousiasmeren</a:t>
              </a:r>
            </a:p>
            <a:p>
              <a:pPr marL="171450" indent="-171450" algn="just">
                <a:lnSpc>
                  <a:spcPct val="150000"/>
                </a:lnSpc>
                <a:spcAft>
                  <a:spcPts val="600"/>
                </a:spcAft>
                <a:buFont typeface="Arial" panose="020B0604020202020204" pitchFamily="34" charset="0"/>
                <a:buChar char="•"/>
              </a:pPr>
              <a:r>
                <a:rPr lang="nl-NL" sz="1000" dirty="0">
                  <a:effectLst/>
                  <a:latin typeface="Arial" panose="020B0604020202020204" pitchFamily="34" charset="0"/>
                  <a:ea typeface="Times New Roman" panose="02020603050405020304" pitchFamily="18" charset="0"/>
                  <a:cs typeface="Arial" panose="020B0604020202020204" pitchFamily="34" charset="0"/>
                </a:rPr>
                <a:t>Voor iedere doelgroep wordt (</a:t>
              </a:r>
              <a:r>
                <a:rPr lang="nl-NL" sz="1000" b="1" dirty="0">
                  <a:effectLst/>
                  <a:latin typeface="Arial" panose="020B0604020202020204" pitchFamily="34" charset="0"/>
                  <a:ea typeface="Times New Roman" panose="02020603050405020304" pitchFamily="18" charset="0"/>
                  <a:cs typeface="Arial" panose="020B0604020202020204" pitchFamily="34" charset="0"/>
                </a:rPr>
                <a:t>tijdens projectfase 1</a:t>
              </a:r>
              <a:r>
                <a:rPr lang="nl-NL" sz="1000" dirty="0">
                  <a:effectLst/>
                  <a:latin typeface="Arial" panose="020B0604020202020204" pitchFamily="34" charset="0"/>
                  <a:ea typeface="Times New Roman" panose="02020603050405020304" pitchFamily="18" charset="0"/>
                  <a:cs typeface="Arial" panose="020B0604020202020204" pitchFamily="34" charset="0"/>
                </a:rPr>
                <a:t>) in een plenaire (digitale) doelgroepenbijeenkomst uitleg gegeven over het landelijk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ontzorgingsprogramma</a:t>
              </a:r>
              <a:r>
                <a:rPr lang="nl-NL" sz="1000" dirty="0">
                  <a:effectLst/>
                  <a:latin typeface="Arial" panose="020B0604020202020204" pitchFamily="34" charset="0"/>
                  <a:ea typeface="Times New Roman" panose="02020603050405020304" pitchFamily="18" charset="0"/>
                  <a:cs typeface="Arial" panose="020B0604020202020204" pitchFamily="34" charset="0"/>
                </a:rPr>
                <a:t> en de Brabantse aanpak. De duurzaamheidscoaches en de communicatieadviseur van het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000" dirty="0">
                  <a:effectLst/>
                  <a:latin typeface="Arial" panose="020B0604020202020204" pitchFamily="34" charset="0"/>
                  <a:ea typeface="Times New Roman" panose="02020603050405020304" pitchFamily="18" charset="0"/>
                  <a:cs typeface="Arial" panose="020B0604020202020204" pitchFamily="34" charset="0"/>
                </a:rPr>
                <a:t> werken hierbij nauw samen met PNB en het KIP. Ook wordt tijdens deze bijeenkomsten stilgestaan bij specifieke vraagstukken en/of subsidieregelingen die van toepassing zijn op deze doelgroepen. De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ontzorgingsbehoefte</a:t>
              </a:r>
              <a:r>
                <a:rPr lang="nl-NL" sz="1000" dirty="0">
                  <a:effectLst/>
                  <a:latin typeface="Arial" panose="020B0604020202020204" pitchFamily="34" charset="0"/>
                  <a:ea typeface="Times New Roman" panose="02020603050405020304" pitchFamily="18" charset="0"/>
                  <a:cs typeface="Arial" panose="020B0604020202020204" pitchFamily="34" charset="0"/>
                </a:rPr>
                <a:t> en interesse wordt globaal gepeild.</a:t>
              </a:r>
            </a:p>
            <a:p>
              <a:pPr marL="171450" indent="-171450" algn="just">
                <a:lnSpc>
                  <a:spcPct val="150000"/>
                </a:lnSpc>
                <a:spcAft>
                  <a:spcPts val="600"/>
                </a:spcAft>
                <a:buFont typeface="Arial" panose="020B0604020202020204" pitchFamily="34" charset="0"/>
                <a:buChar char="•"/>
              </a:pPr>
              <a:r>
                <a:rPr lang="nl-NL" sz="1000" dirty="0">
                  <a:latin typeface="Arial" panose="020B0604020202020204" pitchFamily="34" charset="0"/>
                  <a:ea typeface="Times New Roman" panose="02020603050405020304" pitchFamily="18" charset="0"/>
                  <a:cs typeface="Arial" panose="020B0604020202020204" pitchFamily="34" charset="0"/>
                </a:rPr>
                <a:t>Vervolgens worden de vastgoedeigenaren door de duurzaamheidscoaches zelf benaderd</a:t>
              </a:r>
              <a:r>
                <a:rPr lang="nl-NL" sz="1000" dirty="0">
                  <a:effectLst/>
                  <a:latin typeface="Arial" panose="020B0604020202020204" pitchFamily="34" charset="0"/>
                  <a:ea typeface="Times New Roman" panose="02020603050405020304" pitchFamily="18" charset="0"/>
                  <a:cs typeface="Arial" panose="020B0604020202020204" pitchFamily="34" charset="0"/>
                </a:rPr>
                <a:t>, wordt geprobeerd de vastgoedeigenaar te enthousiasmeren voor een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ontzorgingstraject</a:t>
              </a:r>
              <a:r>
                <a:rPr lang="nl-NL" sz="1000" dirty="0">
                  <a:effectLst/>
                  <a:latin typeface="Arial" panose="020B0604020202020204" pitchFamily="34" charset="0"/>
                  <a:ea typeface="Times New Roman" panose="02020603050405020304" pitchFamily="18" charset="0"/>
                  <a:cs typeface="Arial" panose="020B0604020202020204" pitchFamily="34" charset="0"/>
                </a:rPr>
                <a:t> en het (eventueel gezamenlijk) invullen van een intakeformulier. Uit  het intakeformulier worden o.a. de wensen en behoeften en de wettelijke verplichtingen (zoals de EED of </a:t>
              </a:r>
              <a:r>
                <a:rPr lang="nl-NL" sz="1000" dirty="0" err="1">
                  <a:effectLst/>
                  <a:latin typeface="Arial" panose="020B0604020202020204" pitchFamily="34" charset="0"/>
                  <a:ea typeface="Times New Roman" panose="02020603050405020304" pitchFamily="18" charset="0"/>
                  <a:cs typeface="Arial" panose="020B0604020202020204" pitchFamily="34" charset="0"/>
                </a:rPr>
                <a:t>energiebespaarplicht</a:t>
              </a:r>
              <a:r>
                <a:rPr lang="nl-NL" sz="1000" dirty="0">
                  <a:effectLst/>
                  <a:latin typeface="Arial" panose="020B0604020202020204" pitchFamily="34" charset="0"/>
                  <a:ea typeface="Times New Roman" panose="02020603050405020304" pitchFamily="18" charset="0"/>
                  <a:cs typeface="Arial" panose="020B0604020202020204" pitchFamily="34" charset="0"/>
                </a:rPr>
                <a:t>) van de vastgoedeigenaar inzichtelijk. Ook worden mogelijke </a:t>
              </a:r>
              <a:r>
                <a:rPr lang="nl-NL" sz="1000" dirty="0" err="1">
                  <a:effectLst/>
                  <a:latin typeface="Arial" panose="020B0604020202020204" pitchFamily="34" charset="0"/>
                  <a:ea typeface="Times New Roman" panose="02020603050405020304" pitchFamily="18" charset="0"/>
                  <a:cs typeface="Arial" panose="020B0604020202020204" pitchFamily="34" charset="0"/>
                </a:rPr>
                <a:t>meekoppelkansen</a:t>
              </a:r>
              <a:r>
                <a:rPr lang="nl-NL" sz="1000" dirty="0">
                  <a:effectLst/>
                  <a:latin typeface="Arial" panose="020B0604020202020204" pitchFamily="34" charset="0"/>
                  <a:ea typeface="Times New Roman" panose="02020603050405020304" pitchFamily="18" charset="0"/>
                  <a:cs typeface="Arial" panose="020B0604020202020204" pitchFamily="34" charset="0"/>
                </a:rPr>
                <a:t> in relatie tot andere duurzaamheidsthema’s onderzocht en moet uit de intake de verduurzamingsintenties van de vastgoedeigenaar duidelijk blijken. </a:t>
              </a:r>
              <a:endParaRPr lang="ru-RU" sz="1000" dirty="0">
                <a:solidFill>
                  <a:schemeClr val="bg1">
                    <a:lumMod val="50000"/>
                  </a:schemeClr>
                </a:solidFill>
                <a:latin typeface="Arial" panose="020B0604020202020204" pitchFamily="34" charset="0"/>
                <a:ea typeface="Open Sans" charset="0"/>
                <a:cs typeface="Arial" panose="020B0604020202020204" pitchFamily="34" charset="0"/>
              </a:endParaRPr>
            </a:p>
          </p:txBody>
        </p:sp>
      </p:grpSp>
      <p:grpSp>
        <p:nvGrpSpPr>
          <p:cNvPr id="17" name="Группа 16"/>
          <p:cNvGrpSpPr/>
          <p:nvPr/>
        </p:nvGrpSpPr>
        <p:grpSpPr>
          <a:xfrm>
            <a:off x="1104970" y="4300522"/>
            <a:ext cx="9592043" cy="2303245"/>
            <a:chOff x="246018" y="3166923"/>
            <a:chExt cx="3744416" cy="1160865"/>
          </a:xfrm>
        </p:grpSpPr>
        <p:sp>
          <p:nvSpPr>
            <p:cNvPr id="9" name="Прямоугольник 8"/>
            <p:cNvSpPr/>
            <p:nvPr/>
          </p:nvSpPr>
          <p:spPr>
            <a:xfrm>
              <a:off x="246018" y="3166923"/>
              <a:ext cx="3744416" cy="1160865"/>
            </a:xfrm>
            <a:prstGeom prst="rect">
              <a:avLst/>
            </a:prstGeom>
            <a:solidFill>
              <a:schemeClr val="bg1"/>
            </a:solidFill>
            <a:ln w="98425" cap="rnd">
              <a:noFill/>
              <a:round/>
            </a:ln>
            <a:effectLst>
              <a:outerShdw blurRad="1778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6018" y="3166923"/>
              <a:ext cx="576064"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393166" y="3250704"/>
              <a:ext cx="3514067" cy="899715"/>
            </a:xfrm>
            <a:prstGeom prst="rect">
              <a:avLst/>
            </a:prstGeom>
            <a:noFill/>
          </p:spPr>
          <p:txBody>
            <a:bodyPr wrap="square" rtlCol="0">
              <a:spAutoFit/>
            </a:bodyPr>
            <a:lstStyle/>
            <a:p>
              <a:pPr algn="just">
                <a:lnSpc>
                  <a:spcPct val="150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2. Inventariseren en stimuleren</a:t>
              </a:r>
            </a:p>
            <a:p>
              <a:pPr algn="just">
                <a:lnSpc>
                  <a:spcPct val="150000"/>
                </a:lnSpc>
                <a:spcAft>
                  <a:spcPts val="600"/>
                </a:spcAft>
              </a:pPr>
              <a:r>
                <a:rPr lang="nl-NL" sz="1000" dirty="0">
                  <a:effectLst/>
                  <a:latin typeface="Arial" panose="020B0604020202020204" pitchFamily="34" charset="0"/>
                  <a:ea typeface="Times New Roman" panose="02020603050405020304" pitchFamily="18" charset="0"/>
                  <a:cs typeface="Arial" panose="020B0604020202020204" pitchFamily="34" charset="0"/>
                </a:rPr>
                <a:t>Op basis van het ingevulde intakeformulier wordt bepaald of de vastgoedeigenaar voldoet aan de criteria en in aanmerking komt voor een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ontzorgingstraject</a:t>
              </a:r>
              <a:r>
                <a:rPr lang="nl-NL" sz="1000" dirty="0">
                  <a:effectLst/>
                  <a:latin typeface="Arial" panose="020B0604020202020204" pitchFamily="34" charset="0"/>
                  <a:ea typeface="Times New Roman" panose="02020603050405020304" pitchFamily="18" charset="0"/>
                  <a:cs typeface="Arial" panose="020B0604020202020204" pitchFamily="34" charset="0"/>
                </a:rPr>
                <a:t>. Als blijkt dat de vastgoedeigenaar in aanmerking komt voor een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ontzorgingstraject</a:t>
              </a:r>
              <a:r>
                <a:rPr lang="nl-NL" sz="1000" dirty="0">
                  <a:effectLst/>
                  <a:latin typeface="Arial" panose="020B0604020202020204" pitchFamily="34" charset="0"/>
                  <a:ea typeface="Times New Roman" panose="02020603050405020304" pitchFamily="18" charset="0"/>
                  <a:cs typeface="Arial" panose="020B0604020202020204" pitchFamily="34" charset="0"/>
                </a:rPr>
                <a:t>, voert de duurzaamheidscoach een oriënterend onderzoek (energiescan) uit  en stelt hij/zij een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ontzorgingsvoorstel</a:t>
              </a:r>
              <a:r>
                <a:rPr lang="nl-NL" sz="1000" dirty="0">
                  <a:effectLst/>
                  <a:latin typeface="Arial" panose="020B0604020202020204" pitchFamily="34" charset="0"/>
                  <a:ea typeface="Times New Roman" panose="02020603050405020304" pitchFamily="18" charset="0"/>
                  <a:cs typeface="Arial" panose="020B0604020202020204" pitchFamily="34" charset="0"/>
                </a:rPr>
                <a:t> op. </a:t>
              </a:r>
              <a:r>
                <a:rPr lang="nl-NL" sz="1000" dirty="0">
                  <a:latin typeface="Arial" panose="020B0604020202020204" pitchFamily="34" charset="0"/>
                  <a:ea typeface="Times New Roman" panose="02020603050405020304" pitchFamily="18" charset="0"/>
                  <a:cs typeface="Arial" panose="020B0604020202020204" pitchFamily="34" charset="0"/>
                </a:rPr>
                <a:t>Als de vastgoedeigenaar akkoord gaat met het </a:t>
              </a:r>
              <a:r>
                <a:rPr lang="nl-NL" sz="1000" dirty="0" err="1">
                  <a:latin typeface="Arial" panose="020B0604020202020204" pitchFamily="34" charset="0"/>
                  <a:ea typeface="Times New Roman" panose="02020603050405020304" pitchFamily="18" charset="0"/>
                  <a:cs typeface="Arial" panose="020B0604020202020204" pitchFamily="34" charset="0"/>
                </a:rPr>
                <a:t>ontzorgingsvoorstel</a:t>
              </a:r>
              <a:r>
                <a:rPr lang="nl-NL" sz="1000" dirty="0">
                  <a:latin typeface="Arial" panose="020B0604020202020204" pitchFamily="34" charset="0"/>
                  <a:ea typeface="Times New Roman" panose="02020603050405020304" pitchFamily="18" charset="0"/>
                  <a:cs typeface="Arial" panose="020B0604020202020204" pitchFamily="34" charset="0"/>
                </a:rPr>
                <a:t>, ondertekent de vastgoedeigenaar een intentieverklaring waarmee de vastgoedeigenaar de intentie uitspreekt </a:t>
              </a:r>
              <a:r>
                <a:rPr lang="nl-NL" sz="1000" dirty="0">
                  <a:effectLst/>
                  <a:latin typeface="Arial" panose="020B0604020202020204" pitchFamily="34" charset="0"/>
                  <a:ea typeface="Times New Roman" panose="02020603050405020304" pitchFamily="18" charset="0"/>
                  <a:cs typeface="Arial" panose="020B0604020202020204" pitchFamily="34" charset="0"/>
                </a:rPr>
                <a:t>zijn/haar vastgoed te willen verduurzamen. Daarmee gaat hij/zij akkoord met het beschikbaar stellen van de resultaten en ervaringen en stemt hij/zij in met het (eventueel) openbaar delen hiervan. Het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ontzorgingsvoorstel</a:t>
              </a:r>
              <a:r>
                <a:rPr lang="nl-NL" sz="1000" dirty="0">
                  <a:effectLst/>
                  <a:latin typeface="Arial" panose="020B0604020202020204" pitchFamily="34" charset="0"/>
                  <a:ea typeface="Times New Roman" panose="02020603050405020304" pitchFamily="18" charset="0"/>
                  <a:cs typeface="Arial" panose="020B0604020202020204" pitchFamily="34" charset="0"/>
                </a:rPr>
                <a:t> is onderdeel van de intentieverklaring. De duurzaamheidscoach draagt het dossier over aan de projectfacilitator en volgt de ontwikkelingen op afstand. </a:t>
              </a:r>
              <a:endParaRPr lang="ru-RU" sz="1000" dirty="0">
                <a:solidFill>
                  <a:schemeClr val="bg1">
                    <a:lumMod val="50000"/>
                  </a:schemeClr>
                </a:solidFill>
                <a:latin typeface="Arial" panose="020B0604020202020204" pitchFamily="34" charset="0"/>
                <a:ea typeface="Open Sans" charset="0"/>
                <a:cs typeface="Arial" panose="020B0604020202020204" pitchFamily="34" charset="0"/>
              </a:endParaRPr>
            </a:p>
          </p:txBody>
        </p:sp>
      </p:grpSp>
      <p:sp>
        <p:nvSpPr>
          <p:cNvPr id="19" name="Oval 17">
            <a:extLst>
              <a:ext uri="{FF2B5EF4-FFF2-40B4-BE49-F238E27FC236}">
                <a16:creationId xmlns:a16="http://schemas.microsoft.com/office/drawing/2014/main" id="{5A3002B3-E732-4311-BAE1-3A5D8F6BC1FC}"/>
              </a:ext>
            </a:extLst>
          </p:cNvPr>
          <p:cNvSpPr/>
          <p:nvPr/>
        </p:nvSpPr>
        <p:spPr>
          <a:xfrm>
            <a:off x="5781033" y="611378"/>
            <a:ext cx="892278" cy="892278"/>
          </a:xfrm>
          <a:prstGeom prst="ellipse">
            <a:avLst/>
          </a:prstGeom>
          <a:solidFill>
            <a:schemeClr val="bg1">
              <a:lumMod val="95000"/>
            </a:schemeClr>
          </a:solid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sp>
        <p:nvSpPr>
          <p:cNvPr id="22" name="Oval 17">
            <a:extLst>
              <a:ext uri="{FF2B5EF4-FFF2-40B4-BE49-F238E27FC236}">
                <a16:creationId xmlns:a16="http://schemas.microsoft.com/office/drawing/2014/main" id="{3D9E3886-3E46-46E9-8F9D-7A9CED1ABC12}"/>
              </a:ext>
            </a:extLst>
          </p:cNvPr>
          <p:cNvSpPr/>
          <p:nvPr/>
        </p:nvSpPr>
        <p:spPr>
          <a:xfrm>
            <a:off x="5766570" y="3855676"/>
            <a:ext cx="892278" cy="892278"/>
          </a:xfrm>
          <a:prstGeom prst="ellipse">
            <a:avLst/>
          </a:prstGeom>
          <a:solidFill>
            <a:schemeClr val="bg1">
              <a:lumMod val="95000"/>
            </a:schemeClr>
          </a:solid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grpSp>
        <p:nvGrpSpPr>
          <p:cNvPr id="24" name="Группа 13">
            <a:extLst>
              <a:ext uri="{FF2B5EF4-FFF2-40B4-BE49-F238E27FC236}">
                <a16:creationId xmlns:a16="http://schemas.microsoft.com/office/drawing/2014/main" id="{531F4BD0-E276-4F1D-9E95-B1F5B0247D50}"/>
              </a:ext>
            </a:extLst>
          </p:cNvPr>
          <p:cNvGrpSpPr/>
          <p:nvPr/>
        </p:nvGrpSpPr>
        <p:grpSpPr>
          <a:xfrm>
            <a:off x="11294156" y="164960"/>
            <a:ext cx="603182" cy="603182"/>
            <a:chOff x="8489482" y="269507"/>
            <a:chExt cx="452387" cy="452387"/>
          </a:xfrm>
        </p:grpSpPr>
        <p:sp>
          <p:nvSpPr>
            <p:cNvPr id="25" name="Овал 14">
              <a:extLst>
                <a:ext uri="{FF2B5EF4-FFF2-40B4-BE49-F238E27FC236}">
                  <a16:creationId xmlns:a16="http://schemas.microsoft.com/office/drawing/2014/main" id="{85637DCC-0C05-4D22-87FD-7FE22C743C24}"/>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15">
              <a:extLst>
                <a:ext uri="{FF2B5EF4-FFF2-40B4-BE49-F238E27FC236}">
                  <a16:creationId xmlns:a16="http://schemas.microsoft.com/office/drawing/2014/main" id="{0FD38E76-F4BD-47CE-9B1B-B76C26EC7C9E}"/>
                </a:ext>
              </a:extLst>
            </p:cNvPr>
            <p:cNvSpPr txBox="1"/>
            <p:nvPr/>
          </p:nvSpPr>
          <p:spPr>
            <a:xfrm>
              <a:off x="8568280" y="362013"/>
              <a:ext cx="294792" cy="253916"/>
            </a:xfrm>
            <a:prstGeom prst="rect">
              <a:avLst/>
            </a:prstGeom>
            <a:noFill/>
            <a:ln>
              <a:noFill/>
            </a:ln>
          </p:spPr>
          <p:txBody>
            <a:bodyPr wrap="none" rtlCol="0">
              <a:spAutoFit/>
            </a:bodyPr>
            <a:lstStyle/>
            <a:p>
              <a:pPr algn="ctr"/>
              <a:r>
                <a:rPr lang="en-US" sz="1600" dirty="0">
                  <a:solidFill>
                    <a:schemeClr val="bg1"/>
                  </a:solidFill>
                  <a:latin typeface="Bebas Neue" charset="0"/>
                  <a:ea typeface="Bebas Neue" charset="0"/>
                  <a:cs typeface="Bebas Neue" charset="0"/>
                </a:rPr>
                <a:t>10</a:t>
              </a:r>
              <a:endParaRPr lang="ru-RU" sz="1600" dirty="0">
                <a:solidFill>
                  <a:schemeClr val="bg1"/>
                </a:solidFill>
                <a:latin typeface="Bebas Neue" charset="0"/>
                <a:ea typeface="Bebas Neue" charset="0"/>
                <a:cs typeface="Bebas Neue" charset="0"/>
              </a:endParaRPr>
            </a:p>
          </p:txBody>
        </p:sp>
      </p:grpSp>
      <p:pic>
        <p:nvPicPr>
          <p:cNvPr id="32" name="Graphic 31" descr="Vragen silhouet">
            <a:extLst>
              <a:ext uri="{FF2B5EF4-FFF2-40B4-BE49-F238E27FC236}">
                <a16:creationId xmlns:a16="http://schemas.microsoft.com/office/drawing/2014/main" id="{F5A7231A-B6D8-4D40-ABC5-5F0D41F1E630}"/>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5019" y="805746"/>
            <a:ext cx="555380" cy="555380"/>
          </a:xfrm>
          <a:prstGeom prst="rect">
            <a:avLst/>
          </a:prstGeom>
        </p:spPr>
      </p:pic>
      <p:pic>
        <p:nvPicPr>
          <p:cNvPr id="35" name="Graphic 34" descr="Onderzoek silhouet">
            <a:extLst>
              <a:ext uri="{FF2B5EF4-FFF2-40B4-BE49-F238E27FC236}">
                <a16:creationId xmlns:a16="http://schemas.microsoft.com/office/drawing/2014/main" id="{11136C0C-5C93-4215-B204-2AD17310BFA6}"/>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48797" y="3981642"/>
            <a:ext cx="583462" cy="611072"/>
          </a:xfrm>
          <a:prstGeom prst="rect">
            <a:avLst/>
          </a:prstGeom>
        </p:spPr>
      </p:pic>
      <p:sp>
        <p:nvSpPr>
          <p:cNvPr id="36" name="TextBox 70">
            <a:extLst>
              <a:ext uri="{FF2B5EF4-FFF2-40B4-BE49-F238E27FC236}">
                <a16:creationId xmlns:a16="http://schemas.microsoft.com/office/drawing/2014/main" id="{F0086CCF-1023-41EC-BEEA-4EE6DA5ACDBB}"/>
              </a:ext>
            </a:extLst>
          </p:cNvPr>
          <p:cNvSpPr txBox="1"/>
          <p:nvPr/>
        </p:nvSpPr>
        <p:spPr>
          <a:xfrm>
            <a:off x="1090184" y="34033"/>
            <a:ext cx="6703390"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2.3 </a:t>
            </a:r>
            <a:r>
              <a:rPr lang="en-US" sz="3000" dirty="0" err="1">
                <a:latin typeface="Arial" panose="020B0604020202020204" pitchFamily="34" charset="0"/>
                <a:cs typeface="Arial" panose="020B0604020202020204" pitchFamily="34" charset="0"/>
              </a:rPr>
              <a:t>Ontzorgingsstappen</a:t>
            </a:r>
            <a:endParaRPr lang="ru-RU"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888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hthoek 27">
            <a:extLst>
              <a:ext uri="{FF2B5EF4-FFF2-40B4-BE49-F238E27FC236}">
                <a16:creationId xmlns:a16="http://schemas.microsoft.com/office/drawing/2014/main" id="{EC55A020-231A-43A2-BB9F-73098DD5B180}"/>
              </a:ext>
            </a:extLst>
          </p:cNvPr>
          <p:cNvSpPr/>
          <p:nvPr/>
        </p:nvSpPr>
        <p:spPr>
          <a:xfrm>
            <a:off x="-14292" y="0"/>
            <a:ext cx="6266688"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a:extLst>
              <a:ext uri="{FF2B5EF4-FFF2-40B4-BE49-F238E27FC236}">
                <a16:creationId xmlns:a16="http://schemas.microsoft.com/office/drawing/2014/main" id="{3701F623-1961-474D-9C11-F6D5179D216A}"/>
              </a:ext>
            </a:extLst>
          </p:cNvPr>
          <p:cNvSpPr/>
          <p:nvPr/>
        </p:nvSpPr>
        <p:spPr>
          <a:xfrm>
            <a:off x="6252396" y="0"/>
            <a:ext cx="5939604"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 name="Группа 1"/>
          <p:cNvGrpSpPr/>
          <p:nvPr/>
        </p:nvGrpSpPr>
        <p:grpSpPr>
          <a:xfrm>
            <a:off x="1104966" y="1147183"/>
            <a:ext cx="9592043" cy="2676157"/>
            <a:chOff x="251520" y="1131590"/>
            <a:chExt cx="5501397" cy="2343170"/>
          </a:xfrm>
        </p:grpSpPr>
        <p:sp>
          <p:nvSpPr>
            <p:cNvPr id="4" name="Прямоугольник 3"/>
            <p:cNvSpPr/>
            <p:nvPr/>
          </p:nvSpPr>
          <p:spPr>
            <a:xfrm>
              <a:off x="251520" y="1131591"/>
              <a:ext cx="5501397" cy="2343169"/>
            </a:xfrm>
            <a:prstGeom prst="rect">
              <a:avLst/>
            </a:prstGeom>
            <a:solidFill>
              <a:schemeClr val="bg1"/>
            </a:solidFill>
            <a:ln w="98425" cap="rnd">
              <a:noFill/>
              <a:round/>
            </a:ln>
            <a:effectLst>
              <a:outerShdw blurRad="1778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51520" y="1131590"/>
              <a:ext cx="576064"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395781" y="1254280"/>
              <a:ext cx="5187920" cy="1942227"/>
            </a:xfrm>
            <a:prstGeom prst="rect">
              <a:avLst/>
            </a:prstGeom>
            <a:noFill/>
          </p:spPr>
          <p:txBody>
            <a:bodyPr wrap="square" rtlCol="0">
              <a:spAutoFit/>
            </a:bodyPr>
            <a:lstStyle/>
            <a:p>
              <a:pPr>
                <a:lnSpc>
                  <a:spcPct val="150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3. Voorbereiden en financieren</a:t>
              </a:r>
            </a:p>
            <a:p>
              <a:pPr algn="just">
                <a:lnSpc>
                  <a:spcPct val="150000"/>
                </a:lnSpc>
              </a:pPr>
              <a:r>
                <a:rPr lang="nl-NL" sz="1000" dirty="0">
                  <a:effectLst/>
                  <a:latin typeface="Arial" panose="020B0604020202020204" pitchFamily="34" charset="0"/>
                  <a:ea typeface="Times New Roman" panose="02020603050405020304" pitchFamily="18" charset="0"/>
                  <a:cs typeface="Arial" panose="020B0604020202020204" pitchFamily="34" charset="0"/>
                </a:rPr>
                <a:t>De projectfacilitator neemt het dossier over van de duurzaamheidscoach, werkt een businesscase* uit en stelt een verduurzamingsvoorstel op</a:t>
              </a:r>
              <a:r>
                <a:rPr lang="nl-NL" sz="1000" i="1" dirty="0">
                  <a:effectLst/>
                  <a:latin typeface="Arial" panose="020B0604020202020204" pitchFamily="34" charset="0"/>
                  <a:ea typeface="Times New Roman" panose="02020603050405020304" pitchFamily="18" charset="0"/>
                  <a:cs typeface="Arial" panose="020B0604020202020204" pitchFamily="34" charset="0"/>
                </a:rPr>
                <a:t>. </a:t>
              </a:r>
              <a:r>
                <a:rPr lang="nl-NL" sz="1000" dirty="0">
                  <a:effectLst/>
                  <a:latin typeface="Arial" panose="020B0604020202020204" pitchFamily="34" charset="0"/>
                  <a:ea typeface="Times New Roman" panose="02020603050405020304" pitchFamily="18" charset="0"/>
                  <a:cs typeface="Arial" panose="020B0604020202020204" pitchFamily="34" charset="0"/>
                </a:rPr>
                <a:t>Hij/zij houdt hierbij rekening met de ambities en reeds geplande activiteiten van de vastgoedeigenaar (o.a. MJOP – </a:t>
              </a:r>
              <a:r>
                <a:rPr lang="nl-NL" sz="1000" dirty="0" err="1">
                  <a:effectLst/>
                  <a:latin typeface="Arial" panose="020B0604020202020204" pitchFamily="34" charset="0"/>
                  <a:ea typeface="Times New Roman" panose="02020603050405020304" pitchFamily="18" charset="0"/>
                  <a:cs typeface="Arial" panose="020B0604020202020204" pitchFamily="34" charset="0"/>
                </a:rPr>
                <a:t>Meerjaren</a:t>
              </a:r>
              <a:r>
                <a:rPr lang="nl-NL" sz="1000" dirty="0">
                  <a:effectLst/>
                  <a:latin typeface="Arial" panose="020B0604020202020204" pitchFamily="34" charset="0"/>
                  <a:ea typeface="Times New Roman" panose="02020603050405020304" pitchFamily="18" charset="0"/>
                  <a:cs typeface="Arial" panose="020B0604020202020204" pitchFamily="34" charset="0"/>
                </a:rPr>
                <a:t>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Onderhouds</a:t>
              </a:r>
              <a:r>
                <a:rPr lang="nl-NL" sz="1000" dirty="0">
                  <a:effectLst/>
                  <a:latin typeface="Arial" panose="020B0604020202020204" pitchFamily="34" charset="0"/>
                  <a:ea typeface="Times New Roman" panose="02020603050405020304" pitchFamily="18" charset="0"/>
                  <a:cs typeface="Arial" panose="020B0604020202020204" pitchFamily="34" charset="0"/>
                </a:rPr>
                <a:t> Plan, Routekaart verduurzaming) en wettelijke verplichtingen zoals de energiebesparingsplicht. In dit kader worden de maatregelen geïdentificeerd die eventueel in gezamenlijkheid met andere vastgoedeigenaren worden uitgevoerd (vraagbundeling). De duurzaamheidscoach adviseert de vastgoedeigenaar over financieringsmogelijkheden zoals een krediet bij een bank (bv BNG) of een </a:t>
              </a:r>
              <a:r>
                <a:rPr lang="nl-NL" sz="1000" dirty="0" err="1">
                  <a:effectLst/>
                  <a:latin typeface="Arial" panose="020B0604020202020204" pitchFamily="34" charset="0"/>
                  <a:ea typeface="Times New Roman" panose="02020603050405020304" pitchFamily="18" charset="0"/>
                  <a:cs typeface="Arial" panose="020B0604020202020204" pitchFamily="34" charset="0"/>
                </a:rPr>
                <a:t>ESCo</a:t>
              </a:r>
              <a:r>
                <a:rPr lang="nl-NL" sz="1000" dirty="0">
                  <a:effectLst/>
                  <a:latin typeface="Arial" panose="020B0604020202020204" pitchFamily="34" charset="0"/>
                  <a:ea typeface="Times New Roman" panose="02020603050405020304" pitchFamily="18" charset="0"/>
                  <a:cs typeface="Arial" panose="020B0604020202020204" pitchFamily="34" charset="0"/>
                </a:rPr>
                <a:t>-constructie (Energie Service Company). Daarnaast wijst hij/zij de vastgoedeigenaar nog op (eventuele) subsidiemogelijkheden en biedt ondersteuning bij het voorbereiden van een subsidieaanvraag.</a:t>
              </a:r>
            </a:p>
            <a:p>
              <a:pPr algn="just">
                <a:lnSpc>
                  <a:spcPct val="150000"/>
                </a:lnSpc>
              </a:pPr>
              <a:r>
                <a:rPr lang="nl-NL" sz="1000" i="1"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 Indien de vastgoedeigenaar gebruik wil maken van  een </a:t>
              </a:r>
              <a:r>
                <a:rPr lang="nl-NL" sz="1000" i="1" dirty="0" err="1">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ESCo</a:t>
              </a:r>
              <a:r>
                <a:rPr lang="nl-NL" sz="1000" i="1"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-constructie zal de businesscase worden uitgevoerd door de </a:t>
              </a:r>
              <a:r>
                <a:rPr lang="nl-NL" sz="1000" i="1" dirty="0" err="1">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ESCo</a:t>
              </a:r>
              <a:r>
                <a:rPr lang="nl-NL" sz="1000" i="1"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-partij. De ESC0 partij werkt hierin samen met de projectfacilitator</a:t>
              </a:r>
              <a:r>
                <a:rPr lang="nl-NL" sz="1000"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rPr>
                <a:t>.</a:t>
              </a:r>
            </a:p>
          </p:txBody>
        </p:sp>
      </p:grpSp>
      <p:grpSp>
        <p:nvGrpSpPr>
          <p:cNvPr id="17" name="Группа 16"/>
          <p:cNvGrpSpPr/>
          <p:nvPr/>
        </p:nvGrpSpPr>
        <p:grpSpPr>
          <a:xfrm>
            <a:off x="1104967" y="4343337"/>
            <a:ext cx="9592043" cy="2326197"/>
            <a:chOff x="246017" y="2852464"/>
            <a:chExt cx="3744416" cy="1550171"/>
          </a:xfrm>
        </p:grpSpPr>
        <p:sp>
          <p:nvSpPr>
            <p:cNvPr id="9" name="Прямоугольник 8"/>
            <p:cNvSpPr/>
            <p:nvPr/>
          </p:nvSpPr>
          <p:spPr>
            <a:xfrm>
              <a:off x="246017" y="2852464"/>
              <a:ext cx="3744416" cy="1440110"/>
            </a:xfrm>
            <a:prstGeom prst="rect">
              <a:avLst/>
            </a:prstGeom>
            <a:solidFill>
              <a:schemeClr val="bg1"/>
            </a:solidFill>
            <a:ln w="98425" cap="rnd">
              <a:noFill/>
              <a:round/>
            </a:ln>
            <a:effectLst>
              <a:outerShdw blurRad="1778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6017" y="2852464"/>
              <a:ext cx="576064"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344204" y="3024311"/>
              <a:ext cx="3531054" cy="1378324"/>
            </a:xfrm>
            <a:prstGeom prst="rect">
              <a:avLst/>
            </a:prstGeom>
            <a:noFill/>
          </p:spPr>
          <p:txBody>
            <a:bodyPr wrap="square" rtlCol="0">
              <a:spAutoFit/>
            </a:bodyPr>
            <a:lstStyle/>
            <a:p>
              <a:pPr algn="just">
                <a:lnSpc>
                  <a:spcPct val="150000"/>
                </a:lnSpc>
                <a:spcAft>
                  <a:spcPts val="600"/>
                </a:spcAft>
              </a:pPr>
              <a:r>
                <a:rPr lang="nl-NL" sz="1000" b="1" dirty="0">
                  <a:effectLst/>
                  <a:latin typeface="Arial" panose="020B0604020202020204" pitchFamily="34" charset="0"/>
                  <a:ea typeface="Times New Roman" panose="02020603050405020304" pitchFamily="18" charset="0"/>
                  <a:cs typeface="Arial" panose="020B0604020202020204" pitchFamily="34" charset="0"/>
                </a:rPr>
                <a:t>4. Aanbesteden en voorbereiding tot uitvoeren</a:t>
              </a:r>
            </a:p>
            <a:p>
              <a:pPr algn="just">
                <a:lnSpc>
                  <a:spcPct val="150000"/>
                </a:lnSpc>
              </a:pPr>
              <a:r>
                <a:rPr lang="nl-NL" sz="1000" dirty="0">
                  <a:effectLst/>
                  <a:latin typeface="Arial" panose="020B0604020202020204" pitchFamily="34" charset="0"/>
                  <a:ea typeface="Times New Roman" panose="02020603050405020304" pitchFamily="18" charset="0"/>
                  <a:cs typeface="Arial" panose="020B0604020202020204" pitchFamily="34" charset="0"/>
                </a:rPr>
                <a:t>Indien de vastgoedeigenaar wil overgaan tot de verduurzaming van zijn vastgoed(portefeuille) wordt een aanbestedingstraject opgestart. Ook hierin kan de vastgoedeigenaar worden ontzorgd door het laten opstellen van offertes tot het feitelijk selecteren van potentiële uitvoerders (bouwkundig en installatietechnisch) en het afsluiten van de nodige aannemingsovereenkomsten. Bij Europese aanbestedingstrajecten kan de  projectfacilitator input leveren voor de uitvraag en beoordeelt samen met de vastgoedeigenaar de inschrijvingen. </a:t>
              </a:r>
            </a:p>
            <a:p>
              <a:pPr algn="just">
                <a:lnSpc>
                  <a:spcPct val="150000"/>
                </a:lnSpc>
              </a:pPr>
              <a:endParaRPr lang="nl-NL" sz="1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nl-NL" sz="1000" dirty="0">
                  <a:effectLst/>
                  <a:latin typeface="Arial" panose="020B0604020202020204" pitchFamily="34" charset="0"/>
                  <a:ea typeface="Times New Roman" panose="02020603050405020304" pitchFamily="18" charset="0"/>
                  <a:cs typeface="Arial" panose="020B0604020202020204" pitchFamily="34" charset="0"/>
                </a:rPr>
                <a:t>De vier </a:t>
              </a:r>
              <a:r>
                <a:rPr lang="nl-NL" sz="1000" dirty="0" err="1">
                  <a:effectLst/>
                  <a:latin typeface="Arial" panose="020B0604020202020204" pitchFamily="34" charset="0"/>
                  <a:ea typeface="Times New Roman" panose="02020603050405020304" pitchFamily="18" charset="0"/>
                  <a:cs typeface="Arial" panose="020B0604020202020204" pitchFamily="34" charset="0"/>
                </a:rPr>
                <a:t>ontzorgingsstappen</a:t>
              </a:r>
              <a:r>
                <a:rPr lang="nl-NL" sz="1000" dirty="0">
                  <a:effectLst/>
                  <a:latin typeface="Arial" panose="020B0604020202020204" pitchFamily="34" charset="0"/>
                  <a:ea typeface="Times New Roman" panose="02020603050405020304" pitchFamily="18" charset="0"/>
                  <a:cs typeface="Arial" panose="020B0604020202020204" pitchFamily="34" charset="0"/>
                </a:rPr>
                <a:t> worden tijdens projectfase 1 maar ook daarna periodiek geëvalueerd en zo nodig tussentijds bijgesteld.</a:t>
              </a:r>
            </a:p>
            <a:p>
              <a:pPr>
                <a:lnSpc>
                  <a:spcPct val="107000"/>
                </a:lnSpc>
                <a:spcAft>
                  <a:spcPts val="800"/>
                </a:spcAft>
              </a:pPr>
              <a:r>
                <a:rPr lang="nl-NL" sz="1800" b="1"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endParaRPr lang="nl-NL"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9" name="Oval 17">
            <a:extLst>
              <a:ext uri="{FF2B5EF4-FFF2-40B4-BE49-F238E27FC236}">
                <a16:creationId xmlns:a16="http://schemas.microsoft.com/office/drawing/2014/main" id="{5A3002B3-E732-4311-BAE1-3A5D8F6BC1FC}"/>
              </a:ext>
            </a:extLst>
          </p:cNvPr>
          <p:cNvSpPr/>
          <p:nvPr/>
        </p:nvSpPr>
        <p:spPr>
          <a:xfrm>
            <a:off x="5806257" y="724261"/>
            <a:ext cx="892278" cy="892278"/>
          </a:xfrm>
          <a:prstGeom prst="ellipse">
            <a:avLst/>
          </a:prstGeom>
          <a:solidFill>
            <a:schemeClr val="bg1">
              <a:lumMod val="95000"/>
            </a:schemeClr>
          </a:solid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sp>
        <p:nvSpPr>
          <p:cNvPr id="22" name="Oval 17">
            <a:extLst>
              <a:ext uri="{FF2B5EF4-FFF2-40B4-BE49-F238E27FC236}">
                <a16:creationId xmlns:a16="http://schemas.microsoft.com/office/drawing/2014/main" id="{3D9E3886-3E46-46E9-8F9D-7A9CED1ABC12}"/>
              </a:ext>
            </a:extLst>
          </p:cNvPr>
          <p:cNvSpPr/>
          <p:nvPr/>
        </p:nvSpPr>
        <p:spPr>
          <a:xfrm>
            <a:off x="5791965" y="3947619"/>
            <a:ext cx="892278" cy="892278"/>
          </a:xfrm>
          <a:prstGeom prst="ellipse">
            <a:avLst/>
          </a:prstGeom>
          <a:solidFill>
            <a:schemeClr val="bg1">
              <a:lumMod val="95000"/>
            </a:schemeClr>
          </a:solid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grpSp>
        <p:nvGrpSpPr>
          <p:cNvPr id="24" name="Группа 13">
            <a:extLst>
              <a:ext uri="{FF2B5EF4-FFF2-40B4-BE49-F238E27FC236}">
                <a16:creationId xmlns:a16="http://schemas.microsoft.com/office/drawing/2014/main" id="{531F4BD0-E276-4F1D-9E95-B1F5B0247D50}"/>
              </a:ext>
            </a:extLst>
          </p:cNvPr>
          <p:cNvGrpSpPr/>
          <p:nvPr/>
        </p:nvGrpSpPr>
        <p:grpSpPr>
          <a:xfrm>
            <a:off x="11294156" y="164960"/>
            <a:ext cx="603182" cy="603182"/>
            <a:chOff x="8489482" y="269507"/>
            <a:chExt cx="452387" cy="452387"/>
          </a:xfrm>
        </p:grpSpPr>
        <p:sp>
          <p:nvSpPr>
            <p:cNvPr id="25" name="Овал 14">
              <a:extLst>
                <a:ext uri="{FF2B5EF4-FFF2-40B4-BE49-F238E27FC236}">
                  <a16:creationId xmlns:a16="http://schemas.microsoft.com/office/drawing/2014/main" id="{85637DCC-0C05-4D22-87FD-7FE22C743C24}"/>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15">
              <a:extLst>
                <a:ext uri="{FF2B5EF4-FFF2-40B4-BE49-F238E27FC236}">
                  <a16:creationId xmlns:a16="http://schemas.microsoft.com/office/drawing/2014/main" id="{0FD38E76-F4BD-47CE-9B1B-B76C26EC7C9E}"/>
                </a:ext>
              </a:extLst>
            </p:cNvPr>
            <p:cNvSpPr txBox="1"/>
            <p:nvPr/>
          </p:nvSpPr>
          <p:spPr>
            <a:xfrm>
              <a:off x="8568280" y="362013"/>
              <a:ext cx="294792" cy="253916"/>
            </a:xfrm>
            <a:prstGeom prst="rect">
              <a:avLst/>
            </a:prstGeom>
            <a:noFill/>
            <a:ln>
              <a:noFill/>
            </a:ln>
          </p:spPr>
          <p:txBody>
            <a:bodyPr wrap="none" rtlCol="0">
              <a:spAutoFit/>
            </a:bodyPr>
            <a:lstStyle/>
            <a:p>
              <a:pPr algn="ctr"/>
              <a:r>
                <a:rPr lang="en-US" sz="1600" dirty="0">
                  <a:solidFill>
                    <a:schemeClr val="bg1"/>
                  </a:solidFill>
                  <a:latin typeface="Bebas Neue" charset="0"/>
                  <a:ea typeface="Bebas Neue" charset="0"/>
                  <a:cs typeface="Bebas Neue" charset="0"/>
                </a:rPr>
                <a:t>11</a:t>
              </a:r>
              <a:endParaRPr lang="ru-RU" sz="1600" dirty="0">
                <a:solidFill>
                  <a:schemeClr val="bg1"/>
                </a:solidFill>
                <a:latin typeface="Bebas Neue" charset="0"/>
                <a:ea typeface="Bebas Neue" charset="0"/>
                <a:cs typeface="Bebas Neue" charset="0"/>
              </a:endParaRPr>
            </a:p>
          </p:txBody>
        </p:sp>
      </p:grpSp>
      <p:pic>
        <p:nvPicPr>
          <p:cNvPr id="6" name="Graphic 5" descr="Rekenmachine silhouet">
            <a:extLst>
              <a:ext uri="{FF2B5EF4-FFF2-40B4-BE49-F238E27FC236}">
                <a16:creationId xmlns:a16="http://schemas.microsoft.com/office/drawing/2014/main" id="{F60CAAF6-AF24-425C-8380-7F09A305BBEB}"/>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5158" y="857833"/>
            <a:ext cx="605892" cy="605892"/>
          </a:xfrm>
          <a:prstGeom prst="rect">
            <a:avLst/>
          </a:prstGeom>
        </p:spPr>
      </p:pic>
      <p:pic>
        <p:nvPicPr>
          <p:cNvPr id="11" name="Graphic 10" descr="Hulpmiddelen silhouet">
            <a:extLst>
              <a:ext uri="{FF2B5EF4-FFF2-40B4-BE49-F238E27FC236}">
                <a16:creationId xmlns:a16="http://schemas.microsoft.com/office/drawing/2014/main" id="{8BB0D2B0-83C8-41A1-B69D-8E5DB113E922}"/>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11234" y="4147474"/>
            <a:ext cx="453739" cy="453739"/>
          </a:xfrm>
          <a:prstGeom prst="rect">
            <a:avLst/>
          </a:prstGeom>
        </p:spPr>
      </p:pic>
    </p:spTree>
    <p:extLst>
      <p:ext uri="{BB962C8B-B14F-4D97-AF65-F5344CB8AC3E}">
        <p14:creationId xmlns:p14="http://schemas.microsoft.com/office/powerpoint/2010/main" val="3635625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889F49A-C9CC-49F1-8352-1D85609FA227}"/>
              </a:ext>
            </a:extLst>
          </p:cNvPr>
          <p:cNvSpPr/>
          <p:nvPr/>
        </p:nvSpPr>
        <p:spPr>
          <a:xfrm>
            <a:off x="0" y="-4537"/>
            <a:ext cx="12188825" cy="3657600"/>
          </a:xfrm>
          <a:prstGeom prst="rect">
            <a:avLst/>
          </a:pr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p>
        </p:txBody>
      </p:sp>
      <p:sp>
        <p:nvSpPr>
          <p:cNvPr id="3" name="TextBox 2">
            <a:extLst>
              <a:ext uri="{FF2B5EF4-FFF2-40B4-BE49-F238E27FC236}">
                <a16:creationId xmlns:a16="http://schemas.microsoft.com/office/drawing/2014/main" id="{7B287A6E-C80F-4B30-A159-A5D890AE1A5C}"/>
              </a:ext>
            </a:extLst>
          </p:cNvPr>
          <p:cNvSpPr txBox="1"/>
          <p:nvPr/>
        </p:nvSpPr>
        <p:spPr>
          <a:xfrm>
            <a:off x="447729" y="469195"/>
            <a:ext cx="11148018"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2.4 </a:t>
            </a:r>
            <a:r>
              <a:rPr lang="en-US" sz="3000" dirty="0" err="1">
                <a:latin typeface="Arial" panose="020B0604020202020204" pitchFamily="34" charset="0"/>
                <a:cs typeface="Arial" panose="020B0604020202020204" pitchFamily="34" charset="0"/>
              </a:rPr>
              <a:t>Samenwerking</a:t>
            </a:r>
            <a:endParaRPr lang="ru-RU" sz="3000"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5182236D-68F3-4F92-A130-FF4932F82624}"/>
              </a:ext>
            </a:extLst>
          </p:cNvPr>
          <p:cNvSpPr/>
          <p:nvPr/>
        </p:nvSpPr>
        <p:spPr>
          <a:xfrm>
            <a:off x="860907" y="2278871"/>
            <a:ext cx="7747652" cy="3657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0" name="TextBox 19">
            <a:extLst>
              <a:ext uri="{FF2B5EF4-FFF2-40B4-BE49-F238E27FC236}">
                <a16:creationId xmlns:a16="http://schemas.microsoft.com/office/drawing/2014/main" id="{60A15280-7B50-4545-9B6B-F7BD8F9DAC09}"/>
              </a:ext>
            </a:extLst>
          </p:cNvPr>
          <p:cNvSpPr txBox="1"/>
          <p:nvPr/>
        </p:nvSpPr>
        <p:spPr>
          <a:xfrm>
            <a:off x="1155957" y="2735310"/>
            <a:ext cx="7232665" cy="3351302"/>
          </a:xfrm>
          <a:prstGeom prst="rect">
            <a:avLst/>
          </a:prstGeom>
          <a:noFill/>
        </p:spPr>
        <p:txBody>
          <a:bodyPr wrap="square" rtlCol="0">
            <a:spAutoFit/>
          </a:bodyPr>
          <a:lstStyle/>
          <a:p>
            <a:pPr algn="just">
              <a:lnSpc>
                <a:spcPct val="150000"/>
              </a:lnSpc>
              <a:spcAft>
                <a:spcPts val="600"/>
              </a:spcAft>
            </a:pPr>
            <a:r>
              <a:rPr lang="nl-NL" sz="1200" b="1" dirty="0">
                <a:effectLst/>
                <a:latin typeface="Arial" panose="020B0604020202020204" pitchFamily="34" charset="0"/>
                <a:ea typeface="Calibri" panose="020F0502020204030204" pitchFamily="34" charset="0"/>
                <a:cs typeface="Arial" panose="020B0604020202020204" pitchFamily="34" charset="0"/>
              </a:rPr>
              <a:t>Stakeholders</a:t>
            </a:r>
          </a:p>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Op regionaal niveau werkt PNB samen met diverse stakeholders en partnerorganisaties. Denk aan bijvoorbeeld de </a:t>
            </a:r>
            <a:r>
              <a:rPr lang="nl-NL" sz="1100" dirty="0" err="1">
                <a:effectLst/>
                <a:latin typeface="Arial" panose="020B0604020202020204" pitchFamily="34" charset="0"/>
                <a:ea typeface="Times New Roman" panose="02020603050405020304" pitchFamily="18" charset="0"/>
                <a:cs typeface="Arial" panose="020B0604020202020204" pitchFamily="34" charset="0"/>
              </a:rPr>
              <a:t>RES’en</a:t>
            </a:r>
            <a:r>
              <a:rPr lang="nl-NL" sz="1100" dirty="0">
                <a:effectLst/>
                <a:latin typeface="Arial" panose="020B0604020202020204" pitchFamily="34" charset="0"/>
                <a:ea typeface="Times New Roman" panose="02020603050405020304" pitchFamily="18" charset="0"/>
                <a:cs typeface="Arial" panose="020B0604020202020204" pitchFamily="34" charset="0"/>
              </a:rPr>
              <a:t>, de BOM, koepelorganisaties en </a:t>
            </a:r>
            <a:r>
              <a:rPr lang="nl-NL" sz="1100" dirty="0" err="1">
                <a:effectLst/>
                <a:latin typeface="Arial" panose="020B0604020202020204" pitchFamily="34" charset="0"/>
                <a:ea typeface="Times New Roman" panose="02020603050405020304" pitchFamily="18" charset="0"/>
                <a:cs typeface="Arial" panose="020B0604020202020204" pitchFamily="34" charset="0"/>
              </a:rPr>
              <a:t>doelgroepvertegenwoordigers</a:t>
            </a:r>
            <a:r>
              <a:rPr lang="nl-NL" sz="1100" dirty="0">
                <a:effectLst/>
                <a:latin typeface="Arial" panose="020B0604020202020204" pitchFamily="34" charset="0"/>
                <a:ea typeface="Times New Roman" panose="02020603050405020304" pitchFamily="18" charset="0"/>
                <a:cs typeface="Arial" panose="020B0604020202020204" pitchFamily="34" charset="0"/>
              </a:rPr>
              <a:t> zoals Sportservice Noord-Brabant (SSNB), die fungeren als kennispartner en verbinder. Hen wordt gevraagd om mee te denken en mee te werken. </a:t>
            </a:r>
          </a:p>
          <a:p>
            <a:pPr algn="just">
              <a:lnSpc>
                <a:spcPct val="150000"/>
              </a:lnSpc>
            </a:pPr>
            <a:endParaRPr lang="nl-NL" sz="1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600"/>
              </a:spcAft>
            </a:pPr>
            <a:r>
              <a:rPr lang="nl-NL"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Aanhaken bij soortgelijke initiatieven</a:t>
            </a:r>
          </a:p>
          <a:p>
            <a:pPr algn="just">
              <a:lnSpc>
                <a:spcPct val="150000"/>
              </a:lnSpc>
              <a:spcAft>
                <a:spcPts val="600"/>
              </a:spcAft>
            </a:pPr>
            <a:r>
              <a:rPr lang="nl-NL" sz="1100" dirty="0">
                <a:solidFill>
                  <a:srgbClr val="000000"/>
                </a:solidFill>
                <a:effectLst/>
                <a:latin typeface="Arial" panose="020B0604020202020204" pitchFamily="34" charset="0"/>
                <a:ea typeface="Calibri" panose="020F0502020204030204" pitchFamily="34" charset="0"/>
                <a:cs typeface="Arial" panose="020B0604020202020204" pitchFamily="34" charset="0"/>
              </a:rPr>
              <a:t>Daarnaast wordt zoveel mogelijk aangesloten bij soortgelijke lopende of geplande initiatieven. Een voorbeeld hiervan is </a:t>
            </a:r>
            <a:r>
              <a:rPr lang="nl-NL" sz="1100" dirty="0">
                <a:effectLst/>
                <a:latin typeface="Arial" panose="020B0604020202020204" pitchFamily="34" charset="0"/>
                <a:ea typeface="Calibri" panose="020F0502020204030204" pitchFamily="34" charset="0"/>
                <a:cs typeface="Arial" panose="020B0604020202020204" pitchFamily="34" charset="0"/>
              </a:rPr>
              <a:t>het project ‘Samen slimmer duurzaam bezig’ dat is geïnitieerd door de 21 gemeenten in de MRE-regio. Een project dat exact past binnen de aanpak van het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Met 5 kleine MRE-gemeenten zal de pilotfase met 50 diverse </a:t>
            </a:r>
            <a:r>
              <a:rPr lang="nl-NL" sz="1100" dirty="0">
                <a:solidFill>
                  <a:srgbClr val="000000"/>
                </a:solidFill>
                <a:effectLst/>
                <a:latin typeface="Arial" panose="020B0604020202020204" pitchFamily="34" charset="0"/>
                <a:ea typeface="Calibri" panose="020F0502020204030204" pitchFamily="34" charset="0"/>
                <a:cs typeface="Arial" panose="020B0604020202020204" pitchFamily="34" charset="0"/>
              </a:rPr>
              <a:t>gebouwen worden uitgevoerd. Ook wordt onderzocht of aangehaakt kan worden bij bestaande Green Deals of </a:t>
            </a:r>
            <a:r>
              <a:rPr lang="nl-NL" sz="11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ESCo’s</a:t>
            </a:r>
            <a:r>
              <a:rPr lang="nl-NL" sz="1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800"/>
              </a:spcAft>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36CE2113-BF6B-4214-945B-8F30C292D4D4}"/>
              </a:ext>
            </a:extLst>
          </p:cNvPr>
          <p:cNvSpPr/>
          <p:nvPr/>
        </p:nvSpPr>
        <p:spPr>
          <a:xfrm>
            <a:off x="6021738" y="776592"/>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0" name="Rectangle 39">
            <a:extLst>
              <a:ext uri="{FF2B5EF4-FFF2-40B4-BE49-F238E27FC236}">
                <a16:creationId xmlns:a16="http://schemas.microsoft.com/office/drawing/2014/main" id="{D8C70DC1-FD6A-46B0-9BE1-022F57E75F37}"/>
              </a:ext>
            </a:extLst>
          </p:cNvPr>
          <p:cNvSpPr/>
          <p:nvPr/>
        </p:nvSpPr>
        <p:spPr>
          <a:xfrm>
            <a:off x="5247055" y="288301"/>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nvGrpSpPr>
          <p:cNvPr id="17" name="Группа 13">
            <a:extLst>
              <a:ext uri="{FF2B5EF4-FFF2-40B4-BE49-F238E27FC236}">
                <a16:creationId xmlns:a16="http://schemas.microsoft.com/office/drawing/2014/main" id="{8A8F5312-1F92-42B9-92A2-E74A73A2ABB9}"/>
              </a:ext>
            </a:extLst>
          </p:cNvPr>
          <p:cNvGrpSpPr/>
          <p:nvPr/>
        </p:nvGrpSpPr>
        <p:grpSpPr>
          <a:xfrm>
            <a:off x="11294156" y="164960"/>
            <a:ext cx="603182" cy="603182"/>
            <a:chOff x="8489482" y="269507"/>
            <a:chExt cx="452387" cy="452387"/>
          </a:xfrm>
        </p:grpSpPr>
        <p:sp>
          <p:nvSpPr>
            <p:cNvPr id="18" name="Овал 14">
              <a:extLst>
                <a:ext uri="{FF2B5EF4-FFF2-40B4-BE49-F238E27FC236}">
                  <a16:creationId xmlns:a16="http://schemas.microsoft.com/office/drawing/2014/main" id="{907400E6-04A5-4C58-B5C0-03C37B9804D9}"/>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5">
              <a:extLst>
                <a:ext uri="{FF2B5EF4-FFF2-40B4-BE49-F238E27FC236}">
                  <a16:creationId xmlns:a16="http://schemas.microsoft.com/office/drawing/2014/main" id="{6335092A-4E70-4349-8D32-69F526D4B590}"/>
                </a:ext>
              </a:extLst>
            </p:cNvPr>
            <p:cNvSpPr txBox="1"/>
            <p:nvPr/>
          </p:nvSpPr>
          <p:spPr>
            <a:xfrm>
              <a:off x="8568280" y="362013"/>
              <a:ext cx="294792" cy="253916"/>
            </a:xfrm>
            <a:prstGeom prst="rect">
              <a:avLst/>
            </a:prstGeom>
            <a:noFill/>
            <a:ln>
              <a:noFill/>
            </a:ln>
          </p:spPr>
          <p:txBody>
            <a:bodyPr wrap="none" rtlCol="0">
              <a:spAutoFit/>
            </a:bodyPr>
            <a:lstStyle/>
            <a:p>
              <a:pPr algn="ctr"/>
              <a:r>
                <a:rPr lang="en-US" sz="1600" dirty="0">
                  <a:solidFill>
                    <a:schemeClr val="bg1"/>
                  </a:solidFill>
                  <a:latin typeface="Bebas Neue" charset="0"/>
                  <a:ea typeface="Bebas Neue" charset="0"/>
                  <a:cs typeface="Bebas Neue" charset="0"/>
                </a:rPr>
                <a:t>12</a:t>
              </a:r>
              <a:endParaRPr lang="ru-RU" sz="1600" dirty="0">
                <a:solidFill>
                  <a:schemeClr val="bg1"/>
                </a:solidFill>
                <a:latin typeface="Bebas Neue" charset="0"/>
                <a:ea typeface="Bebas Neue" charset="0"/>
                <a:cs typeface="Bebas Neue" charset="0"/>
              </a:endParaRPr>
            </a:p>
          </p:txBody>
        </p:sp>
      </p:grpSp>
      <p:grpSp>
        <p:nvGrpSpPr>
          <p:cNvPr id="6" name="Groep 5">
            <a:extLst>
              <a:ext uri="{FF2B5EF4-FFF2-40B4-BE49-F238E27FC236}">
                <a16:creationId xmlns:a16="http://schemas.microsoft.com/office/drawing/2014/main" id="{B5BD006B-1561-47DF-A874-7B4ABE6713CB}"/>
              </a:ext>
            </a:extLst>
          </p:cNvPr>
          <p:cNvGrpSpPr/>
          <p:nvPr/>
        </p:nvGrpSpPr>
        <p:grpSpPr>
          <a:xfrm>
            <a:off x="9171101" y="770050"/>
            <a:ext cx="2408754" cy="2665981"/>
            <a:chOff x="9171101" y="770050"/>
            <a:chExt cx="2408754" cy="2665981"/>
          </a:xfrm>
        </p:grpSpPr>
        <p:grpSp>
          <p:nvGrpSpPr>
            <p:cNvPr id="59" name="Groep 58">
              <a:extLst>
                <a:ext uri="{FF2B5EF4-FFF2-40B4-BE49-F238E27FC236}">
                  <a16:creationId xmlns:a16="http://schemas.microsoft.com/office/drawing/2014/main" id="{146B3FF7-8FCE-4ECE-9452-7DB749637B3A}"/>
                </a:ext>
              </a:extLst>
            </p:cNvPr>
            <p:cNvGrpSpPr/>
            <p:nvPr/>
          </p:nvGrpSpPr>
          <p:grpSpPr>
            <a:xfrm rot="5400000">
              <a:off x="9042487" y="898664"/>
              <a:ext cx="2665981" cy="2408754"/>
              <a:chOff x="4471939" y="2356574"/>
              <a:chExt cx="3248126" cy="2864918"/>
            </a:xfrm>
          </p:grpSpPr>
          <p:sp>
            <p:nvSpPr>
              <p:cNvPr id="60" name="Freeform 5">
                <a:extLst>
                  <a:ext uri="{FF2B5EF4-FFF2-40B4-BE49-F238E27FC236}">
                    <a16:creationId xmlns:a16="http://schemas.microsoft.com/office/drawing/2014/main" id="{901980FA-F84E-4791-916E-07C1788B7897}"/>
                  </a:ext>
                </a:extLst>
              </p:cNvPr>
              <p:cNvSpPr>
                <a:spLocks/>
              </p:cNvSpPr>
              <p:nvPr/>
            </p:nvSpPr>
            <p:spPr bwMode="auto">
              <a:xfrm>
                <a:off x="6172907" y="2868995"/>
                <a:ext cx="681405" cy="571701"/>
              </a:xfrm>
              <a:custGeom>
                <a:avLst/>
                <a:gdLst>
                  <a:gd name="T0" fmla="*/ 0 w 1970"/>
                  <a:gd name="T1" fmla="*/ 0 h 1653"/>
                  <a:gd name="T2" fmla="*/ 0 w 1970"/>
                  <a:gd name="T3" fmla="*/ 1031 h 1653"/>
                  <a:gd name="T4" fmla="*/ 1077 w 1970"/>
                  <a:gd name="T5" fmla="*/ 1653 h 1653"/>
                  <a:gd name="T6" fmla="*/ 1970 w 1970"/>
                  <a:gd name="T7" fmla="*/ 1137 h 1653"/>
                  <a:gd name="T8" fmla="*/ 0 w 1970"/>
                  <a:gd name="T9" fmla="*/ 0 h 1653"/>
                </a:gdLst>
                <a:ahLst/>
                <a:cxnLst>
                  <a:cxn ang="0">
                    <a:pos x="T0" y="T1"/>
                  </a:cxn>
                  <a:cxn ang="0">
                    <a:pos x="T2" y="T3"/>
                  </a:cxn>
                  <a:cxn ang="0">
                    <a:pos x="T4" y="T5"/>
                  </a:cxn>
                  <a:cxn ang="0">
                    <a:pos x="T6" y="T7"/>
                  </a:cxn>
                  <a:cxn ang="0">
                    <a:pos x="T8" y="T9"/>
                  </a:cxn>
                </a:cxnLst>
                <a:rect l="0" t="0" r="r" b="b"/>
                <a:pathLst>
                  <a:path w="1970" h="1653">
                    <a:moveTo>
                      <a:pt x="0" y="0"/>
                    </a:moveTo>
                    <a:cubicBezTo>
                      <a:pt x="0" y="1031"/>
                      <a:pt x="0" y="1031"/>
                      <a:pt x="0" y="1031"/>
                    </a:cubicBezTo>
                    <a:cubicBezTo>
                      <a:pt x="437" y="1090"/>
                      <a:pt x="819" y="1321"/>
                      <a:pt x="1077" y="1653"/>
                    </a:cubicBezTo>
                    <a:cubicBezTo>
                      <a:pt x="1970" y="1137"/>
                      <a:pt x="1970" y="1137"/>
                      <a:pt x="1970" y="1137"/>
                    </a:cubicBezTo>
                    <a:cubicBezTo>
                      <a:pt x="1527" y="502"/>
                      <a:pt x="816" y="68"/>
                      <a:pt x="0" y="0"/>
                    </a:cubicBez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1" name="Freeform 6">
                <a:extLst>
                  <a:ext uri="{FF2B5EF4-FFF2-40B4-BE49-F238E27FC236}">
                    <a16:creationId xmlns:a16="http://schemas.microsoft.com/office/drawing/2014/main" id="{9B046018-65ED-4A81-901F-69E13AB1F26C}"/>
                  </a:ext>
                </a:extLst>
              </p:cNvPr>
              <p:cNvSpPr>
                <a:spLocks/>
              </p:cNvSpPr>
              <p:nvPr/>
            </p:nvSpPr>
            <p:spPr bwMode="auto">
              <a:xfrm>
                <a:off x="6621898" y="3395457"/>
                <a:ext cx="396968" cy="787150"/>
              </a:xfrm>
              <a:custGeom>
                <a:avLst/>
                <a:gdLst>
                  <a:gd name="T0" fmla="*/ 122 w 1147"/>
                  <a:gd name="T1" fmla="*/ 1137 h 2274"/>
                  <a:gd name="T2" fmla="*/ 0 w 1147"/>
                  <a:gd name="T3" fmla="*/ 1759 h 2274"/>
                  <a:gd name="T4" fmla="*/ 893 w 1147"/>
                  <a:gd name="T5" fmla="*/ 2274 h 2274"/>
                  <a:gd name="T6" fmla="*/ 1147 w 1147"/>
                  <a:gd name="T7" fmla="*/ 1137 h 2274"/>
                  <a:gd name="T8" fmla="*/ 893 w 1147"/>
                  <a:gd name="T9" fmla="*/ 0 h 2274"/>
                  <a:gd name="T10" fmla="*/ 0 w 1147"/>
                  <a:gd name="T11" fmla="*/ 515 h 2274"/>
                  <a:gd name="T12" fmla="*/ 122 w 1147"/>
                  <a:gd name="T13" fmla="*/ 1137 h 2274"/>
                </a:gdLst>
                <a:ahLst/>
                <a:cxnLst>
                  <a:cxn ang="0">
                    <a:pos x="T0" y="T1"/>
                  </a:cxn>
                  <a:cxn ang="0">
                    <a:pos x="T2" y="T3"/>
                  </a:cxn>
                  <a:cxn ang="0">
                    <a:pos x="T4" y="T5"/>
                  </a:cxn>
                  <a:cxn ang="0">
                    <a:pos x="T6" y="T7"/>
                  </a:cxn>
                  <a:cxn ang="0">
                    <a:pos x="T8" y="T9"/>
                  </a:cxn>
                  <a:cxn ang="0">
                    <a:pos x="T10" y="T11"/>
                  </a:cxn>
                  <a:cxn ang="0">
                    <a:pos x="T12" y="T13"/>
                  </a:cxn>
                </a:cxnLst>
                <a:rect l="0" t="0" r="r" b="b"/>
                <a:pathLst>
                  <a:path w="1147" h="2274">
                    <a:moveTo>
                      <a:pt x="122" y="1137"/>
                    </a:moveTo>
                    <a:cubicBezTo>
                      <a:pt x="122" y="1357"/>
                      <a:pt x="79" y="1567"/>
                      <a:pt x="0" y="1759"/>
                    </a:cubicBezTo>
                    <a:cubicBezTo>
                      <a:pt x="893" y="2274"/>
                      <a:pt x="893" y="2274"/>
                      <a:pt x="893" y="2274"/>
                    </a:cubicBezTo>
                    <a:cubicBezTo>
                      <a:pt x="1056" y="1929"/>
                      <a:pt x="1147" y="1544"/>
                      <a:pt x="1147" y="1137"/>
                    </a:cubicBezTo>
                    <a:cubicBezTo>
                      <a:pt x="1147" y="730"/>
                      <a:pt x="1056" y="345"/>
                      <a:pt x="893" y="0"/>
                    </a:cubicBezTo>
                    <a:cubicBezTo>
                      <a:pt x="0" y="515"/>
                      <a:pt x="0" y="515"/>
                      <a:pt x="0" y="515"/>
                    </a:cubicBezTo>
                    <a:cubicBezTo>
                      <a:pt x="79" y="707"/>
                      <a:pt x="122" y="917"/>
                      <a:pt x="122" y="1137"/>
                    </a:cubicBez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2" name="Freeform 7">
                <a:extLst>
                  <a:ext uri="{FF2B5EF4-FFF2-40B4-BE49-F238E27FC236}">
                    <a16:creationId xmlns:a16="http://schemas.microsoft.com/office/drawing/2014/main" id="{BC4E4657-7209-40C8-A4E8-C62F76F4D5AE}"/>
                  </a:ext>
                </a:extLst>
              </p:cNvPr>
              <p:cNvSpPr>
                <a:spLocks/>
              </p:cNvSpPr>
              <p:nvPr/>
            </p:nvSpPr>
            <p:spPr bwMode="auto">
              <a:xfrm>
                <a:off x="6172907" y="4137370"/>
                <a:ext cx="681405" cy="571701"/>
              </a:xfrm>
              <a:custGeom>
                <a:avLst/>
                <a:gdLst>
                  <a:gd name="T0" fmla="*/ 1970 w 1970"/>
                  <a:gd name="T1" fmla="*/ 516 h 1653"/>
                  <a:gd name="T2" fmla="*/ 1077 w 1970"/>
                  <a:gd name="T3" fmla="*/ 0 h 1653"/>
                  <a:gd name="T4" fmla="*/ 0 w 1970"/>
                  <a:gd name="T5" fmla="*/ 622 h 1653"/>
                  <a:gd name="T6" fmla="*/ 0 w 1970"/>
                  <a:gd name="T7" fmla="*/ 1653 h 1653"/>
                  <a:gd name="T8" fmla="*/ 1970 w 1970"/>
                  <a:gd name="T9" fmla="*/ 516 h 1653"/>
                </a:gdLst>
                <a:ahLst/>
                <a:cxnLst>
                  <a:cxn ang="0">
                    <a:pos x="T0" y="T1"/>
                  </a:cxn>
                  <a:cxn ang="0">
                    <a:pos x="T2" y="T3"/>
                  </a:cxn>
                  <a:cxn ang="0">
                    <a:pos x="T4" y="T5"/>
                  </a:cxn>
                  <a:cxn ang="0">
                    <a:pos x="T6" y="T7"/>
                  </a:cxn>
                  <a:cxn ang="0">
                    <a:pos x="T8" y="T9"/>
                  </a:cxn>
                </a:cxnLst>
                <a:rect l="0" t="0" r="r" b="b"/>
                <a:pathLst>
                  <a:path w="1970" h="1653">
                    <a:moveTo>
                      <a:pt x="1970" y="516"/>
                    </a:moveTo>
                    <a:cubicBezTo>
                      <a:pt x="1077" y="0"/>
                      <a:pt x="1077" y="0"/>
                      <a:pt x="1077" y="0"/>
                    </a:cubicBezTo>
                    <a:cubicBezTo>
                      <a:pt x="819" y="332"/>
                      <a:pt x="437" y="563"/>
                      <a:pt x="0" y="622"/>
                    </a:cubicBezTo>
                    <a:cubicBezTo>
                      <a:pt x="0" y="1653"/>
                      <a:pt x="0" y="1653"/>
                      <a:pt x="0" y="1653"/>
                    </a:cubicBezTo>
                    <a:cubicBezTo>
                      <a:pt x="816" y="1585"/>
                      <a:pt x="1527" y="1151"/>
                      <a:pt x="1970" y="516"/>
                    </a:cubicBez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3" name="Freeform 8">
                <a:extLst>
                  <a:ext uri="{FF2B5EF4-FFF2-40B4-BE49-F238E27FC236}">
                    <a16:creationId xmlns:a16="http://schemas.microsoft.com/office/drawing/2014/main" id="{38F54DCA-8D25-428D-AE40-20268408971A}"/>
                  </a:ext>
                </a:extLst>
              </p:cNvPr>
              <p:cNvSpPr>
                <a:spLocks/>
              </p:cNvSpPr>
              <p:nvPr/>
            </p:nvSpPr>
            <p:spPr bwMode="auto">
              <a:xfrm>
                <a:off x="5337691" y="4137370"/>
                <a:ext cx="681405" cy="571701"/>
              </a:xfrm>
              <a:custGeom>
                <a:avLst/>
                <a:gdLst>
                  <a:gd name="T0" fmla="*/ 893 w 1970"/>
                  <a:gd name="T1" fmla="*/ 0 h 1653"/>
                  <a:gd name="T2" fmla="*/ 0 w 1970"/>
                  <a:gd name="T3" fmla="*/ 516 h 1653"/>
                  <a:gd name="T4" fmla="*/ 1970 w 1970"/>
                  <a:gd name="T5" fmla="*/ 1653 h 1653"/>
                  <a:gd name="T6" fmla="*/ 1970 w 1970"/>
                  <a:gd name="T7" fmla="*/ 622 h 1653"/>
                  <a:gd name="T8" fmla="*/ 893 w 1970"/>
                  <a:gd name="T9" fmla="*/ 0 h 1653"/>
                </a:gdLst>
                <a:ahLst/>
                <a:cxnLst>
                  <a:cxn ang="0">
                    <a:pos x="T0" y="T1"/>
                  </a:cxn>
                  <a:cxn ang="0">
                    <a:pos x="T2" y="T3"/>
                  </a:cxn>
                  <a:cxn ang="0">
                    <a:pos x="T4" y="T5"/>
                  </a:cxn>
                  <a:cxn ang="0">
                    <a:pos x="T6" y="T7"/>
                  </a:cxn>
                  <a:cxn ang="0">
                    <a:pos x="T8" y="T9"/>
                  </a:cxn>
                </a:cxnLst>
                <a:rect l="0" t="0" r="r" b="b"/>
                <a:pathLst>
                  <a:path w="1970" h="1653">
                    <a:moveTo>
                      <a:pt x="893" y="0"/>
                    </a:moveTo>
                    <a:cubicBezTo>
                      <a:pt x="0" y="516"/>
                      <a:pt x="0" y="516"/>
                      <a:pt x="0" y="516"/>
                    </a:cubicBezTo>
                    <a:cubicBezTo>
                      <a:pt x="443" y="1151"/>
                      <a:pt x="1154" y="1585"/>
                      <a:pt x="1970" y="1653"/>
                    </a:cubicBezTo>
                    <a:cubicBezTo>
                      <a:pt x="1970" y="622"/>
                      <a:pt x="1970" y="622"/>
                      <a:pt x="1970" y="622"/>
                    </a:cubicBezTo>
                    <a:cubicBezTo>
                      <a:pt x="1533" y="563"/>
                      <a:pt x="1151" y="332"/>
                      <a:pt x="893" y="0"/>
                    </a:cubicBez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4" name="Freeform 9">
                <a:extLst>
                  <a:ext uri="{FF2B5EF4-FFF2-40B4-BE49-F238E27FC236}">
                    <a16:creationId xmlns:a16="http://schemas.microsoft.com/office/drawing/2014/main" id="{D07970F2-AC1B-4162-931E-344551BDC728}"/>
                  </a:ext>
                </a:extLst>
              </p:cNvPr>
              <p:cNvSpPr>
                <a:spLocks/>
              </p:cNvSpPr>
              <p:nvPr/>
            </p:nvSpPr>
            <p:spPr bwMode="auto">
              <a:xfrm>
                <a:off x="5173134" y="3395457"/>
                <a:ext cx="396968" cy="787150"/>
              </a:xfrm>
              <a:custGeom>
                <a:avLst/>
                <a:gdLst>
                  <a:gd name="T0" fmla="*/ 254 w 1147"/>
                  <a:gd name="T1" fmla="*/ 0 h 2274"/>
                  <a:gd name="T2" fmla="*/ 0 w 1147"/>
                  <a:gd name="T3" fmla="*/ 1137 h 2274"/>
                  <a:gd name="T4" fmla="*/ 254 w 1147"/>
                  <a:gd name="T5" fmla="*/ 2274 h 2274"/>
                  <a:gd name="T6" fmla="*/ 1147 w 1147"/>
                  <a:gd name="T7" fmla="*/ 1759 h 2274"/>
                  <a:gd name="T8" fmla="*/ 1025 w 1147"/>
                  <a:gd name="T9" fmla="*/ 1137 h 2274"/>
                  <a:gd name="T10" fmla="*/ 1147 w 1147"/>
                  <a:gd name="T11" fmla="*/ 515 h 2274"/>
                  <a:gd name="T12" fmla="*/ 254 w 1147"/>
                  <a:gd name="T13" fmla="*/ 0 h 2274"/>
                </a:gdLst>
                <a:ahLst/>
                <a:cxnLst>
                  <a:cxn ang="0">
                    <a:pos x="T0" y="T1"/>
                  </a:cxn>
                  <a:cxn ang="0">
                    <a:pos x="T2" y="T3"/>
                  </a:cxn>
                  <a:cxn ang="0">
                    <a:pos x="T4" y="T5"/>
                  </a:cxn>
                  <a:cxn ang="0">
                    <a:pos x="T6" y="T7"/>
                  </a:cxn>
                  <a:cxn ang="0">
                    <a:pos x="T8" y="T9"/>
                  </a:cxn>
                  <a:cxn ang="0">
                    <a:pos x="T10" y="T11"/>
                  </a:cxn>
                  <a:cxn ang="0">
                    <a:pos x="T12" y="T13"/>
                  </a:cxn>
                </a:cxnLst>
                <a:rect l="0" t="0" r="r" b="b"/>
                <a:pathLst>
                  <a:path w="1147" h="2274">
                    <a:moveTo>
                      <a:pt x="254" y="0"/>
                    </a:moveTo>
                    <a:cubicBezTo>
                      <a:pt x="91" y="345"/>
                      <a:pt x="0" y="730"/>
                      <a:pt x="0" y="1137"/>
                    </a:cubicBezTo>
                    <a:cubicBezTo>
                      <a:pt x="0" y="1544"/>
                      <a:pt x="91" y="1929"/>
                      <a:pt x="254" y="2274"/>
                    </a:cubicBezTo>
                    <a:cubicBezTo>
                      <a:pt x="1147" y="1759"/>
                      <a:pt x="1147" y="1759"/>
                      <a:pt x="1147" y="1759"/>
                    </a:cubicBezTo>
                    <a:cubicBezTo>
                      <a:pt x="1068" y="1567"/>
                      <a:pt x="1025" y="1357"/>
                      <a:pt x="1025" y="1137"/>
                    </a:cubicBezTo>
                    <a:cubicBezTo>
                      <a:pt x="1025" y="917"/>
                      <a:pt x="1068" y="707"/>
                      <a:pt x="1147" y="515"/>
                    </a:cubicBezTo>
                    <a:lnTo>
                      <a:pt x="254" y="0"/>
                    </a:ln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5" name="Freeform 10">
                <a:extLst>
                  <a:ext uri="{FF2B5EF4-FFF2-40B4-BE49-F238E27FC236}">
                    <a16:creationId xmlns:a16="http://schemas.microsoft.com/office/drawing/2014/main" id="{DBDF3623-7D8B-43FF-BE01-469DC1A43C81}"/>
                  </a:ext>
                </a:extLst>
              </p:cNvPr>
              <p:cNvSpPr>
                <a:spLocks/>
              </p:cNvSpPr>
              <p:nvPr/>
            </p:nvSpPr>
            <p:spPr bwMode="auto">
              <a:xfrm>
                <a:off x="5337691" y="2868995"/>
                <a:ext cx="681405" cy="571701"/>
              </a:xfrm>
              <a:custGeom>
                <a:avLst/>
                <a:gdLst>
                  <a:gd name="T0" fmla="*/ 0 w 1970"/>
                  <a:gd name="T1" fmla="*/ 1137 h 1653"/>
                  <a:gd name="T2" fmla="*/ 893 w 1970"/>
                  <a:gd name="T3" fmla="*/ 1653 h 1653"/>
                  <a:gd name="T4" fmla="*/ 1970 w 1970"/>
                  <a:gd name="T5" fmla="*/ 1031 h 1653"/>
                  <a:gd name="T6" fmla="*/ 1970 w 1970"/>
                  <a:gd name="T7" fmla="*/ 0 h 1653"/>
                  <a:gd name="T8" fmla="*/ 0 w 1970"/>
                  <a:gd name="T9" fmla="*/ 1137 h 1653"/>
                </a:gdLst>
                <a:ahLst/>
                <a:cxnLst>
                  <a:cxn ang="0">
                    <a:pos x="T0" y="T1"/>
                  </a:cxn>
                  <a:cxn ang="0">
                    <a:pos x="T2" y="T3"/>
                  </a:cxn>
                  <a:cxn ang="0">
                    <a:pos x="T4" y="T5"/>
                  </a:cxn>
                  <a:cxn ang="0">
                    <a:pos x="T6" y="T7"/>
                  </a:cxn>
                  <a:cxn ang="0">
                    <a:pos x="T8" y="T9"/>
                  </a:cxn>
                </a:cxnLst>
                <a:rect l="0" t="0" r="r" b="b"/>
                <a:pathLst>
                  <a:path w="1970" h="1653">
                    <a:moveTo>
                      <a:pt x="0" y="1137"/>
                    </a:moveTo>
                    <a:cubicBezTo>
                      <a:pt x="893" y="1653"/>
                      <a:pt x="893" y="1653"/>
                      <a:pt x="893" y="1653"/>
                    </a:cubicBezTo>
                    <a:cubicBezTo>
                      <a:pt x="1151" y="1321"/>
                      <a:pt x="1533" y="1090"/>
                      <a:pt x="1970" y="1031"/>
                    </a:cubicBezTo>
                    <a:cubicBezTo>
                      <a:pt x="1970" y="0"/>
                      <a:pt x="1970" y="0"/>
                      <a:pt x="1970" y="0"/>
                    </a:cubicBezTo>
                    <a:cubicBezTo>
                      <a:pt x="1154" y="68"/>
                      <a:pt x="443" y="502"/>
                      <a:pt x="0" y="1137"/>
                    </a:cubicBezTo>
                    <a:close/>
                  </a:path>
                </a:pathLst>
              </a:custGeom>
              <a:solidFill>
                <a:srgbClr val="DCE1E6"/>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6" name="Freeform 11">
                <a:extLst>
                  <a:ext uri="{FF2B5EF4-FFF2-40B4-BE49-F238E27FC236}">
                    <a16:creationId xmlns:a16="http://schemas.microsoft.com/office/drawing/2014/main" id="{D971394C-575E-4CC9-B3C2-74E335499D26}"/>
                  </a:ext>
                </a:extLst>
              </p:cNvPr>
              <p:cNvSpPr>
                <a:spLocks noEditPoints="1"/>
              </p:cNvSpPr>
              <p:nvPr/>
            </p:nvSpPr>
            <p:spPr bwMode="auto">
              <a:xfrm>
                <a:off x="5621449" y="3325264"/>
                <a:ext cx="935307" cy="881020"/>
              </a:xfrm>
              <a:custGeom>
                <a:avLst/>
                <a:gdLst>
                  <a:gd name="T0" fmla="*/ 2393 w 2704"/>
                  <a:gd name="T1" fmla="*/ 997 h 2547"/>
                  <a:gd name="T2" fmla="*/ 2112 w 2704"/>
                  <a:gd name="T3" fmla="*/ 511 h 2547"/>
                  <a:gd name="T4" fmla="*/ 2107 w 2704"/>
                  <a:gd name="T5" fmla="*/ 488 h 2547"/>
                  <a:gd name="T6" fmla="*/ 2206 w 2704"/>
                  <a:gd name="T7" fmla="*/ 227 h 2547"/>
                  <a:gd name="T8" fmla="*/ 2196 w 2704"/>
                  <a:gd name="T9" fmla="*/ 200 h 2547"/>
                  <a:gd name="T10" fmla="*/ 1860 w 2704"/>
                  <a:gd name="T11" fmla="*/ 6 h 2547"/>
                  <a:gd name="T12" fmla="*/ 1832 w 2704"/>
                  <a:gd name="T13" fmla="*/ 11 h 2547"/>
                  <a:gd name="T14" fmla="*/ 1656 w 2704"/>
                  <a:gd name="T15" fmla="*/ 227 h 2547"/>
                  <a:gd name="T16" fmla="*/ 1633 w 2704"/>
                  <a:gd name="T17" fmla="*/ 234 h 2547"/>
                  <a:gd name="T18" fmla="*/ 1352 w 2704"/>
                  <a:gd name="T19" fmla="*/ 197 h 2547"/>
                  <a:gd name="T20" fmla="*/ 1071 w 2704"/>
                  <a:gd name="T21" fmla="*/ 234 h 2547"/>
                  <a:gd name="T22" fmla="*/ 1048 w 2704"/>
                  <a:gd name="T23" fmla="*/ 227 h 2547"/>
                  <a:gd name="T24" fmla="*/ 872 w 2704"/>
                  <a:gd name="T25" fmla="*/ 11 h 2547"/>
                  <a:gd name="T26" fmla="*/ 844 w 2704"/>
                  <a:gd name="T27" fmla="*/ 6 h 2547"/>
                  <a:gd name="T28" fmla="*/ 508 w 2704"/>
                  <a:gd name="T29" fmla="*/ 200 h 2547"/>
                  <a:gd name="T30" fmla="*/ 498 w 2704"/>
                  <a:gd name="T31" fmla="*/ 227 h 2547"/>
                  <a:gd name="T32" fmla="*/ 597 w 2704"/>
                  <a:gd name="T33" fmla="*/ 488 h 2547"/>
                  <a:gd name="T34" fmla="*/ 592 w 2704"/>
                  <a:gd name="T35" fmla="*/ 511 h 2547"/>
                  <a:gd name="T36" fmla="*/ 311 w 2704"/>
                  <a:gd name="T37" fmla="*/ 997 h 2547"/>
                  <a:gd name="T38" fmla="*/ 294 w 2704"/>
                  <a:gd name="T39" fmla="*/ 1013 h 2547"/>
                  <a:gd name="T40" fmla="*/ 18 w 2704"/>
                  <a:gd name="T41" fmla="*/ 1058 h 2547"/>
                  <a:gd name="T42" fmla="*/ 0 w 2704"/>
                  <a:gd name="T43" fmla="*/ 1080 h 2547"/>
                  <a:gd name="T44" fmla="*/ 0 w 2704"/>
                  <a:gd name="T45" fmla="*/ 1468 h 2547"/>
                  <a:gd name="T46" fmla="*/ 18 w 2704"/>
                  <a:gd name="T47" fmla="*/ 1490 h 2547"/>
                  <a:gd name="T48" fmla="*/ 294 w 2704"/>
                  <a:gd name="T49" fmla="*/ 1534 h 2547"/>
                  <a:gd name="T50" fmla="*/ 311 w 2704"/>
                  <a:gd name="T51" fmla="*/ 1550 h 2547"/>
                  <a:gd name="T52" fmla="*/ 592 w 2704"/>
                  <a:gd name="T53" fmla="*/ 2036 h 2547"/>
                  <a:gd name="T54" fmla="*/ 597 w 2704"/>
                  <a:gd name="T55" fmla="*/ 2060 h 2547"/>
                  <a:gd name="T56" fmla="*/ 498 w 2704"/>
                  <a:gd name="T57" fmla="*/ 2321 h 2547"/>
                  <a:gd name="T58" fmla="*/ 508 w 2704"/>
                  <a:gd name="T59" fmla="*/ 2348 h 2547"/>
                  <a:gd name="T60" fmla="*/ 844 w 2704"/>
                  <a:gd name="T61" fmla="*/ 2542 h 2547"/>
                  <a:gd name="T62" fmla="*/ 872 w 2704"/>
                  <a:gd name="T63" fmla="*/ 2537 h 2547"/>
                  <a:gd name="T64" fmla="*/ 1048 w 2704"/>
                  <a:gd name="T65" fmla="*/ 2321 h 2547"/>
                  <a:gd name="T66" fmla="*/ 1071 w 2704"/>
                  <a:gd name="T67" fmla="*/ 2313 h 2547"/>
                  <a:gd name="T68" fmla="*/ 1352 w 2704"/>
                  <a:gd name="T69" fmla="*/ 2350 h 2547"/>
                  <a:gd name="T70" fmla="*/ 1633 w 2704"/>
                  <a:gd name="T71" fmla="*/ 2313 h 2547"/>
                  <a:gd name="T72" fmla="*/ 1656 w 2704"/>
                  <a:gd name="T73" fmla="*/ 2321 h 2547"/>
                  <a:gd name="T74" fmla="*/ 1832 w 2704"/>
                  <a:gd name="T75" fmla="*/ 2537 h 2547"/>
                  <a:gd name="T76" fmla="*/ 1860 w 2704"/>
                  <a:gd name="T77" fmla="*/ 2542 h 2547"/>
                  <a:gd name="T78" fmla="*/ 2196 w 2704"/>
                  <a:gd name="T79" fmla="*/ 2348 h 2547"/>
                  <a:gd name="T80" fmla="*/ 2206 w 2704"/>
                  <a:gd name="T81" fmla="*/ 2321 h 2547"/>
                  <a:gd name="T82" fmla="*/ 2107 w 2704"/>
                  <a:gd name="T83" fmla="*/ 2060 h 2547"/>
                  <a:gd name="T84" fmla="*/ 2112 w 2704"/>
                  <a:gd name="T85" fmla="*/ 2036 h 2547"/>
                  <a:gd name="T86" fmla="*/ 2393 w 2704"/>
                  <a:gd name="T87" fmla="*/ 1550 h 2547"/>
                  <a:gd name="T88" fmla="*/ 2410 w 2704"/>
                  <a:gd name="T89" fmla="*/ 1534 h 2547"/>
                  <a:gd name="T90" fmla="*/ 2686 w 2704"/>
                  <a:gd name="T91" fmla="*/ 1490 h 2547"/>
                  <a:gd name="T92" fmla="*/ 2704 w 2704"/>
                  <a:gd name="T93" fmla="*/ 1468 h 2547"/>
                  <a:gd name="T94" fmla="*/ 2704 w 2704"/>
                  <a:gd name="T95" fmla="*/ 1080 h 2547"/>
                  <a:gd name="T96" fmla="*/ 2686 w 2704"/>
                  <a:gd name="T97" fmla="*/ 1058 h 2547"/>
                  <a:gd name="T98" fmla="*/ 2410 w 2704"/>
                  <a:gd name="T99" fmla="*/ 1013 h 2547"/>
                  <a:gd name="T100" fmla="*/ 2393 w 2704"/>
                  <a:gd name="T101" fmla="*/ 997 h 2547"/>
                  <a:gd name="T102" fmla="*/ 1352 w 2704"/>
                  <a:gd name="T103" fmla="*/ 2023 h 2547"/>
                  <a:gd name="T104" fmla="*/ 602 w 2704"/>
                  <a:gd name="T105" fmla="*/ 1274 h 2547"/>
                  <a:gd name="T106" fmla="*/ 1352 w 2704"/>
                  <a:gd name="T107" fmla="*/ 524 h 2547"/>
                  <a:gd name="T108" fmla="*/ 2102 w 2704"/>
                  <a:gd name="T109" fmla="*/ 1274 h 2547"/>
                  <a:gd name="T110" fmla="*/ 1352 w 2704"/>
                  <a:gd name="T111" fmla="*/ 2023 h 2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04" h="2547">
                    <a:moveTo>
                      <a:pt x="2393" y="997"/>
                    </a:moveTo>
                    <a:cubicBezTo>
                      <a:pt x="2343" y="810"/>
                      <a:pt x="2245" y="643"/>
                      <a:pt x="2112" y="511"/>
                    </a:cubicBezTo>
                    <a:cubicBezTo>
                      <a:pt x="2106" y="505"/>
                      <a:pt x="2104" y="496"/>
                      <a:pt x="2107" y="488"/>
                    </a:cubicBezTo>
                    <a:cubicBezTo>
                      <a:pt x="2206" y="227"/>
                      <a:pt x="2206" y="227"/>
                      <a:pt x="2206" y="227"/>
                    </a:cubicBezTo>
                    <a:cubicBezTo>
                      <a:pt x="2210" y="216"/>
                      <a:pt x="2206" y="205"/>
                      <a:pt x="2196" y="200"/>
                    </a:cubicBezTo>
                    <a:cubicBezTo>
                      <a:pt x="1860" y="6"/>
                      <a:pt x="1860" y="6"/>
                      <a:pt x="1860" y="6"/>
                    </a:cubicBezTo>
                    <a:cubicBezTo>
                      <a:pt x="1851" y="0"/>
                      <a:pt x="1839" y="2"/>
                      <a:pt x="1832" y="11"/>
                    </a:cubicBezTo>
                    <a:cubicBezTo>
                      <a:pt x="1656" y="227"/>
                      <a:pt x="1656" y="227"/>
                      <a:pt x="1656" y="227"/>
                    </a:cubicBezTo>
                    <a:cubicBezTo>
                      <a:pt x="1650" y="234"/>
                      <a:pt x="1641" y="236"/>
                      <a:pt x="1633" y="234"/>
                    </a:cubicBezTo>
                    <a:cubicBezTo>
                      <a:pt x="1543" y="210"/>
                      <a:pt x="1449" y="197"/>
                      <a:pt x="1352" y="197"/>
                    </a:cubicBezTo>
                    <a:cubicBezTo>
                      <a:pt x="1255" y="197"/>
                      <a:pt x="1161" y="210"/>
                      <a:pt x="1071" y="234"/>
                    </a:cubicBezTo>
                    <a:cubicBezTo>
                      <a:pt x="1063" y="236"/>
                      <a:pt x="1054" y="234"/>
                      <a:pt x="1048" y="227"/>
                    </a:cubicBezTo>
                    <a:cubicBezTo>
                      <a:pt x="872" y="11"/>
                      <a:pt x="872" y="11"/>
                      <a:pt x="872" y="11"/>
                    </a:cubicBezTo>
                    <a:cubicBezTo>
                      <a:pt x="865" y="2"/>
                      <a:pt x="853" y="0"/>
                      <a:pt x="844" y="6"/>
                    </a:cubicBezTo>
                    <a:cubicBezTo>
                      <a:pt x="508" y="200"/>
                      <a:pt x="508" y="200"/>
                      <a:pt x="508" y="200"/>
                    </a:cubicBezTo>
                    <a:cubicBezTo>
                      <a:pt x="498" y="205"/>
                      <a:pt x="494" y="216"/>
                      <a:pt x="498" y="227"/>
                    </a:cubicBezTo>
                    <a:cubicBezTo>
                      <a:pt x="597" y="488"/>
                      <a:pt x="597" y="488"/>
                      <a:pt x="597" y="488"/>
                    </a:cubicBezTo>
                    <a:cubicBezTo>
                      <a:pt x="600" y="496"/>
                      <a:pt x="598" y="505"/>
                      <a:pt x="592" y="511"/>
                    </a:cubicBezTo>
                    <a:cubicBezTo>
                      <a:pt x="459" y="643"/>
                      <a:pt x="361" y="810"/>
                      <a:pt x="311" y="997"/>
                    </a:cubicBezTo>
                    <a:cubicBezTo>
                      <a:pt x="309" y="1005"/>
                      <a:pt x="302" y="1012"/>
                      <a:pt x="294" y="1013"/>
                    </a:cubicBezTo>
                    <a:cubicBezTo>
                      <a:pt x="18" y="1058"/>
                      <a:pt x="18" y="1058"/>
                      <a:pt x="18" y="1058"/>
                    </a:cubicBezTo>
                    <a:cubicBezTo>
                      <a:pt x="8" y="1060"/>
                      <a:pt x="0" y="1069"/>
                      <a:pt x="0" y="1080"/>
                    </a:cubicBezTo>
                    <a:cubicBezTo>
                      <a:pt x="0" y="1468"/>
                      <a:pt x="0" y="1468"/>
                      <a:pt x="0" y="1468"/>
                    </a:cubicBezTo>
                    <a:cubicBezTo>
                      <a:pt x="0" y="1479"/>
                      <a:pt x="8" y="1488"/>
                      <a:pt x="18" y="1490"/>
                    </a:cubicBezTo>
                    <a:cubicBezTo>
                      <a:pt x="294" y="1534"/>
                      <a:pt x="294" y="1534"/>
                      <a:pt x="294" y="1534"/>
                    </a:cubicBezTo>
                    <a:cubicBezTo>
                      <a:pt x="302" y="1536"/>
                      <a:pt x="309" y="1542"/>
                      <a:pt x="311" y="1550"/>
                    </a:cubicBezTo>
                    <a:cubicBezTo>
                      <a:pt x="361" y="1737"/>
                      <a:pt x="459" y="1904"/>
                      <a:pt x="592" y="2036"/>
                    </a:cubicBezTo>
                    <a:cubicBezTo>
                      <a:pt x="598" y="2042"/>
                      <a:pt x="600" y="2052"/>
                      <a:pt x="597" y="2060"/>
                    </a:cubicBezTo>
                    <a:cubicBezTo>
                      <a:pt x="498" y="2321"/>
                      <a:pt x="498" y="2321"/>
                      <a:pt x="498" y="2321"/>
                    </a:cubicBezTo>
                    <a:cubicBezTo>
                      <a:pt x="494" y="2331"/>
                      <a:pt x="498" y="2342"/>
                      <a:pt x="508" y="2348"/>
                    </a:cubicBezTo>
                    <a:cubicBezTo>
                      <a:pt x="844" y="2542"/>
                      <a:pt x="844" y="2542"/>
                      <a:pt x="844" y="2542"/>
                    </a:cubicBezTo>
                    <a:cubicBezTo>
                      <a:pt x="853" y="2547"/>
                      <a:pt x="865" y="2545"/>
                      <a:pt x="872" y="2537"/>
                    </a:cubicBezTo>
                    <a:cubicBezTo>
                      <a:pt x="1048" y="2321"/>
                      <a:pt x="1048" y="2321"/>
                      <a:pt x="1048" y="2321"/>
                    </a:cubicBezTo>
                    <a:cubicBezTo>
                      <a:pt x="1054" y="2314"/>
                      <a:pt x="1063" y="2311"/>
                      <a:pt x="1071" y="2313"/>
                    </a:cubicBezTo>
                    <a:cubicBezTo>
                      <a:pt x="1161" y="2337"/>
                      <a:pt x="1255" y="2350"/>
                      <a:pt x="1352" y="2350"/>
                    </a:cubicBezTo>
                    <a:cubicBezTo>
                      <a:pt x="1449" y="2350"/>
                      <a:pt x="1543" y="2337"/>
                      <a:pt x="1633" y="2313"/>
                    </a:cubicBezTo>
                    <a:cubicBezTo>
                      <a:pt x="1641" y="2311"/>
                      <a:pt x="1650" y="2314"/>
                      <a:pt x="1656" y="2321"/>
                    </a:cubicBezTo>
                    <a:cubicBezTo>
                      <a:pt x="1832" y="2537"/>
                      <a:pt x="1832" y="2537"/>
                      <a:pt x="1832" y="2537"/>
                    </a:cubicBezTo>
                    <a:cubicBezTo>
                      <a:pt x="1839" y="2545"/>
                      <a:pt x="1851" y="2547"/>
                      <a:pt x="1860" y="2542"/>
                    </a:cubicBezTo>
                    <a:cubicBezTo>
                      <a:pt x="2196" y="2348"/>
                      <a:pt x="2196" y="2348"/>
                      <a:pt x="2196" y="2348"/>
                    </a:cubicBezTo>
                    <a:cubicBezTo>
                      <a:pt x="2206" y="2342"/>
                      <a:pt x="2210" y="2331"/>
                      <a:pt x="2206" y="2321"/>
                    </a:cubicBezTo>
                    <a:cubicBezTo>
                      <a:pt x="2107" y="2060"/>
                      <a:pt x="2107" y="2060"/>
                      <a:pt x="2107" y="2060"/>
                    </a:cubicBezTo>
                    <a:cubicBezTo>
                      <a:pt x="2104" y="2052"/>
                      <a:pt x="2106" y="2042"/>
                      <a:pt x="2112" y="2036"/>
                    </a:cubicBezTo>
                    <a:cubicBezTo>
                      <a:pt x="2245" y="1904"/>
                      <a:pt x="2343" y="1737"/>
                      <a:pt x="2393" y="1550"/>
                    </a:cubicBezTo>
                    <a:cubicBezTo>
                      <a:pt x="2395" y="1542"/>
                      <a:pt x="2402" y="1536"/>
                      <a:pt x="2410" y="1534"/>
                    </a:cubicBezTo>
                    <a:cubicBezTo>
                      <a:pt x="2686" y="1490"/>
                      <a:pt x="2686" y="1490"/>
                      <a:pt x="2686" y="1490"/>
                    </a:cubicBezTo>
                    <a:cubicBezTo>
                      <a:pt x="2696" y="1488"/>
                      <a:pt x="2704" y="1479"/>
                      <a:pt x="2704" y="1468"/>
                    </a:cubicBezTo>
                    <a:cubicBezTo>
                      <a:pt x="2704" y="1080"/>
                      <a:pt x="2704" y="1080"/>
                      <a:pt x="2704" y="1080"/>
                    </a:cubicBezTo>
                    <a:cubicBezTo>
                      <a:pt x="2704" y="1069"/>
                      <a:pt x="2696" y="1060"/>
                      <a:pt x="2686" y="1058"/>
                    </a:cubicBezTo>
                    <a:cubicBezTo>
                      <a:pt x="2410" y="1013"/>
                      <a:pt x="2410" y="1013"/>
                      <a:pt x="2410" y="1013"/>
                    </a:cubicBezTo>
                    <a:cubicBezTo>
                      <a:pt x="2402" y="1012"/>
                      <a:pt x="2395" y="1005"/>
                      <a:pt x="2393" y="997"/>
                    </a:cubicBezTo>
                    <a:close/>
                    <a:moveTo>
                      <a:pt x="1352" y="2023"/>
                    </a:moveTo>
                    <a:cubicBezTo>
                      <a:pt x="938" y="2023"/>
                      <a:pt x="602" y="1688"/>
                      <a:pt x="602" y="1274"/>
                    </a:cubicBezTo>
                    <a:cubicBezTo>
                      <a:pt x="602" y="860"/>
                      <a:pt x="938" y="524"/>
                      <a:pt x="1352" y="524"/>
                    </a:cubicBezTo>
                    <a:cubicBezTo>
                      <a:pt x="1766" y="524"/>
                      <a:pt x="2102" y="860"/>
                      <a:pt x="2102" y="1274"/>
                    </a:cubicBezTo>
                    <a:cubicBezTo>
                      <a:pt x="2102" y="1688"/>
                      <a:pt x="1766" y="2023"/>
                      <a:pt x="1352" y="2023"/>
                    </a:cubicBezTo>
                    <a:close/>
                  </a:path>
                </a:pathLst>
              </a:custGeom>
              <a:solidFill>
                <a:srgbClr val="4B5050"/>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7" name="Freeform 15">
                <a:extLst>
                  <a:ext uri="{FF2B5EF4-FFF2-40B4-BE49-F238E27FC236}">
                    <a16:creationId xmlns:a16="http://schemas.microsoft.com/office/drawing/2014/main" id="{24EE959D-FB4E-47F2-AAE7-317439E94689}"/>
                  </a:ext>
                </a:extLst>
              </p:cNvPr>
              <p:cNvSpPr>
                <a:spLocks/>
              </p:cNvSpPr>
              <p:nvPr/>
            </p:nvSpPr>
            <p:spPr bwMode="auto">
              <a:xfrm>
                <a:off x="4872299" y="2361759"/>
                <a:ext cx="1196559" cy="1071587"/>
              </a:xfrm>
              <a:custGeom>
                <a:avLst/>
                <a:gdLst>
                  <a:gd name="T0" fmla="*/ 3459 w 3459"/>
                  <a:gd name="T1" fmla="*/ 0 h 3097"/>
                  <a:gd name="T2" fmla="*/ 2018 w 3459"/>
                  <a:gd name="T3" fmla="*/ 285 h 3097"/>
                  <a:gd name="T4" fmla="*/ 1768 w 3459"/>
                  <a:gd name="T5" fmla="*/ 1059 h 3097"/>
                  <a:gd name="T6" fmla="*/ 971 w 3459"/>
                  <a:gd name="T7" fmla="*/ 887 h 3097"/>
                  <a:gd name="T8" fmla="*/ 0 w 3459"/>
                  <a:gd name="T9" fmla="*/ 1991 h 3097"/>
                  <a:gd name="T10" fmla="*/ 1917 w 3459"/>
                  <a:gd name="T11" fmla="*/ 3097 h 3097"/>
                  <a:gd name="T12" fmla="*/ 2459 w 3459"/>
                  <a:gd name="T13" fmla="*/ 2537 h 3097"/>
                  <a:gd name="T14" fmla="*/ 2552 w 3459"/>
                  <a:gd name="T15" fmla="*/ 2698 h 3097"/>
                  <a:gd name="T16" fmla="*/ 2466 w 3459"/>
                  <a:gd name="T17" fmla="*/ 2748 h 3097"/>
                  <a:gd name="T18" fmla="*/ 2784 w 3459"/>
                  <a:gd name="T19" fmla="*/ 2821 h 3097"/>
                  <a:gd name="T20" fmla="*/ 2880 w 3459"/>
                  <a:gd name="T21" fmla="*/ 2509 h 3097"/>
                  <a:gd name="T22" fmla="*/ 2795 w 3459"/>
                  <a:gd name="T23" fmla="*/ 2558 h 3097"/>
                  <a:gd name="T24" fmla="*/ 2701 w 3459"/>
                  <a:gd name="T25" fmla="*/ 2397 h 3097"/>
                  <a:gd name="T26" fmla="*/ 3459 w 3459"/>
                  <a:gd name="T27" fmla="*/ 2207 h 3097"/>
                  <a:gd name="T28" fmla="*/ 3459 w 3459"/>
                  <a:gd name="T29" fmla="*/ 0 h 3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9" h="3097">
                    <a:moveTo>
                      <a:pt x="3459" y="0"/>
                    </a:moveTo>
                    <a:cubicBezTo>
                      <a:pt x="2950" y="10"/>
                      <a:pt x="2464" y="110"/>
                      <a:pt x="2018" y="285"/>
                    </a:cubicBezTo>
                    <a:cubicBezTo>
                      <a:pt x="2144" y="566"/>
                      <a:pt x="2040" y="902"/>
                      <a:pt x="1768" y="1059"/>
                    </a:cubicBezTo>
                    <a:cubicBezTo>
                      <a:pt x="1495" y="1217"/>
                      <a:pt x="1151" y="1138"/>
                      <a:pt x="971" y="887"/>
                    </a:cubicBezTo>
                    <a:cubicBezTo>
                      <a:pt x="585" y="1192"/>
                      <a:pt x="255" y="1566"/>
                      <a:pt x="0" y="1991"/>
                    </a:cubicBezTo>
                    <a:cubicBezTo>
                      <a:pt x="1917" y="3097"/>
                      <a:pt x="1917" y="3097"/>
                      <a:pt x="1917" y="3097"/>
                    </a:cubicBezTo>
                    <a:cubicBezTo>
                      <a:pt x="2057" y="2876"/>
                      <a:pt x="2242" y="2685"/>
                      <a:pt x="2459" y="2537"/>
                    </a:cubicBezTo>
                    <a:cubicBezTo>
                      <a:pt x="2552" y="2698"/>
                      <a:pt x="2552" y="2698"/>
                      <a:pt x="2552" y="2698"/>
                    </a:cubicBezTo>
                    <a:cubicBezTo>
                      <a:pt x="2466" y="2748"/>
                      <a:pt x="2466" y="2748"/>
                      <a:pt x="2466" y="2748"/>
                    </a:cubicBezTo>
                    <a:cubicBezTo>
                      <a:pt x="2784" y="2821"/>
                      <a:pt x="2784" y="2821"/>
                      <a:pt x="2784" y="2821"/>
                    </a:cubicBezTo>
                    <a:cubicBezTo>
                      <a:pt x="2880" y="2509"/>
                      <a:pt x="2880" y="2509"/>
                      <a:pt x="2880" y="2509"/>
                    </a:cubicBezTo>
                    <a:cubicBezTo>
                      <a:pt x="2795" y="2558"/>
                      <a:pt x="2795" y="2558"/>
                      <a:pt x="2795" y="2558"/>
                    </a:cubicBezTo>
                    <a:cubicBezTo>
                      <a:pt x="2701" y="2397"/>
                      <a:pt x="2701" y="2397"/>
                      <a:pt x="2701" y="2397"/>
                    </a:cubicBezTo>
                    <a:cubicBezTo>
                      <a:pt x="2932" y="2285"/>
                      <a:pt x="3188" y="2218"/>
                      <a:pt x="3459" y="2207"/>
                    </a:cubicBezTo>
                    <a:lnTo>
                      <a:pt x="3459" y="0"/>
                    </a:lnTo>
                    <a:close/>
                  </a:path>
                </a:pathLst>
              </a:custGeom>
              <a:solidFill>
                <a:srgbClr val="E81831"/>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8" name="Freeform 19">
                <a:extLst>
                  <a:ext uri="{FF2B5EF4-FFF2-40B4-BE49-F238E27FC236}">
                    <a16:creationId xmlns:a16="http://schemas.microsoft.com/office/drawing/2014/main" id="{3FB2C51D-1AF7-4198-84F6-4F5DC5C1B872}"/>
                  </a:ext>
                </a:extLst>
              </p:cNvPr>
              <p:cNvSpPr>
                <a:spLocks/>
              </p:cNvSpPr>
              <p:nvPr/>
            </p:nvSpPr>
            <p:spPr bwMode="auto">
              <a:xfrm>
                <a:off x="6123144" y="2361759"/>
                <a:ext cx="1196559" cy="1071587"/>
              </a:xfrm>
              <a:custGeom>
                <a:avLst/>
                <a:gdLst>
                  <a:gd name="T0" fmla="*/ 2488 w 3459"/>
                  <a:gd name="T1" fmla="*/ 887 h 3097"/>
                  <a:gd name="T2" fmla="*/ 2297 w 3459"/>
                  <a:gd name="T3" fmla="*/ 1059 h 3097"/>
                  <a:gd name="T4" fmla="*/ 1469 w 3459"/>
                  <a:gd name="T5" fmla="*/ 837 h 3097"/>
                  <a:gd name="T6" fmla="*/ 1441 w 3459"/>
                  <a:gd name="T7" fmla="*/ 285 h 3097"/>
                  <a:gd name="T8" fmla="*/ 0 w 3459"/>
                  <a:gd name="T9" fmla="*/ 0 h 3097"/>
                  <a:gd name="T10" fmla="*/ 0 w 3459"/>
                  <a:gd name="T11" fmla="*/ 2207 h 3097"/>
                  <a:gd name="T12" fmla="*/ 756 w 3459"/>
                  <a:gd name="T13" fmla="*/ 2396 h 3097"/>
                  <a:gd name="T14" fmla="*/ 663 w 3459"/>
                  <a:gd name="T15" fmla="*/ 2558 h 3097"/>
                  <a:gd name="T16" fmla="*/ 577 w 3459"/>
                  <a:gd name="T17" fmla="*/ 2508 h 3097"/>
                  <a:gd name="T18" fmla="*/ 673 w 3459"/>
                  <a:gd name="T19" fmla="*/ 2820 h 3097"/>
                  <a:gd name="T20" fmla="*/ 992 w 3459"/>
                  <a:gd name="T21" fmla="*/ 2747 h 3097"/>
                  <a:gd name="T22" fmla="*/ 906 w 3459"/>
                  <a:gd name="T23" fmla="*/ 2698 h 3097"/>
                  <a:gd name="T24" fmla="*/ 999 w 3459"/>
                  <a:gd name="T25" fmla="*/ 2537 h 3097"/>
                  <a:gd name="T26" fmla="*/ 1542 w 3459"/>
                  <a:gd name="T27" fmla="*/ 3097 h 3097"/>
                  <a:gd name="T28" fmla="*/ 3459 w 3459"/>
                  <a:gd name="T29" fmla="*/ 1991 h 3097"/>
                  <a:gd name="T30" fmla="*/ 2488 w 3459"/>
                  <a:gd name="T31" fmla="*/ 887 h 3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59" h="3097">
                    <a:moveTo>
                      <a:pt x="2488" y="887"/>
                    </a:moveTo>
                    <a:cubicBezTo>
                      <a:pt x="2439" y="955"/>
                      <a:pt x="2375" y="1014"/>
                      <a:pt x="2297" y="1059"/>
                    </a:cubicBezTo>
                    <a:cubicBezTo>
                      <a:pt x="2007" y="1227"/>
                      <a:pt x="1637" y="1127"/>
                      <a:pt x="1469" y="837"/>
                    </a:cubicBezTo>
                    <a:cubicBezTo>
                      <a:pt x="1368" y="662"/>
                      <a:pt x="1364" y="457"/>
                      <a:pt x="1441" y="285"/>
                    </a:cubicBezTo>
                    <a:cubicBezTo>
                      <a:pt x="995" y="110"/>
                      <a:pt x="509" y="10"/>
                      <a:pt x="0" y="0"/>
                    </a:cubicBezTo>
                    <a:cubicBezTo>
                      <a:pt x="0" y="2207"/>
                      <a:pt x="0" y="2207"/>
                      <a:pt x="0" y="2207"/>
                    </a:cubicBezTo>
                    <a:cubicBezTo>
                      <a:pt x="270" y="2218"/>
                      <a:pt x="526" y="2285"/>
                      <a:pt x="756" y="2396"/>
                    </a:cubicBezTo>
                    <a:cubicBezTo>
                      <a:pt x="663" y="2558"/>
                      <a:pt x="663" y="2558"/>
                      <a:pt x="663" y="2558"/>
                    </a:cubicBezTo>
                    <a:cubicBezTo>
                      <a:pt x="577" y="2508"/>
                      <a:pt x="577" y="2508"/>
                      <a:pt x="577" y="2508"/>
                    </a:cubicBezTo>
                    <a:cubicBezTo>
                      <a:pt x="673" y="2820"/>
                      <a:pt x="673" y="2820"/>
                      <a:pt x="673" y="2820"/>
                    </a:cubicBezTo>
                    <a:cubicBezTo>
                      <a:pt x="992" y="2747"/>
                      <a:pt x="992" y="2747"/>
                      <a:pt x="992" y="2747"/>
                    </a:cubicBezTo>
                    <a:cubicBezTo>
                      <a:pt x="906" y="2698"/>
                      <a:pt x="906" y="2698"/>
                      <a:pt x="906" y="2698"/>
                    </a:cubicBezTo>
                    <a:cubicBezTo>
                      <a:pt x="999" y="2537"/>
                      <a:pt x="999" y="2537"/>
                      <a:pt x="999" y="2537"/>
                    </a:cubicBezTo>
                    <a:cubicBezTo>
                      <a:pt x="1216" y="2684"/>
                      <a:pt x="1401" y="2875"/>
                      <a:pt x="1542" y="3097"/>
                    </a:cubicBezTo>
                    <a:cubicBezTo>
                      <a:pt x="3459" y="1991"/>
                      <a:pt x="3459" y="1991"/>
                      <a:pt x="3459" y="1991"/>
                    </a:cubicBezTo>
                    <a:cubicBezTo>
                      <a:pt x="3204" y="1566"/>
                      <a:pt x="2874" y="1192"/>
                      <a:pt x="2488" y="887"/>
                    </a:cubicBezTo>
                    <a:close/>
                  </a:path>
                </a:pathLst>
              </a:custGeom>
              <a:solidFill>
                <a:srgbClr val="E81831"/>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69" name="Freeform 20">
                <a:extLst>
                  <a:ext uri="{FF2B5EF4-FFF2-40B4-BE49-F238E27FC236}">
                    <a16:creationId xmlns:a16="http://schemas.microsoft.com/office/drawing/2014/main" id="{D20B025F-9CDC-4533-8B39-4B6432A6525E}"/>
                  </a:ext>
                </a:extLst>
              </p:cNvPr>
              <p:cNvSpPr>
                <a:spLocks/>
              </p:cNvSpPr>
              <p:nvPr/>
            </p:nvSpPr>
            <p:spPr bwMode="auto">
              <a:xfrm>
                <a:off x="6123144" y="4144721"/>
                <a:ext cx="1196559" cy="1071587"/>
              </a:xfrm>
              <a:custGeom>
                <a:avLst/>
                <a:gdLst>
                  <a:gd name="T0" fmla="*/ 1542 w 3459"/>
                  <a:gd name="T1" fmla="*/ 0 h 3097"/>
                  <a:gd name="T2" fmla="*/ 1000 w 3459"/>
                  <a:gd name="T3" fmla="*/ 560 h 3097"/>
                  <a:gd name="T4" fmla="*/ 907 w 3459"/>
                  <a:gd name="T5" fmla="*/ 399 h 3097"/>
                  <a:gd name="T6" fmla="*/ 993 w 3459"/>
                  <a:gd name="T7" fmla="*/ 349 h 3097"/>
                  <a:gd name="T8" fmla="*/ 675 w 3459"/>
                  <a:gd name="T9" fmla="*/ 276 h 3097"/>
                  <a:gd name="T10" fmla="*/ 579 w 3459"/>
                  <a:gd name="T11" fmla="*/ 588 h 3097"/>
                  <a:gd name="T12" fmla="*/ 664 w 3459"/>
                  <a:gd name="T13" fmla="*/ 539 h 3097"/>
                  <a:gd name="T14" fmla="*/ 758 w 3459"/>
                  <a:gd name="T15" fmla="*/ 700 h 3097"/>
                  <a:gd name="T16" fmla="*/ 0 w 3459"/>
                  <a:gd name="T17" fmla="*/ 890 h 3097"/>
                  <a:gd name="T18" fmla="*/ 0 w 3459"/>
                  <a:gd name="T19" fmla="*/ 3097 h 3097"/>
                  <a:gd name="T20" fmla="*/ 1441 w 3459"/>
                  <a:gd name="T21" fmla="*/ 2812 h 3097"/>
                  <a:gd name="T22" fmla="*/ 1691 w 3459"/>
                  <a:gd name="T23" fmla="*/ 2038 h 3097"/>
                  <a:gd name="T24" fmla="*/ 2488 w 3459"/>
                  <a:gd name="T25" fmla="*/ 2210 h 3097"/>
                  <a:gd name="T26" fmla="*/ 3459 w 3459"/>
                  <a:gd name="T27" fmla="*/ 1106 h 3097"/>
                  <a:gd name="T28" fmla="*/ 1542 w 3459"/>
                  <a:gd name="T29" fmla="*/ 0 h 3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9" h="3097">
                    <a:moveTo>
                      <a:pt x="1542" y="0"/>
                    </a:moveTo>
                    <a:cubicBezTo>
                      <a:pt x="1402" y="221"/>
                      <a:pt x="1217" y="412"/>
                      <a:pt x="1000" y="560"/>
                    </a:cubicBezTo>
                    <a:cubicBezTo>
                      <a:pt x="907" y="399"/>
                      <a:pt x="907" y="399"/>
                      <a:pt x="907" y="399"/>
                    </a:cubicBezTo>
                    <a:cubicBezTo>
                      <a:pt x="993" y="349"/>
                      <a:pt x="993" y="349"/>
                      <a:pt x="993" y="349"/>
                    </a:cubicBezTo>
                    <a:cubicBezTo>
                      <a:pt x="675" y="276"/>
                      <a:pt x="675" y="276"/>
                      <a:pt x="675" y="276"/>
                    </a:cubicBezTo>
                    <a:cubicBezTo>
                      <a:pt x="579" y="588"/>
                      <a:pt x="579" y="588"/>
                      <a:pt x="579" y="588"/>
                    </a:cubicBezTo>
                    <a:cubicBezTo>
                      <a:pt x="664" y="539"/>
                      <a:pt x="664" y="539"/>
                      <a:pt x="664" y="539"/>
                    </a:cubicBezTo>
                    <a:cubicBezTo>
                      <a:pt x="758" y="700"/>
                      <a:pt x="758" y="700"/>
                      <a:pt x="758" y="700"/>
                    </a:cubicBezTo>
                    <a:cubicBezTo>
                      <a:pt x="527" y="812"/>
                      <a:pt x="271" y="879"/>
                      <a:pt x="0" y="890"/>
                    </a:cubicBezTo>
                    <a:cubicBezTo>
                      <a:pt x="0" y="3097"/>
                      <a:pt x="0" y="3097"/>
                      <a:pt x="0" y="3097"/>
                    </a:cubicBezTo>
                    <a:cubicBezTo>
                      <a:pt x="509" y="3087"/>
                      <a:pt x="995" y="2987"/>
                      <a:pt x="1441" y="2812"/>
                    </a:cubicBezTo>
                    <a:cubicBezTo>
                      <a:pt x="1315" y="2531"/>
                      <a:pt x="1419" y="2195"/>
                      <a:pt x="1691" y="2038"/>
                    </a:cubicBezTo>
                    <a:cubicBezTo>
                      <a:pt x="1964" y="1880"/>
                      <a:pt x="2308" y="1959"/>
                      <a:pt x="2488" y="2210"/>
                    </a:cubicBezTo>
                    <a:cubicBezTo>
                      <a:pt x="2874" y="1905"/>
                      <a:pt x="3204" y="1531"/>
                      <a:pt x="3459" y="1106"/>
                    </a:cubicBezTo>
                    <a:lnTo>
                      <a:pt x="1542" y="0"/>
                    </a:lnTo>
                    <a:close/>
                  </a:path>
                </a:pathLst>
              </a:custGeom>
              <a:solidFill>
                <a:srgbClr val="E81831"/>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dirty="0">
                  <a:ln>
                    <a:noFill/>
                  </a:ln>
                  <a:solidFill>
                    <a:prstClr val="black"/>
                  </a:solidFill>
                  <a:effectLst/>
                  <a:uLnTx/>
                  <a:uFillTx/>
                  <a:latin typeface="Calibri" panose="020F0502020204030204"/>
                </a:endParaRPr>
              </a:p>
            </p:txBody>
          </p:sp>
          <p:sp>
            <p:nvSpPr>
              <p:cNvPr id="70" name="Freeform 21">
                <a:extLst>
                  <a:ext uri="{FF2B5EF4-FFF2-40B4-BE49-F238E27FC236}">
                    <a16:creationId xmlns:a16="http://schemas.microsoft.com/office/drawing/2014/main" id="{D3BA16A1-77BC-4020-816B-B62DEBE43F5E}"/>
                  </a:ext>
                </a:extLst>
              </p:cNvPr>
              <p:cNvSpPr>
                <a:spLocks/>
              </p:cNvSpPr>
              <p:nvPr/>
            </p:nvSpPr>
            <p:spPr bwMode="auto">
              <a:xfrm>
                <a:off x="4872300" y="4144721"/>
                <a:ext cx="1196560" cy="1071587"/>
              </a:xfrm>
              <a:custGeom>
                <a:avLst/>
                <a:gdLst>
                  <a:gd name="T0" fmla="*/ 2703 w 3459"/>
                  <a:gd name="T1" fmla="*/ 701 h 3097"/>
                  <a:gd name="T2" fmla="*/ 2796 w 3459"/>
                  <a:gd name="T3" fmla="*/ 539 h 3097"/>
                  <a:gd name="T4" fmla="*/ 2882 w 3459"/>
                  <a:gd name="T5" fmla="*/ 589 h 3097"/>
                  <a:gd name="T6" fmla="*/ 2786 w 3459"/>
                  <a:gd name="T7" fmla="*/ 277 h 3097"/>
                  <a:gd name="T8" fmla="*/ 2467 w 3459"/>
                  <a:gd name="T9" fmla="*/ 350 h 3097"/>
                  <a:gd name="T10" fmla="*/ 2553 w 3459"/>
                  <a:gd name="T11" fmla="*/ 399 h 3097"/>
                  <a:gd name="T12" fmla="*/ 2460 w 3459"/>
                  <a:gd name="T13" fmla="*/ 560 h 3097"/>
                  <a:gd name="T14" fmla="*/ 1917 w 3459"/>
                  <a:gd name="T15" fmla="*/ 0 h 3097"/>
                  <a:gd name="T16" fmla="*/ 0 w 3459"/>
                  <a:gd name="T17" fmla="*/ 1106 h 3097"/>
                  <a:gd name="T18" fmla="*/ 971 w 3459"/>
                  <a:gd name="T19" fmla="*/ 2210 h 3097"/>
                  <a:gd name="T20" fmla="*/ 1162 w 3459"/>
                  <a:gd name="T21" fmla="*/ 2038 h 3097"/>
                  <a:gd name="T22" fmla="*/ 1990 w 3459"/>
                  <a:gd name="T23" fmla="*/ 2260 h 3097"/>
                  <a:gd name="T24" fmla="*/ 2018 w 3459"/>
                  <a:gd name="T25" fmla="*/ 2812 h 3097"/>
                  <a:gd name="T26" fmla="*/ 3459 w 3459"/>
                  <a:gd name="T27" fmla="*/ 3097 h 3097"/>
                  <a:gd name="T28" fmla="*/ 3459 w 3459"/>
                  <a:gd name="T29" fmla="*/ 890 h 3097"/>
                  <a:gd name="T30" fmla="*/ 2703 w 3459"/>
                  <a:gd name="T31" fmla="*/ 701 h 3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59" h="3097">
                    <a:moveTo>
                      <a:pt x="2703" y="701"/>
                    </a:moveTo>
                    <a:cubicBezTo>
                      <a:pt x="2796" y="539"/>
                      <a:pt x="2796" y="539"/>
                      <a:pt x="2796" y="539"/>
                    </a:cubicBezTo>
                    <a:cubicBezTo>
                      <a:pt x="2882" y="589"/>
                      <a:pt x="2882" y="589"/>
                      <a:pt x="2882" y="589"/>
                    </a:cubicBezTo>
                    <a:cubicBezTo>
                      <a:pt x="2786" y="277"/>
                      <a:pt x="2786" y="277"/>
                      <a:pt x="2786" y="277"/>
                    </a:cubicBezTo>
                    <a:cubicBezTo>
                      <a:pt x="2467" y="350"/>
                      <a:pt x="2467" y="350"/>
                      <a:pt x="2467" y="350"/>
                    </a:cubicBezTo>
                    <a:cubicBezTo>
                      <a:pt x="2553" y="399"/>
                      <a:pt x="2553" y="399"/>
                      <a:pt x="2553" y="399"/>
                    </a:cubicBezTo>
                    <a:cubicBezTo>
                      <a:pt x="2460" y="560"/>
                      <a:pt x="2460" y="560"/>
                      <a:pt x="2460" y="560"/>
                    </a:cubicBezTo>
                    <a:cubicBezTo>
                      <a:pt x="2243" y="413"/>
                      <a:pt x="2058" y="222"/>
                      <a:pt x="1917" y="0"/>
                    </a:cubicBezTo>
                    <a:cubicBezTo>
                      <a:pt x="0" y="1106"/>
                      <a:pt x="0" y="1106"/>
                      <a:pt x="0" y="1106"/>
                    </a:cubicBezTo>
                    <a:cubicBezTo>
                      <a:pt x="255" y="1531"/>
                      <a:pt x="585" y="1905"/>
                      <a:pt x="971" y="2210"/>
                    </a:cubicBezTo>
                    <a:cubicBezTo>
                      <a:pt x="1020" y="2142"/>
                      <a:pt x="1084" y="2083"/>
                      <a:pt x="1162" y="2038"/>
                    </a:cubicBezTo>
                    <a:cubicBezTo>
                      <a:pt x="1452" y="1870"/>
                      <a:pt x="1822" y="1970"/>
                      <a:pt x="1990" y="2260"/>
                    </a:cubicBezTo>
                    <a:cubicBezTo>
                      <a:pt x="2091" y="2435"/>
                      <a:pt x="2095" y="2640"/>
                      <a:pt x="2018" y="2812"/>
                    </a:cubicBezTo>
                    <a:cubicBezTo>
                      <a:pt x="2464" y="2987"/>
                      <a:pt x="2950" y="3087"/>
                      <a:pt x="3459" y="3097"/>
                    </a:cubicBezTo>
                    <a:cubicBezTo>
                      <a:pt x="3459" y="890"/>
                      <a:pt x="3459" y="890"/>
                      <a:pt x="3459" y="890"/>
                    </a:cubicBezTo>
                    <a:cubicBezTo>
                      <a:pt x="3189" y="879"/>
                      <a:pt x="2933" y="812"/>
                      <a:pt x="2703" y="701"/>
                    </a:cubicBezTo>
                    <a:close/>
                  </a:path>
                </a:pathLst>
              </a:custGeom>
              <a:solidFill>
                <a:srgbClr val="E81831"/>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71" name="Freeform 22">
                <a:extLst>
                  <a:ext uri="{FF2B5EF4-FFF2-40B4-BE49-F238E27FC236}">
                    <a16:creationId xmlns:a16="http://schemas.microsoft.com/office/drawing/2014/main" id="{BCCEE469-8758-4C91-8844-7BD102C688D0}"/>
                  </a:ext>
                </a:extLst>
              </p:cNvPr>
              <p:cNvSpPr>
                <a:spLocks/>
              </p:cNvSpPr>
              <p:nvPr/>
            </p:nvSpPr>
            <p:spPr bwMode="auto">
              <a:xfrm>
                <a:off x="4683995" y="3098014"/>
                <a:ext cx="891199" cy="1382037"/>
              </a:xfrm>
              <a:custGeom>
                <a:avLst/>
                <a:gdLst>
                  <a:gd name="T0" fmla="*/ 2353 w 2576"/>
                  <a:gd name="T1" fmla="*/ 2137 h 3994"/>
                  <a:gd name="T2" fmla="*/ 2353 w 2576"/>
                  <a:gd name="T3" fmla="*/ 2236 h 3994"/>
                  <a:gd name="T4" fmla="*/ 2576 w 2576"/>
                  <a:gd name="T5" fmla="*/ 1997 h 3994"/>
                  <a:gd name="T6" fmla="*/ 2353 w 2576"/>
                  <a:gd name="T7" fmla="*/ 1758 h 3994"/>
                  <a:gd name="T8" fmla="*/ 2353 w 2576"/>
                  <a:gd name="T9" fmla="*/ 1857 h 3994"/>
                  <a:gd name="T10" fmla="*/ 2168 w 2576"/>
                  <a:gd name="T11" fmla="*/ 1857 h 3994"/>
                  <a:gd name="T12" fmla="*/ 2381 w 2576"/>
                  <a:gd name="T13" fmla="*/ 1107 h 3994"/>
                  <a:gd name="T14" fmla="*/ 465 w 2576"/>
                  <a:gd name="T15" fmla="*/ 0 h 3994"/>
                  <a:gd name="T16" fmla="*/ 0 w 2576"/>
                  <a:gd name="T17" fmla="*/ 1394 h 3994"/>
                  <a:gd name="T18" fmla="*/ 461 w 2576"/>
                  <a:gd name="T19" fmla="*/ 1694 h 3994"/>
                  <a:gd name="T20" fmla="*/ 239 w 2576"/>
                  <a:gd name="T21" fmla="*/ 2522 h 3994"/>
                  <a:gd name="T22" fmla="*/ 0 w 2576"/>
                  <a:gd name="T23" fmla="*/ 2600 h 3994"/>
                  <a:gd name="T24" fmla="*/ 465 w 2576"/>
                  <a:gd name="T25" fmla="*/ 3994 h 3994"/>
                  <a:gd name="T26" fmla="*/ 2381 w 2576"/>
                  <a:gd name="T27" fmla="*/ 2887 h 3994"/>
                  <a:gd name="T28" fmla="*/ 2168 w 2576"/>
                  <a:gd name="T29" fmla="*/ 2137 h 3994"/>
                  <a:gd name="T30" fmla="*/ 2353 w 2576"/>
                  <a:gd name="T31" fmla="*/ 2137 h 3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6" h="3994">
                    <a:moveTo>
                      <a:pt x="2353" y="2137"/>
                    </a:moveTo>
                    <a:cubicBezTo>
                      <a:pt x="2353" y="2236"/>
                      <a:pt x="2353" y="2236"/>
                      <a:pt x="2353" y="2236"/>
                    </a:cubicBezTo>
                    <a:cubicBezTo>
                      <a:pt x="2576" y="1997"/>
                      <a:pt x="2576" y="1997"/>
                      <a:pt x="2576" y="1997"/>
                    </a:cubicBezTo>
                    <a:cubicBezTo>
                      <a:pt x="2353" y="1758"/>
                      <a:pt x="2353" y="1758"/>
                      <a:pt x="2353" y="1758"/>
                    </a:cubicBezTo>
                    <a:cubicBezTo>
                      <a:pt x="2353" y="1857"/>
                      <a:pt x="2353" y="1857"/>
                      <a:pt x="2353" y="1857"/>
                    </a:cubicBezTo>
                    <a:cubicBezTo>
                      <a:pt x="2168" y="1857"/>
                      <a:pt x="2168" y="1857"/>
                      <a:pt x="2168" y="1857"/>
                    </a:cubicBezTo>
                    <a:cubicBezTo>
                      <a:pt x="2187" y="1588"/>
                      <a:pt x="2262" y="1334"/>
                      <a:pt x="2381" y="1107"/>
                    </a:cubicBezTo>
                    <a:cubicBezTo>
                      <a:pt x="465" y="0"/>
                      <a:pt x="465" y="0"/>
                      <a:pt x="465" y="0"/>
                    </a:cubicBezTo>
                    <a:cubicBezTo>
                      <a:pt x="232" y="424"/>
                      <a:pt x="72" y="894"/>
                      <a:pt x="0" y="1394"/>
                    </a:cubicBezTo>
                    <a:cubicBezTo>
                      <a:pt x="186" y="1414"/>
                      <a:pt x="360" y="1519"/>
                      <a:pt x="461" y="1694"/>
                    </a:cubicBezTo>
                    <a:cubicBezTo>
                      <a:pt x="628" y="1984"/>
                      <a:pt x="529" y="2355"/>
                      <a:pt x="239" y="2522"/>
                    </a:cubicBezTo>
                    <a:cubicBezTo>
                      <a:pt x="163" y="2566"/>
                      <a:pt x="82" y="2591"/>
                      <a:pt x="0" y="2600"/>
                    </a:cubicBezTo>
                    <a:cubicBezTo>
                      <a:pt x="72" y="3100"/>
                      <a:pt x="232" y="3570"/>
                      <a:pt x="465" y="3994"/>
                    </a:cubicBezTo>
                    <a:cubicBezTo>
                      <a:pt x="2381" y="2887"/>
                      <a:pt x="2381" y="2887"/>
                      <a:pt x="2381" y="2887"/>
                    </a:cubicBezTo>
                    <a:cubicBezTo>
                      <a:pt x="2262" y="2660"/>
                      <a:pt x="2187" y="2406"/>
                      <a:pt x="2168" y="2137"/>
                    </a:cubicBezTo>
                    <a:lnTo>
                      <a:pt x="2353" y="2137"/>
                    </a:lnTo>
                    <a:close/>
                  </a:path>
                </a:pathLst>
              </a:custGeom>
              <a:solidFill>
                <a:srgbClr val="E81831"/>
              </a:solidFill>
              <a:ln>
                <a:solidFill>
                  <a:srgbClr val="E81831"/>
                </a:solid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dirty="0">
                  <a:ln>
                    <a:noFill/>
                  </a:ln>
                  <a:solidFill>
                    <a:prstClr val="black"/>
                  </a:solidFill>
                  <a:effectLst/>
                  <a:uLnTx/>
                  <a:uFillTx/>
                  <a:latin typeface="Calibri" panose="020F0502020204030204"/>
                </a:endParaRPr>
              </a:p>
            </p:txBody>
          </p:sp>
          <p:sp>
            <p:nvSpPr>
              <p:cNvPr id="72" name="Freeform 23">
                <a:extLst>
                  <a:ext uri="{FF2B5EF4-FFF2-40B4-BE49-F238E27FC236}">
                    <a16:creationId xmlns:a16="http://schemas.microsoft.com/office/drawing/2014/main" id="{1DF28719-0B2B-42B7-82EF-76951E6C15E0}"/>
                  </a:ext>
                </a:extLst>
              </p:cNvPr>
              <p:cNvSpPr>
                <a:spLocks/>
              </p:cNvSpPr>
              <p:nvPr/>
            </p:nvSpPr>
            <p:spPr bwMode="auto">
              <a:xfrm>
                <a:off x="6616810" y="3098014"/>
                <a:ext cx="891199" cy="1382037"/>
              </a:xfrm>
              <a:custGeom>
                <a:avLst/>
                <a:gdLst>
                  <a:gd name="T0" fmla="*/ 2115 w 2576"/>
                  <a:gd name="T1" fmla="*/ 2300 h 3994"/>
                  <a:gd name="T2" fmla="*/ 2337 w 2576"/>
                  <a:gd name="T3" fmla="*/ 1472 h 3994"/>
                  <a:gd name="T4" fmla="*/ 2576 w 2576"/>
                  <a:gd name="T5" fmla="*/ 1394 h 3994"/>
                  <a:gd name="T6" fmla="*/ 2111 w 2576"/>
                  <a:gd name="T7" fmla="*/ 0 h 3994"/>
                  <a:gd name="T8" fmla="*/ 195 w 2576"/>
                  <a:gd name="T9" fmla="*/ 1107 h 3994"/>
                  <a:gd name="T10" fmla="*/ 408 w 2576"/>
                  <a:gd name="T11" fmla="*/ 1857 h 3994"/>
                  <a:gd name="T12" fmla="*/ 223 w 2576"/>
                  <a:gd name="T13" fmla="*/ 1857 h 3994"/>
                  <a:gd name="T14" fmla="*/ 223 w 2576"/>
                  <a:gd name="T15" fmla="*/ 1758 h 3994"/>
                  <a:gd name="T16" fmla="*/ 0 w 2576"/>
                  <a:gd name="T17" fmla="*/ 1997 h 3994"/>
                  <a:gd name="T18" fmla="*/ 223 w 2576"/>
                  <a:gd name="T19" fmla="*/ 2236 h 3994"/>
                  <a:gd name="T20" fmla="*/ 223 w 2576"/>
                  <a:gd name="T21" fmla="*/ 2137 h 3994"/>
                  <a:gd name="T22" fmla="*/ 408 w 2576"/>
                  <a:gd name="T23" fmla="*/ 2137 h 3994"/>
                  <a:gd name="T24" fmla="*/ 195 w 2576"/>
                  <a:gd name="T25" fmla="*/ 2887 h 3994"/>
                  <a:gd name="T26" fmla="*/ 2111 w 2576"/>
                  <a:gd name="T27" fmla="*/ 3994 h 3994"/>
                  <a:gd name="T28" fmla="*/ 2576 w 2576"/>
                  <a:gd name="T29" fmla="*/ 2600 h 3994"/>
                  <a:gd name="T30" fmla="*/ 2115 w 2576"/>
                  <a:gd name="T31" fmla="*/ 2300 h 3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6" h="3994">
                    <a:moveTo>
                      <a:pt x="2115" y="2300"/>
                    </a:moveTo>
                    <a:cubicBezTo>
                      <a:pt x="1948" y="2010"/>
                      <a:pt x="2047" y="1639"/>
                      <a:pt x="2337" y="1472"/>
                    </a:cubicBezTo>
                    <a:cubicBezTo>
                      <a:pt x="2413" y="1428"/>
                      <a:pt x="2494" y="1403"/>
                      <a:pt x="2576" y="1394"/>
                    </a:cubicBezTo>
                    <a:cubicBezTo>
                      <a:pt x="2504" y="894"/>
                      <a:pt x="2344" y="424"/>
                      <a:pt x="2111" y="0"/>
                    </a:cubicBezTo>
                    <a:cubicBezTo>
                      <a:pt x="195" y="1107"/>
                      <a:pt x="195" y="1107"/>
                      <a:pt x="195" y="1107"/>
                    </a:cubicBezTo>
                    <a:cubicBezTo>
                      <a:pt x="314" y="1334"/>
                      <a:pt x="389" y="1588"/>
                      <a:pt x="408" y="1857"/>
                    </a:cubicBezTo>
                    <a:cubicBezTo>
                      <a:pt x="223" y="1857"/>
                      <a:pt x="223" y="1857"/>
                      <a:pt x="223" y="1857"/>
                    </a:cubicBezTo>
                    <a:cubicBezTo>
                      <a:pt x="223" y="1758"/>
                      <a:pt x="223" y="1758"/>
                      <a:pt x="223" y="1758"/>
                    </a:cubicBezTo>
                    <a:cubicBezTo>
                      <a:pt x="0" y="1997"/>
                      <a:pt x="0" y="1997"/>
                      <a:pt x="0" y="1997"/>
                    </a:cubicBezTo>
                    <a:cubicBezTo>
                      <a:pt x="223" y="2236"/>
                      <a:pt x="223" y="2236"/>
                      <a:pt x="223" y="2236"/>
                    </a:cubicBezTo>
                    <a:cubicBezTo>
                      <a:pt x="223" y="2137"/>
                      <a:pt x="223" y="2137"/>
                      <a:pt x="223" y="2137"/>
                    </a:cubicBezTo>
                    <a:cubicBezTo>
                      <a:pt x="408" y="2137"/>
                      <a:pt x="408" y="2137"/>
                      <a:pt x="408" y="2137"/>
                    </a:cubicBezTo>
                    <a:cubicBezTo>
                      <a:pt x="389" y="2406"/>
                      <a:pt x="314" y="2660"/>
                      <a:pt x="195" y="2887"/>
                    </a:cubicBezTo>
                    <a:cubicBezTo>
                      <a:pt x="2111" y="3994"/>
                      <a:pt x="2111" y="3994"/>
                      <a:pt x="2111" y="3994"/>
                    </a:cubicBezTo>
                    <a:cubicBezTo>
                      <a:pt x="2344" y="3570"/>
                      <a:pt x="2504" y="3100"/>
                      <a:pt x="2576" y="2600"/>
                    </a:cubicBezTo>
                    <a:cubicBezTo>
                      <a:pt x="2390" y="2580"/>
                      <a:pt x="2216" y="2475"/>
                      <a:pt x="2115" y="2300"/>
                    </a:cubicBezTo>
                    <a:close/>
                  </a:path>
                </a:pathLst>
              </a:custGeom>
              <a:solidFill>
                <a:srgbClr val="E81831"/>
              </a:solidFill>
              <a:ln>
                <a:noFill/>
              </a:ln>
            </p:spPr>
            <p:txBody>
              <a:bodyPr vert="horz" wrap="square" lIns="37148" tIns="18574" rIns="37148" bIns="18574" numCol="1" anchor="t" anchorCtr="0" compatLnSpc="1">
                <a:prstTxWarp prst="textNoShape">
                  <a:avLst/>
                </a:prstTxWarp>
              </a:bodyPr>
              <a:lstStyle/>
              <a:p>
                <a:pPr marL="0" marR="0" lvl="0" indent="0" defTabSz="804649" eaLnBrk="1" fontAlgn="auto" latinLnBrk="0" hangingPunct="1">
                  <a:lnSpc>
                    <a:spcPct val="100000"/>
                  </a:lnSpc>
                  <a:spcBef>
                    <a:spcPts val="0"/>
                  </a:spcBef>
                  <a:spcAft>
                    <a:spcPts val="0"/>
                  </a:spcAft>
                  <a:buClrTx/>
                  <a:buSzTx/>
                  <a:buFontTx/>
                  <a:buNone/>
                  <a:tabLst/>
                  <a:defRPr/>
                </a:pPr>
                <a:endParaRPr kumimoji="0" lang="en-US" sz="548" b="0" i="0" u="none" strike="noStrike" kern="0" cap="none" spc="0" normalizeH="0" baseline="0" noProof="0">
                  <a:ln>
                    <a:noFill/>
                  </a:ln>
                  <a:solidFill>
                    <a:prstClr val="black"/>
                  </a:solidFill>
                  <a:effectLst/>
                  <a:uLnTx/>
                  <a:uFillTx/>
                  <a:latin typeface="Calibri" panose="020F0502020204030204"/>
                </a:endParaRPr>
              </a:p>
            </p:txBody>
          </p:sp>
          <p:sp>
            <p:nvSpPr>
              <p:cNvPr id="73" name="Title 2">
                <a:extLst>
                  <a:ext uri="{FF2B5EF4-FFF2-40B4-BE49-F238E27FC236}">
                    <a16:creationId xmlns:a16="http://schemas.microsoft.com/office/drawing/2014/main" id="{F61BF1CA-26EC-499A-BBFD-D5B9A95D5072}"/>
                  </a:ext>
                </a:extLst>
              </p:cNvPr>
              <p:cNvSpPr txBox="1">
                <a:spLocks/>
              </p:cNvSpPr>
              <p:nvPr/>
            </p:nvSpPr>
            <p:spPr>
              <a:xfrm rot="19800000" flipH="1">
                <a:off x="5000407" y="2850560"/>
                <a:ext cx="1141138" cy="183031"/>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1000" b="1" i="0" u="none" strike="noStrike" kern="1200" cap="all" spc="22" normalizeH="0" baseline="0" noProof="0" dirty="0">
                    <a:ln>
                      <a:noFill/>
                    </a:ln>
                    <a:solidFill>
                      <a:prstClr val="white"/>
                    </a:solidFill>
                    <a:effectLst/>
                    <a:uLnTx/>
                    <a:uFillTx/>
                    <a:latin typeface="Lato" panose="020F0502020204030203" pitchFamily="34" charset="0"/>
                  </a:rPr>
                  <a:t>PNB</a:t>
                </a:r>
              </a:p>
            </p:txBody>
          </p:sp>
          <p:sp>
            <p:nvSpPr>
              <p:cNvPr id="74" name="Title 2">
                <a:extLst>
                  <a:ext uri="{FF2B5EF4-FFF2-40B4-BE49-F238E27FC236}">
                    <a16:creationId xmlns:a16="http://schemas.microsoft.com/office/drawing/2014/main" id="{05B8F9FD-66E6-4FA9-B65A-3381965F38A7}"/>
                  </a:ext>
                </a:extLst>
              </p:cNvPr>
              <p:cNvSpPr txBox="1">
                <a:spLocks/>
              </p:cNvSpPr>
              <p:nvPr/>
            </p:nvSpPr>
            <p:spPr>
              <a:xfrm rot="12599372">
                <a:off x="6063158" y="2795652"/>
                <a:ext cx="1096966" cy="292850"/>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lang="en-US" sz="800" cap="all" spc="22" dirty="0" err="1">
                    <a:solidFill>
                      <a:prstClr val="white"/>
                    </a:solidFill>
                    <a:latin typeface="Lato" panose="020F0502020204030203" pitchFamily="34" charset="0"/>
                  </a:rPr>
                  <a:t>Markt</a:t>
                </a:r>
                <a:endParaRPr lang="en-US" sz="800" cap="all" spc="22" dirty="0">
                  <a:solidFill>
                    <a:prstClr val="white"/>
                  </a:solidFill>
                  <a:latin typeface="Lato" panose="020F0502020204030203" pitchFamily="34" charset="0"/>
                </a:endParaRPr>
              </a:p>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800" b="1" i="0" u="none" strike="noStrike" kern="1200" cap="all" spc="22" normalizeH="0" baseline="0" noProof="0" dirty="0" err="1">
                    <a:ln>
                      <a:noFill/>
                    </a:ln>
                    <a:solidFill>
                      <a:prstClr val="white"/>
                    </a:solidFill>
                    <a:effectLst/>
                    <a:uLnTx/>
                    <a:uFillTx/>
                    <a:latin typeface="Lato" panose="020F0502020204030203" pitchFamily="34" charset="0"/>
                  </a:rPr>
                  <a:t>partijen</a:t>
                </a:r>
                <a:endParaRPr kumimoji="0" lang="en-US" sz="800" b="1" i="0" u="none" strike="noStrike" kern="1200" cap="all" spc="22" normalizeH="0" baseline="0" noProof="0" dirty="0">
                  <a:ln>
                    <a:noFill/>
                  </a:ln>
                  <a:solidFill>
                    <a:prstClr val="white"/>
                  </a:solidFill>
                  <a:effectLst/>
                  <a:uLnTx/>
                  <a:uFillTx/>
                  <a:latin typeface="Lato" panose="020F0502020204030203" pitchFamily="34" charset="0"/>
                </a:endParaRPr>
              </a:p>
            </p:txBody>
          </p:sp>
          <p:sp>
            <p:nvSpPr>
              <p:cNvPr id="75" name="Title 2">
                <a:extLst>
                  <a:ext uri="{FF2B5EF4-FFF2-40B4-BE49-F238E27FC236}">
                    <a16:creationId xmlns:a16="http://schemas.microsoft.com/office/drawing/2014/main" id="{431C58B4-A144-4687-9F98-0EC2D9F2C00C}"/>
                  </a:ext>
                </a:extLst>
              </p:cNvPr>
              <p:cNvSpPr txBox="1">
                <a:spLocks/>
              </p:cNvSpPr>
              <p:nvPr/>
            </p:nvSpPr>
            <p:spPr>
              <a:xfrm rot="12780759">
                <a:off x="5122450" y="4574864"/>
                <a:ext cx="958643" cy="119466"/>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1000" b="1" i="0" u="none" strike="noStrike" kern="1200" cap="all" spc="22" normalizeH="0" baseline="0" noProof="0" dirty="0">
                    <a:ln>
                      <a:noFill/>
                    </a:ln>
                    <a:solidFill>
                      <a:prstClr val="white"/>
                    </a:solidFill>
                    <a:effectLst/>
                    <a:uLnTx/>
                    <a:uFillTx/>
                    <a:latin typeface="Lato" panose="020F0502020204030203" pitchFamily="34" charset="0"/>
                  </a:rPr>
                  <a:t>KIP</a:t>
                </a:r>
              </a:p>
            </p:txBody>
          </p:sp>
          <p:sp>
            <p:nvSpPr>
              <p:cNvPr id="76" name="Title 2">
                <a:extLst>
                  <a:ext uri="{FF2B5EF4-FFF2-40B4-BE49-F238E27FC236}">
                    <a16:creationId xmlns:a16="http://schemas.microsoft.com/office/drawing/2014/main" id="{E45B664C-4925-49E6-8A4D-17E46A5197EF}"/>
                  </a:ext>
                </a:extLst>
              </p:cNvPr>
              <p:cNvSpPr txBox="1">
                <a:spLocks/>
              </p:cNvSpPr>
              <p:nvPr/>
            </p:nvSpPr>
            <p:spPr>
              <a:xfrm rot="19800000" flipH="1">
                <a:off x="6108462" y="4481767"/>
                <a:ext cx="963544" cy="305662"/>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800" b="1" i="0" u="none" strike="noStrike" kern="1200" cap="all" spc="22" normalizeH="0" baseline="0" noProof="0" dirty="0">
                    <a:ln>
                      <a:noFill/>
                    </a:ln>
                    <a:solidFill>
                      <a:prstClr val="white"/>
                    </a:solidFill>
                    <a:effectLst/>
                    <a:uLnTx/>
                    <a:uFillTx/>
                    <a:latin typeface="Lato" panose="020F0502020204030203" pitchFamily="34" charset="0"/>
                  </a:rPr>
                  <a:t>Doel</a:t>
                </a:r>
              </a:p>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800" b="1" i="0" u="none" strike="noStrike" kern="1200" cap="all" spc="22" normalizeH="0" baseline="0" noProof="0" dirty="0" err="1">
                    <a:ln>
                      <a:noFill/>
                    </a:ln>
                    <a:solidFill>
                      <a:prstClr val="white"/>
                    </a:solidFill>
                    <a:effectLst/>
                    <a:uLnTx/>
                    <a:uFillTx/>
                    <a:latin typeface="Lato" panose="020F0502020204030203" pitchFamily="34" charset="0"/>
                  </a:rPr>
                  <a:t>groepen</a:t>
                </a:r>
                <a:endParaRPr kumimoji="0" lang="en-US" sz="800" b="1" i="0" u="none" strike="noStrike" kern="1200" cap="all" spc="22" normalizeH="0" baseline="0" noProof="0" dirty="0">
                  <a:ln>
                    <a:noFill/>
                  </a:ln>
                  <a:solidFill>
                    <a:prstClr val="white"/>
                  </a:solidFill>
                  <a:effectLst/>
                  <a:uLnTx/>
                  <a:uFillTx/>
                  <a:latin typeface="Lato" panose="020F0502020204030203" pitchFamily="34" charset="0"/>
                </a:endParaRPr>
              </a:p>
            </p:txBody>
          </p:sp>
          <p:sp>
            <p:nvSpPr>
              <p:cNvPr id="77" name="Title 2">
                <a:extLst>
                  <a:ext uri="{FF2B5EF4-FFF2-40B4-BE49-F238E27FC236}">
                    <a16:creationId xmlns:a16="http://schemas.microsoft.com/office/drawing/2014/main" id="{D9F92389-2DE0-41CF-8567-E89D4619663F}"/>
                  </a:ext>
                </a:extLst>
              </p:cNvPr>
              <p:cNvSpPr txBox="1">
                <a:spLocks/>
              </p:cNvSpPr>
              <p:nvPr/>
            </p:nvSpPr>
            <p:spPr>
              <a:xfrm rot="16200000">
                <a:off x="4558106" y="3644625"/>
                <a:ext cx="1040132" cy="266118"/>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700" b="1" i="0" u="none" strike="noStrike" kern="1200" cap="all" spc="22" normalizeH="0" baseline="0" noProof="0" dirty="0" err="1">
                    <a:ln>
                      <a:noFill/>
                    </a:ln>
                    <a:solidFill>
                      <a:prstClr val="white"/>
                    </a:solidFill>
                    <a:effectLst/>
                    <a:uLnTx/>
                    <a:uFillTx/>
                    <a:latin typeface="Lato" panose="020F0502020204030203" pitchFamily="34" charset="0"/>
                  </a:rPr>
                  <a:t>Regionale</a:t>
                </a:r>
                <a:endParaRPr kumimoji="0" lang="en-US" sz="700" b="1" i="0" u="none" strike="noStrike" kern="1200" cap="all" spc="22" normalizeH="0" baseline="0" noProof="0" dirty="0">
                  <a:ln>
                    <a:noFill/>
                  </a:ln>
                  <a:solidFill>
                    <a:prstClr val="white"/>
                  </a:solidFill>
                  <a:effectLst/>
                  <a:uLnTx/>
                  <a:uFillTx/>
                  <a:latin typeface="Lato" panose="020F0502020204030203" pitchFamily="34" charset="0"/>
                </a:endParaRPr>
              </a:p>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700" b="1" i="0" u="none" strike="noStrike" kern="1200" cap="all" spc="22" normalizeH="0" baseline="0" noProof="0" dirty="0">
                    <a:ln>
                      <a:noFill/>
                    </a:ln>
                    <a:solidFill>
                      <a:prstClr val="white"/>
                    </a:solidFill>
                    <a:effectLst/>
                    <a:uLnTx/>
                    <a:uFillTx/>
                    <a:latin typeface="Lato" panose="020F0502020204030203" pitchFamily="34" charset="0"/>
                  </a:rPr>
                  <a:t>stakeholders</a:t>
                </a:r>
              </a:p>
            </p:txBody>
          </p:sp>
          <p:sp>
            <p:nvSpPr>
              <p:cNvPr id="78" name="Title 2">
                <a:extLst>
                  <a:ext uri="{FF2B5EF4-FFF2-40B4-BE49-F238E27FC236}">
                    <a16:creationId xmlns:a16="http://schemas.microsoft.com/office/drawing/2014/main" id="{82F0A575-FFA7-4079-BFFC-BF463B4DA3EA}"/>
                  </a:ext>
                </a:extLst>
              </p:cNvPr>
              <p:cNvSpPr txBox="1">
                <a:spLocks/>
              </p:cNvSpPr>
              <p:nvPr/>
            </p:nvSpPr>
            <p:spPr>
              <a:xfrm rot="16200000">
                <a:off x="6609778" y="3592535"/>
                <a:ext cx="1002985" cy="370295"/>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r>
                  <a:rPr kumimoji="0" lang="en-US" sz="1000" b="1" i="0" u="none" strike="noStrike" kern="1200" cap="all" spc="22" normalizeH="0" baseline="0" noProof="0" dirty="0" err="1">
                    <a:ln>
                      <a:noFill/>
                    </a:ln>
                    <a:solidFill>
                      <a:prstClr val="white"/>
                    </a:solidFill>
                    <a:effectLst/>
                    <a:uLnTx/>
                    <a:uFillTx/>
                    <a:latin typeface="Lato" panose="020F0502020204030203" pitchFamily="34" charset="0"/>
                  </a:rPr>
                  <a:t>RES’en</a:t>
                </a:r>
                <a:endParaRPr kumimoji="0" lang="en-US" sz="1000" b="1" i="0" u="none" strike="noStrike" kern="1200" cap="all" spc="22" normalizeH="0" baseline="0" noProof="0" dirty="0">
                  <a:ln>
                    <a:noFill/>
                  </a:ln>
                  <a:solidFill>
                    <a:prstClr val="white"/>
                  </a:solidFill>
                  <a:effectLst/>
                  <a:uLnTx/>
                  <a:uFillTx/>
                  <a:latin typeface="Lato" panose="020F0502020204030203" pitchFamily="34" charset="0"/>
                </a:endParaRPr>
              </a:p>
              <a:p>
                <a:pPr marL="0" marR="0" lvl="0" indent="0" algn="ctr" defTabSz="1828800" rtl="0" eaLnBrk="1" fontAlgn="auto" latinLnBrk="0" hangingPunct="1">
                  <a:lnSpc>
                    <a:spcPct val="100000"/>
                  </a:lnSpc>
                  <a:spcBef>
                    <a:spcPct val="0"/>
                  </a:spcBef>
                  <a:spcAft>
                    <a:spcPts val="0"/>
                  </a:spcAft>
                  <a:buClrTx/>
                  <a:buSzTx/>
                  <a:buFontTx/>
                  <a:buNone/>
                  <a:tabLst/>
                  <a:defRPr/>
                </a:pPr>
                <a:endParaRPr kumimoji="0" lang="en-US" sz="975" b="1" i="0" u="none" strike="noStrike" kern="1200" cap="all" spc="22" normalizeH="0" baseline="0" noProof="0" dirty="0">
                  <a:ln>
                    <a:noFill/>
                  </a:ln>
                  <a:solidFill>
                    <a:prstClr val="white"/>
                  </a:solidFill>
                  <a:effectLst/>
                  <a:uLnTx/>
                  <a:uFillTx/>
                  <a:latin typeface="Lato" panose="020F0502020204030203" pitchFamily="34" charset="0"/>
                </a:endParaRPr>
              </a:p>
            </p:txBody>
          </p:sp>
          <p:sp>
            <p:nvSpPr>
              <p:cNvPr id="79" name="Freeform 45">
                <a:extLst>
                  <a:ext uri="{FF2B5EF4-FFF2-40B4-BE49-F238E27FC236}">
                    <a16:creationId xmlns:a16="http://schemas.microsoft.com/office/drawing/2014/main" id="{17AE496A-758F-4CCB-BB70-65D185CDF0A1}"/>
                  </a:ext>
                </a:extLst>
              </p:cNvPr>
              <p:cNvSpPr/>
              <p:nvPr/>
            </p:nvSpPr>
            <p:spPr>
              <a:xfrm>
                <a:off x="5188722" y="2356574"/>
                <a:ext cx="379813" cy="380205"/>
              </a:xfrm>
              <a:custGeom>
                <a:avLst/>
                <a:gdLst>
                  <a:gd name="connsiteX0" fmla="*/ 153612 w 350597"/>
                  <a:gd name="connsiteY0" fmla="*/ 1341 h 350958"/>
                  <a:gd name="connsiteX1" fmla="*/ 327005 w 350597"/>
                  <a:gd name="connsiteY1" fmla="*/ 87880 h 350958"/>
                  <a:gd name="connsiteX2" fmla="*/ 262832 w 350597"/>
                  <a:gd name="connsiteY2" fmla="*/ 327323 h 350958"/>
                  <a:gd name="connsiteX3" fmla="*/ 23381 w 350597"/>
                  <a:gd name="connsiteY3" fmla="*/ 263387 h 350958"/>
                  <a:gd name="connsiteX4" fmla="*/ 87554 w 350597"/>
                  <a:gd name="connsiteY4" fmla="*/ 23624 h 350958"/>
                  <a:gd name="connsiteX5" fmla="*/ 153612 w 350597"/>
                  <a:gd name="connsiteY5" fmla="*/ 1341 h 3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97" h="350958">
                    <a:moveTo>
                      <a:pt x="153612" y="1341"/>
                    </a:moveTo>
                    <a:cubicBezTo>
                      <a:pt x="221467" y="-7126"/>
                      <a:pt x="290847" y="24823"/>
                      <a:pt x="327005" y="87880"/>
                    </a:cubicBezTo>
                    <a:cubicBezTo>
                      <a:pt x="375533" y="171637"/>
                      <a:pt x="346799" y="279051"/>
                      <a:pt x="262832" y="327323"/>
                    </a:cubicBezTo>
                    <a:cubicBezTo>
                      <a:pt x="179184" y="375915"/>
                      <a:pt x="71910" y="347144"/>
                      <a:pt x="23381" y="263387"/>
                    </a:cubicBezTo>
                    <a:cubicBezTo>
                      <a:pt x="-24828" y="179310"/>
                      <a:pt x="3906" y="71896"/>
                      <a:pt x="87554" y="23624"/>
                    </a:cubicBezTo>
                    <a:cubicBezTo>
                      <a:pt x="108546" y="11476"/>
                      <a:pt x="130994" y="4163"/>
                      <a:pt x="153612" y="1341"/>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0" name="Freeform 43">
                <a:extLst>
                  <a:ext uri="{FF2B5EF4-FFF2-40B4-BE49-F238E27FC236}">
                    <a16:creationId xmlns:a16="http://schemas.microsoft.com/office/drawing/2014/main" id="{CFB7FDB0-78E6-4EAE-921D-2066A9C87AD8}"/>
                  </a:ext>
                </a:extLst>
              </p:cNvPr>
              <p:cNvSpPr/>
              <p:nvPr/>
            </p:nvSpPr>
            <p:spPr>
              <a:xfrm>
                <a:off x="6623467" y="2356575"/>
                <a:ext cx="379813" cy="380205"/>
              </a:xfrm>
              <a:custGeom>
                <a:avLst/>
                <a:gdLst>
                  <a:gd name="connsiteX0" fmla="*/ 196985 w 350597"/>
                  <a:gd name="connsiteY0" fmla="*/ 1341 h 350958"/>
                  <a:gd name="connsiteX1" fmla="*/ 263043 w 350597"/>
                  <a:gd name="connsiteY1" fmla="*/ 23624 h 350958"/>
                  <a:gd name="connsiteX2" fmla="*/ 327216 w 350597"/>
                  <a:gd name="connsiteY2" fmla="*/ 263387 h 350958"/>
                  <a:gd name="connsiteX3" fmla="*/ 87766 w 350597"/>
                  <a:gd name="connsiteY3" fmla="*/ 327323 h 350958"/>
                  <a:gd name="connsiteX4" fmla="*/ 23593 w 350597"/>
                  <a:gd name="connsiteY4" fmla="*/ 87880 h 350958"/>
                  <a:gd name="connsiteX5" fmla="*/ 196985 w 350597"/>
                  <a:gd name="connsiteY5" fmla="*/ 1341 h 3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97" h="350958">
                    <a:moveTo>
                      <a:pt x="196985" y="1341"/>
                    </a:moveTo>
                    <a:cubicBezTo>
                      <a:pt x="219603" y="4163"/>
                      <a:pt x="242051" y="11476"/>
                      <a:pt x="263043" y="23624"/>
                    </a:cubicBezTo>
                    <a:cubicBezTo>
                      <a:pt x="346691" y="71896"/>
                      <a:pt x="375425" y="179310"/>
                      <a:pt x="327216" y="263387"/>
                    </a:cubicBezTo>
                    <a:cubicBezTo>
                      <a:pt x="278687" y="347144"/>
                      <a:pt x="171414" y="375915"/>
                      <a:pt x="87766" y="327323"/>
                    </a:cubicBezTo>
                    <a:cubicBezTo>
                      <a:pt x="3798" y="279051"/>
                      <a:pt x="-24936" y="171637"/>
                      <a:pt x="23593" y="87880"/>
                    </a:cubicBezTo>
                    <a:cubicBezTo>
                      <a:pt x="59750" y="24823"/>
                      <a:pt x="129131" y="-7126"/>
                      <a:pt x="196985" y="1341"/>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Freeform 47">
                <a:extLst>
                  <a:ext uri="{FF2B5EF4-FFF2-40B4-BE49-F238E27FC236}">
                    <a16:creationId xmlns:a16="http://schemas.microsoft.com/office/drawing/2014/main" id="{95CEBD85-6C42-4031-86B0-F35D54474907}"/>
                  </a:ext>
                </a:extLst>
              </p:cNvPr>
              <p:cNvSpPr/>
              <p:nvPr/>
            </p:nvSpPr>
            <p:spPr>
              <a:xfrm>
                <a:off x="7340626" y="3599031"/>
                <a:ext cx="379439" cy="380003"/>
              </a:xfrm>
              <a:custGeom>
                <a:avLst/>
                <a:gdLst>
                  <a:gd name="connsiteX0" fmla="*/ 175126 w 350252"/>
                  <a:gd name="connsiteY0" fmla="*/ 0 h 350772"/>
                  <a:gd name="connsiteX1" fmla="*/ 350252 w 350252"/>
                  <a:gd name="connsiteY1" fmla="*/ 175386 h 350772"/>
                  <a:gd name="connsiteX2" fmla="*/ 175126 w 350252"/>
                  <a:gd name="connsiteY2" fmla="*/ 350772 h 350772"/>
                  <a:gd name="connsiteX3" fmla="*/ 0 w 350252"/>
                  <a:gd name="connsiteY3" fmla="*/ 175386 h 350772"/>
                  <a:gd name="connsiteX4" fmla="*/ 175126 w 350252"/>
                  <a:gd name="connsiteY4" fmla="*/ 0 h 35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52" h="350772">
                    <a:moveTo>
                      <a:pt x="175126" y="0"/>
                    </a:moveTo>
                    <a:cubicBezTo>
                      <a:pt x="271845" y="0"/>
                      <a:pt x="350252" y="78523"/>
                      <a:pt x="350252" y="175386"/>
                    </a:cubicBezTo>
                    <a:cubicBezTo>
                      <a:pt x="350252" y="272249"/>
                      <a:pt x="271845" y="350772"/>
                      <a:pt x="175126" y="350772"/>
                    </a:cubicBezTo>
                    <a:cubicBezTo>
                      <a:pt x="78407" y="350772"/>
                      <a:pt x="0" y="272249"/>
                      <a:pt x="0" y="175386"/>
                    </a:cubicBezTo>
                    <a:cubicBezTo>
                      <a:pt x="0" y="78523"/>
                      <a:pt x="78407" y="0"/>
                      <a:pt x="175126" y="0"/>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2" name="Freeform 51">
                <a:extLst>
                  <a:ext uri="{FF2B5EF4-FFF2-40B4-BE49-F238E27FC236}">
                    <a16:creationId xmlns:a16="http://schemas.microsoft.com/office/drawing/2014/main" id="{12F508BE-11D7-4C14-87D4-6729BD48D8B8}"/>
                  </a:ext>
                </a:extLst>
              </p:cNvPr>
              <p:cNvSpPr/>
              <p:nvPr/>
            </p:nvSpPr>
            <p:spPr>
              <a:xfrm>
                <a:off x="6623467" y="4841287"/>
                <a:ext cx="379813" cy="380205"/>
              </a:xfrm>
              <a:custGeom>
                <a:avLst/>
                <a:gdLst>
                  <a:gd name="connsiteX0" fmla="*/ 153644 w 350597"/>
                  <a:gd name="connsiteY0" fmla="*/ 1347 h 350958"/>
                  <a:gd name="connsiteX1" fmla="*/ 327216 w 350597"/>
                  <a:gd name="connsiteY1" fmla="*/ 87572 h 350958"/>
                  <a:gd name="connsiteX2" fmla="*/ 263043 w 350597"/>
                  <a:gd name="connsiteY2" fmla="*/ 327334 h 350958"/>
                  <a:gd name="connsiteX3" fmla="*/ 23592 w 350597"/>
                  <a:gd name="connsiteY3" fmla="*/ 263078 h 350958"/>
                  <a:gd name="connsiteX4" fmla="*/ 87766 w 350597"/>
                  <a:gd name="connsiteY4" fmla="*/ 23635 h 350958"/>
                  <a:gd name="connsiteX5" fmla="*/ 153644 w 350597"/>
                  <a:gd name="connsiteY5" fmla="*/ 1347 h 3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97" h="350958">
                    <a:moveTo>
                      <a:pt x="153644" y="1347"/>
                    </a:moveTo>
                    <a:cubicBezTo>
                      <a:pt x="221379" y="-7135"/>
                      <a:pt x="290819" y="24754"/>
                      <a:pt x="327216" y="87572"/>
                    </a:cubicBezTo>
                    <a:cubicBezTo>
                      <a:pt x="375425" y="171648"/>
                      <a:pt x="346691" y="279062"/>
                      <a:pt x="263043" y="327334"/>
                    </a:cubicBezTo>
                    <a:cubicBezTo>
                      <a:pt x="179076" y="375926"/>
                      <a:pt x="71802" y="347155"/>
                      <a:pt x="23592" y="263078"/>
                    </a:cubicBezTo>
                    <a:cubicBezTo>
                      <a:pt x="-24936" y="179321"/>
                      <a:pt x="3798" y="71907"/>
                      <a:pt x="87766" y="23635"/>
                    </a:cubicBezTo>
                    <a:cubicBezTo>
                      <a:pt x="108678" y="11487"/>
                      <a:pt x="131066" y="4174"/>
                      <a:pt x="153644" y="1347"/>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3" name="Group 11">
                <a:extLst>
                  <a:ext uri="{FF2B5EF4-FFF2-40B4-BE49-F238E27FC236}">
                    <a16:creationId xmlns:a16="http://schemas.microsoft.com/office/drawing/2014/main" id="{88119E14-117F-405F-A39D-20AF67D2CEE6}"/>
                  </a:ext>
                </a:extLst>
              </p:cNvPr>
              <p:cNvGrpSpPr/>
              <p:nvPr/>
            </p:nvGrpSpPr>
            <p:grpSpPr>
              <a:xfrm>
                <a:off x="5179415" y="4841287"/>
                <a:ext cx="391667" cy="380205"/>
                <a:chOff x="3725920" y="3875399"/>
                <a:chExt cx="361539" cy="350958"/>
              </a:xfrm>
            </p:grpSpPr>
            <p:sp>
              <p:nvSpPr>
                <p:cNvPr id="85" name="Freeform 52">
                  <a:extLst>
                    <a:ext uri="{FF2B5EF4-FFF2-40B4-BE49-F238E27FC236}">
                      <a16:creationId xmlns:a16="http://schemas.microsoft.com/office/drawing/2014/main" id="{752ED843-E661-40C8-9B0C-CF372D67145E}"/>
                    </a:ext>
                  </a:extLst>
                </p:cNvPr>
                <p:cNvSpPr/>
                <p:nvPr/>
              </p:nvSpPr>
              <p:spPr>
                <a:xfrm>
                  <a:off x="3734512" y="3875399"/>
                  <a:ext cx="350597" cy="350958"/>
                </a:xfrm>
                <a:custGeom>
                  <a:avLst/>
                  <a:gdLst>
                    <a:gd name="connsiteX0" fmla="*/ 196953 w 350597"/>
                    <a:gd name="connsiteY0" fmla="*/ 1347 h 350958"/>
                    <a:gd name="connsiteX1" fmla="*/ 262832 w 350597"/>
                    <a:gd name="connsiteY1" fmla="*/ 23635 h 350958"/>
                    <a:gd name="connsiteX2" fmla="*/ 327005 w 350597"/>
                    <a:gd name="connsiteY2" fmla="*/ 263078 h 350958"/>
                    <a:gd name="connsiteX3" fmla="*/ 87554 w 350597"/>
                    <a:gd name="connsiteY3" fmla="*/ 327334 h 350958"/>
                    <a:gd name="connsiteX4" fmla="*/ 23381 w 350597"/>
                    <a:gd name="connsiteY4" fmla="*/ 87572 h 350958"/>
                    <a:gd name="connsiteX5" fmla="*/ 196953 w 350597"/>
                    <a:gd name="connsiteY5" fmla="*/ 1347 h 3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97" h="350958">
                      <a:moveTo>
                        <a:pt x="196953" y="1347"/>
                      </a:moveTo>
                      <a:cubicBezTo>
                        <a:pt x="219531" y="4174"/>
                        <a:pt x="241920" y="11487"/>
                        <a:pt x="262832" y="23635"/>
                      </a:cubicBezTo>
                      <a:cubicBezTo>
                        <a:pt x="346799" y="71907"/>
                        <a:pt x="375533" y="179321"/>
                        <a:pt x="327005" y="263078"/>
                      </a:cubicBezTo>
                      <a:cubicBezTo>
                        <a:pt x="278795" y="347155"/>
                        <a:pt x="171521" y="375926"/>
                        <a:pt x="87554" y="327334"/>
                      </a:cubicBezTo>
                      <a:cubicBezTo>
                        <a:pt x="3906" y="279062"/>
                        <a:pt x="-24828" y="171648"/>
                        <a:pt x="23381" y="87572"/>
                      </a:cubicBezTo>
                      <a:cubicBezTo>
                        <a:pt x="59778" y="24754"/>
                        <a:pt x="129219" y="-7135"/>
                        <a:pt x="196953" y="1347"/>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6" name="Title 2">
                  <a:extLst>
                    <a:ext uri="{FF2B5EF4-FFF2-40B4-BE49-F238E27FC236}">
                      <a16:creationId xmlns:a16="http://schemas.microsoft.com/office/drawing/2014/main" id="{741CE352-C2E7-49BE-92B3-8E62409E589F}"/>
                    </a:ext>
                  </a:extLst>
                </p:cNvPr>
                <p:cNvSpPr txBox="1">
                  <a:spLocks/>
                </p:cNvSpPr>
                <p:nvPr/>
              </p:nvSpPr>
              <p:spPr>
                <a:xfrm>
                  <a:off x="3725920" y="3956243"/>
                  <a:ext cx="361539" cy="184666"/>
                </a:xfrm>
                <a:prstGeom prst="rect">
                  <a:avLst/>
                </a:prstGeom>
                <a:ln>
                  <a:noFill/>
                </a:ln>
              </p:spPr>
              <p:txBody>
                <a:bodyPr wrap="square" lIns="0" tIns="0" rIns="0" bIns="0">
                  <a:spAutoFit/>
                </a:bodyPr>
                <a:lstStyle>
                  <a:lvl1pPr algn="ctr" defTabSz="1828800" rtl="0" eaLnBrk="1" latinLnBrk="0" hangingPunct="1">
                    <a:lnSpc>
                      <a:spcPct val="100000"/>
                    </a:lnSpc>
                    <a:spcBef>
                      <a:spcPct val="0"/>
                    </a:spcBef>
                    <a:buNone/>
                    <a:defRPr sz="6000" b="1" kern="1200" cap="none" spc="-100"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828800" rtl="0" eaLnBrk="1" fontAlgn="auto" latinLnBrk="0" hangingPunct="1">
                    <a:lnSpc>
                      <a:spcPct val="100000"/>
                    </a:lnSpc>
                    <a:spcBef>
                      <a:spcPct val="0"/>
                    </a:spcBef>
                    <a:spcAft>
                      <a:spcPts val="0"/>
                    </a:spcAft>
                    <a:buClrTx/>
                    <a:buSzTx/>
                    <a:buFontTx/>
                    <a:buNone/>
                    <a:tabLst/>
                    <a:defRPr/>
                  </a:pPr>
                  <a:endParaRPr kumimoji="0" lang="en-US" sz="1300" b="1" i="0" u="none" strike="noStrike" kern="1200" cap="all" spc="0" normalizeH="0" baseline="0" noProof="0" dirty="0">
                    <a:ln>
                      <a:noFill/>
                    </a:ln>
                    <a:solidFill>
                      <a:prstClr val="white"/>
                    </a:solidFill>
                    <a:effectLst/>
                    <a:uLnTx/>
                    <a:uFillTx/>
                    <a:latin typeface="Lato" panose="020F0502020204030203" pitchFamily="34" charset="0"/>
                  </a:endParaRPr>
                </a:p>
              </p:txBody>
            </p:sp>
          </p:grpSp>
          <p:sp>
            <p:nvSpPr>
              <p:cNvPr id="84" name="Freeform 49">
                <a:extLst>
                  <a:ext uri="{FF2B5EF4-FFF2-40B4-BE49-F238E27FC236}">
                    <a16:creationId xmlns:a16="http://schemas.microsoft.com/office/drawing/2014/main" id="{28D1CB8E-92CD-4976-9F7F-6C4B2419C174}"/>
                  </a:ext>
                </a:extLst>
              </p:cNvPr>
              <p:cNvSpPr/>
              <p:nvPr/>
            </p:nvSpPr>
            <p:spPr>
              <a:xfrm>
                <a:off x="4471939" y="3599031"/>
                <a:ext cx="379439" cy="380003"/>
              </a:xfrm>
              <a:custGeom>
                <a:avLst/>
                <a:gdLst>
                  <a:gd name="connsiteX0" fmla="*/ 175126 w 350252"/>
                  <a:gd name="connsiteY0" fmla="*/ 0 h 350772"/>
                  <a:gd name="connsiteX1" fmla="*/ 350252 w 350252"/>
                  <a:gd name="connsiteY1" fmla="*/ 175386 h 350772"/>
                  <a:gd name="connsiteX2" fmla="*/ 175126 w 350252"/>
                  <a:gd name="connsiteY2" fmla="*/ 350772 h 350772"/>
                  <a:gd name="connsiteX3" fmla="*/ 0 w 350252"/>
                  <a:gd name="connsiteY3" fmla="*/ 175386 h 350772"/>
                  <a:gd name="connsiteX4" fmla="*/ 175126 w 350252"/>
                  <a:gd name="connsiteY4" fmla="*/ 0 h 35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52" h="350772">
                    <a:moveTo>
                      <a:pt x="175126" y="0"/>
                    </a:moveTo>
                    <a:cubicBezTo>
                      <a:pt x="271845" y="0"/>
                      <a:pt x="350252" y="78523"/>
                      <a:pt x="350252" y="175386"/>
                    </a:cubicBezTo>
                    <a:cubicBezTo>
                      <a:pt x="350252" y="272249"/>
                      <a:pt x="271845" y="350772"/>
                      <a:pt x="175126" y="350772"/>
                    </a:cubicBezTo>
                    <a:cubicBezTo>
                      <a:pt x="78407" y="350772"/>
                      <a:pt x="0" y="272249"/>
                      <a:pt x="0" y="175386"/>
                    </a:cubicBezTo>
                    <a:cubicBezTo>
                      <a:pt x="0" y="78523"/>
                      <a:pt x="78407" y="0"/>
                      <a:pt x="175126" y="0"/>
                    </a:cubicBezTo>
                    <a:close/>
                  </a:path>
                </a:pathLst>
              </a:custGeom>
              <a:solidFill>
                <a:srgbClr val="4B5050"/>
              </a:solidFill>
              <a:ln w="12700" cap="flat" cmpd="sng" algn="ctr">
                <a:noFill/>
                <a:prstDash val="solid"/>
                <a:miter lim="800000"/>
              </a:ln>
              <a:effectLst/>
            </p:spPr>
            <p:txBody>
              <a:bodyPr rtlCol="0" anchor="ctr"/>
              <a:lstStyle/>
              <a:p>
                <a:pPr marL="0" marR="0" lvl="0" indent="0" algn="ctr" defTabSz="804649" eaLnBrk="1" fontAlgn="auto" latinLnBrk="0" hangingPunct="1">
                  <a:lnSpc>
                    <a:spcPct val="100000"/>
                  </a:lnSpc>
                  <a:spcBef>
                    <a:spcPts val="0"/>
                  </a:spcBef>
                  <a:spcAft>
                    <a:spcPts val="0"/>
                  </a:spcAft>
                  <a:buClrTx/>
                  <a:buSzTx/>
                  <a:buFontTx/>
                  <a:buNone/>
                  <a:tabLst/>
                  <a:defRPr/>
                </a:pPr>
                <a:endParaRPr kumimoji="0" lang="en-US" sz="1716"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 name="Tekstvak 1">
              <a:extLst>
                <a:ext uri="{FF2B5EF4-FFF2-40B4-BE49-F238E27FC236}">
                  <a16:creationId xmlns:a16="http://schemas.microsoft.com/office/drawing/2014/main" id="{B50635DB-BEE6-4B3A-A4C1-581EDAD9AA4D}"/>
                </a:ext>
              </a:extLst>
            </p:cNvPr>
            <p:cNvSpPr txBox="1"/>
            <p:nvPr/>
          </p:nvSpPr>
          <p:spPr>
            <a:xfrm>
              <a:off x="10124437" y="1921759"/>
              <a:ext cx="769924" cy="276999"/>
            </a:xfrm>
            <a:prstGeom prst="rect">
              <a:avLst/>
            </a:prstGeom>
            <a:noFill/>
          </p:spPr>
          <p:txBody>
            <a:bodyPr wrap="square" rtlCol="0">
              <a:spAutoFit/>
            </a:bodyPr>
            <a:lstStyle/>
            <a:p>
              <a:r>
                <a:rPr lang="nl-NL" sz="1200" b="1" dirty="0">
                  <a:solidFill>
                    <a:schemeClr val="bg1"/>
                  </a:solidFill>
                </a:rPr>
                <a:t>Loket</a:t>
              </a:r>
            </a:p>
          </p:txBody>
        </p:sp>
      </p:grpSp>
    </p:spTree>
    <p:extLst>
      <p:ext uri="{BB962C8B-B14F-4D97-AF65-F5344CB8AC3E}">
        <p14:creationId xmlns:p14="http://schemas.microsoft.com/office/powerpoint/2010/main" val="3477821119"/>
      </p:ext>
    </p:extLst>
  </p:cSld>
  <p:clrMapOvr>
    <a:masterClrMapping/>
  </p:clrMapOvr>
  <p:transition spd="slow" advClick="0" advTm="1000">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22D0DB41-15A8-43EB-92AA-551BC361EDE2}"/>
              </a:ext>
            </a:extLst>
          </p:cNvPr>
          <p:cNvSpPr/>
          <p:nvPr/>
        </p:nvSpPr>
        <p:spPr>
          <a:xfrm>
            <a:off x="0" y="0"/>
            <a:ext cx="10500785" cy="375647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4" name="Rectangle 82">
            <a:extLst>
              <a:ext uri="{FF2B5EF4-FFF2-40B4-BE49-F238E27FC236}">
                <a16:creationId xmlns:a16="http://schemas.microsoft.com/office/drawing/2014/main" id="{AF666BE8-45A0-429B-92EB-F1935D509CBF}"/>
              </a:ext>
            </a:extLst>
          </p:cNvPr>
          <p:cNvSpPr/>
          <p:nvPr/>
        </p:nvSpPr>
        <p:spPr>
          <a:xfrm rot="5400000">
            <a:off x="8111190" y="2394342"/>
            <a:ext cx="6476855" cy="16976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white"/>
              </a:solidFill>
              <a:effectLst/>
              <a:uLnTx/>
              <a:uFillTx/>
              <a:ea typeface="+mn-ea"/>
              <a:cs typeface="+mn-cs"/>
            </a:endParaRPr>
          </a:p>
        </p:txBody>
      </p:sp>
      <p:sp>
        <p:nvSpPr>
          <p:cNvPr id="3" name="Rechthoek 2">
            <a:extLst>
              <a:ext uri="{FF2B5EF4-FFF2-40B4-BE49-F238E27FC236}">
                <a16:creationId xmlns:a16="http://schemas.microsoft.com/office/drawing/2014/main" id="{5AC126C6-51E8-478A-904F-797B319D78BC}"/>
              </a:ext>
            </a:extLst>
          </p:cNvPr>
          <p:cNvSpPr/>
          <p:nvPr/>
        </p:nvSpPr>
        <p:spPr>
          <a:xfrm>
            <a:off x="-3" y="3771900"/>
            <a:ext cx="10500787" cy="27558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3" name="Rectangle 82">
            <a:extLst>
              <a:ext uri="{FF2B5EF4-FFF2-40B4-BE49-F238E27FC236}">
                <a16:creationId xmlns:a16="http://schemas.microsoft.com/office/drawing/2014/main" id="{8ACAFF14-2D40-41A0-B5D6-82F1E58F4E02}"/>
              </a:ext>
            </a:extLst>
          </p:cNvPr>
          <p:cNvSpPr/>
          <p:nvPr/>
        </p:nvSpPr>
        <p:spPr>
          <a:xfrm>
            <a:off x="0" y="6481601"/>
            <a:ext cx="12198451" cy="38454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dirty="0">
              <a:ln>
                <a:noFill/>
              </a:ln>
              <a:solidFill>
                <a:prstClr val="white"/>
              </a:solidFill>
              <a:effectLst/>
              <a:uLnTx/>
              <a:uFillTx/>
              <a:ea typeface="+mn-ea"/>
              <a:cs typeface="+mn-cs"/>
            </a:endParaRPr>
          </a:p>
        </p:txBody>
      </p:sp>
      <p:sp>
        <p:nvSpPr>
          <p:cNvPr id="71" name="TextBox 70">
            <a:extLst>
              <a:ext uri="{FF2B5EF4-FFF2-40B4-BE49-F238E27FC236}">
                <a16:creationId xmlns:a16="http://schemas.microsoft.com/office/drawing/2014/main" id="{3412C035-77B2-41CA-B808-9F3BFCDFF715}"/>
              </a:ext>
            </a:extLst>
          </p:cNvPr>
          <p:cNvSpPr txBox="1"/>
          <p:nvPr/>
        </p:nvSpPr>
        <p:spPr>
          <a:xfrm>
            <a:off x="1085725" y="196821"/>
            <a:ext cx="65560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3.0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Resultaten</a:t>
            </a:r>
            <a:endParaRPr kumimoji="0" lang="ru-RU"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grpSp>
        <p:nvGrpSpPr>
          <p:cNvPr id="44" name="Группа 13">
            <a:extLst>
              <a:ext uri="{FF2B5EF4-FFF2-40B4-BE49-F238E27FC236}">
                <a16:creationId xmlns:a16="http://schemas.microsoft.com/office/drawing/2014/main" id="{19396BDE-BEBD-4077-92D0-CB7B70758570}"/>
              </a:ext>
            </a:extLst>
          </p:cNvPr>
          <p:cNvGrpSpPr/>
          <p:nvPr/>
        </p:nvGrpSpPr>
        <p:grpSpPr>
          <a:xfrm>
            <a:off x="11294156" y="164960"/>
            <a:ext cx="603182" cy="603182"/>
            <a:chOff x="8489482" y="269507"/>
            <a:chExt cx="452387" cy="452387"/>
          </a:xfrm>
        </p:grpSpPr>
        <p:sp>
          <p:nvSpPr>
            <p:cNvPr id="45" name="Овал 14">
              <a:extLst>
                <a:ext uri="{FF2B5EF4-FFF2-40B4-BE49-F238E27FC236}">
                  <a16:creationId xmlns:a16="http://schemas.microsoft.com/office/drawing/2014/main" id="{B8552F33-5E87-49E8-9546-5C2BC93D0614}"/>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46" name="TextBox 15">
              <a:extLst>
                <a:ext uri="{FF2B5EF4-FFF2-40B4-BE49-F238E27FC236}">
                  <a16:creationId xmlns:a16="http://schemas.microsoft.com/office/drawing/2014/main" id="{60C7A767-17FB-432E-869E-FE8A33BB09B7}"/>
                </a:ext>
              </a:extLst>
            </p:cNvPr>
            <p:cNvSpPr txBox="1"/>
            <p:nvPr/>
          </p:nvSpPr>
          <p:spPr>
            <a:xfrm>
              <a:off x="8568280" y="362013"/>
              <a:ext cx="294792" cy="253916"/>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13</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68" name="Groep 67">
            <a:extLst>
              <a:ext uri="{FF2B5EF4-FFF2-40B4-BE49-F238E27FC236}">
                <a16:creationId xmlns:a16="http://schemas.microsoft.com/office/drawing/2014/main" id="{0D13BFED-22FC-458A-8ED3-E0F3398302B0}"/>
              </a:ext>
            </a:extLst>
          </p:cNvPr>
          <p:cNvGrpSpPr/>
          <p:nvPr/>
        </p:nvGrpSpPr>
        <p:grpSpPr>
          <a:xfrm>
            <a:off x="1687967" y="4514437"/>
            <a:ext cx="6422355" cy="1801184"/>
            <a:chOff x="2674889" y="3575903"/>
            <a:chExt cx="6943357" cy="2061709"/>
          </a:xfrm>
        </p:grpSpPr>
        <p:sp>
          <p:nvSpPr>
            <p:cNvPr id="69" name="Freeform 47">
              <a:extLst>
                <a:ext uri="{FF2B5EF4-FFF2-40B4-BE49-F238E27FC236}">
                  <a16:creationId xmlns:a16="http://schemas.microsoft.com/office/drawing/2014/main" id="{3CF79D3D-A8D6-471F-B9B6-78F943E1CB80}"/>
                </a:ext>
              </a:extLst>
            </p:cNvPr>
            <p:cNvSpPr>
              <a:spLocks/>
            </p:cNvSpPr>
            <p:nvPr/>
          </p:nvSpPr>
          <p:spPr bwMode="auto">
            <a:xfrm flipH="1">
              <a:off x="8672800" y="3652339"/>
              <a:ext cx="45719" cy="274320"/>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5">
              <a:extLst>
                <a:ext uri="{FF2B5EF4-FFF2-40B4-BE49-F238E27FC236}">
                  <a16:creationId xmlns:a16="http://schemas.microsoft.com/office/drawing/2014/main" id="{68F6D6AC-92A1-4D9D-B92D-D227C10E2FE3}"/>
                </a:ext>
              </a:extLst>
            </p:cNvPr>
            <p:cNvSpPr>
              <a:spLocks/>
            </p:cNvSpPr>
            <p:nvPr/>
          </p:nvSpPr>
          <p:spPr bwMode="auto">
            <a:xfrm>
              <a:off x="7622646" y="4345699"/>
              <a:ext cx="45719" cy="27432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27">
              <a:extLst>
                <a:ext uri="{FF2B5EF4-FFF2-40B4-BE49-F238E27FC236}">
                  <a16:creationId xmlns:a16="http://schemas.microsoft.com/office/drawing/2014/main" id="{5BCDF0BB-0838-49BF-8E4D-E0F9EC827A7B}"/>
                </a:ext>
              </a:extLst>
            </p:cNvPr>
            <p:cNvSpPr>
              <a:spLocks/>
            </p:cNvSpPr>
            <p:nvPr/>
          </p:nvSpPr>
          <p:spPr bwMode="auto">
            <a:xfrm>
              <a:off x="3955863" y="3575904"/>
              <a:ext cx="1146808" cy="574675"/>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1"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29">
              <a:extLst>
                <a:ext uri="{FF2B5EF4-FFF2-40B4-BE49-F238E27FC236}">
                  <a16:creationId xmlns:a16="http://schemas.microsoft.com/office/drawing/2014/main" id="{3E3EC330-2D04-4113-9A61-26FF41D2D95B}"/>
                </a:ext>
              </a:extLst>
            </p:cNvPr>
            <p:cNvSpPr>
              <a:spLocks/>
            </p:cNvSpPr>
            <p:nvPr/>
          </p:nvSpPr>
          <p:spPr bwMode="auto">
            <a:xfrm>
              <a:off x="4998415" y="4150579"/>
              <a:ext cx="1149350" cy="574675"/>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1"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30">
              <a:extLst>
                <a:ext uri="{FF2B5EF4-FFF2-40B4-BE49-F238E27FC236}">
                  <a16:creationId xmlns:a16="http://schemas.microsoft.com/office/drawing/2014/main" id="{88022877-7371-4E8D-BD5F-9F5A2F8A11A7}"/>
                </a:ext>
              </a:extLst>
            </p:cNvPr>
            <p:cNvSpPr>
              <a:spLocks/>
            </p:cNvSpPr>
            <p:nvPr/>
          </p:nvSpPr>
          <p:spPr bwMode="auto">
            <a:xfrm>
              <a:off x="6043509" y="3575904"/>
              <a:ext cx="1146808" cy="574675"/>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32">
              <a:extLst>
                <a:ext uri="{FF2B5EF4-FFF2-40B4-BE49-F238E27FC236}">
                  <a16:creationId xmlns:a16="http://schemas.microsoft.com/office/drawing/2014/main" id="{F1A54B2A-A79D-4C98-8B9C-F75051DF0651}"/>
                </a:ext>
              </a:extLst>
            </p:cNvPr>
            <p:cNvSpPr>
              <a:spLocks/>
            </p:cNvSpPr>
            <p:nvPr/>
          </p:nvSpPr>
          <p:spPr bwMode="auto">
            <a:xfrm>
              <a:off x="7086061" y="4150579"/>
              <a:ext cx="1149350" cy="574675"/>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0"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 name="Group 51">
              <a:extLst>
                <a:ext uri="{FF2B5EF4-FFF2-40B4-BE49-F238E27FC236}">
                  <a16:creationId xmlns:a16="http://schemas.microsoft.com/office/drawing/2014/main" id="{07917E11-B8E7-47D6-9F9C-0504B45DFE81}"/>
                </a:ext>
              </a:extLst>
            </p:cNvPr>
            <p:cNvGrpSpPr/>
            <p:nvPr/>
          </p:nvGrpSpPr>
          <p:grpSpPr>
            <a:xfrm>
              <a:off x="8128614" y="3575903"/>
              <a:ext cx="1215463" cy="1149350"/>
              <a:chOff x="6606248" y="2292350"/>
              <a:chExt cx="1215463" cy="1149350"/>
            </a:xfrm>
          </p:grpSpPr>
          <p:sp>
            <p:nvSpPr>
              <p:cNvPr id="112" name="Freeform 33">
                <a:extLst>
                  <a:ext uri="{FF2B5EF4-FFF2-40B4-BE49-F238E27FC236}">
                    <a16:creationId xmlns:a16="http://schemas.microsoft.com/office/drawing/2014/main" id="{D7575BC7-E041-4473-91E7-28A2D1A5367F}"/>
                  </a:ext>
                </a:extLst>
              </p:cNvPr>
              <p:cNvSpPr>
                <a:spLocks/>
              </p:cNvSpPr>
              <p:nvPr/>
            </p:nvSpPr>
            <p:spPr bwMode="auto">
              <a:xfrm>
                <a:off x="6606248" y="2292350"/>
                <a:ext cx="1149350" cy="991696"/>
              </a:xfrm>
              <a:custGeom>
                <a:avLst/>
                <a:gdLst/>
                <a:ahLst/>
                <a:cxnLst>
                  <a:cxn ang="0">
                    <a:pos x="59" y="0"/>
                  </a:cxn>
                  <a:cxn ang="0">
                    <a:pos x="218" y="0"/>
                  </a:cxn>
                  <a:cxn ang="0">
                    <a:pos x="267" y="31"/>
                  </a:cxn>
                  <a:cxn ang="0">
                    <a:pos x="274" y="59"/>
                  </a:cxn>
                  <a:cxn ang="0">
                    <a:pos x="274" y="236"/>
                  </a:cxn>
                  <a:cxn ang="0">
                    <a:pos x="249" y="236"/>
                  </a:cxn>
                  <a:cxn ang="0">
                    <a:pos x="249" y="59"/>
                  </a:cxn>
                  <a:cxn ang="0">
                    <a:pos x="214" y="25"/>
                  </a:cxn>
                  <a:cxn ang="0">
                    <a:pos x="59" y="25"/>
                  </a:cxn>
                  <a:cxn ang="0">
                    <a:pos x="25" y="59"/>
                  </a:cxn>
                  <a:cxn ang="0">
                    <a:pos x="25" y="137"/>
                  </a:cxn>
                  <a:cxn ang="0">
                    <a:pos x="0" y="137"/>
                  </a:cxn>
                  <a:cxn ang="0">
                    <a:pos x="0" y="56"/>
                  </a:cxn>
                  <a:cxn ang="0">
                    <a:pos x="31" y="7"/>
                  </a:cxn>
                  <a:cxn ang="0">
                    <a:pos x="59" y="0"/>
                  </a:cxn>
                </a:cxnLst>
                <a:rect l="0" t="0" r="r" b="b"/>
                <a:pathLst>
                  <a:path w="274" h="236">
                    <a:moveTo>
                      <a:pt x="59" y="0"/>
                    </a:moveTo>
                    <a:cubicBezTo>
                      <a:pt x="218" y="0"/>
                      <a:pt x="218" y="0"/>
                      <a:pt x="218" y="0"/>
                    </a:cubicBezTo>
                    <a:cubicBezTo>
                      <a:pt x="239" y="1"/>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0"/>
                      <a:pt x="233" y="25"/>
                      <a:pt x="214"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34">
                <a:extLst>
                  <a:ext uri="{FF2B5EF4-FFF2-40B4-BE49-F238E27FC236}">
                    <a16:creationId xmlns:a16="http://schemas.microsoft.com/office/drawing/2014/main" id="{466B22E9-208F-46DB-8CC6-FBBD330AAEF0}"/>
                  </a:ext>
                </a:extLst>
              </p:cNvPr>
              <p:cNvSpPr>
                <a:spLocks/>
              </p:cNvSpPr>
              <p:nvPr/>
            </p:nvSpPr>
            <p:spPr bwMode="auto">
              <a:xfrm>
                <a:off x="7582687" y="3225560"/>
                <a:ext cx="239024" cy="216140"/>
              </a:xfrm>
              <a:custGeom>
                <a:avLst/>
                <a:gdLst/>
                <a:ahLst/>
                <a:cxnLst>
                  <a:cxn ang="0">
                    <a:pos x="94" y="0"/>
                  </a:cxn>
                  <a:cxn ang="0">
                    <a:pos x="47" y="85"/>
                  </a:cxn>
                  <a:cxn ang="0">
                    <a:pos x="0" y="0"/>
                  </a:cxn>
                  <a:cxn ang="0">
                    <a:pos x="94" y="0"/>
                  </a:cxn>
                  <a:cxn ang="0">
                    <a:pos x="94" y="0"/>
                  </a:cxn>
                </a:cxnLst>
                <a:rect l="0" t="0" r="r" b="b"/>
                <a:pathLst>
                  <a:path w="94" h="85">
                    <a:moveTo>
                      <a:pt x="94" y="0"/>
                    </a:moveTo>
                    <a:lnTo>
                      <a:pt x="47" y="85"/>
                    </a:lnTo>
                    <a:lnTo>
                      <a:pt x="0" y="0"/>
                    </a:lnTo>
                    <a:lnTo>
                      <a:pt x="94" y="0"/>
                    </a:lnTo>
                    <a:lnTo>
                      <a:pt x="94" y="0"/>
                    </a:ln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 name="Group 52">
              <a:extLst>
                <a:ext uri="{FF2B5EF4-FFF2-40B4-BE49-F238E27FC236}">
                  <a16:creationId xmlns:a16="http://schemas.microsoft.com/office/drawing/2014/main" id="{4904D2A2-29BB-4775-9E05-34FF8ECB32B7}"/>
                </a:ext>
              </a:extLst>
            </p:cNvPr>
            <p:cNvGrpSpPr/>
            <p:nvPr/>
          </p:nvGrpSpPr>
          <p:grpSpPr>
            <a:xfrm>
              <a:off x="2844655" y="3575903"/>
              <a:ext cx="1215463" cy="1149350"/>
              <a:chOff x="1322289" y="2292350"/>
              <a:chExt cx="1215463" cy="1149350"/>
            </a:xfrm>
          </p:grpSpPr>
          <p:sp>
            <p:nvSpPr>
              <p:cNvPr id="110" name="Freeform 35">
                <a:extLst>
                  <a:ext uri="{FF2B5EF4-FFF2-40B4-BE49-F238E27FC236}">
                    <a16:creationId xmlns:a16="http://schemas.microsoft.com/office/drawing/2014/main" id="{C3935A01-AFDA-4F28-9793-E37525993FD6}"/>
                  </a:ext>
                </a:extLst>
              </p:cNvPr>
              <p:cNvSpPr>
                <a:spLocks/>
              </p:cNvSpPr>
              <p:nvPr/>
            </p:nvSpPr>
            <p:spPr bwMode="auto">
              <a:xfrm>
                <a:off x="1322289" y="2292350"/>
                <a:ext cx="239024" cy="213596"/>
              </a:xfrm>
              <a:custGeom>
                <a:avLst/>
                <a:gdLst/>
                <a:ahLst/>
                <a:cxnLst>
                  <a:cxn ang="0">
                    <a:pos x="94" y="0"/>
                  </a:cxn>
                  <a:cxn ang="0">
                    <a:pos x="48" y="84"/>
                  </a:cxn>
                  <a:cxn ang="0">
                    <a:pos x="0" y="0"/>
                  </a:cxn>
                  <a:cxn ang="0">
                    <a:pos x="94" y="0"/>
                  </a:cxn>
                  <a:cxn ang="0">
                    <a:pos x="94" y="0"/>
                  </a:cxn>
                </a:cxnLst>
                <a:rect l="0" t="0" r="r" b="b"/>
                <a:pathLst>
                  <a:path w="94" h="84">
                    <a:moveTo>
                      <a:pt x="94" y="0"/>
                    </a:moveTo>
                    <a:lnTo>
                      <a:pt x="48" y="84"/>
                    </a:lnTo>
                    <a:lnTo>
                      <a:pt x="0" y="0"/>
                    </a:lnTo>
                    <a:lnTo>
                      <a:pt x="94" y="0"/>
                    </a:lnTo>
                    <a:lnTo>
                      <a:pt x="94" y="0"/>
                    </a:ln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36">
                <a:extLst>
                  <a:ext uri="{FF2B5EF4-FFF2-40B4-BE49-F238E27FC236}">
                    <a16:creationId xmlns:a16="http://schemas.microsoft.com/office/drawing/2014/main" id="{F7A8FA22-5B4C-4F23-BAC7-899992E1F9B0}"/>
                  </a:ext>
                </a:extLst>
              </p:cNvPr>
              <p:cNvSpPr>
                <a:spLocks/>
              </p:cNvSpPr>
              <p:nvPr/>
            </p:nvSpPr>
            <p:spPr bwMode="auto">
              <a:xfrm>
                <a:off x="1388402" y="2480518"/>
                <a:ext cx="1149350" cy="961182"/>
              </a:xfrm>
              <a:custGeom>
                <a:avLst/>
                <a:gdLst/>
                <a:ahLst/>
                <a:cxnLst>
                  <a:cxn ang="0">
                    <a:pos x="274" y="92"/>
                  </a:cxn>
                  <a:cxn ang="0">
                    <a:pos x="274" y="173"/>
                  </a:cxn>
                  <a:cxn ang="0">
                    <a:pos x="273" y="179"/>
                  </a:cxn>
                  <a:cxn ang="0">
                    <a:pos x="215" y="229"/>
                  </a:cxn>
                  <a:cxn ang="0">
                    <a:pos x="56" y="229"/>
                  </a:cxn>
                  <a:cxn ang="0">
                    <a:pos x="7" y="198"/>
                  </a:cxn>
                  <a:cxn ang="0">
                    <a:pos x="0" y="170"/>
                  </a:cxn>
                  <a:cxn ang="0">
                    <a:pos x="0" y="0"/>
                  </a:cxn>
                  <a:cxn ang="0">
                    <a:pos x="13" y="23"/>
                  </a:cxn>
                  <a:cxn ang="0">
                    <a:pos x="25" y="0"/>
                  </a:cxn>
                  <a:cxn ang="0">
                    <a:pos x="25" y="169"/>
                  </a:cxn>
                  <a:cxn ang="0">
                    <a:pos x="59" y="204"/>
                  </a:cxn>
                  <a:cxn ang="0">
                    <a:pos x="215" y="204"/>
                  </a:cxn>
                  <a:cxn ang="0">
                    <a:pos x="249" y="169"/>
                  </a:cxn>
                  <a:cxn ang="0">
                    <a:pos x="249" y="92"/>
                  </a:cxn>
                  <a:cxn ang="0">
                    <a:pos x="274" y="92"/>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69"/>
                      <a:pt x="25" y="169"/>
                      <a:pt x="25" y="169"/>
                    </a:cubicBezTo>
                    <a:cubicBezTo>
                      <a:pt x="25" y="188"/>
                      <a:pt x="41" y="204"/>
                      <a:pt x="59" y="204"/>
                    </a:cubicBezTo>
                    <a:cubicBezTo>
                      <a:pt x="215" y="204"/>
                      <a:pt x="215" y="204"/>
                      <a:pt x="215" y="204"/>
                    </a:cubicBezTo>
                    <a:cubicBezTo>
                      <a:pt x="234" y="204"/>
                      <a:pt x="249" y="188"/>
                      <a:pt x="249" y="169"/>
                    </a:cubicBezTo>
                    <a:cubicBezTo>
                      <a:pt x="249" y="92"/>
                      <a:pt x="249" y="92"/>
                      <a:pt x="249" y="92"/>
                    </a:cubicBezTo>
                    <a:cubicBezTo>
                      <a:pt x="274" y="92"/>
                      <a:pt x="274" y="92"/>
                      <a:pt x="274" y="92"/>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 name="Oval 38">
              <a:extLst>
                <a:ext uri="{FF2B5EF4-FFF2-40B4-BE49-F238E27FC236}">
                  <a16:creationId xmlns:a16="http://schemas.microsoft.com/office/drawing/2014/main" id="{6FEFDD21-D9E0-43FE-BCF5-B646DC5528A7}"/>
                </a:ext>
              </a:extLst>
            </p:cNvPr>
            <p:cNvSpPr>
              <a:spLocks noChangeArrowheads="1"/>
            </p:cNvSpPr>
            <p:nvPr/>
          </p:nvSpPr>
          <p:spPr bwMode="auto">
            <a:xfrm>
              <a:off x="3091308" y="3575904"/>
              <a:ext cx="788271" cy="788271"/>
            </a:xfrm>
            <a:prstGeom prst="ellipse">
              <a:avLst/>
            </a:pr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Oval 40">
              <a:extLst>
                <a:ext uri="{FF2B5EF4-FFF2-40B4-BE49-F238E27FC236}">
                  <a16:creationId xmlns:a16="http://schemas.microsoft.com/office/drawing/2014/main" id="{1DC95A3D-9C75-4516-803A-90001D726927}"/>
                </a:ext>
              </a:extLst>
            </p:cNvPr>
            <p:cNvSpPr>
              <a:spLocks noChangeArrowheads="1"/>
            </p:cNvSpPr>
            <p:nvPr/>
          </p:nvSpPr>
          <p:spPr bwMode="auto">
            <a:xfrm>
              <a:off x="4136402" y="3931897"/>
              <a:ext cx="788271" cy="793357"/>
            </a:xfrm>
            <a:prstGeom prst="ellipse">
              <a:avLst/>
            </a:pr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5" name="Group 61">
              <a:extLst>
                <a:ext uri="{FF2B5EF4-FFF2-40B4-BE49-F238E27FC236}">
                  <a16:creationId xmlns:a16="http://schemas.microsoft.com/office/drawing/2014/main" id="{91FB486F-E8D7-476F-AD98-1FE9FF977A64}"/>
                </a:ext>
              </a:extLst>
            </p:cNvPr>
            <p:cNvGrpSpPr/>
            <p:nvPr/>
          </p:nvGrpSpPr>
          <p:grpSpPr>
            <a:xfrm>
              <a:off x="5203111" y="3592918"/>
              <a:ext cx="788271" cy="788271"/>
              <a:chOff x="3656588" y="2292350"/>
              <a:chExt cx="788271" cy="788271"/>
            </a:xfrm>
            <a:solidFill>
              <a:schemeClr val="bg1">
                <a:lumMod val="50000"/>
              </a:schemeClr>
            </a:solidFill>
          </p:grpSpPr>
          <p:sp>
            <p:nvSpPr>
              <p:cNvPr id="108" name="Oval 42">
                <a:extLst>
                  <a:ext uri="{FF2B5EF4-FFF2-40B4-BE49-F238E27FC236}">
                    <a16:creationId xmlns:a16="http://schemas.microsoft.com/office/drawing/2014/main" id="{BB97B2CE-6316-41EF-8A9F-F131E8BD9882}"/>
                  </a:ext>
                </a:extLst>
              </p:cNvPr>
              <p:cNvSpPr>
                <a:spLocks noChangeArrowheads="1"/>
              </p:cNvSpPr>
              <p:nvPr/>
            </p:nvSpPr>
            <p:spPr bwMode="auto">
              <a:xfrm>
                <a:off x="3656588" y="2292350"/>
                <a:ext cx="788271" cy="788271"/>
              </a:xfrm>
              <a:prstGeom prst="ellipse">
                <a:avLst/>
              </a:prstGeom>
              <a:grp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05">
                <a:extLst>
                  <a:ext uri="{FF2B5EF4-FFF2-40B4-BE49-F238E27FC236}">
                    <a16:creationId xmlns:a16="http://schemas.microsoft.com/office/drawing/2014/main" id="{EAD22DF3-72CE-4FD4-AC51-17E615B848F5}"/>
                  </a:ext>
                </a:extLst>
              </p:cNvPr>
              <p:cNvSpPr>
                <a:spLocks noEditPoints="1"/>
              </p:cNvSpPr>
              <p:nvPr/>
            </p:nvSpPr>
            <p:spPr bwMode="auto">
              <a:xfrm>
                <a:off x="3886495" y="2540548"/>
                <a:ext cx="351970" cy="34687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grpSp>
        <p:sp>
          <p:nvSpPr>
            <p:cNvPr id="86" name="Oval 44">
              <a:extLst>
                <a:ext uri="{FF2B5EF4-FFF2-40B4-BE49-F238E27FC236}">
                  <a16:creationId xmlns:a16="http://schemas.microsoft.com/office/drawing/2014/main" id="{2577FD3E-26BB-4517-A8B9-2184C5D796DC}"/>
                </a:ext>
              </a:extLst>
            </p:cNvPr>
            <p:cNvSpPr>
              <a:spLocks noChangeArrowheads="1"/>
            </p:cNvSpPr>
            <p:nvPr/>
          </p:nvSpPr>
          <p:spPr bwMode="auto">
            <a:xfrm>
              <a:off x="6221506" y="3931897"/>
              <a:ext cx="788271" cy="793357"/>
            </a:xfrm>
            <a:prstGeom prst="ellipse">
              <a:avLst/>
            </a:pr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Oval 46">
              <a:extLst>
                <a:ext uri="{FF2B5EF4-FFF2-40B4-BE49-F238E27FC236}">
                  <a16:creationId xmlns:a16="http://schemas.microsoft.com/office/drawing/2014/main" id="{6118D3AB-FE1C-4CE7-869B-803AE3AED7BC}"/>
                </a:ext>
              </a:extLst>
            </p:cNvPr>
            <p:cNvSpPr>
              <a:spLocks noChangeArrowheads="1"/>
            </p:cNvSpPr>
            <p:nvPr/>
          </p:nvSpPr>
          <p:spPr bwMode="auto">
            <a:xfrm>
              <a:off x="7266602" y="3575904"/>
              <a:ext cx="788271" cy="788271"/>
            </a:xfrm>
            <a:prstGeom prst="ellipse">
              <a:avLst/>
            </a:pr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Oval 48">
              <a:extLst>
                <a:ext uri="{FF2B5EF4-FFF2-40B4-BE49-F238E27FC236}">
                  <a16:creationId xmlns:a16="http://schemas.microsoft.com/office/drawing/2014/main" id="{81C7C3AB-20BA-4844-B652-0E2B7E1B41D5}"/>
                </a:ext>
              </a:extLst>
            </p:cNvPr>
            <p:cNvSpPr>
              <a:spLocks noChangeArrowheads="1"/>
            </p:cNvSpPr>
            <p:nvPr/>
          </p:nvSpPr>
          <p:spPr bwMode="auto">
            <a:xfrm>
              <a:off x="8309154" y="3931897"/>
              <a:ext cx="788271" cy="793357"/>
            </a:xfrm>
            <a:prstGeom prst="ellipse">
              <a:avLst/>
            </a:prstGeom>
            <a:solidFill>
              <a:schemeClr val="bg1">
                <a:lumMod val="95000"/>
              </a:schemeClr>
            </a:solidFill>
            <a:ln w="15875">
              <a:solidFill>
                <a:srgbClr val="92D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45">
              <a:extLst>
                <a:ext uri="{FF2B5EF4-FFF2-40B4-BE49-F238E27FC236}">
                  <a16:creationId xmlns:a16="http://schemas.microsoft.com/office/drawing/2014/main" id="{90CDA938-4A3F-47BF-84FD-6B534FC42B46}"/>
                </a:ext>
              </a:extLst>
            </p:cNvPr>
            <p:cNvSpPr>
              <a:spLocks/>
            </p:cNvSpPr>
            <p:nvPr/>
          </p:nvSpPr>
          <p:spPr bwMode="auto">
            <a:xfrm>
              <a:off x="5533826" y="4355049"/>
              <a:ext cx="45719" cy="26497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47">
              <a:extLst>
                <a:ext uri="{FF2B5EF4-FFF2-40B4-BE49-F238E27FC236}">
                  <a16:creationId xmlns:a16="http://schemas.microsoft.com/office/drawing/2014/main" id="{C0D8E1C1-22C0-4375-A3FC-8C9DC0E0FF74}"/>
                </a:ext>
              </a:extLst>
            </p:cNvPr>
            <p:cNvSpPr>
              <a:spLocks/>
            </p:cNvSpPr>
            <p:nvPr/>
          </p:nvSpPr>
          <p:spPr bwMode="auto">
            <a:xfrm flipH="1">
              <a:off x="6592782" y="3680130"/>
              <a:ext cx="49127" cy="253633"/>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47">
              <a:extLst>
                <a:ext uri="{FF2B5EF4-FFF2-40B4-BE49-F238E27FC236}">
                  <a16:creationId xmlns:a16="http://schemas.microsoft.com/office/drawing/2014/main" id="{89274764-1A44-4357-9076-9B9CDAF4973D}"/>
                </a:ext>
              </a:extLst>
            </p:cNvPr>
            <p:cNvSpPr>
              <a:spLocks/>
            </p:cNvSpPr>
            <p:nvPr/>
          </p:nvSpPr>
          <p:spPr bwMode="auto">
            <a:xfrm flipH="1">
              <a:off x="4507678" y="3668808"/>
              <a:ext cx="45719" cy="274320"/>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47">
              <a:extLst>
                <a:ext uri="{FF2B5EF4-FFF2-40B4-BE49-F238E27FC236}">
                  <a16:creationId xmlns:a16="http://schemas.microsoft.com/office/drawing/2014/main" id="{FB03BFD2-C689-4985-8E65-A1D0C9789BBB}"/>
                </a:ext>
              </a:extLst>
            </p:cNvPr>
            <p:cNvSpPr>
              <a:spLocks/>
            </p:cNvSpPr>
            <p:nvPr/>
          </p:nvSpPr>
          <p:spPr bwMode="auto">
            <a:xfrm flipH="1">
              <a:off x="3458528" y="4353075"/>
              <a:ext cx="45719" cy="274320"/>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97" name="Graphic 96" descr="Document silhouet">
              <a:extLst>
                <a:ext uri="{FF2B5EF4-FFF2-40B4-BE49-F238E27FC236}">
                  <a16:creationId xmlns:a16="http://schemas.microsoft.com/office/drawing/2014/main" id="{638A09B6-22FD-42D9-9988-31EAB896D709}"/>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79883" y="4029747"/>
              <a:ext cx="567421" cy="567421"/>
            </a:xfrm>
            <a:prstGeom prst="rect">
              <a:avLst/>
            </a:prstGeom>
          </p:spPr>
        </p:pic>
        <p:pic>
          <p:nvPicPr>
            <p:cNvPr id="98" name="Graphic 97" descr="Contract silhouet">
              <a:extLst>
                <a:ext uri="{FF2B5EF4-FFF2-40B4-BE49-F238E27FC236}">
                  <a16:creationId xmlns:a16="http://schemas.microsoft.com/office/drawing/2014/main" id="{E6E2B6FD-5615-49BC-B940-EA4132910EDF}"/>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15942" y="4020579"/>
              <a:ext cx="599018" cy="599018"/>
            </a:xfrm>
            <a:prstGeom prst="rect">
              <a:avLst/>
            </a:prstGeom>
          </p:spPr>
        </p:pic>
        <p:pic>
          <p:nvPicPr>
            <p:cNvPr id="101" name="Graphic 100" descr="Grafiek met neerwaartse trend met effen opvulling">
              <a:extLst>
                <a:ext uri="{FF2B5EF4-FFF2-40B4-BE49-F238E27FC236}">
                  <a16:creationId xmlns:a16="http://schemas.microsoft.com/office/drawing/2014/main" id="{E8010895-BDA6-48F5-94B9-D599D439E439}"/>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30385" y="4913359"/>
              <a:ext cx="587450" cy="587450"/>
            </a:xfrm>
            <a:prstGeom prst="rect">
              <a:avLst/>
            </a:prstGeom>
          </p:spPr>
        </p:pic>
        <p:pic>
          <p:nvPicPr>
            <p:cNvPr id="102" name="Graphic 101" descr="Handdruk silhouet">
              <a:extLst>
                <a:ext uri="{FF2B5EF4-FFF2-40B4-BE49-F238E27FC236}">
                  <a16:creationId xmlns:a16="http://schemas.microsoft.com/office/drawing/2014/main" id="{1A0C4EBA-5253-4360-A4CF-0F780B40B96A}"/>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27166" y="4117527"/>
              <a:ext cx="582706" cy="525417"/>
            </a:xfrm>
            <a:prstGeom prst="rect">
              <a:avLst/>
            </a:prstGeom>
          </p:spPr>
        </p:pic>
        <p:sp>
          <p:nvSpPr>
            <p:cNvPr id="103" name="TextBox 117">
              <a:extLst>
                <a:ext uri="{FF2B5EF4-FFF2-40B4-BE49-F238E27FC236}">
                  <a16:creationId xmlns:a16="http://schemas.microsoft.com/office/drawing/2014/main" id="{575918E5-7C9D-4F6E-938C-8B150501D36B}"/>
                </a:ext>
              </a:extLst>
            </p:cNvPr>
            <p:cNvSpPr txBox="1"/>
            <p:nvPr/>
          </p:nvSpPr>
          <p:spPr>
            <a:xfrm>
              <a:off x="2674889" y="5092271"/>
              <a:ext cx="235878" cy="211376"/>
            </a:xfrm>
            <a:prstGeom prst="rect">
              <a:avLst/>
            </a:prstGeom>
            <a:noFill/>
          </p:spPr>
          <p:txBody>
            <a:bodyPr wrap="square" lIns="0" tIns="0" rIns="0" bIns="0" rtlCol="0" anchor="t">
              <a:spAutoFit/>
            </a:bodyPr>
            <a:lstStyle/>
            <a:p>
              <a:pPr>
                <a:spcBef>
                  <a:spcPct val="20000"/>
                </a:spcBef>
                <a:defRPr/>
              </a:pPr>
              <a:endParaRPr lang="en-US" sz="1200" dirty="0">
                <a:solidFill>
                  <a:schemeClr val="bg1">
                    <a:lumMod val="50000"/>
                  </a:schemeClr>
                </a:solidFill>
                <a:latin typeface="Arial" panose="020B0604020202020204" pitchFamily="34" charset="0"/>
                <a:cs typeface="Arial" panose="020B0604020202020204" pitchFamily="34" charset="0"/>
              </a:endParaRPr>
            </a:p>
          </p:txBody>
        </p:sp>
        <p:pic>
          <p:nvPicPr>
            <p:cNvPr id="104" name="Graphic 103" descr="Onlinevergadering silhouet">
              <a:extLst>
                <a:ext uri="{FF2B5EF4-FFF2-40B4-BE49-F238E27FC236}">
                  <a16:creationId xmlns:a16="http://schemas.microsoft.com/office/drawing/2014/main" id="{6B3A98C9-1FE2-4037-8326-1326E2D0E00E}"/>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205827" y="3704113"/>
              <a:ext cx="559299" cy="559299"/>
            </a:xfrm>
            <a:prstGeom prst="rect">
              <a:avLst/>
            </a:prstGeom>
          </p:spPr>
        </p:pic>
        <p:pic>
          <p:nvPicPr>
            <p:cNvPr id="105" name="Graphic 104" descr="Rekenmachine silhouet">
              <a:extLst>
                <a:ext uri="{FF2B5EF4-FFF2-40B4-BE49-F238E27FC236}">
                  <a16:creationId xmlns:a16="http://schemas.microsoft.com/office/drawing/2014/main" id="{036E3671-FE6F-4945-93A5-32F1BF2440E8}"/>
                </a:ext>
              </a:extLst>
            </p:cNvPr>
            <p:cNvPicPr>
              <a:picLocks noChangeAspect="1"/>
            </p:cNvPicPr>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406755" y="3704113"/>
              <a:ext cx="523220" cy="523220"/>
            </a:xfrm>
            <a:prstGeom prst="rect">
              <a:avLst/>
            </a:prstGeom>
          </p:spPr>
        </p:pic>
        <p:sp>
          <p:nvSpPr>
            <p:cNvPr id="107" name="Oval 48">
              <a:extLst>
                <a:ext uri="{FF2B5EF4-FFF2-40B4-BE49-F238E27FC236}">
                  <a16:creationId xmlns:a16="http://schemas.microsoft.com/office/drawing/2014/main" id="{1C532767-A338-487A-AEFF-AF6057D06A15}"/>
                </a:ext>
              </a:extLst>
            </p:cNvPr>
            <p:cNvSpPr>
              <a:spLocks noChangeArrowheads="1"/>
            </p:cNvSpPr>
            <p:nvPr/>
          </p:nvSpPr>
          <p:spPr bwMode="auto">
            <a:xfrm>
              <a:off x="8829975" y="4844255"/>
              <a:ext cx="788271" cy="793357"/>
            </a:xfrm>
            <a:prstGeom prst="ellipse">
              <a:avLst/>
            </a:prstGeom>
            <a:noFill/>
            <a:ln w="15875">
              <a:solidFill>
                <a:srgbClr val="92D05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ekstvak 3">
            <a:extLst>
              <a:ext uri="{FF2B5EF4-FFF2-40B4-BE49-F238E27FC236}">
                <a16:creationId xmlns:a16="http://schemas.microsoft.com/office/drawing/2014/main" id="{D13051DE-14D7-47E9-AA07-A58544A3A157}"/>
              </a:ext>
            </a:extLst>
          </p:cNvPr>
          <p:cNvSpPr txBox="1"/>
          <p:nvPr/>
        </p:nvSpPr>
        <p:spPr>
          <a:xfrm flipH="1">
            <a:off x="821978" y="6447870"/>
            <a:ext cx="8630090" cy="646331"/>
          </a:xfrm>
          <a:prstGeom prst="rect">
            <a:avLst/>
          </a:prstGeom>
          <a:noFill/>
        </p:spPr>
        <p:txBody>
          <a:bodyPr wrap="square" rtlCol="0">
            <a:spAutoFit/>
          </a:bodyPr>
          <a:lstStyle/>
          <a:p>
            <a:r>
              <a:rPr lang="nl-NL" dirty="0">
                <a:solidFill>
                  <a:srgbClr val="E81831"/>
                </a:solidFill>
                <a:latin typeface="Arial" panose="020B0604020202020204" pitchFamily="34" charset="0"/>
                <a:cs typeface="Arial" panose="020B0604020202020204" pitchFamily="34" charset="0"/>
              </a:rPr>
              <a:t>*</a:t>
            </a:r>
            <a:r>
              <a:rPr lang="nl-NL" dirty="0">
                <a:latin typeface="Arial" panose="020B0604020202020204" pitchFamily="34" charset="0"/>
                <a:cs typeface="Arial" panose="020B0604020202020204" pitchFamily="34" charset="0"/>
              </a:rPr>
              <a:t> </a:t>
            </a:r>
            <a:r>
              <a:rPr lang="nl-NL" sz="1000" i="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Voor deze producten  wordt een standaard document/sjabloon aangereikt. </a:t>
            </a:r>
          </a:p>
          <a:p>
            <a:endParaRPr lang="nl-NL" dirty="0"/>
          </a:p>
        </p:txBody>
      </p:sp>
      <p:sp>
        <p:nvSpPr>
          <p:cNvPr id="51" name="Tekstvak 50">
            <a:extLst>
              <a:ext uri="{FF2B5EF4-FFF2-40B4-BE49-F238E27FC236}">
                <a16:creationId xmlns:a16="http://schemas.microsoft.com/office/drawing/2014/main" id="{80EB5EE7-FB25-4049-9241-8FB1B76EEB88}"/>
              </a:ext>
            </a:extLst>
          </p:cNvPr>
          <p:cNvSpPr txBox="1"/>
          <p:nvPr/>
        </p:nvSpPr>
        <p:spPr>
          <a:xfrm>
            <a:off x="1108542" y="1171338"/>
            <a:ext cx="8138199" cy="2469394"/>
          </a:xfrm>
          <a:prstGeom prst="rect">
            <a:avLst/>
          </a:prstGeom>
          <a:noFill/>
        </p:spPr>
        <p:txBody>
          <a:bodyPr wrap="square">
            <a:spAutoFit/>
          </a:bodyPr>
          <a:lstStyle/>
          <a:p>
            <a:pPr>
              <a:lnSpc>
                <a:spcPct val="107000"/>
              </a:lnSpc>
              <a:spcAft>
                <a:spcPts val="800"/>
              </a:spcAft>
            </a:pPr>
            <a:r>
              <a:rPr lang="nl-NL" sz="3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3.1 Producten</a:t>
            </a:r>
          </a:p>
          <a:p>
            <a:pPr>
              <a:lnSpc>
                <a:spcPct val="107000"/>
              </a:lnSpc>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Gedurende het </a:t>
            </a:r>
            <a:r>
              <a:rPr lang="nl-NL" sz="10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ontzorgingstraject</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dienen een aantal producten te worden geleverd. Het gaat hierbij om de volgende producten: </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Startbijeenkomst per doelgroep </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Ingevuld en ondertekend intakeformulier </a:t>
            </a:r>
            <a:r>
              <a:rPr lang="nl-NL" sz="1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Energiescan</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Intentieverklaring</a:t>
            </a:r>
            <a:r>
              <a:rPr lang="nl-NL" sz="1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inclusief </a:t>
            </a:r>
            <a:r>
              <a:rPr lang="nl-NL" sz="1000" dirty="0" err="1">
                <a:solidFill>
                  <a:schemeClr val="bg1"/>
                </a:solidFill>
                <a:effectLst/>
                <a:latin typeface="Arial" panose="020B0604020202020204" pitchFamily="34" charset="0"/>
                <a:ea typeface="Times New Roman" panose="02020603050405020304" pitchFamily="18" charset="0"/>
                <a:cs typeface="Arial" panose="020B0604020202020204" pitchFamily="34" charset="0"/>
              </a:rPr>
              <a:t>ontzorgingsvoorstel</a:t>
            </a:r>
            <a:r>
              <a:rPr lang="nl-NL" sz="1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Verduurzamingsvoorstel inclusief business case </a:t>
            </a: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Opdrachtverstrekking voor duurzaamheidsmaatregelen</a:t>
            </a:r>
            <a:endParaRPr lang="nl-NL" sz="1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mj-lt"/>
              <a:buAutoNum type="arabicPeriod"/>
            </a:pPr>
            <a:r>
              <a:rPr lang="nl-NL"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Rapportages</a:t>
            </a:r>
            <a:r>
              <a:rPr lang="nl-NL" sz="1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p:txBody>
      </p:sp>
      <p:grpSp>
        <p:nvGrpSpPr>
          <p:cNvPr id="52" name="Группа 13">
            <a:extLst>
              <a:ext uri="{FF2B5EF4-FFF2-40B4-BE49-F238E27FC236}">
                <a16:creationId xmlns:a16="http://schemas.microsoft.com/office/drawing/2014/main" id="{BEFF9369-26D3-4FC0-BBCD-8A79DC23F482}"/>
              </a:ext>
            </a:extLst>
          </p:cNvPr>
          <p:cNvGrpSpPr/>
          <p:nvPr/>
        </p:nvGrpSpPr>
        <p:grpSpPr>
          <a:xfrm>
            <a:off x="2195338" y="5646124"/>
            <a:ext cx="447055" cy="443355"/>
            <a:chOff x="8489482" y="269507"/>
            <a:chExt cx="452387" cy="452387"/>
          </a:xfrm>
        </p:grpSpPr>
        <p:sp>
          <p:nvSpPr>
            <p:cNvPr id="53" name="Овал 14">
              <a:extLst>
                <a:ext uri="{FF2B5EF4-FFF2-40B4-BE49-F238E27FC236}">
                  <a16:creationId xmlns:a16="http://schemas.microsoft.com/office/drawing/2014/main" id="{CE71E4DF-C40B-4956-A5DE-861BF25A4713}"/>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54" name="TextBox 15">
              <a:extLst>
                <a:ext uri="{FF2B5EF4-FFF2-40B4-BE49-F238E27FC236}">
                  <a16:creationId xmlns:a16="http://schemas.microsoft.com/office/drawing/2014/main" id="{BD0DB5D1-9AE3-4FDD-9FFA-C880861E8384}"/>
                </a:ext>
              </a:extLst>
            </p:cNvPr>
            <p:cNvSpPr txBox="1"/>
            <p:nvPr/>
          </p:nvSpPr>
          <p:spPr>
            <a:xfrm>
              <a:off x="8607353" y="362013"/>
              <a:ext cx="216645" cy="253916"/>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1</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55" name="Группа 13">
            <a:extLst>
              <a:ext uri="{FF2B5EF4-FFF2-40B4-BE49-F238E27FC236}">
                <a16:creationId xmlns:a16="http://schemas.microsoft.com/office/drawing/2014/main" id="{208E6524-85F7-4A4F-9FA4-1DDFFF6DD0B7}"/>
              </a:ext>
            </a:extLst>
          </p:cNvPr>
          <p:cNvGrpSpPr/>
          <p:nvPr/>
        </p:nvGrpSpPr>
        <p:grpSpPr>
          <a:xfrm>
            <a:off x="3159703" y="3937502"/>
            <a:ext cx="447055" cy="443355"/>
            <a:chOff x="8489482" y="269507"/>
            <a:chExt cx="452387" cy="452387"/>
          </a:xfrm>
        </p:grpSpPr>
        <p:sp>
          <p:nvSpPr>
            <p:cNvPr id="56" name="Овал 14">
              <a:extLst>
                <a:ext uri="{FF2B5EF4-FFF2-40B4-BE49-F238E27FC236}">
                  <a16:creationId xmlns:a16="http://schemas.microsoft.com/office/drawing/2014/main" id="{288D8069-63D2-4968-94FE-D94101D0D987}"/>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57" name="TextBox 15">
              <a:extLst>
                <a:ext uri="{FF2B5EF4-FFF2-40B4-BE49-F238E27FC236}">
                  <a16:creationId xmlns:a16="http://schemas.microsoft.com/office/drawing/2014/main" id="{FEB5DFC7-187C-4B57-8B22-E99C5A1B0553}"/>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2</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58" name="Группа 13">
            <a:extLst>
              <a:ext uri="{FF2B5EF4-FFF2-40B4-BE49-F238E27FC236}">
                <a16:creationId xmlns:a16="http://schemas.microsoft.com/office/drawing/2014/main" id="{FC31EF77-B385-485F-A0C5-1B69D527B8B0}"/>
              </a:ext>
            </a:extLst>
          </p:cNvPr>
          <p:cNvGrpSpPr/>
          <p:nvPr/>
        </p:nvGrpSpPr>
        <p:grpSpPr>
          <a:xfrm>
            <a:off x="4108853" y="5655264"/>
            <a:ext cx="447055" cy="443355"/>
            <a:chOff x="8489482" y="269507"/>
            <a:chExt cx="452387" cy="452387"/>
          </a:xfrm>
        </p:grpSpPr>
        <p:sp>
          <p:nvSpPr>
            <p:cNvPr id="59" name="Овал 14">
              <a:extLst>
                <a:ext uri="{FF2B5EF4-FFF2-40B4-BE49-F238E27FC236}">
                  <a16:creationId xmlns:a16="http://schemas.microsoft.com/office/drawing/2014/main" id="{47B182A9-9FC7-4323-B948-8CE0E962AED7}"/>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60" name="TextBox 15">
              <a:extLst>
                <a:ext uri="{FF2B5EF4-FFF2-40B4-BE49-F238E27FC236}">
                  <a16:creationId xmlns:a16="http://schemas.microsoft.com/office/drawing/2014/main" id="{3966B348-7ACE-4CE3-BBE6-95831E5352F3}"/>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3</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61" name="Группа 13">
            <a:extLst>
              <a:ext uri="{FF2B5EF4-FFF2-40B4-BE49-F238E27FC236}">
                <a16:creationId xmlns:a16="http://schemas.microsoft.com/office/drawing/2014/main" id="{52DBF267-4F78-470A-BB5D-81059FC96299}"/>
              </a:ext>
            </a:extLst>
          </p:cNvPr>
          <p:cNvGrpSpPr/>
          <p:nvPr/>
        </p:nvGrpSpPr>
        <p:grpSpPr>
          <a:xfrm>
            <a:off x="5109317" y="3916611"/>
            <a:ext cx="447055" cy="443355"/>
            <a:chOff x="8489482" y="269507"/>
            <a:chExt cx="452387" cy="452387"/>
          </a:xfrm>
        </p:grpSpPr>
        <p:sp>
          <p:nvSpPr>
            <p:cNvPr id="62" name="Овал 14">
              <a:extLst>
                <a:ext uri="{FF2B5EF4-FFF2-40B4-BE49-F238E27FC236}">
                  <a16:creationId xmlns:a16="http://schemas.microsoft.com/office/drawing/2014/main" id="{7F484D46-6CFD-4479-81C2-D9E0B7CA57F6}"/>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63" name="TextBox 15">
              <a:extLst>
                <a:ext uri="{FF2B5EF4-FFF2-40B4-BE49-F238E27FC236}">
                  <a16:creationId xmlns:a16="http://schemas.microsoft.com/office/drawing/2014/main" id="{9B30B5CE-1ED0-48C4-836A-8399A3B42F2D}"/>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4</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64" name="Группа 13">
            <a:extLst>
              <a:ext uri="{FF2B5EF4-FFF2-40B4-BE49-F238E27FC236}">
                <a16:creationId xmlns:a16="http://schemas.microsoft.com/office/drawing/2014/main" id="{F2A363D7-D0A0-4ED2-971C-D37E509C86AE}"/>
              </a:ext>
            </a:extLst>
          </p:cNvPr>
          <p:cNvGrpSpPr/>
          <p:nvPr/>
        </p:nvGrpSpPr>
        <p:grpSpPr>
          <a:xfrm>
            <a:off x="6052926" y="5655263"/>
            <a:ext cx="447055" cy="443355"/>
            <a:chOff x="8489482" y="269507"/>
            <a:chExt cx="452387" cy="452387"/>
          </a:xfrm>
        </p:grpSpPr>
        <p:sp>
          <p:nvSpPr>
            <p:cNvPr id="65" name="Овал 14">
              <a:extLst>
                <a:ext uri="{FF2B5EF4-FFF2-40B4-BE49-F238E27FC236}">
                  <a16:creationId xmlns:a16="http://schemas.microsoft.com/office/drawing/2014/main" id="{0828EE24-A855-47BF-9E68-D1AD99549BA8}"/>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66" name="TextBox 15">
              <a:extLst>
                <a:ext uri="{FF2B5EF4-FFF2-40B4-BE49-F238E27FC236}">
                  <a16:creationId xmlns:a16="http://schemas.microsoft.com/office/drawing/2014/main" id="{AF8F6A5C-572B-49FA-A329-FFA00791C9F4}"/>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5</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67" name="Группа 13">
            <a:extLst>
              <a:ext uri="{FF2B5EF4-FFF2-40B4-BE49-F238E27FC236}">
                <a16:creationId xmlns:a16="http://schemas.microsoft.com/office/drawing/2014/main" id="{5FE7B85D-B4D0-4C43-A94C-D89B1442FFB1}"/>
              </a:ext>
            </a:extLst>
          </p:cNvPr>
          <p:cNvGrpSpPr/>
          <p:nvPr/>
        </p:nvGrpSpPr>
        <p:grpSpPr>
          <a:xfrm>
            <a:off x="7024462" y="3909382"/>
            <a:ext cx="447055" cy="443355"/>
            <a:chOff x="8489482" y="269507"/>
            <a:chExt cx="452387" cy="452387"/>
          </a:xfrm>
        </p:grpSpPr>
        <p:sp>
          <p:nvSpPr>
            <p:cNvPr id="77" name="Овал 14">
              <a:extLst>
                <a:ext uri="{FF2B5EF4-FFF2-40B4-BE49-F238E27FC236}">
                  <a16:creationId xmlns:a16="http://schemas.microsoft.com/office/drawing/2014/main" id="{9C2B5D73-EAB1-4E16-A36A-36E8471EFD84}"/>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78" name="TextBox 15">
              <a:extLst>
                <a:ext uri="{FF2B5EF4-FFF2-40B4-BE49-F238E27FC236}">
                  <a16:creationId xmlns:a16="http://schemas.microsoft.com/office/drawing/2014/main" id="{283EB755-9BE2-42F3-A91A-9FD9EF99ED64}"/>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6</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grpSp>
        <p:nvGrpSpPr>
          <p:cNvPr id="79" name="Группа 13">
            <a:extLst>
              <a:ext uri="{FF2B5EF4-FFF2-40B4-BE49-F238E27FC236}">
                <a16:creationId xmlns:a16="http://schemas.microsoft.com/office/drawing/2014/main" id="{BC92FE1D-D2B8-4015-9381-C0038A6BEDC3}"/>
              </a:ext>
            </a:extLst>
          </p:cNvPr>
          <p:cNvGrpSpPr/>
          <p:nvPr/>
        </p:nvGrpSpPr>
        <p:grpSpPr>
          <a:xfrm>
            <a:off x="8334486" y="5655263"/>
            <a:ext cx="447055" cy="443355"/>
            <a:chOff x="8489482" y="269507"/>
            <a:chExt cx="452387" cy="452387"/>
          </a:xfrm>
        </p:grpSpPr>
        <p:sp>
          <p:nvSpPr>
            <p:cNvPr id="80" name="Овал 14">
              <a:extLst>
                <a:ext uri="{FF2B5EF4-FFF2-40B4-BE49-F238E27FC236}">
                  <a16:creationId xmlns:a16="http://schemas.microsoft.com/office/drawing/2014/main" id="{2CE5BD96-6778-4997-B6CF-7AB807437561}"/>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100" name="TextBox 15">
              <a:extLst>
                <a:ext uri="{FF2B5EF4-FFF2-40B4-BE49-F238E27FC236}">
                  <a16:creationId xmlns:a16="http://schemas.microsoft.com/office/drawing/2014/main" id="{98234721-13A5-4845-A41B-6AD188E3359F}"/>
                </a:ext>
              </a:extLst>
            </p:cNvPr>
            <p:cNvSpPr txBox="1"/>
            <p:nvPr/>
          </p:nvSpPr>
          <p:spPr>
            <a:xfrm>
              <a:off x="8569522" y="362013"/>
              <a:ext cx="292307" cy="345451"/>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7</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spTree>
    <p:extLst>
      <p:ext uri="{BB962C8B-B14F-4D97-AF65-F5344CB8AC3E}">
        <p14:creationId xmlns:p14="http://schemas.microsoft.com/office/powerpoint/2010/main" val="805514286"/>
      </p:ext>
    </p:extLst>
  </p:cSld>
  <p:clrMapOvr>
    <a:masterClrMapping/>
  </p:clrMapOvr>
  <p:transition spd="slow" advClick="0" advTm="1000">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82">
            <a:extLst>
              <a:ext uri="{FF2B5EF4-FFF2-40B4-BE49-F238E27FC236}">
                <a16:creationId xmlns:a16="http://schemas.microsoft.com/office/drawing/2014/main" id="{6148BBAB-6E2C-4695-B23C-D01A5FE904B7}"/>
              </a:ext>
            </a:extLst>
          </p:cNvPr>
          <p:cNvSpPr/>
          <p:nvPr/>
        </p:nvSpPr>
        <p:spPr>
          <a:xfrm rot="5400000">
            <a:off x="-1901751" y="1901751"/>
            <a:ext cx="5501165" cy="16976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white"/>
              </a:solidFill>
              <a:effectLst/>
              <a:uLnTx/>
              <a:uFillTx/>
              <a:ea typeface="+mn-ea"/>
              <a:cs typeface="+mn-cs"/>
            </a:endParaRPr>
          </a:p>
        </p:txBody>
      </p:sp>
      <p:sp>
        <p:nvSpPr>
          <p:cNvPr id="83" name="Rectangle 82">
            <a:extLst>
              <a:ext uri="{FF2B5EF4-FFF2-40B4-BE49-F238E27FC236}">
                <a16:creationId xmlns:a16="http://schemas.microsoft.com/office/drawing/2014/main" id="{8ACAFF14-2D40-41A0-B5D6-82F1E58F4E02}"/>
              </a:ext>
            </a:extLst>
          </p:cNvPr>
          <p:cNvSpPr/>
          <p:nvPr/>
        </p:nvSpPr>
        <p:spPr>
          <a:xfrm>
            <a:off x="1588" y="5501164"/>
            <a:ext cx="12188825" cy="13568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white"/>
              </a:solidFill>
              <a:effectLst/>
              <a:uLnTx/>
              <a:uFillTx/>
              <a:ea typeface="+mn-ea"/>
              <a:cs typeface="+mn-cs"/>
            </a:endParaRPr>
          </a:p>
        </p:txBody>
      </p:sp>
      <p:grpSp>
        <p:nvGrpSpPr>
          <p:cNvPr id="22" name="Groep 21">
            <a:extLst>
              <a:ext uri="{FF2B5EF4-FFF2-40B4-BE49-F238E27FC236}">
                <a16:creationId xmlns:a16="http://schemas.microsoft.com/office/drawing/2014/main" id="{1BB1A66A-23CD-4B63-AF79-9A0C0E9E2E66}"/>
              </a:ext>
            </a:extLst>
          </p:cNvPr>
          <p:cNvGrpSpPr/>
          <p:nvPr/>
        </p:nvGrpSpPr>
        <p:grpSpPr>
          <a:xfrm>
            <a:off x="980282" y="1877750"/>
            <a:ext cx="10615465" cy="4250268"/>
            <a:chOff x="1019174" y="2070100"/>
            <a:chExt cx="5003729" cy="2081435"/>
          </a:xfrm>
        </p:grpSpPr>
        <p:sp>
          <p:nvSpPr>
            <p:cNvPr id="77" name="Rectangle 76">
              <a:extLst>
                <a:ext uri="{FF2B5EF4-FFF2-40B4-BE49-F238E27FC236}">
                  <a16:creationId xmlns:a16="http://schemas.microsoft.com/office/drawing/2014/main" id="{636E0E50-D8C5-4280-8576-4315C793A8C8}"/>
                </a:ext>
              </a:extLst>
            </p:cNvPr>
            <p:cNvSpPr/>
            <p:nvPr/>
          </p:nvSpPr>
          <p:spPr>
            <a:xfrm>
              <a:off x="1019174" y="2070100"/>
              <a:ext cx="5003729" cy="2081435"/>
            </a:xfrm>
            <a:prstGeom prst="rect">
              <a:avLst/>
            </a:prstGeom>
            <a:solidFill>
              <a:schemeClr val="bg1"/>
            </a:solidFill>
            <a:ln>
              <a:solidFill>
                <a:schemeClr val="tx1">
                  <a:lumMod val="65000"/>
                  <a:lumOff val="35000"/>
                </a:schemeClr>
              </a:solidFill>
            </a:ln>
            <a:effectLst>
              <a:outerShdw blurRad="406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white"/>
                </a:solidFill>
                <a:effectLst/>
                <a:uLnTx/>
                <a:uFillTx/>
                <a:ea typeface="+mn-ea"/>
                <a:cs typeface="+mn-cs"/>
              </a:endParaRPr>
            </a:p>
          </p:txBody>
        </p:sp>
        <p:sp>
          <p:nvSpPr>
            <p:cNvPr id="117" name="TextBox 116">
              <a:extLst>
                <a:ext uri="{FF2B5EF4-FFF2-40B4-BE49-F238E27FC236}">
                  <a16:creationId xmlns:a16="http://schemas.microsoft.com/office/drawing/2014/main" id="{97092BC2-7187-4299-8110-761165F243B4}"/>
                </a:ext>
              </a:extLst>
            </p:cNvPr>
            <p:cNvSpPr txBox="1"/>
            <p:nvPr/>
          </p:nvSpPr>
          <p:spPr>
            <a:xfrm>
              <a:off x="1277062" y="2121286"/>
              <a:ext cx="4705142" cy="1699129"/>
            </a:xfrm>
            <a:prstGeom prst="rect">
              <a:avLst/>
            </a:prstGeom>
            <a:noFill/>
          </p:spPr>
          <p:txBody>
            <a:bodyPr wrap="square" rtlCol="0">
              <a:spAutoFit/>
            </a:bodyPr>
            <a:lstStyle/>
            <a:p>
              <a:pPr algn="just">
                <a:lnSpc>
                  <a:spcPct val="150000"/>
                </a:lnSpc>
                <a:spcAft>
                  <a:spcPts val="800"/>
                </a:spcAft>
              </a:pPr>
              <a:r>
                <a:rPr lang="nl-NL" sz="1100" dirty="0">
                  <a:effectLst/>
                  <a:latin typeface="Arial" panose="020B0604020202020204" pitchFamily="34" charset="0"/>
                  <a:ea typeface="Times New Roman" panose="02020603050405020304" pitchFamily="18" charset="0"/>
                  <a:cs typeface="Arial" panose="020B0604020202020204" pitchFamily="34" charset="0"/>
                </a:rPr>
                <a:t>De energiescan is een eerste oriënterend onderzoek en wordt uitgevoerd met een digitale tool. Uit deze tool moet een duidelijk en voor de vastgoedeigenaar begrijpelijk globaal advies gegenereerd worden van maximaal 1-2 A4.  Uit dit advies blijkt of en zo ja welk besparingspotentieel er is. </a:t>
              </a:r>
            </a:p>
            <a:p>
              <a:pPr>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 Het advies moet minimaal de volgende informatie bevatten over:</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Algemene gebouwinformatie (bouwjaar/renovatiejaar, BVO en inhoud, bouwlagen, dak etc.);</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Beleid en regelgeving (MJOP, EED, informatieplicht etc.);</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Bouwkundige en installatietechnische informatie (isolatie, installaties, meet- en regeltechniek etc.);</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Energieverbruik (elektra/warmte, tarieven, aansluitwaarden, energiemonitoring etc.)</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Energiemaatregelen en duurzame opwekking energie (isolatie, HR-glas, LED verlichting, WTW units LBK of douche WTW, warmtepomp, zonnecollector, PV-panelen)</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Globale investering, TVT; </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Energie- en CO2-winst;</a:t>
              </a:r>
            </a:p>
            <a:p>
              <a:pPr marL="342900" lvl="0" indent="-342900">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Mogelijkheden </a:t>
              </a:r>
              <a:r>
                <a:rPr lang="nl-NL" sz="1100" dirty="0" err="1">
                  <a:effectLst/>
                  <a:latin typeface="Arial" panose="020B0604020202020204" pitchFamily="34" charset="0"/>
                  <a:ea typeface="Times New Roman" panose="02020603050405020304" pitchFamily="18" charset="0"/>
                  <a:cs typeface="Arial" panose="020B0604020202020204" pitchFamily="34" charset="0"/>
                </a:rPr>
                <a:t>gasloos</a:t>
              </a:r>
              <a:r>
                <a:rPr lang="nl-NL" sz="1100" dirty="0">
                  <a:effectLst/>
                  <a:latin typeface="Arial" panose="020B0604020202020204" pitchFamily="34" charset="0"/>
                  <a:ea typeface="Times New Roman" panose="02020603050405020304" pitchFamily="18" charset="0"/>
                  <a:cs typeface="Arial" panose="020B0604020202020204" pitchFamily="34" charset="0"/>
                </a:rPr>
                <a:t> en of aansluiten op warmtenet.</a:t>
              </a:r>
            </a:p>
            <a:p>
              <a:pPr>
                <a:lnSpc>
                  <a:spcPct val="150000"/>
                </a:lnSpc>
                <a:spcAft>
                  <a:spcPts val="800"/>
                </a:spcAft>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grpSp>
      <p:sp>
        <p:nvSpPr>
          <p:cNvPr id="121" name="TextBox 120">
            <a:extLst>
              <a:ext uri="{FF2B5EF4-FFF2-40B4-BE49-F238E27FC236}">
                <a16:creationId xmlns:a16="http://schemas.microsoft.com/office/drawing/2014/main" id="{11B01949-2137-47F7-902D-429790973053}"/>
              </a:ext>
            </a:extLst>
          </p:cNvPr>
          <p:cNvSpPr txBox="1"/>
          <p:nvPr/>
        </p:nvSpPr>
        <p:spPr>
          <a:xfrm rot="16200000">
            <a:off x="423845" y="2460607"/>
            <a:ext cx="1600063" cy="434350"/>
          </a:xfrm>
          <a:prstGeom prst="rect">
            <a:avLst/>
          </a:prstGeom>
          <a:noFill/>
        </p:spPr>
        <p:txBody>
          <a:bodyPr wrap="square" rtlCol="0">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FFC000"/>
                </a:solidFill>
                <a:effectLst/>
                <a:uLnTx/>
                <a:uFillTx/>
                <a:latin typeface="Poppins SemiBold" panose="00000700000000000000" pitchFamily="2" charset="0"/>
                <a:ea typeface="+mn-ea"/>
                <a:cs typeface="Poppins SemiBold" panose="00000700000000000000" pitchFamily="2" charset="0"/>
              </a:rPr>
              <a:t> </a:t>
            </a:r>
            <a:r>
              <a:rPr kumimoji="0" lang="en-US" sz="1750" b="0" i="0" u="none" strike="noStrike" kern="1200" cap="none" spc="0" normalizeH="0" baseline="0" noProof="0" dirty="0" err="1">
                <a:ln>
                  <a:noFill/>
                </a:ln>
                <a:solidFill>
                  <a:srgbClr val="E81831"/>
                </a:solidFill>
                <a:effectLst/>
                <a:uLnTx/>
                <a:uFillTx/>
                <a:latin typeface="Poppins SemiBold" panose="00000700000000000000" pitchFamily="2" charset="0"/>
                <a:ea typeface="+mn-ea"/>
                <a:cs typeface="Poppins SemiBold" panose="00000700000000000000" pitchFamily="2" charset="0"/>
              </a:rPr>
              <a:t>Energiescan</a:t>
            </a:r>
            <a:endParaRPr kumimoji="0" lang="en-US" sz="1750" b="0" i="0" u="none" strike="noStrike" kern="1200" cap="none" spc="0" normalizeH="0" baseline="0" noProof="0" dirty="0">
              <a:ln>
                <a:noFill/>
              </a:ln>
              <a:solidFill>
                <a:srgbClr val="E81831"/>
              </a:solidFill>
              <a:effectLst/>
              <a:uLnTx/>
              <a:uFillTx/>
              <a:latin typeface="Poppins Light"/>
              <a:ea typeface="+mn-ea"/>
              <a:cs typeface="Poppins Light" panose="00000400000000000000" pitchFamily="2" charset="0"/>
            </a:endParaRPr>
          </a:p>
        </p:txBody>
      </p:sp>
      <p:grpSp>
        <p:nvGrpSpPr>
          <p:cNvPr id="44" name="Группа 13">
            <a:extLst>
              <a:ext uri="{FF2B5EF4-FFF2-40B4-BE49-F238E27FC236}">
                <a16:creationId xmlns:a16="http://schemas.microsoft.com/office/drawing/2014/main" id="{19396BDE-BEBD-4077-92D0-CB7B70758570}"/>
              </a:ext>
            </a:extLst>
          </p:cNvPr>
          <p:cNvGrpSpPr/>
          <p:nvPr/>
        </p:nvGrpSpPr>
        <p:grpSpPr>
          <a:xfrm>
            <a:off x="11294156" y="164960"/>
            <a:ext cx="603182" cy="603182"/>
            <a:chOff x="8489482" y="269507"/>
            <a:chExt cx="452387" cy="452387"/>
          </a:xfrm>
        </p:grpSpPr>
        <p:sp>
          <p:nvSpPr>
            <p:cNvPr id="45" name="Овал 14">
              <a:extLst>
                <a:ext uri="{FF2B5EF4-FFF2-40B4-BE49-F238E27FC236}">
                  <a16:creationId xmlns:a16="http://schemas.microsoft.com/office/drawing/2014/main" id="{B8552F33-5E87-49E8-9546-5C2BC93D0614}"/>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46" name="TextBox 15">
              <a:extLst>
                <a:ext uri="{FF2B5EF4-FFF2-40B4-BE49-F238E27FC236}">
                  <a16:creationId xmlns:a16="http://schemas.microsoft.com/office/drawing/2014/main" id="{60C7A767-17FB-432E-869E-FE8A33BB09B7}"/>
                </a:ext>
              </a:extLst>
            </p:cNvPr>
            <p:cNvSpPr txBox="1"/>
            <p:nvPr/>
          </p:nvSpPr>
          <p:spPr>
            <a:xfrm>
              <a:off x="8568280" y="362013"/>
              <a:ext cx="294792" cy="253916"/>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14</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pic>
        <p:nvPicPr>
          <p:cNvPr id="5" name="Graphic 4" descr="Controlelijst met effen opvulling">
            <a:extLst>
              <a:ext uri="{FF2B5EF4-FFF2-40B4-BE49-F238E27FC236}">
                <a16:creationId xmlns:a16="http://schemas.microsoft.com/office/drawing/2014/main" id="{6F191D70-89C5-4EAD-B596-3730E74950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95365" y="246226"/>
            <a:ext cx="1385299" cy="1385299"/>
          </a:xfrm>
          <a:prstGeom prst="rect">
            <a:avLst/>
          </a:prstGeom>
        </p:spPr>
      </p:pic>
      <p:pic>
        <p:nvPicPr>
          <p:cNvPr id="3" name="Graphic 2" descr="Onderzoek met effen opvulling">
            <a:extLst>
              <a:ext uri="{FF2B5EF4-FFF2-40B4-BE49-F238E27FC236}">
                <a16:creationId xmlns:a16="http://schemas.microsoft.com/office/drawing/2014/main" id="{6FE6F04E-4E55-4E6A-9E64-A1BA93CFA0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482620">
            <a:off x="6377574" y="491160"/>
            <a:ext cx="1376906" cy="1376906"/>
          </a:xfrm>
          <a:prstGeom prst="rect">
            <a:avLst/>
          </a:prstGeom>
        </p:spPr>
      </p:pic>
    </p:spTree>
    <p:extLst>
      <p:ext uri="{BB962C8B-B14F-4D97-AF65-F5344CB8AC3E}">
        <p14:creationId xmlns:p14="http://schemas.microsoft.com/office/powerpoint/2010/main" val="2816210094"/>
      </p:ext>
    </p:extLst>
  </p:cSld>
  <p:clrMapOvr>
    <a:masterClrMapping/>
  </p:clrMapOvr>
  <p:transition spd="slow" advClick="0" advTm="1000">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8ACAFF14-2D40-41A0-B5D6-82F1E58F4E02}"/>
              </a:ext>
            </a:extLst>
          </p:cNvPr>
          <p:cNvSpPr/>
          <p:nvPr/>
        </p:nvSpPr>
        <p:spPr>
          <a:xfrm>
            <a:off x="1588" y="5583357"/>
            <a:ext cx="12188825" cy="13568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white"/>
              </a:solidFill>
              <a:effectLst/>
              <a:uLnTx/>
              <a:uFillTx/>
              <a:ea typeface="+mn-ea"/>
              <a:cs typeface="+mn-cs"/>
            </a:endParaRPr>
          </a:p>
        </p:txBody>
      </p:sp>
      <p:sp>
        <p:nvSpPr>
          <p:cNvPr id="2" name="Rechthoek 1">
            <a:extLst>
              <a:ext uri="{FF2B5EF4-FFF2-40B4-BE49-F238E27FC236}">
                <a16:creationId xmlns:a16="http://schemas.microsoft.com/office/drawing/2014/main" id="{A8282625-313D-4727-A2B6-82E6E750D813}"/>
              </a:ext>
            </a:extLst>
          </p:cNvPr>
          <p:cNvSpPr/>
          <p:nvPr/>
        </p:nvSpPr>
        <p:spPr>
          <a:xfrm>
            <a:off x="770562" y="164960"/>
            <a:ext cx="10418532" cy="574268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9" name="TextBox 118">
            <a:extLst>
              <a:ext uri="{FF2B5EF4-FFF2-40B4-BE49-F238E27FC236}">
                <a16:creationId xmlns:a16="http://schemas.microsoft.com/office/drawing/2014/main" id="{8AAF8275-8319-4A49-ABAF-88D853879988}"/>
              </a:ext>
            </a:extLst>
          </p:cNvPr>
          <p:cNvSpPr txBox="1"/>
          <p:nvPr/>
        </p:nvSpPr>
        <p:spPr>
          <a:xfrm>
            <a:off x="1108460" y="586727"/>
            <a:ext cx="9308386" cy="4887941"/>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Door de projectcoördinator dienen diverse rapportages te worden opgesteld:</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evaluatierapportage na de pilot;</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4 kwartaalrapportages per jaar</a:t>
            </a:r>
            <a:r>
              <a:rPr lang="nl-NL" sz="1100" dirty="0">
                <a:latin typeface="Arial" panose="020B0604020202020204" pitchFamily="34" charset="0"/>
                <a:ea typeface="Times New Roman" panose="02020603050405020304" pitchFamily="18" charset="0"/>
                <a:cs typeface="Arial" panose="020B0604020202020204" pitchFamily="34" charset="0"/>
              </a:rPr>
              <a:t>;</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jaarlijkse rapportage (voortgang en financiële verantwoording);</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eindrapportage (binnen 3 maanden na afloop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ontzorgingsprogramma</a:t>
            </a:r>
            <a:r>
              <a:rPr lang="nl-NL" sz="1100" dirty="0">
                <a:effectLst/>
                <a:latin typeface="Arial" panose="020B0604020202020204" pitchFamily="34" charset="0"/>
                <a:ea typeface="Times New Roman" panose="02020603050405020304" pitchFamily="18" charset="0"/>
                <a:cs typeface="Arial" panose="020B0604020202020204" pitchFamily="34" charset="0"/>
              </a:rPr>
              <a:t>).</a:t>
            </a:r>
          </a:p>
          <a:p>
            <a:pPr algn="just">
              <a:lnSpc>
                <a:spcPct val="150000"/>
              </a:lnSpc>
              <a:spcAft>
                <a:spcPts val="600"/>
              </a:spcAft>
            </a:pPr>
            <a:r>
              <a:rPr lang="nl-NL" sz="1100" dirty="0">
                <a:latin typeface="Arial" panose="020B0604020202020204" pitchFamily="34" charset="0"/>
                <a:ea typeface="Times New Roman" panose="02020603050405020304" pitchFamily="18" charset="0"/>
                <a:cs typeface="Arial" panose="020B0604020202020204" pitchFamily="34" charset="0"/>
              </a:rPr>
              <a:t>In de evaluatierapportage wordt omschreven wat goed ging en wat verbeterd kan worden aan de toegepaste </a:t>
            </a:r>
            <a:r>
              <a:rPr lang="nl-NL" sz="1100" dirty="0" err="1">
                <a:latin typeface="Arial" panose="020B0604020202020204" pitchFamily="34" charset="0"/>
                <a:ea typeface="Times New Roman" panose="02020603050405020304" pitchFamily="18" charset="0"/>
                <a:cs typeface="Arial" panose="020B0604020202020204" pitchFamily="34" charset="0"/>
              </a:rPr>
              <a:t>ontzorgingsaanpak</a:t>
            </a:r>
            <a:r>
              <a:rPr lang="nl-NL" sz="1100" dirty="0">
                <a:latin typeface="Arial" panose="020B0604020202020204" pitchFamily="34" charset="0"/>
                <a:ea typeface="Times New Roman" panose="02020603050405020304" pitchFamily="18" charset="0"/>
                <a:cs typeface="Arial" panose="020B0604020202020204" pitchFamily="34" charset="0"/>
              </a:rPr>
              <a:t> tijdens de pilotfase. De rapportage bevat een conclusie en aanbevelingen voor de vervolgfase. </a:t>
            </a:r>
          </a:p>
          <a:p>
            <a:pPr algn="just">
              <a:lnSpc>
                <a:spcPct val="150000"/>
              </a:lnSpc>
              <a:spcAft>
                <a:spcPts val="600"/>
              </a:spcAft>
            </a:pPr>
            <a:r>
              <a:rPr lang="nl-NL" sz="1100" dirty="0">
                <a:latin typeface="Arial" panose="020B0604020202020204" pitchFamily="34" charset="0"/>
                <a:ea typeface="Times New Roman" panose="02020603050405020304" pitchFamily="18" charset="0"/>
                <a:cs typeface="Arial" panose="020B0604020202020204" pitchFamily="34" charset="0"/>
              </a:rPr>
              <a:t>In de kwartaalrapportages wordt de stand van zaken gerapporteerd en net als bij de evaluatierapportage, eventuele verbeterpunten op de aanpak. De rapportages bevatten o.a.  de volgende cijfers uitgesplitst per gemeente per doelgroep:</a:t>
            </a:r>
          </a:p>
          <a:p>
            <a:pPr marL="342900" lvl="0" indent="-342900" algn="just">
              <a:lnSpc>
                <a:spcPct val="150000"/>
              </a:lnSpc>
              <a:buFont typeface="Symbol" panose="05050102010706020507" pitchFamily="18" charset="2"/>
              <a:buChar char=""/>
            </a:pPr>
            <a:r>
              <a:rPr lang="nl-NL" sz="1100" dirty="0">
                <a:solidFill>
                  <a:srgbClr val="000000"/>
                </a:solidFill>
                <a:latin typeface="Arial" panose="020B0604020202020204" pitchFamily="34" charset="0"/>
                <a:ea typeface="Segoe UI" panose="020B0502040204020203" pitchFamily="34" charset="0"/>
                <a:cs typeface="Arial" panose="020B0604020202020204" pitchFamily="34" charset="0"/>
              </a:rPr>
              <a:t>Het aantal </a:t>
            </a:r>
            <a:r>
              <a:rPr lang="nl-NL" sz="1100" dirty="0" err="1">
                <a:solidFill>
                  <a:srgbClr val="000000"/>
                </a:solidFill>
                <a:latin typeface="Arial" panose="020B0604020202020204" pitchFamily="34" charset="0"/>
                <a:ea typeface="Segoe UI" panose="020B0502040204020203" pitchFamily="34" charset="0"/>
                <a:cs typeface="Arial" panose="020B0604020202020204" pitchFamily="34" charset="0"/>
              </a:rPr>
              <a:t>ontzorgingstrajecten</a:t>
            </a:r>
            <a:r>
              <a:rPr lang="nl-NL" sz="1100" dirty="0">
                <a:solidFill>
                  <a:srgbClr val="000000"/>
                </a:solidFill>
                <a:latin typeface="Arial" panose="020B0604020202020204" pitchFamily="34" charset="0"/>
                <a:ea typeface="Segoe UI" panose="020B0502040204020203" pitchFamily="34" charset="0"/>
                <a:cs typeface="Arial" panose="020B0604020202020204" pitchFamily="34" charset="0"/>
              </a:rPr>
              <a:t>  (inclusief stappen)</a:t>
            </a:r>
            <a:endParaRPr lang="nl-NL" sz="11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solidFill>
                  <a:srgbClr val="000000"/>
                </a:solidFill>
                <a:latin typeface="Arial" panose="020B0604020202020204" pitchFamily="34" charset="0"/>
                <a:ea typeface="Segoe UI" panose="020B0502040204020203" pitchFamily="34" charset="0"/>
                <a:cs typeface="Arial" panose="020B0604020202020204" pitchFamily="34" charset="0"/>
              </a:rPr>
              <a:t>Het aantal benaderde vastgoedeigenaren</a:t>
            </a:r>
            <a:endParaRPr lang="nl-NL" sz="11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solidFill>
                  <a:srgbClr val="000000"/>
                </a:solidFill>
                <a:latin typeface="Arial" panose="020B0604020202020204" pitchFamily="34" charset="0"/>
                <a:ea typeface="Segoe UI" panose="020B0502040204020203" pitchFamily="34" charset="0"/>
                <a:cs typeface="Arial" panose="020B0604020202020204" pitchFamily="34" charset="0"/>
              </a:rPr>
              <a:t>Het aantal intentieverklaringen</a:t>
            </a:r>
            <a:endParaRPr lang="nl-NL" sz="11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spcAft>
                <a:spcPts val="800"/>
              </a:spcAft>
              <a:buFont typeface="Symbol" panose="05050102010706020507" pitchFamily="18" charset="2"/>
              <a:buChar char=""/>
            </a:pPr>
            <a:r>
              <a:rPr lang="nl-NL" sz="1100" dirty="0">
                <a:solidFill>
                  <a:srgbClr val="000000"/>
                </a:solidFill>
                <a:latin typeface="Arial" panose="020B0604020202020204" pitchFamily="34" charset="0"/>
                <a:ea typeface="Segoe UI" panose="020B0502040204020203" pitchFamily="34" charset="0"/>
                <a:cs typeface="Arial" panose="020B0604020202020204" pitchFamily="34" charset="0"/>
              </a:rPr>
              <a:t>De conversiegraad (intentieverklaringen /benaderde eigenaren)</a:t>
            </a:r>
            <a:endParaRPr lang="nl-NL" sz="1100" dirty="0">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spcAft>
                <a:spcPts val="800"/>
              </a:spcAft>
            </a:pPr>
            <a:r>
              <a:rPr lang="nl-NL" sz="1100" dirty="0">
                <a:latin typeface="Arial" panose="020B0604020202020204" pitchFamily="34" charset="0"/>
                <a:ea typeface="Times New Roman" panose="02020603050405020304" pitchFamily="18" charset="0"/>
                <a:cs typeface="Arial" panose="020B0604020202020204" pitchFamily="34" charset="0"/>
              </a:rPr>
              <a:t>De jaarrapportage bevat minimaal de evaluaties en totaalgegevens van de 4 kwartaalrapportages en daarnaast een financiële verantwoording van de uitgaven voor dat jaar. De eindrapportage bevat minimaal de totaalgegevens van alle jaarrapportages, inclusief een totale financiële projectverantwoording. Ook wordt in de eindrapportage het behaalde resultaat van de </a:t>
            </a:r>
            <a:r>
              <a:rPr lang="nl-NL" sz="1100" dirty="0" err="1">
                <a:latin typeface="Arial" panose="020B0604020202020204" pitchFamily="34" charset="0"/>
                <a:ea typeface="Times New Roman" panose="02020603050405020304" pitchFamily="18" charset="0"/>
                <a:cs typeface="Arial" panose="020B0604020202020204" pitchFamily="34" charset="0"/>
              </a:rPr>
              <a:t>ontzorgingstrajecten</a:t>
            </a:r>
            <a:r>
              <a:rPr lang="nl-NL" sz="1100" dirty="0">
                <a:latin typeface="Arial" panose="020B0604020202020204" pitchFamily="34" charset="0"/>
                <a:ea typeface="Times New Roman" panose="02020603050405020304" pitchFamily="18" charset="0"/>
                <a:cs typeface="Arial" panose="020B0604020202020204" pitchFamily="34" charset="0"/>
              </a:rPr>
              <a:t> omschreven t.a.v. energiebesparing en afname CO2 emissie. Ook het resultaat van koppelkansen wordt hierin omschreven. De eindrapportage bevat ook een uitgebreide omschrijving van de (door)ontwikkelde verduurzamingsaanpak inclusief best </a:t>
            </a:r>
            <a:r>
              <a:rPr lang="nl-NL" sz="1100" dirty="0" err="1">
                <a:latin typeface="Arial" panose="020B0604020202020204" pitchFamily="34" charset="0"/>
                <a:ea typeface="Times New Roman" panose="02020603050405020304" pitchFamily="18" charset="0"/>
                <a:cs typeface="Arial" panose="020B0604020202020204" pitchFamily="34" charset="0"/>
              </a:rPr>
              <a:t>practices</a:t>
            </a:r>
            <a:r>
              <a:rPr lang="nl-NL" sz="1100" dirty="0">
                <a:latin typeface="Arial" panose="020B0604020202020204" pitchFamily="34" charset="0"/>
                <a:ea typeface="Times New Roman" panose="02020603050405020304" pitchFamily="18" charset="0"/>
                <a:cs typeface="Arial" panose="020B0604020202020204" pitchFamily="34" charset="0"/>
              </a:rPr>
              <a:t> en de (door)ontwikkelde standaarddocumenten/instrumenten als bijlage. </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23" name="TextBox 122">
            <a:extLst>
              <a:ext uri="{FF2B5EF4-FFF2-40B4-BE49-F238E27FC236}">
                <a16:creationId xmlns:a16="http://schemas.microsoft.com/office/drawing/2014/main" id="{EAD11451-1DF2-4BE9-9FF9-86DCCD1A4025}"/>
              </a:ext>
            </a:extLst>
          </p:cNvPr>
          <p:cNvSpPr txBox="1"/>
          <p:nvPr/>
        </p:nvSpPr>
        <p:spPr>
          <a:xfrm rot="16200000">
            <a:off x="9957302" y="953069"/>
            <a:ext cx="1600063" cy="434350"/>
          </a:xfrm>
          <a:prstGeom prst="rect">
            <a:avLst/>
          </a:prstGeom>
          <a:noFill/>
        </p:spPr>
        <p:txBody>
          <a:bodyPr wrap="square" rtlCol="0">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sz="1750" b="0" i="0" u="none" strike="noStrike" kern="1200" cap="none" spc="0" normalizeH="0" baseline="0" noProof="0" dirty="0" err="1">
                <a:ln>
                  <a:noFill/>
                </a:ln>
                <a:solidFill>
                  <a:srgbClr val="E81831"/>
                </a:solidFill>
                <a:effectLst/>
                <a:uLnTx/>
                <a:uFillTx/>
                <a:latin typeface="Poppins SemiBold" panose="00000700000000000000" pitchFamily="2" charset="0"/>
                <a:ea typeface="+mn-ea"/>
                <a:cs typeface="Poppins SemiBold" panose="00000700000000000000" pitchFamily="2" charset="0"/>
              </a:rPr>
              <a:t>Rapportages</a:t>
            </a:r>
            <a:endParaRPr kumimoji="0" lang="en-US" sz="1750" b="0" i="0" u="none" strike="noStrike" kern="1200" cap="none" spc="0" normalizeH="0" baseline="0" noProof="0" dirty="0">
              <a:ln>
                <a:noFill/>
              </a:ln>
              <a:solidFill>
                <a:srgbClr val="E81831"/>
              </a:solidFill>
              <a:effectLst/>
              <a:uLnTx/>
              <a:uFillTx/>
              <a:latin typeface="Poppins Light"/>
              <a:ea typeface="+mn-ea"/>
              <a:cs typeface="Poppins Light" panose="00000400000000000000" pitchFamily="2" charset="0"/>
            </a:endParaRPr>
          </a:p>
        </p:txBody>
      </p:sp>
      <p:grpSp>
        <p:nvGrpSpPr>
          <p:cNvPr id="44" name="Группа 13">
            <a:extLst>
              <a:ext uri="{FF2B5EF4-FFF2-40B4-BE49-F238E27FC236}">
                <a16:creationId xmlns:a16="http://schemas.microsoft.com/office/drawing/2014/main" id="{19396BDE-BEBD-4077-92D0-CB7B70758570}"/>
              </a:ext>
            </a:extLst>
          </p:cNvPr>
          <p:cNvGrpSpPr/>
          <p:nvPr/>
        </p:nvGrpSpPr>
        <p:grpSpPr>
          <a:xfrm>
            <a:off x="11294156" y="164960"/>
            <a:ext cx="603182" cy="603182"/>
            <a:chOff x="8489482" y="269507"/>
            <a:chExt cx="452387" cy="452387"/>
          </a:xfrm>
        </p:grpSpPr>
        <p:sp>
          <p:nvSpPr>
            <p:cNvPr id="45" name="Овал 14">
              <a:extLst>
                <a:ext uri="{FF2B5EF4-FFF2-40B4-BE49-F238E27FC236}">
                  <a16:creationId xmlns:a16="http://schemas.microsoft.com/office/drawing/2014/main" id="{B8552F33-5E87-49E8-9546-5C2BC93D0614}"/>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46" name="TextBox 15">
              <a:extLst>
                <a:ext uri="{FF2B5EF4-FFF2-40B4-BE49-F238E27FC236}">
                  <a16:creationId xmlns:a16="http://schemas.microsoft.com/office/drawing/2014/main" id="{60C7A767-17FB-432E-869E-FE8A33BB09B7}"/>
                </a:ext>
              </a:extLst>
            </p:cNvPr>
            <p:cNvSpPr txBox="1"/>
            <p:nvPr/>
          </p:nvSpPr>
          <p:spPr>
            <a:xfrm>
              <a:off x="8568280" y="362013"/>
              <a:ext cx="294792" cy="253916"/>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Bebas Neue" charset="0"/>
                  <a:ea typeface="Bebas Neue" charset="0"/>
                  <a:cs typeface="Bebas Neue" charset="0"/>
                </a:rPr>
                <a:t>15</a:t>
              </a:r>
              <a:endParaRPr kumimoji="0" lang="ru-RU" sz="1600" b="0" i="0" u="none" strike="noStrike" kern="1200" cap="none" spc="0" normalizeH="0" baseline="0" noProof="0" dirty="0">
                <a:ln>
                  <a:noFill/>
                </a:ln>
                <a:solidFill>
                  <a:prstClr val="black"/>
                </a:solidFill>
                <a:effectLst/>
                <a:uLnTx/>
                <a:uFillTx/>
                <a:latin typeface="Bebas Neue" charset="0"/>
                <a:ea typeface="Bebas Neue" charset="0"/>
                <a:cs typeface="Bebas Neue" charset="0"/>
              </a:endParaRPr>
            </a:p>
          </p:txBody>
        </p:sp>
      </p:grpSp>
    </p:spTree>
    <p:extLst>
      <p:ext uri="{BB962C8B-B14F-4D97-AF65-F5344CB8AC3E}">
        <p14:creationId xmlns:p14="http://schemas.microsoft.com/office/powerpoint/2010/main" val="3595556983"/>
      </p:ext>
    </p:extLst>
  </p:cSld>
  <p:clrMapOvr>
    <a:masterClrMapping/>
  </p:clrMapOvr>
  <p:transition spd="slow" advClick="0" advTm="1000">
    <p:push/>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38502" y="4897527"/>
            <a:ext cx="8152858" cy="461716"/>
          </a:xfrm>
        </p:spPr>
        <p:txBody>
          <a:bodyPr/>
          <a:lstStyle/>
          <a:p>
            <a:r>
              <a:rPr lang="nl-NL" dirty="0"/>
              <a:t>Brabants </a:t>
            </a:r>
            <a:r>
              <a:rPr lang="nl-NL" dirty="0" err="1"/>
              <a:t>Ontzorgingsloket</a:t>
            </a:r>
            <a:endParaRPr lang="nl-NL" dirty="0"/>
          </a:p>
        </p:txBody>
      </p:sp>
      <p:sp>
        <p:nvSpPr>
          <p:cNvPr id="3" name="Ondertitel 2"/>
          <p:cNvSpPr>
            <a:spLocks noGrp="1"/>
          </p:cNvSpPr>
          <p:nvPr>
            <p:ph type="subTitle" idx="4294967295"/>
          </p:nvPr>
        </p:nvSpPr>
        <p:spPr>
          <a:xfrm>
            <a:off x="1538502" y="5355729"/>
            <a:ext cx="8152858" cy="437158"/>
          </a:xfrm>
        </p:spPr>
        <p:txBody>
          <a:bodyPr vert="horz" wrap="square" lIns="177216" tIns="0" rIns="0" bIns="0" numCol="1" anchor="t" anchorCtr="0" compatLnSpc="1">
            <a:prstTxWarp prst="textNoShape">
              <a:avLst/>
            </a:prstTxWarp>
          </a:bodyPr>
          <a:lstStyle/>
          <a:p>
            <a:pPr marL="0" indent="0">
              <a:buNone/>
            </a:pPr>
            <a:r>
              <a:rPr lang="nl-NL" dirty="0"/>
              <a:t> verduurzaming klein maatschappelijk vastgoed</a:t>
            </a:r>
          </a:p>
        </p:txBody>
      </p:sp>
      <p:grpSp>
        <p:nvGrpSpPr>
          <p:cNvPr id="4" name="Group 62">
            <a:extLst>
              <a:ext uri="{FF2B5EF4-FFF2-40B4-BE49-F238E27FC236}">
                <a16:creationId xmlns:a16="http://schemas.microsoft.com/office/drawing/2014/main" id="{A875BCCA-11F9-4CFA-9FFE-A7A58BBCF209}"/>
              </a:ext>
            </a:extLst>
          </p:cNvPr>
          <p:cNvGrpSpPr/>
          <p:nvPr/>
        </p:nvGrpSpPr>
        <p:grpSpPr>
          <a:xfrm flipH="1">
            <a:off x="7674921" y="4705564"/>
            <a:ext cx="3482813" cy="2152437"/>
            <a:chOff x="1565276" y="3997325"/>
            <a:chExt cx="4335462" cy="2860675"/>
          </a:xfrm>
        </p:grpSpPr>
        <p:sp>
          <p:nvSpPr>
            <p:cNvPr id="5" name="Freeform 199">
              <a:extLst>
                <a:ext uri="{FF2B5EF4-FFF2-40B4-BE49-F238E27FC236}">
                  <a16:creationId xmlns:a16="http://schemas.microsoft.com/office/drawing/2014/main" id="{22AB8C42-550F-4EB0-9F90-208ADDDB87C0}"/>
                </a:ext>
              </a:extLst>
            </p:cNvPr>
            <p:cNvSpPr>
              <a:spLocks noEditPoints="1"/>
            </p:cNvSpPr>
            <p:nvPr/>
          </p:nvSpPr>
          <p:spPr bwMode="auto">
            <a:xfrm>
              <a:off x="1725613" y="5494338"/>
              <a:ext cx="806450" cy="1363662"/>
            </a:xfrm>
            <a:custGeom>
              <a:avLst/>
              <a:gdLst>
                <a:gd name="T0" fmla="*/ 0 w 508"/>
                <a:gd name="T1" fmla="*/ 859 h 859"/>
                <a:gd name="T2" fmla="*/ 508 w 508"/>
                <a:gd name="T3" fmla="*/ 0 h 859"/>
                <a:gd name="T4" fmla="*/ 146 w 508"/>
                <a:gd name="T5" fmla="*/ 729 h 859"/>
                <a:gd name="T6" fmla="*/ 48 w 508"/>
                <a:gd name="T7" fmla="*/ 686 h 859"/>
                <a:gd name="T8" fmla="*/ 146 w 508"/>
                <a:gd name="T9" fmla="*/ 729 h 859"/>
                <a:gd name="T10" fmla="*/ 48 w 508"/>
                <a:gd name="T11" fmla="*/ 629 h 859"/>
                <a:gd name="T12" fmla="*/ 146 w 508"/>
                <a:gd name="T13" fmla="*/ 588 h 859"/>
                <a:gd name="T14" fmla="*/ 146 w 508"/>
                <a:gd name="T15" fmla="*/ 429 h 859"/>
                <a:gd name="T16" fmla="*/ 48 w 508"/>
                <a:gd name="T17" fmla="*/ 389 h 859"/>
                <a:gd name="T18" fmla="*/ 146 w 508"/>
                <a:gd name="T19" fmla="*/ 429 h 859"/>
                <a:gd name="T20" fmla="*/ 48 w 508"/>
                <a:gd name="T21" fmla="*/ 331 h 859"/>
                <a:gd name="T22" fmla="*/ 146 w 508"/>
                <a:gd name="T23" fmla="*/ 288 h 859"/>
                <a:gd name="T24" fmla="*/ 146 w 508"/>
                <a:gd name="T25" fmla="*/ 230 h 859"/>
                <a:gd name="T26" fmla="*/ 48 w 508"/>
                <a:gd name="T27" fmla="*/ 187 h 859"/>
                <a:gd name="T28" fmla="*/ 146 w 508"/>
                <a:gd name="T29" fmla="*/ 230 h 859"/>
                <a:gd name="T30" fmla="*/ 48 w 508"/>
                <a:gd name="T31" fmla="*/ 132 h 859"/>
                <a:gd name="T32" fmla="*/ 146 w 508"/>
                <a:gd name="T33" fmla="*/ 89 h 859"/>
                <a:gd name="T34" fmla="*/ 304 w 508"/>
                <a:gd name="T35" fmla="*/ 729 h 859"/>
                <a:gd name="T36" fmla="*/ 203 w 508"/>
                <a:gd name="T37" fmla="*/ 686 h 859"/>
                <a:gd name="T38" fmla="*/ 304 w 508"/>
                <a:gd name="T39" fmla="*/ 729 h 859"/>
                <a:gd name="T40" fmla="*/ 203 w 508"/>
                <a:gd name="T41" fmla="*/ 629 h 859"/>
                <a:gd name="T42" fmla="*/ 304 w 508"/>
                <a:gd name="T43" fmla="*/ 588 h 859"/>
                <a:gd name="T44" fmla="*/ 304 w 508"/>
                <a:gd name="T45" fmla="*/ 530 h 859"/>
                <a:gd name="T46" fmla="*/ 203 w 508"/>
                <a:gd name="T47" fmla="*/ 487 h 859"/>
                <a:gd name="T48" fmla="*/ 304 w 508"/>
                <a:gd name="T49" fmla="*/ 530 h 859"/>
                <a:gd name="T50" fmla="*/ 203 w 508"/>
                <a:gd name="T51" fmla="*/ 429 h 859"/>
                <a:gd name="T52" fmla="*/ 304 w 508"/>
                <a:gd name="T53" fmla="*/ 389 h 859"/>
                <a:gd name="T54" fmla="*/ 304 w 508"/>
                <a:gd name="T55" fmla="*/ 331 h 859"/>
                <a:gd name="T56" fmla="*/ 203 w 508"/>
                <a:gd name="T57" fmla="*/ 288 h 859"/>
                <a:gd name="T58" fmla="*/ 304 w 508"/>
                <a:gd name="T59" fmla="*/ 331 h 859"/>
                <a:gd name="T60" fmla="*/ 203 w 508"/>
                <a:gd name="T61" fmla="*/ 230 h 859"/>
                <a:gd name="T62" fmla="*/ 304 w 508"/>
                <a:gd name="T63" fmla="*/ 187 h 859"/>
                <a:gd name="T64" fmla="*/ 460 w 508"/>
                <a:gd name="T65" fmla="*/ 629 h 859"/>
                <a:gd name="T66" fmla="*/ 362 w 508"/>
                <a:gd name="T67" fmla="*/ 588 h 859"/>
                <a:gd name="T68" fmla="*/ 460 w 508"/>
                <a:gd name="T69" fmla="*/ 629 h 859"/>
                <a:gd name="T70" fmla="*/ 362 w 508"/>
                <a:gd name="T71" fmla="*/ 530 h 859"/>
                <a:gd name="T72" fmla="*/ 460 w 508"/>
                <a:gd name="T73" fmla="*/ 487 h 859"/>
                <a:gd name="T74" fmla="*/ 460 w 508"/>
                <a:gd name="T75" fmla="*/ 429 h 859"/>
                <a:gd name="T76" fmla="*/ 362 w 508"/>
                <a:gd name="T77" fmla="*/ 389 h 859"/>
                <a:gd name="T78" fmla="*/ 460 w 508"/>
                <a:gd name="T79" fmla="*/ 429 h 859"/>
                <a:gd name="T80" fmla="*/ 362 w 508"/>
                <a:gd name="T81" fmla="*/ 230 h 859"/>
                <a:gd name="T82" fmla="*/ 460 w 508"/>
                <a:gd name="T83" fmla="*/ 187 h 859"/>
                <a:gd name="T84" fmla="*/ 460 w 508"/>
                <a:gd name="T85" fmla="*/ 132 h 859"/>
                <a:gd name="T86" fmla="*/ 362 w 508"/>
                <a:gd name="T87" fmla="*/ 89 h 859"/>
                <a:gd name="T88" fmla="*/ 460 w 508"/>
                <a:gd name="T89" fmla="*/ 132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8" h="859">
                  <a:moveTo>
                    <a:pt x="0" y="0"/>
                  </a:moveTo>
                  <a:lnTo>
                    <a:pt x="0" y="859"/>
                  </a:lnTo>
                  <a:lnTo>
                    <a:pt x="508" y="859"/>
                  </a:lnTo>
                  <a:lnTo>
                    <a:pt x="508" y="0"/>
                  </a:lnTo>
                  <a:lnTo>
                    <a:pt x="0" y="0"/>
                  </a:lnTo>
                  <a:close/>
                  <a:moveTo>
                    <a:pt x="146" y="729"/>
                  </a:moveTo>
                  <a:lnTo>
                    <a:pt x="48" y="729"/>
                  </a:lnTo>
                  <a:lnTo>
                    <a:pt x="48" y="686"/>
                  </a:lnTo>
                  <a:lnTo>
                    <a:pt x="146" y="686"/>
                  </a:lnTo>
                  <a:lnTo>
                    <a:pt x="146" y="729"/>
                  </a:lnTo>
                  <a:close/>
                  <a:moveTo>
                    <a:pt x="146" y="629"/>
                  </a:moveTo>
                  <a:lnTo>
                    <a:pt x="48" y="629"/>
                  </a:lnTo>
                  <a:lnTo>
                    <a:pt x="48" y="588"/>
                  </a:lnTo>
                  <a:lnTo>
                    <a:pt x="146" y="588"/>
                  </a:lnTo>
                  <a:lnTo>
                    <a:pt x="146" y="629"/>
                  </a:lnTo>
                  <a:close/>
                  <a:moveTo>
                    <a:pt x="146" y="429"/>
                  </a:moveTo>
                  <a:lnTo>
                    <a:pt x="48" y="429"/>
                  </a:lnTo>
                  <a:lnTo>
                    <a:pt x="48" y="389"/>
                  </a:lnTo>
                  <a:lnTo>
                    <a:pt x="146" y="389"/>
                  </a:lnTo>
                  <a:lnTo>
                    <a:pt x="146" y="429"/>
                  </a:lnTo>
                  <a:close/>
                  <a:moveTo>
                    <a:pt x="146" y="331"/>
                  </a:moveTo>
                  <a:lnTo>
                    <a:pt x="48" y="331"/>
                  </a:lnTo>
                  <a:lnTo>
                    <a:pt x="48" y="288"/>
                  </a:lnTo>
                  <a:lnTo>
                    <a:pt x="146" y="288"/>
                  </a:lnTo>
                  <a:lnTo>
                    <a:pt x="146" y="331"/>
                  </a:lnTo>
                  <a:close/>
                  <a:moveTo>
                    <a:pt x="146" y="230"/>
                  </a:moveTo>
                  <a:lnTo>
                    <a:pt x="48" y="230"/>
                  </a:lnTo>
                  <a:lnTo>
                    <a:pt x="48" y="187"/>
                  </a:lnTo>
                  <a:lnTo>
                    <a:pt x="146" y="187"/>
                  </a:lnTo>
                  <a:lnTo>
                    <a:pt x="146" y="230"/>
                  </a:lnTo>
                  <a:close/>
                  <a:moveTo>
                    <a:pt x="146" y="132"/>
                  </a:moveTo>
                  <a:lnTo>
                    <a:pt x="48" y="132"/>
                  </a:lnTo>
                  <a:lnTo>
                    <a:pt x="48" y="89"/>
                  </a:lnTo>
                  <a:lnTo>
                    <a:pt x="146" y="89"/>
                  </a:lnTo>
                  <a:lnTo>
                    <a:pt x="146" y="132"/>
                  </a:lnTo>
                  <a:close/>
                  <a:moveTo>
                    <a:pt x="304" y="729"/>
                  </a:moveTo>
                  <a:lnTo>
                    <a:pt x="203" y="729"/>
                  </a:lnTo>
                  <a:lnTo>
                    <a:pt x="203" y="686"/>
                  </a:lnTo>
                  <a:lnTo>
                    <a:pt x="304" y="686"/>
                  </a:lnTo>
                  <a:lnTo>
                    <a:pt x="304" y="729"/>
                  </a:lnTo>
                  <a:close/>
                  <a:moveTo>
                    <a:pt x="304" y="629"/>
                  </a:moveTo>
                  <a:lnTo>
                    <a:pt x="203" y="629"/>
                  </a:lnTo>
                  <a:lnTo>
                    <a:pt x="203" y="588"/>
                  </a:lnTo>
                  <a:lnTo>
                    <a:pt x="304" y="588"/>
                  </a:lnTo>
                  <a:lnTo>
                    <a:pt x="304" y="629"/>
                  </a:lnTo>
                  <a:close/>
                  <a:moveTo>
                    <a:pt x="304" y="530"/>
                  </a:moveTo>
                  <a:lnTo>
                    <a:pt x="203" y="530"/>
                  </a:lnTo>
                  <a:lnTo>
                    <a:pt x="203" y="487"/>
                  </a:lnTo>
                  <a:lnTo>
                    <a:pt x="304" y="487"/>
                  </a:lnTo>
                  <a:lnTo>
                    <a:pt x="304" y="530"/>
                  </a:lnTo>
                  <a:close/>
                  <a:moveTo>
                    <a:pt x="304" y="429"/>
                  </a:moveTo>
                  <a:lnTo>
                    <a:pt x="203" y="429"/>
                  </a:lnTo>
                  <a:lnTo>
                    <a:pt x="203" y="389"/>
                  </a:lnTo>
                  <a:lnTo>
                    <a:pt x="304" y="389"/>
                  </a:lnTo>
                  <a:lnTo>
                    <a:pt x="304" y="429"/>
                  </a:lnTo>
                  <a:close/>
                  <a:moveTo>
                    <a:pt x="304" y="331"/>
                  </a:moveTo>
                  <a:lnTo>
                    <a:pt x="203" y="331"/>
                  </a:lnTo>
                  <a:lnTo>
                    <a:pt x="203" y="288"/>
                  </a:lnTo>
                  <a:lnTo>
                    <a:pt x="304" y="288"/>
                  </a:lnTo>
                  <a:lnTo>
                    <a:pt x="304" y="331"/>
                  </a:lnTo>
                  <a:close/>
                  <a:moveTo>
                    <a:pt x="304" y="230"/>
                  </a:moveTo>
                  <a:lnTo>
                    <a:pt x="203" y="230"/>
                  </a:lnTo>
                  <a:lnTo>
                    <a:pt x="203" y="187"/>
                  </a:lnTo>
                  <a:lnTo>
                    <a:pt x="304" y="187"/>
                  </a:lnTo>
                  <a:lnTo>
                    <a:pt x="304" y="230"/>
                  </a:lnTo>
                  <a:close/>
                  <a:moveTo>
                    <a:pt x="460" y="629"/>
                  </a:moveTo>
                  <a:lnTo>
                    <a:pt x="362" y="629"/>
                  </a:lnTo>
                  <a:lnTo>
                    <a:pt x="362" y="588"/>
                  </a:lnTo>
                  <a:lnTo>
                    <a:pt x="460" y="588"/>
                  </a:lnTo>
                  <a:lnTo>
                    <a:pt x="460" y="629"/>
                  </a:lnTo>
                  <a:close/>
                  <a:moveTo>
                    <a:pt x="460" y="530"/>
                  </a:moveTo>
                  <a:lnTo>
                    <a:pt x="362" y="530"/>
                  </a:lnTo>
                  <a:lnTo>
                    <a:pt x="362" y="487"/>
                  </a:lnTo>
                  <a:lnTo>
                    <a:pt x="460" y="487"/>
                  </a:lnTo>
                  <a:lnTo>
                    <a:pt x="460" y="530"/>
                  </a:lnTo>
                  <a:close/>
                  <a:moveTo>
                    <a:pt x="460" y="429"/>
                  </a:moveTo>
                  <a:lnTo>
                    <a:pt x="362" y="429"/>
                  </a:lnTo>
                  <a:lnTo>
                    <a:pt x="362" y="389"/>
                  </a:lnTo>
                  <a:lnTo>
                    <a:pt x="460" y="389"/>
                  </a:lnTo>
                  <a:lnTo>
                    <a:pt x="460" y="429"/>
                  </a:lnTo>
                  <a:close/>
                  <a:moveTo>
                    <a:pt x="460" y="230"/>
                  </a:moveTo>
                  <a:lnTo>
                    <a:pt x="362" y="230"/>
                  </a:lnTo>
                  <a:lnTo>
                    <a:pt x="362" y="187"/>
                  </a:lnTo>
                  <a:lnTo>
                    <a:pt x="460" y="187"/>
                  </a:lnTo>
                  <a:lnTo>
                    <a:pt x="460" y="230"/>
                  </a:lnTo>
                  <a:close/>
                  <a:moveTo>
                    <a:pt x="460" y="132"/>
                  </a:moveTo>
                  <a:lnTo>
                    <a:pt x="362" y="132"/>
                  </a:lnTo>
                  <a:lnTo>
                    <a:pt x="362" y="89"/>
                  </a:lnTo>
                  <a:lnTo>
                    <a:pt x="460" y="89"/>
                  </a:lnTo>
                  <a:lnTo>
                    <a:pt x="460" y="132"/>
                  </a:lnTo>
                  <a:close/>
                </a:path>
              </a:pathLst>
            </a:custGeom>
            <a:gradFill rotWithShape="1">
              <a:gsLst>
                <a:gs pos="0">
                  <a:srgbClr val="656D78">
                    <a:satMod val="103000"/>
                    <a:lumMod val="102000"/>
                    <a:tint val="94000"/>
                  </a:srgbClr>
                </a:gs>
                <a:gs pos="50000">
                  <a:srgbClr val="656D78">
                    <a:satMod val="110000"/>
                    <a:lumMod val="100000"/>
                    <a:shade val="100000"/>
                  </a:srgbClr>
                </a:gs>
                <a:gs pos="100000">
                  <a:srgbClr val="656D78">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 name="Freeform 200">
              <a:extLst>
                <a:ext uri="{FF2B5EF4-FFF2-40B4-BE49-F238E27FC236}">
                  <a16:creationId xmlns:a16="http://schemas.microsoft.com/office/drawing/2014/main" id="{6FC4FEBF-88DD-4D41-B9EE-CAFF8317E5AF}"/>
                </a:ext>
              </a:extLst>
            </p:cNvPr>
            <p:cNvSpPr>
              <a:spLocks noEditPoints="1"/>
            </p:cNvSpPr>
            <p:nvPr/>
          </p:nvSpPr>
          <p:spPr bwMode="auto">
            <a:xfrm>
              <a:off x="3575051" y="3997325"/>
              <a:ext cx="806450" cy="2860675"/>
            </a:xfrm>
            <a:custGeom>
              <a:avLst/>
              <a:gdLst>
                <a:gd name="T0" fmla="*/ 314 w 508"/>
                <a:gd name="T1" fmla="*/ 0 h 1802"/>
                <a:gd name="T2" fmla="*/ 43 w 508"/>
                <a:gd name="T3" fmla="*/ 86 h 1802"/>
                <a:gd name="T4" fmla="*/ 0 w 508"/>
                <a:gd name="T5" fmla="*/ 1802 h 1802"/>
                <a:gd name="T6" fmla="*/ 508 w 508"/>
                <a:gd name="T7" fmla="*/ 86 h 1802"/>
                <a:gd name="T8" fmla="*/ 211 w 508"/>
                <a:gd name="T9" fmla="*/ 1449 h 1802"/>
                <a:gd name="T10" fmla="*/ 72 w 508"/>
                <a:gd name="T11" fmla="*/ 1401 h 1802"/>
                <a:gd name="T12" fmla="*/ 211 w 508"/>
                <a:gd name="T13" fmla="*/ 1449 h 1802"/>
                <a:gd name="T14" fmla="*/ 72 w 508"/>
                <a:gd name="T15" fmla="*/ 1334 h 1802"/>
                <a:gd name="T16" fmla="*/ 211 w 508"/>
                <a:gd name="T17" fmla="*/ 1286 h 1802"/>
                <a:gd name="T18" fmla="*/ 211 w 508"/>
                <a:gd name="T19" fmla="*/ 1219 h 1802"/>
                <a:gd name="T20" fmla="*/ 72 w 508"/>
                <a:gd name="T21" fmla="*/ 1171 h 1802"/>
                <a:gd name="T22" fmla="*/ 211 w 508"/>
                <a:gd name="T23" fmla="*/ 1219 h 1802"/>
                <a:gd name="T24" fmla="*/ 72 w 508"/>
                <a:gd name="T25" fmla="*/ 1104 h 1802"/>
                <a:gd name="T26" fmla="*/ 211 w 508"/>
                <a:gd name="T27" fmla="*/ 1056 h 1802"/>
                <a:gd name="T28" fmla="*/ 211 w 508"/>
                <a:gd name="T29" fmla="*/ 876 h 1802"/>
                <a:gd name="T30" fmla="*/ 72 w 508"/>
                <a:gd name="T31" fmla="*/ 828 h 1802"/>
                <a:gd name="T32" fmla="*/ 211 w 508"/>
                <a:gd name="T33" fmla="*/ 876 h 1802"/>
                <a:gd name="T34" fmla="*/ 72 w 508"/>
                <a:gd name="T35" fmla="*/ 761 h 1802"/>
                <a:gd name="T36" fmla="*/ 211 w 508"/>
                <a:gd name="T37" fmla="*/ 713 h 1802"/>
                <a:gd name="T38" fmla="*/ 211 w 508"/>
                <a:gd name="T39" fmla="*/ 645 h 1802"/>
                <a:gd name="T40" fmla="*/ 72 w 508"/>
                <a:gd name="T41" fmla="*/ 597 h 1802"/>
                <a:gd name="T42" fmla="*/ 211 w 508"/>
                <a:gd name="T43" fmla="*/ 645 h 1802"/>
                <a:gd name="T44" fmla="*/ 72 w 508"/>
                <a:gd name="T45" fmla="*/ 530 h 1802"/>
                <a:gd name="T46" fmla="*/ 211 w 508"/>
                <a:gd name="T47" fmla="*/ 482 h 1802"/>
                <a:gd name="T48" fmla="*/ 211 w 508"/>
                <a:gd name="T49" fmla="*/ 300 h 1802"/>
                <a:gd name="T50" fmla="*/ 72 w 508"/>
                <a:gd name="T51" fmla="*/ 252 h 1802"/>
                <a:gd name="T52" fmla="*/ 211 w 508"/>
                <a:gd name="T53" fmla="*/ 300 h 1802"/>
                <a:gd name="T54" fmla="*/ 297 w 508"/>
                <a:gd name="T55" fmla="*/ 1564 h 1802"/>
                <a:gd name="T56" fmla="*/ 436 w 508"/>
                <a:gd name="T57" fmla="*/ 1516 h 1802"/>
                <a:gd name="T58" fmla="*/ 436 w 508"/>
                <a:gd name="T59" fmla="*/ 1449 h 1802"/>
                <a:gd name="T60" fmla="*/ 297 w 508"/>
                <a:gd name="T61" fmla="*/ 1401 h 1802"/>
                <a:gd name="T62" fmla="*/ 436 w 508"/>
                <a:gd name="T63" fmla="*/ 1449 h 1802"/>
                <a:gd name="T64" fmla="*/ 297 w 508"/>
                <a:gd name="T65" fmla="*/ 1219 h 1802"/>
                <a:gd name="T66" fmla="*/ 436 w 508"/>
                <a:gd name="T67" fmla="*/ 1171 h 1802"/>
                <a:gd name="T68" fmla="*/ 436 w 508"/>
                <a:gd name="T69" fmla="*/ 989 h 1802"/>
                <a:gd name="T70" fmla="*/ 297 w 508"/>
                <a:gd name="T71" fmla="*/ 941 h 1802"/>
                <a:gd name="T72" fmla="*/ 436 w 508"/>
                <a:gd name="T73" fmla="*/ 989 h 1802"/>
                <a:gd name="T74" fmla="*/ 297 w 508"/>
                <a:gd name="T75" fmla="*/ 876 h 1802"/>
                <a:gd name="T76" fmla="*/ 436 w 508"/>
                <a:gd name="T77" fmla="*/ 828 h 1802"/>
                <a:gd name="T78" fmla="*/ 436 w 508"/>
                <a:gd name="T79" fmla="*/ 645 h 1802"/>
                <a:gd name="T80" fmla="*/ 297 w 508"/>
                <a:gd name="T81" fmla="*/ 597 h 1802"/>
                <a:gd name="T82" fmla="*/ 436 w 508"/>
                <a:gd name="T83" fmla="*/ 645 h 1802"/>
                <a:gd name="T84" fmla="*/ 297 w 508"/>
                <a:gd name="T85" fmla="*/ 415 h 1802"/>
                <a:gd name="T86" fmla="*/ 436 w 508"/>
                <a:gd name="T87" fmla="*/ 367 h 1802"/>
                <a:gd name="T88" fmla="*/ 436 w 508"/>
                <a:gd name="T89" fmla="*/ 300 h 1802"/>
                <a:gd name="T90" fmla="*/ 297 w 508"/>
                <a:gd name="T91" fmla="*/ 252 h 1802"/>
                <a:gd name="T92" fmla="*/ 436 w 508"/>
                <a:gd name="T93" fmla="*/ 30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1802">
                  <a:moveTo>
                    <a:pt x="314" y="86"/>
                  </a:moveTo>
                  <a:lnTo>
                    <a:pt x="314" y="0"/>
                  </a:lnTo>
                  <a:lnTo>
                    <a:pt x="43" y="0"/>
                  </a:lnTo>
                  <a:lnTo>
                    <a:pt x="43" y="86"/>
                  </a:lnTo>
                  <a:lnTo>
                    <a:pt x="0" y="86"/>
                  </a:lnTo>
                  <a:lnTo>
                    <a:pt x="0" y="1802"/>
                  </a:lnTo>
                  <a:lnTo>
                    <a:pt x="508" y="1802"/>
                  </a:lnTo>
                  <a:lnTo>
                    <a:pt x="508" y="86"/>
                  </a:lnTo>
                  <a:lnTo>
                    <a:pt x="314" y="86"/>
                  </a:lnTo>
                  <a:close/>
                  <a:moveTo>
                    <a:pt x="211" y="1449"/>
                  </a:moveTo>
                  <a:lnTo>
                    <a:pt x="72" y="1449"/>
                  </a:lnTo>
                  <a:lnTo>
                    <a:pt x="72" y="1401"/>
                  </a:lnTo>
                  <a:lnTo>
                    <a:pt x="211" y="1401"/>
                  </a:lnTo>
                  <a:lnTo>
                    <a:pt x="211" y="1449"/>
                  </a:lnTo>
                  <a:close/>
                  <a:moveTo>
                    <a:pt x="211" y="1334"/>
                  </a:moveTo>
                  <a:lnTo>
                    <a:pt x="72" y="1334"/>
                  </a:lnTo>
                  <a:lnTo>
                    <a:pt x="72" y="1286"/>
                  </a:lnTo>
                  <a:lnTo>
                    <a:pt x="211" y="1286"/>
                  </a:lnTo>
                  <a:lnTo>
                    <a:pt x="211" y="1334"/>
                  </a:lnTo>
                  <a:close/>
                  <a:moveTo>
                    <a:pt x="211" y="1219"/>
                  </a:moveTo>
                  <a:lnTo>
                    <a:pt x="72" y="1219"/>
                  </a:lnTo>
                  <a:lnTo>
                    <a:pt x="72" y="1171"/>
                  </a:lnTo>
                  <a:lnTo>
                    <a:pt x="211" y="1171"/>
                  </a:lnTo>
                  <a:lnTo>
                    <a:pt x="211" y="1219"/>
                  </a:lnTo>
                  <a:close/>
                  <a:moveTo>
                    <a:pt x="211" y="1104"/>
                  </a:moveTo>
                  <a:lnTo>
                    <a:pt x="72" y="1104"/>
                  </a:lnTo>
                  <a:lnTo>
                    <a:pt x="72" y="1056"/>
                  </a:lnTo>
                  <a:lnTo>
                    <a:pt x="211" y="1056"/>
                  </a:lnTo>
                  <a:lnTo>
                    <a:pt x="211" y="1104"/>
                  </a:lnTo>
                  <a:close/>
                  <a:moveTo>
                    <a:pt x="211" y="876"/>
                  </a:moveTo>
                  <a:lnTo>
                    <a:pt x="72" y="876"/>
                  </a:lnTo>
                  <a:lnTo>
                    <a:pt x="72" y="828"/>
                  </a:lnTo>
                  <a:lnTo>
                    <a:pt x="211" y="828"/>
                  </a:lnTo>
                  <a:lnTo>
                    <a:pt x="211" y="876"/>
                  </a:lnTo>
                  <a:close/>
                  <a:moveTo>
                    <a:pt x="211" y="761"/>
                  </a:moveTo>
                  <a:lnTo>
                    <a:pt x="72" y="761"/>
                  </a:lnTo>
                  <a:lnTo>
                    <a:pt x="72" y="713"/>
                  </a:lnTo>
                  <a:lnTo>
                    <a:pt x="211" y="713"/>
                  </a:lnTo>
                  <a:lnTo>
                    <a:pt x="211" y="761"/>
                  </a:lnTo>
                  <a:close/>
                  <a:moveTo>
                    <a:pt x="211" y="645"/>
                  </a:moveTo>
                  <a:lnTo>
                    <a:pt x="72" y="645"/>
                  </a:lnTo>
                  <a:lnTo>
                    <a:pt x="72" y="597"/>
                  </a:lnTo>
                  <a:lnTo>
                    <a:pt x="211" y="597"/>
                  </a:lnTo>
                  <a:lnTo>
                    <a:pt x="211" y="645"/>
                  </a:lnTo>
                  <a:close/>
                  <a:moveTo>
                    <a:pt x="211" y="530"/>
                  </a:moveTo>
                  <a:lnTo>
                    <a:pt x="72" y="530"/>
                  </a:lnTo>
                  <a:lnTo>
                    <a:pt x="72" y="482"/>
                  </a:lnTo>
                  <a:lnTo>
                    <a:pt x="211" y="482"/>
                  </a:lnTo>
                  <a:lnTo>
                    <a:pt x="211" y="530"/>
                  </a:lnTo>
                  <a:close/>
                  <a:moveTo>
                    <a:pt x="211" y="300"/>
                  </a:moveTo>
                  <a:lnTo>
                    <a:pt x="72" y="300"/>
                  </a:lnTo>
                  <a:lnTo>
                    <a:pt x="72" y="252"/>
                  </a:lnTo>
                  <a:lnTo>
                    <a:pt x="211" y="252"/>
                  </a:lnTo>
                  <a:lnTo>
                    <a:pt x="211" y="300"/>
                  </a:lnTo>
                  <a:close/>
                  <a:moveTo>
                    <a:pt x="436" y="1564"/>
                  </a:moveTo>
                  <a:lnTo>
                    <a:pt x="297" y="1564"/>
                  </a:lnTo>
                  <a:lnTo>
                    <a:pt x="297" y="1516"/>
                  </a:lnTo>
                  <a:lnTo>
                    <a:pt x="436" y="1516"/>
                  </a:lnTo>
                  <a:lnTo>
                    <a:pt x="436" y="1564"/>
                  </a:lnTo>
                  <a:close/>
                  <a:moveTo>
                    <a:pt x="436" y="1449"/>
                  </a:moveTo>
                  <a:lnTo>
                    <a:pt x="297" y="1449"/>
                  </a:lnTo>
                  <a:lnTo>
                    <a:pt x="297" y="1401"/>
                  </a:lnTo>
                  <a:lnTo>
                    <a:pt x="436" y="1401"/>
                  </a:lnTo>
                  <a:lnTo>
                    <a:pt x="436" y="1449"/>
                  </a:lnTo>
                  <a:close/>
                  <a:moveTo>
                    <a:pt x="436" y="1219"/>
                  </a:moveTo>
                  <a:lnTo>
                    <a:pt x="297" y="1219"/>
                  </a:lnTo>
                  <a:lnTo>
                    <a:pt x="297" y="1171"/>
                  </a:lnTo>
                  <a:lnTo>
                    <a:pt x="436" y="1171"/>
                  </a:lnTo>
                  <a:lnTo>
                    <a:pt x="436" y="1219"/>
                  </a:lnTo>
                  <a:close/>
                  <a:moveTo>
                    <a:pt x="436" y="989"/>
                  </a:moveTo>
                  <a:lnTo>
                    <a:pt x="297" y="989"/>
                  </a:lnTo>
                  <a:lnTo>
                    <a:pt x="297" y="941"/>
                  </a:lnTo>
                  <a:lnTo>
                    <a:pt x="436" y="941"/>
                  </a:lnTo>
                  <a:lnTo>
                    <a:pt x="436" y="989"/>
                  </a:lnTo>
                  <a:close/>
                  <a:moveTo>
                    <a:pt x="436" y="876"/>
                  </a:moveTo>
                  <a:lnTo>
                    <a:pt x="297" y="876"/>
                  </a:lnTo>
                  <a:lnTo>
                    <a:pt x="297" y="828"/>
                  </a:lnTo>
                  <a:lnTo>
                    <a:pt x="436" y="828"/>
                  </a:lnTo>
                  <a:lnTo>
                    <a:pt x="436" y="876"/>
                  </a:lnTo>
                  <a:close/>
                  <a:moveTo>
                    <a:pt x="436" y="645"/>
                  </a:moveTo>
                  <a:lnTo>
                    <a:pt x="297" y="645"/>
                  </a:lnTo>
                  <a:lnTo>
                    <a:pt x="297" y="597"/>
                  </a:lnTo>
                  <a:lnTo>
                    <a:pt x="436" y="597"/>
                  </a:lnTo>
                  <a:lnTo>
                    <a:pt x="436" y="645"/>
                  </a:lnTo>
                  <a:close/>
                  <a:moveTo>
                    <a:pt x="436" y="415"/>
                  </a:moveTo>
                  <a:lnTo>
                    <a:pt x="297" y="415"/>
                  </a:lnTo>
                  <a:lnTo>
                    <a:pt x="297" y="367"/>
                  </a:lnTo>
                  <a:lnTo>
                    <a:pt x="436" y="367"/>
                  </a:lnTo>
                  <a:lnTo>
                    <a:pt x="436" y="415"/>
                  </a:lnTo>
                  <a:close/>
                  <a:moveTo>
                    <a:pt x="436" y="300"/>
                  </a:moveTo>
                  <a:lnTo>
                    <a:pt x="297" y="300"/>
                  </a:lnTo>
                  <a:lnTo>
                    <a:pt x="297" y="252"/>
                  </a:lnTo>
                  <a:lnTo>
                    <a:pt x="436" y="252"/>
                  </a:lnTo>
                  <a:lnTo>
                    <a:pt x="436" y="300"/>
                  </a:lnTo>
                  <a:close/>
                </a:path>
              </a:pathLst>
            </a:custGeom>
            <a:solidFill>
              <a:schemeClr val="bg1">
                <a:lumMod val="50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 name="Freeform 201">
              <a:extLst>
                <a:ext uri="{FF2B5EF4-FFF2-40B4-BE49-F238E27FC236}">
                  <a16:creationId xmlns:a16="http://schemas.microsoft.com/office/drawing/2014/main" id="{8BFBD37B-34F4-40CA-9783-9E35CF67DB72}"/>
                </a:ext>
              </a:extLst>
            </p:cNvPr>
            <p:cNvSpPr>
              <a:spLocks noEditPoints="1"/>
            </p:cNvSpPr>
            <p:nvPr/>
          </p:nvSpPr>
          <p:spPr bwMode="auto">
            <a:xfrm>
              <a:off x="4498976" y="4310063"/>
              <a:ext cx="808038" cy="2547937"/>
            </a:xfrm>
            <a:custGeom>
              <a:avLst/>
              <a:gdLst>
                <a:gd name="T0" fmla="*/ 194 w 509"/>
                <a:gd name="T1" fmla="*/ 0 h 1605"/>
                <a:gd name="T2" fmla="*/ 94 w 509"/>
                <a:gd name="T3" fmla="*/ 197 h 1605"/>
                <a:gd name="T4" fmla="*/ 0 w 509"/>
                <a:gd name="T5" fmla="*/ 1605 h 1605"/>
                <a:gd name="T6" fmla="*/ 509 w 509"/>
                <a:gd name="T7" fmla="*/ 197 h 1605"/>
                <a:gd name="T8" fmla="*/ 127 w 509"/>
                <a:gd name="T9" fmla="*/ 1267 h 1605"/>
                <a:gd name="T10" fmla="*/ 58 w 509"/>
                <a:gd name="T11" fmla="*/ 1199 h 1605"/>
                <a:gd name="T12" fmla="*/ 127 w 509"/>
                <a:gd name="T13" fmla="*/ 1267 h 1605"/>
                <a:gd name="T14" fmla="*/ 58 w 509"/>
                <a:gd name="T15" fmla="*/ 1128 h 1605"/>
                <a:gd name="T16" fmla="*/ 127 w 509"/>
                <a:gd name="T17" fmla="*/ 1058 h 1605"/>
                <a:gd name="T18" fmla="*/ 127 w 509"/>
                <a:gd name="T19" fmla="*/ 986 h 1605"/>
                <a:gd name="T20" fmla="*/ 58 w 509"/>
                <a:gd name="T21" fmla="*/ 916 h 1605"/>
                <a:gd name="T22" fmla="*/ 127 w 509"/>
                <a:gd name="T23" fmla="*/ 986 h 1605"/>
                <a:gd name="T24" fmla="*/ 58 w 509"/>
                <a:gd name="T25" fmla="*/ 844 h 1605"/>
                <a:gd name="T26" fmla="*/ 127 w 509"/>
                <a:gd name="T27" fmla="*/ 777 h 1605"/>
                <a:gd name="T28" fmla="*/ 127 w 509"/>
                <a:gd name="T29" fmla="*/ 705 h 1605"/>
                <a:gd name="T30" fmla="*/ 58 w 509"/>
                <a:gd name="T31" fmla="*/ 636 h 1605"/>
                <a:gd name="T32" fmla="*/ 127 w 509"/>
                <a:gd name="T33" fmla="*/ 705 h 1605"/>
                <a:gd name="T34" fmla="*/ 58 w 509"/>
                <a:gd name="T35" fmla="*/ 564 h 1605"/>
                <a:gd name="T36" fmla="*/ 127 w 509"/>
                <a:gd name="T37" fmla="*/ 494 h 1605"/>
                <a:gd name="T38" fmla="*/ 235 w 509"/>
                <a:gd name="T39" fmla="*/ 1128 h 1605"/>
                <a:gd name="T40" fmla="*/ 166 w 509"/>
                <a:gd name="T41" fmla="*/ 1058 h 1605"/>
                <a:gd name="T42" fmla="*/ 235 w 509"/>
                <a:gd name="T43" fmla="*/ 1128 h 1605"/>
                <a:gd name="T44" fmla="*/ 166 w 509"/>
                <a:gd name="T45" fmla="*/ 986 h 1605"/>
                <a:gd name="T46" fmla="*/ 235 w 509"/>
                <a:gd name="T47" fmla="*/ 916 h 1605"/>
                <a:gd name="T48" fmla="*/ 235 w 509"/>
                <a:gd name="T49" fmla="*/ 705 h 1605"/>
                <a:gd name="T50" fmla="*/ 166 w 509"/>
                <a:gd name="T51" fmla="*/ 636 h 1605"/>
                <a:gd name="T52" fmla="*/ 235 w 509"/>
                <a:gd name="T53" fmla="*/ 705 h 1605"/>
                <a:gd name="T54" fmla="*/ 166 w 509"/>
                <a:gd name="T55" fmla="*/ 564 h 1605"/>
                <a:gd name="T56" fmla="*/ 235 w 509"/>
                <a:gd name="T57" fmla="*/ 494 h 1605"/>
                <a:gd name="T58" fmla="*/ 235 w 509"/>
                <a:gd name="T59" fmla="*/ 422 h 1605"/>
                <a:gd name="T60" fmla="*/ 166 w 509"/>
                <a:gd name="T61" fmla="*/ 352 h 1605"/>
                <a:gd name="T62" fmla="*/ 235 w 509"/>
                <a:gd name="T63" fmla="*/ 422 h 1605"/>
                <a:gd name="T64" fmla="*/ 274 w 509"/>
                <a:gd name="T65" fmla="*/ 1267 h 1605"/>
                <a:gd name="T66" fmla="*/ 343 w 509"/>
                <a:gd name="T67" fmla="*/ 1199 h 1605"/>
                <a:gd name="T68" fmla="*/ 343 w 509"/>
                <a:gd name="T69" fmla="*/ 1128 h 1605"/>
                <a:gd name="T70" fmla="*/ 274 w 509"/>
                <a:gd name="T71" fmla="*/ 1058 h 1605"/>
                <a:gd name="T72" fmla="*/ 343 w 509"/>
                <a:gd name="T73" fmla="*/ 1128 h 1605"/>
                <a:gd name="T74" fmla="*/ 274 w 509"/>
                <a:gd name="T75" fmla="*/ 844 h 1605"/>
                <a:gd name="T76" fmla="*/ 343 w 509"/>
                <a:gd name="T77" fmla="*/ 777 h 1605"/>
                <a:gd name="T78" fmla="*/ 343 w 509"/>
                <a:gd name="T79" fmla="*/ 705 h 1605"/>
                <a:gd name="T80" fmla="*/ 274 w 509"/>
                <a:gd name="T81" fmla="*/ 636 h 1605"/>
                <a:gd name="T82" fmla="*/ 343 w 509"/>
                <a:gd name="T83" fmla="*/ 705 h 1605"/>
                <a:gd name="T84" fmla="*/ 274 w 509"/>
                <a:gd name="T85" fmla="*/ 564 h 1605"/>
                <a:gd name="T86" fmla="*/ 343 w 509"/>
                <a:gd name="T87" fmla="*/ 494 h 1605"/>
                <a:gd name="T88" fmla="*/ 343 w 509"/>
                <a:gd name="T89" fmla="*/ 422 h 1605"/>
                <a:gd name="T90" fmla="*/ 274 w 509"/>
                <a:gd name="T91" fmla="*/ 352 h 1605"/>
                <a:gd name="T92" fmla="*/ 343 w 509"/>
                <a:gd name="T93" fmla="*/ 422 h 1605"/>
                <a:gd name="T94" fmla="*/ 384 w 509"/>
                <a:gd name="T95" fmla="*/ 1267 h 1605"/>
                <a:gd name="T96" fmla="*/ 451 w 509"/>
                <a:gd name="T97" fmla="*/ 1199 h 1605"/>
                <a:gd name="T98" fmla="*/ 451 w 509"/>
                <a:gd name="T99" fmla="*/ 1128 h 1605"/>
                <a:gd name="T100" fmla="*/ 384 w 509"/>
                <a:gd name="T101" fmla="*/ 1058 h 1605"/>
                <a:gd name="T102" fmla="*/ 451 w 509"/>
                <a:gd name="T103" fmla="*/ 1128 h 1605"/>
                <a:gd name="T104" fmla="*/ 384 w 509"/>
                <a:gd name="T105" fmla="*/ 986 h 1605"/>
                <a:gd name="T106" fmla="*/ 451 w 509"/>
                <a:gd name="T107" fmla="*/ 916 h 1605"/>
                <a:gd name="T108" fmla="*/ 451 w 509"/>
                <a:gd name="T109" fmla="*/ 844 h 1605"/>
                <a:gd name="T110" fmla="*/ 384 w 509"/>
                <a:gd name="T111" fmla="*/ 777 h 1605"/>
                <a:gd name="T112" fmla="*/ 451 w 509"/>
                <a:gd name="T113" fmla="*/ 844 h 1605"/>
                <a:gd name="T114" fmla="*/ 384 w 509"/>
                <a:gd name="T115" fmla="*/ 564 h 1605"/>
                <a:gd name="T116" fmla="*/ 451 w 509"/>
                <a:gd name="T117" fmla="*/ 494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1605">
                  <a:moveTo>
                    <a:pt x="194" y="197"/>
                  </a:moveTo>
                  <a:lnTo>
                    <a:pt x="194" y="0"/>
                  </a:lnTo>
                  <a:lnTo>
                    <a:pt x="94" y="0"/>
                  </a:lnTo>
                  <a:lnTo>
                    <a:pt x="94" y="197"/>
                  </a:lnTo>
                  <a:lnTo>
                    <a:pt x="0" y="197"/>
                  </a:lnTo>
                  <a:lnTo>
                    <a:pt x="0" y="1605"/>
                  </a:lnTo>
                  <a:lnTo>
                    <a:pt x="509" y="1605"/>
                  </a:lnTo>
                  <a:lnTo>
                    <a:pt x="509" y="197"/>
                  </a:lnTo>
                  <a:lnTo>
                    <a:pt x="194" y="197"/>
                  </a:lnTo>
                  <a:close/>
                  <a:moveTo>
                    <a:pt x="127" y="1267"/>
                  </a:moveTo>
                  <a:lnTo>
                    <a:pt x="58" y="1267"/>
                  </a:lnTo>
                  <a:lnTo>
                    <a:pt x="58" y="1199"/>
                  </a:lnTo>
                  <a:lnTo>
                    <a:pt x="127" y="1199"/>
                  </a:lnTo>
                  <a:lnTo>
                    <a:pt x="127" y="1267"/>
                  </a:lnTo>
                  <a:close/>
                  <a:moveTo>
                    <a:pt x="127" y="1128"/>
                  </a:moveTo>
                  <a:lnTo>
                    <a:pt x="58" y="1128"/>
                  </a:lnTo>
                  <a:lnTo>
                    <a:pt x="58" y="1058"/>
                  </a:lnTo>
                  <a:lnTo>
                    <a:pt x="127" y="1058"/>
                  </a:lnTo>
                  <a:lnTo>
                    <a:pt x="127" y="1128"/>
                  </a:lnTo>
                  <a:close/>
                  <a:moveTo>
                    <a:pt x="127" y="986"/>
                  </a:moveTo>
                  <a:lnTo>
                    <a:pt x="58" y="986"/>
                  </a:lnTo>
                  <a:lnTo>
                    <a:pt x="58" y="916"/>
                  </a:lnTo>
                  <a:lnTo>
                    <a:pt x="127" y="916"/>
                  </a:lnTo>
                  <a:lnTo>
                    <a:pt x="127" y="986"/>
                  </a:lnTo>
                  <a:close/>
                  <a:moveTo>
                    <a:pt x="127" y="844"/>
                  </a:moveTo>
                  <a:lnTo>
                    <a:pt x="58" y="844"/>
                  </a:lnTo>
                  <a:lnTo>
                    <a:pt x="58" y="777"/>
                  </a:lnTo>
                  <a:lnTo>
                    <a:pt x="127" y="777"/>
                  </a:lnTo>
                  <a:lnTo>
                    <a:pt x="127" y="844"/>
                  </a:lnTo>
                  <a:close/>
                  <a:moveTo>
                    <a:pt x="127" y="705"/>
                  </a:moveTo>
                  <a:lnTo>
                    <a:pt x="58" y="705"/>
                  </a:lnTo>
                  <a:lnTo>
                    <a:pt x="58" y="636"/>
                  </a:lnTo>
                  <a:lnTo>
                    <a:pt x="127" y="636"/>
                  </a:lnTo>
                  <a:lnTo>
                    <a:pt x="127" y="705"/>
                  </a:lnTo>
                  <a:close/>
                  <a:moveTo>
                    <a:pt x="127" y="564"/>
                  </a:moveTo>
                  <a:lnTo>
                    <a:pt x="58" y="564"/>
                  </a:lnTo>
                  <a:lnTo>
                    <a:pt x="58" y="494"/>
                  </a:lnTo>
                  <a:lnTo>
                    <a:pt x="127" y="494"/>
                  </a:lnTo>
                  <a:lnTo>
                    <a:pt x="127" y="564"/>
                  </a:lnTo>
                  <a:close/>
                  <a:moveTo>
                    <a:pt x="235" y="1128"/>
                  </a:moveTo>
                  <a:lnTo>
                    <a:pt x="166" y="1128"/>
                  </a:lnTo>
                  <a:lnTo>
                    <a:pt x="166" y="1058"/>
                  </a:lnTo>
                  <a:lnTo>
                    <a:pt x="235" y="1058"/>
                  </a:lnTo>
                  <a:lnTo>
                    <a:pt x="235" y="1128"/>
                  </a:lnTo>
                  <a:close/>
                  <a:moveTo>
                    <a:pt x="235" y="986"/>
                  </a:moveTo>
                  <a:lnTo>
                    <a:pt x="166" y="986"/>
                  </a:lnTo>
                  <a:lnTo>
                    <a:pt x="166" y="916"/>
                  </a:lnTo>
                  <a:lnTo>
                    <a:pt x="235" y="916"/>
                  </a:lnTo>
                  <a:lnTo>
                    <a:pt x="235" y="986"/>
                  </a:lnTo>
                  <a:close/>
                  <a:moveTo>
                    <a:pt x="235" y="705"/>
                  </a:moveTo>
                  <a:lnTo>
                    <a:pt x="166" y="705"/>
                  </a:lnTo>
                  <a:lnTo>
                    <a:pt x="166" y="636"/>
                  </a:lnTo>
                  <a:lnTo>
                    <a:pt x="235" y="636"/>
                  </a:lnTo>
                  <a:lnTo>
                    <a:pt x="235" y="705"/>
                  </a:lnTo>
                  <a:close/>
                  <a:moveTo>
                    <a:pt x="235" y="564"/>
                  </a:moveTo>
                  <a:lnTo>
                    <a:pt x="166" y="564"/>
                  </a:lnTo>
                  <a:lnTo>
                    <a:pt x="166" y="494"/>
                  </a:lnTo>
                  <a:lnTo>
                    <a:pt x="235" y="494"/>
                  </a:lnTo>
                  <a:lnTo>
                    <a:pt x="235" y="564"/>
                  </a:lnTo>
                  <a:close/>
                  <a:moveTo>
                    <a:pt x="235" y="422"/>
                  </a:moveTo>
                  <a:lnTo>
                    <a:pt x="166" y="422"/>
                  </a:lnTo>
                  <a:lnTo>
                    <a:pt x="166" y="352"/>
                  </a:lnTo>
                  <a:lnTo>
                    <a:pt x="235" y="352"/>
                  </a:lnTo>
                  <a:lnTo>
                    <a:pt x="235" y="422"/>
                  </a:lnTo>
                  <a:close/>
                  <a:moveTo>
                    <a:pt x="343" y="1267"/>
                  </a:moveTo>
                  <a:lnTo>
                    <a:pt x="274" y="1267"/>
                  </a:lnTo>
                  <a:lnTo>
                    <a:pt x="274" y="1199"/>
                  </a:lnTo>
                  <a:lnTo>
                    <a:pt x="343" y="1199"/>
                  </a:lnTo>
                  <a:lnTo>
                    <a:pt x="343" y="1267"/>
                  </a:lnTo>
                  <a:close/>
                  <a:moveTo>
                    <a:pt x="343" y="1128"/>
                  </a:moveTo>
                  <a:lnTo>
                    <a:pt x="274" y="1128"/>
                  </a:lnTo>
                  <a:lnTo>
                    <a:pt x="274" y="1058"/>
                  </a:lnTo>
                  <a:lnTo>
                    <a:pt x="343" y="1058"/>
                  </a:lnTo>
                  <a:lnTo>
                    <a:pt x="343" y="1128"/>
                  </a:lnTo>
                  <a:close/>
                  <a:moveTo>
                    <a:pt x="343" y="844"/>
                  </a:moveTo>
                  <a:lnTo>
                    <a:pt x="274" y="844"/>
                  </a:lnTo>
                  <a:lnTo>
                    <a:pt x="274" y="777"/>
                  </a:lnTo>
                  <a:lnTo>
                    <a:pt x="343" y="777"/>
                  </a:lnTo>
                  <a:lnTo>
                    <a:pt x="343" y="844"/>
                  </a:lnTo>
                  <a:close/>
                  <a:moveTo>
                    <a:pt x="343" y="705"/>
                  </a:moveTo>
                  <a:lnTo>
                    <a:pt x="274" y="705"/>
                  </a:lnTo>
                  <a:lnTo>
                    <a:pt x="274" y="636"/>
                  </a:lnTo>
                  <a:lnTo>
                    <a:pt x="343" y="636"/>
                  </a:lnTo>
                  <a:lnTo>
                    <a:pt x="343" y="705"/>
                  </a:lnTo>
                  <a:close/>
                  <a:moveTo>
                    <a:pt x="343" y="564"/>
                  </a:moveTo>
                  <a:lnTo>
                    <a:pt x="274" y="564"/>
                  </a:lnTo>
                  <a:lnTo>
                    <a:pt x="274" y="494"/>
                  </a:lnTo>
                  <a:lnTo>
                    <a:pt x="343" y="494"/>
                  </a:lnTo>
                  <a:lnTo>
                    <a:pt x="343" y="564"/>
                  </a:lnTo>
                  <a:close/>
                  <a:moveTo>
                    <a:pt x="343" y="422"/>
                  </a:moveTo>
                  <a:lnTo>
                    <a:pt x="274" y="422"/>
                  </a:lnTo>
                  <a:lnTo>
                    <a:pt x="274" y="352"/>
                  </a:lnTo>
                  <a:lnTo>
                    <a:pt x="343" y="352"/>
                  </a:lnTo>
                  <a:lnTo>
                    <a:pt x="343" y="422"/>
                  </a:lnTo>
                  <a:close/>
                  <a:moveTo>
                    <a:pt x="451" y="1267"/>
                  </a:moveTo>
                  <a:lnTo>
                    <a:pt x="384" y="1267"/>
                  </a:lnTo>
                  <a:lnTo>
                    <a:pt x="384" y="1199"/>
                  </a:lnTo>
                  <a:lnTo>
                    <a:pt x="451" y="1199"/>
                  </a:lnTo>
                  <a:lnTo>
                    <a:pt x="451" y="1267"/>
                  </a:lnTo>
                  <a:close/>
                  <a:moveTo>
                    <a:pt x="451" y="1128"/>
                  </a:moveTo>
                  <a:lnTo>
                    <a:pt x="384" y="1128"/>
                  </a:lnTo>
                  <a:lnTo>
                    <a:pt x="384" y="1058"/>
                  </a:lnTo>
                  <a:lnTo>
                    <a:pt x="451" y="1058"/>
                  </a:lnTo>
                  <a:lnTo>
                    <a:pt x="451" y="1128"/>
                  </a:lnTo>
                  <a:close/>
                  <a:moveTo>
                    <a:pt x="451" y="986"/>
                  </a:moveTo>
                  <a:lnTo>
                    <a:pt x="384" y="986"/>
                  </a:lnTo>
                  <a:lnTo>
                    <a:pt x="384" y="916"/>
                  </a:lnTo>
                  <a:lnTo>
                    <a:pt x="451" y="916"/>
                  </a:lnTo>
                  <a:lnTo>
                    <a:pt x="451" y="986"/>
                  </a:lnTo>
                  <a:close/>
                  <a:moveTo>
                    <a:pt x="451" y="844"/>
                  </a:moveTo>
                  <a:lnTo>
                    <a:pt x="384" y="844"/>
                  </a:lnTo>
                  <a:lnTo>
                    <a:pt x="384" y="777"/>
                  </a:lnTo>
                  <a:lnTo>
                    <a:pt x="451" y="777"/>
                  </a:lnTo>
                  <a:lnTo>
                    <a:pt x="451" y="844"/>
                  </a:lnTo>
                  <a:close/>
                  <a:moveTo>
                    <a:pt x="451" y="564"/>
                  </a:moveTo>
                  <a:lnTo>
                    <a:pt x="384" y="564"/>
                  </a:lnTo>
                  <a:lnTo>
                    <a:pt x="384" y="494"/>
                  </a:lnTo>
                  <a:lnTo>
                    <a:pt x="451" y="494"/>
                  </a:lnTo>
                  <a:lnTo>
                    <a:pt x="451" y="564"/>
                  </a:lnTo>
                  <a:close/>
                </a:path>
              </a:pathLst>
            </a:custGeom>
            <a:solidFill>
              <a:schemeClr val="bg1">
                <a:lumMod val="65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 name="Freeform 202">
              <a:extLst>
                <a:ext uri="{FF2B5EF4-FFF2-40B4-BE49-F238E27FC236}">
                  <a16:creationId xmlns:a16="http://schemas.microsoft.com/office/drawing/2014/main" id="{328B1456-33CA-4B9F-A8CA-31E553160544}"/>
                </a:ext>
              </a:extLst>
            </p:cNvPr>
            <p:cNvSpPr>
              <a:spLocks noEditPoints="1"/>
            </p:cNvSpPr>
            <p:nvPr/>
          </p:nvSpPr>
          <p:spPr bwMode="auto">
            <a:xfrm>
              <a:off x="2649538" y="4914900"/>
              <a:ext cx="806450" cy="1943100"/>
            </a:xfrm>
            <a:custGeom>
              <a:avLst/>
              <a:gdLst>
                <a:gd name="T0" fmla="*/ 432 w 508"/>
                <a:gd name="T1" fmla="*/ 214 h 1224"/>
                <a:gd name="T2" fmla="*/ 432 w 508"/>
                <a:gd name="T3" fmla="*/ 0 h 1224"/>
                <a:gd name="T4" fmla="*/ 77 w 508"/>
                <a:gd name="T5" fmla="*/ 113 h 1224"/>
                <a:gd name="T6" fmla="*/ 77 w 508"/>
                <a:gd name="T7" fmla="*/ 214 h 1224"/>
                <a:gd name="T8" fmla="*/ 0 w 508"/>
                <a:gd name="T9" fmla="*/ 214 h 1224"/>
                <a:gd name="T10" fmla="*/ 0 w 508"/>
                <a:gd name="T11" fmla="*/ 1224 h 1224"/>
                <a:gd name="T12" fmla="*/ 508 w 508"/>
                <a:gd name="T13" fmla="*/ 1224 h 1224"/>
                <a:gd name="T14" fmla="*/ 508 w 508"/>
                <a:gd name="T15" fmla="*/ 214 h 1224"/>
                <a:gd name="T16" fmla="*/ 432 w 508"/>
                <a:gd name="T17" fmla="*/ 214 h 1224"/>
                <a:gd name="T18" fmla="*/ 199 w 508"/>
                <a:gd name="T19" fmla="*/ 862 h 1224"/>
                <a:gd name="T20" fmla="*/ 96 w 508"/>
                <a:gd name="T21" fmla="*/ 862 h 1224"/>
                <a:gd name="T22" fmla="*/ 96 w 508"/>
                <a:gd name="T23" fmla="*/ 759 h 1224"/>
                <a:gd name="T24" fmla="*/ 199 w 508"/>
                <a:gd name="T25" fmla="*/ 759 h 1224"/>
                <a:gd name="T26" fmla="*/ 199 w 508"/>
                <a:gd name="T27" fmla="*/ 862 h 1224"/>
                <a:gd name="T28" fmla="*/ 199 w 508"/>
                <a:gd name="T29" fmla="*/ 653 h 1224"/>
                <a:gd name="T30" fmla="*/ 96 w 508"/>
                <a:gd name="T31" fmla="*/ 653 h 1224"/>
                <a:gd name="T32" fmla="*/ 96 w 508"/>
                <a:gd name="T33" fmla="*/ 550 h 1224"/>
                <a:gd name="T34" fmla="*/ 199 w 508"/>
                <a:gd name="T35" fmla="*/ 550 h 1224"/>
                <a:gd name="T36" fmla="*/ 199 w 508"/>
                <a:gd name="T37" fmla="*/ 653 h 1224"/>
                <a:gd name="T38" fmla="*/ 199 w 508"/>
                <a:gd name="T39" fmla="*/ 444 h 1224"/>
                <a:gd name="T40" fmla="*/ 96 w 508"/>
                <a:gd name="T41" fmla="*/ 444 h 1224"/>
                <a:gd name="T42" fmla="*/ 96 w 508"/>
                <a:gd name="T43" fmla="*/ 341 h 1224"/>
                <a:gd name="T44" fmla="*/ 199 w 508"/>
                <a:gd name="T45" fmla="*/ 341 h 1224"/>
                <a:gd name="T46" fmla="*/ 199 w 508"/>
                <a:gd name="T47" fmla="*/ 444 h 1224"/>
                <a:gd name="T48" fmla="*/ 413 w 508"/>
                <a:gd name="T49" fmla="*/ 862 h 1224"/>
                <a:gd name="T50" fmla="*/ 309 w 508"/>
                <a:gd name="T51" fmla="*/ 862 h 1224"/>
                <a:gd name="T52" fmla="*/ 309 w 508"/>
                <a:gd name="T53" fmla="*/ 759 h 1224"/>
                <a:gd name="T54" fmla="*/ 413 w 508"/>
                <a:gd name="T55" fmla="*/ 759 h 1224"/>
                <a:gd name="T56" fmla="*/ 413 w 508"/>
                <a:gd name="T57" fmla="*/ 862 h 1224"/>
                <a:gd name="T58" fmla="*/ 413 w 508"/>
                <a:gd name="T59" fmla="*/ 653 h 1224"/>
                <a:gd name="T60" fmla="*/ 309 w 508"/>
                <a:gd name="T61" fmla="*/ 653 h 1224"/>
                <a:gd name="T62" fmla="*/ 309 w 508"/>
                <a:gd name="T63" fmla="*/ 550 h 1224"/>
                <a:gd name="T64" fmla="*/ 413 w 508"/>
                <a:gd name="T65" fmla="*/ 550 h 1224"/>
                <a:gd name="T66" fmla="*/ 413 w 508"/>
                <a:gd name="T67" fmla="*/ 653 h 1224"/>
                <a:gd name="T68" fmla="*/ 413 w 508"/>
                <a:gd name="T69" fmla="*/ 444 h 1224"/>
                <a:gd name="T70" fmla="*/ 309 w 508"/>
                <a:gd name="T71" fmla="*/ 444 h 1224"/>
                <a:gd name="T72" fmla="*/ 309 w 508"/>
                <a:gd name="T73" fmla="*/ 341 h 1224"/>
                <a:gd name="T74" fmla="*/ 413 w 508"/>
                <a:gd name="T75" fmla="*/ 341 h 1224"/>
                <a:gd name="T76" fmla="*/ 413 w 508"/>
                <a:gd name="T77" fmla="*/ 444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8" h="1224">
                  <a:moveTo>
                    <a:pt x="432" y="214"/>
                  </a:moveTo>
                  <a:lnTo>
                    <a:pt x="432" y="0"/>
                  </a:lnTo>
                  <a:lnTo>
                    <a:pt x="77" y="113"/>
                  </a:lnTo>
                  <a:lnTo>
                    <a:pt x="77" y="214"/>
                  </a:lnTo>
                  <a:lnTo>
                    <a:pt x="0" y="214"/>
                  </a:lnTo>
                  <a:lnTo>
                    <a:pt x="0" y="1224"/>
                  </a:lnTo>
                  <a:lnTo>
                    <a:pt x="508" y="1224"/>
                  </a:lnTo>
                  <a:lnTo>
                    <a:pt x="508" y="214"/>
                  </a:lnTo>
                  <a:lnTo>
                    <a:pt x="432" y="214"/>
                  </a:lnTo>
                  <a:close/>
                  <a:moveTo>
                    <a:pt x="199" y="862"/>
                  </a:moveTo>
                  <a:lnTo>
                    <a:pt x="96" y="862"/>
                  </a:lnTo>
                  <a:lnTo>
                    <a:pt x="96" y="759"/>
                  </a:lnTo>
                  <a:lnTo>
                    <a:pt x="199" y="759"/>
                  </a:lnTo>
                  <a:lnTo>
                    <a:pt x="199" y="862"/>
                  </a:lnTo>
                  <a:close/>
                  <a:moveTo>
                    <a:pt x="199" y="653"/>
                  </a:moveTo>
                  <a:lnTo>
                    <a:pt x="96" y="653"/>
                  </a:lnTo>
                  <a:lnTo>
                    <a:pt x="96" y="550"/>
                  </a:lnTo>
                  <a:lnTo>
                    <a:pt x="199" y="550"/>
                  </a:lnTo>
                  <a:lnTo>
                    <a:pt x="199" y="653"/>
                  </a:lnTo>
                  <a:close/>
                  <a:moveTo>
                    <a:pt x="199" y="444"/>
                  </a:moveTo>
                  <a:lnTo>
                    <a:pt x="96" y="444"/>
                  </a:lnTo>
                  <a:lnTo>
                    <a:pt x="96" y="341"/>
                  </a:lnTo>
                  <a:lnTo>
                    <a:pt x="199" y="341"/>
                  </a:lnTo>
                  <a:lnTo>
                    <a:pt x="199" y="444"/>
                  </a:lnTo>
                  <a:close/>
                  <a:moveTo>
                    <a:pt x="413" y="862"/>
                  </a:moveTo>
                  <a:lnTo>
                    <a:pt x="309" y="862"/>
                  </a:lnTo>
                  <a:lnTo>
                    <a:pt x="309" y="759"/>
                  </a:lnTo>
                  <a:lnTo>
                    <a:pt x="413" y="759"/>
                  </a:lnTo>
                  <a:lnTo>
                    <a:pt x="413" y="862"/>
                  </a:lnTo>
                  <a:close/>
                  <a:moveTo>
                    <a:pt x="413" y="653"/>
                  </a:moveTo>
                  <a:lnTo>
                    <a:pt x="309" y="653"/>
                  </a:lnTo>
                  <a:lnTo>
                    <a:pt x="309" y="550"/>
                  </a:lnTo>
                  <a:lnTo>
                    <a:pt x="413" y="550"/>
                  </a:lnTo>
                  <a:lnTo>
                    <a:pt x="413" y="653"/>
                  </a:lnTo>
                  <a:close/>
                  <a:moveTo>
                    <a:pt x="413" y="444"/>
                  </a:moveTo>
                  <a:lnTo>
                    <a:pt x="309" y="444"/>
                  </a:lnTo>
                  <a:lnTo>
                    <a:pt x="309" y="341"/>
                  </a:lnTo>
                  <a:lnTo>
                    <a:pt x="413" y="341"/>
                  </a:lnTo>
                  <a:lnTo>
                    <a:pt x="413" y="444"/>
                  </a:lnTo>
                  <a:close/>
                </a:path>
              </a:pathLst>
            </a:custGeom>
            <a:solidFill>
              <a:schemeClr val="bg1">
                <a:lumMod val="65000"/>
              </a:schemeClr>
            </a:soli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9" name="Freeform 203">
              <a:extLst>
                <a:ext uri="{FF2B5EF4-FFF2-40B4-BE49-F238E27FC236}">
                  <a16:creationId xmlns:a16="http://schemas.microsoft.com/office/drawing/2014/main" id="{2B5DCBD3-DBE6-4C22-8D27-B12C4E365D53}"/>
                </a:ext>
              </a:extLst>
            </p:cNvPr>
            <p:cNvSpPr>
              <a:spLocks noEditPoints="1"/>
            </p:cNvSpPr>
            <p:nvPr/>
          </p:nvSpPr>
          <p:spPr bwMode="auto">
            <a:xfrm>
              <a:off x="2120901" y="5086350"/>
              <a:ext cx="487363" cy="1771650"/>
            </a:xfrm>
            <a:custGeom>
              <a:avLst/>
              <a:gdLst>
                <a:gd name="T0" fmla="*/ 0 w 307"/>
                <a:gd name="T1" fmla="*/ 0 h 1116"/>
                <a:gd name="T2" fmla="*/ 0 w 307"/>
                <a:gd name="T3" fmla="*/ 1116 h 1116"/>
                <a:gd name="T4" fmla="*/ 307 w 307"/>
                <a:gd name="T5" fmla="*/ 1116 h 1116"/>
                <a:gd name="T6" fmla="*/ 307 w 307"/>
                <a:gd name="T7" fmla="*/ 207 h 1116"/>
                <a:gd name="T8" fmla="*/ 0 w 307"/>
                <a:gd name="T9" fmla="*/ 0 h 1116"/>
                <a:gd name="T10" fmla="*/ 266 w 307"/>
                <a:gd name="T11" fmla="*/ 893 h 1116"/>
                <a:gd name="T12" fmla="*/ 41 w 307"/>
                <a:gd name="T13" fmla="*/ 893 h 1116"/>
                <a:gd name="T14" fmla="*/ 41 w 307"/>
                <a:gd name="T15" fmla="*/ 869 h 1116"/>
                <a:gd name="T16" fmla="*/ 266 w 307"/>
                <a:gd name="T17" fmla="*/ 869 h 1116"/>
                <a:gd name="T18" fmla="*/ 266 w 307"/>
                <a:gd name="T19" fmla="*/ 893 h 1116"/>
                <a:gd name="T20" fmla="*/ 266 w 307"/>
                <a:gd name="T21" fmla="*/ 828 h 1116"/>
                <a:gd name="T22" fmla="*/ 41 w 307"/>
                <a:gd name="T23" fmla="*/ 828 h 1116"/>
                <a:gd name="T24" fmla="*/ 41 w 307"/>
                <a:gd name="T25" fmla="*/ 804 h 1116"/>
                <a:gd name="T26" fmla="*/ 266 w 307"/>
                <a:gd name="T27" fmla="*/ 804 h 1116"/>
                <a:gd name="T28" fmla="*/ 266 w 307"/>
                <a:gd name="T29" fmla="*/ 828 h 1116"/>
                <a:gd name="T30" fmla="*/ 266 w 307"/>
                <a:gd name="T31" fmla="*/ 761 h 1116"/>
                <a:gd name="T32" fmla="*/ 41 w 307"/>
                <a:gd name="T33" fmla="*/ 761 h 1116"/>
                <a:gd name="T34" fmla="*/ 41 w 307"/>
                <a:gd name="T35" fmla="*/ 737 h 1116"/>
                <a:gd name="T36" fmla="*/ 266 w 307"/>
                <a:gd name="T37" fmla="*/ 737 h 1116"/>
                <a:gd name="T38" fmla="*/ 266 w 307"/>
                <a:gd name="T39" fmla="*/ 761 h 1116"/>
                <a:gd name="T40" fmla="*/ 266 w 307"/>
                <a:gd name="T41" fmla="*/ 694 h 1116"/>
                <a:gd name="T42" fmla="*/ 41 w 307"/>
                <a:gd name="T43" fmla="*/ 694 h 1116"/>
                <a:gd name="T44" fmla="*/ 41 w 307"/>
                <a:gd name="T45" fmla="*/ 670 h 1116"/>
                <a:gd name="T46" fmla="*/ 266 w 307"/>
                <a:gd name="T47" fmla="*/ 670 h 1116"/>
                <a:gd name="T48" fmla="*/ 266 w 307"/>
                <a:gd name="T49" fmla="*/ 694 h 1116"/>
                <a:gd name="T50" fmla="*/ 266 w 307"/>
                <a:gd name="T51" fmla="*/ 629 h 1116"/>
                <a:gd name="T52" fmla="*/ 41 w 307"/>
                <a:gd name="T53" fmla="*/ 629 h 1116"/>
                <a:gd name="T54" fmla="*/ 41 w 307"/>
                <a:gd name="T55" fmla="*/ 605 h 1116"/>
                <a:gd name="T56" fmla="*/ 266 w 307"/>
                <a:gd name="T57" fmla="*/ 605 h 1116"/>
                <a:gd name="T58" fmla="*/ 266 w 307"/>
                <a:gd name="T59" fmla="*/ 629 h 1116"/>
                <a:gd name="T60" fmla="*/ 266 w 307"/>
                <a:gd name="T61" fmla="*/ 562 h 1116"/>
                <a:gd name="T62" fmla="*/ 41 w 307"/>
                <a:gd name="T63" fmla="*/ 562 h 1116"/>
                <a:gd name="T64" fmla="*/ 41 w 307"/>
                <a:gd name="T65" fmla="*/ 538 h 1116"/>
                <a:gd name="T66" fmla="*/ 266 w 307"/>
                <a:gd name="T67" fmla="*/ 538 h 1116"/>
                <a:gd name="T68" fmla="*/ 266 w 307"/>
                <a:gd name="T69" fmla="*/ 562 h 1116"/>
                <a:gd name="T70" fmla="*/ 266 w 307"/>
                <a:gd name="T71" fmla="*/ 495 h 1116"/>
                <a:gd name="T72" fmla="*/ 41 w 307"/>
                <a:gd name="T73" fmla="*/ 495 h 1116"/>
                <a:gd name="T74" fmla="*/ 41 w 307"/>
                <a:gd name="T75" fmla="*/ 471 h 1116"/>
                <a:gd name="T76" fmla="*/ 266 w 307"/>
                <a:gd name="T77" fmla="*/ 471 h 1116"/>
                <a:gd name="T78" fmla="*/ 266 w 307"/>
                <a:gd name="T79" fmla="*/ 495 h 1116"/>
                <a:gd name="T80" fmla="*/ 266 w 307"/>
                <a:gd name="T81" fmla="*/ 430 h 1116"/>
                <a:gd name="T82" fmla="*/ 41 w 307"/>
                <a:gd name="T83" fmla="*/ 430 h 1116"/>
                <a:gd name="T84" fmla="*/ 41 w 307"/>
                <a:gd name="T85" fmla="*/ 406 h 1116"/>
                <a:gd name="T86" fmla="*/ 266 w 307"/>
                <a:gd name="T87" fmla="*/ 406 h 1116"/>
                <a:gd name="T88" fmla="*/ 266 w 307"/>
                <a:gd name="T89" fmla="*/ 430 h 1116"/>
                <a:gd name="T90" fmla="*/ 266 w 307"/>
                <a:gd name="T91" fmla="*/ 363 h 1116"/>
                <a:gd name="T92" fmla="*/ 41 w 307"/>
                <a:gd name="T93" fmla="*/ 363 h 1116"/>
                <a:gd name="T94" fmla="*/ 41 w 307"/>
                <a:gd name="T95" fmla="*/ 339 h 1116"/>
                <a:gd name="T96" fmla="*/ 266 w 307"/>
                <a:gd name="T97" fmla="*/ 339 h 1116"/>
                <a:gd name="T98" fmla="*/ 266 w 307"/>
                <a:gd name="T99" fmla="*/ 363 h 1116"/>
                <a:gd name="T100" fmla="*/ 266 w 307"/>
                <a:gd name="T101" fmla="*/ 298 h 1116"/>
                <a:gd name="T102" fmla="*/ 41 w 307"/>
                <a:gd name="T103" fmla="*/ 298 h 1116"/>
                <a:gd name="T104" fmla="*/ 41 w 307"/>
                <a:gd name="T105" fmla="*/ 274 h 1116"/>
                <a:gd name="T106" fmla="*/ 266 w 307"/>
                <a:gd name="T107" fmla="*/ 274 h 1116"/>
                <a:gd name="T108" fmla="*/ 266 w 307"/>
                <a:gd name="T109" fmla="*/ 298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1116">
                  <a:moveTo>
                    <a:pt x="0" y="0"/>
                  </a:moveTo>
                  <a:lnTo>
                    <a:pt x="0" y="1116"/>
                  </a:lnTo>
                  <a:lnTo>
                    <a:pt x="307" y="1116"/>
                  </a:lnTo>
                  <a:lnTo>
                    <a:pt x="307" y="207"/>
                  </a:lnTo>
                  <a:lnTo>
                    <a:pt x="0" y="0"/>
                  </a:lnTo>
                  <a:close/>
                  <a:moveTo>
                    <a:pt x="266" y="893"/>
                  </a:moveTo>
                  <a:lnTo>
                    <a:pt x="41" y="893"/>
                  </a:lnTo>
                  <a:lnTo>
                    <a:pt x="41" y="869"/>
                  </a:lnTo>
                  <a:lnTo>
                    <a:pt x="266" y="869"/>
                  </a:lnTo>
                  <a:lnTo>
                    <a:pt x="266" y="893"/>
                  </a:lnTo>
                  <a:close/>
                  <a:moveTo>
                    <a:pt x="266" y="828"/>
                  </a:moveTo>
                  <a:lnTo>
                    <a:pt x="41" y="828"/>
                  </a:lnTo>
                  <a:lnTo>
                    <a:pt x="41" y="804"/>
                  </a:lnTo>
                  <a:lnTo>
                    <a:pt x="266" y="804"/>
                  </a:lnTo>
                  <a:lnTo>
                    <a:pt x="266" y="828"/>
                  </a:lnTo>
                  <a:close/>
                  <a:moveTo>
                    <a:pt x="266" y="761"/>
                  </a:moveTo>
                  <a:lnTo>
                    <a:pt x="41" y="761"/>
                  </a:lnTo>
                  <a:lnTo>
                    <a:pt x="41" y="737"/>
                  </a:lnTo>
                  <a:lnTo>
                    <a:pt x="266" y="737"/>
                  </a:lnTo>
                  <a:lnTo>
                    <a:pt x="266" y="761"/>
                  </a:lnTo>
                  <a:close/>
                  <a:moveTo>
                    <a:pt x="266" y="694"/>
                  </a:moveTo>
                  <a:lnTo>
                    <a:pt x="41" y="694"/>
                  </a:lnTo>
                  <a:lnTo>
                    <a:pt x="41" y="670"/>
                  </a:lnTo>
                  <a:lnTo>
                    <a:pt x="266" y="670"/>
                  </a:lnTo>
                  <a:lnTo>
                    <a:pt x="266" y="694"/>
                  </a:lnTo>
                  <a:close/>
                  <a:moveTo>
                    <a:pt x="266" y="629"/>
                  </a:moveTo>
                  <a:lnTo>
                    <a:pt x="41" y="629"/>
                  </a:lnTo>
                  <a:lnTo>
                    <a:pt x="41" y="605"/>
                  </a:lnTo>
                  <a:lnTo>
                    <a:pt x="266" y="605"/>
                  </a:lnTo>
                  <a:lnTo>
                    <a:pt x="266" y="629"/>
                  </a:lnTo>
                  <a:close/>
                  <a:moveTo>
                    <a:pt x="266" y="562"/>
                  </a:moveTo>
                  <a:lnTo>
                    <a:pt x="41" y="562"/>
                  </a:lnTo>
                  <a:lnTo>
                    <a:pt x="41" y="538"/>
                  </a:lnTo>
                  <a:lnTo>
                    <a:pt x="266" y="538"/>
                  </a:lnTo>
                  <a:lnTo>
                    <a:pt x="266" y="562"/>
                  </a:lnTo>
                  <a:close/>
                  <a:moveTo>
                    <a:pt x="266" y="495"/>
                  </a:moveTo>
                  <a:lnTo>
                    <a:pt x="41" y="495"/>
                  </a:lnTo>
                  <a:lnTo>
                    <a:pt x="41" y="471"/>
                  </a:lnTo>
                  <a:lnTo>
                    <a:pt x="266" y="471"/>
                  </a:lnTo>
                  <a:lnTo>
                    <a:pt x="266" y="495"/>
                  </a:lnTo>
                  <a:close/>
                  <a:moveTo>
                    <a:pt x="266" y="430"/>
                  </a:moveTo>
                  <a:lnTo>
                    <a:pt x="41" y="430"/>
                  </a:lnTo>
                  <a:lnTo>
                    <a:pt x="41" y="406"/>
                  </a:lnTo>
                  <a:lnTo>
                    <a:pt x="266" y="406"/>
                  </a:lnTo>
                  <a:lnTo>
                    <a:pt x="266" y="430"/>
                  </a:lnTo>
                  <a:close/>
                  <a:moveTo>
                    <a:pt x="266" y="363"/>
                  </a:moveTo>
                  <a:lnTo>
                    <a:pt x="41" y="363"/>
                  </a:lnTo>
                  <a:lnTo>
                    <a:pt x="41" y="339"/>
                  </a:lnTo>
                  <a:lnTo>
                    <a:pt x="266" y="339"/>
                  </a:lnTo>
                  <a:lnTo>
                    <a:pt x="266" y="363"/>
                  </a:lnTo>
                  <a:close/>
                  <a:moveTo>
                    <a:pt x="266" y="298"/>
                  </a:moveTo>
                  <a:lnTo>
                    <a:pt x="41" y="298"/>
                  </a:lnTo>
                  <a:lnTo>
                    <a:pt x="41" y="274"/>
                  </a:lnTo>
                  <a:lnTo>
                    <a:pt x="266" y="274"/>
                  </a:lnTo>
                  <a:lnTo>
                    <a:pt x="266" y="298"/>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0" name="Freeform 204">
              <a:extLst>
                <a:ext uri="{FF2B5EF4-FFF2-40B4-BE49-F238E27FC236}">
                  <a16:creationId xmlns:a16="http://schemas.microsoft.com/office/drawing/2014/main" id="{D4D5CB3D-EF16-4679-878B-CDC3BB48237B}"/>
                </a:ext>
              </a:extLst>
            </p:cNvPr>
            <p:cNvSpPr>
              <a:spLocks noEditPoints="1"/>
            </p:cNvSpPr>
            <p:nvPr/>
          </p:nvSpPr>
          <p:spPr bwMode="auto">
            <a:xfrm>
              <a:off x="2679701" y="5383213"/>
              <a:ext cx="487363" cy="1474787"/>
            </a:xfrm>
            <a:custGeom>
              <a:avLst/>
              <a:gdLst>
                <a:gd name="T0" fmla="*/ 276 w 307"/>
                <a:gd name="T1" fmla="*/ 183 h 929"/>
                <a:gd name="T2" fmla="*/ 276 w 307"/>
                <a:gd name="T3" fmla="*/ 0 h 929"/>
                <a:gd name="T4" fmla="*/ 214 w 307"/>
                <a:gd name="T5" fmla="*/ 0 h 929"/>
                <a:gd name="T6" fmla="*/ 214 w 307"/>
                <a:gd name="T7" fmla="*/ 183 h 929"/>
                <a:gd name="T8" fmla="*/ 168 w 307"/>
                <a:gd name="T9" fmla="*/ 183 h 929"/>
                <a:gd name="T10" fmla="*/ 168 w 307"/>
                <a:gd name="T11" fmla="*/ 111 h 929"/>
                <a:gd name="T12" fmla="*/ 106 w 307"/>
                <a:gd name="T13" fmla="*/ 111 h 929"/>
                <a:gd name="T14" fmla="*/ 106 w 307"/>
                <a:gd name="T15" fmla="*/ 183 h 929"/>
                <a:gd name="T16" fmla="*/ 0 w 307"/>
                <a:gd name="T17" fmla="*/ 183 h 929"/>
                <a:gd name="T18" fmla="*/ 0 w 307"/>
                <a:gd name="T19" fmla="*/ 929 h 929"/>
                <a:gd name="T20" fmla="*/ 307 w 307"/>
                <a:gd name="T21" fmla="*/ 929 h 929"/>
                <a:gd name="T22" fmla="*/ 307 w 307"/>
                <a:gd name="T23" fmla="*/ 183 h 929"/>
                <a:gd name="T24" fmla="*/ 276 w 307"/>
                <a:gd name="T25" fmla="*/ 183 h 929"/>
                <a:gd name="T26" fmla="*/ 113 w 307"/>
                <a:gd name="T27" fmla="*/ 768 h 929"/>
                <a:gd name="T28" fmla="*/ 53 w 307"/>
                <a:gd name="T29" fmla="*/ 768 h 929"/>
                <a:gd name="T30" fmla="*/ 53 w 307"/>
                <a:gd name="T31" fmla="*/ 708 h 929"/>
                <a:gd name="T32" fmla="*/ 113 w 307"/>
                <a:gd name="T33" fmla="*/ 708 h 929"/>
                <a:gd name="T34" fmla="*/ 113 w 307"/>
                <a:gd name="T35" fmla="*/ 768 h 929"/>
                <a:gd name="T36" fmla="*/ 113 w 307"/>
                <a:gd name="T37" fmla="*/ 658 h 929"/>
                <a:gd name="T38" fmla="*/ 53 w 307"/>
                <a:gd name="T39" fmla="*/ 658 h 929"/>
                <a:gd name="T40" fmla="*/ 53 w 307"/>
                <a:gd name="T41" fmla="*/ 598 h 929"/>
                <a:gd name="T42" fmla="*/ 113 w 307"/>
                <a:gd name="T43" fmla="*/ 598 h 929"/>
                <a:gd name="T44" fmla="*/ 113 w 307"/>
                <a:gd name="T45" fmla="*/ 658 h 929"/>
                <a:gd name="T46" fmla="*/ 113 w 307"/>
                <a:gd name="T47" fmla="*/ 547 h 929"/>
                <a:gd name="T48" fmla="*/ 53 w 307"/>
                <a:gd name="T49" fmla="*/ 547 h 929"/>
                <a:gd name="T50" fmla="*/ 53 w 307"/>
                <a:gd name="T51" fmla="*/ 488 h 929"/>
                <a:gd name="T52" fmla="*/ 113 w 307"/>
                <a:gd name="T53" fmla="*/ 488 h 929"/>
                <a:gd name="T54" fmla="*/ 113 w 307"/>
                <a:gd name="T55" fmla="*/ 547 h 929"/>
                <a:gd name="T56" fmla="*/ 113 w 307"/>
                <a:gd name="T57" fmla="*/ 437 h 929"/>
                <a:gd name="T58" fmla="*/ 53 w 307"/>
                <a:gd name="T59" fmla="*/ 437 h 929"/>
                <a:gd name="T60" fmla="*/ 53 w 307"/>
                <a:gd name="T61" fmla="*/ 377 h 929"/>
                <a:gd name="T62" fmla="*/ 113 w 307"/>
                <a:gd name="T63" fmla="*/ 377 h 929"/>
                <a:gd name="T64" fmla="*/ 113 w 307"/>
                <a:gd name="T65" fmla="*/ 437 h 929"/>
                <a:gd name="T66" fmla="*/ 113 w 307"/>
                <a:gd name="T67" fmla="*/ 327 h 929"/>
                <a:gd name="T68" fmla="*/ 53 w 307"/>
                <a:gd name="T69" fmla="*/ 327 h 929"/>
                <a:gd name="T70" fmla="*/ 53 w 307"/>
                <a:gd name="T71" fmla="*/ 267 h 929"/>
                <a:gd name="T72" fmla="*/ 113 w 307"/>
                <a:gd name="T73" fmla="*/ 267 h 929"/>
                <a:gd name="T74" fmla="*/ 113 w 307"/>
                <a:gd name="T75" fmla="*/ 327 h 929"/>
                <a:gd name="T76" fmla="*/ 254 w 307"/>
                <a:gd name="T77" fmla="*/ 768 h 929"/>
                <a:gd name="T78" fmla="*/ 195 w 307"/>
                <a:gd name="T79" fmla="*/ 768 h 929"/>
                <a:gd name="T80" fmla="*/ 195 w 307"/>
                <a:gd name="T81" fmla="*/ 708 h 929"/>
                <a:gd name="T82" fmla="*/ 254 w 307"/>
                <a:gd name="T83" fmla="*/ 708 h 929"/>
                <a:gd name="T84" fmla="*/ 254 w 307"/>
                <a:gd name="T85" fmla="*/ 768 h 929"/>
                <a:gd name="T86" fmla="*/ 254 w 307"/>
                <a:gd name="T87" fmla="*/ 658 h 929"/>
                <a:gd name="T88" fmla="*/ 195 w 307"/>
                <a:gd name="T89" fmla="*/ 658 h 929"/>
                <a:gd name="T90" fmla="*/ 195 w 307"/>
                <a:gd name="T91" fmla="*/ 598 h 929"/>
                <a:gd name="T92" fmla="*/ 254 w 307"/>
                <a:gd name="T93" fmla="*/ 598 h 929"/>
                <a:gd name="T94" fmla="*/ 254 w 307"/>
                <a:gd name="T95" fmla="*/ 658 h 929"/>
                <a:gd name="T96" fmla="*/ 254 w 307"/>
                <a:gd name="T97" fmla="*/ 547 h 929"/>
                <a:gd name="T98" fmla="*/ 195 w 307"/>
                <a:gd name="T99" fmla="*/ 547 h 929"/>
                <a:gd name="T100" fmla="*/ 195 w 307"/>
                <a:gd name="T101" fmla="*/ 488 h 929"/>
                <a:gd name="T102" fmla="*/ 254 w 307"/>
                <a:gd name="T103" fmla="*/ 488 h 929"/>
                <a:gd name="T104" fmla="*/ 254 w 307"/>
                <a:gd name="T105" fmla="*/ 547 h 929"/>
                <a:gd name="T106" fmla="*/ 254 w 307"/>
                <a:gd name="T107" fmla="*/ 437 h 929"/>
                <a:gd name="T108" fmla="*/ 195 w 307"/>
                <a:gd name="T109" fmla="*/ 437 h 929"/>
                <a:gd name="T110" fmla="*/ 195 w 307"/>
                <a:gd name="T111" fmla="*/ 377 h 929"/>
                <a:gd name="T112" fmla="*/ 254 w 307"/>
                <a:gd name="T113" fmla="*/ 377 h 929"/>
                <a:gd name="T114" fmla="*/ 254 w 307"/>
                <a:gd name="T115" fmla="*/ 437 h 929"/>
                <a:gd name="T116" fmla="*/ 254 w 307"/>
                <a:gd name="T117" fmla="*/ 327 h 929"/>
                <a:gd name="T118" fmla="*/ 195 w 307"/>
                <a:gd name="T119" fmla="*/ 327 h 929"/>
                <a:gd name="T120" fmla="*/ 195 w 307"/>
                <a:gd name="T121" fmla="*/ 267 h 929"/>
                <a:gd name="T122" fmla="*/ 254 w 307"/>
                <a:gd name="T123" fmla="*/ 267 h 929"/>
                <a:gd name="T124" fmla="*/ 254 w 307"/>
                <a:gd name="T125" fmla="*/ 327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 h="929">
                  <a:moveTo>
                    <a:pt x="276" y="183"/>
                  </a:moveTo>
                  <a:lnTo>
                    <a:pt x="276" y="0"/>
                  </a:lnTo>
                  <a:lnTo>
                    <a:pt x="214" y="0"/>
                  </a:lnTo>
                  <a:lnTo>
                    <a:pt x="214" y="183"/>
                  </a:lnTo>
                  <a:lnTo>
                    <a:pt x="168" y="183"/>
                  </a:lnTo>
                  <a:lnTo>
                    <a:pt x="168" y="111"/>
                  </a:lnTo>
                  <a:lnTo>
                    <a:pt x="106" y="111"/>
                  </a:lnTo>
                  <a:lnTo>
                    <a:pt x="106" y="183"/>
                  </a:lnTo>
                  <a:lnTo>
                    <a:pt x="0" y="183"/>
                  </a:lnTo>
                  <a:lnTo>
                    <a:pt x="0" y="929"/>
                  </a:lnTo>
                  <a:lnTo>
                    <a:pt x="307" y="929"/>
                  </a:lnTo>
                  <a:lnTo>
                    <a:pt x="307" y="183"/>
                  </a:lnTo>
                  <a:lnTo>
                    <a:pt x="276" y="183"/>
                  </a:lnTo>
                  <a:close/>
                  <a:moveTo>
                    <a:pt x="113" y="768"/>
                  </a:moveTo>
                  <a:lnTo>
                    <a:pt x="53" y="768"/>
                  </a:lnTo>
                  <a:lnTo>
                    <a:pt x="53" y="708"/>
                  </a:lnTo>
                  <a:lnTo>
                    <a:pt x="113" y="708"/>
                  </a:lnTo>
                  <a:lnTo>
                    <a:pt x="113" y="768"/>
                  </a:lnTo>
                  <a:close/>
                  <a:moveTo>
                    <a:pt x="113" y="658"/>
                  </a:moveTo>
                  <a:lnTo>
                    <a:pt x="53" y="658"/>
                  </a:lnTo>
                  <a:lnTo>
                    <a:pt x="53" y="598"/>
                  </a:lnTo>
                  <a:lnTo>
                    <a:pt x="113" y="598"/>
                  </a:lnTo>
                  <a:lnTo>
                    <a:pt x="113" y="658"/>
                  </a:lnTo>
                  <a:close/>
                  <a:moveTo>
                    <a:pt x="113" y="547"/>
                  </a:moveTo>
                  <a:lnTo>
                    <a:pt x="53" y="547"/>
                  </a:lnTo>
                  <a:lnTo>
                    <a:pt x="53" y="488"/>
                  </a:lnTo>
                  <a:lnTo>
                    <a:pt x="113" y="488"/>
                  </a:lnTo>
                  <a:lnTo>
                    <a:pt x="113" y="547"/>
                  </a:lnTo>
                  <a:close/>
                  <a:moveTo>
                    <a:pt x="113" y="437"/>
                  </a:moveTo>
                  <a:lnTo>
                    <a:pt x="53" y="437"/>
                  </a:lnTo>
                  <a:lnTo>
                    <a:pt x="53" y="377"/>
                  </a:lnTo>
                  <a:lnTo>
                    <a:pt x="113" y="377"/>
                  </a:lnTo>
                  <a:lnTo>
                    <a:pt x="113" y="437"/>
                  </a:lnTo>
                  <a:close/>
                  <a:moveTo>
                    <a:pt x="113" y="327"/>
                  </a:moveTo>
                  <a:lnTo>
                    <a:pt x="53" y="327"/>
                  </a:lnTo>
                  <a:lnTo>
                    <a:pt x="53" y="267"/>
                  </a:lnTo>
                  <a:lnTo>
                    <a:pt x="113" y="267"/>
                  </a:lnTo>
                  <a:lnTo>
                    <a:pt x="113" y="327"/>
                  </a:lnTo>
                  <a:close/>
                  <a:moveTo>
                    <a:pt x="254" y="768"/>
                  </a:moveTo>
                  <a:lnTo>
                    <a:pt x="195" y="768"/>
                  </a:lnTo>
                  <a:lnTo>
                    <a:pt x="195" y="708"/>
                  </a:lnTo>
                  <a:lnTo>
                    <a:pt x="254" y="708"/>
                  </a:lnTo>
                  <a:lnTo>
                    <a:pt x="254" y="768"/>
                  </a:lnTo>
                  <a:close/>
                  <a:moveTo>
                    <a:pt x="254" y="658"/>
                  </a:moveTo>
                  <a:lnTo>
                    <a:pt x="195" y="658"/>
                  </a:lnTo>
                  <a:lnTo>
                    <a:pt x="195" y="598"/>
                  </a:lnTo>
                  <a:lnTo>
                    <a:pt x="254" y="598"/>
                  </a:lnTo>
                  <a:lnTo>
                    <a:pt x="254" y="658"/>
                  </a:lnTo>
                  <a:close/>
                  <a:moveTo>
                    <a:pt x="254" y="547"/>
                  </a:moveTo>
                  <a:lnTo>
                    <a:pt x="195" y="547"/>
                  </a:lnTo>
                  <a:lnTo>
                    <a:pt x="195" y="488"/>
                  </a:lnTo>
                  <a:lnTo>
                    <a:pt x="254" y="488"/>
                  </a:lnTo>
                  <a:lnTo>
                    <a:pt x="254" y="547"/>
                  </a:lnTo>
                  <a:close/>
                  <a:moveTo>
                    <a:pt x="254" y="437"/>
                  </a:moveTo>
                  <a:lnTo>
                    <a:pt x="195" y="437"/>
                  </a:lnTo>
                  <a:lnTo>
                    <a:pt x="195" y="377"/>
                  </a:lnTo>
                  <a:lnTo>
                    <a:pt x="254" y="377"/>
                  </a:lnTo>
                  <a:lnTo>
                    <a:pt x="254" y="437"/>
                  </a:lnTo>
                  <a:close/>
                  <a:moveTo>
                    <a:pt x="254" y="327"/>
                  </a:moveTo>
                  <a:lnTo>
                    <a:pt x="195" y="327"/>
                  </a:lnTo>
                  <a:lnTo>
                    <a:pt x="195" y="267"/>
                  </a:lnTo>
                  <a:lnTo>
                    <a:pt x="254" y="267"/>
                  </a:lnTo>
                  <a:lnTo>
                    <a:pt x="254" y="327"/>
                  </a:lnTo>
                  <a:close/>
                </a:path>
              </a:pathLst>
            </a:custGeom>
            <a:solidFill>
              <a:srgbClr val="656D78">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1" name="Freeform 206">
              <a:extLst>
                <a:ext uri="{FF2B5EF4-FFF2-40B4-BE49-F238E27FC236}">
                  <a16:creationId xmlns:a16="http://schemas.microsoft.com/office/drawing/2014/main" id="{B9CDD700-2BE9-481C-8C19-6B26C6606EAF}"/>
                </a:ext>
              </a:extLst>
            </p:cNvPr>
            <p:cNvSpPr>
              <a:spLocks noEditPoints="1"/>
            </p:cNvSpPr>
            <p:nvPr/>
          </p:nvSpPr>
          <p:spPr bwMode="auto">
            <a:xfrm>
              <a:off x="1565276" y="5510213"/>
              <a:ext cx="482600" cy="1347787"/>
            </a:xfrm>
            <a:custGeom>
              <a:avLst/>
              <a:gdLst>
                <a:gd name="T0" fmla="*/ 268 w 304"/>
                <a:gd name="T1" fmla="*/ 220 h 849"/>
                <a:gd name="T2" fmla="*/ 268 w 304"/>
                <a:gd name="T3" fmla="*/ 160 h 849"/>
                <a:gd name="T4" fmla="*/ 223 w 304"/>
                <a:gd name="T5" fmla="*/ 160 h 849"/>
                <a:gd name="T6" fmla="*/ 223 w 304"/>
                <a:gd name="T7" fmla="*/ 0 h 849"/>
                <a:gd name="T8" fmla="*/ 81 w 304"/>
                <a:gd name="T9" fmla="*/ 0 h 849"/>
                <a:gd name="T10" fmla="*/ 81 w 304"/>
                <a:gd name="T11" fmla="*/ 160 h 849"/>
                <a:gd name="T12" fmla="*/ 36 w 304"/>
                <a:gd name="T13" fmla="*/ 160 h 849"/>
                <a:gd name="T14" fmla="*/ 36 w 304"/>
                <a:gd name="T15" fmla="*/ 220 h 849"/>
                <a:gd name="T16" fmla="*/ 0 w 304"/>
                <a:gd name="T17" fmla="*/ 220 h 849"/>
                <a:gd name="T18" fmla="*/ 0 w 304"/>
                <a:gd name="T19" fmla="*/ 849 h 849"/>
                <a:gd name="T20" fmla="*/ 304 w 304"/>
                <a:gd name="T21" fmla="*/ 849 h 849"/>
                <a:gd name="T22" fmla="*/ 304 w 304"/>
                <a:gd name="T23" fmla="*/ 220 h 849"/>
                <a:gd name="T24" fmla="*/ 268 w 304"/>
                <a:gd name="T25" fmla="*/ 220 h 849"/>
                <a:gd name="T26" fmla="*/ 96 w 304"/>
                <a:gd name="T27" fmla="*/ 657 h 849"/>
                <a:gd name="T28" fmla="*/ 41 w 304"/>
                <a:gd name="T29" fmla="*/ 657 h 849"/>
                <a:gd name="T30" fmla="*/ 41 w 304"/>
                <a:gd name="T31" fmla="*/ 592 h 849"/>
                <a:gd name="T32" fmla="*/ 96 w 304"/>
                <a:gd name="T33" fmla="*/ 592 h 849"/>
                <a:gd name="T34" fmla="*/ 96 w 304"/>
                <a:gd name="T35" fmla="*/ 657 h 849"/>
                <a:gd name="T36" fmla="*/ 96 w 304"/>
                <a:gd name="T37" fmla="*/ 455 h 849"/>
                <a:gd name="T38" fmla="*/ 41 w 304"/>
                <a:gd name="T39" fmla="*/ 455 h 849"/>
                <a:gd name="T40" fmla="*/ 41 w 304"/>
                <a:gd name="T41" fmla="*/ 391 h 849"/>
                <a:gd name="T42" fmla="*/ 96 w 304"/>
                <a:gd name="T43" fmla="*/ 391 h 849"/>
                <a:gd name="T44" fmla="*/ 96 w 304"/>
                <a:gd name="T45" fmla="*/ 455 h 849"/>
                <a:gd name="T46" fmla="*/ 96 w 304"/>
                <a:gd name="T47" fmla="*/ 355 h 849"/>
                <a:gd name="T48" fmla="*/ 41 w 304"/>
                <a:gd name="T49" fmla="*/ 355 h 849"/>
                <a:gd name="T50" fmla="*/ 41 w 304"/>
                <a:gd name="T51" fmla="*/ 292 h 849"/>
                <a:gd name="T52" fmla="*/ 96 w 304"/>
                <a:gd name="T53" fmla="*/ 292 h 849"/>
                <a:gd name="T54" fmla="*/ 96 w 304"/>
                <a:gd name="T55" fmla="*/ 355 h 849"/>
                <a:gd name="T56" fmla="*/ 180 w 304"/>
                <a:gd name="T57" fmla="*/ 556 h 849"/>
                <a:gd name="T58" fmla="*/ 125 w 304"/>
                <a:gd name="T59" fmla="*/ 556 h 849"/>
                <a:gd name="T60" fmla="*/ 125 w 304"/>
                <a:gd name="T61" fmla="*/ 491 h 849"/>
                <a:gd name="T62" fmla="*/ 180 w 304"/>
                <a:gd name="T63" fmla="*/ 491 h 849"/>
                <a:gd name="T64" fmla="*/ 180 w 304"/>
                <a:gd name="T65" fmla="*/ 556 h 849"/>
                <a:gd name="T66" fmla="*/ 180 w 304"/>
                <a:gd name="T67" fmla="*/ 455 h 849"/>
                <a:gd name="T68" fmla="*/ 125 w 304"/>
                <a:gd name="T69" fmla="*/ 455 h 849"/>
                <a:gd name="T70" fmla="*/ 125 w 304"/>
                <a:gd name="T71" fmla="*/ 391 h 849"/>
                <a:gd name="T72" fmla="*/ 180 w 304"/>
                <a:gd name="T73" fmla="*/ 391 h 849"/>
                <a:gd name="T74" fmla="*/ 180 w 304"/>
                <a:gd name="T75" fmla="*/ 455 h 849"/>
                <a:gd name="T76" fmla="*/ 180 w 304"/>
                <a:gd name="T77" fmla="*/ 355 h 849"/>
                <a:gd name="T78" fmla="*/ 125 w 304"/>
                <a:gd name="T79" fmla="*/ 355 h 849"/>
                <a:gd name="T80" fmla="*/ 125 w 304"/>
                <a:gd name="T81" fmla="*/ 292 h 849"/>
                <a:gd name="T82" fmla="*/ 180 w 304"/>
                <a:gd name="T83" fmla="*/ 292 h 849"/>
                <a:gd name="T84" fmla="*/ 180 w 304"/>
                <a:gd name="T85" fmla="*/ 355 h 849"/>
                <a:gd name="T86" fmla="*/ 264 w 304"/>
                <a:gd name="T87" fmla="*/ 657 h 849"/>
                <a:gd name="T88" fmla="*/ 208 w 304"/>
                <a:gd name="T89" fmla="*/ 657 h 849"/>
                <a:gd name="T90" fmla="*/ 208 w 304"/>
                <a:gd name="T91" fmla="*/ 592 h 849"/>
                <a:gd name="T92" fmla="*/ 264 w 304"/>
                <a:gd name="T93" fmla="*/ 592 h 849"/>
                <a:gd name="T94" fmla="*/ 264 w 304"/>
                <a:gd name="T95" fmla="*/ 657 h 849"/>
                <a:gd name="T96" fmla="*/ 264 w 304"/>
                <a:gd name="T97" fmla="*/ 556 h 849"/>
                <a:gd name="T98" fmla="*/ 208 w 304"/>
                <a:gd name="T99" fmla="*/ 556 h 849"/>
                <a:gd name="T100" fmla="*/ 208 w 304"/>
                <a:gd name="T101" fmla="*/ 491 h 849"/>
                <a:gd name="T102" fmla="*/ 264 w 304"/>
                <a:gd name="T103" fmla="*/ 491 h 849"/>
                <a:gd name="T104" fmla="*/ 264 w 304"/>
                <a:gd name="T105" fmla="*/ 556 h 849"/>
                <a:gd name="T106" fmla="*/ 264 w 304"/>
                <a:gd name="T107" fmla="*/ 455 h 849"/>
                <a:gd name="T108" fmla="*/ 208 w 304"/>
                <a:gd name="T109" fmla="*/ 455 h 849"/>
                <a:gd name="T110" fmla="*/ 208 w 304"/>
                <a:gd name="T111" fmla="*/ 391 h 849"/>
                <a:gd name="T112" fmla="*/ 264 w 304"/>
                <a:gd name="T113" fmla="*/ 391 h 849"/>
                <a:gd name="T114" fmla="*/ 264 w 304"/>
                <a:gd name="T115" fmla="*/ 45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 h="849">
                  <a:moveTo>
                    <a:pt x="268" y="220"/>
                  </a:moveTo>
                  <a:lnTo>
                    <a:pt x="268" y="160"/>
                  </a:lnTo>
                  <a:lnTo>
                    <a:pt x="223" y="160"/>
                  </a:lnTo>
                  <a:lnTo>
                    <a:pt x="223" y="0"/>
                  </a:lnTo>
                  <a:lnTo>
                    <a:pt x="81" y="0"/>
                  </a:lnTo>
                  <a:lnTo>
                    <a:pt x="81" y="160"/>
                  </a:lnTo>
                  <a:lnTo>
                    <a:pt x="36" y="160"/>
                  </a:lnTo>
                  <a:lnTo>
                    <a:pt x="36" y="220"/>
                  </a:lnTo>
                  <a:lnTo>
                    <a:pt x="0" y="220"/>
                  </a:lnTo>
                  <a:lnTo>
                    <a:pt x="0" y="849"/>
                  </a:lnTo>
                  <a:lnTo>
                    <a:pt x="304" y="849"/>
                  </a:lnTo>
                  <a:lnTo>
                    <a:pt x="304" y="220"/>
                  </a:lnTo>
                  <a:lnTo>
                    <a:pt x="268" y="220"/>
                  </a:lnTo>
                  <a:close/>
                  <a:moveTo>
                    <a:pt x="96" y="657"/>
                  </a:moveTo>
                  <a:lnTo>
                    <a:pt x="41" y="657"/>
                  </a:lnTo>
                  <a:lnTo>
                    <a:pt x="41" y="592"/>
                  </a:lnTo>
                  <a:lnTo>
                    <a:pt x="96" y="592"/>
                  </a:lnTo>
                  <a:lnTo>
                    <a:pt x="96" y="657"/>
                  </a:lnTo>
                  <a:close/>
                  <a:moveTo>
                    <a:pt x="96" y="455"/>
                  </a:moveTo>
                  <a:lnTo>
                    <a:pt x="41" y="455"/>
                  </a:lnTo>
                  <a:lnTo>
                    <a:pt x="41" y="391"/>
                  </a:lnTo>
                  <a:lnTo>
                    <a:pt x="96" y="391"/>
                  </a:lnTo>
                  <a:lnTo>
                    <a:pt x="96" y="455"/>
                  </a:lnTo>
                  <a:close/>
                  <a:moveTo>
                    <a:pt x="96" y="355"/>
                  </a:moveTo>
                  <a:lnTo>
                    <a:pt x="41" y="355"/>
                  </a:lnTo>
                  <a:lnTo>
                    <a:pt x="41" y="292"/>
                  </a:lnTo>
                  <a:lnTo>
                    <a:pt x="96" y="292"/>
                  </a:lnTo>
                  <a:lnTo>
                    <a:pt x="96" y="355"/>
                  </a:lnTo>
                  <a:close/>
                  <a:moveTo>
                    <a:pt x="180" y="556"/>
                  </a:moveTo>
                  <a:lnTo>
                    <a:pt x="125" y="556"/>
                  </a:lnTo>
                  <a:lnTo>
                    <a:pt x="125" y="491"/>
                  </a:lnTo>
                  <a:lnTo>
                    <a:pt x="180" y="491"/>
                  </a:lnTo>
                  <a:lnTo>
                    <a:pt x="180" y="556"/>
                  </a:lnTo>
                  <a:close/>
                  <a:moveTo>
                    <a:pt x="180" y="455"/>
                  </a:moveTo>
                  <a:lnTo>
                    <a:pt x="125" y="455"/>
                  </a:lnTo>
                  <a:lnTo>
                    <a:pt x="125" y="391"/>
                  </a:lnTo>
                  <a:lnTo>
                    <a:pt x="180" y="391"/>
                  </a:lnTo>
                  <a:lnTo>
                    <a:pt x="180" y="455"/>
                  </a:lnTo>
                  <a:close/>
                  <a:moveTo>
                    <a:pt x="180" y="355"/>
                  </a:moveTo>
                  <a:lnTo>
                    <a:pt x="125" y="355"/>
                  </a:lnTo>
                  <a:lnTo>
                    <a:pt x="125" y="292"/>
                  </a:lnTo>
                  <a:lnTo>
                    <a:pt x="180" y="292"/>
                  </a:lnTo>
                  <a:lnTo>
                    <a:pt x="180" y="355"/>
                  </a:lnTo>
                  <a:close/>
                  <a:moveTo>
                    <a:pt x="264" y="657"/>
                  </a:moveTo>
                  <a:lnTo>
                    <a:pt x="208" y="657"/>
                  </a:lnTo>
                  <a:lnTo>
                    <a:pt x="208" y="592"/>
                  </a:lnTo>
                  <a:lnTo>
                    <a:pt x="264" y="592"/>
                  </a:lnTo>
                  <a:lnTo>
                    <a:pt x="264" y="657"/>
                  </a:lnTo>
                  <a:close/>
                  <a:moveTo>
                    <a:pt x="264" y="556"/>
                  </a:moveTo>
                  <a:lnTo>
                    <a:pt x="208" y="556"/>
                  </a:lnTo>
                  <a:lnTo>
                    <a:pt x="208" y="491"/>
                  </a:lnTo>
                  <a:lnTo>
                    <a:pt x="264" y="491"/>
                  </a:lnTo>
                  <a:lnTo>
                    <a:pt x="264" y="556"/>
                  </a:lnTo>
                  <a:close/>
                  <a:moveTo>
                    <a:pt x="264" y="455"/>
                  </a:moveTo>
                  <a:lnTo>
                    <a:pt x="208" y="455"/>
                  </a:lnTo>
                  <a:lnTo>
                    <a:pt x="208" y="391"/>
                  </a:lnTo>
                  <a:lnTo>
                    <a:pt x="264" y="391"/>
                  </a:lnTo>
                  <a:lnTo>
                    <a:pt x="264" y="4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656D78"/>
                </a:solidFill>
                <a:effectLst/>
                <a:uLnTx/>
                <a:uFillTx/>
                <a:latin typeface="Calibri" panose="020F0502020204030204"/>
                <a:ea typeface="+mn-ea"/>
                <a:cs typeface="+mn-cs"/>
              </a:endParaRPr>
            </a:p>
          </p:txBody>
        </p:sp>
        <p:sp>
          <p:nvSpPr>
            <p:cNvPr id="12" name="Freeform 207">
              <a:extLst>
                <a:ext uri="{FF2B5EF4-FFF2-40B4-BE49-F238E27FC236}">
                  <a16:creationId xmlns:a16="http://schemas.microsoft.com/office/drawing/2014/main" id="{EC82A2AE-839D-4FE8-AB22-13E5CAB61160}"/>
                </a:ext>
              </a:extLst>
            </p:cNvPr>
            <p:cNvSpPr>
              <a:spLocks noEditPoints="1"/>
            </p:cNvSpPr>
            <p:nvPr/>
          </p:nvSpPr>
          <p:spPr bwMode="auto">
            <a:xfrm>
              <a:off x="1595438" y="5981700"/>
              <a:ext cx="704850" cy="876300"/>
            </a:xfrm>
            <a:custGeom>
              <a:avLst/>
              <a:gdLst>
                <a:gd name="T0" fmla="*/ 4 w 185"/>
                <a:gd name="T1" fmla="*/ 81 h 230"/>
                <a:gd name="T2" fmla="*/ 35 w 185"/>
                <a:gd name="T3" fmla="*/ 95 h 230"/>
                <a:gd name="T4" fmla="*/ 78 w 185"/>
                <a:gd name="T5" fmla="*/ 109 h 230"/>
                <a:gd name="T6" fmla="*/ 78 w 185"/>
                <a:gd name="T7" fmla="*/ 142 h 230"/>
                <a:gd name="T8" fmla="*/ 78 w 185"/>
                <a:gd name="T9" fmla="*/ 132 h 230"/>
                <a:gd name="T10" fmla="*/ 73 w 185"/>
                <a:gd name="T11" fmla="*/ 127 h 230"/>
                <a:gd name="T12" fmla="*/ 63 w 185"/>
                <a:gd name="T13" fmla="*/ 127 h 230"/>
                <a:gd name="T14" fmla="*/ 53 w 185"/>
                <a:gd name="T15" fmla="*/ 132 h 230"/>
                <a:gd name="T16" fmla="*/ 56 w 185"/>
                <a:gd name="T17" fmla="*/ 143 h 230"/>
                <a:gd name="T18" fmla="*/ 73 w 185"/>
                <a:gd name="T19" fmla="*/ 144 h 230"/>
                <a:gd name="T20" fmla="*/ 103 w 185"/>
                <a:gd name="T21" fmla="*/ 152 h 230"/>
                <a:gd name="T22" fmla="*/ 133 w 185"/>
                <a:gd name="T23" fmla="*/ 230 h 230"/>
                <a:gd name="T24" fmla="*/ 160 w 185"/>
                <a:gd name="T25" fmla="*/ 153 h 230"/>
                <a:gd name="T26" fmla="*/ 174 w 185"/>
                <a:gd name="T27" fmla="*/ 148 h 230"/>
                <a:gd name="T28" fmla="*/ 184 w 185"/>
                <a:gd name="T29" fmla="*/ 141 h 230"/>
                <a:gd name="T30" fmla="*/ 171 w 185"/>
                <a:gd name="T31" fmla="*/ 129 h 230"/>
                <a:gd name="T32" fmla="*/ 161 w 185"/>
                <a:gd name="T33" fmla="*/ 118 h 230"/>
                <a:gd name="T34" fmla="*/ 149 w 185"/>
                <a:gd name="T35" fmla="*/ 126 h 230"/>
                <a:gd name="T36" fmla="*/ 131 w 185"/>
                <a:gd name="T37" fmla="*/ 133 h 230"/>
                <a:gd name="T38" fmla="*/ 140 w 185"/>
                <a:gd name="T39" fmla="*/ 148 h 230"/>
                <a:gd name="T40" fmla="*/ 129 w 185"/>
                <a:gd name="T41" fmla="*/ 172 h 230"/>
                <a:gd name="T42" fmla="*/ 139 w 185"/>
                <a:gd name="T43" fmla="*/ 94 h 230"/>
                <a:gd name="T44" fmla="*/ 177 w 185"/>
                <a:gd name="T45" fmla="*/ 60 h 230"/>
                <a:gd name="T46" fmla="*/ 145 w 185"/>
                <a:gd name="T47" fmla="*/ 32 h 230"/>
                <a:gd name="T48" fmla="*/ 99 w 185"/>
                <a:gd name="T49" fmla="*/ 20 h 230"/>
                <a:gd name="T50" fmla="*/ 68 w 185"/>
                <a:gd name="T51" fmla="*/ 3 h 230"/>
                <a:gd name="T52" fmla="*/ 43 w 185"/>
                <a:gd name="T53" fmla="*/ 35 h 230"/>
                <a:gd name="T54" fmla="*/ 26 w 185"/>
                <a:gd name="T55" fmla="*/ 47 h 230"/>
                <a:gd name="T56" fmla="*/ 149 w 185"/>
                <a:gd name="T57" fmla="*/ 157 h 230"/>
                <a:gd name="T58" fmla="*/ 154 w 185"/>
                <a:gd name="T59" fmla="*/ 150 h 230"/>
                <a:gd name="T60" fmla="*/ 149 w 185"/>
                <a:gd name="T61" fmla="*/ 157 h 230"/>
                <a:gd name="T62" fmla="*/ 96 w 185"/>
                <a:gd name="T63" fmla="*/ 100 h 230"/>
                <a:gd name="T64" fmla="*/ 106 w 185"/>
                <a:gd name="T65" fmla="*/ 1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230">
                  <a:moveTo>
                    <a:pt x="10" y="53"/>
                  </a:moveTo>
                  <a:cubicBezTo>
                    <a:pt x="2" y="59"/>
                    <a:pt x="0" y="71"/>
                    <a:pt x="4" y="81"/>
                  </a:cubicBezTo>
                  <a:cubicBezTo>
                    <a:pt x="9" y="91"/>
                    <a:pt x="20" y="96"/>
                    <a:pt x="31" y="94"/>
                  </a:cubicBezTo>
                  <a:cubicBezTo>
                    <a:pt x="32" y="94"/>
                    <a:pt x="34" y="94"/>
                    <a:pt x="35" y="95"/>
                  </a:cubicBezTo>
                  <a:cubicBezTo>
                    <a:pt x="40" y="103"/>
                    <a:pt x="49" y="107"/>
                    <a:pt x="59" y="106"/>
                  </a:cubicBezTo>
                  <a:cubicBezTo>
                    <a:pt x="65" y="109"/>
                    <a:pt x="72" y="110"/>
                    <a:pt x="78" y="109"/>
                  </a:cubicBezTo>
                  <a:cubicBezTo>
                    <a:pt x="84" y="120"/>
                    <a:pt x="93" y="133"/>
                    <a:pt x="101" y="148"/>
                  </a:cubicBezTo>
                  <a:cubicBezTo>
                    <a:pt x="95" y="147"/>
                    <a:pt x="86" y="144"/>
                    <a:pt x="78" y="142"/>
                  </a:cubicBezTo>
                  <a:cubicBezTo>
                    <a:pt x="81" y="142"/>
                    <a:pt x="84" y="140"/>
                    <a:pt x="84" y="137"/>
                  </a:cubicBezTo>
                  <a:cubicBezTo>
                    <a:pt x="84" y="133"/>
                    <a:pt x="81" y="131"/>
                    <a:pt x="78" y="132"/>
                  </a:cubicBezTo>
                  <a:cubicBezTo>
                    <a:pt x="77" y="131"/>
                    <a:pt x="76" y="130"/>
                    <a:pt x="75" y="130"/>
                  </a:cubicBezTo>
                  <a:cubicBezTo>
                    <a:pt x="75" y="128"/>
                    <a:pt x="74" y="127"/>
                    <a:pt x="73" y="127"/>
                  </a:cubicBezTo>
                  <a:cubicBezTo>
                    <a:pt x="72" y="124"/>
                    <a:pt x="70" y="123"/>
                    <a:pt x="68" y="123"/>
                  </a:cubicBezTo>
                  <a:cubicBezTo>
                    <a:pt x="66" y="123"/>
                    <a:pt x="64" y="125"/>
                    <a:pt x="63" y="127"/>
                  </a:cubicBezTo>
                  <a:cubicBezTo>
                    <a:pt x="62" y="127"/>
                    <a:pt x="61" y="128"/>
                    <a:pt x="60" y="128"/>
                  </a:cubicBezTo>
                  <a:cubicBezTo>
                    <a:pt x="57" y="127"/>
                    <a:pt x="54" y="129"/>
                    <a:pt x="53" y="132"/>
                  </a:cubicBezTo>
                  <a:cubicBezTo>
                    <a:pt x="50" y="132"/>
                    <a:pt x="47" y="135"/>
                    <a:pt x="48" y="139"/>
                  </a:cubicBezTo>
                  <a:cubicBezTo>
                    <a:pt x="48" y="143"/>
                    <a:pt x="52" y="145"/>
                    <a:pt x="56" y="143"/>
                  </a:cubicBezTo>
                  <a:cubicBezTo>
                    <a:pt x="58" y="146"/>
                    <a:pt x="62" y="146"/>
                    <a:pt x="65" y="144"/>
                  </a:cubicBezTo>
                  <a:cubicBezTo>
                    <a:pt x="67" y="146"/>
                    <a:pt x="70" y="146"/>
                    <a:pt x="73" y="144"/>
                  </a:cubicBezTo>
                  <a:cubicBezTo>
                    <a:pt x="74" y="145"/>
                    <a:pt x="76" y="144"/>
                    <a:pt x="77" y="143"/>
                  </a:cubicBezTo>
                  <a:cubicBezTo>
                    <a:pt x="87" y="148"/>
                    <a:pt x="97" y="151"/>
                    <a:pt x="103" y="152"/>
                  </a:cubicBezTo>
                  <a:cubicBezTo>
                    <a:pt x="112" y="173"/>
                    <a:pt x="118" y="199"/>
                    <a:pt x="107" y="230"/>
                  </a:cubicBezTo>
                  <a:cubicBezTo>
                    <a:pt x="133" y="230"/>
                    <a:pt x="133" y="230"/>
                    <a:pt x="133" y="230"/>
                  </a:cubicBezTo>
                  <a:cubicBezTo>
                    <a:pt x="136" y="216"/>
                    <a:pt x="134" y="198"/>
                    <a:pt x="130" y="179"/>
                  </a:cubicBezTo>
                  <a:cubicBezTo>
                    <a:pt x="139" y="172"/>
                    <a:pt x="152" y="155"/>
                    <a:pt x="160" y="153"/>
                  </a:cubicBezTo>
                  <a:cubicBezTo>
                    <a:pt x="162" y="153"/>
                    <a:pt x="164" y="153"/>
                    <a:pt x="166" y="152"/>
                  </a:cubicBezTo>
                  <a:cubicBezTo>
                    <a:pt x="169" y="152"/>
                    <a:pt x="172" y="151"/>
                    <a:pt x="174" y="148"/>
                  </a:cubicBezTo>
                  <a:cubicBezTo>
                    <a:pt x="174" y="148"/>
                    <a:pt x="175" y="148"/>
                    <a:pt x="175" y="148"/>
                  </a:cubicBezTo>
                  <a:cubicBezTo>
                    <a:pt x="180" y="149"/>
                    <a:pt x="184" y="145"/>
                    <a:pt x="184" y="141"/>
                  </a:cubicBezTo>
                  <a:cubicBezTo>
                    <a:pt x="185" y="136"/>
                    <a:pt x="180" y="132"/>
                    <a:pt x="176" y="133"/>
                  </a:cubicBezTo>
                  <a:cubicBezTo>
                    <a:pt x="175" y="131"/>
                    <a:pt x="173" y="130"/>
                    <a:pt x="171" y="129"/>
                  </a:cubicBezTo>
                  <a:cubicBezTo>
                    <a:pt x="171" y="127"/>
                    <a:pt x="170" y="126"/>
                    <a:pt x="168" y="124"/>
                  </a:cubicBezTo>
                  <a:cubicBezTo>
                    <a:pt x="168" y="121"/>
                    <a:pt x="164" y="118"/>
                    <a:pt x="161" y="118"/>
                  </a:cubicBezTo>
                  <a:cubicBezTo>
                    <a:pt x="157" y="118"/>
                    <a:pt x="154" y="121"/>
                    <a:pt x="153" y="124"/>
                  </a:cubicBezTo>
                  <a:cubicBezTo>
                    <a:pt x="152" y="124"/>
                    <a:pt x="150" y="125"/>
                    <a:pt x="149" y="126"/>
                  </a:cubicBezTo>
                  <a:cubicBezTo>
                    <a:pt x="144" y="124"/>
                    <a:pt x="139" y="126"/>
                    <a:pt x="138" y="131"/>
                  </a:cubicBezTo>
                  <a:cubicBezTo>
                    <a:pt x="135" y="130"/>
                    <a:pt x="133" y="131"/>
                    <a:pt x="131" y="133"/>
                  </a:cubicBezTo>
                  <a:cubicBezTo>
                    <a:pt x="128" y="136"/>
                    <a:pt x="127" y="140"/>
                    <a:pt x="129" y="144"/>
                  </a:cubicBezTo>
                  <a:cubicBezTo>
                    <a:pt x="132" y="148"/>
                    <a:pt x="136" y="149"/>
                    <a:pt x="140" y="148"/>
                  </a:cubicBezTo>
                  <a:cubicBezTo>
                    <a:pt x="142" y="150"/>
                    <a:pt x="145" y="152"/>
                    <a:pt x="148" y="152"/>
                  </a:cubicBezTo>
                  <a:cubicBezTo>
                    <a:pt x="144" y="160"/>
                    <a:pt x="141" y="168"/>
                    <a:pt x="129" y="172"/>
                  </a:cubicBezTo>
                  <a:cubicBezTo>
                    <a:pt x="123" y="146"/>
                    <a:pt x="114" y="121"/>
                    <a:pt x="110" y="106"/>
                  </a:cubicBezTo>
                  <a:cubicBezTo>
                    <a:pt x="121" y="107"/>
                    <a:pt x="133" y="103"/>
                    <a:pt x="139" y="94"/>
                  </a:cubicBezTo>
                  <a:cubicBezTo>
                    <a:pt x="147" y="97"/>
                    <a:pt x="156" y="96"/>
                    <a:pt x="163" y="93"/>
                  </a:cubicBezTo>
                  <a:cubicBezTo>
                    <a:pt x="174" y="87"/>
                    <a:pt x="180" y="73"/>
                    <a:pt x="177" y="60"/>
                  </a:cubicBezTo>
                  <a:cubicBezTo>
                    <a:pt x="173" y="48"/>
                    <a:pt x="161" y="39"/>
                    <a:pt x="149" y="40"/>
                  </a:cubicBezTo>
                  <a:cubicBezTo>
                    <a:pt x="148" y="37"/>
                    <a:pt x="146" y="34"/>
                    <a:pt x="145" y="32"/>
                  </a:cubicBezTo>
                  <a:cubicBezTo>
                    <a:pt x="137" y="22"/>
                    <a:pt x="124" y="20"/>
                    <a:pt x="114" y="26"/>
                  </a:cubicBezTo>
                  <a:cubicBezTo>
                    <a:pt x="110" y="22"/>
                    <a:pt x="104" y="20"/>
                    <a:pt x="99" y="20"/>
                  </a:cubicBezTo>
                  <a:cubicBezTo>
                    <a:pt x="98" y="15"/>
                    <a:pt x="95" y="11"/>
                    <a:pt x="92" y="8"/>
                  </a:cubicBezTo>
                  <a:cubicBezTo>
                    <a:pt x="85" y="2"/>
                    <a:pt x="76" y="0"/>
                    <a:pt x="68" y="3"/>
                  </a:cubicBezTo>
                  <a:cubicBezTo>
                    <a:pt x="60" y="5"/>
                    <a:pt x="54" y="12"/>
                    <a:pt x="52" y="20"/>
                  </a:cubicBezTo>
                  <a:cubicBezTo>
                    <a:pt x="47" y="24"/>
                    <a:pt x="44" y="29"/>
                    <a:pt x="43" y="35"/>
                  </a:cubicBezTo>
                  <a:cubicBezTo>
                    <a:pt x="37" y="37"/>
                    <a:pt x="32" y="41"/>
                    <a:pt x="29" y="47"/>
                  </a:cubicBezTo>
                  <a:cubicBezTo>
                    <a:pt x="28" y="47"/>
                    <a:pt x="27" y="47"/>
                    <a:pt x="26" y="47"/>
                  </a:cubicBezTo>
                  <a:cubicBezTo>
                    <a:pt x="20" y="47"/>
                    <a:pt x="14" y="49"/>
                    <a:pt x="10" y="53"/>
                  </a:cubicBezTo>
                  <a:close/>
                  <a:moveTo>
                    <a:pt x="149" y="157"/>
                  </a:moveTo>
                  <a:cubicBezTo>
                    <a:pt x="149" y="155"/>
                    <a:pt x="149" y="153"/>
                    <a:pt x="150" y="152"/>
                  </a:cubicBezTo>
                  <a:cubicBezTo>
                    <a:pt x="152" y="151"/>
                    <a:pt x="153" y="151"/>
                    <a:pt x="154" y="150"/>
                  </a:cubicBezTo>
                  <a:cubicBezTo>
                    <a:pt x="155" y="151"/>
                    <a:pt x="156" y="151"/>
                    <a:pt x="157" y="152"/>
                  </a:cubicBezTo>
                  <a:cubicBezTo>
                    <a:pt x="155" y="154"/>
                    <a:pt x="153" y="155"/>
                    <a:pt x="149" y="157"/>
                  </a:cubicBezTo>
                  <a:close/>
                  <a:moveTo>
                    <a:pt x="85" y="108"/>
                  </a:moveTo>
                  <a:cubicBezTo>
                    <a:pt x="89" y="106"/>
                    <a:pt x="93" y="104"/>
                    <a:pt x="96" y="100"/>
                  </a:cubicBezTo>
                  <a:cubicBezTo>
                    <a:pt x="98" y="101"/>
                    <a:pt x="99" y="102"/>
                    <a:pt x="101" y="103"/>
                  </a:cubicBezTo>
                  <a:cubicBezTo>
                    <a:pt x="101" y="115"/>
                    <a:pt x="104" y="129"/>
                    <a:pt x="106" y="134"/>
                  </a:cubicBezTo>
                  <a:cubicBezTo>
                    <a:pt x="100" y="128"/>
                    <a:pt x="92" y="117"/>
                    <a:pt x="85" y="108"/>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3" name="Freeform 208">
              <a:extLst>
                <a:ext uri="{FF2B5EF4-FFF2-40B4-BE49-F238E27FC236}">
                  <a16:creationId xmlns:a16="http://schemas.microsoft.com/office/drawing/2014/main" id="{31C1ADB8-DF14-4291-B850-34B45A85C3AB}"/>
                </a:ext>
              </a:extLst>
            </p:cNvPr>
            <p:cNvSpPr>
              <a:spLocks/>
            </p:cNvSpPr>
            <p:nvPr/>
          </p:nvSpPr>
          <p:spPr bwMode="auto">
            <a:xfrm>
              <a:off x="4191001" y="6400800"/>
              <a:ext cx="411163" cy="457200"/>
            </a:xfrm>
            <a:custGeom>
              <a:avLst/>
              <a:gdLst>
                <a:gd name="T0" fmla="*/ 107 w 108"/>
                <a:gd name="T1" fmla="*/ 106 h 120"/>
                <a:gd name="T2" fmla="*/ 82 w 108"/>
                <a:gd name="T3" fmla="*/ 87 h 120"/>
                <a:gd name="T4" fmla="*/ 82 w 108"/>
                <a:gd name="T5" fmla="*/ 85 h 120"/>
                <a:gd name="T6" fmla="*/ 94 w 108"/>
                <a:gd name="T7" fmla="*/ 84 h 120"/>
                <a:gd name="T8" fmla="*/ 94 w 108"/>
                <a:gd name="T9" fmla="*/ 82 h 120"/>
                <a:gd name="T10" fmla="*/ 77 w 108"/>
                <a:gd name="T11" fmla="*/ 69 h 120"/>
                <a:gd name="T12" fmla="*/ 78 w 108"/>
                <a:gd name="T13" fmla="*/ 68 h 120"/>
                <a:gd name="T14" fmla="*/ 87 w 108"/>
                <a:gd name="T15" fmla="*/ 66 h 120"/>
                <a:gd name="T16" fmla="*/ 87 w 108"/>
                <a:gd name="T17" fmla="*/ 64 h 120"/>
                <a:gd name="T18" fmla="*/ 70 w 108"/>
                <a:gd name="T19" fmla="*/ 48 h 120"/>
                <a:gd name="T20" fmla="*/ 71 w 108"/>
                <a:gd name="T21" fmla="*/ 47 h 120"/>
                <a:gd name="T22" fmla="*/ 80 w 108"/>
                <a:gd name="T23" fmla="*/ 45 h 120"/>
                <a:gd name="T24" fmla="*/ 80 w 108"/>
                <a:gd name="T25" fmla="*/ 43 h 120"/>
                <a:gd name="T26" fmla="*/ 55 w 108"/>
                <a:gd name="T27" fmla="*/ 0 h 120"/>
                <a:gd name="T28" fmla="*/ 53 w 108"/>
                <a:gd name="T29" fmla="*/ 0 h 120"/>
                <a:gd name="T30" fmla="*/ 28 w 108"/>
                <a:gd name="T31" fmla="*/ 43 h 120"/>
                <a:gd name="T32" fmla="*/ 28 w 108"/>
                <a:gd name="T33" fmla="*/ 45 h 120"/>
                <a:gd name="T34" fmla="*/ 37 w 108"/>
                <a:gd name="T35" fmla="*/ 47 h 120"/>
                <a:gd name="T36" fmla="*/ 37 w 108"/>
                <a:gd name="T37" fmla="*/ 48 h 120"/>
                <a:gd name="T38" fmla="*/ 20 w 108"/>
                <a:gd name="T39" fmla="*/ 64 h 120"/>
                <a:gd name="T40" fmla="*/ 21 w 108"/>
                <a:gd name="T41" fmla="*/ 66 h 120"/>
                <a:gd name="T42" fmla="*/ 30 w 108"/>
                <a:gd name="T43" fmla="*/ 68 h 120"/>
                <a:gd name="T44" fmla="*/ 30 w 108"/>
                <a:gd name="T45" fmla="*/ 69 h 120"/>
                <a:gd name="T46" fmla="*/ 14 w 108"/>
                <a:gd name="T47" fmla="*/ 82 h 120"/>
                <a:gd name="T48" fmla="*/ 14 w 108"/>
                <a:gd name="T49" fmla="*/ 84 h 120"/>
                <a:gd name="T50" fmla="*/ 25 w 108"/>
                <a:gd name="T51" fmla="*/ 85 h 120"/>
                <a:gd name="T52" fmla="*/ 26 w 108"/>
                <a:gd name="T53" fmla="*/ 87 h 120"/>
                <a:gd name="T54" fmla="*/ 1 w 108"/>
                <a:gd name="T55" fmla="*/ 106 h 120"/>
                <a:gd name="T56" fmla="*/ 1 w 108"/>
                <a:gd name="T57" fmla="*/ 108 h 120"/>
                <a:gd name="T58" fmla="*/ 47 w 108"/>
                <a:gd name="T59" fmla="*/ 112 h 120"/>
                <a:gd name="T60" fmla="*/ 47 w 108"/>
                <a:gd name="T61" fmla="*/ 112 h 120"/>
                <a:gd name="T62" fmla="*/ 47 w 108"/>
                <a:gd name="T63" fmla="*/ 120 h 120"/>
                <a:gd name="T64" fmla="*/ 61 w 108"/>
                <a:gd name="T65" fmla="*/ 120 h 120"/>
                <a:gd name="T66" fmla="*/ 61 w 108"/>
                <a:gd name="T67" fmla="*/ 112 h 120"/>
                <a:gd name="T68" fmla="*/ 60 w 108"/>
                <a:gd name="T69" fmla="*/ 112 h 120"/>
                <a:gd name="T70" fmla="*/ 107 w 108"/>
                <a:gd name="T71" fmla="*/ 108 h 120"/>
                <a:gd name="T72" fmla="*/ 107 w 108"/>
                <a:gd name="T73"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20">
                  <a:moveTo>
                    <a:pt x="107" y="106"/>
                  </a:moveTo>
                  <a:cubicBezTo>
                    <a:pt x="98" y="102"/>
                    <a:pt x="89" y="95"/>
                    <a:pt x="82" y="87"/>
                  </a:cubicBezTo>
                  <a:cubicBezTo>
                    <a:pt x="81" y="86"/>
                    <a:pt x="82" y="85"/>
                    <a:pt x="82" y="85"/>
                  </a:cubicBezTo>
                  <a:cubicBezTo>
                    <a:pt x="87" y="85"/>
                    <a:pt x="91" y="84"/>
                    <a:pt x="94" y="84"/>
                  </a:cubicBezTo>
                  <a:cubicBezTo>
                    <a:pt x="95" y="83"/>
                    <a:pt x="95" y="82"/>
                    <a:pt x="94" y="82"/>
                  </a:cubicBezTo>
                  <a:cubicBezTo>
                    <a:pt x="88" y="79"/>
                    <a:pt x="82" y="75"/>
                    <a:pt x="77" y="69"/>
                  </a:cubicBezTo>
                  <a:cubicBezTo>
                    <a:pt x="77" y="69"/>
                    <a:pt x="77" y="68"/>
                    <a:pt x="78" y="68"/>
                  </a:cubicBezTo>
                  <a:cubicBezTo>
                    <a:pt x="82" y="67"/>
                    <a:pt x="85" y="67"/>
                    <a:pt x="87" y="66"/>
                  </a:cubicBezTo>
                  <a:cubicBezTo>
                    <a:pt x="88" y="66"/>
                    <a:pt x="88" y="65"/>
                    <a:pt x="87" y="64"/>
                  </a:cubicBezTo>
                  <a:cubicBezTo>
                    <a:pt x="81" y="61"/>
                    <a:pt x="75" y="55"/>
                    <a:pt x="70" y="48"/>
                  </a:cubicBezTo>
                  <a:cubicBezTo>
                    <a:pt x="70" y="48"/>
                    <a:pt x="70" y="47"/>
                    <a:pt x="71" y="47"/>
                  </a:cubicBezTo>
                  <a:cubicBezTo>
                    <a:pt x="75" y="46"/>
                    <a:pt x="78" y="45"/>
                    <a:pt x="80" y="45"/>
                  </a:cubicBezTo>
                  <a:cubicBezTo>
                    <a:pt x="80" y="45"/>
                    <a:pt x="80" y="44"/>
                    <a:pt x="80" y="43"/>
                  </a:cubicBezTo>
                  <a:cubicBezTo>
                    <a:pt x="68" y="35"/>
                    <a:pt x="58" y="9"/>
                    <a:pt x="55" y="0"/>
                  </a:cubicBezTo>
                  <a:cubicBezTo>
                    <a:pt x="54" y="0"/>
                    <a:pt x="53" y="0"/>
                    <a:pt x="53" y="0"/>
                  </a:cubicBezTo>
                  <a:cubicBezTo>
                    <a:pt x="50" y="9"/>
                    <a:pt x="40" y="35"/>
                    <a:pt x="28" y="43"/>
                  </a:cubicBezTo>
                  <a:cubicBezTo>
                    <a:pt x="27" y="44"/>
                    <a:pt x="27" y="45"/>
                    <a:pt x="28" y="45"/>
                  </a:cubicBezTo>
                  <a:cubicBezTo>
                    <a:pt x="30" y="45"/>
                    <a:pt x="33" y="46"/>
                    <a:pt x="37" y="47"/>
                  </a:cubicBezTo>
                  <a:cubicBezTo>
                    <a:pt x="37" y="47"/>
                    <a:pt x="38" y="48"/>
                    <a:pt x="37" y="48"/>
                  </a:cubicBezTo>
                  <a:cubicBezTo>
                    <a:pt x="32" y="55"/>
                    <a:pt x="27" y="61"/>
                    <a:pt x="20" y="64"/>
                  </a:cubicBezTo>
                  <a:cubicBezTo>
                    <a:pt x="20" y="65"/>
                    <a:pt x="20" y="66"/>
                    <a:pt x="21" y="66"/>
                  </a:cubicBezTo>
                  <a:cubicBezTo>
                    <a:pt x="23" y="67"/>
                    <a:pt x="26" y="67"/>
                    <a:pt x="30" y="68"/>
                  </a:cubicBezTo>
                  <a:cubicBezTo>
                    <a:pt x="31" y="68"/>
                    <a:pt x="31" y="69"/>
                    <a:pt x="30" y="69"/>
                  </a:cubicBezTo>
                  <a:cubicBezTo>
                    <a:pt x="25" y="75"/>
                    <a:pt x="20" y="79"/>
                    <a:pt x="14" y="82"/>
                  </a:cubicBezTo>
                  <a:cubicBezTo>
                    <a:pt x="13" y="82"/>
                    <a:pt x="13" y="83"/>
                    <a:pt x="14" y="84"/>
                  </a:cubicBezTo>
                  <a:cubicBezTo>
                    <a:pt x="16" y="84"/>
                    <a:pt x="21" y="85"/>
                    <a:pt x="25" y="85"/>
                  </a:cubicBezTo>
                  <a:cubicBezTo>
                    <a:pt x="26" y="85"/>
                    <a:pt x="26" y="86"/>
                    <a:pt x="26" y="87"/>
                  </a:cubicBezTo>
                  <a:cubicBezTo>
                    <a:pt x="18" y="95"/>
                    <a:pt x="10" y="102"/>
                    <a:pt x="1" y="106"/>
                  </a:cubicBezTo>
                  <a:cubicBezTo>
                    <a:pt x="0" y="106"/>
                    <a:pt x="0" y="107"/>
                    <a:pt x="1" y="108"/>
                  </a:cubicBezTo>
                  <a:cubicBezTo>
                    <a:pt x="9" y="109"/>
                    <a:pt x="31" y="112"/>
                    <a:pt x="47" y="112"/>
                  </a:cubicBezTo>
                  <a:cubicBezTo>
                    <a:pt x="47" y="112"/>
                    <a:pt x="47" y="112"/>
                    <a:pt x="47" y="112"/>
                  </a:cubicBezTo>
                  <a:cubicBezTo>
                    <a:pt x="47" y="120"/>
                    <a:pt x="47" y="120"/>
                    <a:pt x="47" y="120"/>
                  </a:cubicBezTo>
                  <a:cubicBezTo>
                    <a:pt x="61" y="120"/>
                    <a:pt x="61" y="120"/>
                    <a:pt x="61" y="120"/>
                  </a:cubicBezTo>
                  <a:cubicBezTo>
                    <a:pt x="61" y="112"/>
                    <a:pt x="61" y="112"/>
                    <a:pt x="61" y="112"/>
                  </a:cubicBezTo>
                  <a:cubicBezTo>
                    <a:pt x="60" y="112"/>
                    <a:pt x="60" y="112"/>
                    <a:pt x="60" y="112"/>
                  </a:cubicBezTo>
                  <a:cubicBezTo>
                    <a:pt x="77" y="112"/>
                    <a:pt x="99" y="109"/>
                    <a:pt x="107" y="108"/>
                  </a:cubicBezTo>
                  <a:cubicBezTo>
                    <a:pt x="108" y="107"/>
                    <a:pt x="108" y="106"/>
                    <a:pt x="107" y="106"/>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4" name="Freeform 209">
              <a:extLst>
                <a:ext uri="{FF2B5EF4-FFF2-40B4-BE49-F238E27FC236}">
                  <a16:creationId xmlns:a16="http://schemas.microsoft.com/office/drawing/2014/main" id="{4EBB6562-B65D-40E1-B83F-A40702B0E7A1}"/>
                </a:ext>
              </a:extLst>
            </p:cNvPr>
            <p:cNvSpPr>
              <a:spLocks/>
            </p:cNvSpPr>
            <p:nvPr/>
          </p:nvSpPr>
          <p:spPr bwMode="auto">
            <a:xfrm>
              <a:off x="2330451" y="6530975"/>
              <a:ext cx="288925" cy="327025"/>
            </a:xfrm>
            <a:custGeom>
              <a:avLst/>
              <a:gdLst>
                <a:gd name="T0" fmla="*/ 76 w 76"/>
                <a:gd name="T1" fmla="*/ 76 h 86"/>
                <a:gd name="T2" fmla="*/ 58 w 76"/>
                <a:gd name="T3" fmla="*/ 62 h 86"/>
                <a:gd name="T4" fmla="*/ 58 w 76"/>
                <a:gd name="T5" fmla="*/ 61 h 86"/>
                <a:gd name="T6" fmla="*/ 67 w 76"/>
                <a:gd name="T7" fmla="*/ 60 h 86"/>
                <a:gd name="T8" fmla="*/ 67 w 76"/>
                <a:gd name="T9" fmla="*/ 59 h 86"/>
                <a:gd name="T10" fmla="*/ 55 w 76"/>
                <a:gd name="T11" fmla="*/ 50 h 86"/>
                <a:gd name="T12" fmla="*/ 55 w 76"/>
                <a:gd name="T13" fmla="*/ 49 h 86"/>
                <a:gd name="T14" fmla="*/ 62 w 76"/>
                <a:gd name="T15" fmla="*/ 48 h 86"/>
                <a:gd name="T16" fmla="*/ 62 w 76"/>
                <a:gd name="T17" fmla="*/ 46 h 86"/>
                <a:gd name="T18" fmla="*/ 50 w 76"/>
                <a:gd name="T19" fmla="*/ 35 h 86"/>
                <a:gd name="T20" fmla="*/ 50 w 76"/>
                <a:gd name="T21" fmla="*/ 34 h 86"/>
                <a:gd name="T22" fmla="*/ 56 w 76"/>
                <a:gd name="T23" fmla="*/ 32 h 86"/>
                <a:gd name="T24" fmla="*/ 57 w 76"/>
                <a:gd name="T25" fmla="*/ 31 h 86"/>
                <a:gd name="T26" fmla="*/ 39 w 76"/>
                <a:gd name="T27" fmla="*/ 1 h 86"/>
                <a:gd name="T28" fmla="*/ 37 w 76"/>
                <a:gd name="T29" fmla="*/ 1 h 86"/>
                <a:gd name="T30" fmla="*/ 20 w 76"/>
                <a:gd name="T31" fmla="*/ 31 h 86"/>
                <a:gd name="T32" fmla="*/ 20 w 76"/>
                <a:gd name="T33" fmla="*/ 32 h 86"/>
                <a:gd name="T34" fmla="*/ 26 w 76"/>
                <a:gd name="T35" fmla="*/ 34 h 86"/>
                <a:gd name="T36" fmla="*/ 26 w 76"/>
                <a:gd name="T37" fmla="*/ 35 h 86"/>
                <a:gd name="T38" fmla="*/ 14 w 76"/>
                <a:gd name="T39" fmla="*/ 46 h 86"/>
                <a:gd name="T40" fmla="*/ 14 w 76"/>
                <a:gd name="T41" fmla="*/ 48 h 86"/>
                <a:gd name="T42" fmla="*/ 21 w 76"/>
                <a:gd name="T43" fmla="*/ 49 h 86"/>
                <a:gd name="T44" fmla="*/ 21 w 76"/>
                <a:gd name="T45" fmla="*/ 50 h 86"/>
                <a:gd name="T46" fmla="*/ 9 w 76"/>
                <a:gd name="T47" fmla="*/ 59 h 86"/>
                <a:gd name="T48" fmla="*/ 10 w 76"/>
                <a:gd name="T49" fmla="*/ 60 h 86"/>
                <a:gd name="T50" fmla="*/ 18 w 76"/>
                <a:gd name="T51" fmla="*/ 61 h 86"/>
                <a:gd name="T52" fmla="*/ 18 w 76"/>
                <a:gd name="T53" fmla="*/ 62 h 86"/>
                <a:gd name="T54" fmla="*/ 0 w 76"/>
                <a:gd name="T55" fmla="*/ 76 h 86"/>
                <a:gd name="T56" fmla="*/ 0 w 76"/>
                <a:gd name="T57" fmla="*/ 77 h 86"/>
                <a:gd name="T58" fmla="*/ 33 w 76"/>
                <a:gd name="T59" fmla="*/ 80 h 86"/>
                <a:gd name="T60" fmla="*/ 33 w 76"/>
                <a:gd name="T61" fmla="*/ 80 h 86"/>
                <a:gd name="T62" fmla="*/ 33 w 76"/>
                <a:gd name="T63" fmla="*/ 86 h 86"/>
                <a:gd name="T64" fmla="*/ 43 w 76"/>
                <a:gd name="T65" fmla="*/ 86 h 86"/>
                <a:gd name="T66" fmla="*/ 43 w 76"/>
                <a:gd name="T67" fmla="*/ 80 h 86"/>
                <a:gd name="T68" fmla="*/ 43 w 76"/>
                <a:gd name="T69" fmla="*/ 80 h 86"/>
                <a:gd name="T70" fmla="*/ 76 w 76"/>
                <a:gd name="T71" fmla="*/ 77 h 86"/>
                <a:gd name="T72" fmla="*/ 76 w 76"/>
                <a:gd name="T73"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6">
                  <a:moveTo>
                    <a:pt x="76" y="76"/>
                  </a:moveTo>
                  <a:cubicBezTo>
                    <a:pt x="69" y="73"/>
                    <a:pt x="63" y="68"/>
                    <a:pt x="58" y="62"/>
                  </a:cubicBezTo>
                  <a:cubicBezTo>
                    <a:pt x="58" y="62"/>
                    <a:pt x="58" y="61"/>
                    <a:pt x="58" y="61"/>
                  </a:cubicBezTo>
                  <a:cubicBezTo>
                    <a:pt x="62" y="61"/>
                    <a:pt x="65" y="60"/>
                    <a:pt x="67" y="60"/>
                  </a:cubicBezTo>
                  <a:cubicBezTo>
                    <a:pt x="67" y="60"/>
                    <a:pt x="67" y="59"/>
                    <a:pt x="67" y="59"/>
                  </a:cubicBezTo>
                  <a:cubicBezTo>
                    <a:pt x="62" y="57"/>
                    <a:pt x="58" y="54"/>
                    <a:pt x="55" y="50"/>
                  </a:cubicBezTo>
                  <a:cubicBezTo>
                    <a:pt x="54" y="50"/>
                    <a:pt x="55" y="49"/>
                    <a:pt x="55" y="49"/>
                  </a:cubicBezTo>
                  <a:cubicBezTo>
                    <a:pt x="58" y="48"/>
                    <a:pt x="60" y="48"/>
                    <a:pt x="62" y="48"/>
                  </a:cubicBezTo>
                  <a:cubicBezTo>
                    <a:pt x="62" y="47"/>
                    <a:pt x="63" y="47"/>
                    <a:pt x="62" y="46"/>
                  </a:cubicBezTo>
                  <a:cubicBezTo>
                    <a:pt x="58" y="44"/>
                    <a:pt x="53" y="40"/>
                    <a:pt x="50" y="35"/>
                  </a:cubicBezTo>
                  <a:cubicBezTo>
                    <a:pt x="50" y="35"/>
                    <a:pt x="50" y="34"/>
                    <a:pt x="50" y="34"/>
                  </a:cubicBezTo>
                  <a:cubicBezTo>
                    <a:pt x="53" y="33"/>
                    <a:pt x="55" y="33"/>
                    <a:pt x="56" y="32"/>
                  </a:cubicBezTo>
                  <a:cubicBezTo>
                    <a:pt x="57" y="32"/>
                    <a:pt x="57" y="32"/>
                    <a:pt x="57" y="31"/>
                  </a:cubicBezTo>
                  <a:cubicBezTo>
                    <a:pt x="48" y="25"/>
                    <a:pt x="41" y="7"/>
                    <a:pt x="39" y="1"/>
                  </a:cubicBezTo>
                  <a:cubicBezTo>
                    <a:pt x="39" y="0"/>
                    <a:pt x="38" y="0"/>
                    <a:pt x="37" y="1"/>
                  </a:cubicBezTo>
                  <a:cubicBezTo>
                    <a:pt x="35" y="7"/>
                    <a:pt x="28" y="25"/>
                    <a:pt x="20" y="31"/>
                  </a:cubicBezTo>
                  <a:cubicBezTo>
                    <a:pt x="19" y="32"/>
                    <a:pt x="19" y="32"/>
                    <a:pt x="20" y="32"/>
                  </a:cubicBezTo>
                  <a:cubicBezTo>
                    <a:pt x="21" y="33"/>
                    <a:pt x="23" y="33"/>
                    <a:pt x="26" y="34"/>
                  </a:cubicBezTo>
                  <a:cubicBezTo>
                    <a:pt x="26" y="34"/>
                    <a:pt x="27" y="35"/>
                    <a:pt x="26" y="35"/>
                  </a:cubicBezTo>
                  <a:cubicBezTo>
                    <a:pt x="23" y="40"/>
                    <a:pt x="19" y="44"/>
                    <a:pt x="14" y="46"/>
                  </a:cubicBezTo>
                  <a:cubicBezTo>
                    <a:pt x="14" y="47"/>
                    <a:pt x="14" y="47"/>
                    <a:pt x="14" y="48"/>
                  </a:cubicBezTo>
                  <a:cubicBezTo>
                    <a:pt x="16" y="48"/>
                    <a:pt x="18" y="48"/>
                    <a:pt x="21" y="49"/>
                  </a:cubicBezTo>
                  <a:cubicBezTo>
                    <a:pt x="22" y="49"/>
                    <a:pt x="22" y="50"/>
                    <a:pt x="21" y="50"/>
                  </a:cubicBezTo>
                  <a:cubicBezTo>
                    <a:pt x="18" y="54"/>
                    <a:pt x="14" y="57"/>
                    <a:pt x="9" y="59"/>
                  </a:cubicBezTo>
                  <a:cubicBezTo>
                    <a:pt x="9" y="59"/>
                    <a:pt x="9" y="60"/>
                    <a:pt x="10" y="60"/>
                  </a:cubicBezTo>
                  <a:cubicBezTo>
                    <a:pt x="11" y="60"/>
                    <a:pt x="14" y="61"/>
                    <a:pt x="18" y="61"/>
                  </a:cubicBezTo>
                  <a:cubicBezTo>
                    <a:pt x="18" y="61"/>
                    <a:pt x="19" y="62"/>
                    <a:pt x="18" y="62"/>
                  </a:cubicBezTo>
                  <a:cubicBezTo>
                    <a:pt x="13" y="68"/>
                    <a:pt x="7" y="73"/>
                    <a:pt x="0" y="76"/>
                  </a:cubicBezTo>
                  <a:cubicBezTo>
                    <a:pt x="0" y="76"/>
                    <a:pt x="0" y="77"/>
                    <a:pt x="0" y="77"/>
                  </a:cubicBezTo>
                  <a:cubicBezTo>
                    <a:pt x="6" y="78"/>
                    <a:pt x="22" y="80"/>
                    <a:pt x="33" y="80"/>
                  </a:cubicBezTo>
                  <a:cubicBezTo>
                    <a:pt x="33" y="80"/>
                    <a:pt x="33" y="80"/>
                    <a:pt x="33" y="80"/>
                  </a:cubicBezTo>
                  <a:cubicBezTo>
                    <a:pt x="33" y="86"/>
                    <a:pt x="33" y="86"/>
                    <a:pt x="33" y="86"/>
                  </a:cubicBezTo>
                  <a:cubicBezTo>
                    <a:pt x="43" y="86"/>
                    <a:pt x="43" y="86"/>
                    <a:pt x="43" y="86"/>
                  </a:cubicBezTo>
                  <a:cubicBezTo>
                    <a:pt x="43" y="80"/>
                    <a:pt x="43" y="80"/>
                    <a:pt x="43" y="80"/>
                  </a:cubicBezTo>
                  <a:cubicBezTo>
                    <a:pt x="43" y="80"/>
                    <a:pt x="43" y="80"/>
                    <a:pt x="43" y="80"/>
                  </a:cubicBezTo>
                  <a:cubicBezTo>
                    <a:pt x="55" y="80"/>
                    <a:pt x="70" y="78"/>
                    <a:pt x="76" y="77"/>
                  </a:cubicBezTo>
                  <a:cubicBezTo>
                    <a:pt x="76" y="77"/>
                    <a:pt x="76" y="76"/>
                    <a:pt x="76" y="76"/>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5" name="Freeform 210">
              <a:extLst>
                <a:ext uri="{FF2B5EF4-FFF2-40B4-BE49-F238E27FC236}">
                  <a16:creationId xmlns:a16="http://schemas.microsoft.com/office/drawing/2014/main" id="{9D498D9A-DFB8-4FA2-8CC8-3D8A34DC23E0}"/>
                </a:ext>
              </a:extLst>
            </p:cNvPr>
            <p:cNvSpPr>
              <a:spLocks noEditPoints="1"/>
            </p:cNvSpPr>
            <p:nvPr/>
          </p:nvSpPr>
          <p:spPr bwMode="auto">
            <a:xfrm>
              <a:off x="4449763" y="5238750"/>
              <a:ext cx="1450975" cy="1619250"/>
            </a:xfrm>
            <a:custGeom>
              <a:avLst/>
              <a:gdLst>
                <a:gd name="T0" fmla="*/ 171 w 381"/>
                <a:gd name="T1" fmla="*/ 155 h 425"/>
                <a:gd name="T2" fmla="*/ 210 w 381"/>
                <a:gd name="T3" fmla="*/ 155 h 425"/>
                <a:gd name="T4" fmla="*/ 191 w 381"/>
                <a:gd name="T5" fmla="*/ 161 h 425"/>
                <a:gd name="T6" fmla="*/ 191 w 381"/>
                <a:gd name="T7" fmla="*/ 148 h 425"/>
                <a:gd name="T8" fmla="*/ 191 w 381"/>
                <a:gd name="T9" fmla="*/ 161 h 425"/>
                <a:gd name="T10" fmla="*/ 177 w 381"/>
                <a:gd name="T11" fmla="*/ 74 h 425"/>
                <a:gd name="T12" fmla="*/ 194 w 381"/>
                <a:gd name="T13" fmla="*/ 4 h 425"/>
                <a:gd name="T14" fmla="*/ 198 w 381"/>
                <a:gd name="T15" fmla="*/ 127 h 425"/>
                <a:gd name="T16" fmla="*/ 183 w 381"/>
                <a:gd name="T17" fmla="*/ 127 h 425"/>
                <a:gd name="T18" fmla="*/ 127 w 381"/>
                <a:gd name="T19" fmla="*/ 207 h 425"/>
                <a:gd name="T20" fmla="*/ 59 w 381"/>
                <a:gd name="T21" fmla="*/ 227 h 425"/>
                <a:gd name="T22" fmla="*/ 163 w 381"/>
                <a:gd name="T23" fmla="*/ 162 h 425"/>
                <a:gd name="T24" fmla="*/ 319 w 381"/>
                <a:gd name="T25" fmla="*/ 233 h 425"/>
                <a:gd name="T26" fmla="*/ 211 w 381"/>
                <a:gd name="T27" fmla="*/ 175 h 425"/>
                <a:gd name="T28" fmla="*/ 267 w 381"/>
                <a:gd name="T29" fmla="*/ 183 h 425"/>
                <a:gd name="T30" fmla="*/ 319 w 381"/>
                <a:gd name="T31" fmla="*/ 233 h 425"/>
                <a:gd name="T32" fmla="*/ 207 w 381"/>
                <a:gd name="T33" fmla="*/ 425 h 425"/>
                <a:gd name="T34" fmla="*/ 185 w 381"/>
                <a:gd name="T35" fmla="*/ 183 h 425"/>
                <a:gd name="T36" fmla="*/ 196 w 381"/>
                <a:gd name="T37" fmla="*/ 183 h 425"/>
                <a:gd name="T38" fmla="*/ 285 w 381"/>
                <a:gd name="T39" fmla="*/ 256 h 425"/>
                <a:gd name="T40" fmla="*/ 309 w 381"/>
                <a:gd name="T41" fmla="*/ 256 h 425"/>
                <a:gd name="T42" fmla="*/ 297 w 381"/>
                <a:gd name="T43" fmla="*/ 260 h 425"/>
                <a:gd name="T44" fmla="*/ 297 w 381"/>
                <a:gd name="T45" fmla="*/ 252 h 425"/>
                <a:gd name="T46" fmla="*/ 297 w 381"/>
                <a:gd name="T47" fmla="*/ 260 h 425"/>
                <a:gd name="T48" fmla="*/ 295 w 381"/>
                <a:gd name="T49" fmla="*/ 163 h 425"/>
                <a:gd name="T50" fmla="*/ 305 w 381"/>
                <a:gd name="T51" fmla="*/ 202 h 425"/>
                <a:gd name="T52" fmla="*/ 302 w 381"/>
                <a:gd name="T53" fmla="*/ 235 h 425"/>
                <a:gd name="T54" fmla="*/ 297 w 381"/>
                <a:gd name="T55" fmla="*/ 239 h 425"/>
                <a:gd name="T56" fmla="*/ 291 w 381"/>
                <a:gd name="T57" fmla="*/ 231 h 425"/>
                <a:gd name="T58" fmla="*/ 284 w 381"/>
                <a:gd name="T59" fmla="*/ 269 h 425"/>
                <a:gd name="T60" fmla="*/ 217 w 381"/>
                <a:gd name="T61" fmla="*/ 305 h 425"/>
                <a:gd name="T62" fmla="*/ 249 w 381"/>
                <a:gd name="T63" fmla="*/ 274 h 425"/>
                <a:gd name="T64" fmla="*/ 284 w 381"/>
                <a:gd name="T65" fmla="*/ 269 h 425"/>
                <a:gd name="T66" fmla="*/ 336 w 381"/>
                <a:gd name="T67" fmla="*/ 289 h 425"/>
                <a:gd name="T68" fmla="*/ 314 w 381"/>
                <a:gd name="T69" fmla="*/ 261 h 425"/>
                <a:gd name="T70" fmla="*/ 379 w 381"/>
                <a:gd name="T71" fmla="*/ 301 h 425"/>
                <a:gd name="T72" fmla="*/ 300 w 381"/>
                <a:gd name="T73" fmla="*/ 274 h 425"/>
                <a:gd name="T74" fmla="*/ 287 w 381"/>
                <a:gd name="T75" fmla="*/ 425 h 425"/>
                <a:gd name="T76" fmla="*/ 297 w 381"/>
                <a:gd name="T77" fmla="*/ 274 h 425"/>
                <a:gd name="T78" fmla="*/ 72 w 381"/>
                <a:gd name="T79" fmla="*/ 256 h 425"/>
                <a:gd name="T80" fmla="*/ 97 w 381"/>
                <a:gd name="T81" fmla="*/ 256 h 425"/>
                <a:gd name="T82" fmla="*/ 72 w 381"/>
                <a:gd name="T83" fmla="*/ 256 h 425"/>
                <a:gd name="T84" fmla="*/ 84 w 381"/>
                <a:gd name="T85" fmla="*/ 252 h 425"/>
                <a:gd name="T86" fmla="*/ 84 w 381"/>
                <a:gd name="T87" fmla="*/ 260 h 425"/>
                <a:gd name="T88" fmla="*/ 76 w 381"/>
                <a:gd name="T89" fmla="*/ 202 h 425"/>
                <a:gd name="T90" fmla="*/ 87 w 381"/>
                <a:gd name="T91" fmla="*/ 163 h 425"/>
                <a:gd name="T92" fmla="*/ 76 w 381"/>
                <a:gd name="T93" fmla="*/ 202 h 425"/>
                <a:gd name="T94" fmla="*/ 89 w 381"/>
                <a:gd name="T95" fmla="*/ 239 h 425"/>
                <a:gd name="T96" fmla="*/ 80 w 381"/>
                <a:gd name="T97" fmla="*/ 239 h 425"/>
                <a:gd name="T98" fmla="*/ 91 w 381"/>
                <a:gd name="T99" fmla="*/ 231 h 425"/>
                <a:gd name="T100" fmla="*/ 132 w 381"/>
                <a:gd name="T101" fmla="*/ 274 h 425"/>
                <a:gd name="T102" fmla="*/ 165 w 381"/>
                <a:gd name="T103" fmla="*/ 305 h 425"/>
                <a:gd name="T104" fmla="*/ 97 w 381"/>
                <a:gd name="T105" fmla="*/ 269 h 425"/>
                <a:gd name="T106" fmla="*/ 2 w 381"/>
                <a:gd name="T107" fmla="*/ 301 h 425"/>
                <a:gd name="T108" fmla="*/ 67 w 381"/>
                <a:gd name="T109" fmla="*/ 261 h 425"/>
                <a:gd name="T110" fmla="*/ 45 w 381"/>
                <a:gd name="T111" fmla="*/ 289 h 425"/>
                <a:gd name="T112" fmla="*/ 2 w 381"/>
                <a:gd name="T113" fmla="*/ 301 h 425"/>
                <a:gd name="T114" fmla="*/ 88 w 381"/>
                <a:gd name="T115" fmla="*/ 274 h 425"/>
                <a:gd name="T116" fmla="*/ 74 w 381"/>
                <a:gd name="T117" fmla="*/ 425 h 425"/>
                <a:gd name="T118" fmla="*/ 84 w 381"/>
                <a:gd name="T119" fmla="*/ 27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25">
                  <a:moveTo>
                    <a:pt x="191" y="135"/>
                  </a:moveTo>
                  <a:cubicBezTo>
                    <a:pt x="180" y="135"/>
                    <a:pt x="171" y="144"/>
                    <a:pt x="171" y="155"/>
                  </a:cubicBezTo>
                  <a:cubicBezTo>
                    <a:pt x="171" y="165"/>
                    <a:pt x="180" y="174"/>
                    <a:pt x="191" y="174"/>
                  </a:cubicBezTo>
                  <a:cubicBezTo>
                    <a:pt x="202" y="174"/>
                    <a:pt x="210" y="165"/>
                    <a:pt x="210" y="155"/>
                  </a:cubicBezTo>
                  <a:cubicBezTo>
                    <a:pt x="210" y="144"/>
                    <a:pt x="202" y="135"/>
                    <a:pt x="191" y="135"/>
                  </a:cubicBezTo>
                  <a:close/>
                  <a:moveTo>
                    <a:pt x="191" y="161"/>
                  </a:moveTo>
                  <a:cubicBezTo>
                    <a:pt x="187" y="161"/>
                    <a:pt x="184" y="158"/>
                    <a:pt x="184" y="155"/>
                  </a:cubicBezTo>
                  <a:cubicBezTo>
                    <a:pt x="184" y="151"/>
                    <a:pt x="187" y="148"/>
                    <a:pt x="191" y="148"/>
                  </a:cubicBezTo>
                  <a:cubicBezTo>
                    <a:pt x="194" y="148"/>
                    <a:pt x="197" y="151"/>
                    <a:pt x="197" y="155"/>
                  </a:cubicBezTo>
                  <a:cubicBezTo>
                    <a:pt x="197" y="158"/>
                    <a:pt x="194" y="161"/>
                    <a:pt x="191" y="161"/>
                  </a:cubicBezTo>
                  <a:close/>
                  <a:moveTo>
                    <a:pt x="183" y="127"/>
                  </a:moveTo>
                  <a:cubicBezTo>
                    <a:pt x="180" y="113"/>
                    <a:pt x="177" y="94"/>
                    <a:pt x="177" y="74"/>
                  </a:cubicBezTo>
                  <a:cubicBezTo>
                    <a:pt x="177" y="44"/>
                    <a:pt x="183" y="18"/>
                    <a:pt x="187" y="4"/>
                  </a:cubicBezTo>
                  <a:cubicBezTo>
                    <a:pt x="188" y="0"/>
                    <a:pt x="193" y="0"/>
                    <a:pt x="194" y="4"/>
                  </a:cubicBezTo>
                  <a:cubicBezTo>
                    <a:pt x="198" y="18"/>
                    <a:pt x="204" y="44"/>
                    <a:pt x="204" y="74"/>
                  </a:cubicBezTo>
                  <a:cubicBezTo>
                    <a:pt x="204" y="94"/>
                    <a:pt x="201" y="113"/>
                    <a:pt x="198" y="127"/>
                  </a:cubicBezTo>
                  <a:cubicBezTo>
                    <a:pt x="196" y="126"/>
                    <a:pt x="193" y="126"/>
                    <a:pt x="191" y="126"/>
                  </a:cubicBezTo>
                  <a:cubicBezTo>
                    <a:pt x="188" y="126"/>
                    <a:pt x="186" y="126"/>
                    <a:pt x="183" y="127"/>
                  </a:cubicBezTo>
                  <a:close/>
                  <a:moveTo>
                    <a:pt x="171" y="175"/>
                  </a:moveTo>
                  <a:cubicBezTo>
                    <a:pt x="160" y="185"/>
                    <a:pt x="145" y="196"/>
                    <a:pt x="127" y="207"/>
                  </a:cubicBezTo>
                  <a:cubicBezTo>
                    <a:pt x="102" y="221"/>
                    <a:pt x="76" y="229"/>
                    <a:pt x="62" y="233"/>
                  </a:cubicBezTo>
                  <a:cubicBezTo>
                    <a:pt x="59" y="234"/>
                    <a:pt x="56" y="229"/>
                    <a:pt x="59" y="227"/>
                  </a:cubicBezTo>
                  <a:cubicBezTo>
                    <a:pt x="69" y="216"/>
                    <a:pt x="88" y="198"/>
                    <a:pt x="114" y="183"/>
                  </a:cubicBezTo>
                  <a:cubicBezTo>
                    <a:pt x="132" y="173"/>
                    <a:pt x="149" y="166"/>
                    <a:pt x="163" y="162"/>
                  </a:cubicBezTo>
                  <a:cubicBezTo>
                    <a:pt x="164" y="167"/>
                    <a:pt x="167" y="171"/>
                    <a:pt x="171" y="175"/>
                  </a:cubicBezTo>
                  <a:close/>
                  <a:moveTo>
                    <a:pt x="319" y="233"/>
                  </a:moveTo>
                  <a:cubicBezTo>
                    <a:pt x="305" y="229"/>
                    <a:pt x="280" y="221"/>
                    <a:pt x="254" y="207"/>
                  </a:cubicBezTo>
                  <a:cubicBezTo>
                    <a:pt x="236" y="196"/>
                    <a:pt x="222" y="185"/>
                    <a:pt x="211" y="175"/>
                  </a:cubicBezTo>
                  <a:cubicBezTo>
                    <a:pt x="214" y="171"/>
                    <a:pt x="217" y="167"/>
                    <a:pt x="218" y="162"/>
                  </a:cubicBezTo>
                  <a:cubicBezTo>
                    <a:pt x="232" y="166"/>
                    <a:pt x="250" y="173"/>
                    <a:pt x="267" y="183"/>
                  </a:cubicBezTo>
                  <a:cubicBezTo>
                    <a:pt x="293" y="198"/>
                    <a:pt x="313" y="216"/>
                    <a:pt x="323" y="227"/>
                  </a:cubicBezTo>
                  <a:cubicBezTo>
                    <a:pt x="325" y="229"/>
                    <a:pt x="323" y="234"/>
                    <a:pt x="319" y="233"/>
                  </a:cubicBezTo>
                  <a:close/>
                  <a:moveTo>
                    <a:pt x="196" y="183"/>
                  </a:moveTo>
                  <a:cubicBezTo>
                    <a:pt x="207" y="425"/>
                    <a:pt x="207" y="425"/>
                    <a:pt x="207" y="425"/>
                  </a:cubicBezTo>
                  <a:cubicBezTo>
                    <a:pt x="174" y="425"/>
                    <a:pt x="174" y="425"/>
                    <a:pt x="174" y="425"/>
                  </a:cubicBezTo>
                  <a:cubicBezTo>
                    <a:pt x="185" y="183"/>
                    <a:pt x="185" y="183"/>
                    <a:pt x="185" y="183"/>
                  </a:cubicBezTo>
                  <a:cubicBezTo>
                    <a:pt x="187" y="183"/>
                    <a:pt x="189" y="183"/>
                    <a:pt x="191" y="183"/>
                  </a:cubicBezTo>
                  <a:cubicBezTo>
                    <a:pt x="192" y="183"/>
                    <a:pt x="194" y="183"/>
                    <a:pt x="196" y="183"/>
                  </a:cubicBezTo>
                  <a:close/>
                  <a:moveTo>
                    <a:pt x="297" y="244"/>
                  </a:moveTo>
                  <a:cubicBezTo>
                    <a:pt x="290" y="244"/>
                    <a:pt x="285" y="250"/>
                    <a:pt x="285" y="256"/>
                  </a:cubicBezTo>
                  <a:cubicBezTo>
                    <a:pt x="285" y="263"/>
                    <a:pt x="290" y="269"/>
                    <a:pt x="297" y="269"/>
                  </a:cubicBezTo>
                  <a:cubicBezTo>
                    <a:pt x="304" y="269"/>
                    <a:pt x="309" y="263"/>
                    <a:pt x="309" y="256"/>
                  </a:cubicBezTo>
                  <a:cubicBezTo>
                    <a:pt x="309" y="250"/>
                    <a:pt x="304" y="244"/>
                    <a:pt x="297" y="244"/>
                  </a:cubicBezTo>
                  <a:close/>
                  <a:moveTo>
                    <a:pt x="297" y="260"/>
                  </a:moveTo>
                  <a:cubicBezTo>
                    <a:pt x="295" y="260"/>
                    <a:pt x="293" y="258"/>
                    <a:pt x="293" y="256"/>
                  </a:cubicBezTo>
                  <a:cubicBezTo>
                    <a:pt x="293" y="254"/>
                    <a:pt x="295" y="252"/>
                    <a:pt x="297" y="252"/>
                  </a:cubicBezTo>
                  <a:cubicBezTo>
                    <a:pt x="299" y="252"/>
                    <a:pt x="301" y="254"/>
                    <a:pt x="301" y="256"/>
                  </a:cubicBezTo>
                  <a:cubicBezTo>
                    <a:pt x="301" y="258"/>
                    <a:pt x="299" y="260"/>
                    <a:pt x="297" y="260"/>
                  </a:cubicBezTo>
                  <a:close/>
                  <a:moveTo>
                    <a:pt x="289" y="190"/>
                  </a:moveTo>
                  <a:cubicBezTo>
                    <a:pt x="291" y="178"/>
                    <a:pt x="293" y="169"/>
                    <a:pt x="295" y="163"/>
                  </a:cubicBezTo>
                  <a:cubicBezTo>
                    <a:pt x="295" y="160"/>
                    <a:pt x="298" y="160"/>
                    <a:pt x="299" y="163"/>
                  </a:cubicBezTo>
                  <a:cubicBezTo>
                    <a:pt x="301" y="171"/>
                    <a:pt x="305" y="185"/>
                    <a:pt x="305" y="202"/>
                  </a:cubicBezTo>
                  <a:cubicBezTo>
                    <a:pt x="300" y="198"/>
                    <a:pt x="295" y="194"/>
                    <a:pt x="289" y="190"/>
                  </a:cubicBezTo>
                  <a:close/>
                  <a:moveTo>
                    <a:pt x="302" y="235"/>
                  </a:moveTo>
                  <a:cubicBezTo>
                    <a:pt x="302" y="236"/>
                    <a:pt x="302" y="238"/>
                    <a:pt x="302" y="239"/>
                  </a:cubicBezTo>
                  <a:cubicBezTo>
                    <a:pt x="300" y="239"/>
                    <a:pt x="299" y="239"/>
                    <a:pt x="297" y="239"/>
                  </a:cubicBezTo>
                  <a:cubicBezTo>
                    <a:pt x="295" y="239"/>
                    <a:pt x="294" y="239"/>
                    <a:pt x="292" y="239"/>
                  </a:cubicBezTo>
                  <a:cubicBezTo>
                    <a:pt x="292" y="237"/>
                    <a:pt x="291" y="234"/>
                    <a:pt x="291" y="231"/>
                  </a:cubicBezTo>
                  <a:cubicBezTo>
                    <a:pt x="295" y="232"/>
                    <a:pt x="299" y="234"/>
                    <a:pt x="302" y="235"/>
                  </a:cubicBezTo>
                  <a:close/>
                  <a:moveTo>
                    <a:pt x="284" y="269"/>
                  </a:moveTo>
                  <a:cubicBezTo>
                    <a:pt x="278" y="275"/>
                    <a:pt x="268" y="282"/>
                    <a:pt x="257" y="289"/>
                  </a:cubicBezTo>
                  <a:cubicBezTo>
                    <a:pt x="241" y="298"/>
                    <a:pt x="226" y="303"/>
                    <a:pt x="217" y="305"/>
                  </a:cubicBezTo>
                  <a:cubicBezTo>
                    <a:pt x="215" y="306"/>
                    <a:pt x="213" y="303"/>
                    <a:pt x="215" y="301"/>
                  </a:cubicBezTo>
                  <a:cubicBezTo>
                    <a:pt x="221" y="295"/>
                    <a:pt x="233" y="284"/>
                    <a:pt x="249" y="274"/>
                  </a:cubicBezTo>
                  <a:cubicBezTo>
                    <a:pt x="260" y="268"/>
                    <a:pt x="271" y="264"/>
                    <a:pt x="280" y="261"/>
                  </a:cubicBezTo>
                  <a:cubicBezTo>
                    <a:pt x="281" y="264"/>
                    <a:pt x="282" y="267"/>
                    <a:pt x="284" y="269"/>
                  </a:cubicBezTo>
                  <a:close/>
                  <a:moveTo>
                    <a:pt x="377" y="305"/>
                  </a:moveTo>
                  <a:cubicBezTo>
                    <a:pt x="368" y="303"/>
                    <a:pt x="352" y="298"/>
                    <a:pt x="336" y="289"/>
                  </a:cubicBezTo>
                  <a:cubicBezTo>
                    <a:pt x="325" y="282"/>
                    <a:pt x="316" y="275"/>
                    <a:pt x="309" y="269"/>
                  </a:cubicBezTo>
                  <a:cubicBezTo>
                    <a:pt x="312" y="267"/>
                    <a:pt x="313" y="264"/>
                    <a:pt x="314" y="261"/>
                  </a:cubicBezTo>
                  <a:cubicBezTo>
                    <a:pt x="323" y="264"/>
                    <a:pt x="334" y="268"/>
                    <a:pt x="345" y="274"/>
                  </a:cubicBezTo>
                  <a:cubicBezTo>
                    <a:pt x="361" y="284"/>
                    <a:pt x="373" y="295"/>
                    <a:pt x="379" y="301"/>
                  </a:cubicBezTo>
                  <a:cubicBezTo>
                    <a:pt x="381" y="303"/>
                    <a:pt x="379" y="306"/>
                    <a:pt x="377" y="305"/>
                  </a:cubicBezTo>
                  <a:close/>
                  <a:moveTo>
                    <a:pt x="300" y="274"/>
                  </a:moveTo>
                  <a:cubicBezTo>
                    <a:pt x="307" y="425"/>
                    <a:pt x="307" y="425"/>
                    <a:pt x="307" y="425"/>
                  </a:cubicBezTo>
                  <a:cubicBezTo>
                    <a:pt x="287" y="425"/>
                    <a:pt x="287" y="425"/>
                    <a:pt x="287" y="425"/>
                  </a:cubicBezTo>
                  <a:cubicBezTo>
                    <a:pt x="294" y="274"/>
                    <a:pt x="294" y="274"/>
                    <a:pt x="294" y="274"/>
                  </a:cubicBezTo>
                  <a:cubicBezTo>
                    <a:pt x="295" y="274"/>
                    <a:pt x="296" y="274"/>
                    <a:pt x="297" y="274"/>
                  </a:cubicBezTo>
                  <a:cubicBezTo>
                    <a:pt x="298" y="274"/>
                    <a:pt x="299" y="274"/>
                    <a:pt x="300" y="274"/>
                  </a:cubicBezTo>
                  <a:close/>
                  <a:moveTo>
                    <a:pt x="72" y="256"/>
                  </a:moveTo>
                  <a:cubicBezTo>
                    <a:pt x="72" y="263"/>
                    <a:pt x="78" y="269"/>
                    <a:pt x="84" y="269"/>
                  </a:cubicBezTo>
                  <a:cubicBezTo>
                    <a:pt x="91" y="269"/>
                    <a:pt x="97" y="263"/>
                    <a:pt x="97" y="256"/>
                  </a:cubicBezTo>
                  <a:cubicBezTo>
                    <a:pt x="97" y="250"/>
                    <a:pt x="91" y="244"/>
                    <a:pt x="84" y="244"/>
                  </a:cubicBezTo>
                  <a:cubicBezTo>
                    <a:pt x="78" y="244"/>
                    <a:pt x="72" y="250"/>
                    <a:pt x="72" y="256"/>
                  </a:cubicBezTo>
                  <a:close/>
                  <a:moveTo>
                    <a:pt x="81" y="256"/>
                  </a:moveTo>
                  <a:cubicBezTo>
                    <a:pt x="81" y="254"/>
                    <a:pt x="82" y="252"/>
                    <a:pt x="84" y="252"/>
                  </a:cubicBezTo>
                  <a:cubicBezTo>
                    <a:pt x="87" y="252"/>
                    <a:pt x="88" y="254"/>
                    <a:pt x="88" y="256"/>
                  </a:cubicBezTo>
                  <a:cubicBezTo>
                    <a:pt x="88" y="258"/>
                    <a:pt x="87" y="260"/>
                    <a:pt x="84" y="260"/>
                  </a:cubicBezTo>
                  <a:cubicBezTo>
                    <a:pt x="82" y="260"/>
                    <a:pt x="81" y="258"/>
                    <a:pt x="81" y="256"/>
                  </a:cubicBezTo>
                  <a:close/>
                  <a:moveTo>
                    <a:pt x="76" y="202"/>
                  </a:moveTo>
                  <a:cubicBezTo>
                    <a:pt x="77" y="185"/>
                    <a:pt x="80" y="171"/>
                    <a:pt x="82" y="163"/>
                  </a:cubicBezTo>
                  <a:cubicBezTo>
                    <a:pt x="83" y="160"/>
                    <a:pt x="86" y="160"/>
                    <a:pt x="87" y="163"/>
                  </a:cubicBezTo>
                  <a:cubicBezTo>
                    <a:pt x="88" y="169"/>
                    <a:pt x="91" y="178"/>
                    <a:pt x="92" y="190"/>
                  </a:cubicBezTo>
                  <a:cubicBezTo>
                    <a:pt x="86" y="194"/>
                    <a:pt x="81" y="198"/>
                    <a:pt x="76" y="202"/>
                  </a:cubicBezTo>
                  <a:close/>
                  <a:moveTo>
                    <a:pt x="91" y="231"/>
                  </a:moveTo>
                  <a:cubicBezTo>
                    <a:pt x="90" y="234"/>
                    <a:pt x="90" y="237"/>
                    <a:pt x="89" y="239"/>
                  </a:cubicBezTo>
                  <a:cubicBezTo>
                    <a:pt x="88" y="239"/>
                    <a:pt x="86" y="239"/>
                    <a:pt x="84" y="239"/>
                  </a:cubicBezTo>
                  <a:cubicBezTo>
                    <a:pt x="83" y="239"/>
                    <a:pt x="81" y="239"/>
                    <a:pt x="80" y="239"/>
                  </a:cubicBezTo>
                  <a:cubicBezTo>
                    <a:pt x="79" y="238"/>
                    <a:pt x="79" y="236"/>
                    <a:pt x="79" y="235"/>
                  </a:cubicBezTo>
                  <a:cubicBezTo>
                    <a:pt x="83" y="234"/>
                    <a:pt x="86" y="232"/>
                    <a:pt x="91" y="231"/>
                  </a:cubicBezTo>
                  <a:close/>
                  <a:moveTo>
                    <a:pt x="102" y="261"/>
                  </a:moveTo>
                  <a:cubicBezTo>
                    <a:pt x="110" y="264"/>
                    <a:pt x="121" y="268"/>
                    <a:pt x="132" y="274"/>
                  </a:cubicBezTo>
                  <a:cubicBezTo>
                    <a:pt x="148" y="284"/>
                    <a:pt x="160" y="295"/>
                    <a:pt x="167" y="301"/>
                  </a:cubicBezTo>
                  <a:cubicBezTo>
                    <a:pt x="168" y="303"/>
                    <a:pt x="167" y="306"/>
                    <a:pt x="165" y="305"/>
                  </a:cubicBezTo>
                  <a:cubicBezTo>
                    <a:pt x="156" y="303"/>
                    <a:pt x="140" y="298"/>
                    <a:pt x="124" y="289"/>
                  </a:cubicBezTo>
                  <a:cubicBezTo>
                    <a:pt x="113" y="282"/>
                    <a:pt x="104" y="275"/>
                    <a:pt x="97" y="269"/>
                  </a:cubicBezTo>
                  <a:cubicBezTo>
                    <a:pt x="99" y="267"/>
                    <a:pt x="101" y="264"/>
                    <a:pt x="102" y="261"/>
                  </a:cubicBezTo>
                  <a:close/>
                  <a:moveTo>
                    <a:pt x="2" y="301"/>
                  </a:moveTo>
                  <a:cubicBezTo>
                    <a:pt x="8" y="295"/>
                    <a:pt x="21" y="284"/>
                    <a:pt x="37" y="274"/>
                  </a:cubicBezTo>
                  <a:cubicBezTo>
                    <a:pt x="48" y="268"/>
                    <a:pt x="59" y="264"/>
                    <a:pt x="67" y="261"/>
                  </a:cubicBezTo>
                  <a:cubicBezTo>
                    <a:pt x="68" y="264"/>
                    <a:pt x="70" y="267"/>
                    <a:pt x="72" y="269"/>
                  </a:cubicBezTo>
                  <a:cubicBezTo>
                    <a:pt x="65" y="275"/>
                    <a:pt x="56" y="282"/>
                    <a:pt x="45" y="289"/>
                  </a:cubicBezTo>
                  <a:cubicBezTo>
                    <a:pt x="29" y="298"/>
                    <a:pt x="13" y="303"/>
                    <a:pt x="4" y="305"/>
                  </a:cubicBezTo>
                  <a:cubicBezTo>
                    <a:pt x="2" y="306"/>
                    <a:pt x="0" y="303"/>
                    <a:pt x="2" y="301"/>
                  </a:cubicBezTo>
                  <a:close/>
                  <a:moveTo>
                    <a:pt x="84" y="274"/>
                  </a:moveTo>
                  <a:cubicBezTo>
                    <a:pt x="86" y="274"/>
                    <a:pt x="87" y="274"/>
                    <a:pt x="88" y="274"/>
                  </a:cubicBezTo>
                  <a:cubicBezTo>
                    <a:pt x="95" y="425"/>
                    <a:pt x="95" y="425"/>
                    <a:pt x="95" y="425"/>
                  </a:cubicBezTo>
                  <a:cubicBezTo>
                    <a:pt x="74" y="425"/>
                    <a:pt x="74" y="425"/>
                    <a:pt x="74" y="425"/>
                  </a:cubicBezTo>
                  <a:cubicBezTo>
                    <a:pt x="81" y="274"/>
                    <a:pt x="81" y="274"/>
                    <a:pt x="81" y="274"/>
                  </a:cubicBezTo>
                  <a:cubicBezTo>
                    <a:pt x="82" y="274"/>
                    <a:pt x="83" y="274"/>
                    <a:pt x="84" y="274"/>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6" name="Freeform 211">
              <a:extLst>
                <a:ext uri="{FF2B5EF4-FFF2-40B4-BE49-F238E27FC236}">
                  <a16:creationId xmlns:a16="http://schemas.microsoft.com/office/drawing/2014/main" id="{E9E67E94-0B39-47EF-9718-59B9157E5023}"/>
                </a:ext>
              </a:extLst>
            </p:cNvPr>
            <p:cNvSpPr>
              <a:spLocks noEditPoints="1"/>
            </p:cNvSpPr>
            <p:nvPr/>
          </p:nvSpPr>
          <p:spPr bwMode="auto">
            <a:xfrm>
              <a:off x="2755901" y="6359525"/>
              <a:ext cx="819150" cy="498475"/>
            </a:xfrm>
            <a:custGeom>
              <a:avLst/>
              <a:gdLst>
                <a:gd name="T0" fmla="*/ 70 w 215"/>
                <a:gd name="T1" fmla="*/ 9 h 131"/>
                <a:gd name="T2" fmla="*/ 85 w 215"/>
                <a:gd name="T3" fmla="*/ 13 h 131"/>
                <a:gd name="T4" fmla="*/ 70 w 215"/>
                <a:gd name="T5" fmla="*/ 13 h 131"/>
                <a:gd name="T6" fmla="*/ 57 w 215"/>
                <a:gd name="T7" fmla="*/ 7 h 131"/>
                <a:gd name="T8" fmla="*/ 161 w 215"/>
                <a:gd name="T9" fmla="*/ 44 h 131"/>
                <a:gd name="T10" fmla="*/ 171 w 215"/>
                <a:gd name="T11" fmla="*/ 50 h 131"/>
                <a:gd name="T12" fmla="*/ 171 w 215"/>
                <a:gd name="T13" fmla="*/ 124 h 131"/>
                <a:gd name="T14" fmla="*/ 151 w 215"/>
                <a:gd name="T15" fmla="*/ 56 h 131"/>
                <a:gd name="T16" fmla="*/ 127 w 215"/>
                <a:gd name="T17" fmla="*/ 87 h 131"/>
                <a:gd name="T18" fmla="*/ 215 w 215"/>
                <a:gd name="T19" fmla="*/ 87 h 131"/>
                <a:gd name="T20" fmla="*/ 80 w 215"/>
                <a:gd name="T21" fmla="*/ 61 h 131"/>
                <a:gd name="T22" fmla="*/ 73 w 215"/>
                <a:gd name="T23" fmla="*/ 63 h 131"/>
                <a:gd name="T24" fmla="*/ 87 w 215"/>
                <a:gd name="T25" fmla="*/ 86 h 131"/>
                <a:gd name="T26" fmla="*/ 111 w 215"/>
                <a:gd name="T27" fmla="*/ 86 h 131"/>
                <a:gd name="T28" fmla="*/ 106 w 215"/>
                <a:gd name="T29" fmla="*/ 94 h 131"/>
                <a:gd name="T30" fmla="*/ 89 w 215"/>
                <a:gd name="T31" fmla="*/ 101 h 131"/>
                <a:gd name="T32" fmla="*/ 87 w 215"/>
                <a:gd name="T33" fmla="*/ 108 h 131"/>
                <a:gd name="T34" fmla="*/ 113 w 215"/>
                <a:gd name="T35" fmla="*/ 94 h 131"/>
                <a:gd name="T36" fmla="*/ 79 w 215"/>
                <a:gd name="T37" fmla="*/ 99 h 131"/>
                <a:gd name="T38" fmla="*/ 7 w 215"/>
                <a:gd name="T39" fmla="*/ 87 h 131"/>
                <a:gd name="T40" fmla="*/ 62 w 215"/>
                <a:gd name="T41" fmla="*/ 54 h 131"/>
                <a:gd name="T42" fmla="*/ 44 w 215"/>
                <a:gd name="T43" fmla="*/ 43 h 131"/>
                <a:gd name="T44" fmla="*/ 44 w 215"/>
                <a:gd name="T45" fmla="*/ 131 h 131"/>
                <a:gd name="T46" fmla="*/ 79 w 215"/>
                <a:gd name="T47" fmla="*/ 99 h 131"/>
                <a:gd name="T48" fmla="*/ 171 w 215"/>
                <a:gd name="T49" fmla="*/ 90 h 131"/>
                <a:gd name="T50" fmla="*/ 145 w 215"/>
                <a:gd name="T51" fmla="*/ 33 h 131"/>
                <a:gd name="T52" fmla="*/ 99 w 215"/>
                <a:gd name="T53" fmla="*/ 96 h 131"/>
                <a:gd name="T54" fmla="*/ 98 w 215"/>
                <a:gd name="T55" fmla="*/ 97 h 131"/>
                <a:gd name="T56" fmla="*/ 96 w 215"/>
                <a:gd name="T57" fmla="*/ 98 h 131"/>
                <a:gd name="T58" fmla="*/ 96 w 215"/>
                <a:gd name="T59" fmla="*/ 98 h 131"/>
                <a:gd name="T60" fmla="*/ 96 w 215"/>
                <a:gd name="T61" fmla="*/ 98 h 131"/>
                <a:gd name="T62" fmla="*/ 44 w 215"/>
                <a:gd name="T63" fmla="*/ 90 h 131"/>
                <a:gd name="T64" fmla="*/ 41 w 215"/>
                <a:gd name="T65" fmla="*/ 85 h 131"/>
                <a:gd name="T66" fmla="*/ 71 w 215"/>
                <a:gd name="T67" fmla="*/ 17 h 131"/>
                <a:gd name="T68" fmla="*/ 77 w 215"/>
                <a:gd name="T69" fmla="*/ 15 h 131"/>
                <a:gd name="T70" fmla="*/ 140 w 215"/>
                <a:gd name="T71" fmla="*/ 20 h 131"/>
                <a:gd name="T72" fmla="*/ 136 w 215"/>
                <a:gd name="T73" fmla="*/ 8 h 131"/>
                <a:gd name="T74" fmla="*/ 156 w 215"/>
                <a:gd name="T75" fmla="*/ 0 h 131"/>
                <a:gd name="T76" fmla="*/ 158 w 215"/>
                <a:gd name="T77" fmla="*/ 7 h 131"/>
                <a:gd name="T78" fmla="*/ 174 w 215"/>
                <a:gd name="T79" fmla="*/ 86 h 131"/>
                <a:gd name="T80" fmla="*/ 92 w 215"/>
                <a:gd name="T81" fmla="*/ 90 h 131"/>
                <a:gd name="T82" fmla="*/ 51 w 215"/>
                <a:gd name="T83" fmla="*/ 84 h 131"/>
                <a:gd name="T84" fmla="*/ 141 w 215"/>
                <a:gd name="T85" fmla="*/ 27 h 131"/>
                <a:gd name="T86" fmla="*/ 98 w 215"/>
                <a:gd name="T87" fmla="*/ 8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5" h="131">
                  <a:moveTo>
                    <a:pt x="57" y="7"/>
                  </a:moveTo>
                  <a:cubicBezTo>
                    <a:pt x="57" y="7"/>
                    <a:pt x="65" y="9"/>
                    <a:pt x="70" y="9"/>
                  </a:cubicBezTo>
                  <a:cubicBezTo>
                    <a:pt x="75" y="9"/>
                    <a:pt x="85" y="8"/>
                    <a:pt x="86" y="11"/>
                  </a:cubicBezTo>
                  <a:cubicBezTo>
                    <a:pt x="87" y="12"/>
                    <a:pt x="87" y="13"/>
                    <a:pt x="85" y="13"/>
                  </a:cubicBezTo>
                  <a:cubicBezTo>
                    <a:pt x="84" y="13"/>
                    <a:pt x="80" y="13"/>
                    <a:pt x="79" y="13"/>
                  </a:cubicBezTo>
                  <a:cubicBezTo>
                    <a:pt x="77" y="12"/>
                    <a:pt x="72" y="12"/>
                    <a:pt x="70" y="13"/>
                  </a:cubicBezTo>
                  <a:cubicBezTo>
                    <a:pt x="68" y="15"/>
                    <a:pt x="59" y="14"/>
                    <a:pt x="57" y="11"/>
                  </a:cubicBezTo>
                  <a:cubicBezTo>
                    <a:pt x="55" y="9"/>
                    <a:pt x="57" y="7"/>
                    <a:pt x="57" y="7"/>
                  </a:cubicBezTo>
                  <a:close/>
                  <a:moveTo>
                    <a:pt x="171" y="43"/>
                  </a:moveTo>
                  <a:cubicBezTo>
                    <a:pt x="167" y="43"/>
                    <a:pt x="164" y="43"/>
                    <a:pt x="161" y="44"/>
                  </a:cubicBezTo>
                  <a:cubicBezTo>
                    <a:pt x="163" y="50"/>
                    <a:pt x="163" y="50"/>
                    <a:pt x="163" y="50"/>
                  </a:cubicBezTo>
                  <a:cubicBezTo>
                    <a:pt x="166" y="50"/>
                    <a:pt x="168" y="50"/>
                    <a:pt x="171" y="50"/>
                  </a:cubicBezTo>
                  <a:cubicBezTo>
                    <a:pt x="191" y="50"/>
                    <a:pt x="208" y="66"/>
                    <a:pt x="208" y="87"/>
                  </a:cubicBezTo>
                  <a:cubicBezTo>
                    <a:pt x="208" y="107"/>
                    <a:pt x="191" y="124"/>
                    <a:pt x="171" y="124"/>
                  </a:cubicBezTo>
                  <a:cubicBezTo>
                    <a:pt x="150" y="124"/>
                    <a:pt x="134" y="107"/>
                    <a:pt x="134" y="87"/>
                  </a:cubicBezTo>
                  <a:cubicBezTo>
                    <a:pt x="134" y="74"/>
                    <a:pt x="140" y="62"/>
                    <a:pt x="151" y="56"/>
                  </a:cubicBezTo>
                  <a:cubicBezTo>
                    <a:pt x="148" y="49"/>
                    <a:pt x="148" y="49"/>
                    <a:pt x="148" y="49"/>
                  </a:cubicBezTo>
                  <a:cubicBezTo>
                    <a:pt x="135" y="57"/>
                    <a:pt x="127" y="71"/>
                    <a:pt x="127" y="87"/>
                  </a:cubicBezTo>
                  <a:cubicBezTo>
                    <a:pt x="127" y="111"/>
                    <a:pt x="146" y="131"/>
                    <a:pt x="171" y="131"/>
                  </a:cubicBezTo>
                  <a:cubicBezTo>
                    <a:pt x="195" y="131"/>
                    <a:pt x="215" y="111"/>
                    <a:pt x="215" y="87"/>
                  </a:cubicBezTo>
                  <a:cubicBezTo>
                    <a:pt x="215" y="63"/>
                    <a:pt x="195" y="43"/>
                    <a:pt x="171" y="43"/>
                  </a:cubicBezTo>
                  <a:close/>
                  <a:moveTo>
                    <a:pt x="80" y="61"/>
                  </a:moveTo>
                  <a:cubicBezTo>
                    <a:pt x="79" y="60"/>
                    <a:pt x="78" y="59"/>
                    <a:pt x="77" y="58"/>
                  </a:cubicBezTo>
                  <a:cubicBezTo>
                    <a:pt x="73" y="63"/>
                    <a:pt x="73" y="63"/>
                    <a:pt x="73" y="63"/>
                  </a:cubicBezTo>
                  <a:cubicBezTo>
                    <a:pt x="78" y="69"/>
                    <a:pt x="81" y="77"/>
                    <a:pt x="81" y="85"/>
                  </a:cubicBezTo>
                  <a:cubicBezTo>
                    <a:pt x="87" y="86"/>
                    <a:pt x="87" y="86"/>
                    <a:pt x="87" y="86"/>
                  </a:cubicBezTo>
                  <a:lnTo>
                    <a:pt x="80" y="61"/>
                  </a:lnTo>
                  <a:close/>
                  <a:moveTo>
                    <a:pt x="111" y="86"/>
                  </a:moveTo>
                  <a:cubicBezTo>
                    <a:pt x="106" y="93"/>
                    <a:pt x="106" y="93"/>
                    <a:pt x="106" y="93"/>
                  </a:cubicBezTo>
                  <a:cubicBezTo>
                    <a:pt x="106" y="93"/>
                    <a:pt x="106" y="94"/>
                    <a:pt x="106" y="94"/>
                  </a:cubicBezTo>
                  <a:cubicBezTo>
                    <a:pt x="106" y="99"/>
                    <a:pt x="102" y="104"/>
                    <a:pt x="96" y="104"/>
                  </a:cubicBezTo>
                  <a:cubicBezTo>
                    <a:pt x="94" y="104"/>
                    <a:pt x="91" y="103"/>
                    <a:pt x="89" y="101"/>
                  </a:cubicBezTo>
                  <a:cubicBezTo>
                    <a:pt x="89" y="101"/>
                    <a:pt x="89" y="101"/>
                    <a:pt x="89" y="101"/>
                  </a:cubicBezTo>
                  <a:cubicBezTo>
                    <a:pt x="89" y="103"/>
                    <a:pt x="88" y="105"/>
                    <a:pt x="87" y="108"/>
                  </a:cubicBezTo>
                  <a:cubicBezTo>
                    <a:pt x="89" y="109"/>
                    <a:pt x="93" y="111"/>
                    <a:pt x="96" y="111"/>
                  </a:cubicBezTo>
                  <a:cubicBezTo>
                    <a:pt x="105" y="111"/>
                    <a:pt x="113" y="103"/>
                    <a:pt x="113" y="94"/>
                  </a:cubicBezTo>
                  <a:cubicBezTo>
                    <a:pt x="113" y="91"/>
                    <a:pt x="112" y="89"/>
                    <a:pt x="111" y="86"/>
                  </a:cubicBezTo>
                  <a:close/>
                  <a:moveTo>
                    <a:pt x="79" y="99"/>
                  </a:moveTo>
                  <a:cubicBezTo>
                    <a:pt x="74" y="113"/>
                    <a:pt x="60" y="124"/>
                    <a:pt x="44" y="124"/>
                  </a:cubicBezTo>
                  <a:cubicBezTo>
                    <a:pt x="23" y="124"/>
                    <a:pt x="7" y="107"/>
                    <a:pt x="7" y="87"/>
                  </a:cubicBezTo>
                  <a:cubicBezTo>
                    <a:pt x="7" y="66"/>
                    <a:pt x="23" y="50"/>
                    <a:pt x="44" y="50"/>
                  </a:cubicBezTo>
                  <a:cubicBezTo>
                    <a:pt x="51" y="50"/>
                    <a:pt x="57" y="51"/>
                    <a:pt x="62" y="54"/>
                  </a:cubicBezTo>
                  <a:cubicBezTo>
                    <a:pt x="66" y="49"/>
                    <a:pt x="66" y="49"/>
                    <a:pt x="66" y="49"/>
                  </a:cubicBezTo>
                  <a:cubicBezTo>
                    <a:pt x="60" y="45"/>
                    <a:pt x="52" y="43"/>
                    <a:pt x="44" y="43"/>
                  </a:cubicBezTo>
                  <a:cubicBezTo>
                    <a:pt x="20" y="43"/>
                    <a:pt x="0" y="63"/>
                    <a:pt x="0" y="87"/>
                  </a:cubicBezTo>
                  <a:cubicBezTo>
                    <a:pt x="0" y="111"/>
                    <a:pt x="20" y="131"/>
                    <a:pt x="44" y="131"/>
                  </a:cubicBezTo>
                  <a:cubicBezTo>
                    <a:pt x="64" y="131"/>
                    <a:pt x="81" y="118"/>
                    <a:pt x="86" y="100"/>
                  </a:cubicBezTo>
                  <a:lnTo>
                    <a:pt x="79" y="99"/>
                  </a:lnTo>
                  <a:close/>
                  <a:moveTo>
                    <a:pt x="172" y="90"/>
                  </a:moveTo>
                  <a:cubicBezTo>
                    <a:pt x="172" y="90"/>
                    <a:pt x="171" y="90"/>
                    <a:pt x="171" y="90"/>
                  </a:cubicBezTo>
                  <a:cubicBezTo>
                    <a:pt x="169" y="90"/>
                    <a:pt x="168" y="90"/>
                    <a:pt x="168" y="88"/>
                  </a:cubicBezTo>
                  <a:cubicBezTo>
                    <a:pt x="145" y="33"/>
                    <a:pt x="145" y="33"/>
                    <a:pt x="145" y="33"/>
                  </a:cubicBezTo>
                  <a:cubicBezTo>
                    <a:pt x="99" y="96"/>
                    <a:pt x="99" y="96"/>
                    <a:pt x="99" y="96"/>
                  </a:cubicBezTo>
                  <a:cubicBezTo>
                    <a:pt x="99" y="96"/>
                    <a:pt x="99" y="96"/>
                    <a:pt x="99" y="96"/>
                  </a:cubicBezTo>
                  <a:cubicBezTo>
                    <a:pt x="99" y="97"/>
                    <a:pt x="98" y="97"/>
                    <a:pt x="98" y="97"/>
                  </a:cubicBezTo>
                  <a:cubicBezTo>
                    <a:pt x="98" y="97"/>
                    <a:pt x="98" y="97"/>
                    <a:pt x="98" y="97"/>
                  </a:cubicBezTo>
                  <a:cubicBezTo>
                    <a:pt x="98" y="97"/>
                    <a:pt x="97" y="98"/>
                    <a:pt x="97" y="98"/>
                  </a:cubicBezTo>
                  <a:cubicBezTo>
                    <a:pt x="97" y="98"/>
                    <a:pt x="97" y="98"/>
                    <a:pt x="96" y="98"/>
                  </a:cubicBezTo>
                  <a:cubicBezTo>
                    <a:pt x="96" y="98"/>
                    <a:pt x="96" y="98"/>
                    <a:pt x="96" y="98"/>
                  </a:cubicBezTo>
                  <a:cubicBezTo>
                    <a:pt x="96" y="98"/>
                    <a:pt x="96" y="98"/>
                    <a:pt x="96" y="98"/>
                  </a:cubicBezTo>
                  <a:cubicBezTo>
                    <a:pt x="96" y="98"/>
                    <a:pt x="96" y="98"/>
                    <a:pt x="96" y="98"/>
                  </a:cubicBezTo>
                  <a:cubicBezTo>
                    <a:pt x="96" y="98"/>
                    <a:pt x="96" y="98"/>
                    <a:pt x="96" y="98"/>
                  </a:cubicBezTo>
                  <a:cubicBezTo>
                    <a:pt x="96" y="98"/>
                    <a:pt x="96" y="98"/>
                    <a:pt x="96" y="98"/>
                  </a:cubicBezTo>
                  <a:cubicBezTo>
                    <a:pt x="44" y="90"/>
                    <a:pt x="44" y="90"/>
                    <a:pt x="44" y="90"/>
                  </a:cubicBezTo>
                  <a:cubicBezTo>
                    <a:pt x="42" y="90"/>
                    <a:pt x="41" y="89"/>
                    <a:pt x="41" y="88"/>
                  </a:cubicBezTo>
                  <a:cubicBezTo>
                    <a:pt x="40" y="87"/>
                    <a:pt x="41" y="86"/>
                    <a:pt x="41" y="85"/>
                  </a:cubicBezTo>
                  <a:cubicBezTo>
                    <a:pt x="78" y="41"/>
                    <a:pt x="78" y="41"/>
                    <a:pt x="78" y="41"/>
                  </a:cubicBezTo>
                  <a:cubicBezTo>
                    <a:pt x="71" y="17"/>
                    <a:pt x="71" y="17"/>
                    <a:pt x="71" y="17"/>
                  </a:cubicBezTo>
                  <a:cubicBezTo>
                    <a:pt x="71" y="17"/>
                    <a:pt x="71" y="17"/>
                    <a:pt x="71" y="17"/>
                  </a:cubicBezTo>
                  <a:cubicBezTo>
                    <a:pt x="73" y="16"/>
                    <a:pt x="75" y="15"/>
                    <a:pt x="77" y="15"/>
                  </a:cubicBezTo>
                  <a:cubicBezTo>
                    <a:pt x="84" y="37"/>
                    <a:pt x="84" y="37"/>
                    <a:pt x="84" y="37"/>
                  </a:cubicBezTo>
                  <a:cubicBezTo>
                    <a:pt x="140" y="20"/>
                    <a:pt x="140" y="20"/>
                    <a:pt x="140" y="20"/>
                  </a:cubicBezTo>
                  <a:cubicBezTo>
                    <a:pt x="136" y="11"/>
                    <a:pt x="136" y="11"/>
                    <a:pt x="136" y="11"/>
                  </a:cubicBezTo>
                  <a:cubicBezTo>
                    <a:pt x="136" y="10"/>
                    <a:pt x="136" y="9"/>
                    <a:pt x="136" y="8"/>
                  </a:cubicBezTo>
                  <a:cubicBezTo>
                    <a:pt x="137" y="7"/>
                    <a:pt x="137" y="6"/>
                    <a:pt x="138" y="6"/>
                  </a:cubicBezTo>
                  <a:cubicBezTo>
                    <a:pt x="156" y="0"/>
                    <a:pt x="156" y="0"/>
                    <a:pt x="156" y="0"/>
                  </a:cubicBezTo>
                  <a:cubicBezTo>
                    <a:pt x="158" y="0"/>
                    <a:pt x="160" y="1"/>
                    <a:pt x="160" y="3"/>
                  </a:cubicBezTo>
                  <a:cubicBezTo>
                    <a:pt x="161" y="5"/>
                    <a:pt x="160" y="6"/>
                    <a:pt x="158" y="7"/>
                  </a:cubicBezTo>
                  <a:cubicBezTo>
                    <a:pt x="144" y="12"/>
                    <a:pt x="144" y="12"/>
                    <a:pt x="144" y="12"/>
                  </a:cubicBezTo>
                  <a:cubicBezTo>
                    <a:pt x="174" y="86"/>
                    <a:pt x="174" y="86"/>
                    <a:pt x="174" y="86"/>
                  </a:cubicBezTo>
                  <a:cubicBezTo>
                    <a:pt x="175" y="87"/>
                    <a:pt x="174" y="89"/>
                    <a:pt x="172" y="90"/>
                  </a:cubicBezTo>
                  <a:close/>
                  <a:moveTo>
                    <a:pt x="92" y="90"/>
                  </a:moveTo>
                  <a:cubicBezTo>
                    <a:pt x="80" y="49"/>
                    <a:pt x="80" y="49"/>
                    <a:pt x="80" y="49"/>
                  </a:cubicBezTo>
                  <a:cubicBezTo>
                    <a:pt x="51" y="84"/>
                    <a:pt x="51" y="84"/>
                    <a:pt x="51" y="84"/>
                  </a:cubicBezTo>
                  <a:lnTo>
                    <a:pt x="92" y="90"/>
                  </a:lnTo>
                  <a:close/>
                  <a:moveTo>
                    <a:pt x="141" y="27"/>
                  </a:moveTo>
                  <a:cubicBezTo>
                    <a:pt x="86" y="44"/>
                    <a:pt x="86" y="44"/>
                    <a:pt x="86" y="44"/>
                  </a:cubicBezTo>
                  <a:cubicBezTo>
                    <a:pt x="98" y="86"/>
                    <a:pt x="98" y="86"/>
                    <a:pt x="98" y="86"/>
                  </a:cubicBezTo>
                  <a:lnTo>
                    <a:pt x="141" y="27"/>
                  </a:ln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7" name="Freeform 212">
              <a:extLst>
                <a:ext uri="{FF2B5EF4-FFF2-40B4-BE49-F238E27FC236}">
                  <a16:creationId xmlns:a16="http://schemas.microsoft.com/office/drawing/2014/main" id="{ABF3C232-3C95-4920-9DBB-99B412D9126C}"/>
                </a:ext>
              </a:extLst>
            </p:cNvPr>
            <p:cNvSpPr>
              <a:spLocks noEditPoints="1"/>
            </p:cNvSpPr>
            <p:nvPr/>
          </p:nvSpPr>
          <p:spPr bwMode="auto">
            <a:xfrm>
              <a:off x="2989263" y="4576763"/>
              <a:ext cx="1654175" cy="2281237"/>
            </a:xfrm>
            <a:custGeom>
              <a:avLst/>
              <a:gdLst>
                <a:gd name="T0" fmla="*/ 294 w 435"/>
                <a:gd name="T1" fmla="*/ 259 h 599"/>
                <a:gd name="T2" fmla="*/ 353 w 435"/>
                <a:gd name="T3" fmla="*/ 230 h 599"/>
                <a:gd name="T4" fmla="*/ 376 w 435"/>
                <a:gd name="T5" fmla="*/ 230 h 599"/>
                <a:gd name="T6" fmla="*/ 376 w 435"/>
                <a:gd name="T7" fmla="*/ 111 h 599"/>
                <a:gd name="T8" fmla="*/ 335 w 435"/>
                <a:gd name="T9" fmla="*/ 84 h 599"/>
                <a:gd name="T10" fmla="*/ 253 w 435"/>
                <a:gd name="T11" fmla="*/ 0 h 599"/>
                <a:gd name="T12" fmla="*/ 159 w 435"/>
                <a:gd name="T13" fmla="*/ 60 h 599"/>
                <a:gd name="T14" fmla="*/ 72 w 435"/>
                <a:gd name="T15" fmla="*/ 94 h 599"/>
                <a:gd name="T16" fmla="*/ 0 w 435"/>
                <a:gd name="T17" fmla="*/ 164 h 599"/>
                <a:gd name="T18" fmla="*/ 95 w 435"/>
                <a:gd name="T19" fmla="*/ 229 h 599"/>
                <a:gd name="T20" fmla="*/ 188 w 435"/>
                <a:gd name="T21" fmla="*/ 252 h 599"/>
                <a:gd name="T22" fmla="*/ 226 w 435"/>
                <a:gd name="T23" fmla="*/ 386 h 599"/>
                <a:gd name="T24" fmla="*/ 207 w 435"/>
                <a:gd name="T25" fmla="*/ 464 h 599"/>
                <a:gd name="T26" fmla="*/ 181 w 435"/>
                <a:gd name="T27" fmla="*/ 405 h 599"/>
                <a:gd name="T28" fmla="*/ 221 w 435"/>
                <a:gd name="T29" fmla="*/ 381 h 599"/>
                <a:gd name="T30" fmla="*/ 194 w 435"/>
                <a:gd name="T31" fmla="*/ 351 h 599"/>
                <a:gd name="T32" fmla="*/ 160 w 435"/>
                <a:gd name="T33" fmla="*/ 335 h 599"/>
                <a:gd name="T34" fmla="*/ 124 w 435"/>
                <a:gd name="T35" fmla="*/ 309 h 599"/>
                <a:gd name="T36" fmla="*/ 89 w 435"/>
                <a:gd name="T37" fmla="*/ 340 h 599"/>
                <a:gd name="T38" fmla="*/ 72 w 435"/>
                <a:gd name="T39" fmla="*/ 350 h 599"/>
                <a:gd name="T40" fmla="*/ 69 w 435"/>
                <a:gd name="T41" fmla="*/ 398 h 599"/>
                <a:gd name="T42" fmla="*/ 78 w 435"/>
                <a:gd name="T43" fmla="*/ 398 h 599"/>
                <a:gd name="T44" fmla="*/ 101 w 435"/>
                <a:gd name="T45" fmla="*/ 411 h 599"/>
                <a:gd name="T46" fmla="*/ 138 w 435"/>
                <a:gd name="T47" fmla="*/ 408 h 599"/>
                <a:gd name="T48" fmla="*/ 159 w 435"/>
                <a:gd name="T49" fmla="*/ 415 h 599"/>
                <a:gd name="T50" fmla="*/ 203 w 435"/>
                <a:gd name="T51" fmla="*/ 477 h 599"/>
                <a:gd name="T52" fmla="*/ 204 w 435"/>
                <a:gd name="T53" fmla="*/ 599 h 599"/>
                <a:gd name="T54" fmla="*/ 244 w 435"/>
                <a:gd name="T55" fmla="*/ 465 h 599"/>
                <a:gd name="T56" fmla="*/ 351 w 435"/>
                <a:gd name="T57" fmla="*/ 378 h 599"/>
                <a:gd name="T58" fmla="*/ 374 w 435"/>
                <a:gd name="T59" fmla="*/ 370 h 599"/>
                <a:gd name="T60" fmla="*/ 403 w 435"/>
                <a:gd name="T61" fmla="*/ 350 h 599"/>
                <a:gd name="T62" fmla="*/ 381 w 435"/>
                <a:gd name="T63" fmla="*/ 329 h 599"/>
                <a:gd name="T64" fmla="*/ 355 w 435"/>
                <a:gd name="T65" fmla="*/ 319 h 599"/>
                <a:gd name="T66" fmla="*/ 327 w 435"/>
                <a:gd name="T67" fmla="*/ 301 h 599"/>
                <a:gd name="T68" fmla="*/ 303 w 435"/>
                <a:gd name="T69" fmla="*/ 326 h 599"/>
                <a:gd name="T70" fmla="*/ 290 w 435"/>
                <a:gd name="T71" fmla="*/ 334 h 599"/>
                <a:gd name="T72" fmla="*/ 290 w 435"/>
                <a:gd name="T73" fmla="*/ 370 h 599"/>
                <a:gd name="T74" fmla="*/ 297 w 435"/>
                <a:gd name="T75" fmla="*/ 370 h 599"/>
                <a:gd name="T76" fmla="*/ 315 w 435"/>
                <a:gd name="T77" fmla="*/ 378 h 599"/>
                <a:gd name="T78" fmla="*/ 309 w 435"/>
                <a:gd name="T79" fmla="*/ 409 h 599"/>
                <a:gd name="T80" fmla="*/ 246 w 435"/>
                <a:gd name="T81" fmla="*/ 443 h 599"/>
                <a:gd name="T82" fmla="*/ 250 w 435"/>
                <a:gd name="T83" fmla="*/ 297 h 599"/>
                <a:gd name="T84" fmla="*/ 326 w 435"/>
                <a:gd name="T85" fmla="*/ 381 h 599"/>
                <a:gd name="T86" fmla="*/ 349 w 435"/>
                <a:gd name="T87" fmla="*/ 378 h 599"/>
                <a:gd name="T88" fmla="*/ 319 w 435"/>
                <a:gd name="T89" fmla="*/ 380 h 599"/>
                <a:gd name="T90" fmla="*/ 192 w 435"/>
                <a:gd name="T91" fmla="*/ 250 h 599"/>
                <a:gd name="T92" fmla="*/ 232 w 435"/>
                <a:gd name="T93" fmla="*/ 263 h 599"/>
                <a:gd name="T94" fmla="*/ 192 w 435"/>
                <a:gd name="T95" fmla="*/ 250 h 599"/>
                <a:gd name="T96" fmla="*/ 247 w 435"/>
                <a:gd name="T97" fmla="*/ 282 h 599"/>
                <a:gd name="T98" fmla="*/ 257 w 435"/>
                <a:gd name="T99" fmla="*/ 267 h 599"/>
                <a:gd name="T100" fmla="*/ 248 w 435"/>
                <a:gd name="T101" fmla="*/ 28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599">
                  <a:moveTo>
                    <a:pt x="273" y="266"/>
                  </a:moveTo>
                  <a:cubicBezTo>
                    <a:pt x="281" y="264"/>
                    <a:pt x="288" y="262"/>
                    <a:pt x="294" y="259"/>
                  </a:cubicBezTo>
                  <a:cubicBezTo>
                    <a:pt x="296" y="259"/>
                    <a:pt x="299" y="259"/>
                    <a:pt x="302" y="259"/>
                  </a:cubicBezTo>
                  <a:cubicBezTo>
                    <a:pt x="323" y="259"/>
                    <a:pt x="342" y="247"/>
                    <a:pt x="353" y="230"/>
                  </a:cubicBezTo>
                  <a:cubicBezTo>
                    <a:pt x="356" y="230"/>
                    <a:pt x="360" y="230"/>
                    <a:pt x="364" y="229"/>
                  </a:cubicBezTo>
                  <a:cubicBezTo>
                    <a:pt x="367" y="230"/>
                    <a:pt x="372" y="230"/>
                    <a:pt x="376" y="230"/>
                  </a:cubicBezTo>
                  <a:cubicBezTo>
                    <a:pt x="408" y="230"/>
                    <a:pt x="435" y="203"/>
                    <a:pt x="435" y="171"/>
                  </a:cubicBezTo>
                  <a:cubicBezTo>
                    <a:pt x="435" y="138"/>
                    <a:pt x="408" y="111"/>
                    <a:pt x="376" y="111"/>
                  </a:cubicBezTo>
                  <a:cubicBezTo>
                    <a:pt x="373" y="111"/>
                    <a:pt x="371" y="111"/>
                    <a:pt x="368" y="112"/>
                  </a:cubicBezTo>
                  <a:cubicBezTo>
                    <a:pt x="361" y="99"/>
                    <a:pt x="349" y="89"/>
                    <a:pt x="335" y="84"/>
                  </a:cubicBezTo>
                  <a:cubicBezTo>
                    <a:pt x="332" y="69"/>
                    <a:pt x="323" y="55"/>
                    <a:pt x="311" y="47"/>
                  </a:cubicBezTo>
                  <a:cubicBezTo>
                    <a:pt x="305" y="20"/>
                    <a:pt x="281" y="0"/>
                    <a:pt x="253" y="0"/>
                  </a:cubicBezTo>
                  <a:cubicBezTo>
                    <a:pt x="225" y="0"/>
                    <a:pt x="202" y="19"/>
                    <a:pt x="196" y="45"/>
                  </a:cubicBezTo>
                  <a:cubicBezTo>
                    <a:pt x="181" y="46"/>
                    <a:pt x="169" y="51"/>
                    <a:pt x="159" y="60"/>
                  </a:cubicBezTo>
                  <a:cubicBezTo>
                    <a:pt x="150" y="55"/>
                    <a:pt x="140" y="52"/>
                    <a:pt x="129" y="52"/>
                  </a:cubicBezTo>
                  <a:cubicBezTo>
                    <a:pt x="102" y="52"/>
                    <a:pt x="79" y="70"/>
                    <a:pt x="72" y="94"/>
                  </a:cubicBezTo>
                  <a:cubicBezTo>
                    <a:pt x="71" y="94"/>
                    <a:pt x="71" y="94"/>
                    <a:pt x="70" y="94"/>
                  </a:cubicBezTo>
                  <a:cubicBezTo>
                    <a:pt x="31" y="94"/>
                    <a:pt x="0" y="126"/>
                    <a:pt x="0" y="164"/>
                  </a:cubicBezTo>
                  <a:cubicBezTo>
                    <a:pt x="0" y="202"/>
                    <a:pt x="31" y="234"/>
                    <a:pt x="70" y="234"/>
                  </a:cubicBezTo>
                  <a:cubicBezTo>
                    <a:pt x="79" y="234"/>
                    <a:pt x="87" y="232"/>
                    <a:pt x="95" y="229"/>
                  </a:cubicBezTo>
                  <a:cubicBezTo>
                    <a:pt x="109" y="247"/>
                    <a:pt x="131" y="259"/>
                    <a:pt x="156" y="259"/>
                  </a:cubicBezTo>
                  <a:cubicBezTo>
                    <a:pt x="168" y="259"/>
                    <a:pt x="178" y="257"/>
                    <a:pt x="188" y="252"/>
                  </a:cubicBezTo>
                  <a:cubicBezTo>
                    <a:pt x="204" y="291"/>
                    <a:pt x="217" y="330"/>
                    <a:pt x="226" y="371"/>
                  </a:cubicBezTo>
                  <a:cubicBezTo>
                    <a:pt x="227" y="376"/>
                    <a:pt x="227" y="381"/>
                    <a:pt x="226" y="386"/>
                  </a:cubicBezTo>
                  <a:cubicBezTo>
                    <a:pt x="223" y="402"/>
                    <a:pt x="216" y="441"/>
                    <a:pt x="212" y="463"/>
                  </a:cubicBezTo>
                  <a:cubicBezTo>
                    <a:pt x="211" y="465"/>
                    <a:pt x="209" y="466"/>
                    <a:pt x="207" y="464"/>
                  </a:cubicBezTo>
                  <a:cubicBezTo>
                    <a:pt x="194" y="448"/>
                    <a:pt x="181" y="430"/>
                    <a:pt x="167" y="414"/>
                  </a:cubicBezTo>
                  <a:cubicBezTo>
                    <a:pt x="172" y="412"/>
                    <a:pt x="177" y="409"/>
                    <a:pt x="181" y="405"/>
                  </a:cubicBezTo>
                  <a:cubicBezTo>
                    <a:pt x="184" y="406"/>
                    <a:pt x="188" y="407"/>
                    <a:pt x="191" y="407"/>
                  </a:cubicBezTo>
                  <a:cubicBezTo>
                    <a:pt x="206" y="408"/>
                    <a:pt x="220" y="397"/>
                    <a:pt x="221" y="381"/>
                  </a:cubicBezTo>
                  <a:cubicBezTo>
                    <a:pt x="222" y="366"/>
                    <a:pt x="210" y="353"/>
                    <a:pt x="195" y="352"/>
                  </a:cubicBezTo>
                  <a:cubicBezTo>
                    <a:pt x="194" y="351"/>
                    <a:pt x="194" y="351"/>
                    <a:pt x="194" y="351"/>
                  </a:cubicBezTo>
                  <a:cubicBezTo>
                    <a:pt x="192" y="341"/>
                    <a:pt x="183" y="334"/>
                    <a:pt x="172" y="333"/>
                  </a:cubicBezTo>
                  <a:cubicBezTo>
                    <a:pt x="168" y="333"/>
                    <a:pt x="164" y="334"/>
                    <a:pt x="160" y="335"/>
                  </a:cubicBezTo>
                  <a:cubicBezTo>
                    <a:pt x="156" y="332"/>
                    <a:pt x="151" y="329"/>
                    <a:pt x="146" y="329"/>
                  </a:cubicBezTo>
                  <a:cubicBezTo>
                    <a:pt x="144" y="318"/>
                    <a:pt x="135" y="310"/>
                    <a:pt x="124" y="309"/>
                  </a:cubicBezTo>
                  <a:cubicBezTo>
                    <a:pt x="113" y="308"/>
                    <a:pt x="103" y="316"/>
                    <a:pt x="100" y="326"/>
                  </a:cubicBezTo>
                  <a:cubicBezTo>
                    <a:pt x="95" y="329"/>
                    <a:pt x="91" y="334"/>
                    <a:pt x="89" y="340"/>
                  </a:cubicBezTo>
                  <a:cubicBezTo>
                    <a:pt x="83" y="342"/>
                    <a:pt x="78" y="345"/>
                    <a:pt x="75" y="350"/>
                  </a:cubicBezTo>
                  <a:cubicBezTo>
                    <a:pt x="74" y="350"/>
                    <a:pt x="73" y="350"/>
                    <a:pt x="72" y="350"/>
                  </a:cubicBezTo>
                  <a:cubicBezTo>
                    <a:pt x="59" y="349"/>
                    <a:pt x="48" y="359"/>
                    <a:pt x="47" y="372"/>
                  </a:cubicBezTo>
                  <a:cubicBezTo>
                    <a:pt x="46" y="385"/>
                    <a:pt x="56" y="397"/>
                    <a:pt x="69" y="398"/>
                  </a:cubicBezTo>
                  <a:cubicBezTo>
                    <a:pt x="71" y="398"/>
                    <a:pt x="72" y="398"/>
                    <a:pt x="74" y="397"/>
                  </a:cubicBezTo>
                  <a:cubicBezTo>
                    <a:pt x="75" y="398"/>
                    <a:pt x="77" y="398"/>
                    <a:pt x="78" y="398"/>
                  </a:cubicBezTo>
                  <a:cubicBezTo>
                    <a:pt x="82" y="405"/>
                    <a:pt x="89" y="411"/>
                    <a:pt x="98" y="411"/>
                  </a:cubicBezTo>
                  <a:cubicBezTo>
                    <a:pt x="99" y="411"/>
                    <a:pt x="100" y="411"/>
                    <a:pt x="101" y="411"/>
                  </a:cubicBezTo>
                  <a:cubicBezTo>
                    <a:pt x="105" y="414"/>
                    <a:pt x="110" y="415"/>
                    <a:pt x="115" y="416"/>
                  </a:cubicBezTo>
                  <a:cubicBezTo>
                    <a:pt x="124" y="416"/>
                    <a:pt x="132" y="413"/>
                    <a:pt x="138" y="408"/>
                  </a:cubicBezTo>
                  <a:cubicBezTo>
                    <a:pt x="143" y="412"/>
                    <a:pt x="149" y="415"/>
                    <a:pt x="156" y="415"/>
                  </a:cubicBezTo>
                  <a:cubicBezTo>
                    <a:pt x="157" y="415"/>
                    <a:pt x="158" y="415"/>
                    <a:pt x="159" y="415"/>
                  </a:cubicBezTo>
                  <a:cubicBezTo>
                    <a:pt x="159" y="415"/>
                    <a:pt x="159" y="415"/>
                    <a:pt x="159" y="415"/>
                  </a:cubicBezTo>
                  <a:cubicBezTo>
                    <a:pt x="174" y="436"/>
                    <a:pt x="189" y="457"/>
                    <a:pt x="203" y="477"/>
                  </a:cubicBezTo>
                  <a:cubicBezTo>
                    <a:pt x="206" y="481"/>
                    <a:pt x="207" y="486"/>
                    <a:pt x="206" y="491"/>
                  </a:cubicBezTo>
                  <a:cubicBezTo>
                    <a:pt x="200" y="527"/>
                    <a:pt x="198" y="563"/>
                    <a:pt x="204" y="599"/>
                  </a:cubicBezTo>
                  <a:cubicBezTo>
                    <a:pt x="250" y="599"/>
                    <a:pt x="250" y="599"/>
                    <a:pt x="250" y="599"/>
                  </a:cubicBezTo>
                  <a:cubicBezTo>
                    <a:pt x="236" y="555"/>
                    <a:pt x="239" y="510"/>
                    <a:pt x="244" y="465"/>
                  </a:cubicBezTo>
                  <a:cubicBezTo>
                    <a:pt x="244" y="463"/>
                    <a:pt x="245" y="461"/>
                    <a:pt x="247" y="460"/>
                  </a:cubicBezTo>
                  <a:cubicBezTo>
                    <a:pt x="281" y="432"/>
                    <a:pt x="321" y="411"/>
                    <a:pt x="351" y="378"/>
                  </a:cubicBezTo>
                  <a:cubicBezTo>
                    <a:pt x="352" y="378"/>
                    <a:pt x="354" y="379"/>
                    <a:pt x="356" y="379"/>
                  </a:cubicBezTo>
                  <a:cubicBezTo>
                    <a:pt x="363" y="379"/>
                    <a:pt x="370" y="375"/>
                    <a:pt x="374" y="370"/>
                  </a:cubicBezTo>
                  <a:cubicBezTo>
                    <a:pt x="377" y="370"/>
                    <a:pt x="379" y="371"/>
                    <a:pt x="382" y="371"/>
                  </a:cubicBezTo>
                  <a:cubicBezTo>
                    <a:pt x="393" y="371"/>
                    <a:pt x="403" y="362"/>
                    <a:pt x="403" y="350"/>
                  </a:cubicBezTo>
                  <a:cubicBezTo>
                    <a:pt x="403" y="339"/>
                    <a:pt x="393" y="329"/>
                    <a:pt x="382" y="329"/>
                  </a:cubicBezTo>
                  <a:cubicBezTo>
                    <a:pt x="382" y="329"/>
                    <a:pt x="381" y="329"/>
                    <a:pt x="381" y="329"/>
                  </a:cubicBezTo>
                  <a:cubicBezTo>
                    <a:pt x="379" y="322"/>
                    <a:pt x="372" y="317"/>
                    <a:pt x="364" y="317"/>
                  </a:cubicBezTo>
                  <a:cubicBezTo>
                    <a:pt x="361" y="317"/>
                    <a:pt x="358" y="318"/>
                    <a:pt x="355" y="319"/>
                  </a:cubicBezTo>
                  <a:cubicBezTo>
                    <a:pt x="352" y="316"/>
                    <a:pt x="348" y="315"/>
                    <a:pt x="344" y="315"/>
                  </a:cubicBezTo>
                  <a:cubicBezTo>
                    <a:pt x="342" y="307"/>
                    <a:pt x="335" y="301"/>
                    <a:pt x="327" y="301"/>
                  </a:cubicBezTo>
                  <a:cubicBezTo>
                    <a:pt x="318" y="301"/>
                    <a:pt x="311" y="307"/>
                    <a:pt x="310" y="315"/>
                  </a:cubicBezTo>
                  <a:cubicBezTo>
                    <a:pt x="306" y="318"/>
                    <a:pt x="303" y="322"/>
                    <a:pt x="303" y="326"/>
                  </a:cubicBezTo>
                  <a:cubicBezTo>
                    <a:pt x="298" y="328"/>
                    <a:pt x="295" y="331"/>
                    <a:pt x="293" y="335"/>
                  </a:cubicBezTo>
                  <a:cubicBezTo>
                    <a:pt x="292" y="334"/>
                    <a:pt x="291" y="334"/>
                    <a:pt x="290" y="334"/>
                  </a:cubicBezTo>
                  <a:cubicBezTo>
                    <a:pt x="281" y="334"/>
                    <a:pt x="273" y="342"/>
                    <a:pt x="273" y="352"/>
                  </a:cubicBezTo>
                  <a:cubicBezTo>
                    <a:pt x="273" y="362"/>
                    <a:pt x="281" y="370"/>
                    <a:pt x="290" y="370"/>
                  </a:cubicBezTo>
                  <a:cubicBezTo>
                    <a:pt x="292" y="370"/>
                    <a:pt x="293" y="370"/>
                    <a:pt x="294" y="370"/>
                  </a:cubicBezTo>
                  <a:cubicBezTo>
                    <a:pt x="295" y="370"/>
                    <a:pt x="296" y="370"/>
                    <a:pt x="297" y="370"/>
                  </a:cubicBezTo>
                  <a:cubicBezTo>
                    <a:pt x="300" y="375"/>
                    <a:pt x="306" y="379"/>
                    <a:pt x="312" y="379"/>
                  </a:cubicBezTo>
                  <a:cubicBezTo>
                    <a:pt x="313" y="379"/>
                    <a:pt x="314" y="379"/>
                    <a:pt x="315" y="378"/>
                  </a:cubicBezTo>
                  <a:cubicBezTo>
                    <a:pt x="315" y="379"/>
                    <a:pt x="316" y="379"/>
                    <a:pt x="316" y="379"/>
                  </a:cubicBezTo>
                  <a:cubicBezTo>
                    <a:pt x="316" y="390"/>
                    <a:pt x="314" y="400"/>
                    <a:pt x="309" y="409"/>
                  </a:cubicBezTo>
                  <a:cubicBezTo>
                    <a:pt x="290" y="423"/>
                    <a:pt x="270" y="434"/>
                    <a:pt x="250" y="445"/>
                  </a:cubicBezTo>
                  <a:cubicBezTo>
                    <a:pt x="248" y="446"/>
                    <a:pt x="246" y="445"/>
                    <a:pt x="246" y="443"/>
                  </a:cubicBezTo>
                  <a:cubicBezTo>
                    <a:pt x="251" y="399"/>
                    <a:pt x="249" y="318"/>
                    <a:pt x="249" y="302"/>
                  </a:cubicBezTo>
                  <a:cubicBezTo>
                    <a:pt x="249" y="300"/>
                    <a:pt x="249" y="298"/>
                    <a:pt x="250" y="297"/>
                  </a:cubicBezTo>
                  <a:cubicBezTo>
                    <a:pt x="256" y="283"/>
                    <a:pt x="264" y="273"/>
                    <a:pt x="273" y="266"/>
                  </a:cubicBezTo>
                  <a:close/>
                  <a:moveTo>
                    <a:pt x="326" y="381"/>
                  </a:moveTo>
                  <a:cubicBezTo>
                    <a:pt x="332" y="381"/>
                    <a:pt x="338" y="379"/>
                    <a:pt x="342" y="374"/>
                  </a:cubicBezTo>
                  <a:cubicBezTo>
                    <a:pt x="344" y="376"/>
                    <a:pt x="346" y="377"/>
                    <a:pt x="349" y="378"/>
                  </a:cubicBezTo>
                  <a:cubicBezTo>
                    <a:pt x="338" y="387"/>
                    <a:pt x="327" y="396"/>
                    <a:pt x="316" y="404"/>
                  </a:cubicBezTo>
                  <a:cubicBezTo>
                    <a:pt x="318" y="397"/>
                    <a:pt x="319" y="388"/>
                    <a:pt x="319" y="380"/>
                  </a:cubicBezTo>
                  <a:cubicBezTo>
                    <a:pt x="321" y="381"/>
                    <a:pt x="323" y="381"/>
                    <a:pt x="326" y="381"/>
                  </a:cubicBezTo>
                  <a:close/>
                  <a:moveTo>
                    <a:pt x="192" y="250"/>
                  </a:moveTo>
                  <a:cubicBezTo>
                    <a:pt x="196" y="249"/>
                    <a:pt x="199" y="247"/>
                    <a:pt x="202" y="245"/>
                  </a:cubicBezTo>
                  <a:cubicBezTo>
                    <a:pt x="210" y="253"/>
                    <a:pt x="221" y="260"/>
                    <a:pt x="232" y="263"/>
                  </a:cubicBezTo>
                  <a:cubicBezTo>
                    <a:pt x="232" y="287"/>
                    <a:pt x="232" y="311"/>
                    <a:pt x="231" y="334"/>
                  </a:cubicBezTo>
                  <a:cubicBezTo>
                    <a:pt x="220" y="305"/>
                    <a:pt x="207" y="277"/>
                    <a:pt x="192" y="250"/>
                  </a:cubicBezTo>
                  <a:close/>
                  <a:moveTo>
                    <a:pt x="248" y="282"/>
                  </a:moveTo>
                  <a:cubicBezTo>
                    <a:pt x="248" y="283"/>
                    <a:pt x="247" y="282"/>
                    <a:pt x="247" y="282"/>
                  </a:cubicBezTo>
                  <a:cubicBezTo>
                    <a:pt x="247" y="277"/>
                    <a:pt x="246" y="272"/>
                    <a:pt x="246" y="267"/>
                  </a:cubicBezTo>
                  <a:cubicBezTo>
                    <a:pt x="250" y="267"/>
                    <a:pt x="253" y="267"/>
                    <a:pt x="257" y="267"/>
                  </a:cubicBezTo>
                  <a:cubicBezTo>
                    <a:pt x="259" y="267"/>
                    <a:pt x="260" y="267"/>
                    <a:pt x="261" y="267"/>
                  </a:cubicBezTo>
                  <a:cubicBezTo>
                    <a:pt x="256" y="271"/>
                    <a:pt x="252" y="276"/>
                    <a:pt x="248" y="282"/>
                  </a:cubicBezTo>
                  <a:close/>
                </a:path>
              </a:pathLst>
            </a:custGeom>
            <a:gradFill rotWithShape="1">
              <a:gsLst>
                <a:gs pos="0">
                  <a:srgbClr val="9CCC65">
                    <a:satMod val="103000"/>
                    <a:lumMod val="102000"/>
                    <a:tint val="94000"/>
                  </a:srgbClr>
                </a:gs>
                <a:gs pos="50000">
                  <a:srgbClr val="9CCC65">
                    <a:satMod val="110000"/>
                    <a:lumMod val="100000"/>
                    <a:shade val="100000"/>
                  </a:srgbClr>
                </a:gs>
                <a:gs pos="100000">
                  <a:srgbClr val="9CCC65">
                    <a:lumMod val="99000"/>
                    <a:satMod val="120000"/>
                    <a:shade val="78000"/>
                  </a:srgbClr>
                </a:gs>
              </a:gsLst>
              <a:lin ang="5400000" scaled="0"/>
            </a:gradFill>
            <a:ln>
              <a:noFill/>
            </a:ln>
            <a:effectLst>
              <a:outerShdw blurRad="57150" dist="19050" dir="5400000" algn="ctr" rotWithShape="0">
                <a:srgbClr val="000000">
                  <a:alpha val="6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sp>
        <p:nvSpPr>
          <p:cNvPr id="20" name="Freeform 306">
            <a:extLst>
              <a:ext uri="{FF2B5EF4-FFF2-40B4-BE49-F238E27FC236}">
                <a16:creationId xmlns:a16="http://schemas.microsoft.com/office/drawing/2014/main" id="{6300ADB0-7D0F-4DB2-87A3-BB3849A32D1F}"/>
              </a:ext>
            </a:extLst>
          </p:cNvPr>
          <p:cNvSpPr>
            <a:spLocks noEditPoints="1"/>
          </p:cNvSpPr>
          <p:nvPr/>
        </p:nvSpPr>
        <p:spPr bwMode="auto">
          <a:xfrm rot="18993770">
            <a:off x="8114196" y="4824767"/>
            <a:ext cx="499452" cy="479768"/>
          </a:xfrm>
          <a:custGeom>
            <a:avLst/>
            <a:gdLst>
              <a:gd name="T0" fmla="*/ 131 w 165"/>
              <a:gd name="T1" fmla="*/ 75 h 165"/>
              <a:gd name="T2" fmla="*/ 164 w 165"/>
              <a:gd name="T3" fmla="*/ 90 h 165"/>
              <a:gd name="T4" fmla="*/ 161 w 165"/>
              <a:gd name="T5" fmla="*/ 105 h 165"/>
              <a:gd name="T6" fmla="*/ 130 w 165"/>
              <a:gd name="T7" fmla="*/ 77 h 165"/>
              <a:gd name="T8" fmla="*/ 156 w 165"/>
              <a:gd name="T9" fmla="*/ 128 h 165"/>
              <a:gd name="T10" fmla="*/ 149 w 165"/>
              <a:gd name="T11" fmla="*/ 154 h 165"/>
              <a:gd name="T12" fmla="*/ 119 w 165"/>
              <a:gd name="T13" fmla="*/ 96 h 165"/>
              <a:gd name="T14" fmla="*/ 146 w 165"/>
              <a:gd name="T15" fmla="*/ 155 h 165"/>
              <a:gd name="T16" fmla="*/ 142 w 165"/>
              <a:gd name="T17" fmla="*/ 164 h 165"/>
              <a:gd name="T18" fmla="*/ 145 w 165"/>
              <a:gd name="T19" fmla="*/ 160 h 165"/>
              <a:gd name="T20" fmla="*/ 3 w 165"/>
              <a:gd name="T21" fmla="*/ 20 h 165"/>
              <a:gd name="T22" fmla="*/ 1 w 165"/>
              <a:gd name="T23" fmla="*/ 24 h 165"/>
              <a:gd name="T24" fmla="*/ 58 w 165"/>
              <a:gd name="T25" fmla="*/ 102 h 165"/>
              <a:gd name="T26" fmla="*/ 61 w 165"/>
              <a:gd name="T27" fmla="*/ 106 h 165"/>
              <a:gd name="T28" fmla="*/ 73 w 165"/>
              <a:gd name="T29" fmla="*/ 96 h 165"/>
              <a:gd name="T30" fmla="*/ 142 w 165"/>
              <a:gd name="T31" fmla="*/ 164 h 165"/>
              <a:gd name="T32" fmla="*/ 68 w 165"/>
              <a:gd name="T33" fmla="*/ 103 h 165"/>
              <a:gd name="T34" fmla="*/ 61 w 165"/>
              <a:gd name="T35" fmla="*/ 109 h 165"/>
              <a:gd name="T36" fmla="*/ 55 w 165"/>
              <a:gd name="T37" fmla="*/ 102 h 165"/>
              <a:gd name="T38" fmla="*/ 49 w 165"/>
              <a:gd name="T39" fmla="*/ 84 h 165"/>
              <a:gd name="T40" fmla="*/ 30 w 165"/>
              <a:gd name="T41" fmla="*/ 82 h 165"/>
              <a:gd name="T42" fmla="*/ 79 w 165"/>
              <a:gd name="T43" fmla="*/ 136 h 165"/>
              <a:gd name="T44" fmla="*/ 81 w 165"/>
              <a:gd name="T45" fmla="*/ 117 h 165"/>
              <a:gd name="T46" fmla="*/ 59 w 165"/>
              <a:gd name="T47" fmla="*/ 3 h 165"/>
              <a:gd name="T48" fmla="*/ 101 w 165"/>
              <a:gd name="T49" fmla="*/ 27 h 165"/>
              <a:gd name="T50" fmla="*/ 73 w 165"/>
              <a:gd name="T51" fmla="*/ 0 h 165"/>
              <a:gd name="T52" fmla="*/ 37 w 165"/>
              <a:gd name="T53" fmla="*/ 9 h 165"/>
              <a:gd name="T54" fmla="*/ 87 w 165"/>
              <a:gd name="T55" fmla="*/ 35 h 165"/>
              <a:gd name="T56" fmla="*/ 37 w 165"/>
              <a:gd name="T57" fmla="*/ 9 h 165"/>
              <a:gd name="T58" fmla="*/ 48 w 165"/>
              <a:gd name="T59" fmla="*/ 56 h 165"/>
              <a:gd name="T60" fmla="*/ 33 w 165"/>
              <a:gd name="T61" fmla="*/ 10 h 165"/>
              <a:gd name="T62" fmla="*/ 10 w 165"/>
              <a:gd name="T63" fmla="*/ 19 h 165"/>
              <a:gd name="T64" fmla="*/ 108 w 165"/>
              <a:gd name="T65" fmla="*/ 34 h 165"/>
              <a:gd name="T66" fmla="*/ 124 w 165"/>
              <a:gd name="T67" fmla="*/ 68 h 165"/>
              <a:gd name="T68" fmla="*/ 122 w 165"/>
              <a:gd name="T69" fmla="*/ 70 h 165"/>
              <a:gd name="T70" fmla="*/ 80 w 165"/>
              <a:gd name="T71" fmla="*/ 52 h 165"/>
              <a:gd name="T72" fmla="*/ 122 w 165"/>
              <a:gd name="T73" fmla="*/ 70 h 165"/>
              <a:gd name="T74" fmla="*/ 77 w 165"/>
              <a:gd name="T75" fmla="*/ 54 h 165"/>
              <a:gd name="T76" fmla="*/ 98 w 165"/>
              <a:gd name="T77" fmla="*/ 10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65">
                <a:moveTo>
                  <a:pt x="161" y="105"/>
                </a:moveTo>
                <a:cubicBezTo>
                  <a:pt x="131" y="75"/>
                  <a:pt x="131" y="75"/>
                  <a:pt x="131" y="75"/>
                </a:cubicBezTo>
                <a:cubicBezTo>
                  <a:pt x="133" y="71"/>
                  <a:pt x="135" y="67"/>
                  <a:pt x="138" y="63"/>
                </a:cubicBezTo>
                <a:cubicBezTo>
                  <a:pt x="164" y="90"/>
                  <a:pt x="164" y="90"/>
                  <a:pt x="164" y="90"/>
                </a:cubicBezTo>
                <a:cubicBezTo>
                  <a:pt x="164" y="90"/>
                  <a:pt x="165" y="91"/>
                  <a:pt x="165" y="92"/>
                </a:cubicBezTo>
                <a:cubicBezTo>
                  <a:pt x="163" y="96"/>
                  <a:pt x="162" y="101"/>
                  <a:pt x="161" y="105"/>
                </a:cubicBezTo>
                <a:close/>
                <a:moveTo>
                  <a:pt x="160" y="108"/>
                </a:moveTo>
                <a:cubicBezTo>
                  <a:pt x="150" y="98"/>
                  <a:pt x="140" y="88"/>
                  <a:pt x="130" y="77"/>
                </a:cubicBezTo>
                <a:cubicBezTo>
                  <a:pt x="127" y="82"/>
                  <a:pt x="124" y="87"/>
                  <a:pt x="121" y="93"/>
                </a:cubicBezTo>
                <a:cubicBezTo>
                  <a:pt x="133" y="105"/>
                  <a:pt x="144" y="116"/>
                  <a:pt x="156" y="128"/>
                </a:cubicBezTo>
                <a:cubicBezTo>
                  <a:pt x="158" y="121"/>
                  <a:pt x="159" y="114"/>
                  <a:pt x="160" y="108"/>
                </a:cubicBezTo>
                <a:close/>
                <a:moveTo>
                  <a:pt x="149" y="154"/>
                </a:moveTo>
                <a:cubicBezTo>
                  <a:pt x="151" y="146"/>
                  <a:pt x="153" y="138"/>
                  <a:pt x="155" y="132"/>
                </a:cubicBezTo>
                <a:cubicBezTo>
                  <a:pt x="119" y="96"/>
                  <a:pt x="119" y="96"/>
                  <a:pt x="119" y="96"/>
                </a:cubicBezTo>
                <a:cubicBezTo>
                  <a:pt x="116" y="102"/>
                  <a:pt x="112" y="109"/>
                  <a:pt x="108" y="117"/>
                </a:cubicBezTo>
                <a:cubicBezTo>
                  <a:pt x="146" y="155"/>
                  <a:pt x="146" y="155"/>
                  <a:pt x="146" y="155"/>
                </a:cubicBezTo>
                <a:cubicBezTo>
                  <a:pt x="147" y="156"/>
                  <a:pt x="149" y="155"/>
                  <a:pt x="149" y="154"/>
                </a:cubicBezTo>
                <a:close/>
                <a:moveTo>
                  <a:pt x="142" y="164"/>
                </a:moveTo>
                <a:cubicBezTo>
                  <a:pt x="145" y="161"/>
                  <a:pt x="145" y="161"/>
                  <a:pt x="145" y="161"/>
                </a:cubicBezTo>
                <a:cubicBezTo>
                  <a:pt x="145" y="161"/>
                  <a:pt x="145" y="160"/>
                  <a:pt x="145" y="160"/>
                </a:cubicBezTo>
                <a:cubicBezTo>
                  <a:pt x="5" y="20"/>
                  <a:pt x="5" y="20"/>
                  <a:pt x="5" y="20"/>
                </a:cubicBezTo>
                <a:cubicBezTo>
                  <a:pt x="4" y="19"/>
                  <a:pt x="4" y="19"/>
                  <a:pt x="3" y="20"/>
                </a:cubicBezTo>
                <a:cubicBezTo>
                  <a:pt x="1" y="22"/>
                  <a:pt x="1" y="22"/>
                  <a:pt x="1" y="22"/>
                </a:cubicBezTo>
                <a:cubicBezTo>
                  <a:pt x="0" y="23"/>
                  <a:pt x="0" y="24"/>
                  <a:pt x="1" y="24"/>
                </a:cubicBezTo>
                <a:cubicBezTo>
                  <a:pt x="68" y="92"/>
                  <a:pt x="68" y="92"/>
                  <a:pt x="68" y="92"/>
                </a:cubicBezTo>
                <a:cubicBezTo>
                  <a:pt x="58" y="102"/>
                  <a:pt x="58" y="102"/>
                  <a:pt x="58" y="102"/>
                </a:cubicBezTo>
                <a:cubicBezTo>
                  <a:pt x="58" y="102"/>
                  <a:pt x="58" y="103"/>
                  <a:pt x="58" y="104"/>
                </a:cubicBezTo>
                <a:cubicBezTo>
                  <a:pt x="61" y="106"/>
                  <a:pt x="61" y="106"/>
                  <a:pt x="61" y="106"/>
                </a:cubicBezTo>
                <a:cubicBezTo>
                  <a:pt x="61" y="107"/>
                  <a:pt x="62" y="107"/>
                  <a:pt x="62" y="106"/>
                </a:cubicBezTo>
                <a:cubicBezTo>
                  <a:pt x="73" y="96"/>
                  <a:pt x="73" y="96"/>
                  <a:pt x="73" y="96"/>
                </a:cubicBezTo>
                <a:cubicBezTo>
                  <a:pt x="140" y="164"/>
                  <a:pt x="140" y="164"/>
                  <a:pt x="140" y="164"/>
                </a:cubicBezTo>
                <a:cubicBezTo>
                  <a:pt x="141" y="165"/>
                  <a:pt x="141" y="165"/>
                  <a:pt x="142" y="164"/>
                </a:cubicBezTo>
                <a:close/>
                <a:moveTo>
                  <a:pt x="81" y="116"/>
                </a:moveTo>
                <a:cubicBezTo>
                  <a:pt x="68" y="103"/>
                  <a:pt x="68" y="103"/>
                  <a:pt x="68" y="103"/>
                </a:cubicBezTo>
                <a:cubicBezTo>
                  <a:pt x="62" y="109"/>
                  <a:pt x="62" y="109"/>
                  <a:pt x="62" y="109"/>
                </a:cubicBezTo>
                <a:cubicBezTo>
                  <a:pt x="62" y="110"/>
                  <a:pt x="61" y="110"/>
                  <a:pt x="61" y="109"/>
                </a:cubicBezTo>
                <a:cubicBezTo>
                  <a:pt x="55" y="104"/>
                  <a:pt x="55" y="104"/>
                  <a:pt x="55" y="104"/>
                </a:cubicBezTo>
                <a:cubicBezTo>
                  <a:pt x="55" y="103"/>
                  <a:pt x="55" y="102"/>
                  <a:pt x="55" y="102"/>
                </a:cubicBezTo>
                <a:cubicBezTo>
                  <a:pt x="61" y="96"/>
                  <a:pt x="61" y="96"/>
                  <a:pt x="61" y="96"/>
                </a:cubicBezTo>
                <a:cubicBezTo>
                  <a:pt x="49" y="84"/>
                  <a:pt x="49" y="84"/>
                  <a:pt x="49" y="84"/>
                </a:cubicBezTo>
                <a:cubicBezTo>
                  <a:pt x="49" y="83"/>
                  <a:pt x="48" y="83"/>
                  <a:pt x="48" y="83"/>
                </a:cubicBezTo>
                <a:cubicBezTo>
                  <a:pt x="30" y="82"/>
                  <a:pt x="30" y="82"/>
                  <a:pt x="30" y="82"/>
                </a:cubicBezTo>
                <a:cubicBezTo>
                  <a:pt x="29" y="82"/>
                  <a:pt x="28" y="84"/>
                  <a:pt x="29" y="85"/>
                </a:cubicBezTo>
                <a:cubicBezTo>
                  <a:pt x="79" y="136"/>
                  <a:pt x="79" y="136"/>
                  <a:pt x="79" y="136"/>
                </a:cubicBezTo>
                <a:cubicBezTo>
                  <a:pt x="80" y="137"/>
                  <a:pt x="82" y="136"/>
                  <a:pt x="82" y="134"/>
                </a:cubicBezTo>
                <a:cubicBezTo>
                  <a:pt x="81" y="117"/>
                  <a:pt x="81" y="117"/>
                  <a:pt x="81" y="117"/>
                </a:cubicBezTo>
                <a:cubicBezTo>
                  <a:pt x="81" y="116"/>
                  <a:pt x="81" y="116"/>
                  <a:pt x="81" y="116"/>
                </a:cubicBezTo>
                <a:close/>
                <a:moveTo>
                  <a:pt x="59" y="3"/>
                </a:moveTo>
                <a:cubicBezTo>
                  <a:pt x="89" y="34"/>
                  <a:pt x="89" y="34"/>
                  <a:pt x="89" y="34"/>
                </a:cubicBezTo>
                <a:cubicBezTo>
                  <a:pt x="94" y="31"/>
                  <a:pt x="98" y="29"/>
                  <a:pt x="101" y="27"/>
                </a:cubicBezTo>
                <a:cubicBezTo>
                  <a:pt x="75" y="1"/>
                  <a:pt x="75" y="1"/>
                  <a:pt x="75" y="1"/>
                </a:cubicBezTo>
                <a:cubicBezTo>
                  <a:pt x="75" y="0"/>
                  <a:pt x="74" y="0"/>
                  <a:pt x="73" y="0"/>
                </a:cubicBezTo>
                <a:cubicBezTo>
                  <a:pt x="69" y="1"/>
                  <a:pt x="64" y="2"/>
                  <a:pt x="59" y="3"/>
                </a:cubicBezTo>
                <a:close/>
                <a:moveTo>
                  <a:pt x="37" y="9"/>
                </a:moveTo>
                <a:cubicBezTo>
                  <a:pt x="49" y="20"/>
                  <a:pt x="60" y="32"/>
                  <a:pt x="72" y="43"/>
                </a:cubicBezTo>
                <a:cubicBezTo>
                  <a:pt x="77" y="40"/>
                  <a:pt x="82" y="38"/>
                  <a:pt x="87" y="35"/>
                </a:cubicBezTo>
                <a:cubicBezTo>
                  <a:pt x="77" y="25"/>
                  <a:pt x="67" y="14"/>
                  <a:pt x="56" y="4"/>
                </a:cubicBezTo>
                <a:cubicBezTo>
                  <a:pt x="50" y="5"/>
                  <a:pt x="44" y="7"/>
                  <a:pt x="37" y="9"/>
                </a:cubicBezTo>
                <a:close/>
                <a:moveTo>
                  <a:pt x="10" y="19"/>
                </a:moveTo>
                <a:cubicBezTo>
                  <a:pt x="48" y="56"/>
                  <a:pt x="48" y="56"/>
                  <a:pt x="48" y="56"/>
                </a:cubicBezTo>
                <a:cubicBezTo>
                  <a:pt x="55" y="52"/>
                  <a:pt x="62" y="49"/>
                  <a:pt x="68" y="45"/>
                </a:cubicBezTo>
                <a:cubicBezTo>
                  <a:pt x="33" y="10"/>
                  <a:pt x="33" y="10"/>
                  <a:pt x="33" y="10"/>
                </a:cubicBezTo>
                <a:cubicBezTo>
                  <a:pt x="26" y="11"/>
                  <a:pt x="19" y="13"/>
                  <a:pt x="11" y="15"/>
                </a:cubicBezTo>
                <a:cubicBezTo>
                  <a:pt x="9" y="15"/>
                  <a:pt x="9" y="17"/>
                  <a:pt x="10" y="19"/>
                </a:cubicBezTo>
                <a:close/>
                <a:moveTo>
                  <a:pt x="131" y="56"/>
                </a:moveTo>
                <a:cubicBezTo>
                  <a:pt x="127" y="53"/>
                  <a:pt x="112" y="38"/>
                  <a:pt x="108" y="34"/>
                </a:cubicBezTo>
                <a:cubicBezTo>
                  <a:pt x="105" y="36"/>
                  <a:pt x="101" y="38"/>
                  <a:pt x="97" y="41"/>
                </a:cubicBezTo>
                <a:cubicBezTo>
                  <a:pt x="101" y="45"/>
                  <a:pt x="119" y="63"/>
                  <a:pt x="124" y="68"/>
                </a:cubicBezTo>
                <a:cubicBezTo>
                  <a:pt x="126" y="64"/>
                  <a:pt x="129" y="60"/>
                  <a:pt x="131" y="56"/>
                </a:cubicBezTo>
                <a:close/>
                <a:moveTo>
                  <a:pt x="122" y="70"/>
                </a:moveTo>
                <a:cubicBezTo>
                  <a:pt x="118" y="65"/>
                  <a:pt x="99" y="47"/>
                  <a:pt x="95" y="42"/>
                </a:cubicBezTo>
                <a:cubicBezTo>
                  <a:pt x="90" y="45"/>
                  <a:pt x="85" y="48"/>
                  <a:pt x="80" y="52"/>
                </a:cubicBezTo>
                <a:cubicBezTo>
                  <a:pt x="86" y="57"/>
                  <a:pt x="107" y="79"/>
                  <a:pt x="113" y="84"/>
                </a:cubicBezTo>
                <a:cubicBezTo>
                  <a:pt x="116" y="79"/>
                  <a:pt x="119" y="74"/>
                  <a:pt x="122" y="70"/>
                </a:cubicBezTo>
                <a:close/>
                <a:moveTo>
                  <a:pt x="111" y="87"/>
                </a:moveTo>
                <a:cubicBezTo>
                  <a:pt x="105" y="82"/>
                  <a:pt x="83" y="59"/>
                  <a:pt x="77" y="54"/>
                </a:cubicBezTo>
                <a:cubicBezTo>
                  <a:pt x="71" y="58"/>
                  <a:pt x="65" y="62"/>
                  <a:pt x="58" y="66"/>
                </a:cubicBezTo>
                <a:cubicBezTo>
                  <a:pt x="64" y="73"/>
                  <a:pt x="91" y="100"/>
                  <a:pt x="98" y="107"/>
                </a:cubicBezTo>
                <a:cubicBezTo>
                  <a:pt x="103" y="100"/>
                  <a:pt x="107" y="93"/>
                  <a:pt x="111" y="87"/>
                </a:cubicBezTo>
                <a:close/>
              </a:path>
            </a:pathLst>
          </a:custGeom>
          <a:solidFill>
            <a:srgbClr val="92D050"/>
          </a:solidFill>
          <a:ln>
            <a:solidFill>
              <a:schemeClr val="bg1">
                <a:lumMod val="50000"/>
              </a:schemeClr>
            </a:solidFill>
          </a:ln>
        </p:spPr>
        <p:txBody>
          <a:bodyPr vert="horz" wrap="square" lIns="91440" tIns="45720" rIns="91440" bIns="45720" numCol="1" anchor="t" anchorCtr="0" compatLnSpc="1">
            <a:prstTxWarp prst="textNoShape">
              <a:avLst/>
            </a:prstTxWarp>
          </a:bodyPr>
          <a:lstStyle/>
          <a:p>
            <a:endParaRPr lang="ru-RU"/>
          </a:p>
        </p:txBody>
      </p:sp>
      <p:sp>
        <p:nvSpPr>
          <p:cNvPr id="21" name="Rechthoek 20">
            <a:extLst>
              <a:ext uri="{FF2B5EF4-FFF2-40B4-BE49-F238E27FC236}">
                <a16:creationId xmlns:a16="http://schemas.microsoft.com/office/drawing/2014/main" id="{F9EF1435-187C-46DC-AE7D-318087B30B54}"/>
              </a:ext>
            </a:extLst>
          </p:cNvPr>
          <p:cNvSpPr/>
          <p:nvPr/>
        </p:nvSpPr>
        <p:spPr>
          <a:xfrm rot="19497774">
            <a:off x="10296977" y="5622782"/>
            <a:ext cx="420657" cy="53038"/>
          </a:xfrm>
          <a:prstGeom prst="rect">
            <a:avLst/>
          </a:prstGeom>
          <a:solidFill>
            <a:srgbClr val="92D05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2095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CC8E55C9-42AB-4AAE-A2C2-E1A7792D2981}"/>
              </a:ext>
            </a:extLst>
          </p:cNvPr>
          <p:cNvGraphicFramePr/>
          <p:nvPr>
            <p:extLst>
              <p:ext uri="{D42A27DB-BD31-4B8C-83A1-F6EECF244321}">
                <p14:modId xmlns:p14="http://schemas.microsoft.com/office/powerpoint/2010/main" val="3530641125"/>
              </p:ext>
            </p:extLst>
          </p:nvPr>
        </p:nvGraphicFramePr>
        <p:xfrm>
          <a:off x="1382232" y="1058714"/>
          <a:ext cx="976068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1E826C5F-E7BA-469D-B0FC-65271691D2A2}"/>
              </a:ext>
            </a:extLst>
          </p:cNvPr>
          <p:cNvSpPr txBox="1"/>
          <p:nvPr/>
        </p:nvSpPr>
        <p:spPr>
          <a:xfrm>
            <a:off x="3226523" y="784585"/>
            <a:ext cx="2399421" cy="707886"/>
          </a:xfrm>
          <a:prstGeom prst="rect">
            <a:avLst/>
          </a:prstGeom>
          <a:noFill/>
        </p:spPr>
        <p:txBody>
          <a:bodyPr wrap="square" rtlCol="0">
            <a:spAutoFit/>
          </a:bodyPr>
          <a:lstStyle/>
          <a:p>
            <a:r>
              <a:rPr lang="en-US" sz="4000" dirty="0">
                <a:latin typeface="+mj-lt"/>
                <a:cs typeface="Poppins SemiBold" panose="00000700000000000000" pitchFamily="2" charset="0"/>
              </a:rPr>
              <a:t>INHOUD</a:t>
            </a:r>
            <a:endParaRPr lang="ru-RU" sz="4000" dirty="0">
              <a:solidFill>
                <a:schemeClr val="bg1"/>
              </a:solidFill>
              <a:latin typeface="+mj-lt"/>
              <a:cs typeface="Poppins SemiBold" panose="00000700000000000000" pitchFamily="2" charset="0"/>
            </a:endParaRPr>
          </a:p>
        </p:txBody>
      </p:sp>
      <p:sp>
        <p:nvSpPr>
          <p:cNvPr id="5" name="Rechthoek: afgeronde hoeken 4">
            <a:extLst>
              <a:ext uri="{FF2B5EF4-FFF2-40B4-BE49-F238E27FC236}">
                <a16:creationId xmlns:a16="http://schemas.microsoft.com/office/drawing/2014/main" id="{5B51359E-4FA4-47EE-89A7-5A38D73AF0FA}"/>
              </a:ext>
            </a:extLst>
          </p:cNvPr>
          <p:cNvSpPr/>
          <p:nvPr/>
        </p:nvSpPr>
        <p:spPr>
          <a:xfrm>
            <a:off x="8569841" y="1103121"/>
            <a:ext cx="914400" cy="5233883"/>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3BEA12DB-9C2F-471C-A2A2-C3A7DA3540A8}"/>
              </a:ext>
            </a:extLst>
          </p:cNvPr>
          <p:cNvSpPr txBox="1"/>
          <p:nvPr/>
        </p:nvSpPr>
        <p:spPr>
          <a:xfrm>
            <a:off x="8621320" y="1307805"/>
            <a:ext cx="811441" cy="369332"/>
          </a:xfrm>
          <a:prstGeom prst="rect">
            <a:avLst/>
          </a:prstGeom>
          <a:noFill/>
        </p:spPr>
        <p:txBody>
          <a:bodyPr wrap="none" rtlCol="0">
            <a:spAutoFit/>
          </a:bodyPr>
          <a:lstStyle/>
          <a:p>
            <a:r>
              <a:rPr lang="nl-NL" dirty="0">
                <a:solidFill>
                  <a:schemeClr val="bg1">
                    <a:lumMod val="50000"/>
                  </a:schemeClr>
                </a:solidFill>
              </a:rPr>
              <a:t>pagina</a:t>
            </a:r>
          </a:p>
        </p:txBody>
      </p:sp>
      <p:sp>
        <p:nvSpPr>
          <p:cNvPr id="7" name="Tekstvak 6">
            <a:extLst>
              <a:ext uri="{FF2B5EF4-FFF2-40B4-BE49-F238E27FC236}">
                <a16:creationId xmlns:a16="http://schemas.microsoft.com/office/drawing/2014/main" id="{8B2E6700-FC1B-4654-AECB-5EEBF5A18F3E}"/>
              </a:ext>
            </a:extLst>
          </p:cNvPr>
          <p:cNvSpPr txBox="1"/>
          <p:nvPr/>
        </p:nvSpPr>
        <p:spPr>
          <a:xfrm>
            <a:off x="1658371" y="1819473"/>
            <a:ext cx="1049388" cy="646331"/>
          </a:xfrm>
          <a:prstGeom prst="rect">
            <a:avLst/>
          </a:prstGeom>
          <a:noFill/>
        </p:spPr>
        <p:txBody>
          <a:bodyPr wrap="square" rtlCol="0">
            <a:spAutoFit/>
          </a:bodyPr>
          <a:lstStyle/>
          <a:p>
            <a:r>
              <a:rPr lang="nl-NL" sz="3600" dirty="0">
                <a:solidFill>
                  <a:srgbClr val="E81831"/>
                </a:solidFill>
                <a:latin typeface="Arial" panose="020B0604020202020204" pitchFamily="34" charset="0"/>
                <a:cs typeface="Arial" panose="020B0604020202020204" pitchFamily="34" charset="0"/>
              </a:rPr>
              <a:t>1.0</a:t>
            </a:r>
          </a:p>
        </p:txBody>
      </p:sp>
      <p:sp>
        <p:nvSpPr>
          <p:cNvPr id="8" name="Tekstvak 7">
            <a:extLst>
              <a:ext uri="{FF2B5EF4-FFF2-40B4-BE49-F238E27FC236}">
                <a16:creationId xmlns:a16="http://schemas.microsoft.com/office/drawing/2014/main" id="{0052ABD5-7FB5-4ADF-B2AD-422F9E452615}"/>
              </a:ext>
            </a:extLst>
          </p:cNvPr>
          <p:cNvSpPr txBox="1"/>
          <p:nvPr/>
        </p:nvSpPr>
        <p:spPr>
          <a:xfrm>
            <a:off x="2123930" y="3396896"/>
            <a:ext cx="1315350" cy="646331"/>
          </a:xfrm>
          <a:prstGeom prst="rect">
            <a:avLst/>
          </a:prstGeom>
          <a:noFill/>
        </p:spPr>
        <p:txBody>
          <a:bodyPr wrap="square" rtlCol="0">
            <a:spAutoFit/>
          </a:bodyPr>
          <a:lstStyle/>
          <a:p>
            <a:r>
              <a:rPr lang="nl-NL" sz="3600" dirty="0">
                <a:solidFill>
                  <a:srgbClr val="E81831"/>
                </a:solidFill>
                <a:latin typeface="Arial" panose="020B0604020202020204" pitchFamily="34" charset="0"/>
                <a:cs typeface="Arial" panose="020B0604020202020204" pitchFamily="34" charset="0"/>
              </a:rPr>
              <a:t>2.0</a:t>
            </a:r>
          </a:p>
        </p:txBody>
      </p:sp>
      <p:sp>
        <p:nvSpPr>
          <p:cNvPr id="9" name="Tekstvak 8">
            <a:extLst>
              <a:ext uri="{FF2B5EF4-FFF2-40B4-BE49-F238E27FC236}">
                <a16:creationId xmlns:a16="http://schemas.microsoft.com/office/drawing/2014/main" id="{39E8A607-3D21-471E-AE7E-14A6855734ED}"/>
              </a:ext>
            </a:extLst>
          </p:cNvPr>
          <p:cNvSpPr txBox="1"/>
          <p:nvPr/>
        </p:nvSpPr>
        <p:spPr>
          <a:xfrm>
            <a:off x="1717216" y="5054430"/>
            <a:ext cx="990543" cy="646331"/>
          </a:xfrm>
          <a:prstGeom prst="rect">
            <a:avLst/>
          </a:prstGeom>
          <a:noFill/>
        </p:spPr>
        <p:txBody>
          <a:bodyPr wrap="square" rtlCol="0">
            <a:spAutoFit/>
          </a:bodyPr>
          <a:lstStyle/>
          <a:p>
            <a:r>
              <a:rPr lang="nl-NL" sz="3600" dirty="0">
                <a:solidFill>
                  <a:srgbClr val="E81831"/>
                </a:solidFill>
                <a:latin typeface="Arial" panose="020B0604020202020204" pitchFamily="34" charset="0"/>
                <a:cs typeface="Arial" panose="020B0604020202020204" pitchFamily="34" charset="0"/>
              </a:rPr>
              <a:t>3.0</a:t>
            </a:r>
          </a:p>
        </p:txBody>
      </p:sp>
    </p:spTree>
    <p:extLst>
      <p:ext uri="{BB962C8B-B14F-4D97-AF65-F5344CB8AC3E}">
        <p14:creationId xmlns:p14="http://schemas.microsoft.com/office/powerpoint/2010/main" val="3464817668"/>
      </p:ext>
    </p:extLst>
  </p:cSld>
  <p:clrMapOvr>
    <a:masterClrMapping/>
  </p:clrMapOvr>
  <p:transition spd="slow" advClick="0" advTm="1000">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0BC4C555-3E3D-4E6D-A77C-EA31282EA785}"/>
              </a:ext>
            </a:extLst>
          </p:cNvPr>
          <p:cNvSpPr/>
          <p:nvPr/>
        </p:nvSpPr>
        <p:spPr>
          <a:xfrm>
            <a:off x="-1" y="-7062"/>
            <a:ext cx="12191999" cy="3740862"/>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xtBox 2">
            <a:extLst>
              <a:ext uri="{FF2B5EF4-FFF2-40B4-BE49-F238E27FC236}">
                <a16:creationId xmlns:a16="http://schemas.microsoft.com/office/drawing/2014/main" id="{7B287A6E-C80F-4B30-A159-A5D890AE1A5C}"/>
              </a:ext>
            </a:extLst>
          </p:cNvPr>
          <p:cNvSpPr txBox="1"/>
          <p:nvPr/>
        </p:nvSpPr>
        <p:spPr>
          <a:xfrm>
            <a:off x="898583" y="624332"/>
            <a:ext cx="11148018" cy="1323439"/>
          </a:xfrm>
          <a:prstGeom prst="rect">
            <a:avLst/>
          </a:prstGeom>
          <a:noFill/>
        </p:spPr>
        <p:txBody>
          <a:bodyPr wrap="square" rtlCol="0">
            <a:spAutoFit/>
          </a:bodyPr>
          <a:lstStyle/>
          <a:p>
            <a:r>
              <a:rPr lang="en-US" sz="4000" dirty="0">
                <a:solidFill>
                  <a:schemeClr val="bg1"/>
                </a:solidFill>
                <a:latin typeface="+mj-lt"/>
                <a:cs typeface="Poppins SemiBold" panose="00000700000000000000" pitchFamily="2" charset="0"/>
              </a:rPr>
              <a:t>1.0 </a:t>
            </a:r>
            <a:r>
              <a:rPr lang="en-US" sz="4000" dirty="0" err="1">
                <a:solidFill>
                  <a:schemeClr val="bg1"/>
                </a:solidFill>
                <a:latin typeface="+mj-lt"/>
                <a:cs typeface="Poppins SemiBold" panose="00000700000000000000" pitchFamily="2" charset="0"/>
              </a:rPr>
              <a:t>Ontzorging</a:t>
            </a:r>
            <a:r>
              <a:rPr lang="en-US" sz="4000" dirty="0">
                <a:solidFill>
                  <a:schemeClr val="bg1"/>
                </a:solidFill>
                <a:latin typeface="+mj-lt"/>
                <a:cs typeface="Poppins SemiBold" panose="00000700000000000000" pitchFamily="2" charset="0"/>
              </a:rPr>
              <a:t> van </a:t>
            </a:r>
            <a:r>
              <a:rPr lang="en-US" sz="4000" dirty="0" err="1">
                <a:solidFill>
                  <a:schemeClr val="bg1"/>
                </a:solidFill>
                <a:latin typeface="+mj-lt"/>
                <a:cs typeface="Poppins SemiBold" panose="00000700000000000000" pitchFamily="2" charset="0"/>
              </a:rPr>
              <a:t>kleine</a:t>
            </a:r>
            <a:r>
              <a:rPr lang="en-US" sz="4000" dirty="0">
                <a:solidFill>
                  <a:schemeClr val="bg1"/>
                </a:solidFill>
                <a:latin typeface="+mj-lt"/>
                <a:cs typeface="Poppins SemiBold" panose="00000700000000000000" pitchFamily="2" charset="0"/>
              </a:rPr>
              <a:t> </a:t>
            </a:r>
            <a:r>
              <a:rPr lang="en-US" sz="4000" dirty="0" err="1">
                <a:solidFill>
                  <a:schemeClr val="bg1"/>
                </a:solidFill>
                <a:latin typeface="+mj-lt"/>
                <a:cs typeface="Poppins SemiBold" panose="00000700000000000000" pitchFamily="2" charset="0"/>
              </a:rPr>
              <a:t>maatschappelijk</a:t>
            </a:r>
            <a:r>
              <a:rPr lang="en-US" sz="4000" dirty="0">
                <a:solidFill>
                  <a:schemeClr val="bg1"/>
                </a:solidFill>
                <a:latin typeface="+mj-lt"/>
                <a:cs typeface="Poppins SemiBold" panose="00000700000000000000" pitchFamily="2" charset="0"/>
              </a:rPr>
              <a:t> </a:t>
            </a:r>
            <a:r>
              <a:rPr lang="en-US" sz="4000" dirty="0" err="1">
                <a:solidFill>
                  <a:schemeClr val="bg1"/>
                </a:solidFill>
                <a:latin typeface="+mj-lt"/>
                <a:cs typeface="Poppins SemiBold" panose="00000700000000000000" pitchFamily="2" charset="0"/>
              </a:rPr>
              <a:t>vastgoedeigenaren</a:t>
            </a:r>
            <a:r>
              <a:rPr lang="en-US" sz="4000" dirty="0">
                <a:solidFill>
                  <a:schemeClr val="bg1"/>
                </a:solidFill>
                <a:latin typeface="+mj-lt"/>
                <a:cs typeface="Poppins SemiBold" panose="00000700000000000000" pitchFamily="2" charset="0"/>
              </a:rPr>
              <a:t> </a:t>
            </a:r>
            <a:endParaRPr lang="ru-RU" sz="4000" dirty="0">
              <a:solidFill>
                <a:schemeClr val="bg1"/>
              </a:solidFill>
              <a:latin typeface="+mj-lt"/>
              <a:cs typeface="Poppins SemiBold" panose="00000700000000000000" pitchFamily="2" charset="0"/>
            </a:endParaRPr>
          </a:p>
        </p:txBody>
      </p:sp>
      <p:sp>
        <p:nvSpPr>
          <p:cNvPr id="34" name="Rectangle 33">
            <a:extLst>
              <a:ext uri="{FF2B5EF4-FFF2-40B4-BE49-F238E27FC236}">
                <a16:creationId xmlns:a16="http://schemas.microsoft.com/office/drawing/2014/main" id="{D7DF5B39-53C0-414D-87BE-FAA2A936CEAD}"/>
              </a:ext>
            </a:extLst>
          </p:cNvPr>
          <p:cNvSpPr/>
          <p:nvPr/>
        </p:nvSpPr>
        <p:spPr>
          <a:xfrm>
            <a:off x="7088187" y="2253384"/>
            <a:ext cx="1778001" cy="1778001"/>
          </a:xfrm>
          <a:prstGeom prst="rect">
            <a:avLst/>
          </a:prstGeom>
          <a:noFill/>
          <a:ln w="2159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3" name="Rectangle 22">
            <a:extLst>
              <a:ext uri="{FF2B5EF4-FFF2-40B4-BE49-F238E27FC236}">
                <a16:creationId xmlns:a16="http://schemas.microsoft.com/office/drawing/2014/main" id="{5182236D-68F3-4F92-A130-FF4932F82624}"/>
              </a:ext>
            </a:extLst>
          </p:cNvPr>
          <p:cNvSpPr/>
          <p:nvPr/>
        </p:nvSpPr>
        <p:spPr>
          <a:xfrm>
            <a:off x="898583" y="2730710"/>
            <a:ext cx="7747652" cy="36495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0" name="TextBox 19">
            <a:extLst>
              <a:ext uri="{FF2B5EF4-FFF2-40B4-BE49-F238E27FC236}">
                <a16:creationId xmlns:a16="http://schemas.microsoft.com/office/drawing/2014/main" id="{60A15280-7B50-4545-9B6B-F7BD8F9DAC09}"/>
              </a:ext>
            </a:extLst>
          </p:cNvPr>
          <p:cNvSpPr txBox="1"/>
          <p:nvPr/>
        </p:nvSpPr>
        <p:spPr>
          <a:xfrm>
            <a:off x="1156077" y="2926752"/>
            <a:ext cx="7232665" cy="3374514"/>
          </a:xfrm>
          <a:prstGeom prst="rect">
            <a:avLst/>
          </a:prstGeom>
          <a:noFill/>
        </p:spPr>
        <p:txBody>
          <a:bodyPr wrap="square" rtlCol="0">
            <a:spAutoFit/>
          </a:bodyPr>
          <a:lstStyle/>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latin typeface="Calibri" panose="020F0502020204030204" pitchFamily="34" charset="0"/>
              <a:ea typeface="Times New Roman" panose="02020603050405020304" pitchFamily="18" charset="0"/>
              <a:cs typeface="Calibri" panose="020F0502020204030204" pitchFamily="34" charset="0"/>
            </a:endParaRPr>
          </a:p>
          <a:p>
            <a:pPr algn="just">
              <a:lnSpc>
                <a:spcPct val="150000"/>
              </a:lnSpc>
            </a:pPr>
            <a:r>
              <a:rPr lang="nl-NL" sz="1100" dirty="0">
                <a:effectLst/>
                <a:latin typeface="Arial" panose="020B0604020202020204" pitchFamily="34" charset="0"/>
                <a:ea typeface="Calibri" panose="020F0502020204030204" pitchFamily="34" charset="0"/>
                <a:cs typeface="Arial" panose="020B0604020202020204" pitchFamily="34" charset="0"/>
              </a:rPr>
              <a:t>Het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klein maatschappelijk vastgoed ondersteunt maatschappelijk vastgoedeigenaren bij het verduurzamen van hun vastgoed. </a:t>
            </a:r>
            <a:r>
              <a:rPr lang="nl-NL" sz="1100" dirty="0">
                <a:effectLst/>
                <a:latin typeface="Arial" panose="020B0604020202020204" pitchFamily="34" charset="0"/>
                <a:ea typeface="Times New Roman" panose="02020603050405020304" pitchFamily="18" charset="0"/>
                <a:cs typeface="Arial" panose="020B0604020202020204" pitchFamily="34" charset="0"/>
              </a:rPr>
              <a:t>Gebleken is dat het ontbreken van kennis en capaciteit bij de kleine vastgoedeigenaren een terugkerend knelpunt is en dat verduurzaming zonder begeleiding en ondersteuning onvoldoende op gang komt. </a:t>
            </a:r>
            <a:r>
              <a:rPr lang="nl-NL" sz="1100" dirty="0">
                <a:effectLst/>
                <a:latin typeface="Arial" panose="020B0604020202020204" pitchFamily="34" charset="0"/>
                <a:ea typeface="Calibri" panose="020F0502020204030204" pitchFamily="34" charset="0"/>
                <a:cs typeface="Arial" panose="020B0604020202020204" pitchFamily="34" charset="0"/>
              </a:rPr>
              <a:t> </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endParaRPr lang="nl-NL"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nl-NL" sz="1100" dirty="0">
                <a:effectLst/>
                <a:latin typeface="Arial" panose="020B0604020202020204" pitchFamily="34" charset="0"/>
                <a:ea typeface="Calibri" panose="020F0502020204030204" pitchFamily="34" charset="0"/>
                <a:cs typeface="Arial" panose="020B0604020202020204" pitchFamily="34" charset="0"/>
              </a:rPr>
              <a:t>Om deze vastgoedeigenaren te helpen geeft provincie Noord-Brabant (hierna; PNB) samen met de 11 andere provincies, decentraal uitvoering aan het landelijk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Het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is gestart op 1 januari 2021 en eindigt op 1 januari 2024. </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endParaRPr lang="nl-NL"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nl-NL" sz="1100" dirty="0">
                <a:effectLst/>
                <a:latin typeface="Arial" panose="020B0604020202020204" pitchFamily="34" charset="0"/>
                <a:ea typeface="Calibri" panose="020F0502020204030204" pitchFamily="34" charset="0"/>
                <a:cs typeface="Arial" panose="020B0604020202020204" pitchFamily="34" charset="0"/>
              </a:rPr>
              <a:t>Voor de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a:t>
            </a:r>
            <a:r>
              <a:rPr lang="nl-NL" sz="1100" dirty="0">
                <a:effectLst/>
                <a:latin typeface="Arial" panose="020B0604020202020204" pitchFamily="34" charset="0"/>
                <a:ea typeface="Calibri" panose="020F0502020204030204" pitchFamily="34" charset="0"/>
                <a:cs typeface="Arial" panose="020B0604020202020204" pitchFamily="34" charset="0"/>
              </a:rPr>
              <a:t> wordt een provinciaal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ontzorgingsloket</a:t>
            </a:r>
            <a:r>
              <a:rPr lang="nl-NL" sz="1100" dirty="0">
                <a:effectLst/>
                <a:latin typeface="Arial" panose="020B0604020202020204" pitchFamily="34" charset="0"/>
                <a:ea typeface="Calibri" panose="020F0502020204030204" pitchFamily="34" charset="0"/>
                <a:cs typeface="Arial" panose="020B0604020202020204" pitchFamily="34" charset="0"/>
              </a:rPr>
              <a:t> ingezet. De operationele uitvoering van dit loket gebeurt door een marktpartij die wordt geselecteerd uit deze aanbesteding.  </a:t>
            </a:r>
            <a:endParaRPr lang="nl-NL" sz="18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36CE2113-BF6B-4214-945B-8F30C292D4D4}"/>
              </a:ext>
            </a:extLst>
          </p:cNvPr>
          <p:cNvSpPr/>
          <p:nvPr/>
        </p:nvSpPr>
        <p:spPr>
          <a:xfrm>
            <a:off x="9895342" y="888120"/>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0" name="Rectangle 39">
            <a:extLst>
              <a:ext uri="{FF2B5EF4-FFF2-40B4-BE49-F238E27FC236}">
                <a16:creationId xmlns:a16="http://schemas.microsoft.com/office/drawing/2014/main" id="{D8C70DC1-FD6A-46B0-9BE1-022F57E75F37}"/>
              </a:ext>
            </a:extLst>
          </p:cNvPr>
          <p:cNvSpPr/>
          <p:nvPr/>
        </p:nvSpPr>
        <p:spPr>
          <a:xfrm>
            <a:off x="4547637" y="671998"/>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nvGrpSpPr>
          <p:cNvPr id="47" name="Group 46">
            <a:extLst>
              <a:ext uri="{FF2B5EF4-FFF2-40B4-BE49-F238E27FC236}">
                <a16:creationId xmlns:a16="http://schemas.microsoft.com/office/drawing/2014/main" id="{0E3CB031-E724-47E6-9567-A8D0740BECCA}"/>
              </a:ext>
            </a:extLst>
          </p:cNvPr>
          <p:cNvGrpSpPr/>
          <p:nvPr/>
        </p:nvGrpSpPr>
        <p:grpSpPr>
          <a:xfrm>
            <a:off x="10534265" y="2705100"/>
            <a:ext cx="647700" cy="1657350"/>
            <a:chOff x="6054725" y="4552950"/>
            <a:chExt cx="1295400" cy="3314700"/>
          </a:xfrm>
        </p:grpSpPr>
        <p:cxnSp>
          <p:nvCxnSpPr>
            <p:cNvPr id="48" name="Straight Connector 47">
              <a:extLst>
                <a:ext uri="{FF2B5EF4-FFF2-40B4-BE49-F238E27FC236}">
                  <a16:creationId xmlns:a16="http://schemas.microsoft.com/office/drawing/2014/main" id="{562E9C88-72F0-48F9-BCA8-ED49FDE82F99}"/>
                </a:ext>
              </a:extLst>
            </p:cNvPr>
            <p:cNvCxnSpPr>
              <a:cxnSpLocks/>
            </p:cNvCxnSpPr>
            <p:nvPr/>
          </p:nvCxnSpPr>
          <p:spPr>
            <a:xfrm>
              <a:off x="6702425" y="4552950"/>
              <a:ext cx="0" cy="33147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21A18D9-9F0B-47C7-B5F4-5418B6F189A3}"/>
                </a:ext>
              </a:extLst>
            </p:cNvPr>
            <p:cNvCxnSpPr>
              <a:cxnSpLocks/>
            </p:cNvCxnSpPr>
            <p:nvPr/>
          </p:nvCxnSpPr>
          <p:spPr>
            <a:xfrm>
              <a:off x="6054725" y="53530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879424D-E3BD-49D8-AC8F-7EB066730B2D}"/>
                </a:ext>
              </a:extLst>
            </p:cNvPr>
            <p:cNvCxnSpPr>
              <a:cxnSpLocks/>
            </p:cNvCxnSpPr>
            <p:nvPr/>
          </p:nvCxnSpPr>
          <p:spPr>
            <a:xfrm>
              <a:off x="7350125" y="45529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grpSp>
      <p:sp>
        <p:nvSpPr>
          <p:cNvPr id="5" name="Gelijkbenige driehoek 4">
            <a:extLst>
              <a:ext uri="{FF2B5EF4-FFF2-40B4-BE49-F238E27FC236}">
                <a16:creationId xmlns:a16="http://schemas.microsoft.com/office/drawing/2014/main" id="{0806028D-75D0-436B-B765-1952FF266F2D}"/>
              </a:ext>
            </a:extLst>
          </p:cNvPr>
          <p:cNvSpPr/>
          <p:nvPr/>
        </p:nvSpPr>
        <p:spPr>
          <a:xfrm>
            <a:off x="7044973" y="1548534"/>
            <a:ext cx="1864427" cy="55084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hthoekige driehoek 5">
            <a:extLst>
              <a:ext uri="{FF2B5EF4-FFF2-40B4-BE49-F238E27FC236}">
                <a16:creationId xmlns:a16="http://schemas.microsoft.com/office/drawing/2014/main" id="{BFFA6DCE-F34E-44B8-89BC-351BD54EF3BB}"/>
              </a:ext>
            </a:extLst>
          </p:cNvPr>
          <p:cNvSpPr/>
          <p:nvPr/>
        </p:nvSpPr>
        <p:spPr>
          <a:xfrm>
            <a:off x="9803219" y="271354"/>
            <a:ext cx="887459" cy="485962"/>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1" name="Группа 13">
            <a:extLst>
              <a:ext uri="{FF2B5EF4-FFF2-40B4-BE49-F238E27FC236}">
                <a16:creationId xmlns:a16="http://schemas.microsoft.com/office/drawing/2014/main" id="{04B1A400-1BA9-4CA3-981B-ABAC0EE49F7E}"/>
              </a:ext>
            </a:extLst>
          </p:cNvPr>
          <p:cNvGrpSpPr/>
          <p:nvPr/>
        </p:nvGrpSpPr>
        <p:grpSpPr>
          <a:xfrm>
            <a:off x="11339084" y="250547"/>
            <a:ext cx="603182" cy="603182"/>
            <a:chOff x="8489482" y="269507"/>
            <a:chExt cx="452387" cy="452387"/>
          </a:xfrm>
        </p:grpSpPr>
        <p:sp>
          <p:nvSpPr>
            <p:cNvPr id="22" name="Овал 14">
              <a:extLst>
                <a:ext uri="{FF2B5EF4-FFF2-40B4-BE49-F238E27FC236}">
                  <a16:creationId xmlns:a16="http://schemas.microsoft.com/office/drawing/2014/main" id="{048299A6-09D5-4824-8ADC-C6B30D708A90}"/>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15">
              <a:extLst>
                <a:ext uri="{FF2B5EF4-FFF2-40B4-BE49-F238E27FC236}">
                  <a16:creationId xmlns:a16="http://schemas.microsoft.com/office/drawing/2014/main" id="{ED994247-021C-49A5-B443-E4ABA92CB4EB}"/>
                </a:ext>
              </a:extLst>
            </p:cNvPr>
            <p:cNvSpPr txBox="1"/>
            <p:nvPr/>
          </p:nvSpPr>
          <p:spPr>
            <a:xfrm>
              <a:off x="8607353" y="362013"/>
              <a:ext cx="235424" cy="253916"/>
            </a:xfrm>
            <a:prstGeom prst="rect">
              <a:avLst/>
            </a:prstGeom>
            <a:noFill/>
            <a:ln>
              <a:noFill/>
            </a:ln>
          </p:spPr>
          <p:txBody>
            <a:bodyPr wrap="square" rtlCol="0">
              <a:spAutoFit/>
            </a:bodyPr>
            <a:lstStyle/>
            <a:p>
              <a:pPr algn="ctr"/>
              <a:r>
                <a:rPr lang="en-US" sz="1600" dirty="0">
                  <a:solidFill>
                    <a:schemeClr val="bg1"/>
                  </a:solidFill>
                  <a:latin typeface="Bebas Neue" charset="0"/>
                  <a:ea typeface="Bebas Neue" charset="0"/>
                  <a:cs typeface="Bebas Neue" charset="0"/>
                </a:rPr>
                <a:t>2</a:t>
              </a:r>
              <a:endParaRPr lang="ru-RU" sz="1600" dirty="0">
                <a:solidFill>
                  <a:schemeClr val="bg1"/>
                </a:solidFill>
                <a:latin typeface="Bebas Neue" charset="0"/>
                <a:ea typeface="Bebas Neue" charset="0"/>
                <a:cs typeface="Bebas Neue" charset="0"/>
              </a:endParaRPr>
            </a:p>
          </p:txBody>
        </p:sp>
      </p:grpSp>
    </p:spTree>
    <p:extLst>
      <p:ext uri="{BB962C8B-B14F-4D97-AF65-F5344CB8AC3E}">
        <p14:creationId xmlns:p14="http://schemas.microsoft.com/office/powerpoint/2010/main" val="3776920977"/>
      </p:ext>
    </p:extLst>
  </p:cSld>
  <p:clrMapOvr>
    <a:masterClrMapping/>
  </p:clrMapOvr>
  <p:transition spd="slow" advClick="0" advTm="1000">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a:extLst>
              <a:ext uri="{FF2B5EF4-FFF2-40B4-BE49-F238E27FC236}">
                <a16:creationId xmlns:a16="http://schemas.microsoft.com/office/drawing/2014/main" id="{56D24239-43CD-47B8-B388-3908310FF72E}"/>
              </a:ext>
            </a:extLst>
          </p:cNvPr>
          <p:cNvSpPr/>
          <p:nvPr/>
        </p:nvSpPr>
        <p:spPr>
          <a:xfrm>
            <a:off x="1945298" y="526549"/>
            <a:ext cx="6649384" cy="664938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sp>
        <p:nvSpPr>
          <p:cNvPr id="4" name="TextBox 3">
            <a:extLst>
              <a:ext uri="{FF2B5EF4-FFF2-40B4-BE49-F238E27FC236}">
                <a16:creationId xmlns:a16="http://schemas.microsoft.com/office/drawing/2014/main" id="{5CB24A17-0A2C-4465-91BD-6B9BA3830DBF}"/>
              </a:ext>
            </a:extLst>
          </p:cNvPr>
          <p:cNvSpPr txBox="1"/>
          <p:nvPr/>
        </p:nvSpPr>
        <p:spPr>
          <a:xfrm>
            <a:off x="4545125" y="1033025"/>
            <a:ext cx="7001902" cy="3277244"/>
          </a:xfrm>
          <a:prstGeom prst="rect">
            <a:avLst/>
          </a:prstGeom>
          <a:noFill/>
        </p:spPr>
        <p:txBody>
          <a:bodyPr wrap="square" rtlCol="0">
            <a:spAutoFit/>
          </a:bodyPr>
          <a:lstStyle/>
          <a:p>
            <a:pPr algn="just">
              <a:lnSpc>
                <a:spcPct val="150000"/>
              </a:lnSpc>
            </a:pPr>
            <a:r>
              <a:rPr lang="nl-NL" sz="1100" dirty="0">
                <a:effectLst/>
                <a:latin typeface="Arial" panose="020B0604020202020204" pitchFamily="34" charset="0"/>
                <a:ea typeface="Arial" panose="020B0604020202020204" pitchFamily="34" charset="0"/>
                <a:cs typeface="Arial" panose="020B0604020202020204" pitchFamily="34" charset="0"/>
              </a:rPr>
              <a:t>PNB heeft gekozen voor een aanpak die zich richt op de kleine maatschappelijk vastgoedeigenaren in de kleine Brabantse gemeenten en de belangrijkste vormen van maatschappelijk vastgoed:</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Kleine gemeenten (&lt; 25.000 inwoners)</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Scholen (primair onderwijs max. 10 gebouwen, voortgezet onderwijs max. 5 gebouwen per eigenaar)</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Zorginstellingen (max. 10 gebouwen per eigenaar)</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Sportbedrijven (max. 20 gebouwen per eigenaar)</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Culturele </a:t>
            </a:r>
            <a:r>
              <a:rPr lang="nl-NL" sz="1100" dirty="0" err="1">
                <a:effectLst/>
                <a:latin typeface="Arial" panose="020B0604020202020204" pitchFamily="34" charset="0"/>
                <a:ea typeface="Arial" panose="020B0604020202020204" pitchFamily="34" charset="0"/>
                <a:cs typeface="Arial" panose="020B0604020202020204" pitchFamily="34" charset="0"/>
              </a:rPr>
              <a:t>ANBI’s</a:t>
            </a:r>
            <a:r>
              <a:rPr lang="nl-NL" sz="1100" dirty="0">
                <a:effectLst/>
                <a:latin typeface="Arial" panose="020B0604020202020204" pitchFamily="34" charset="0"/>
                <a:ea typeface="Arial" panose="020B0604020202020204" pitchFamily="34" charset="0"/>
                <a:cs typeface="Arial" panose="020B0604020202020204" pitchFamily="34" charset="0"/>
              </a:rPr>
              <a:t> (max. 10 gebouwen per eigenaar)  </a:t>
            </a: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Arial" panose="020B0604020202020204" pitchFamily="34" charset="0"/>
                <a:cs typeface="Arial" panose="020B0604020202020204" pitchFamily="34" charset="0"/>
              </a:rPr>
              <a:t>Buurthuizen en </a:t>
            </a:r>
            <a:r>
              <a:rPr lang="nl-NL" sz="1100" dirty="0" err="1">
                <a:effectLst/>
                <a:latin typeface="Arial" panose="020B0604020202020204" pitchFamily="34" charset="0"/>
                <a:ea typeface="Arial" panose="020B0604020202020204" pitchFamily="34" charset="0"/>
                <a:cs typeface="Arial" panose="020B0604020202020204" pitchFamily="34" charset="0"/>
              </a:rPr>
              <a:t>wijkcentra’s</a:t>
            </a:r>
            <a:r>
              <a:rPr lang="nl-NL" sz="1100" dirty="0">
                <a:effectLst/>
                <a:latin typeface="Arial" panose="020B0604020202020204" pitchFamily="34" charset="0"/>
                <a:ea typeface="Arial" panose="020B0604020202020204" pitchFamily="34" charset="0"/>
                <a:cs typeface="Arial" panose="020B0604020202020204" pitchFamily="34" charset="0"/>
              </a:rPr>
              <a:t> (max 10 gebouwen per eigenaar)</a:t>
            </a:r>
          </a:p>
          <a:p>
            <a:pPr>
              <a:lnSpc>
                <a:spcPct val="107000"/>
              </a:lnSpc>
            </a:pP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nl-NL" sz="1800" dirty="0">
                <a:effectLst/>
                <a:latin typeface="Calibri" panose="020F0502020204030204" pitchFamily="34" charset="0"/>
                <a:ea typeface="Arial" panose="020B0604020202020204" pitchFamily="34" charset="0"/>
                <a:cs typeface="Arial" panose="020B0604020202020204" pitchFamily="34" charset="0"/>
              </a:rPr>
              <a:t> </a:t>
            </a:r>
            <a:endParaRPr lang="nl-NL"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Aft>
                <a:spcPts val="800"/>
              </a:spcAft>
            </a:pPr>
            <a:r>
              <a:rPr lang="nl-NL" sz="1400" dirty="0">
                <a:effectLst/>
                <a:latin typeface="Calibri" panose="020F0502020204030204" pitchFamily="34" charset="0"/>
                <a:ea typeface="Calibri" panose="020F0502020204030204" pitchFamily="34" charset="0"/>
                <a:cs typeface="Times New Roman" panose="02020603050405020304" pitchFamily="18" charset="0"/>
              </a:rPr>
              <a:t>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7" name="Rectangle 46">
            <a:extLst>
              <a:ext uri="{FF2B5EF4-FFF2-40B4-BE49-F238E27FC236}">
                <a16:creationId xmlns:a16="http://schemas.microsoft.com/office/drawing/2014/main" id="{63067751-9B1F-4A10-B947-A82A692E06D0}"/>
              </a:ext>
            </a:extLst>
          </p:cNvPr>
          <p:cNvSpPr/>
          <p:nvPr/>
        </p:nvSpPr>
        <p:spPr>
          <a:xfrm>
            <a:off x="0" y="4457538"/>
            <a:ext cx="12193587" cy="2400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11" name="Groep 10">
            <a:extLst>
              <a:ext uri="{FF2B5EF4-FFF2-40B4-BE49-F238E27FC236}">
                <a16:creationId xmlns:a16="http://schemas.microsoft.com/office/drawing/2014/main" id="{752A07A8-BBEB-40BC-A74A-1786611F00D5}"/>
              </a:ext>
            </a:extLst>
          </p:cNvPr>
          <p:cNvGrpSpPr/>
          <p:nvPr/>
        </p:nvGrpSpPr>
        <p:grpSpPr>
          <a:xfrm>
            <a:off x="1207419" y="1793872"/>
            <a:ext cx="3215148" cy="3215148"/>
            <a:chOff x="1207419" y="1793872"/>
            <a:chExt cx="3215148" cy="3215148"/>
          </a:xfrm>
        </p:grpSpPr>
        <p:sp>
          <p:nvSpPr>
            <p:cNvPr id="20" name="Oval 19">
              <a:extLst>
                <a:ext uri="{FF2B5EF4-FFF2-40B4-BE49-F238E27FC236}">
                  <a16:creationId xmlns:a16="http://schemas.microsoft.com/office/drawing/2014/main" id="{41A47D05-0AF1-4D49-95A8-938499B92308}"/>
                </a:ext>
              </a:extLst>
            </p:cNvPr>
            <p:cNvSpPr/>
            <p:nvPr/>
          </p:nvSpPr>
          <p:spPr>
            <a:xfrm>
              <a:off x="1207419" y="1793872"/>
              <a:ext cx="3215148" cy="3215148"/>
            </a:xfrm>
            <a:prstGeom prst="ellipse">
              <a:avLst/>
            </a:prstGeom>
            <a:solidFill>
              <a:schemeClr val="bg1"/>
            </a:solidFill>
            <a:ln>
              <a:noFill/>
            </a:ln>
            <a:effectLst>
              <a:outerShdw blurRad="901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07" eaLnBrk="0" fontAlgn="base" hangingPunct="0">
                <a:spcBef>
                  <a:spcPct val="0"/>
                </a:spcBef>
                <a:spcAft>
                  <a:spcPct val="0"/>
                </a:spcAft>
              </a:pPr>
              <a:endParaRPr lang="ru-RU">
                <a:solidFill>
                  <a:prstClr val="white"/>
                </a:solidFill>
              </a:endParaRPr>
            </a:p>
          </p:txBody>
        </p:sp>
        <p:grpSp>
          <p:nvGrpSpPr>
            <p:cNvPr id="22" name="Group 101">
              <a:extLst>
                <a:ext uri="{FF2B5EF4-FFF2-40B4-BE49-F238E27FC236}">
                  <a16:creationId xmlns:a16="http://schemas.microsoft.com/office/drawing/2014/main" id="{FFA0A538-534D-4279-BBEC-2A49E498E4DA}"/>
                </a:ext>
              </a:extLst>
            </p:cNvPr>
            <p:cNvGrpSpPr/>
            <p:nvPr/>
          </p:nvGrpSpPr>
          <p:grpSpPr>
            <a:xfrm>
              <a:off x="2174677" y="2671647"/>
              <a:ext cx="1216164" cy="1310440"/>
              <a:chOff x="9124950" y="2762251"/>
              <a:chExt cx="614363" cy="661988"/>
            </a:xfrm>
            <a:solidFill>
              <a:srgbClr val="E81831"/>
            </a:solidFill>
          </p:grpSpPr>
          <p:sp>
            <p:nvSpPr>
              <p:cNvPr id="23" name="Freeform 98">
                <a:extLst>
                  <a:ext uri="{FF2B5EF4-FFF2-40B4-BE49-F238E27FC236}">
                    <a16:creationId xmlns:a16="http://schemas.microsoft.com/office/drawing/2014/main" id="{1B32CE53-C30A-4194-9EFA-A8477EC4541E}"/>
                  </a:ext>
                </a:extLst>
              </p:cNvPr>
              <p:cNvSpPr>
                <a:spLocks noEditPoints="1"/>
              </p:cNvSpPr>
              <p:nvPr/>
            </p:nvSpPr>
            <p:spPr bwMode="auto">
              <a:xfrm>
                <a:off x="9224963" y="2857501"/>
                <a:ext cx="414338" cy="566738"/>
              </a:xfrm>
              <a:custGeom>
                <a:avLst/>
                <a:gdLst>
                  <a:gd name="T0" fmla="*/ 54 w 108"/>
                  <a:gd name="T1" fmla="*/ 0 h 148"/>
                  <a:gd name="T2" fmla="*/ 0 w 108"/>
                  <a:gd name="T3" fmla="*/ 55 h 148"/>
                  <a:gd name="T4" fmla="*/ 35 w 108"/>
                  <a:gd name="T5" fmla="*/ 106 h 148"/>
                  <a:gd name="T6" fmla="*/ 35 w 108"/>
                  <a:gd name="T7" fmla="*/ 135 h 148"/>
                  <a:gd name="T8" fmla="*/ 38 w 108"/>
                  <a:gd name="T9" fmla="*/ 138 h 148"/>
                  <a:gd name="T10" fmla="*/ 41 w 108"/>
                  <a:gd name="T11" fmla="*/ 138 h 148"/>
                  <a:gd name="T12" fmla="*/ 41 w 108"/>
                  <a:gd name="T13" fmla="*/ 144 h 148"/>
                  <a:gd name="T14" fmla="*/ 44 w 108"/>
                  <a:gd name="T15" fmla="*/ 148 h 148"/>
                  <a:gd name="T16" fmla="*/ 64 w 108"/>
                  <a:gd name="T17" fmla="*/ 148 h 148"/>
                  <a:gd name="T18" fmla="*/ 67 w 108"/>
                  <a:gd name="T19" fmla="*/ 144 h 148"/>
                  <a:gd name="T20" fmla="*/ 67 w 108"/>
                  <a:gd name="T21" fmla="*/ 138 h 148"/>
                  <a:gd name="T22" fmla="*/ 70 w 108"/>
                  <a:gd name="T23" fmla="*/ 138 h 148"/>
                  <a:gd name="T24" fmla="*/ 73 w 108"/>
                  <a:gd name="T25" fmla="*/ 135 h 148"/>
                  <a:gd name="T26" fmla="*/ 73 w 108"/>
                  <a:gd name="T27" fmla="*/ 106 h 148"/>
                  <a:gd name="T28" fmla="*/ 108 w 108"/>
                  <a:gd name="T29" fmla="*/ 55 h 148"/>
                  <a:gd name="T30" fmla="*/ 54 w 108"/>
                  <a:gd name="T31" fmla="*/ 0 h 148"/>
                  <a:gd name="T32" fmla="*/ 64 w 108"/>
                  <a:gd name="T33" fmla="*/ 132 h 148"/>
                  <a:gd name="T34" fmla="*/ 60 w 108"/>
                  <a:gd name="T35" fmla="*/ 135 h 148"/>
                  <a:gd name="T36" fmla="*/ 60 w 108"/>
                  <a:gd name="T37" fmla="*/ 141 h 148"/>
                  <a:gd name="T38" fmla="*/ 48 w 108"/>
                  <a:gd name="T39" fmla="*/ 141 h 148"/>
                  <a:gd name="T40" fmla="*/ 48 w 108"/>
                  <a:gd name="T41" fmla="*/ 135 h 148"/>
                  <a:gd name="T42" fmla="*/ 44 w 108"/>
                  <a:gd name="T43" fmla="*/ 132 h 148"/>
                  <a:gd name="T44" fmla="*/ 41 w 108"/>
                  <a:gd name="T45" fmla="*/ 132 h 148"/>
                  <a:gd name="T46" fmla="*/ 41 w 108"/>
                  <a:gd name="T47" fmla="*/ 116 h 148"/>
                  <a:gd name="T48" fmla="*/ 67 w 108"/>
                  <a:gd name="T49" fmla="*/ 116 h 148"/>
                  <a:gd name="T50" fmla="*/ 67 w 108"/>
                  <a:gd name="T51" fmla="*/ 132 h 148"/>
                  <a:gd name="T52" fmla="*/ 64 w 108"/>
                  <a:gd name="T53" fmla="*/ 132 h 148"/>
                  <a:gd name="T54" fmla="*/ 69 w 108"/>
                  <a:gd name="T55" fmla="*/ 100 h 148"/>
                  <a:gd name="T56" fmla="*/ 67 w 108"/>
                  <a:gd name="T57" fmla="*/ 103 h 148"/>
                  <a:gd name="T58" fmla="*/ 67 w 108"/>
                  <a:gd name="T59" fmla="*/ 109 h 148"/>
                  <a:gd name="T60" fmla="*/ 41 w 108"/>
                  <a:gd name="T61" fmla="*/ 109 h 148"/>
                  <a:gd name="T62" fmla="*/ 41 w 108"/>
                  <a:gd name="T63" fmla="*/ 103 h 148"/>
                  <a:gd name="T64" fmla="*/ 39 w 108"/>
                  <a:gd name="T65" fmla="*/ 100 h 148"/>
                  <a:gd name="T66" fmla="*/ 6 w 108"/>
                  <a:gd name="T67" fmla="*/ 55 h 148"/>
                  <a:gd name="T68" fmla="*/ 54 w 108"/>
                  <a:gd name="T69" fmla="*/ 7 h 148"/>
                  <a:gd name="T70" fmla="*/ 102 w 108"/>
                  <a:gd name="T71" fmla="*/ 55 h 148"/>
                  <a:gd name="T72" fmla="*/ 69 w 108"/>
                  <a:gd name="T73" fmla="*/ 100 h 148"/>
                  <a:gd name="T74" fmla="*/ 69 w 108"/>
                  <a:gd name="T75" fmla="*/ 100 h 148"/>
                  <a:gd name="T76" fmla="*/ 69 w 108"/>
                  <a:gd name="T7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8" h="148">
                    <a:moveTo>
                      <a:pt x="54" y="0"/>
                    </a:moveTo>
                    <a:cubicBezTo>
                      <a:pt x="24" y="0"/>
                      <a:pt x="0" y="25"/>
                      <a:pt x="0" y="55"/>
                    </a:cubicBezTo>
                    <a:cubicBezTo>
                      <a:pt x="0" y="78"/>
                      <a:pt x="14" y="98"/>
                      <a:pt x="35" y="106"/>
                    </a:cubicBezTo>
                    <a:cubicBezTo>
                      <a:pt x="35" y="135"/>
                      <a:pt x="35" y="135"/>
                      <a:pt x="35" y="135"/>
                    </a:cubicBezTo>
                    <a:cubicBezTo>
                      <a:pt x="35" y="137"/>
                      <a:pt x="36" y="138"/>
                      <a:pt x="38" y="138"/>
                    </a:cubicBezTo>
                    <a:cubicBezTo>
                      <a:pt x="41" y="138"/>
                      <a:pt x="41" y="138"/>
                      <a:pt x="41" y="138"/>
                    </a:cubicBezTo>
                    <a:cubicBezTo>
                      <a:pt x="41" y="144"/>
                      <a:pt x="41" y="144"/>
                      <a:pt x="41" y="144"/>
                    </a:cubicBezTo>
                    <a:cubicBezTo>
                      <a:pt x="41" y="146"/>
                      <a:pt x="43" y="148"/>
                      <a:pt x="44" y="148"/>
                    </a:cubicBezTo>
                    <a:cubicBezTo>
                      <a:pt x="64" y="148"/>
                      <a:pt x="64" y="148"/>
                      <a:pt x="64" y="148"/>
                    </a:cubicBezTo>
                    <a:cubicBezTo>
                      <a:pt x="65" y="148"/>
                      <a:pt x="67" y="146"/>
                      <a:pt x="67" y="144"/>
                    </a:cubicBezTo>
                    <a:cubicBezTo>
                      <a:pt x="67" y="138"/>
                      <a:pt x="67" y="138"/>
                      <a:pt x="67" y="138"/>
                    </a:cubicBezTo>
                    <a:cubicBezTo>
                      <a:pt x="70" y="138"/>
                      <a:pt x="70" y="138"/>
                      <a:pt x="70" y="138"/>
                    </a:cubicBezTo>
                    <a:cubicBezTo>
                      <a:pt x="72" y="138"/>
                      <a:pt x="73" y="137"/>
                      <a:pt x="73" y="135"/>
                    </a:cubicBezTo>
                    <a:cubicBezTo>
                      <a:pt x="73" y="106"/>
                      <a:pt x="73" y="106"/>
                      <a:pt x="73" y="106"/>
                    </a:cubicBezTo>
                    <a:cubicBezTo>
                      <a:pt x="94" y="98"/>
                      <a:pt x="108" y="78"/>
                      <a:pt x="108" y="55"/>
                    </a:cubicBezTo>
                    <a:cubicBezTo>
                      <a:pt x="108" y="25"/>
                      <a:pt x="84" y="0"/>
                      <a:pt x="54" y="0"/>
                    </a:cubicBezTo>
                    <a:close/>
                    <a:moveTo>
                      <a:pt x="64" y="132"/>
                    </a:moveTo>
                    <a:cubicBezTo>
                      <a:pt x="62" y="132"/>
                      <a:pt x="60" y="133"/>
                      <a:pt x="60" y="135"/>
                    </a:cubicBezTo>
                    <a:cubicBezTo>
                      <a:pt x="60" y="141"/>
                      <a:pt x="60" y="141"/>
                      <a:pt x="60" y="141"/>
                    </a:cubicBezTo>
                    <a:cubicBezTo>
                      <a:pt x="48" y="141"/>
                      <a:pt x="48" y="141"/>
                      <a:pt x="48" y="141"/>
                    </a:cubicBezTo>
                    <a:cubicBezTo>
                      <a:pt x="48" y="135"/>
                      <a:pt x="48" y="135"/>
                      <a:pt x="48" y="135"/>
                    </a:cubicBezTo>
                    <a:cubicBezTo>
                      <a:pt x="48" y="133"/>
                      <a:pt x="46" y="132"/>
                      <a:pt x="44" y="132"/>
                    </a:cubicBezTo>
                    <a:cubicBezTo>
                      <a:pt x="41" y="132"/>
                      <a:pt x="41" y="132"/>
                      <a:pt x="41" y="132"/>
                    </a:cubicBezTo>
                    <a:cubicBezTo>
                      <a:pt x="41" y="116"/>
                      <a:pt x="41" y="116"/>
                      <a:pt x="41" y="116"/>
                    </a:cubicBezTo>
                    <a:cubicBezTo>
                      <a:pt x="67" y="116"/>
                      <a:pt x="67" y="116"/>
                      <a:pt x="67" y="116"/>
                    </a:cubicBezTo>
                    <a:cubicBezTo>
                      <a:pt x="67" y="132"/>
                      <a:pt x="67" y="132"/>
                      <a:pt x="67" y="132"/>
                    </a:cubicBezTo>
                    <a:lnTo>
                      <a:pt x="64" y="132"/>
                    </a:lnTo>
                    <a:close/>
                    <a:moveTo>
                      <a:pt x="69" y="100"/>
                    </a:moveTo>
                    <a:cubicBezTo>
                      <a:pt x="68" y="101"/>
                      <a:pt x="67" y="102"/>
                      <a:pt x="67" y="103"/>
                    </a:cubicBezTo>
                    <a:cubicBezTo>
                      <a:pt x="67" y="109"/>
                      <a:pt x="67" y="109"/>
                      <a:pt x="67" y="109"/>
                    </a:cubicBezTo>
                    <a:cubicBezTo>
                      <a:pt x="41" y="109"/>
                      <a:pt x="41" y="109"/>
                      <a:pt x="41" y="109"/>
                    </a:cubicBezTo>
                    <a:cubicBezTo>
                      <a:pt x="41" y="103"/>
                      <a:pt x="41" y="103"/>
                      <a:pt x="41" y="103"/>
                    </a:cubicBezTo>
                    <a:cubicBezTo>
                      <a:pt x="41" y="102"/>
                      <a:pt x="40" y="101"/>
                      <a:pt x="39" y="100"/>
                    </a:cubicBezTo>
                    <a:cubicBezTo>
                      <a:pt x="19" y="94"/>
                      <a:pt x="6" y="76"/>
                      <a:pt x="6" y="55"/>
                    </a:cubicBezTo>
                    <a:cubicBezTo>
                      <a:pt x="6" y="28"/>
                      <a:pt x="28" y="7"/>
                      <a:pt x="54" y="7"/>
                    </a:cubicBezTo>
                    <a:cubicBezTo>
                      <a:pt x="80" y="7"/>
                      <a:pt x="102" y="28"/>
                      <a:pt x="102" y="55"/>
                    </a:cubicBezTo>
                    <a:cubicBezTo>
                      <a:pt x="102" y="76"/>
                      <a:pt x="89" y="94"/>
                      <a:pt x="69" y="100"/>
                    </a:cubicBezTo>
                    <a:close/>
                    <a:moveTo>
                      <a:pt x="69" y="100"/>
                    </a:moveTo>
                    <a:cubicBezTo>
                      <a:pt x="69" y="100"/>
                      <a:pt x="69" y="100"/>
                      <a:pt x="69" y="100"/>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24" name="Freeform 99">
                <a:extLst>
                  <a:ext uri="{FF2B5EF4-FFF2-40B4-BE49-F238E27FC236}">
                    <a16:creationId xmlns:a16="http://schemas.microsoft.com/office/drawing/2014/main" id="{E1E7047C-BB70-4424-982F-A093471DA4A4}"/>
                  </a:ext>
                </a:extLst>
              </p:cNvPr>
              <p:cNvSpPr>
                <a:spLocks noEditPoints="1"/>
              </p:cNvSpPr>
              <p:nvPr/>
            </p:nvSpPr>
            <p:spPr bwMode="auto">
              <a:xfrm>
                <a:off x="9420225" y="2762251"/>
                <a:ext cx="23813" cy="73025"/>
              </a:xfrm>
              <a:custGeom>
                <a:avLst/>
                <a:gdLst>
                  <a:gd name="T0" fmla="*/ 3 w 6"/>
                  <a:gd name="T1" fmla="*/ 19 h 19"/>
                  <a:gd name="T2" fmla="*/ 6 w 6"/>
                  <a:gd name="T3" fmla="*/ 16 h 19"/>
                  <a:gd name="T4" fmla="*/ 6 w 6"/>
                  <a:gd name="T5" fmla="*/ 3 h 19"/>
                  <a:gd name="T6" fmla="*/ 3 w 6"/>
                  <a:gd name="T7" fmla="*/ 0 h 19"/>
                  <a:gd name="T8" fmla="*/ 0 w 6"/>
                  <a:gd name="T9" fmla="*/ 3 h 19"/>
                  <a:gd name="T10" fmla="*/ 0 w 6"/>
                  <a:gd name="T11" fmla="*/ 16 h 19"/>
                  <a:gd name="T12" fmla="*/ 3 w 6"/>
                  <a:gd name="T13" fmla="*/ 19 h 19"/>
                  <a:gd name="T14" fmla="*/ 3 w 6"/>
                  <a:gd name="T15" fmla="*/ 19 h 19"/>
                  <a:gd name="T16" fmla="*/ 3 w 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9">
                    <a:moveTo>
                      <a:pt x="3" y="19"/>
                    </a:moveTo>
                    <a:cubicBezTo>
                      <a:pt x="5" y="19"/>
                      <a:pt x="6" y="18"/>
                      <a:pt x="6" y="16"/>
                    </a:cubicBezTo>
                    <a:cubicBezTo>
                      <a:pt x="6" y="3"/>
                      <a:pt x="6" y="3"/>
                      <a:pt x="6" y="3"/>
                    </a:cubicBezTo>
                    <a:cubicBezTo>
                      <a:pt x="6" y="1"/>
                      <a:pt x="5" y="0"/>
                      <a:pt x="3" y="0"/>
                    </a:cubicBezTo>
                    <a:cubicBezTo>
                      <a:pt x="1" y="0"/>
                      <a:pt x="0" y="1"/>
                      <a:pt x="0" y="3"/>
                    </a:cubicBezTo>
                    <a:cubicBezTo>
                      <a:pt x="0" y="16"/>
                      <a:pt x="0" y="16"/>
                      <a:pt x="0" y="16"/>
                    </a:cubicBezTo>
                    <a:cubicBezTo>
                      <a:pt x="0" y="18"/>
                      <a:pt x="1" y="19"/>
                      <a:pt x="3" y="19"/>
                    </a:cubicBezTo>
                    <a:close/>
                    <a:moveTo>
                      <a:pt x="3" y="19"/>
                    </a:moveTo>
                    <a:cubicBezTo>
                      <a:pt x="3" y="19"/>
                      <a:pt x="3" y="19"/>
                      <a:pt x="3" y="19"/>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5" name="Freeform 100">
                <a:extLst>
                  <a:ext uri="{FF2B5EF4-FFF2-40B4-BE49-F238E27FC236}">
                    <a16:creationId xmlns:a16="http://schemas.microsoft.com/office/drawing/2014/main" id="{A5377EA5-910B-47CB-8ECC-77DD7C783BBF}"/>
                  </a:ext>
                </a:extLst>
              </p:cNvPr>
              <p:cNvSpPr>
                <a:spLocks noEditPoints="1"/>
              </p:cNvSpPr>
              <p:nvPr/>
            </p:nvSpPr>
            <p:spPr bwMode="auto">
              <a:xfrm>
                <a:off x="9666288" y="3055938"/>
                <a:ext cx="73025" cy="23813"/>
              </a:xfrm>
              <a:custGeom>
                <a:avLst/>
                <a:gdLst>
                  <a:gd name="T0" fmla="*/ 16 w 19"/>
                  <a:gd name="T1" fmla="*/ 0 h 6"/>
                  <a:gd name="T2" fmla="*/ 3 w 19"/>
                  <a:gd name="T3" fmla="*/ 0 h 6"/>
                  <a:gd name="T4" fmla="*/ 0 w 19"/>
                  <a:gd name="T5" fmla="*/ 3 h 6"/>
                  <a:gd name="T6" fmla="*/ 3 w 19"/>
                  <a:gd name="T7" fmla="*/ 6 h 6"/>
                  <a:gd name="T8" fmla="*/ 16 w 19"/>
                  <a:gd name="T9" fmla="*/ 6 h 6"/>
                  <a:gd name="T10" fmla="*/ 19 w 19"/>
                  <a:gd name="T11" fmla="*/ 3 h 6"/>
                  <a:gd name="T12" fmla="*/ 16 w 19"/>
                  <a:gd name="T13" fmla="*/ 0 h 6"/>
                  <a:gd name="T14" fmla="*/ 16 w 19"/>
                  <a:gd name="T15" fmla="*/ 0 h 6"/>
                  <a:gd name="T16" fmla="*/ 16 w 1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16" y="0"/>
                    </a:moveTo>
                    <a:cubicBezTo>
                      <a:pt x="3" y="0"/>
                      <a:pt x="3" y="0"/>
                      <a:pt x="3" y="0"/>
                    </a:cubicBezTo>
                    <a:cubicBezTo>
                      <a:pt x="1" y="0"/>
                      <a:pt x="0" y="1"/>
                      <a:pt x="0" y="3"/>
                    </a:cubicBezTo>
                    <a:cubicBezTo>
                      <a:pt x="0" y="5"/>
                      <a:pt x="1" y="6"/>
                      <a:pt x="3" y="6"/>
                    </a:cubicBezTo>
                    <a:cubicBezTo>
                      <a:pt x="16" y="6"/>
                      <a:pt x="16" y="6"/>
                      <a:pt x="16" y="6"/>
                    </a:cubicBezTo>
                    <a:cubicBezTo>
                      <a:pt x="18" y="6"/>
                      <a:pt x="19" y="5"/>
                      <a:pt x="19" y="3"/>
                    </a:cubicBezTo>
                    <a:cubicBezTo>
                      <a:pt x="19" y="1"/>
                      <a:pt x="18" y="0"/>
                      <a:pt x="16" y="0"/>
                    </a:cubicBezTo>
                    <a:close/>
                    <a:moveTo>
                      <a:pt x="16" y="0"/>
                    </a:moveTo>
                    <a:cubicBezTo>
                      <a:pt x="16" y="0"/>
                      <a:pt x="16" y="0"/>
                      <a:pt x="16" y="0"/>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6" name="Freeform 101">
                <a:extLst>
                  <a:ext uri="{FF2B5EF4-FFF2-40B4-BE49-F238E27FC236}">
                    <a16:creationId xmlns:a16="http://schemas.microsoft.com/office/drawing/2014/main" id="{D25C95EA-B982-4B21-A67F-54BF0211DED6}"/>
                  </a:ext>
                </a:extLst>
              </p:cNvPr>
              <p:cNvSpPr>
                <a:spLocks noEditPoints="1"/>
              </p:cNvSpPr>
              <p:nvPr/>
            </p:nvSpPr>
            <p:spPr bwMode="auto">
              <a:xfrm>
                <a:off x="9124950" y="3055938"/>
                <a:ext cx="73025" cy="23813"/>
              </a:xfrm>
              <a:custGeom>
                <a:avLst/>
                <a:gdLst>
                  <a:gd name="T0" fmla="*/ 16 w 19"/>
                  <a:gd name="T1" fmla="*/ 0 h 6"/>
                  <a:gd name="T2" fmla="*/ 3 w 19"/>
                  <a:gd name="T3" fmla="*/ 0 h 6"/>
                  <a:gd name="T4" fmla="*/ 0 w 19"/>
                  <a:gd name="T5" fmla="*/ 3 h 6"/>
                  <a:gd name="T6" fmla="*/ 3 w 19"/>
                  <a:gd name="T7" fmla="*/ 6 h 6"/>
                  <a:gd name="T8" fmla="*/ 16 w 19"/>
                  <a:gd name="T9" fmla="*/ 6 h 6"/>
                  <a:gd name="T10" fmla="*/ 19 w 19"/>
                  <a:gd name="T11" fmla="*/ 3 h 6"/>
                  <a:gd name="T12" fmla="*/ 16 w 19"/>
                  <a:gd name="T13" fmla="*/ 0 h 6"/>
                  <a:gd name="T14" fmla="*/ 16 w 19"/>
                  <a:gd name="T15" fmla="*/ 0 h 6"/>
                  <a:gd name="T16" fmla="*/ 16 w 1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16" y="0"/>
                    </a:moveTo>
                    <a:cubicBezTo>
                      <a:pt x="3" y="0"/>
                      <a:pt x="3" y="0"/>
                      <a:pt x="3" y="0"/>
                    </a:cubicBezTo>
                    <a:cubicBezTo>
                      <a:pt x="1" y="0"/>
                      <a:pt x="0" y="1"/>
                      <a:pt x="0" y="3"/>
                    </a:cubicBezTo>
                    <a:cubicBezTo>
                      <a:pt x="0" y="5"/>
                      <a:pt x="1" y="6"/>
                      <a:pt x="3" y="6"/>
                    </a:cubicBezTo>
                    <a:cubicBezTo>
                      <a:pt x="16" y="6"/>
                      <a:pt x="16" y="6"/>
                      <a:pt x="16" y="6"/>
                    </a:cubicBezTo>
                    <a:cubicBezTo>
                      <a:pt x="18" y="6"/>
                      <a:pt x="19" y="5"/>
                      <a:pt x="19" y="3"/>
                    </a:cubicBezTo>
                    <a:cubicBezTo>
                      <a:pt x="19" y="1"/>
                      <a:pt x="18" y="0"/>
                      <a:pt x="16" y="0"/>
                    </a:cubicBezTo>
                    <a:close/>
                    <a:moveTo>
                      <a:pt x="16" y="0"/>
                    </a:moveTo>
                    <a:cubicBezTo>
                      <a:pt x="16" y="0"/>
                      <a:pt x="16" y="0"/>
                      <a:pt x="16" y="0"/>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7" name="Freeform 102">
                <a:extLst>
                  <a:ext uri="{FF2B5EF4-FFF2-40B4-BE49-F238E27FC236}">
                    <a16:creationId xmlns:a16="http://schemas.microsoft.com/office/drawing/2014/main" id="{C5FA7F56-5BFB-4F10-9D56-AD23B3019380}"/>
                  </a:ext>
                </a:extLst>
              </p:cNvPr>
              <p:cNvSpPr>
                <a:spLocks noEditPoints="1"/>
              </p:cNvSpPr>
              <p:nvPr/>
            </p:nvSpPr>
            <p:spPr bwMode="auto">
              <a:xfrm>
                <a:off x="9593263" y="2846388"/>
                <a:ext cx="61913" cy="60325"/>
              </a:xfrm>
              <a:custGeom>
                <a:avLst/>
                <a:gdLst>
                  <a:gd name="T0" fmla="*/ 10 w 16"/>
                  <a:gd name="T1" fmla="*/ 1 h 16"/>
                  <a:gd name="T2" fmla="*/ 1 w 16"/>
                  <a:gd name="T3" fmla="*/ 10 h 16"/>
                  <a:gd name="T4" fmla="*/ 1 w 16"/>
                  <a:gd name="T5" fmla="*/ 15 h 16"/>
                  <a:gd name="T6" fmla="*/ 3 w 16"/>
                  <a:gd name="T7" fmla="*/ 16 h 16"/>
                  <a:gd name="T8" fmla="*/ 6 w 16"/>
                  <a:gd name="T9" fmla="*/ 15 h 16"/>
                  <a:gd name="T10" fmla="*/ 15 w 16"/>
                  <a:gd name="T11" fmla="*/ 6 h 16"/>
                  <a:gd name="T12" fmla="*/ 15 w 16"/>
                  <a:gd name="T13" fmla="*/ 1 h 16"/>
                  <a:gd name="T14" fmla="*/ 10 w 16"/>
                  <a:gd name="T15" fmla="*/ 1 h 16"/>
                  <a:gd name="T16" fmla="*/ 10 w 16"/>
                  <a:gd name="T17" fmla="*/ 1 h 16"/>
                  <a:gd name="T18" fmla="*/ 10 w 16"/>
                  <a:gd name="T19"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1"/>
                    </a:moveTo>
                    <a:cubicBezTo>
                      <a:pt x="1" y="10"/>
                      <a:pt x="1" y="10"/>
                      <a:pt x="1" y="10"/>
                    </a:cubicBezTo>
                    <a:cubicBezTo>
                      <a:pt x="0" y="12"/>
                      <a:pt x="0" y="14"/>
                      <a:pt x="1" y="15"/>
                    </a:cubicBezTo>
                    <a:cubicBezTo>
                      <a:pt x="2" y="16"/>
                      <a:pt x="2" y="16"/>
                      <a:pt x="3" y="16"/>
                    </a:cubicBezTo>
                    <a:cubicBezTo>
                      <a:pt x="4" y="16"/>
                      <a:pt x="5" y="16"/>
                      <a:pt x="6" y="15"/>
                    </a:cubicBezTo>
                    <a:cubicBezTo>
                      <a:pt x="15" y="6"/>
                      <a:pt x="15" y="6"/>
                      <a:pt x="15" y="6"/>
                    </a:cubicBezTo>
                    <a:cubicBezTo>
                      <a:pt x="16" y="5"/>
                      <a:pt x="16" y="3"/>
                      <a:pt x="15" y="1"/>
                    </a:cubicBezTo>
                    <a:cubicBezTo>
                      <a:pt x="13" y="0"/>
                      <a:pt x="11" y="0"/>
                      <a:pt x="10" y="1"/>
                    </a:cubicBezTo>
                    <a:close/>
                    <a:moveTo>
                      <a:pt x="10" y="1"/>
                    </a:moveTo>
                    <a:cubicBezTo>
                      <a:pt x="10" y="1"/>
                      <a:pt x="10" y="1"/>
                      <a:pt x="10" y="1"/>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8" name="Freeform 103">
                <a:extLst>
                  <a:ext uri="{FF2B5EF4-FFF2-40B4-BE49-F238E27FC236}">
                    <a16:creationId xmlns:a16="http://schemas.microsoft.com/office/drawing/2014/main" id="{227A5B96-718A-461E-BEAF-981ADC9DDCDE}"/>
                  </a:ext>
                </a:extLst>
              </p:cNvPr>
              <p:cNvSpPr>
                <a:spLocks noEditPoints="1"/>
              </p:cNvSpPr>
              <p:nvPr/>
            </p:nvSpPr>
            <p:spPr bwMode="auto">
              <a:xfrm>
                <a:off x="9210675" y="3228976"/>
                <a:ext cx="60325" cy="57150"/>
              </a:xfrm>
              <a:custGeom>
                <a:avLst/>
                <a:gdLst>
                  <a:gd name="T0" fmla="*/ 10 w 16"/>
                  <a:gd name="T1" fmla="*/ 1 h 15"/>
                  <a:gd name="T2" fmla="*/ 1 w 16"/>
                  <a:gd name="T3" fmla="*/ 10 h 15"/>
                  <a:gd name="T4" fmla="*/ 1 w 16"/>
                  <a:gd name="T5" fmla="*/ 14 h 15"/>
                  <a:gd name="T6" fmla="*/ 4 w 16"/>
                  <a:gd name="T7" fmla="*/ 15 h 15"/>
                  <a:gd name="T8" fmla="*/ 6 w 16"/>
                  <a:gd name="T9" fmla="*/ 14 h 15"/>
                  <a:gd name="T10" fmla="*/ 15 w 16"/>
                  <a:gd name="T11" fmla="*/ 5 h 15"/>
                  <a:gd name="T12" fmla="*/ 15 w 16"/>
                  <a:gd name="T13" fmla="*/ 1 h 15"/>
                  <a:gd name="T14" fmla="*/ 10 w 16"/>
                  <a:gd name="T15" fmla="*/ 1 h 15"/>
                  <a:gd name="T16" fmla="*/ 10 w 16"/>
                  <a:gd name="T17" fmla="*/ 1 h 15"/>
                  <a:gd name="T18" fmla="*/ 10 w 16"/>
                  <a:gd name="T19"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10" y="1"/>
                    </a:moveTo>
                    <a:cubicBezTo>
                      <a:pt x="1" y="10"/>
                      <a:pt x="1" y="10"/>
                      <a:pt x="1" y="10"/>
                    </a:cubicBezTo>
                    <a:cubicBezTo>
                      <a:pt x="0" y="11"/>
                      <a:pt x="0" y="13"/>
                      <a:pt x="1" y="14"/>
                    </a:cubicBezTo>
                    <a:cubicBezTo>
                      <a:pt x="2" y="15"/>
                      <a:pt x="3" y="15"/>
                      <a:pt x="4" y="15"/>
                    </a:cubicBezTo>
                    <a:cubicBezTo>
                      <a:pt x="5" y="15"/>
                      <a:pt x="5" y="15"/>
                      <a:pt x="6" y="14"/>
                    </a:cubicBezTo>
                    <a:cubicBezTo>
                      <a:pt x="15" y="5"/>
                      <a:pt x="15" y="5"/>
                      <a:pt x="15" y="5"/>
                    </a:cubicBezTo>
                    <a:cubicBezTo>
                      <a:pt x="16" y="4"/>
                      <a:pt x="16" y="2"/>
                      <a:pt x="15" y="1"/>
                    </a:cubicBezTo>
                    <a:cubicBezTo>
                      <a:pt x="14" y="0"/>
                      <a:pt x="12" y="0"/>
                      <a:pt x="10" y="1"/>
                    </a:cubicBezTo>
                    <a:close/>
                    <a:moveTo>
                      <a:pt x="10" y="1"/>
                    </a:moveTo>
                    <a:cubicBezTo>
                      <a:pt x="10" y="1"/>
                      <a:pt x="10" y="1"/>
                      <a:pt x="10" y="1"/>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9" name="Freeform 104">
                <a:extLst>
                  <a:ext uri="{FF2B5EF4-FFF2-40B4-BE49-F238E27FC236}">
                    <a16:creationId xmlns:a16="http://schemas.microsoft.com/office/drawing/2014/main" id="{7E670652-B841-4B22-B513-F7FCB41FBFE2}"/>
                  </a:ext>
                </a:extLst>
              </p:cNvPr>
              <p:cNvSpPr>
                <a:spLocks noEditPoints="1"/>
              </p:cNvSpPr>
              <p:nvPr/>
            </p:nvSpPr>
            <p:spPr bwMode="auto">
              <a:xfrm>
                <a:off x="9593263" y="3228976"/>
                <a:ext cx="61913" cy="57150"/>
              </a:xfrm>
              <a:custGeom>
                <a:avLst/>
                <a:gdLst>
                  <a:gd name="T0" fmla="*/ 6 w 16"/>
                  <a:gd name="T1" fmla="*/ 1 h 15"/>
                  <a:gd name="T2" fmla="*/ 1 w 16"/>
                  <a:gd name="T3" fmla="*/ 1 h 15"/>
                  <a:gd name="T4" fmla="*/ 1 w 16"/>
                  <a:gd name="T5" fmla="*/ 5 h 15"/>
                  <a:gd name="T6" fmla="*/ 10 w 16"/>
                  <a:gd name="T7" fmla="*/ 14 h 15"/>
                  <a:gd name="T8" fmla="*/ 12 w 16"/>
                  <a:gd name="T9" fmla="*/ 15 h 15"/>
                  <a:gd name="T10" fmla="*/ 15 w 16"/>
                  <a:gd name="T11" fmla="*/ 14 h 15"/>
                  <a:gd name="T12" fmla="*/ 15 w 16"/>
                  <a:gd name="T13" fmla="*/ 10 h 15"/>
                  <a:gd name="T14" fmla="*/ 6 w 16"/>
                  <a:gd name="T15" fmla="*/ 1 h 15"/>
                  <a:gd name="T16" fmla="*/ 6 w 16"/>
                  <a:gd name="T17" fmla="*/ 1 h 15"/>
                  <a:gd name="T18" fmla="*/ 6 w 16"/>
                  <a:gd name="T19"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6" y="1"/>
                    </a:moveTo>
                    <a:cubicBezTo>
                      <a:pt x="4" y="0"/>
                      <a:pt x="2" y="0"/>
                      <a:pt x="1" y="1"/>
                    </a:cubicBezTo>
                    <a:cubicBezTo>
                      <a:pt x="0" y="2"/>
                      <a:pt x="0" y="4"/>
                      <a:pt x="1" y="5"/>
                    </a:cubicBezTo>
                    <a:cubicBezTo>
                      <a:pt x="10" y="14"/>
                      <a:pt x="10" y="14"/>
                      <a:pt x="10" y="14"/>
                    </a:cubicBezTo>
                    <a:cubicBezTo>
                      <a:pt x="11" y="15"/>
                      <a:pt x="11" y="15"/>
                      <a:pt x="12" y="15"/>
                    </a:cubicBezTo>
                    <a:cubicBezTo>
                      <a:pt x="13" y="15"/>
                      <a:pt x="14" y="15"/>
                      <a:pt x="15" y="14"/>
                    </a:cubicBezTo>
                    <a:cubicBezTo>
                      <a:pt x="16" y="13"/>
                      <a:pt x="16" y="11"/>
                      <a:pt x="15" y="10"/>
                    </a:cubicBezTo>
                    <a:lnTo>
                      <a:pt x="6" y="1"/>
                    </a:lnTo>
                    <a:close/>
                    <a:moveTo>
                      <a:pt x="6" y="1"/>
                    </a:moveTo>
                    <a:cubicBezTo>
                      <a:pt x="6" y="1"/>
                      <a:pt x="6" y="1"/>
                      <a:pt x="6" y="1"/>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0" name="Freeform 105">
                <a:extLst>
                  <a:ext uri="{FF2B5EF4-FFF2-40B4-BE49-F238E27FC236}">
                    <a16:creationId xmlns:a16="http://schemas.microsoft.com/office/drawing/2014/main" id="{836997FD-7D12-47CB-934D-AF73FEF6C8A2}"/>
                  </a:ext>
                </a:extLst>
              </p:cNvPr>
              <p:cNvSpPr>
                <a:spLocks noEditPoints="1"/>
              </p:cNvSpPr>
              <p:nvPr/>
            </p:nvSpPr>
            <p:spPr bwMode="auto">
              <a:xfrm>
                <a:off x="9210675" y="2846388"/>
                <a:ext cx="60325" cy="60325"/>
              </a:xfrm>
              <a:custGeom>
                <a:avLst/>
                <a:gdLst>
                  <a:gd name="T0" fmla="*/ 10 w 16"/>
                  <a:gd name="T1" fmla="*/ 15 h 16"/>
                  <a:gd name="T2" fmla="*/ 13 w 16"/>
                  <a:gd name="T3" fmla="*/ 16 h 16"/>
                  <a:gd name="T4" fmla="*/ 15 w 16"/>
                  <a:gd name="T5" fmla="*/ 15 h 16"/>
                  <a:gd name="T6" fmla="*/ 15 w 16"/>
                  <a:gd name="T7" fmla="*/ 10 h 16"/>
                  <a:gd name="T8" fmla="*/ 6 w 16"/>
                  <a:gd name="T9" fmla="*/ 1 h 16"/>
                  <a:gd name="T10" fmla="*/ 1 w 16"/>
                  <a:gd name="T11" fmla="*/ 1 h 16"/>
                  <a:gd name="T12" fmla="*/ 1 w 16"/>
                  <a:gd name="T13" fmla="*/ 6 h 16"/>
                  <a:gd name="T14" fmla="*/ 10 w 16"/>
                  <a:gd name="T15" fmla="*/ 15 h 16"/>
                  <a:gd name="T16" fmla="*/ 10 w 16"/>
                  <a:gd name="T17" fmla="*/ 15 h 16"/>
                  <a:gd name="T18" fmla="*/ 10 w 16"/>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15"/>
                    </a:moveTo>
                    <a:cubicBezTo>
                      <a:pt x="11" y="16"/>
                      <a:pt x="12" y="16"/>
                      <a:pt x="13" y="16"/>
                    </a:cubicBezTo>
                    <a:cubicBezTo>
                      <a:pt x="14" y="16"/>
                      <a:pt x="14" y="16"/>
                      <a:pt x="15" y="15"/>
                    </a:cubicBezTo>
                    <a:cubicBezTo>
                      <a:pt x="16" y="14"/>
                      <a:pt x="16" y="12"/>
                      <a:pt x="15" y="10"/>
                    </a:cubicBezTo>
                    <a:cubicBezTo>
                      <a:pt x="6" y="1"/>
                      <a:pt x="6" y="1"/>
                      <a:pt x="6" y="1"/>
                    </a:cubicBezTo>
                    <a:cubicBezTo>
                      <a:pt x="5" y="0"/>
                      <a:pt x="3" y="0"/>
                      <a:pt x="1" y="1"/>
                    </a:cubicBezTo>
                    <a:cubicBezTo>
                      <a:pt x="0" y="3"/>
                      <a:pt x="0" y="5"/>
                      <a:pt x="1" y="6"/>
                    </a:cubicBezTo>
                    <a:lnTo>
                      <a:pt x="10" y="15"/>
                    </a:lnTo>
                    <a:close/>
                    <a:moveTo>
                      <a:pt x="10" y="15"/>
                    </a:moveTo>
                    <a:cubicBezTo>
                      <a:pt x="10" y="15"/>
                      <a:pt x="10" y="15"/>
                      <a:pt x="10" y="15"/>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1" name="Freeform 106">
                <a:extLst>
                  <a:ext uri="{FF2B5EF4-FFF2-40B4-BE49-F238E27FC236}">
                    <a16:creationId xmlns:a16="http://schemas.microsoft.com/office/drawing/2014/main" id="{9FC68F6F-094D-4311-8830-B255FC34ACFB}"/>
                  </a:ext>
                </a:extLst>
              </p:cNvPr>
              <p:cNvSpPr>
                <a:spLocks noEditPoints="1"/>
              </p:cNvSpPr>
              <p:nvPr/>
            </p:nvSpPr>
            <p:spPr bwMode="auto">
              <a:xfrm>
                <a:off x="9286875" y="2919413"/>
                <a:ext cx="157163" cy="160338"/>
              </a:xfrm>
              <a:custGeom>
                <a:avLst/>
                <a:gdLst>
                  <a:gd name="T0" fmla="*/ 38 w 41"/>
                  <a:gd name="T1" fmla="*/ 0 h 42"/>
                  <a:gd name="T2" fmla="*/ 0 w 41"/>
                  <a:gd name="T3" fmla="*/ 39 h 42"/>
                  <a:gd name="T4" fmla="*/ 3 w 41"/>
                  <a:gd name="T5" fmla="*/ 42 h 42"/>
                  <a:gd name="T6" fmla="*/ 6 w 41"/>
                  <a:gd name="T7" fmla="*/ 39 h 42"/>
                  <a:gd name="T8" fmla="*/ 38 w 41"/>
                  <a:gd name="T9" fmla="*/ 7 h 42"/>
                  <a:gd name="T10" fmla="*/ 41 w 41"/>
                  <a:gd name="T11" fmla="*/ 4 h 42"/>
                  <a:gd name="T12" fmla="*/ 38 w 41"/>
                  <a:gd name="T13" fmla="*/ 0 h 42"/>
                  <a:gd name="T14" fmla="*/ 38 w 41"/>
                  <a:gd name="T15" fmla="*/ 0 h 42"/>
                  <a:gd name="T16" fmla="*/ 38 w 41"/>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2">
                    <a:moveTo>
                      <a:pt x="38" y="0"/>
                    </a:moveTo>
                    <a:cubicBezTo>
                      <a:pt x="17" y="0"/>
                      <a:pt x="0" y="18"/>
                      <a:pt x="0" y="39"/>
                    </a:cubicBezTo>
                    <a:cubicBezTo>
                      <a:pt x="0" y="41"/>
                      <a:pt x="1" y="42"/>
                      <a:pt x="3" y="42"/>
                    </a:cubicBezTo>
                    <a:cubicBezTo>
                      <a:pt x="5" y="42"/>
                      <a:pt x="6" y="41"/>
                      <a:pt x="6" y="39"/>
                    </a:cubicBezTo>
                    <a:cubicBezTo>
                      <a:pt x="6" y="21"/>
                      <a:pt x="20" y="7"/>
                      <a:pt x="38" y="7"/>
                    </a:cubicBezTo>
                    <a:cubicBezTo>
                      <a:pt x="40" y="7"/>
                      <a:pt x="41" y="5"/>
                      <a:pt x="41" y="4"/>
                    </a:cubicBezTo>
                    <a:cubicBezTo>
                      <a:pt x="41" y="2"/>
                      <a:pt x="40" y="0"/>
                      <a:pt x="38" y="0"/>
                    </a:cubicBezTo>
                    <a:close/>
                    <a:moveTo>
                      <a:pt x="38" y="0"/>
                    </a:moveTo>
                    <a:cubicBezTo>
                      <a:pt x="38" y="0"/>
                      <a:pt x="38" y="0"/>
                      <a:pt x="38" y="0"/>
                    </a:cubicBezTo>
                  </a:path>
                </a:pathLst>
              </a:custGeom>
              <a:grpFill/>
              <a:ln w="9525">
                <a:solidFill>
                  <a:srgbClr val="E81831"/>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grpSp>
        <p:nvGrpSpPr>
          <p:cNvPr id="21" name="Группа 13">
            <a:extLst>
              <a:ext uri="{FF2B5EF4-FFF2-40B4-BE49-F238E27FC236}">
                <a16:creationId xmlns:a16="http://schemas.microsoft.com/office/drawing/2014/main" id="{2D7B190C-16BF-448D-A286-AA70B7A355E2}"/>
              </a:ext>
            </a:extLst>
          </p:cNvPr>
          <p:cNvGrpSpPr/>
          <p:nvPr/>
        </p:nvGrpSpPr>
        <p:grpSpPr>
          <a:xfrm>
            <a:off x="11294156" y="136393"/>
            <a:ext cx="603182" cy="603182"/>
            <a:chOff x="8489482" y="269507"/>
            <a:chExt cx="452387" cy="452387"/>
          </a:xfrm>
        </p:grpSpPr>
        <p:sp>
          <p:nvSpPr>
            <p:cNvPr id="32" name="Овал 14">
              <a:extLst>
                <a:ext uri="{FF2B5EF4-FFF2-40B4-BE49-F238E27FC236}">
                  <a16:creationId xmlns:a16="http://schemas.microsoft.com/office/drawing/2014/main" id="{3FCBB9E1-2889-4A77-B411-9746510DC67E}"/>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TextBox 15">
              <a:extLst>
                <a:ext uri="{FF2B5EF4-FFF2-40B4-BE49-F238E27FC236}">
                  <a16:creationId xmlns:a16="http://schemas.microsoft.com/office/drawing/2014/main" id="{E7B56E49-5DC6-49A3-A246-B47E86E878B3}"/>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latin typeface="Bebas Neue" charset="0"/>
                  <a:ea typeface="Bebas Neue" charset="0"/>
                  <a:cs typeface="Bebas Neue" charset="0"/>
                </a:rPr>
                <a:t>3</a:t>
              </a:r>
              <a:endParaRPr lang="ru-RU" sz="1600" dirty="0">
                <a:latin typeface="Bebas Neue" charset="0"/>
                <a:ea typeface="Bebas Neue" charset="0"/>
                <a:cs typeface="Bebas Neue" charset="0"/>
              </a:endParaRPr>
            </a:p>
          </p:txBody>
        </p:sp>
      </p:grpSp>
      <p:sp>
        <p:nvSpPr>
          <p:cNvPr id="17" name="TextBox 16">
            <a:extLst>
              <a:ext uri="{FF2B5EF4-FFF2-40B4-BE49-F238E27FC236}">
                <a16:creationId xmlns:a16="http://schemas.microsoft.com/office/drawing/2014/main" id="{9BBFDCE5-86F9-49A3-8186-68F2FDADD1FF}"/>
              </a:ext>
            </a:extLst>
          </p:cNvPr>
          <p:cNvSpPr txBox="1"/>
          <p:nvPr/>
        </p:nvSpPr>
        <p:spPr>
          <a:xfrm>
            <a:off x="720838" y="598288"/>
            <a:ext cx="4076701" cy="1200329"/>
          </a:xfrm>
          <a:prstGeom prst="rect">
            <a:avLst/>
          </a:prstGeom>
          <a:noFill/>
        </p:spPr>
        <p:txBody>
          <a:bodyPr wrap="square" rtlCol="0">
            <a:spAutoFit/>
          </a:bodyPr>
          <a:lstStyle/>
          <a:p>
            <a:pPr defTabSz="913607" eaLnBrk="0" fontAlgn="base" hangingPunct="0">
              <a:spcBef>
                <a:spcPct val="0"/>
              </a:spcBef>
              <a:spcAft>
                <a:spcPct val="0"/>
              </a:spcAft>
            </a:pPr>
            <a:r>
              <a:rPr lang="en-US" sz="3600" dirty="0">
                <a:solidFill>
                  <a:prstClr val="black">
                    <a:lumMod val="75000"/>
                    <a:lumOff val="25000"/>
                  </a:prstClr>
                </a:solidFill>
                <a:latin typeface="Arial" panose="020B0604020202020204" pitchFamily="34" charset="0"/>
                <a:cs typeface="Arial" panose="020B0604020202020204" pitchFamily="34" charset="0"/>
              </a:rPr>
              <a:t>2.0 </a:t>
            </a:r>
            <a:r>
              <a:rPr lang="en-US" sz="3600" dirty="0" err="1">
                <a:solidFill>
                  <a:prstClr val="black">
                    <a:lumMod val="75000"/>
                    <a:lumOff val="25000"/>
                  </a:prstClr>
                </a:solidFill>
                <a:latin typeface="Arial" panose="020B0604020202020204" pitchFamily="34" charset="0"/>
                <a:cs typeface="Arial" panose="020B0604020202020204" pitchFamily="34" charset="0"/>
              </a:rPr>
              <a:t>Brabantse</a:t>
            </a:r>
            <a:r>
              <a:rPr lang="en-US" sz="3600" dirty="0">
                <a:solidFill>
                  <a:prstClr val="black">
                    <a:lumMod val="75000"/>
                    <a:lumOff val="25000"/>
                  </a:prstClr>
                </a:solidFill>
                <a:latin typeface="Arial" panose="020B0604020202020204" pitchFamily="34" charset="0"/>
                <a:cs typeface="Arial" panose="020B0604020202020204" pitchFamily="34" charset="0"/>
              </a:rPr>
              <a:t> </a:t>
            </a:r>
          </a:p>
          <a:p>
            <a:pPr defTabSz="913607" eaLnBrk="0" fontAlgn="base" hangingPunct="0">
              <a:spcBef>
                <a:spcPct val="0"/>
              </a:spcBef>
              <a:spcAft>
                <a:spcPct val="0"/>
              </a:spcAft>
            </a:pPr>
            <a:r>
              <a:rPr lang="en-US" sz="3600" dirty="0" err="1">
                <a:solidFill>
                  <a:schemeClr val="bg1">
                    <a:lumMod val="50000"/>
                  </a:schemeClr>
                </a:solidFill>
                <a:latin typeface="Arial" panose="020B0604020202020204" pitchFamily="34" charset="0"/>
                <a:cs typeface="Arial" panose="020B0604020202020204" pitchFamily="34" charset="0"/>
              </a:rPr>
              <a:t>aanpak</a:t>
            </a:r>
            <a:endParaRPr lang="ru-RU" sz="3600" dirty="0">
              <a:solidFill>
                <a:schemeClr val="bg1">
                  <a:lumMod val="50000"/>
                </a:schemeClr>
              </a:solidFill>
              <a:latin typeface="Arial" panose="020B0604020202020204" pitchFamily="34" charset="0"/>
              <a:cs typeface="Arial" panose="020B0604020202020204" pitchFamily="34" charset="0"/>
            </a:endParaRPr>
          </a:p>
        </p:txBody>
      </p:sp>
      <p:pic>
        <p:nvPicPr>
          <p:cNvPr id="37" name="Graphic 36" descr="Zwemmen silhouet">
            <a:extLst>
              <a:ext uri="{FF2B5EF4-FFF2-40B4-BE49-F238E27FC236}">
                <a16:creationId xmlns:a16="http://schemas.microsoft.com/office/drawing/2014/main" id="{D38CBB2D-2BF4-4EED-B5EE-42B026D58CD6}"/>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0622" y="3885675"/>
            <a:ext cx="823851" cy="819061"/>
          </a:xfrm>
          <a:prstGeom prst="rect">
            <a:avLst/>
          </a:prstGeom>
        </p:spPr>
      </p:pic>
      <p:pic>
        <p:nvPicPr>
          <p:cNvPr id="41" name="Graphic 40" descr="EHBO-doos silhouet">
            <a:extLst>
              <a:ext uri="{FF2B5EF4-FFF2-40B4-BE49-F238E27FC236}">
                <a16:creationId xmlns:a16="http://schemas.microsoft.com/office/drawing/2014/main" id="{68FAD853-74EB-4B2D-8333-6B54CB7C6794}"/>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07102" y="3405412"/>
            <a:ext cx="722089" cy="717891"/>
          </a:xfrm>
          <a:prstGeom prst="rect">
            <a:avLst/>
          </a:prstGeom>
        </p:spPr>
      </p:pic>
      <p:pic>
        <p:nvPicPr>
          <p:cNvPr id="42" name="Graphic 41" descr="Toneel silhouet">
            <a:extLst>
              <a:ext uri="{FF2B5EF4-FFF2-40B4-BE49-F238E27FC236}">
                <a16:creationId xmlns:a16="http://schemas.microsoft.com/office/drawing/2014/main" id="{C3EC5F7A-DF43-4D58-837D-F3664BF008B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62140" y="2935745"/>
            <a:ext cx="733079" cy="728817"/>
          </a:xfrm>
          <a:prstGeom prst="rect">
            <a:avLst/>
          </a:prstGeom>
        </p:spPr>
      </p:pic>
      <p:pic>
        <p:nvPicPr>
          <p:cNvPr id="43" name="Graphic 42" descr="Wetenschappelijk denken silhouet">
            <a:extLst>
              <a:ext uri="{FF2B5EF4-FFF2-40B4-BE49-F238E27FC236}">
                <a16:creationId xmlns:a16="http://schemas.microsoft.com/office/drawing/2014/main" id="{815ADE94-73F0-4934-8C05-175CD2888AE2}"/>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19342" y="3389988"/>
            <a:ext cx="796186" cy="791557"/>
          </a:xfrm>
          <a:prstGeom prst="rect">
            <a:avLst/>
          </a:prstGeom>
        </p:spPr>
      </p:pic>
      <p:sp>
        <p:nvSpPr>
          <p:cNvPr id="45" name="TextBox 3">
            <a:extLst>
              <a:ext uri="{FF2B5EF4-FFF2-40B4-BE49-F238E27FC236}">
                <a16:creationId xmlns:a16="http://schemas.microsoft.com/office/drawing/2014/main" id="{88A2DDD4-4F9D-420F-98B3-61DAD5C69F6F}"/>
              </a:ext>
            </a:extLst>
          </p:cNvPr>
          <p:cNvSpPr txBox="1"/>
          <p:nvPr/>
        </p:nvSpPr>
        <p:spPr>
          <a:xfrm>
            <a:off x="581477" y="5158995"/>
            <a:ext cx="11136474" cy="1504579"/>
          </a:xfrm>
          <a:prstGeom prst="rect">
            <a:avLst/>
          </a:prstGeom>
          <a:noFill/>
        </p:spPr>
        <p:txBody>
          <a:bodyPr wrap="square" rtlCol="0">
            <a:spAutoFit/>
          </a:bodyPr>
          <a:lstStyle/>
          <a:p>
            <a:pPr>
              <a:lnSpc>
                <a:spcPct val="107000"/>
              </a:lnSpc>
            </a:pP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nl-NL" sz="1100" i="1" dirty="0">
                <a:solidFill>
                  <a:schemeClr val="bg1"/>
                </a:solidFill>
                <a:effectLst/>
                <a:latin typeface="Arial" panose="020B0604020202020204" pitchFamily="34" charset="0"/>
                <a:ea typeface="Arial" panose="020B0604020202020204" pitchFamily="34" charset="0"/>
                <a:cs typeface="Arial" panose="020B0604020202020204" pitchFamily="34" charset="0"/>
              </a:rPr>
              <a:t>De kleine gemeenten vertegenwoordigen 44% van alle Brabantse gemeenten en zijn verdeeld over de 4 (RES) regio’s.  De (kleine) Brabantse gemeenten zijn belangrijke stakeholders voor het </a:t>
            </a:r>
            <a:r>
              <a:rPr lang="nl-NL" sz="1100" i="1" dirty="0" err="1">
                <a:solidFill>
                  <a:schemeClr val="bg1"/>
                </a:solidFill>
                <a:effectLst/>
                <a:latin typeface="Arial" panose="020B0604020202020204" pitchFamily="34" charset="0"/>
                <a:ea typeface="Arial" panose="020B0604020202020204" pitchFamily="34" charset="0"/>
                <a:cs typeface="Arial" panose="020B0604020202020204" pitchFamily="34" charset="0"/>
              </a:rPr>
              <a:t>ontzorgingsloket</a:t>
            </a:r>
            <a:r>
              <a:rPr lang="nl-NL" sz="1100" i="1" dirty="0">
                <a:solidFill>
                  <a:schemeClr val="bg1"/>
                </a:solidFill>
                <a:effectLst/>
                <a:latin typeface="Arial" panose="020B0604020202020204" pitchFamily="34" charset="0"/>
                <a:ea typeface="Arial" panose="020B0604020202020204" pitchFamily="34" charset="0"/>
                <a:cs typeface="Arial" panose="020B0604020202020204" pitchFamily="34" charset="0"/>
              </a:rPr>
              <a:t>. Ze bezitten niet alleen veel vastgoed, maar hebben als organisatie ook een sleutelrol binnen de gemeenschap. Ze creëren draagvlak voor verduurzaming door het goede voorbeeld te geven. Daarnaast </a:t>
            </a:r>
            <a:r>
              <a:rPr lang="nl-NL" sz="11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hebben gemeenten een bijzondere relatie met andere doelgroepen, zoals onderwijs, sport en culturele instellingen. Gemeenten zijn verantwoordelijk voor de huisvesting van onderwijsinstellingen, ze voeren beleid voor sport en ze zijn vaak eigenaar van de sportaccommodaties. Ze werken samen met  maatschappelijke organisaties en verlenen subsidies aan culturele instellingen. PNB wil een ‘olievlek effect’ creëren door de belangrijkste vormen van maatschappelijk vastgoed aan te pakken. Zo wordt de kans vergroot dat Brabanders in aanraking komen met de energietransitie (via de sportclub, de school of het wijkcentrum) en geïnspireerd raken om thuis zelf aan de slag te gaan.</a:t>
            </a:r>
            <a:r>
              <a:rPr lang="nl-NL" sz="14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nl-NL" sz="18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14" name="Groep 13">
            <a:extLst>
              <a:ext uri="{FF2B5EF4-FFF2-40B4-BE49-F238E27FC236}">
                <a16:creationId xmlns:a16="http://schemas.microsoft.com/office/drawing/2014/main" id="{87A13800-A9E6-4604-AF1B-27024167D0B8}"/>
              </a:ext>
            </a:extLst>
          </p:cNvPr>
          <p:cNvGrpSpPr/>
          <p:nvPr/>
        </p:nvGrpSpPr>
        <p:grpSpPr>
          <a:xfrm>
            <a:off x="8762196" y="2832720"/>
            <a:ext cx="1060704" cy="914400"/>
            <a:chOff x="5934292" y="3652119"/>
            <a:chExt cx="1060704" cy="914400"/>
          </a:xfrm>
        </p:grpSpPr>
        <p:pic>
          <p:nvPicPr>
            <p:cNvPr id="35" name="Graphic 34" descr="Bank silhouet">
              <a:extLst>
                <a:ext uri="{FF2B5EF4-FFF2-40B4-BE49-F238E27FC236}">
                  <a16:creationId xmlns:a16="http://schemas.microsoft.com/office/drawing/2014/main" id="{E3E21BAE-3C4F-4389-A3F4-048C88C50BC7}"/>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2689" y="3705903"/>
              <a:ext cx="710632" cy="710632"/>
            </a:xfrm>
            <a:prstGeom prst="rect">
              <a:avLst/>
            </a:prstGeom>
          </p:spPr>
        </p:pic>
        <p:sp>
          <p:nvSpPr>
            <p:cNvPr id="12" name="Zeshoek 11">
              <a:extLst>
                <a:ext uri="{FF2B5EF4-FFF2-40B4-BE49-F238E27FC236}">
                  <a16:creationId xmlns:a16="http://schemas.microsoft.com/office/drawing/2014/main" id="{1C07EC68-D800-4D6C-89AB-CAF4FF3050FA}"/>
                </a:ext>
              </a:extLst>
            </p:cNvPr>
            <p:cNvSpPr/>
            <p:nvPr/>
          </p:nvSpPr>
          <p:spPr>
            <a:xfrm>
              <a:off x="5934292" y="3652119"/>
              <a:ext cx="1060704" cy="914400"/>
            </a:xfrm>
            <a:prstGeom prst="hexagon">
              <a:avLst/>
            </a:prstGeom>
            <a:no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13" name="Groep 12">
            <a:extLst>
              <a:ext uri="{FF2B5EF4-FFF2-40B4-BE49-F238E27FC236}">
                <a16:creationId xmlns:a16="http://schemas.microsoft.com/office/drawing/2014/main" id="{F096CD07-0985-47B5-AB0D-07AE455445CF}"/>
              </a:ext>
            </a:extLst>
          </p:cNvPr>
          <p:cNvGrpSpPr/>
          <p:nvPr/>
        </p:nvGrpSpPr>
        <p:grpSpPr>
          <a:xfrm>
            <a:off x="9684833" y="2332849"/>
            <a:ext cx="1060704" cy="914400"/>
            <a:chOff x="6887171" y="3146819"/>
            <a:chExt cx="1060704" cy="914400"/>
          </a:xfrm>
        </p:grpSpPr>
        <p:pic>
          <p:nvPicPr>
            <p:cNvPr id="36" name="Graphic 35" descr="Klaslokaal silhouet">
              <a:extLst>
                <a:ext uri="{FF2B5EF4-FFF2-40B4-BE49-F238E27FC236}">
                  <a16:creationId xmlns:a16="http://schemas.microsoft.com/office/drawing/2014/main" id="{F318BAEA-2B23-456B-B4D3-E3C423C97085}"/>
                </a:ext>
              </a:extLst>
            </p:cNvPr>
            <p:cNvPicPr>
              <a:picLocks noChangeAspect="1"/>
            </p:cNvPicPr>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71269" y="3315104"/>
              <a:ext cx="665536" cy="661667"/>
            </a:xfrm>
            <a:prstGeom prst="rect">
              <a:avLst/>
            </a:prstGeom>
          </p:spPr>
        </p:pic>
        <p:sp>
          <p:nvSpPr>
            <p:cNvPr id="46" name="Zeshoek 45">
              <a:extLst>
                <a:ext uri="{FF2B5EF4-FFF2-40B4-BE49-F238E27FC236}">
                  <a16:creationId xmlns:a16="http://schemas.microsoft.com/office/drawing/2014/main" id="{30C979E9-C55C-4EF4-9BEF-75EEDB7F501F}"/>
                </a:ext>
              </a:extLst>
            </p:cNvPr>
            <p:cNvSpPr/>
            <p:nvPr/>
          </p:nvSpPr>
          <p:spPr>
            <a:xfrm>
              <a:off x="6887171" y="3146819"/>
              <a:ext cx="1060704" cy="914400"/>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48" name="Zeshoek 47">
            <a:extLst>
              <a:ext uri="{FF2B5EF4-FFF2-40B4-BE49-F238E27FC236}">
                <a16:creationId xmlns:a16="http://schemas.microsoft.com/office/drawing/2014/main" id="{3BAD45F9-3117-4304-88A0-489630A0DFA5}"/>
              </a:ext>
            </a:extLst>
          </p:cNvPr>
          <p:cNvSpPr/>
          <p:nvPr/>
        </p:nvSpPr>
        <p:spPr>
          <a:xfrm>
            <a:off x="9684833" y="3331610"/>
            <a:ext cx="1060704" cy="914400"/>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9" name="Zeshoek 48">
            <a:extLst>
              <a:ext uri="{FF2B5EF4-FFF2-40B4-BE49-F238E27FC236}">
                <a16:creationId xmlns:a16="http://schemas.microsoft.com/office/drawing/2014/main" id="{2E5DF266-3548-4423-B18A-7F8923EE3440}"/>
              </a:ext>
            </a:extLst>
          </p:cNvPr>
          <p:cNvSpPr/>
          <p:nvPr/>
        </p:nvSpPr>
        <p:spPr>
          <a:xfrm>
            <a:off x="8762196" y="3840119"/>
            <a:ext cx="1060704" cy="914400"/>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1" name="Zeshoek 50">
            <a:extLst>
              <a:ext uri="{FF2B5EF4-FFF2-40B4-BE49-F238E27FC236}">
                <a16:creationId xmlns:a16="http://schemas.microsoft.com/office/drawing/2014/main" id="{862865C2-7ECF-4809-9BA8-5688D9062997}"/>
              </a:ext>
            </a:extLst>
          </p:cNvPr>
          <p:cNvSpPr/>
          <p:nvPr/>
        </p:nvSpPr>
        <p:spPr>
          <a:xfrm>
            <a:off x="10615528" y="2832720"/>
            <a:ext cx="1060704" cy="914400"/>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Zeshoek 51">
            <a:extLst>
              <a:ext uri="{FF2B5EF4-FFF2-40B4-BE49-F238E27FC236}">
                <a16:creationId xmlns:a16="http://schemas.microsoft.com/office/drawing/2014/main" id="{E189D05E-23C4-4AB2-86F7-8011A89020AA}"/>
              </a:ext>
            </a:extLst>
          </p:cNvPr>
          <p:cNvSpPr/>
          <p:nvPr/>
        </p:nvSpPr>
        <p:spPr>
          <a:xfrm>
            <a:off x="7827615" y="3331610"/>
            <a:ext cx="1060704" cy="917294"/>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45518838"/>
      </p:ext>
    </p:extLst>
  </p:cSld>
  <p:clrMapOvr>
    <a:masterClrMapping/>
  </p:clrMapOvr>
  <p:transition spd="slow" advClick="0" advTm="1000">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889F49A-C9CC-49F1-8352-1D85609FA227}"/>
              </a:ext>
            </a:extLst>
          </p:cNvPr>
          <p:cNvSpPr/>
          <p:nvPr/>
        </p:nvSpPr>
        <p:spPr>
          <a:xfrm>
            <a:off x="3175" y="0"/>
            <a:ext cx="12188825" cy="3657600"/>
          </a:xfrm>
          <a:prstGeom prst="rect">
            <a:avLst/>
          </a:pr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 name="TextBox 2">
            <a:extLst>
              <a:ext uri="{FF2B5EF4-FFF2-40B4-BE49-F238E27FC236}">
                <a16:creationId xmlns:a16="http://schemas.microsoft.com/office/drawing/2014/main" id="{7B287A6E-C80F-4B30-A159-A5D890AE1A5C}"/>
              </a:ext>
            </a:extLst>
          </p:cNvPr>
          <p:cNvSpPr txBox="1"/>
          <p:nvPr/>
        </p:nvSpPr>
        <p:spPr>
          <a:xfrm>
            <a:off x="447729" y="469195"/>
            <a:ext cx="11148018"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2.1 </a:t>
            </a:r>
            <a:r>
              <a:rPr lang="en-US" sz="3000" dirty="0" err="1">
                <a:latin typeface="Arial" panose="020B0604020202020204" pitchFamily="34" charset="0"/>
                <a:cs typeface="Arial" panose="020B0604020202020204" pitchFamily="34" charset="0"/>
              </a:rPr>
              <a:t>Projectorganisatie</a:t>
            </a:r>
            <a:r>
              <a:rPr lang="en-US" sz="3000" dirty="0">
                <a:latin typeface="Arial" panose="020B0604020202020204" pitchFamily="34" charset="0"/>
                <a:cs typeface="Arial" panose="020B0604020202020204" pitchFamily="34" charset="0"/>
              </a:rPr>
              <a:t> - </a:t>
            </a:r>
            <a:r>
              <a:rPr lang="en-US" sz="3000" dirty="0" err="1">
                <a:latin typeface="Arial" panose="020B0604020202020204" pitchFamily="34" charset="0"/>
                <a:cs typeface="Arial" panose="020B0604020202020204" pitchFamily="34" charset="0"/>
              </a:rPr>
              <a:t>rollen</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en</a:t>
            </a:r>
            <a:r>
              <a:rPr lang="en-US" sz="3000" dirty="0">
                <a:latin typeface="Arial" panose="020B0604020202020204" pitchFamily="34" charset="0"/>
                <a:cs typeface="Arial" panose="020B0604020202020204" pitchFamily="34" charset="0"/>
              </a:rPr>
              <a:t> taken</a:t>
            </a:r>
            <a:endParaRPr lang="ru-RU" sz="3000" dirty="0">
              <a:latin typeface="Arial" panose="020B0604020202020204" pitchFamily="34" charset="0"/>
              <a:cs typeface="Arial" panose="020B0604020202020204" pitchFamily="34" charset="0"/>
            </a:endParaRPr>
          </a:p>
        </p:txBody>
      </p:sp>
      <p:sp>
        <p:nvSpPr>
          <p:cNvPr id="34" name="Rectangle 33">
            <a:extLst>
              <a:ext uri="{FF2B5EF4-FFF2-40B4-BE49-F238E27FC236}">
                <a16:creationId xmlns:a16="http://schemas.microsoft.com/office/drawing/2014/main" id="{D7DF5B39-53C0-414D-87BE-FAA2A936CEAD}"/>
              </a:ext>
            </a:extLst>
          </p:cNvPr>
          <p:cNvSpPr/>
          <p:nvPr/>
        </p:nvSpPr>
        <p:spPr>
          <a:xfrm>
            <a:off x="7088187" y="2253384"/>
            <a:ext cx="1778001" cy="1778001"/>
          </a:xfrm>
          <a:prstGeom prst="rect">
            <a:avLst/>
          </a:prstGeom>
          <a:noFill/>
          <a:ln w="2159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3" name="Rectangle 22">
            <a:extLst>
              <a:ext uri="{FF2B5EF4-FFF2-40B4-BE49-F238E27FC236}">
                <a16:creationId xmlns:a16="http://schemas.microsoft.com/office/drawing/2014/main" id="{5182236D-68F3-4F92-A130-FF4932F82624}"/>
              </a:ext>
            </a:extLst>
          </p:cNvPr>
          <p:cNvSpPr/>
          <p:nvPr/>
        </p:nvSpPr>
        <p:spPr>
          <a:xfrm>
            <a:off x="881773" y="1642183"/>
            <a:ext cx="7747652" cy="4746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0" name="TextBox 19">
            <a:extLst>
              <a:ext uri="{FF2B5EF4-FFF2-40B4-BE49-F238E27FC236}">
                <a16:creationId xmlns:a16="http://schemas.microsoft.com/office/drawing/2014/main" id="{60A15280-7B50-4545-9B6B-F7BD8F9DAC09}"/>
              </a:ext>
            </a:extLst>
          </p:cNvPr>
          <p:cNvSpPr txBox="1"/>
          <p:nvPr/>
        </p:nvSpPr>
        <p:spPr>
          <a:xfrm>
            <a:off x="1156077" y="1828800"/>
            <a:ext cx="7232665" cy="4395178"/>
          </a:xfrm>
          <a:prstGeom prst="rect">
            <a:avLst/>
          </a:prstGeom>
          <a:noFill/>
        </p:spPr>
        <p:txBody>
          <a:bodyPr wrap="square" rtlCol="0">
            <a:spAutoFit/>
          </a:bodyPr>
          <a:lstStyle/>
          <a:p>
            <a:pPr algn="just">
              <a:lnSpc>
                <a:spcPct val="150000"/>
              </a:lnSpc>
              <a:spcAft>
                <a:spcPts val="600"/>
              </a:spcAft>
            </a:pPr>
            <a:r>
              <a:rPr lang="nl-NL" sz="1200" b="1" dirty="0">
                <a:effectLst/>
                <a:latin typeface="Arial" panose="020B0604020202020204" pitchFamily="34" charset="0"/>
                <a:ea typeface="Calibri" panose="020F0502020204030204" pitchFamily="34" charset="0"/>
                <a:cs typeface="Arial" panose="020B0604020202020204" pitchFamily="34" charset="0"/>
              </a:rPr>
              <a:t>2.1.1 De Provincie Noord-Brabant</a:t>
            </a:r>
          </a:p>
          <a:p>
            <a:pPr algn="just">
              <a:lnSpc>
                <a:spcPct val="150000"/>
              </a:lnSpc>
            </a:pPr>
            <a:r>
              <a:rPr lang="nl-NL" sz="1100" dirty="0">
                <a:effectLst/>
                <a:latin typeface="Arial" panose="020B0604020202020204" pitchFamily="34" charset="0"/>
                <a:ea typeface="Calibri" panose="020F0502020204030204" pitchFamily="34" charset="0"/>
                <a:cs typeface="Arial" panose="020B0604020202020204" pitchFamily="34" charset="0"/>
              </a:rPr>
              <a:t>Voor de decentrale uitvoering van het landelijk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wordt een projectorganisatie opgezet waarbij PNB sturing geeft aan de uitrol van het Brabants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Hiervoor stelt PNB een projectleider en een  communicatieadviseur beschikbaar. Ook is er een ambtelijke stuurgroep. </a:t>
            </a:r>
            <a:r>
              <a:rPr lang="nl-NL" sz="1100" dirty="0">
                <a:latin typeface="Arial" panose="020B0604020202020204" pitchFamily="34" charset="0"/>
                <a:ea typeface="Times New Roman" panose="02020603050405020304" pitchFamily="18" charset="0"/>
                <a:cs typeface="Arial" panose="020B0604020202020204" pitchFamily="34" charset="0"/>
              </a:rPr>
              <a:t>Hieraan neemt</a:t>
            </a:r>
            <a:r>
              <a:rPr lang="nl-NL" sz="1100" dirty="0">
                <a:effectLst/>
                <a:latin typeface="Arial" panose="020B0604020202020204" pitchFamily="34" charset="0"/>
                <a:ea typeface="Times New Roman" panose="02020603050405020304" pitchFamily="18" charset="0"/>
                <a:cs typeface="Arial" panose="020B0604020202020204" pitchFamily="34" charset="0"/>
              </a:rPr>
              <a:t> </a:t>
            </a:r>
            <a:r>
              <a:rPr lang="nl-NL" sz="1100" dirty="0">
                <a:latin typeface="Arial" panose="020B0604020202020204" pitchFamily="34" charset="0"/>
                <a:ea typeface="Times New Roman" panose="02020603050405020304" pitchFamily="18" charset="0"/>
                <a:cs typeface="Arial" panose="020B0604020202020204" pitchFamily="34" charset="0"/>
              </a:rPr>
              <a:t>ook de  projectcoördinator van het </a:t>
            </a:r>
            <a:r>
              <a:rPr lang="nl-NL" sz="1100" dirty="0" err="1">
                <a:latin typeface="Arial" panose="020B0604020202020204" pitchFamily="34" charset="0"/>
                <a:ea typeface="Times New Roman" panose="02020603050405020304" pitchFamily="18" charset="0"/>
                <a:cs typeface="Arial" panose="020B0604020202020204" pitchFamily="34" charset="0"/>
              </a:rPr>
              <a:t>ontzorgingsloket</a:t>
            </a:r>
            <a:r>
              <a:rPr lang="nl-NL" sz="1100" dirty="0">
                <a:latin typeface="Arial" panose="020B0604020202020204" pitchFamily="34" charset="0"/>
                <a:ea typeface="Times New Roman" panose="02020603050405020304" pitchFamily="18" charset="0"/>
                <a:cs typeface="Arial" panose="020B0604020202020204" pitchFamily="34" charset="0"/>
              </a:rPr>
              <a:t> deel. </a:t>
            </a:r>
            <a:r>
              <a:rPr lang="nl-NL" sz="1100" dirty="0">
                <a:effectLst/>
                <a:latin typeface="Arial" panose="020B0604020202020204" pitchFamily="34" charset="0"/>
                <a:ea typeface="Times New Roman" panose="02020603050405020304" pitchFamily="18" charset="0"/>
                <a:cs typeface="Arial" panose="020B0604020202020204" pitchFamily="34" charset="0"/>
              </a:rPr>
              <a:t>De ambtelijke stuurgroep overlegt eenmaal per kwartaal. Tijdens dit overleg wordt de voortgang en het verloop van het project besproken.</a:t>
            </a:r>
          </a:p>
          <a:p>
            <a:pPr algn="just">
              <a:lnSpc>
                <a:spcPct val="150000"/>
              </a:lnSpc>
            </a:pP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De projectleider PNB onderzoekt samen met ontwikkel- en financiële partijen (bv. de BOM) de mogelijkheden van financiering van maatregelen en/of </a:t>
            </a:r>
            <a:r>
              <a:rPr lang="nl-NL" sz="1100" dirty="0" err="1">
                <a:effectLst/>
                <a:latin typeface="Arial" panose="020B0604020202020204" pitchFamily="34" charset="0"/>
                <a:ea typeface="Times New Roman" panose="02020603050405020304" pitchFamily="18" charset="0"/>
                <a:cs typeface="Arial" panose="020B0604020202020204" pitchFamily="34" charset="0"/>
              </a:rPr>
              <a:t>ESCo’s</a:t>
            </a:r>
            <a:r>
              <a:rPr lang="nl-NL" sz="1100" dirty="0">
                <a:effectLst/>
                <a:latin typeface="Arial" panose="020B0604020202020204" pitchFamily="34" charset="0"/>
                <a:ea typeface="Times New Roman" panose="02020603050405020304" pitchFamily="18" charset="0"/>
                <a:cs typeface="Arial" panose="020B0604020202020204" pitchFamily="34" charset="0"/>
              </a:rPr>
              <a:t> en Green Deals. Ook werkt de projectleider PNB samen met het Rijk, RVO en de leden van het Kennis- en Innovatieplatform verduurzaming maatschappelijk vastgoed, de regionale netwerken, de koepelorganisaties en de vertegenwoordigers van de doelgroepen.  De  projectleider heeft </a:t>
            </a:r>
            <a:r>
              <a:rPr lang="nl-NL" sz="1100" dirty="0">
                <a:latin typeface="Arial" panose="020B0604020202020204" pitchFamily="34" charset="0"/>
                <a:ea typeface="Times New Roman" panose="02020603050405020304" pitchFamily="18" charset="0"/>
                <a:cs typeface="Arial" panose="020B0604020202020204" pitchFamily="34" charset="0"/>
              </a:rPr>
              <a:t>maandelijks </a:t>
            </a:r>
            <a:r>
              <a:rPr lang="nl-NL" sz="1100" dirty="0">
                <a:effectLst/>
                <a:latin typeface="Arial" panose="020B0604020202020204" pitchFamily="34" charset="0"/>
                <a:ea typeface="Times New Roman" panose="02020603050405020304" pitchFamily="18" charset="0"/>
                <a:cs typeface="Arial" panose="020B0604020202020204" pitchFamily="34" charset="0"/>
              </a:rPr>
              <a:t>overleg met de projectcoördinator van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a:t>
            </a:r>
          </a:p>
          <a:p>
            <a:pPr algn="just">
              <a:lnSpc>
                <a:spcPct val="150000"/>
              </a:lnSpc>
              <a:spcAft>
                <a:spcPts val="800"/>
              </a:spcAft>
            </a:pP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spcAft>
                <a:spcPts val="800"/>
              </a:spcAft>
            </a:pPr>
            <a:r>
              <a:rPr lang="nl-NL" sz="1100" dirty="0">
                <a:effectLst/>
                <a:latin typeface="Arial" panose="020B0604020202020204" pitchFamily="34" charset="0"/>
                <a:ea typeface="Times New Roman" panose="02020603050405020304" pitchFamily="18" charset="0"/>
                <a:cs typeface="Arial" panose="020B0604020202020204" pitchFamily="34" charset="0"/>
              </a:rPr>
              <a:t>De communicatieadviseur PNB stelt de kaders van het communicatieplan op. </a:t>
            </a:r>
            <a:r>
              <a:rPr lang="nl-NL" sz="1100" dirty="0">
                <a:latin typeface="Arial" panose="020B0604020202020204" pitchFamily="34" charset="0"/>
                <a:ea typeface="Times New Roman" panose="02020603050405020304" pitchFamily="18" charset="0"/>
                <a:cs typeface="Arial" panose="020B0604020202020204" pitchFamily="34" charset="0"/>
              </a:rPr>
              <a:t>De inschrijver geeft, in afstemming met de communicatieadviseur PNB, invulling aan dit plan.</a:t>
            </a:r>
            <a:r>
              <a:rPr lang="nl-NL" sz="1100" dirty="0">
                <a:effectLst/>
                <a:latin typeface="Arial" panose="020B0604020202020204" pitchFamily="34" charset="0"/>
                <a:ea typeface="Times New Roman" panose="02020603050405020304" pitchFamily="18" charset="0"/>
                <a:cs typeface="Arial" panose="020B0604020202020204" pitchFamily="34" charset="0"/>
              </a:rPr>
              <a:t> </a:t>
            </a:r>
            <a:endParaRPr lang="nl-NL" sz="18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36CE2113-BF6B-4214-945B-8F30C292D4D4}"/>
              </a:ext>
            </a:extLst>
          </p:cNvPr>
          <p:cNvSpPr/>
          <p:nvPr/>
        </p:nvSpPr>
        <p:spPr>
          <a:xfrm>
            <a:off x="9895342" y="888120"/>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0" name="Rectangle 39">
            <a:extLst>
              <a:ext uri="{FF2B5EF4-FFF2-40B4-BE49-F238E27FC236}">
                <a16:creationId xmlns:a16="http://schemas.microsoft.com/office/drawing/2014/main" id="{D8C70DC1-FD6A-46B0-9BE1-022F57E75F37}"/>
              </a:ext>
            </a:extLst>
          </p:cNvPr>
          <p:cNvSpPr/>
          <p:nvPr/>
        </p:nvSpPr>
        <p:spPr>
          <a:xfrm>
            <a:off x="5247055" y="288301"/>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nvGrpSpPr>
          <p:cNvPr id="47" name="Group 46">
            <a:extLst>
              <a:ext uri="{FF2B5EF4-FFF2-40B4-BE49-F238E27FC236}">
                <a16:creationId xmlns:a16="http://schemas.microsoft.com/office/drawing/2014/main" id="{0E3CB031-E724-47E6-9567-A8D0740BECCA}"/>
              </a:ext>
            </a:extLst>
          </p:cNvPr>
          <p:cNvGrpSpPr/>
          <p:nvPr/>
        </p:nvGrpSpPr>
        <p:grpSpPr>
          <a:xfrm>
            <a:off x="10534265" y="2705100"/>
            <a:ext cx="647700" cy="1657350"/>
            <a:chOff x="6054725" y="4552950"/>
            <a:chExt cx="1295400" cy="3314700"/>
          </a:xfrm>
        </p:grpSpPr>
        <p:cxnSp>
          <p:nvCxnSpPr>
            <p:cNvPr id="48" name="Straight Connector 47">
              <a:extLst>
                <a:ext uri="{FF2B5EF4-FFF2-40B4-BE49-F238E27FC236}">
                  <a16:creationId xmlns:a16="http://schemas.microsoft.com/office/drawing/2014/main" id="{562E9C88-72F0-48F9-BCA8-ED49FDE82F99}"/>
                </a:ext>
              </a:extLst>
            </p:cNvPr>
            <p:cNvCxnSpPr>
              <a:cxnSpLocks/>
            </p:cNvCxnSpPr>
            <p:nvPr/>
          </p:nvCxnSpPr>
          <p:spPr>
            <a:xfrm>
              <a:off x="6702425" y="4552950"/>
              <a:ext cx="0" cy="33147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21A18D9-9F0B-47C7-B5F4-5418B6F189A3}"/>
                </a:ext>
              </a:extLst>
            </p:cNvPr>
            <p:cNvCxnSpPr>
              <a:cxnSpLocks/>
            </p:cNvCxnSpPr>
            <p:nvPr/>
          </p:nvCxnSpPr>
          <p:spPr>
            <a:xfrm>
              <a:off x="6054725" y="53530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879424D-E3BD-49D8-AC8F-7EB066730B2D}"/>
                </a:ext>
              </a:extLst>
            </p:cNvPr>
            <p:cNvCxnSpPr>
              <a:cxnSpLocks/>
            </p:cNvCxnSpPr>
            <p:nvPr/>
          </p:nvCxnSpPr>
          <p:spPr>
            <a:xfrm>
              <a:off x="7350125" y="45529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grpSp>
      <p:grpSp>
        <p:nvGrpSpPr>
          <p:cNvPr id="17" name="Группа 13">
            <a:extLst>
              <a:ext uri="{FF2B5EF4-FFF2-40B4-BE49-F238E27FC236}">
                <a16:creationId xmlns:a16="http://schemas.microsoft.com/office/drawing/2014/main" id="{8A8F5312-1F92-42B9-92A2-E74A73A2ABB9}"/>
              </a:ext>
            </a:extLst>
          </p:cNvPr>
          <p:cNvGrpSpPr/>
          <p:nvPr/>
        </p:nvGrpSpPr>
        <p:grpSpPr>
          <a:xfrm>
            <a:off x="11294156" y="164960"/>
            <a:ext cx="603182" cy="603182"/>
            <a:chOff x="8489482" y="269507"/>
            <a:chExt cx="452387" cy="452387"/>
          </a:xfrm>
        </p:grpSpPr>
        <p:sp>
          <p:nvSpPr>
            <p:cNvPr id="18" name="Овал 14">
              <a:extLst>
                <a:ext uri="{FF2B5EF4-FFF2-40B4-BE49-F238E27FC236}">
                  <a16:creationId xmlns:a16="http://schemas.microsoft.com/office/drawing/2014/main" id="{907400E6-04A5-4C58-B5C0-03C37B9804D9}"/>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5">
              <a:extLst>
                <a:ext uri="{FF2B5EF4-FFF2-40B4-BE49-F238E27FC236}">
                  <a16:creationId xmlns:a16="http://schemas.microsoft.com/office/drawing/2014/main" id="{6335092A-4E70-4349-8D32-69F526D4B590}"/>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solidFill>
                    <a:schemeClr val="bg1"/>
                  </a:solidFill>
                  <a:latin typeface="Bebas Neue" charset="0"/>
                  <a:ea typeface="Bebas Neue" charset="0"/>
                  <a:cs typeface="Bebas Neue" charset="0"/>
                </a:rPr>
                <a:t>4</a:t>
              </a:r>
              <a:endParaRPr lang="ru-RU" sz="1600" dirty="0">
                <a:solidFill>
                  <a:schemeClr val="bg1"/>
                </a:solidFill>
                <a:latin typeface="Bebas Neue" charset="0"/>
                <a:ea typeface="Bebas Neue" charset="0"/>
                <a:cs typeface="Bebas Neue" charset="0"/>
              </a:endParaRPr>
            </a:p>
          </p:txBody>
        </p:sp>
      </p:grpSp>
    </p:spTree>
    <p:extLst>
      <p:ext uri="{BB962C8B-B14F-4D97-AF65-F5344CB8AC3E}">
        <p14:creationId xmlns:p14="http://schemas.microsoft.com/office/powerpoint/2010/main" val="1464809908"/>
      </p:ext>
    </p:extLst>
  </p:cSld>
  <p:clrMapOvr>
    <a:masterClrMapping/>
  </p:clrMapOvr>
  <p:transition spd="slow" advClick="0" advTm="1000">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889F49A-C9CC-49F1-8352-1D85609FA227}"/>
              </a:ext>
            </a:extLst>
          </p:cNvPr>
          <p:cNvSpPr/>
          <p:nvPr/>
        </p:nvSpPr>
        <p:spPr>
          <a:xfrm>
            <a:off x="3175" y="0"/>
            <a:ext cx="12188825" cy="3657600"/>
          </a:xfrm>
          <a:prstGeom prst="rect">
            <a:avLst/>
          </a:pr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4" name="Rectangle 33">
            <a:extLst>
              <a:ext uri="{FF2B5EF4-FFF2-40B4-BE49-F238E27FC236}">
                <a16:creationId xmlns:a16="http://schemas.microsoft.com/office/drawing/2014/main" id="{D7DF5B39-53C0-414D-87BE-FAA2A936CEAD}"/>
              </a:ext>
            </a:extLst>
          </p:cNvPr>
          <p:cNvSpPr/>
          <p:nvPr/>
        </p:nvSpPr>
        <p:spPr>
          <a:xfrm>
            <a:off x="7088187" y="2253384"/>
            <a:ext cx="1778001" cy="1778001"/>
          </a:xfrm>
          <a:prstGeom prst="rect">
            <a:avLst/>
          </a:prstGeom>
          <a:noFill/>
          <a:ln w="2159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3" name="Rectangle 22">
            <a:extLst>
              <a:ext uri="{FF2B5EF4-FFF2-40B4-BE49-F238E27FC236}">
                <a16:creationId xmlns:a16="http://schemas.microsoft.com/office/drawing/2014/main" id="{5182236D-68F3-4F92-A130-FF4932F82624}"/>
              </a:ext>
            </a:extLst>
          </p:cNvPr>
          <p:cNvSpPr/>
          <p:nvPr/>
        </p:nvSpPr>
        <p:spPr>
          <a:xfrm>
            <a:off x="2790170" y="1424337"/>
            <a:ext cx="7747652" cy="50431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0" name="TextBox 19">
            <a:extLst>
              <a:ext uri="{FF2B5EF4-FFF2-40B4-BE49-F238E27FC236}">
                <a16:creationId xmlns:a16="http://schemas.microsoft.com/office/drawing/2014/main" id="{60A15280-7B50-4545-9B6B-F7BD8F9DAC09}"/>
              </a:ext>
            </a:extLst>
          </p:cNvPr>
          <p:cNvSpPr txBox="1"/>
          <p:nvPr/>
        </p:nvSpPr>
        <p:spPr>
          <a:xfrm>
            <a:off x="3114020" y="1701080"/>
            <a:ext cx="7232665" cy="5094343"/>
          </a:xfrm>
          <a:prstGeom prst="rect">
            <a:avLst/>
          </a:prstGeom>
          <a:noFill/>
        </p:spPr>
        <p:txBody>
          <a:bodyPr wrap="square" rtlCol="0">
            <a:spAutoFit/>
          </a:bodyPr>
          <a:lstStyle/>
          <a:p>
            <a:pPr>
              <a:lnSpc>
                <a:spcPct val="107000"/>
              </a:lnSpc>
              <a:spcAft>
                <a:spcPts val="600"/>
              </a:spcAft>
            </a:pPr>
            <a:r>
              <a:rPr lang="nl-NL" sz="1200" b="1" dirty="0">
                <a:effectLst/>
                <a:latin typeface="Arial" panose="020B0604020202020204" pitchFamily="34" charset="0"/>
                <a:ea typeface="Calibri" panose="020F0502020204030204" pitchFamily="34" charset="0"/>
                <a:cs typeface="Arial" panose="020B0604020202020204" pitchFamily="34" charset="0"/>
              </a:rPr>
              <a:t>2.1.2 Het Kennis en Innovatieplatform </a:t>
            </a:r>
          </a:p>
          <a:p>
            <a:pPr algn="just">
              <a:lnSpc>
                <a:spcPct val="150000"/>
              </a:lnSpc>
              <a:spcAft>
                <a:spcPts val="600"/>
              </a:spcAft>
            </a:pPr>
            <a:r>
              <a:rPr lang="nl-NL" sz="1100" dirty="0">
                <a:effectLst/>
                <a:latin typeface="Arial" panose="020B0604020202020204" pitchFamily="34" charset="0"/>
                <a:ea typeface="Calibri" panose="020F0502020204030204" pitchFamily="34" charset="0"/>
                <a:cs typeface="Arial" panose="020B0604020202020204" pitchFamily="34" charset="0"/>
              </a:rPr>
              <a:t>Het </a:t>
            </a:r>
            <a:r>
              <a:rPr lang="nl-NL" sz="1100" dirty="0">
                <a:latin typeface="Arial" panose="020B0604020202020204" pitchFamily="34" charset="0"/>
                <a:ea typeface="Calibri" panose="020F0502020204030204" pitchFamily="34" charset="0"/>
                <a:cs typeface="Arial" panose="020B0604020202020204" pitchFamily="34" charset="0"/>
              </a:rPr>
              <a:t>Kennis en Innovatieplatform (hierna; KIP) </a:t>
            </a:r>
            <a:r>
              <a:rPr lang="nl-NL" sz="1100" dirty="0">
                <a:effectLst/>
                <a:latin typeface="Arial" panose="020B0604020202020204" pitchFamily="34" charset="0"/>
                <a:ea typeface="Calibri" panose="020F0502020204030204" pitchFamily="34" charset="0"/>
                <a:cs typeface="Arial" panose="020B0604020202020204" pitchFamily="34" charset="0"/>
              </a:rPr>
              <a:t>is de backbone van het landelijk </a:t>
            </a:r>
            <a:r>
              <a:rPr lang="nl-NL" sz="1100" dirty="0" err="1">
                <a:effectLst/>
                <a:latin typeface="Arial" panose="020B0604020202020204" pitchFamily="34" charset="0"/>
                <a:ea typeface="Calibri" panose="020F0502020204030204" pitchFamily="34" charset="0"/>
                <a:cs typeface="Arial" panose="020B0604020202020204" pitchFamily="34" charset="0"/>
              </a:rPr>
              <a:t>ontzorgingsprogramma</a:t>
            </a:r>
            <a:r>
              <a:rPr lang="nl-NL" sz="1100" dirty="0">
                <a:effectLst/>
                <a:latin typeface="Arial" panose="020B0604020202020204" pitchFamily="34" charset="0"/>
                <a:ea typeface="Calibri" panose="020F0502020204030204" pitchFamily="34" charset="0"/>
                <a:cs typeface="Arial" panose="020B0604020202020204" pitchFamily="34" charset="0"/>
              </a:rPr>
              <a:t> en wordt vertegenwoordigd door </a:t>
            </a:r>
            <a:r>
              <a:rPr lang="nl-NL" sz="1100" dirty="0">
                <a:effectLst/>
                <a:latin typeface="Arial" panose="020B0604020202020204" pitchFamily="34" charset="0"/>
                <a:ea typeface="Times New Roman" panose="02020603050405020304" pitchFamily="18" charset="0"/>
                <a:cs typeface="Arial" panose="020B0604020202020204" pitchFamily="34" charset="0"/>
              </a:rPr>
              <a:t>RVO, </a:t>
            </a:r>
            <a:r>
              <a:rPr lang="nl-NL" sz="1100" dirty="0" err="1">
                <a:effectLst/>
                <a:latin typeface="Arial" panose="020B0604020202020204" pitchFamily="34" charset="0"/>
                <a:ea typeface="Times New Roman" panose="02020603050405020304" pitchFamily="18" charset="0"/>
                <a:cs typeface="Arial" panose="020B0604020202020204" pitchFamily="34" charset="0"/>
              </a:rPr>
              <a:t>PIANOo</a:t>
            </a:r>
            <a:r>
              <a:rPr lang="nl-NL" sz="1100" dirty="0">
                <a:effectLst/>
                <a:latin typeface="Arial" panose="020B0604020202020204" pitchFamily="34" charset="0"/>
                <a:ea typeface="Times New Roman" panose="02020603050405020304" pitchFamily="18" charset="0"/>
                <a:cs typeface="Arial" panose="020B0604020202020204" pitchFamily="34" charset="0"/>
              </a:rPr>
              <a:t>, Ruimte OK, VNG, Expertisecentrum verduurzaming zorg, RCE en het Kenniscentrum Sport en Bewegen. Het KIP fungeert als vraagbaak voor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waar kennis kan worden opgehaald door de duurzaamheidscoach en projectfacilitator. Ook wordt door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actief kennis gedeeld met het KIP. </a:t>
            </a:r>
          </a:p>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Het KIP faciliteert daarnaast trainingen voor de duurzaamheidscoaches en projectfacilitators. Deze trainingen (maximaal 7 dagdelen) hebben betrekking op persuasieve communicatievaardigheden en kennis met betrekking tot de doelgroepen en gebouwtypologie. Omdat deze (verplichte) trainingen niet alleen van pas komen tijdens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ontzorgingsprogramma</a:t>
            </a:r>
            <a:r>
              <a:rPr lang="nl-NL" sz="1100" dirty="0">
                <a:effectLst/>
                <a:latin typeface="Arial" panose="020B0604020202020204" pitchFamily="34" charset="0"/>
                <a:ea typeface="Times New Roman" panose="02020603050405020304" pitchFamily="18" charset="0"/>
                <a:cs typeface="Arial" panose="020B0604020202020204" pitchFamily="34" charset="0"/>
              </a:rPr>
              <a:t> maar ook een persoonlijke verrijking zijn voor de duurzaamheidscoaches en </a:t>
            </a:r>
            <a:r>
              <a:rPr lang="nl-NL" sz="1100" dirty="0" err="1">
                <a:effectLst/>
                <a:latin typeface="Arial" panose="020B0604020202020204" pitchFamily="34" charset="0"/>
                <a:ea typeface="Times New Roman" panose="02020603050405020304" pitchFamily="18" charset="0"/>
                <a:cs typeface="Arial" panose="020B0604020202020204" pitchFamily="34" charset="0"/>
              </a:rPr>
              <a:t>projectfacilitatoren</a:t>
            </a:r>
            <a:r>
              <a:rPr lang="nl-NL" sz="1100" dirty="0">
                <a:effectLst/>
                <a:latin typeface="Arial" panose="020B0604020202020204" pitchFamily="34" charset="0"/>
                <a:ea typeface="Times New Roman" panose="02020603050405020304" pitchFamily="18" charset="0"/>
                <a:cs typeface="Arial" panose="020B0604020202020204" pitchFamily="34" charset="0"/>
              </a:rPr>
              <a:t> wordt deze training gevolgd in eigen tijd. </a:t>
            </a:r>
            <a:endParaRPr lang="nl-NL" sz="1100" strike="sngStrike" dirty="0">
              <a:solidFill>
                <a:srgbClr val="FF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endParaRPr lang="nl-NL" sz="11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De duurzaamheidscoaches en projectfacilitators kunnen gebruikmaken van standaard documenten (intakeformulier, intentieverklaring, adviesformat, offerteformat) en instrumenten (beslisbomen, rekentool) die ontwikkeld zijn/worden door het KIP en de provincies. Buiten de expertise ten aanzien van de doelgroepen is binnen het KIP financiële, juridische en inkoop expertise aanwezig waar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gebruik van kan maken.</a:t>
            </a:r>
          </a:p>
          <a:p>
            <a:pPr>
              <a:lnSpc>
                <a:spcPct val="107000"/>
              </a:lnSpc>
              <a:spcAft>
                <a:spcPts val="800"/>
              </a:spcAft>
            </a:pPr>
            <a:r>
              <a:rPr lang="nl-NL" sz="1800" b="0" u="none" strike="noStrike" cap="small"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a:t>
            </a:r>
            <a:endParaRPr lang="nl-NL" sz="18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36CE2113-BF6B-4214-945B-8F30C292D4D4}"/>
              </a:ext>
            </a:extLst>
          </p:cNvPr>
          <p:cNvSpPr/>
          <p:nvPr/>
        </p:nvSpPr>
        <p:spPr>
          <a:xfrm>
            <a:off x="9895342" y="888120"/>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0" name="Rectangle 39">
            <a:extLst>
              <a:ext uri="{FF2B5EF4-FFF2-40B4-BE49-F238E27FC236}">
                <a16:creationId xmlns:a16="http://schemas.microsoft.com/office/drawing/2014/main" id="{D8C70DC1-FD6A-46B0-9BE1-022F57E75F37}"/>
              </a:ext>
            </a:extLst>
          </p:cNvPr>
          <p:cNvSpPr/>
          <p:nvPr/>
        </p:nvSpPr>
        <p:spPr>
          <a:xfrm>
            <a:off x="5247055" y="288301"/>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nvGrpSpPr>
          <p:cNvPr id="47" name="Group 46">
            <a:extLst>
              <a:ext uri="{FF2B5EF4-FFF2-40B4-BE49-F238E27FC236}">
                <a16:creationId xmlns:a16="http://schemas.microsoft.com/office/drawing/2014/main" id="{0E3CB031-E724-47E6-9567-A8D0740BECCA}"/>
              </a:ext>
            </a:extLst>
          </p:cNvPr>
          <p:cNvGrpSpPr/>
          <p:nvPr/>
        </p:nvGrpSpPr>
        <p:grpSpPr>
          <a:xfrm rot="10800000">
            <a:off x="645654" y="2693018"/>
            <a:ext cx="647700" cy="1657350"/>
            <a:chOff x="6054725" y="4552950"/>
            <a:chExt cx="1295400" cy="3314700"/>
          </a:xfrm>
        </p:grpSpPr>
        <p:cxnSp>
          <p:nvCxnSpPr>
            <p:cNvPr id="48" name="Straight Connector 47">
              <a:extLst>
                <a:ext uri="{FF2B5EF4-FFF2-40B4-BE49-F238E27FC236}">
                  <a16:creationId xmlns:a16="http://schemas.microsoft.com/office/drawing/2014/main" id="{562E9C88-72F0-48F9-BCA8-ED49FDE82F99}"/>
                </a:ext>
              </a:extLst>
            </p:cNvPr>
            <p:cNvCxnSpPr>
              <a:cxnSpLocks/>
            </p:cNvCxnSpPr>
            <p:nvPr/>
          </p:nvCxnSpPr>
          <p:spPr>
            <a:xfrm>
              <a:off x="6702425" y="4552950"/>
              <a:ext cx="0" cy="33147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21A18D9-9F0B-47C7-B5F4-5418B6F189A3}"/>
                </a:ext>
              </a:extLst>
            </p:cNvPr>
            <p:cNvCxnSpPr>
              <a:cxnSpLocks/>
            </p:cNvCxnSpPr>
            <p:nvPr/>
          </p:nvCxnSpPr>
          <p:spPr>
            <a:xfrm>
              <a:off x="6054725" y="53530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879424D-E3BD-49D8-AC8F-7EB066730B2D}"/>
                </a:ext>
              </a:extLst>
            </p:cNvPr>
            <p:cNvCxnSpPr>
              <a:cxnSpLocks/>
            </p:cNvCxnSpPr>
            <p:nvPr/>
          </p:nvCxnSpPr>
          <p:spPr>
            <a:xfrm>
              <a:off x="7350125" y="4552950"/>
              <a:ext cx="0" cy="2514600"/>
            </a:xfrm>
            <a:prstGeom prst="line">
              <a:avLst/>
            </a:prstGeom>
            <a:ln w="101600">
              <a:solidFill>
                <a:srgbClr val="E81831"/>
              </a:solidFill>
            </a:ln>
          </p:spPr>
          <p:style>
            <a:lnRef idx="1">
              <a:schemeClr val="accent1"/>
            </a:lnRef>
            <a:fillRef idx="0">
              <a:schemeClr val="accent1"/>
            </a:fillRef>
            <a:effectRef idx="0">
              <a:schemeClr val="accent1"/>
            </a:effectRef>
            <a:fontRef idx="minor">
              <a:schemeClr val="tx1"/>
            </a:fontRef>
          </p:style>
        </p:cxnSp>
      </p:grpSp>
      <p:grpSp>
        <p:nvGrpSpPr>
          <p:cNvPr id="17" name="Группа 13">
            <a:extLst>
              <a:ext uri="{FF2B5EF4-FFF2-40B4-BE49-F238E27FC236}">
                <a16:creationId xmlns:a16="http://schemas.microsoft.com/office/drawing/2014/main" id="{8A8F5312-1F92-42B9-92A2-E74A73A2ABB9}"/>
              </a:ext>
            </a:extLst>
          </p:cNvPr>
          <p:cNvGrpSpPr/>
          <p:nvPr/>
        </p:nvGrpSpPr>
        <p:grpSpPr>
          <a:xfrm>
            <a:off x="11294156" y="164960"/>
            <a:ext cx="603182" cy="603182"/>
            <a:chOff x="8489482" y="269507"/>
            <a:chExt cx="452387" cy="452387"/>
          </a:xfrm>
        </p:grpSpPr>
        <p:sp>
          <p:nvSpPr>
            <p:cNvPr id="18" name="Овал 14">
              <a:extLst>
                <a:ext uri="{FF2B5EF4-FFF2-40B4-BE49-F238E27FC236}">
                  <a16:creationId xmlns:a16="http://schemas.microsoft.com/office/drawing/2014/main" id="{907400E6-04A5-4C58-B5C0-03C37B9804D9}"/>
                </a:ext>
              </a:extLst>
            </p:cNvPr>
            <p:cNvSpPr/>
            <p:nvPr/>
          </p:nvSpPr>
          <p:spPr>
            <a:xfrm>
              <a:off x="8489482" y="269507"/>
              <a:ext cx="452387" cy="45238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5">
              <a:extLst>
                <a:ext uri="{FF2B5EF4-FFF2-40B4-BE49-F238E27FC236}">
                  <a16:creationId xmlns:a16="http://schemas.microsoft.com/office/drawing/2014/main" id="{6335092A-4E70-4349-8D32-69F526D4B590}"/>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solidFill>
                    <a:schemeClr val="bg1"/>
                  </a:solidFill>
                  <a:latin typeface="Bebas Neue" charset="0"/>
                  <a:ea typeface="Bebas Neue" charset="0"/>
                  <a:cs typeface="Bebas Neue" charset="0"/>
                </a:rPr>
                <a:t>5</a:t>
              </a:r>
              <a:endParaRPr lang="ru-RU" sz="1600" dirty="0">
                <a:solidFill>
                  <a:schemeClr val="bg1"/>
                </a:solidFill>
                <a:latin typeface="Bebas Neue" charset="0"/>
                <a:ea typeface="Bebas Neue" charset="0"/>
                <a:cs typeface="Bebas Neue" charset="0"/>
              </a:endParaRPr>
            </a:p>
          </p:txBody>
        </p:sp>
      </p:grpSp>
    </p:spTree>
    <p:extLst>
      <p:ext uri="{BB962C8B-B14F-4D97-AF65-F5344CB8AC3E}">
        <p14:creationId xmlns:p14="http://schemas.microsoft.com/office/powerpoint/2010/main" val="3272837048"/>
      </p:ext>
    </p:extLst>
  </p:cSld>
  <p:clrMapOvr>
    <a:masterClrMapping/>
  </p:clrMapOvr>
  <p:transition spd="slow" advClick="0" advTm="1000">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76AFD0-2091-4830-B61A-D78B809489C9}"/>
              </a:ext>
            </a:extLst>
          </p:cNvPr>
          <p:cNvSpPr/>
          <p:nvPr/>
        </p:nvSpPr>
        <p:spPr>
          <a:xfrm>
            <a:off x="3175" y="0"/>
            <a:ext cx="12188825" cy="27908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3" name="Rectangle 22">
            <a:extLst>
              <a:ext uri="{FF2B5EF4-FFF2-40B4-BE49-F238E27FC236}">
                <a16:creationId xmlns:a16="http://schemas.microsoft.com/office/drawing/2014/main" id="{0F9AE117-2476-4313-AB94-154AE1D218F5}"/>
              </a:ext>
            </a:extLst>
          </p:cNvPr>
          <p:cNvSpPr/>
          <p:nvPr/>
        </p:nvSpPr>
        <p:spPr>
          <a:xfrm>
            <a:off x="10394157" y="1331899"/>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8" name="TextBox 7">
            <a:extLst>
              <a:ext uri="{FF2B5EF4-FFF2-40B4-BE49-F238E27FC236}">
                <a16:creationId xmlns:a16="http://schemas.microsoft.com/office/drawing/2014/main" id="{BD57589B-953D-47DD-8A51-596BBD3CA4B0}"/>
              </a:ext>
            </a:extLst>
          </p:cNvPr>
          <p:cNvSpPr txBox="1"/>
          <p:nvPr/>
        </p:nvSpPr>
        <p:spPr>
          <a:xfrm>
            <a:off x="5264152" y="1193960"/>
            <a:ext cx="5143500"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2.1.3 Het </a:t>
            </a:r>
            <a:r>
              <a:rPr lang="en-US" sz="3000" dirty="0" err="1">
                <a:latin typeface="Arial" panose="020B0604020202020204" pitchFamily="34" charset="0"/>
                <a:cs typeface="Arial" panose="020B0604020202020204" pitchFamily="34" charset="0"/>
              </a:rPr>
              <a:t>Ontzorgingsloket</a:t>
            </a:r>
            <a:endParaRPr lang="ru-RU" sz="3000" dirty="0">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2D3D59F8-2786-42ED-81DC-F30C10A04894}"/>
              </a:ext>
            </a:extLst>
          </p:cNvPr>
          <p:cNvSpPr/>
          <p:nvPr/>
        </p:nvSpPr>
        <p:spPr>
          <a:xfrm>
            <a:off x="990600" y="952500"/>
            <a:ext cx="3622911" cy="3622911"/>
          </a:xfrm>
          <a:prstGeom prst="ellipse">
            <a:avLst/>
          </a:prstGeom>
          <a:solidFill>
            <a:schemeClr val="bg1"/>
          </a:solidFill>
          <a:ln>
            <a:solidFill>
              <a:srgbClr val="E81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19" name="TextBox 18">
            <a:extLst>
              <a:ext uri="{FF2B5EF4-FFF2-40B4-BE49-F238E27FC236}">
                <a16:creationId xmlns:a16="http://schemas.microsoft.com/office/drawing/2014/main" id="{F7AE26F3-4001-416F-AE8A-10EDDE81CC37}"/>
              </a:ext>
            </a:extLst>
          </p:cNvPr>
          <p:cNvSpPr txBox="1"/>
          <p:nvPr/>
        </p:nvSpPr>
        <p:spPr>
          <a:xfrm>
            <a:off x="990600" y="4706900"/>
            <a:ext cx="3937000" cy="1918154"/>
          </a:xfrm>
          <a:prstGeom prst="rect">
            <a:avLst/>
          </a:prstGeom>
          <a:noFill/>
        </p:spPr>
        <p:txBody>
          <a:bodyPr wrap="square" rtlCol="0">
            <a:spAutoFit/>
          </a:bodyPr>
          <a:lstStyle/>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dient minimaal te beschikken over:</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projectcoördinator</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4 duurzaamheidscoaches: 1 per RES-regio</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6 </a:t>
            </a:r>
            <a:r>
              <a:rPr lang="nl-NL" sz="1100" dirty="0" err="1">
                <a:effectLst/>
                <a:latin typeface="Arial" panose="020B0604020202020204" pitchFamily="34" charset="0"/>
                <a:ea typeface="Times New Roman" panose="02020603050405020304" pitchFamily="18" charset="0"/>
                <a:cs typeface="Arial" panose="020B0604020202020204" pitchFamily="34" charset="0"/>
              </a:rPr>
              <a:t>projectfacilitatoren</a:t>
            </a:r>
            <a:r>
              <a:rPr lang="nl-NL" sz="1100" dirty="0">
                <a:effectLst/>
                <a:latin typeface="Arial" panose="020B0604020202020204" pitchFamily="34" charset="0"/>
                <a:ea typeface="Times New Roman" panose="02020603050405020304" pitchFamily="18" charset="0"/>
                <a:cs typeface="Arial" panose="020B0604020202020204" pitchFamily="34" charset="0"/>
              </a:rPr>
              <a:t>: 1 per doelgroep</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communicatieadviseur</a:t>
            </a:r>
          </a:p>
          <a:p>
            <a:pPr marL="342900" lvl="0" indent="-342900" algn="just">
              <a:lnSpc>
                <a:spcPct val="150000"/>
              </a:lnSpc>
              <a:buFont typeface="Symbol" panose="05050102010706020507" pitchFamily="18" charset="2"/>
              <a:buChar char=""/>
            </a:pPr>
            <a:r>
              <a:rPr lang="nl-NL" sz="1100" dirty="0">
                <a:effectLst/>
                <a:latin typeface="Arial" panose="020B0604020202020204" pitchFamily="34" charset="0"/>
                <a:ea typeface="Times New Roman" panose="02020603050405020304" pitchFamily="18" charset="0"/>
                <a:cs typeface="Arial" panose="020B0604020202020204" pitchFamily="34" charset="0"/>
              </a:rPr>
              <a:t>1 projectondersteuner</a:t>
            </a:r>
          </a:p>
          <a:p>
            <a:pPr algn="ctr">
              <a:lnSpc>
                <a:spcPct val="140000"/>
              </a:lnSpc>
              <a:spcBef>
                <a:spcPts val="300"/>
              </a:spcBef>
            </a:pPr>
            <a:r>
              <a:rPr lang="en-US" sz="1350" dirty="0">
                <a:latin typeface="Arial" panose="020B0604020202020204" pitchFamily="34" charset="0"/>
                <a:cs typeface="Arial" panose="020B0604020202020204" pitchFamily="34" charset="0"/>
              </a:rPr>
              <a:t> </a:t>
            </a:r>
          </a:p>
        </p:txBody>
      </p:sp>
      <p:sp>
        <p:nvSpPr>
          <p:cNvPr id="25" name="Rectangle 24">
            <a:extLst>
              <a:ext uri="{FF2B5EF4-FFF2-40B4-BE49-F238E27FC236}">
                <a16:creationId xmlns:a16="http://schemas.microsoft.com/office/drawing/2014/main" id="{5E7FED1B-1CE1-4CFD-819B-EB9F7E7CCC36}"/>
              </a:ext>
            </a:extLst>
          </p:cNvPr>
          <p:cNvSpPr/>
          <p:nvPr/>
        </p:nvSpPr>
        <p:spPr>
          <a:xfrm>
            <a:off x="4447499" y="667065"/>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7" name="Rectangle 26">
            <a:extLst>
              <a:ext uri="{FF2B5EF4-FFF2-40B4-BE49-F238E27FC236}">
                <a16:creationId xmlns:a16="http://schemas.microsoft.com/office/drawing/2014/main" id="{EAC8F313-03B3-4CB9-ADDE-92FC28A2A570}"/>
              </a:ext>
            </a:extLst>
          </p:cNvPr>
          <p:cNvSpPr/>
          <p:nvPr/>
        </p:nvSpPr>
        <p:spPr>
          <a:xfrm>
            <a:off x="6057901" y="2342342"/>
            <a:ext cx="1778001" cy="1778001"/>
          </a:xfrm>
          <a:prstGeom prst="rect">
            <a:avLst/>
          </a:prstGeom>
          <a:noFill/>
          <a:ln w="2159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8" name="Rectangle 37">
            <a:extLst>
              <a:ext uri="{FF2B5EF4-FFF2-40B4-BE49-F238E27FC236}">
                <a16:creationId xmlns:a16="http://schemas.microsoft.com/office/drawing/2014/main" id="{352046ED-6EFA-450B-B1BE-C778A7C2ECA6}"/>
              </a:ext>
            </a:extLst>
          </p:cNvPr>
          <p:cNvSpPr/>
          <p:nvPr/>
        </p:nvSpPr>
        <p:spPr>
          <a:xfrm>
            <a:off x="11208545" y="2790825"/>
            <a:ext cx="981868" cy="40671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63" name="TextBox 62">
            <a:extLst>
              <a:ext uri="{FF2B5EF4-FFF2-40B4-BE49-F238E27FC236}">
                <a16:creationId xmlns:a16="http://schemas.microsoft.com/office/drawing/2014/main" id="{114405BF-55B4-4EF9-B7C0-2477390CFC2D}"/>
              </a:ext>
            </a:extLst>
          </p:cNvPr>
          <p:cNvSpPr txBox="1"/>
          <p:nvPr/>
        </p:nvSpPr>
        <p:spPr>
          <a:xfrm>
            <a:off x="9752235" y="5838450"/>
            <a:ext cx="592139" cy="356188"/>
          </a:xfrm>
          <a:prstGeom prst="rect">
            <a:avLst/>
          </a:prstGeom>
          <a:noFill/>
        </p:spPr>
        <p:txBody>
          <a:bodyPr wrap="square" rtlCol="0">
            <a:spAutoFit/>
          </a:bodyPr>
          <a:lstStyle/>
          <a:p>
            <a:pPr algn="r">
              <a:lnSpc>
                <a:spcPct val="140000"/>
              </a:lnSpc>
            </a:pPr>
            <a:r>
              <a:rPr lang="ru-RU" sz="1350" dirty="0">
                <a:solidFill>
                  <a:schemeClr val="bg1"/>
                </a:solidFill>
                <a:latin typeface="Poppins SemiBold" panose="00000700000000000000" pitchFamily="2" charset="0"/>
                <a:cs typeface="Poppins SemiBold" panose="00000700000000000000" pitchFamily="2" charset="0"/>
              </a:rPr>
              <a:t>86%</a:t>
            </a:r>
            <a:endParaRPr lang="en-US" sz="1350" dirty="0">
              <a:solidFill>
                <a:schemeClr val="bg1"/>
              </a:solidFill>
              <a:cs typeface="Poppins Light" panose="00000400000000000000" pitchFamily="2" charset="0"/>
            </a:endParaRPr>
          </a:p>
        </p:txBody>
      </p:sp>
      <p:sp>
        <p:nvSpPr>
          <p:cNvPr id="80" name="TextBox 79">
            <a:extLst>
              <a:ext uri="{FF2B5EF4-FFF2-40B4-BE49-F238E27FC236}">
                <a16:creationId xmlns:a16="http://schemas.microsoft.com/office/drawing/2014/main" id="{1107728C-E4AC-4349-AB4E-7539C023FCBC}"/>
              </a:ext>
            </a:extLst>
          </p:cNvPr>
          <p:cNvSpPr txBox="1"/>
          <p:nvPr/>
        </p:nvSpPr>
        <p:spPr>
          <a:xfrm>
            <a:off x="4928959" y="3142155"/>
            <a:ext cx="5980362" cy="2854051"/>
          </a:xfrm>
          <a:prstGeom prst="rect">
            <a:avLst/>
          </a:prstGeom>
          <a:noFill/>
        </p:spPr>
        <p:txBody>
          <a:bodyPr wrap="square" rtlCol="0">
            <a:spAutoFit/>
          </a:bodyPr>
          <a:lstStyle/>
          <a:p>
            <a:pPr marL="457200" algn="just">
              <a:lnSpc>
                <a:spcPct val="1500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 </a:t>
            </a:r>
          </a:p>
          <a:p>
            <a:pPr algn="just">
              <a:lnSpc>
                <a:spcPct val="150000"/>
              </a:lnSpc>
            </a:pPr>
            <a:r>
              <a:rPr lang="nl-NL" sz="1100" dirty="0">
                <a:effectLst/>
                <a:latin typeface="Arial" panose="020B0604020202020204" pitchFamily="34" charset="0"/>
                <a:ea typeface="Times New Roman" panose="02020603050405020304" pitchFamily="18" charset="0"/>
                <a:cs typeface="Arial" panose="020B0604020202020204" pitchFamily="34" charset="0"/>
              </a:rPr>
              <a:t>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i="1" dirty="0">
                <a:effectLst/>
                <a:latin typeface="Arial" panose="020B0604020202020204" pitchFamily="34" charset="0"/>
                <a:ea typeface="Times New Roman" panose="02020603050405020304" pitchFamily="18" charset="0"/>
                <a:cs typeface="Arial" panose="020B0604020202020204" pitchFamily="34" charset="0"/>
              </a:rPr>
              <a:t> </a:t>
            </a:r>
            <a:r>
              <a:rPr lang="nl-NL" sz="1100" dirty="0">
                <a:effectLst/>
                <a:latin typeface="Arial" panose="020B0604020202020204" pitchFamily="34" charset="0"/>
                <a:ea typeface="Times New Roman" panose="02020603050405020304" pitchFamily="18" charset="0"/>
                <a:cs typeface="Arial" panose="020B0604020202020204" pitchFamily="34" charset="0"/>
              </a:rPr>
              <a:t>geeft operationeel uitvoering aan de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a:t>
            </a:r>
            <a:r>
              <a:rPr lang="nl-NL" sz="1100" i="1" dirty="0">
                <a:effectLst/>
                <a:latin typeface="Arial" panose="020B0604020202020204" pitchFamily="34" charset="0"/>
                <a:ea typeface="Times New Roman" panose="02020603050405020304" pitchFamily="18" charset="0"/>
                <a:cs typeface="Arial" panose="020B0604020202020204" pitchFamily="34" charset="0"/>
              </a:rPr>
              <a:t> </a:t>
            </a:r>
            <a:r>
              <a:rPr lang="nl-NL" sz="1100" dirty="0">
                <a:effectLst/>
                <a:latin typeface="Arial" panose="020B0604020202020204" pitchFamily="34" charset="0"/>
                <a:ea typeface="Times New Roman" panose="02020603050405020304" pitchFamily="18" charset="0"/>
                <a:cs typeface="Arial" panose="020B0604020202020204" pitchFamily="34" charset="0"/>
              </a:rPr>
              <a:t>van de kleine maatschappelijk vastgoedeigenaren, wordt tactisch aangestuurd door de </a:t>
            </a:r>
            <a:r>
              <a:rPr lang="nl-NL" sz="1100" i="1" dirty="0">
                <a:solidFill>
                  <a:srgbClr val="E81831"/>
                </a:solidFill>
                <a:effectLst/>
                <a:latin typeface="Arial" panose="020B0604020202020204" pitchFamily="34" charset="0"/>
                <a:ea typeface="Times New Roman" panose="02020603050405020304" pitchFamily="18" charset="0"/>
                <a:cs typeface="Arial" panose="020B0604020202020204" pitchFamily="34" charset="0"/>
              </a:rPr>
              <a:t>projectcoördinator</a:t>
            </a:r>
            <a:r>
              <a:rPr lang="nl-NL" sz="1100" dirty="0">
                <a:effectLst/>
                <a:latin typeface="Arial" panose="020B0604020202020204" pitchFamily="34" charset="0"/>
                <a:ea typeface="Times New Roman" panose="02020603050405020304" pitchFamily="18" charset="0"/>
                <a:cs typeface="Arial" panose="020B0604020202020204" pitchFamily="34" charset="0"/>
              </a:rPr>
              <a:t> en wordt procesmatig en administratief ondersteunt door de </a:t>
            </a:r>
            <a:r>
              <a:rPr lang="nl-NL" sz="1100" i="1" dirty="0">
                <a:solidFill>
                  <a:srgbClr val="E81831"/>
                </a:solidFill>
                <a:effectLst/>
                <a:latin typeface="Arial" panose="020B0604020202020204" pitchFamily="34" charset="0"/>
                <a:ea typeface="Times New Roman" panose="02020603050405020304" pitchFamily="18" charset="0"/>
                <a:cs typeface="Arial" panose="020B0604020202020204" pitchFamily="34" charset="0"/>
              </a:rPr>
              <a:t>projectondersteuner</a:t>
            </a:r>
            <a:r>
              <a:rPr lang="nl-NL" sz="1100" dirty="0">
                <a:effectLst/>
                <a:latin typeface="Arial" panose="020B0604020202020204" pitchFamily="34" charset="0"/>
                <a:ea typeface="Times New Roman" panose="02020603050405020304" pitchFamily="18" charset="0"/>
                <a:cs typeface="Arial" panose="020B0604020202020204" pitchFamily="34" charset="0"/>
              </a:rPr>
              <a:t>.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bestaat uit een front- en backoffice en werkt via het digitale platform de ‘Energiewerkplaats Brabant’ (hierna; EWPB) samen. De EWPB faciliteert het werken in een besloten en open werkomgeving. In de besloten werkomgeving werken het </a:t>
            </a:r>
            <a:r>
              <a:rPr lang="nl-NL" sz="1100" dirty="0" err="1">
                <a:effectLst/>
                <a:latin typeface="Arial" panose="020B0604020202020204" pitchFamily="34" charset="0"/>
                <a:ea typeface="Times New Roman" panose="02020603050405020304" pitchFamily="18" charset="0"/>
                <a:cs typeface="Arial" panose="020B0604020202020204" pitchFamily="34" charset="0"/>
              </a:rPr>
              <a:t>ontzorgingsloket</a:t>
            </a:r>
            <a:r>
              <a:rPr lang="nl-NL" sz="1100" dirty="0">
                <a:effectLst/>
                <a:latin typeface="Arial" panose="020B0604020202020204" pitchFamily="34" charset="0"/>
                <a:ea typeface="Times New Roman" panose="02020603050405020304" pitchFamily="18" charset="0"/>
                <a:cs typeface="Arial" panose="020B0604020202020204" pitchFamily="34" charset="0"/>
              </a:rPr>
              <a:t>, de deelnemende vastgoedeigenaren en diverse stakeholders met elkaar samen. Via de open werkomgeving wordt de opgedane kennis- en praktijkvoorbeelden voor de community ontsloten. De functionarissen zijn allen unieke personen. Gecombineerde rollen zijn niet toegestaan.</a:t>
            </a:r>
          </a:p>
        </p:txBody>
      </p:sp>
      <p:pic>
        <p:nvPicPr>
          <p:cNvPr id="2050" name="Picture 2" descr="387 Illustraties van Loket - Getty Images">
            <a:extLst>
              <a:ext uri="{FF2B5EF4-FFF2-40B4-BE49-F238E27FC236}">
                <a16:creationId xmlns:a16="http://schemas.microsoft.com/office/drawing/2014/main" id="{6C89C8F5-977A-43C4-B419-9B300A0323C2}"/>
              </a:ext>
            </a:extLst>
          </p:cNvPr>
          <p:cNvPicPr>
            <a:picLocks noGrp="1" noChangeAspect="1" noChangeArrowheads="1"/>
          </p:cNvPicPr>
          <p:nvPr>
            <p:ph type="pic" sz="quarter" idx="10"/>
          </p:nvPr>
        </p:nvPicPr>
        <p:blipFill rotWithShape="1">
          <a:blip r:embed="rId2">
            <a:extLst>
              <a:ext uri="{28A0092B-C50C-407E-A947-70E740481C1C}">
                <a14:useLocalDpi xmlns:a14="http://schemas.microsoft.com/office/drawing/2010/main" val="0"/>
              </a:ext>
            </a:extLst>
          </a:blip>
          <a:srcRect l="27525" t="8889" r="22952" b="37076"/>
          <a:stretch/>
        </p:blipFill>
        <p:spPr bwMode="auto">
          <a:xfrm>
            <a:off x="2024538" y="1679260"/>
            <a:ext cx="1766716" cy="192845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Группа 13">
            <a:extLst>
              <a:ext uri="{FF2B5EF4-FFF2-40B4-BE49-F238E27FC236}">
                <a16:creationId xmlns:a16="http://schemas.microsoft.com/office/drawing/2014/main" id="{FBD52A87-F8F0-4772-9E11-1492373C6C51}"/>
              </a:ext>
            </a:extLst>
          </p:cNvPr>
          <p:cNvGrpSpPr/>
          <p:nvPr/>
        </p:nvGrpSpPr>
        <p:grpSpPr>
          <a:xfrm>
            <a:off x="11294156" y="136393"/>
            <a:ext cx="603182" cy="603182"/>
            <a:chOff x="8489482" y="269507"/>
            <a:chExt cx="452387" cy="452387"/>
          </a:xfrm>
        </p:grpSpPr>
        <p:sp>
          <p:nvSpPr>
            <p:cNvPr id="14" name="Овал 14">
              <a:extLst>
                <a:ext uri="{FF2B5EF4-FFF2-40B4-BE49-F238E27FC236}">
                  <a16:creationId xmlns:a16="http://schemas.microsoft.com/office/drawing/2014/main" id="{B86CF3F4-7A1B-4163-A3DF-1F4AAB2A5B47}"/>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5">
              <a:extLst>
                <a:ext uri="{FF2B5EF4-FFF2-40B4-BE49-F238E27FC236}">
                  <a16:creationId xmlns:a16="http://schemas.microsoft.com/office/drawing/2014/main" id="{4E519E18-1D01-4ED0-B910-620A1EBC7867}"/>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latin typeface="Bebas Neue" charset="0"/>
                  <a:ea typeface="Bebas Neue" charset="0"/>
                  <a:cs typeface="Bebas Neue" charset="0"/>
                </a:rPr>
                <a:t>6</a:t>
              </a:r>
              <a:endParaRPr lang="ru-RU" sz="1600" dirty="0">
                <a:latin typeface="Bebas Neue" charset="0"/>
                <a:ea typeface="Bebas Neue" charset="0"/>
                <a:cs typeface="Bebas Neue" charset="0"/>
              </a:endParaRPr>
            </a:p>
          </p:txBody>
        </p:sp>
      </p:grpSp>
    </p:spTree>
    <p:extLst>
      <p:ext uri="{BB962C8B-B14F-4D97-AF65-F5344CB8AC3E}">
        <p14:creationId xmlns:p14="http://schemas.microsoft.com/office/powerpoint/2010/main" val="2685217378"/>
      </p:ext>
    </p:extLst>
  </p:cSld>
  <p:clrMapOvr>
    <a:masterClrMapping/>
  </p:clrMapOvr>
  <p:transition spd="slow" advClick="0" advTm="1000">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76AFD0-2091-4830-B61A-D78B809489C9}"/>
              </a:ext>
            </a:extLst>
          </p:cNvPr>
          <p:cNvSpPr/>
          <p:nvPr/>
        </p:nvSpPr>
        <p:spPr>
          <a:xfrm>
            <a:off x="3175" y="3731032"/>
            <a:ext cx="12188825" cy="20346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endParaRPr lang="nl-NL"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0F9AE117-2476-4313-AB94-154AE1D218F5}"/>
              </a:ext>
            </a:extLst>
          </p:cNvPr>
          <p:cNvSpPr/>
          <p:nvPr/>
        </p:nvSpPr>
        <p:spPr>
          <a:xfrm>
            <a:off x="10394157" y="1331899"/>
            <a:ext cx="754062" cy="754062"/>
          </a:xfrm>
          <a:prstGeom prst="rect">
            <a:avLst/>
          </a:prstGeom>
          <a:noFill/>
          <a:ln w="1905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5" name="Rectangle 24">
            <a:extLst>
              <a:ext uri="{FF2B5EF4-FFF2-40B4-BE49-F238E27FC236}">
                <a16:creationId xmlns:a16="http://schemas.microsoft.com/office/drawing/2014/main" id="{5E7FED1B-1CE1-4CFD-819B-EB9F7E7CCC36}"/>
              </a:ext>
            </a:extLst>
          </p:cNvPr>
          <p:cNvSpPr/>
          <p:nvPr/>
        </p:nvSpPr>
        <p:spPr>
          <a:xfrm>
            <a:off x="4447499" y="667065"/>
            <a:ext cx="415925" cy="415925"/>
          </a:xfrm>
          <a:prstGeom prst="rect">
            <a:avLst/>
          </a:prstGeom>
          <a:noFill/>
          <a:ln w="1524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8" name="Rectangle 37">
            <a:extLst>
              <a:ext uri="{FF2B5EF4-FFF2-40B4-BE49-F238E27FC236}">
                <a16:creationId xmlns:a16="http://schemas.microsoft.com/office/drawing/2014/main" id="{352046ED-6EFA-450B-B1BE-C778A7C2ECA6}"/>
              </a:ext>
            </a:extLst>
          </p:cNvPr>
          <p:cNvSpPr/>
          <p:nvPr/>
        </p:nvSpPr>
        <p:spPr>
          <a:xfrm>
            <a:off x="11210132" y="-1"/>
            <a:ext cx="981868" cy="373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14" name="TextBox 245">
            <a:extLst>
              <a:ext uri="{FF2B5EF4-FFF2-40B4-BE49-F238E27FC236}">
                <a16:creationId xmlns:a16="http://schemas.microsoft.com/office/drawing/2014/main" id="{50F809D9-E57B-47BE-ADFA-F7839EF760F7}"/>
              </a:ext>
            </a:extLst>
          </p:cNvPr>
          <p:cNvSpPr txBox="1"/>
          <p:nvPr/>
        </p:nvSpPr>
        <p:spPr>
          <a:xfrm>
            <a:off x="638429" y="363899"/>
            <a:ext cx="5151788" cy="3924151"/>
          </a:xfrm>
          <a:prstGeom prst="rect">
            <a:avLst/>
          </a:prstGeom>
          <a:noFill/>
          <a:ln>
            <a:noFill/>
          </a:ln>
        </p:spPr>
        <p:txBody>
          <a:bodyPr wrap="square" lIns="0" tIns="0" rIns="0" bIns="0" rtlCol="0" anchor="t">
            <a:spAutoFit/>
          </a:bodyPr>
          <a:lstStyle/>
          <a:p>
            <a:pPr algn="r"/>
            <a:endParaRPr lang="en-US" sz="1200" b="1" dirty="0">
              <a:solidFill>
                <a:srgbClr val="E81831"/>
              </a:solidFill>
            </a:endParaRPr>
          </a:p>
          <a:p>
            <a:pPr algn="just">
              <a:lnSpc>
                <a:spcPct val="150000"/>
              </a:lnSpc>
              <a:spcAft>
                <a:spcPts val="600"/>
              </a:spcAft>
              <a:defRPr/>
            </a:pPr>
            <a:r>
              <a:rPr lang="nl-NL" sz="1200" b="1" dirty="0">
                <a:latin typeface="Arial" panose="020B0604020202020204" pitchFamily="34" charset="0"/>
                <a:ea typeface="Times New Roman" panose="02020603050405020304" pitchFamily="18" charset="0"/>
                <a:cs typeface="Arial" panose="020B0604020202020204" pitchFamily="34" charset="0"/>
              </a:rPr>
              <a:t>Frontoffice</a:t>
            </a:r>
          </a:p>
          <a:p>
            <a:pPr algn="just">
              <a:lnSpc>
                <a:spcPct val="150000"/>
              </a:lnSpc>
              <a:spcAft>
                <a:spcPts val="600"/>
              </a:spcAft>
              <a:defRPr/>
            </a:pPr>
            <a:r>
              <a:rPr lang="nl-NL" sz="1100" dirty="0">
                <a:latin typeface="Arial" panose="020B0604020202020204" pitchFamily="34" charset="0"/>
                <a:ea typeface="Times New Roman" panose="02020603050405020304" pitchFamily="18" charset="0"/>
                <a:cs typeface="Arial" panose="020B0604020202020204" pitchFamily="34" charset="0"/>
              </a:rPr>
              <a:t>De kleine vastgoedeigenaren worden benaderd en bij interesse geadviseerd door de </a:t>
            </a:r>
            <a:r>
              <a:rPr lang="nl-NL" sz="1100" i="1" dirty="0">
                <a:solidFill>
                  <a:srgbClr val="E81831"/>
                </a:solidFill>
                <a:latin typeface="Arial" panose="020B0604020202020204" pitchFamily="34" charset="0"/>
                <a:ea typeface="Times New Roman" panose="02020603050405020304" pitchFamily="18" charset="0"/>
                <a:cs typeface="Arial" panose="020B0604020202020204" pitchFamily="34" charset="0"/>
              </a:rPr>
              <a:t>duurzaamheidscoaches</a:t>
            </a:r>
            <a:r>
              <a:rPr lang="nl-NL" sz="1100" i="1" dirty="0">
                <a:latin typeface="Arial" panose="020B0604020202020204" pitchFamily="34" charset="0"/>
                <a:ea typeface="Times New Roman" panose="02020603050405020304" pitchFamily="18" charset="0"/>
                <a:cs typeface="Arial" panose="020B0604020202020204" pitchFamily="34" charset="0"/>
              </a:rPr>
              <a:t>.</a:t>
            </a:r>
            <a:r>
              <a:rPr lang="nl-NL" sz="1100" dirty="0">
                <a:latin typeface="Arial" panose="020B0604020202020204" pitchFamily="34" charset="0"/>
                <a:ea typeface="Times New Roman" panose="02020603050405020304" pitchFamily="18" charset="0"/>
                <a:cs typeface="Arial" panose="020B0604020202020204" pitchFamily="34" charset="0"/>
              </a:rPr>
              <a:t> De duurzaamheidscoaches zijn het eerste aanspreekpunt voor hen, de </a:t>
            </a:r>
            <a:r>
              <a:rPr lang="nl-NL" sz="1100" dirty="0" err="1">
                <a:latin typeface="Arial" panose="020B0604020202020204" pitchFamily="34" charset="0"/>
                <a:ea typeface="Times New Roman" panose="02020603050405020304" pitchFamily="18" charset="0"/>
                <a:cs typeface="Arial" panose="020B0604020202020204" pitchFamily="34" charset="0"/>
              </a:rPr>
              <a:t>RES’en</a:t>
            </a:r>
            <a:r>
              <a:rPr lang="nl-NL" sz="1100" dirty="0">
                <a:latin typeface="Arial" panose="020B0604020202020204" pitchFamily="34" charset="0"/>
                <a:ea typeface="Times New Roman" panose="02020603050405020304" pitchFamily="18" charset="0"/>
                <a:cs typeface="Arial" panose="020B0604020202020204" pitchFamily="34" charset="0"/>
              </a:rPr>
              <a:t>  en de kleine gemeenten. Ze zijn in samenspraak met de werkgroep besparing (onderdeel van de RES dat zich bezighoudt met energiebesparing van de gebouwde omgeving), verantwoordelijk voor de inhoud van de periodieke kennissessies (ieder kwartaal) tijdens de plenaire RES-bijeenkomsten van de 4 RES-regio’s. Voor de vastgoedeigenaar brengen ze de </a:t>
            </a:r>
            <a:r>
              <a:rPr lang="nl-NL" sz="1100" dirty="0" err="1">
                <a:latin typeface="Arial" panose="020B0604020202020204" pitchFamily="34" charset="0"/>
                <a:ea typeface="Times New Roman" panose="02020603050405020304" pitchFamily="18" charset="0"/>
                <a:cs typeface="Arial" panose="020B0604020202020204" pitchFamily="34" charset="0"/>
              </a:rPr>
              <a:t>ontzorgingsbehoeften</a:t>
            </a:r>
            <a:r>
              <a:rPr lang="nl-NL" sz="1100" dirty="0">
                <a:latin typeface="Arial" panose="020B0604020202020204" pitchFamily="34" charset="0"/>
                <a:ea typeface="Times New Roman" panose="02020603050405020304" pitchFamily="18" charset="0"/>
                <a:cs typeface="Arial" panose="020B0604020202020204" pitchFamily="34" charset="0"/>
              </a:rPr>
              <a:t> en verduurzamingskansen in kaart en voeren ze een oriënterend onderzoek uit naar het besparingspotentieel. Ze werken nauw samen met de projectfacilitators en kunnen kennis ophalen bij het KIP.</a:t>
            </a:r>
          </a:p>
          <a:p>
            <a:pPr algn="just">
              <a:lnSpc>
                <a:spcPct val="150000"/>
              </a:lnSpc>
              <a:spcAft>
                <a:spcPts val="600"/>
              </a:spcAft>
              <a:defRPr/>
            </a:pPr>
            <a:endParaRPr lang="nl-NL" sz="11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defRPr/>
            </a:pPr>
            <a:endParaRPr lang="nl-NL" sz="1100" dirty="0">
              <a:latin typeface="Calibri" panose="020F0502020204030204" pitchFamily="34" charset="0"/>
              <a:ea typeface="Times New Roman" panose="02020603050405020304" pitchFamily="18" charset="0"/>
              <a:cs typeface="Times New Roman" panose="02020603050405020304" pitchFamily="18" charset="0"/>
            </a:endParaRPr>
          </a:p>
          <a:p>
            <a:pPr algn="r">
              <a:spcBef>
                <a:spcPct val="20000"/>
              </a:spcBef>
              <a:defRPr/>
            </a:pPr>
            <a:r>
              <a:rPr lang="en-US" sz="1000" dirty="0">
                <a:solidFill>
                  <a:schemeClr val="tx1">
                    <a:lumMod val="50000"/>
                    <a:lumOff val="50000"/>
                  </a:schemeClr>
                </a:solidFill>
              </a:rPr>
              <a:t>.</a:t>
            </a:r>
          </a:p>
        </p:txBody>
      </p:sp>
      <p:sp>
        <p:nvSpPr>
          <p:cNvPr id="15" name="TextBox 243">
            <a:extLst>
              <a:ext uri="{FF2B5EF4-FFF2-40B4-BE49-F238E27FC236}">
                <a16:creationId xmlns:a16="http://schemas.microsoft.com/office/drawing/2014/main" id="{4A82ADCA-6223-47C9-A269-4B53437CE14F}"/>
              </a:ext>
            </a:extLst>
          </p:cNvPr>
          <p:cNvSpPr txBox="1"/>
          <p:nvPr/>
        </p:nvSpPr>
        <p:spPr>
          <a:xfrm>
            <a:off x="6168339" y="908995"/>
            <a:ext cx="4663671" cy="2215991"/>
          </a:xfrm>
          <a:prstGeom prst="rect">
            <a:avLst/>
          </a:prstGeom>
          <a:noFill/>
        </p:spPr>
        <p:txBody>
          <a:bodyPr wrap="square" lIns="0" tIns="0" rIns="0" bIns="0" rtlCol="0" anchor="t">
            <a:spAutoFit/>
          </a:bodyPr>
          <a:lstStyle/>
          <a:p>
            <a:pPr algn="just">
              <a:lnSpc>
                <a:spcPct val="150000"/>
              </a:lnSpc>
            </a:pPr>
            <a:r>
              <a:rPr lang="nl-NL" sz="1100" dirty="0">
                <a:latin typeface="Arial" panose="020B0604020202020204" pitchFamily="34" charset="0"/>
                <a:ea typeface="Times New Roman" panose="02020603050405020304" pitchFamily="18" charset="0"/>
                <a:cs typeface="Arial" panose="020B0604020202020204" pitchFamily="34" charset="0"/>
              </a:rPr>
              <a:t>De </a:t>
            </a:r>
            <a:r>
              <a:rPr lang="nl-NL" sz="1100" i="1" dirty="0">
                <a:solidFill>
                  <a:srgbClr val="E81831"/>
                </a:solidFill>
                <a:latin typeface="Arial" panose="020B0604020202020204" pitchFamily="34" charset="0"/>
                <a:ea typeface="Times New Roman" panose="02020603050405020304" pitchFamily="18" charset="0"/>
                <a:cs typeface="Arial" panose="020B0604020202020204" pitchFamily="34" charset="0"/>
              </a:rPr>
              <a:t>communicatieadviseur</a:t>
            </a:r>
            <a:r>
              <a:rPr lang="nl-NL" sz="1100" dirty="0">
                <a:latin typeface="Arial" panose="020B0604020202020204" pitchFamily="34" charset="0"/>
                <a:ea typeface="Times New Roman" panose="02020603050405020304" pitchFamily="18" charset="0"/>
                <a:cs typeface="Arial" panose="020B0604020202020204" pitchFamily="34" charset="0"/>
              </a:rPr>
              <a:t> geeft op operationeel niveau uitvoering aan het communicatieplan waaronder o.a. de digitale kennisdeling  en nieuwsberichten (provinciaal op o.a. de EWPB en landelijk via het KIP). Ook organiseert en faciliteert hij/zij de (online) met PNB afgestemde </a:t>
            </a:r>
            <a:r>
              <a:rPr lang="nl-NL" sz="1100" dirty="0" err="1">
                <a:latin typeface="Arial" panose="020B0604020202020204" pitchFamily="34" charset="0"/>
                <a:ea typeface="Times New Roman" panose="02020603050405020304" pitchFamily="18" charset="0"/>
                <a:cs typeface="Arial" panose="020B0604020202020204" pitchFamily="34" charset="0"/>
              </a:rPr>
              <a:t>doelgroepbijeenkomsten</a:t>
            </a:r>
            <a:r>
              <a:rPr lang="nl-NL" sz="1100" dirty="0">
                <a:latin typeface="Arial" panose="020B0604020202020204" pitchFamily="34" charset="0"/>
                <a:ea typeface="Times New Roman" panose="02020603050405020304" pitchFamily="18" charset="0"/>
                <a:cs typeface="Arial" panose="020B0604020202020204" pitchFamily="34" charset="0"/>
              </a:rPr>
              <a:t> (6) en de kennissessies bij de </a:t>
            </a:r>
            <a:r>
              <a:rPr lang="nl-NL" sz="1100" dirty="0" err="1">
                <a:latin typeface="Arial" panose="020B0604020202020204" pitchFamily="34" charset="0"/>
                <a:ea typeface="Times New Roman" panose="02020603050405020304" pitchFamily="18" charset="0"/>
                <a:cs typeface="Arial" panose="020B0604020202020204" pitchFamily="34" charset="0"/>
              </a:rPr>
              <a:t>RES’en</a:t>
            </a:r>
            <a:r>
              <a:rPr lang="nl-NL" sz="1100" dirty="0">
                <a:latin typeface="Arial" panose="020B0604020202020204" pitchFamily="34" charset="0"/>
                <a:ea typeface="Times New Roman" panose="02020603050405020304" pitchFamily="18" charset="0"/>
                <a:cs typeface="Arial" panose="020B0604020202020204" pitchFamily="34" charset="0"/>
              </a:rPr>
              <a:t>  (ieder kwartaal vanaf 2022). De </a:t>
            </a:r>
            <a:r>
              <a:rPr lang="nl-NL" sz="1100" dirty="0" err="1">
                <a:latin typeface="Arial" panose="020B0604020202020204" pitchFamily="34" charset="0"/>
                <a:ea typeface="Times New Roman" panose="02020603050405020304" pitchFamily="18" charset="0"/>
                <a:cs typeface="Arial" panose="020B0604020202020204" pitchFamily="34" charset="0"/>
              </a:rPr>
              <a:t>communiciatieadviseur</a:t>
            </a:r>
            <a:r>
              <a:rPr lang="nl-NL" sz="1100" dirty="0">
                <a:latin typeface="Arial" panose="020B0604020202020204" pitchFamily="34" charset="0"/>
                <a:ea typeface="Times New Roman" panose="02020603050405020304" pitchFamily="18" charset="0"/>
                <a:cs typeface="Arial" panose="020B0604020202020204" pitchFamily="34" charset="0"/>
              </a:rPr>
              <a:t> werkt conform provinciaal communicatiebeleid en – huisstijl. Hij/zij wordt inhoudelijk gevoed door de duurzaamheidscoach en/of projectfacilitator. </a:t>
            </a:r>
          </a:p>
          <a:p>
            <a:pPr>
              <a:spcBef>
                <a:spcPct val="20000"/>
              </a:spcBef>
              <a:defRPr/>
            </a:pPr>
            <a:endParaRPr lang="en-US" sz="1000" dirty="0">
              <a:solidFill>
                <a:schemeClr val="tx1">
                  <a:lumMod val="50000"/>
                  <a:lumOff val="50000"/>
                </a:schemeClr>
              </a:solidFill>
            </a:endParaRPr>
          </a:p>
        </p:txBody>
      </p:sp>
      <p:sp>
        <p:nvSpPr>
          <p:cNvPr id="3" name="Tekstvak 2">
            <a:extLst>
              <a:ext uri="{FF2B5EF4-FFF2-40B4-BE49-F238E27FC236}">
                <a16:creationId xmlns:a16="http://schemas.microsoft.com/office/drawing/2014/main" id="{E71C1E05-1EA1-46C7-8F95-CB6622ACA301}"/>
              </a:ext>
            </a:extLst>
          </p:cNvPr>
          <p:cNvSpPr txBox="1"/>
          <p:nvPr/>
        </p:nvSpPr>
        <p:spPr>
          <a:xfrm>
            <a:off x="576516" y="3731030"/>
            <a:ext cx="10571703" cy="2667910"/>
          </a:xfrm>
          <a:prstGeom prst="rect">
            <a:avLst/>
          </a:prstGeom>
          <a:noFill/>
        </p:spPr>
        <p:txBody>
          <a:bodyPr wrap="square" rtlCol="0">
            <a:spAutoFit/>
          </a:bodyPr>
          <a:lstStyle/>
          <a:p>
            <a:pPr>
              <a:lnSpc>
                <a:spcPct val="150000"/>
              </a:lnSpc>
              <a:spcAft>
                <a:spcPts val="600"/>
              </a:spcAft>
            </a:pPr>
            <a:r>
              <a:rPr lang="nl-NL" sz="1200" b="1" dirty="0">
                <a:effectLst/>
                <a:latin typeface="Arial" panose="020B0604020202020204" pitchFamily="34" charset="0"/>
                <a:ea typeface="Times New Roman" panose="02020603050405020304" pitchFamily="18" charset="0"/>
                <a:cs typeface="Times New Roman" panose="02020603050405020304" pitchFamily="18" charset="0"/>
              </a:rPr>
              <a:t>Backoffice</a:t>
            </a:r>
          </a:p>
          <a:p>
            <a:pPr>
              <a:lnSpc>
                <a:spcPct val="150000"/>
              </a:lnSpc>
              <a:spcAft>
                <a:spcPts val="600"/>
              </a:spcAft>
            </a:pPr>
            <a:r>
              <a:rPr lang="nl-NL" sz="1100" dirty="0">
                <a:effectLst/>
                <a:latin typeface="Arial" panose="020B0604020202020204" pitchFamily="34" charset="0"/>
                <a:ea typeface="Times New Roman" panose="02020603050405020304" pitchFamily="18" charset="0"/>
                <a:cs typeface="Times New Roman" panose="02020603050405020304" pitchFamily="18" charset="0"/>
              </a:rPr>
              <a:t>De </a:t>
            </a:r>
            <a:r>
              <a:rPr lang="nl-NL" sz="1100" i="1" dirty="0">
                <a:solidFill>
                  <a:srgbClr val="E81831"/>
                </a:solidFill>
                <a:effectLst/>
                <a:latin typeface="Arial" panose="020B0604020202020204" pitchFamily="34" charset="0"/>
                <a:ea typeface="Times New Roman" panose="02020603050405020304" pitchFamily="18" charset="0"/>
                <a:cs typeface="Times New Roman" panose="02020603050405020304" pitchFamily="18" charset="0"/>
              </a:rPr>
              <a:t>projectfacilitators</a:t>
            </a:r>
            <a:r>
              <a:rPr lang="nl-NL" sz="1100" dirty="0">
                <a:effectLst/>
                <a:latin typeface="Arial" panose="020B0604020202020204" pitchFamily="34" charset="0"/>
                <a:ea typeface="Times New Roman" panose="02020603050405020304" pitchFamily="18" charset="0"/>
                <a:cs typeface="Times New Roman" panose="02020603050405020304" pitchFamily="18" charset="0"/>
              </a:rPr>
              <a:t> zijn de operationeel projectleiders voor het technisch-inhoudelijke traject. Ze halen kennis op bij de provinciale netwerken en het KIP. De projectfacilitators zijn inhoudelijke complementair aan elkaar. Ze beschikken over de vereiste (technische) basiskennis. Daarnaast hebben ze afzonderlijk ook specialistische kennis van één of meerdere onderwerpen m.b.t. verduurzaming van vastgoed, zoals isolatie, warmte/klimaatinstallaties, zonnepanelen, gebouwtypen en beschikken ze over ervaring met het opstellen van routekaarten en zijn ze bekend met het sentiment binnen de doelgroep. De projectfacilitators werken nauw samen met de duurzaamheidscoach en komen in beeld wanneer de intentieverklaring is ondertekend door de vastgoedeigenaar. Ze worden inhoudelijk en procesmatig bijgestaan door leden van het KIP. </a:t>
            </a:r>
          </a:p>
          <a:p>
            <a:pPr>
              <a:lnSpc>
                <a:spcPct val="107000"/>
              </a:lnSpc>
              <a:spcAft>
                <a:spcPts val="800"/>
              </a:spcAft>
            </a:pPr>
            <a:endParaRPr lang="nl-NL" sz="12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pPr>
            <a:r>
              <a:rPr lang="nl-NL" sz="1000" b="1" i="1" dirty="0">
                <a:effectLst/>
                <a:latin typeface="Arial" panose="020B0604020202020204" pitchFamily="34" charset="0"/>
                <a:ea typeface="Times New Roman" panose="02020603050405020304" pitchFamily="18" charset="0"/>
                <a:cs typeface="Arial" panose="020B0604020202020204" pitchFamily="34" charset="0"/>
              </a:rPr>
              <a:t>Competenties </a:t>
            </a:r>
          </a:p>
          <a:p>
            <a:pPr>
              <a:lnSpc>
                <a:spcPct val="107000"/>
              </a:lnSpc>
            </a:pPr>
            <a:r>
              <a:rPr lang="nl-NL" sz="1000" i="1" dirty="0">
                <a:effectLst/>
                <a:latin typeface="Arial" panose="020B0604020202020204" pitchFamily="34" charset="0"/>
                <a:ea typeface="Times New Roman" panose="02020603050405020304" pitchFamily="18" charset="0"/>
                <a:cs typeface="Arial" panose="020B0604020202020204" pitchFamily="34" charset="0"/>
              </a:rPr>
              <a:t>De functie-eisen (die horen bij de diverse rollen/expertise en) waaraan minimaal moet worden voldaan zijn per profiel aangegeven in bijlage 3 (Functieprofielen) bij de Uitvraag</a:t>
            </a:r>
            <a:r>
              <a:rPr lang="nl-NL" sz="1000" i="1"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27" name="Rectangle 26">
            <a:extLst>
              <a:ext uri="{FF2B5EF4-FFF2-40B4-BE49-F238E27FC236}">
                <a16:creationId xmlns:a16="http://schemas.microsoft.com/office/drawing/2014/main" id="{EAC8F313-03B3-4CB9-ADDE-92FC28A2A570}"/>
              </a:ext>
            </a:extLst>
          </p:cNvPr>
          <p:cNvSpPr/>
          <p:nvPr/>
        </p:nvSpPr>
        <p:spPr>
          <a:xfrm>
            <a:off x="10177610" y="2387993"/>
            <a:ext cx="1778001" cy="1778001"/>
          </a:xfrm>
          <a:prstGeom prst="rect">
            <a:avLst/>
          </a:prstGeom>
          <a:noFill/>
          <a:ln w="2159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nvGrpSpPr>
          <p:cNvPr id="10" name="Группа 13">
            <a:extLst>
              <a:ext uri="{FF2B5EF4-FFF2-40B4-BE49-F238E27FC236}">
                <a16:creationId xmlns:a16="http://schemas.microsoft.com/office/drawing/2014/main" id="{38C02BA0-1A2A-4CA0-BA29-63D6D8162215}"/>
              </a:ext>
            </a:extLst>
          </p:cNvPr>
          <p:cNvGrpSpPr/>
          <p:nvPr/>
        </p:nvGrpSpPr>
        <p:grpSpPr>
          <a:xfrm>
            <a:off x="11294156" y="136393"/>
            <a:ext cx="603182" cy="603182"/>
            <a:chOff x="8489482" y="269507"/>
            <a:chExt cx="452387" cy="452387"/>
          </a:xfrm>
        </p:grpSpPr>
        <p:sp>
          <p:nvSpPr>
            <p:cNvPr id="11" name="Овал 14">
              <a:extLst>
                <a:ext uri="{FF2B5EF4-FFF2-40B4-BE49-F238E27FC236}">
                  <a16:creationId xmlns:a16="http://schemas.microsoft.com/office/drawing/2014/main" id="{79EB1CD5-A74D-4EB6-8188-9D25F505B8FE}"/>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5">
              <a:extLst>
                <a:ext uri="{FF2B5EF4-FFF2-40B4-BE49-F238E27FC236}">
                  <a16:creationId xmlns:a16="http://schemas.microsoft.com/office/drawing/2014/main" id="{FF0C12F4-8DB8-4C1B-9050-2349D7F3B02B}"/>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latin typeface="Bebas Neue" charset="0"/>
                  <a:ea typeface="Bebas Neue" charset="0"/>
                  <a:cs typeface="Bebas Neue" charset="0"/>
                </a:rPr>
                <a:t>7</a:t>
              </a:r>
              <a:endParaRPr lang="ru-RU" sz="1600" dirty="0">
                <a:latin typeface="Bebas Neue" charset="0"/>
                <a:ea typeface="Bebas Neue" charset="0"/>
                <a:cs typeface="Bebas Neue" charset="0"/>
              </a:endParaRPr>
            </a:p>
          </p:txBody>
        </p:sp>
      </p:grpSp>
    </p:spTree>
    <p:extLst>
      <p:ext uri="{BB962C8B-B14F-4D97-AF65-F5344CB8AC3E}">
        <p14:creationId xmlns:p14="http://schemas.microsoft.com/office/powerpoint/2010/main" val="163507771"/>
      </p:ext>
    </p:extLst>
  </p:cSld>
  <p:clrMapOvr>
    <a:masterClrMapping/>
  </p:clrMapOvr>
  <p:transition spd="slow" advClick="0" advTm="1000">
    <p:push/>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6" name="Groep 55">
            <a:extLst>
              <a:ext uri="{FF2B5EF4-FFF2-40B4-BE49-F238E27FC236}">
                <a16:creationId xmlns:a16="http://schemas.microsoft.com/office/drawing/2014/main" id="{2E895607-59E6-469E-9259-889495A1A472}"/>
              </a:ext>
            </a:extLst>
          </p:cNvPr>
          <p:cNvGrpSpPr/>
          <p:nvPr/>
        </p:nvGrpSpPr>
        <p:grpSpPr>
          <a:xfrm>
            <a:off x="1762842" y="1108439"/>
            <a:ext cx="1711767" cy="499428"/>
            <a:chOff x="3470850" y="65784"/>
            <a:chExt cx="1586890" cy="401013"/>
          </a:xfrm>
        </p:grpSpPr>
        <p:sp>
          <p:nvSpPr>
            <p:cNvPr id="57" name="Rechthoek 56">
              <a:extLst>
                <a:ext uri="{FF2B5EF4-FFF2-40B4-BE49-F238E27FC236}">
                  <a16:creationId xmlns:a16="http://schemas.microsoft.com/office/drawing/2014/main" id="{38CF8D67-3256-4284-B153-31FAC4A12F47}"/>
                </a:ext>
              </a:extLst>
            </p:cNvPr>
            <p:cNvSpPr/>
            <p:nvPr/>
          </p:nvSpPr>
          <p:spPr>
            <a:xfrm>
              <a:off x="3470850" y="65784"/>
              <a:ext cx="1586890" cy="401013"/>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9" name="Tekstvak 58">
              <a:extLst>
                <a:ext uri="{FF2B5EF4-FFF2-40B4-BE49-F238E27FC236}">
                  <a16:creationId xmlns:a16="http://schemas.microsoft.com/office/drawing/2014/main" id="{44669593-0236-444B-98B6-EEE42E94E1A9}"/>
                </a:ext>
              </a:extLst>
            </p:cNvPr>
            <p:cNvSpPr txBox="1"/>
            <p:nvPr/>
          </p:nvSpPr>
          <p:spPr>
            <a:xfrm>
              <a:off x="3470850" y="65784"/>
              <a:ext cx="1586890" cy="2313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marR="0" lvl="0" indent="0" algn="ctr" defTabSz="444500" rtl="0" eaLnBrk="1" fontAlgn="auto" latinLnBrk="0" hangingPunct="1">
                <a:lnSpc>
                  <a:spcPct val="120000"/>
                </a:lnSpc>
                <a:spcBef>
                  <a:spcPct val="0"/>
                </a:spcBef>
                <a:spcAft>
                  <a:spcPts val="0"/>
                </a:spcAft>
                <a:buClrTx/>
                <a:buSzTx/>
                <a:buFontTx/>
                <a:buNone/>
                <a:tabLst/>
                <a:defRPr/>
              </a:pPr>
              <a:endParaRPr kumimoji="0" lang="en-US" sz="1000" b="1" i="0" u="none" strike="noStrike" kern="1200" cap="all" spc="20" normalizeH="0" baseline="0" noProof="0" dirty="0">
                <a:ln>
                  <a:noFill/>
                </a:ln>
                <a:solidFill>
                  <a:prstClr val="white"/>
                </a:solidFill>
                <a:effectLst/>
                <a:uLnTx/>
                <a:uFillTx/>
                <a:latin typeface="Lato" panose="020F0502020204030203" pitchFamily="34" charset="0"/>
                <a:ea typeface="Open Sans" panose="020B0606030504020204" pitchFamily="34" charset="0"/>
                <a:cs typeface="Open Sans" panose="020B0606030504020204" pitchFamily="34" charset="0"/>
              </a:endParaRPr>
            </a:p>
          </p:txBody>
        </p:sp>
      </p:grpSp>
      <p:grpSp>
        <p:nvGrpSpPr>
          <p:cNvPr id="45" name="Groep 44">
            <a:extLst>
              <a:ext uri="{FF2B5EF4-FFF2-40B4-BE49-F238E27FC236}">
                <a16:creationId xmlns:a16="http://schemas.microsoft.com/office/drawing/2014/main" id="{5CED4660-110A-4042-8CEC-D4E2C4E71945}"/>
              </a:ext>
            </a:extLst>
          </p:cNvPr>
          <p:cNvGrpSpPr/>
          <p:nvPr/>
        </p:nvGrpSpPr>
        <p:grpSpPr>
          <a:xfrm>
            <a:off x="3572633" y="1108439"/>
            <a:ext cx="1711767" cy="499428"/>
            <a:chOff x="3470850" y="65784"/>
            <a:chExt cx="1586890" cy="401013"/>
          </a:xfrm>
        </p:grpSpPr>
        <p:sp>
          <p:nvSpPr>
            <p:cNvPr id="46" name="Rechthoek 45">
              <a:extLst>
                <a:ext uri="{FF2B5EF4-FFF2-40B4-BE49-F238E27FC236}">
                  <a16:creationId xmlns:a16="http://schemas.microsoft.com/office/drawing/2014/main" id="{C52BC7C8-7665-4B63-9F35-15077BE48383}"/>
                </a:ext>
              </a:extLst>
            </p:cNvPr>
            <p:cNvSpPr/>
            <p:nvPr/>
          </p:nvSpPr>
          <p:spPr>
            <a:xfrm>
              <a:off x="3470850" y="65784"/>
              <a:ext cx="1586890" cy="401013"/>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3" name="Tekstvak 52">
              <a:extLst>
                <a:ext uri="{FF2B5EF4-FFF2-40B4-BE49-F238E27FC236}">
                  <a16:creationId xmlns:a16="http://schemas.microsoft.com/office/drawing/2014/main" id="{915320E5-DF09-4E79-80ED-12C03B8592A3}"/>
                </a:ext>
              </a:extLst>
            </p:cNvPr>
            <p:cNvSpPr txBox="1"/>
            <p:nvPr/>
          </p:nvSpPr>
          <p:spPr>
            <a:xfrm>
              <a:off x="3470850" y="65784"/>
              <a:ext cx="1586890" cy="2313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marR="0" lvl="0" indent="0" algn="ctr" defTabSz="444500" rtl="0" eaLnBrk="1" fontAlgn="auto" latinLnBrk="0" hangingPunct="1">
                <a:lnSpc>
                  <a:spcPct val="120000"/>
                </a:lnSpc>
                <a:spcBef>
                  <a:spcPct val="0"/>
                </a:spcBef>
                <a:spcAft>
                  <a:spcPts val="0"/>
                </a:spcAft>
                <a:buClrTx/>
                <a:buSzTx/>
                <a:buFontTx/>
                <a:buNone/>
                <a:tabLst/>
                <a:defRPr/>
              </a:pPr>
              <a:endParaRPr kumimoji="0" lang="en-US" sz="1000" b="1" i="0" u="none" strike="noStrike" kern="1200" cap="all" spc="20" normalizeH="0" baseline="0" noProof="0" dirty="0">
                <a:ln>
                  <a:noFill/>
                </a:ln>
                <a:solidFill>
                  <a:prstClr val="white"/>
                </a:solidFill>
                <a:effectLst/>
                <a:uLnTx/>
                <a:uFillTx/>
                <a:latin typeface="Lato" panose="020F0502020204030203" pitchFamily="34" charset="0"/>
                <a:ea typeface="Open Sans" panose="020B0606030504020204" pitchFamily="34" charset="0"/>
                <a:cs typeface="Open Sans" panose="020B0606030504020204" pitchFamily="34" charset="0"/>
              </a:endParaRPr>
            </a:p>
          </p:txBody>
        </p:sp>
      </p:grpSp>
      <p:grpSp>
        <p:nvGrpSpPr>
          <p:cNvPr id="2" name="Groep 1">
            <a:extLst>
              <a:ext uri="{FF2B5EF4-FFF2-40B4-BE49-F238E27FC236}">
                <a16:creationId xmlns:a16="http://schemas.microsoft.com/office/drawing/2014/main" id="{17CAACE7-A06A-469F-BB84-6562162A77F2}"/>
              </a:ext>
            </a:extLst>
          </p:cNvPr>
          <p:cNvGrpSpPr/>
          <p:nvPr/>
        </p:nvGrpSpPr>
        <p:grpSpPr>
          <a:xfrm>
            <a:off x="895117" y="4149990"/>
            <a:ext cx="3135236" cy="1398064"/>
            <a:chOff x="67801" y="2510631"/>
            <a:chExt cx="3135236" cy="2012863"/>
          </a:xfrm>
        </p:grpSpPr>
        <p:sp>
          <p:nvSpPr>
            <p:cNvPr id="3" name="Rechthoek 2">
              <a:extLst>
                <a:ext uri="{FF2B5EF4-FFF2-40B4-BE49-F238E27FC236}">
                  <a16:creationId xmlns:a16="http://schemas.microsoft.com/office/drawing/2014/main" id="{74577918-37FB-43BA-BFCA-8D22C0DEF44E}"/>
                </a:ext>
              </a:extLst>
            </p:cNvPr>
            <p:cNvSpPr/>
            <p:nvPr/>
          </p:nvSpPr>
          <p:spPr>
            <a:xfrm>
              <a:off x="67801" y="2510631"/>
              <a:ext cx="3135236" cy="2012863"/>
            </a:xfrm>
            <a:prstGeom prst="rect">
              <a:avLst/>
            </a:prstGeom>
            <a:solidFill>
              <a:schemeClr val="accent4"/>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 name="Tekstvak 3">
              <a:extLst>
                <a:ext uri="{FF2B5EF4-FFF2-40B4-BE49-F238E27FC236}">
                  <a16:creationId xmlns:a16="http://schemas.microsoft.com/office/drawing/2014/main" id="{6F249017-6E74-45D4-8BF2-D9F5B04315C9}"/>
                </a:ext>
              </a:extLst>
            </p:cNvPr>
            <p:cNvSpPr txBox="1"/>
            <p:nvPr/>
          </p:nvSpPr>
          <p:spPr>
            <a:xfrm>
              <a:off x="67801" y="2510631"/>
              <a:ext cx="3135236" cy="20128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 tIns="5080" rIns="5080" bIns="5080" numCol="1" spcCol="1270" anchor="ctr" anchorCtr="0">
              <a:noAutofit/>
            </a:bodyPr>
            <a:lstStyle/>
            <a:p>
              <a:pPr marL="0" marR="0" lvl="0" indent="0" algn="l" defTabSz="355600" rtl="0" eaLnBrk="1" fontAlgn="auto" latinLnBrk="0" hangingPunct="1">
                <a:lnSpc>
                  <a:spcPct val="120000"/>
                </a:lnSpc>
                <a:spcBef>
                  <a:spcPct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Lato" panose="020F0502020204030203" pitchFamily="34" charset="0"/>
                <a:ea typeface="Open Sans Light" panose="020B0306030504020204" pitchFamily="34" charset="0"/>
                <a:cs typeface="Open Sans Light" panose="020B0306030504020204" pitchFamily="34" charset="0"/>
              </a:endParaRPr>
            </a:p>
          </p:txBody>
        </p:sp>
      </p:grpSp>
      <p:grpSp>
        <p:nvGrpSpPr>
          <p:cNvPr id="5" name="Groep 4">
            <a:extLst>
              <a:ext uri="{FF2B5EF4-FFF2-40B4-BE49-F238E27FC236}">
                <a16:creationId xmlns:a16="http://schemas.microsoft.com/office/drawing/2014/main" id="{0F81501F-E972-4E32-B086-99B76FB671EE}"/>
              </a:ext>
            </a:extLst>
          </p:cNvPr>
          <p:cNvGrpSpPr/>
          <p:nvPr/>
        </p:nvGrpSpPr>
        <p:grpSpPr>
          <a:xfrm>
            <a:off x="4982866" y="4155753"/>
            <a:ext cx="4361607" cy="1398064"/>
            <a:chOff x="3505471" y="2551251"/>
            <a:chExt cx="3644637" cy="974830"/>
          </a:xfrm>
        </p:grpSpPr>
        <p:sp>
          <p:nvSpPr>
            <p:cNvPr id="6" name="Rechthoek 5">
              <a:extLst>
                <a:ext uri="{FF2B5EF4-FFF2-40B4-BE49-F238E27FC236}">
                  <a16:creationId xmlns:a16="http://schemas.microsoft.com/office/drawing/2014/main" id="{2A6BF8F3-07C0-4848-9B37-16A0912D2730}"/>
                </a:ext>
              </a:extLst>
            </p:cNvPr>
            <p:cNvSpPr/>
            <p:nvPr/>
          </p:nvSpPr>
          <p:spPr>
            <a:xfrm>
              <a:off x="3505471" y="2551251"/>
              <a:ext cx="3644637" cy="974830"/>
            </a:xfrm>
            <a:prstGeom prst="rect">
              <a:avLst/>
            </a:prstGeom>
            <a:solidFill>
              <a:schemeClr val="accent4"/>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 name="Tekstvak 6">
              <a:extLst>
                <a:ext uri="{FF2B5EF4-FFF2-40B4-BE49-F238E27FC236}">
                  <a16:creationId xmlns:a16="http://schemas.microsoft.com/office/drawing/2014/main" id="{9B5AE557-6BFF-497D-A0F9-2DB4DA750B5D}"/>
                </a:ext>
              </a:extLst>
            </p:cNvPr>
            <p:cNvSpPr txBox="1"/>
            <p:nvPr/>
          </p:nvSpPr>
          <p:spPr>
            <a:xfrm>
              <a:off x="3505471" y="2551251"/>
              <a:ext cx="3644637" cy="9748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 tIns="5080" rIns="5080" bIns="5080" numCol="1" spcCol="1270" anchor="ctr" anchorCtr="0">
              <a:noAutofit/>
            </a:bodyPr>
            <a:lstStyle/>
            <a:p>
              <a:pPr marL="0" marR="0" lvl="0" indent="0" algn="l" defTabSz="355600" rtl="0" eaLnBrk="1" fontAlgn="auto" latinLnBrk="0" hangingPunct="1">
                <a:lnSpc>
                  <a:spcPct val="120000"/>
                </a:lnSpc>
                <a:spcBef>
                  <a:spcPct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Lato" panose="020F0502020204030203" pitchFamily="34" charset="0"/>
                <a:ea typeface="Open Sans Light" panose="020B0306030504020204" pitchFamily="34" charset="0"/>
                <a:cs typeface="Open Sans Light" panose="020B0306030504020204" pitchFamily="34" charset="0"/>
              </a:endParaRPr>
            </a:p>
            <a:p>
              <a:pPr marL="0" marR="0" lvl="0" indent="0" algn="ctr" defTabSz="355600" rtl="0" eaLnBrk="1" fontAlgn="auto" latinLnBrk="0" hangingPunct="1">
                <a:lnSpc>
                  <a:spcPct val="120000"/>
                </a:lnSpc>
                <a:spcBef>
                  <a:spcPct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Lato" panose="020F0502020204030203" pitchFamily="34" charset="0"/>
                <a:ea typeface="Open Sans Light" panose="020B0306030504020204" pitchFamily="34" charset="0"/>
                <a:cs typeface="Open Sans Light" panose="020B0306030504020204" pitchFamily="34" charset="0"/>
              </a:endParaRPr>
            </a:p>
          </p:txBody>
        </p:sp>
      </p:grpSp>
      <p:grpSp>
        <p:nvGrpSpPr>
          <p:cNvPr id="11" name="Groep 10">
            <a:extLst>
              <a:ext uri="{FF2B5EF4-FFF2-40B4-BE49-F238E27FC236}">
                <a16:creationId xmlns:a16="http://schemas.microsoft.com/office/drawing/2014/main" id="{44652D46-6B8E-43F9-9641-87B3A3161EC9}"/>
              </a:ext>
            </a:extLst>
          </p:cNvPr>
          <p:cNvGrpSpPr/>
          <p:nvPr/>
        </p:nvGrpSpPr>
        <p:grpSpPr>
          <a:xfrm>
            <a:off x="1546527" y="3125061"/>
            <a:ext cx="1832417" cy="539019"/>
            <a:chOff x="2767048" y="1370071"/>
            <a:chExt cx="1586890" cy="404035"/>
          </a:xfrm>
        </p:grpSpPr>
        <p:sp>
          <p:nvSpPr>
            <p:cNvPr id="12" name="Rechthoek 11">
              <a:extLst>
                <a:ext uri="{FF2B5EF4-FFF2-40B4-BE49-F238E27FC236}">
                  <a16:creationId xmlns:a16="http://schemas.microsoft.com/office/drawing/2014/main" id="{C4A684E8-F9BA-4F0C-A6E1-18FBCC8D5AF6}"/>
                </a:ext>
              </a:extLst>
            </p:cNvPr>
            <p:cNvSpPr/>
            <p:nvPr/>
          </p:nvSpPr>
          <p:spPr>
            <a:xfrm>
              <a:off x="2767048" y="1370071"/>
              <a:ext cx="1586890" cy="404035"/>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Tekstvak 12">
              <a:extLst>
                <a:ext uri="{FF2B5EF4-FFF2-40B4-BE49-F238E27FC236}">
                  <a16:creationId xmlns:a16="http://schemas.microsoft.com/office/drawing/2014/main" id="{7EAACAA9-70D0-4F5D-B275-AA52612A0B90}"/>
                </a:ext>
              </a:extLst>
            </p:cNvPr>
            <p:cNvSpPr txBox="1"/>
            <p:nvPr/>
          </p:nvSpPr>
          <p:spPr>
            <a:xfrm>
              <a:off x="2767048" y="1370071"/>
              <a:ext cx="1586890" cy="404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nl-NL" sz="1200" b="0" i="0" u="none" strike="noStrike" kern="1200" cap="none" spc="0" normalizeH="0" baseline="0" noProof="0" dirty="0">
                <a:ln>
                  <a:noFill/>
                </a:ln>
                <a:solidFill>
                  <a:prstClr val="white"/>
                </a:solidFill>
                <a:effectLst/>
                <a:uLnTx/>
                <a:uFillTx/>
                <a:latin typeface="Lato" panose="020F0502020204030203"/>
                <a:ea typeface="+mn-ea"/>
                <a:cs typeface="+mn-cs"/>
              </a:endParaRPr>
            </a:p>
          </p:txBody>
        </p:sp>
      </p:grpSp>
      <p:grpSp>
        <p:nvGrpSpPr>
          <p:cNvPr id="17" name="Groep 16">
            <a:extLst>
              <a:ext uri="{FF2B5EF4-FFF2-40B4-BE49-F238E27FC236}">
                <a16:creationId xmlns:a16="http://schemas.microsoft.com/office/drawing/2014/main" id="{5C7C353E-6509-4B6A-8FED-BAC39817CDB2}"/>
              </a:ext>
            </a:extLst>
          </p:cNvPr>
          <p:cNvGrpSpPr/>
          <p:nvPr/>
        </p:nvGrpSpPr>
        <p:grpSpPr>
          <a:xfrm>
            <a:off x="5914260" y="3088394"/>
            <a:ext cx="2498817" cy="540270"/>
            <a:chOff x="2767048" y="1370071"/>
            <a:chExt cx="1586890" cy="404035"/>
          </a:xfrm>
        </p:grpSpPr>
        <p:sp>
          <p:nvSpPr>
            <p:cNvPr id="18" name="Rechthoek 17">
              <a:extLst>
                <a:ext uri="{FF2B5EF4-FFF2-40B4-BE49-F238E27FC236}">
                  <a16:creationId xmlns:a16="http://schemas.microsoft.com/office/drawing/2014/main" id="{4A67AA79-2BB3-4BCA-87EE-084D993F4FC4}"/>
                </a:ext>
              </a:extLst>
            </p:cNvPr>
            <p:cNvSpPr/>
            <p:nvPr/>
          </p:nvSpPr>
          <p:spPr>
            <a:xfrm>
              <a:off x="2767048" y="1370071"/>
              <a:ext cx="1586890" cy="404035"/>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Tekstvak 18">
              <a:extLst>
                <a:ext uri="{FF2B5EF4-FFF2-40B4-BE49-F238E27FC236}">
                  <a16:creationId xmlns:a16="http://schemas.microsoft.com/office/drawing/2014/main" id="{8D39E23E-8D4A-47BA-9BBD-CBBA67F91DEC}"/>
                </a:ext>
              </a:extLst>
            </p:cNvPr>
            <p:cNvSpPr txBox="1"/>
            <p:nvPr/>
          </p:nvSpPr>
          <p:spPr>
            <a:xfrm>
              <a:off x="2767048" y="1370071"/>
              <a:ext cx="1586890" cy="404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nl-NL" sz="1200" b="0" i="0" u="none" strike="noStrike" kern="1200" cap="none" spc="0" normalizeH="0" baseline="0" noProof="0" dirty="0">
                <a:ln>
                  <a:noFill/>
                </a:ln>
                <a:solidFill>
                  <a:prstClr val="white"/>
                </a:solidFill>
                <a:effectLst/>
                <a:uLnTx/>
                <a:uFillTx/>
                <a:latin typeface="Lato" panose="020F0502020204030203"/>
                <a:ea typeface="+mn-ea"/>
                <a:cs typeface="+mn-cs"/>
              </a:endParaRPr>
            </a:p>
          </p:txBody>
        </p:sp>
      </p:grpSp>
      <p:cxnSp>
        <p:nvCxnSpPr>
          <p:cNvPr id="26" name="Rechte verbindingslijn met pijl 25">
            <a:extLst>
              <a:ext uri="{FF2B5EF4-FFF2-40B4-BE49-F238E27FC236}">
                <a16:creationId xmlns:a16="http://schemas.microsoft.com/office/drawing/2014/main" id="{808D69F3-33D8-4981-9E9A-E6C2C876826F}"/>
              </a:ext>
            </a:extLst>
          </p:cNvPr>
          <p:cNvCxnSpPr>
            <a:cxnSpLocks/>
          </p:cNvCxnSpPr>
          <p:nvPr/>
        </p:nvCxnSpPr>
        <p:spPr>
          <a:xfrm>
            <a:off x="4030353" y="4740965"/>
            <a:ext cx="94292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B9AEFB2C-3862-456C-9066-6E8151ECC510}"/>
              </a:ext>
            </a:extLst>
          </p:cNvPr>
          <p:cNvCxnSpPr>
            <a:cxnSpLocks/>
            <a:stCxn id="13" idx="2"/>
            <a:endCxn id="4" idx="0"/>
          </p:cNvCxnSpPr>
          <p:nvPr/>
        </p:nvCxnSpPr>
        <p:spPr>
          <a:xfrm flipH="1">
            <a:off x="2462735" y="3664080"/>
            <a:ext cx="1" cy="485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15C15E9B-3A83-494C-B8E5-1EC7E11F5B18}"/>
              </a:ext>
            </a:extLst>
          </p:cNvPr>
          <p:cNvCxnSpPr>
            <a:cxnSpLocks/>
            <a:stCxn id="19" idx="2"/>
            <a:endCxn id="7" idx="0"/>
          </p:cNvCxnSpPr>
          <p:nvPr/>
        </p:nvCxnSpPr>
        <p:spPr>
          <a:xfrm>
            <a:off x="7163669" y="3628664"/>
            <a:ext cx="1" cy="52708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78B6F79B-125D-469D-8C98-43B71AC3D141}"/>
              </a:ext>
            </a:extLst>
          </p:cNvPr>
          <p:cNvCxnSpPr>
            <a:cxnSpLocks/>
          </p:cNvCxnSpPr>
          <p:nvPr/>
        </p:nvCxnSpPr>
        <p:spPr>
          <a:xfrm>
            <a:off x="2462735" y="3839542"/>
            <a:ext cx="4700934" cy="15250"/>
          </a:xfrm>
          <a:prstGeom prst="line">
            <a:avLst/>
          </a:prstGeom>
        </p:spPr>
        <p:style>
          <a:lnRef idx="1">
            <a:schemeClr val="accent1"/>
          </a:lnRef>
          <a:fillRef idx="0">
            <a:schemeClr val="accent1"/>
          </a:fillRef>
          <a:effectRef idx="0">
            <a:schemeClr val="accent1"/>
          </a:effectRef>
          <a:fontRef idx="minor">
            <a:schemeClr val="tx1"/>
          </a:fontRef>
        </p:style>
      </p:cxnSp>
      <p:grpSp>
        <p:nvGrpSpPr>
          <p:cNvPr id="47" name="Groep 46">
            <a:extLst>
              <a:ext uri="{FF2B5EF4-FFF2-40B4-BE49-F238E27FC236}">
                <a16:creationId xmlns:a16="http://schemas.microsoft.com/office/drawing/2014/main" id="{A214EAD0-2587-40B1-8AFD-EAF07FED372B}"/>
              </a:ext>
            </a:extLst>
          </p:cNvPr>
          <p:cNvGrpSpPr/>
          <p:nvPr/>
        </p:nvGrpSpPr>
        <p:grpSpPr>
          <a:xfrm>
            <a:off x="1546528" y="2367710"/>
            <a:ext cx="1832417" cy="555333"/>
            <a:chOff x="2281500" y="761029"/>
            <a:chExt cx="2045113" cy="404035"/>
          </a:xfrm>
        </p:grpSpPr>
        <p:sp>
          <p:nvSpPr>
            <p:cNvPr id="48" name="Rechthoek 47">
              <a:extLst>
                <a:ext uri="{FF2B5EF4-FFF2-40B4-BE49-F238E27FC236}">
                  <a16:creationId xmlns:a16="http://schemas.microsoft.com/office/drawing/2014/main" id="{866BA9A8-5FDA-4666-802B-BF5E69E6DFBF}"/>
                </a:ext>
              </a:extLst>
            </p:cNvPr>
            <p:cNvSpPr/>
            <p:nvPr/>
          </p:nvSpPr>
          <p:spPr>
            <a:xfrm>
              <a:off x="2281500" y="761029"/>
              <a:ext cx="2045113" cy="404035"/>
            </a:xfrm>
            <a:prstGeom prst="rect">
              <a:avLst/>
            </a:prstGeom>
            <a:solidFill>
              <a:schemeClr val="bg1">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9" name="Tekstvak 48">
              <a:extLst>
                <a:ext uri="{FF2B5EF4-FFF2-40B4-BE49-F238E27FC236}">
                  <a16:creationId xmlns:a16="http://schemas.microsoft.com/office/drawing/2014/main" id="{8DE9D89D-8CE5-4A8D-9A39-A1A19BAD2FD3}"/>
                </a:ext>
              </a:extLst>
            </p:cNvPr>
            <p:cNvSpPr txBox="1"/>
            <p:nvPr/>
          </p:nvSpPr>
          <p:spPr>
            <a:xfrm>
              <a:off x="2281500" y="761029"/>
              <a:ext cx="2045113" cy="404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120000"/>
                </a:lnSpc>
                <a:spcBef>
                  <a:spcPct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Lato" panose="020F0502020204030203" pitchFamily="34" charset="0"/>
                <a:ea typeface="Open Sans Light" panose="020B0306030504020204" pitchFamily="34" charset="0"/>
                <a:cs typeface="Open Sans Light" panose="020B0306030504020204" pitchFamily="34" charset="0"/>
              </a:endParaRPr>
            </a:p>
            <a:p>
              <a:pPr marL="0" marR="0" lvl="0" indent="0" algn="ctr" defTabSz="533400" rtl="0" eaLnBrk="1" fontAlgn="auto" latinLnBrk="0" hangingPunct="1">
                <a:lnSpc>
                  <a:spcPct val="120000"/>
                </a:lnSpc>
                <a:spcBef>
                  <a:spcPct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Lato" panose="020F0502020204030203" pitchFamily="34" charset="0"/>
                <a:ea typeface="Open Sans Light" panose="020B0306030504020204" pitchFamily="34" charset="0"/>
                <a:cs typeface="Open Sans Light" panose="020B0306030504020204" pitchFamily="34" charset="0"/>
              </a:endParaRPr>
            </a:p>
          </p:txBody>
        </p:sp>
      </p:grpSp>
      <p:grpSp>
        <p:nvGrpSpPr>
          <p:cNvPr id="50" name="Groep 49">
            <a:extLst>
              <a:ext uri="{FF2B5EF4-FFF2-40B4-BE49-F238E27FC236}">
                <a16:creationId xmlns:a16="http://schemas.microsoft.com/office/drawing/2014/main" id="{453ABD35-09A0-4579-A0A3-9C0E3C490922}"/>
              </a:ext>
            </a:extLst>
          </p:cNvPr>
          <p:cNvGrpSpPr/>
          <p:nvPr/>
        </p:nvGrpSpPr>
        <p:grpSpPr>
          <a:xfrm>
            <a:off x="3572633" y="1932256"/>
            <a:ext cx="1711766" cy="308297"/>
            <a:chOff x="3470850" y="65784"/>
            <a:chExt cx="1586890" cy="401013"/>
          </a:xfrm>
        </p:grpSpPr>
        <p:sp>
          <p:nvSpPr>
            <p:cNvPr id="51" name="Rechthoek 50">
              <a:extLst>
                <a:ext uri="{FF2B5EF4-FFF2-40B4-BE49-F238E27FC236}">
                  <a16:creationId xmlns:a16="http://schemas.microsoft.com/office/drawing/2014/main" id="{61A9C051-D666-4955-90F5-66959E5174FD}"/>
                </a:ext>
              </a:extLst>
            </p:cNvPr>
            <p:cNvSpPr/>
            <p:nvPr/>
          </p:nvSpPr>
          <p:spPr>
            <a:xfrm>
              <a:off x="3470850" y="65784"/>
              <a:ext cx="1586890" cy="401013"/>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2" name="Tekstvak 51">
              <a:extLst>
                <a:ext uri="{FF2B5EF4-FFF2-40B4-BE49-F238E27FC236}">
                  <a16:creationId xmlns:a16="http://schemas.microsoft.com/office/drawing/2014/main" id="{88F87E5F-0371-46A4-8127-A154F70B46D8}"/>
                </a:ext>
              </a:extLst>
            </p:cNvPr>
            <p:cNvSpPr txBox="1"/>
            <p:nvPr/>
          </p:nvSpPr>
          <p:spPr>
            <a:xfrm>
              <a:off x="3470850" y="65784"/>
              <a:ext cx="1586890" cy="2313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marR="0" lvl="0" indent="0" algn="ctr" defTabSz="444500" rtl="0" eaLnBrk="1" fontAlgn="auto" latinLnBrk="0" hangingPunct="1">
                <a:lnSpc>
                  <a:spcPct val="120000"/>
                </a:lnSpc>
                <a:spcBef>
                  <a:spcPct val="0"/>
                </a:spcBef>
                <a:spcAft>
                  <a:spcPts val="0"/>
                </a:spcAft>
                <a:buClrTx/>
                <a:buSzTx/>
                <a:buFontTx/>
                <a:buNone/>
                <a:tabLst/>
                <a:defRPr/>
              </a:pPr>
              <a:endParaRPr kumimoji="0" lang="en-US" sz="1000" b="1" i="0" u="none" strike="noStrike" kern="1200" cap="all" spc="20" normalizeH="0" baseline="0" noProof="0" dirty="0">
                <a:ln>
                  <a:noFill/>
                </a:ln>
                <a:solidFill>
                  <a:prstClr val="white"/>
                </a:solidFill>
                <a:effectLst/>
                <a:uLnTx/>
                <a:uFillTx/>
                <a:latin typeface="Lato" panose="020F0502020204030203" pitchFamily="34" charset="0"/>
                <a:ea typeface="Open Sans" panose="020B0606030504020204" pitchFamily="34" charset="0"/>
                <a:cs typeface="Open Sans" panose="020B0606030504020204" pitchFamily="34" charset="0"/>
              </a:endParaRPr>
            </a:p>
          </p:txBody>
        </p:sp>
      </p:grpSp>
      <p:cxnSp>
        <p:nvCxnSpPr>
          <p:cNvPr id="54" name="Rechte verbindingslijn 53">
            <a:extLst>
              <a:ext uri="{FF2B5EF4-FFF2-40B4-BE49-F238E27FC236}">
                <a16:creationId xmlns:a16="http://schemas.microsoft.com/office/drawing/2014/main" id="{11D41F6C-7127-4092-9B19-C14BED85325F}"/>
              </a:ext>
            </a:extLst>
          </p:cNvPr>
          <p:cNvCxnSpPr>
            <a:cxnSpLocks/>
          </p:cNvCxnSpPr>
          <p:nvPr/>
        </p:nvCxnSpPr>
        <p:spPr>
          <a:xfrm>
            <a:off x="4454066" y="2234257"/>
            <a:ext cx="22927" cy="2500412"/>
          </a:xfrm>
          <a:prstGeom prst="line">
            <a:avLst/>
          </a:prstGeom>
        </p:spPr>
        <p:style>
          <a:lnRef idx="1">
            <a:schemeClr val="accent1"/>
          </a:lnRef>
          <a:fillRef idx="0">
            <a:schemeClr val="accent1"/>
          </a:fillRef>
          <a:effectRef idx="0">
            <a:schemeClr val="accent1"/>
          </a:effectRef>
          <a:fontRef idx="minor">
            <a:schemeClr val="tx1"/>
          </a:fontRef>
        </p:style>
      </p:cxnSp>
      <p:sp>
        <p:nvSpPr>
          <p:cNvPr id="58" name="Tekstvak 57">
            <a:extLst>
              <a:ext uri="{FF2B5EF4-FFF2-40B4-BE49-F238E27FC236}">
                <a16:creationId xmlns:a16="http://schemas.microsoft.com/office/drawing/2014/main" id="{D3D5E6A6-090C-41FC-8CEA-BFB0C64A2B03}"/>
              </a:ext>
            </a:extLst>
          </p:cNvPr>
          <p:cNvSpPr txBox="1"/>
          <p:nvPr/>
        </p:nvSpPr>
        <p:spPr>
          <a:xfrm>
            <a:off x="3764898" y="1939059"/>
            <a:ext cx="22356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Projectcoördinator</a:t>
            </a:r>
          </a:p>
        </p:txBody>
      </p:sp>
      <p:sp>
        <p:nvSpPr>
          <p:cNvPr id="60" name="Tekstvak 59">
            <a:extLst>
              <a:ext uri="{FF2B5EF4-FFF2-40B4-BE49-F238E27FC236}">
                <a16:creationId xmlns:a16="http://schemas.microsoft.com/office/drawing/2014/main" id="{664747EE-39DD-43AF-AD01-781D6239C726}"/>
              </a:ext>
            </a:extLst>
          </p:cNvPr>
          <p:cNvSpPr txBox="1"/>
          <p:nvPr/>
        </p:nvSpPr>
        <p:spPr>
          <a:xfrm>
            <a:off x="1546528" y="2445321"/>
            <a:ext cx="1914940" cy="40011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srgbClr val="4B5050"/>
                </a:solidFill>
                <a:effectLst/>
                <a:uLnTx/>
                <a:uFillTx/>
                <a:latin typeface="Arial" panose="020B0604020202020204" pitchFamily="34" charset="0"/>
                <a:cs typeface="Arial" panose="020B0604020202020204" pitchFamily="34" charset="0"/>
              </a:rPr>
              <a:t>projectondersteuner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srgbClr val="4B5050"/>
                </a:solidFill>
                <a:effectLst/>
                <a:uLnTx/>
                <a:uFillTx/>
                <a:latin typeface="Arial" panose="020B0604020202020204" pitchFamily="34" charset="0"/>
                <a:cs typeface="Arial" panose="020B0604020202020204" pitchFamily="34" charset="0"/>
              </a:rPr>
              <a:t>Communicatieadviseur</a:t>
            </a:r>
          </a:p>
        </p:txBody>
      </p:sp>
      <p:sp>
        <p:nvSpPr>
          <p:cNvPr id="62" name="Tekstvak 61">
            <a:extLst>
              <a:ext uri="{FF2B5EF4-FFF2-40B4-BE49-F238E27FC236}">
                <a16:creationId xmlns:a16="http://schemas.microsoft.com/office/drawing/2014/main" id="{729E96E2-54B5-4A47-B4B3-E30E290E6115}"/>
              </a:ext>
            </a:extLst>
          </p:cNvPr>
          <p:cNvSpPr txBox="1"/>
          <p:nvPr/>
        </p:nvSpPr>
        <p:spPr>
          <a:xfrm>
            <a:off x="2007931" y="3268821"/>
            <a:ext cx="90960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Frontoffice</a:t>
            </a:r>
          </a:p>
        </p:txBody>
      </p:sp>
      <p:sp>
        <p:nvSpPr>
          <p:cNvPr id="64" name="Tekstvak 63">
            <a:extLst>
              <a:ext uri="{FF2B5EF4-FFF2-40B4-BE49-F238E27FC236}">
                <a16:creationId xmlns:a16="http://schemas.microsoft.com/office/drawing/2014/main" id="{01EF491B-A09B-4EF6-B655-ED9E85F39677}"/>
              </a:ext>
            </a:extLst>
          </p:cNvPr>
          <p:cNvSpPr txBox="1"/>
          <p:nvPr/>
        </p:nvSpPr>
        <p:spPr>
          <a:xfrm>
            <a:off x="867636" y="4233121"/>
            <a:ext cx="3454541"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00" b="0" i="0" u="sng"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Duurzaamheidscoach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Benadert  doelgroepen actief (intake)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Is aanspreekpunt voor </a:t>
            </a:r>
            <a:r>
              <a:rPr kumimoji="0" lang="nl-NL" sz="1000" b="0" i="0" u="none"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RES’en</a:t>
            </a:r>
            <a:endPar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Is sparringpartner voor projectfacilitator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Voert initiële gesprekken met vastgoedeigenaren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Voert scan uit en is verantwoordelijk voor intentieverklaring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Rapporteert aan projectcoördinator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00" b="0" i="0" u="none" strike="noStrike" kern="1200" cap="none" spc="0" normalizeH="0" baseline="0" noProof="0" dirty="0">
              <a:ln>
                <a:noFill/>
              </a:ln>
              <a:solidFill>
                <a:prstClr val="white"/>
              </a:solidFill>
              <a:effectLst/>
              <a:uLnTx/>
              <a:uFillTx/>
              <a:latin typeface="Lato" panose="020F05020202040302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6" name="Tekstvak 75">
            <a:extLst>
              <a:ext uri="{FF2B5EF4-FFF2-40B4-BE49-F238E27FC236}">
                <a16:creationId xmlns:a16="http://schemas.microsoft.com/office/drawing/2014/main" id="{B155B864-2480-4591-AC0F-3AA72EDFEAFA}"/>
              </a:ext>
            </a:extLst>
          </p:cNvPr>
          <p:cNvSpPr txBox="1"/>
          <p:nvPr/>
        </p:nvSpPr>
        <p:spPr>
          <a:xfrm>
            <a:off x="6777980" y="3200057"/>
            <a:ext cx="89043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Backoffice</a:t>
            </a:r>
          </a:p>
        </p:txBody>
      </p:sp>
      <p:sp>
        <p:nvSpPr>
          <p:cNvPr id="78" name="Tekstvak 77">
            <a:extLst>
              <a:ext uri="{FF2B5EF4-FFF2-40B4-BE49-F238E27FC236}">
                <a16:creationId xmlns:a16="http://schemas.microsoft.com/office/drawing/2014/main" id="{18007231-DA2A-47A4-B654-24BC62599880}"/>
              </a:ext>
            </a:extLst>
          </p:cNvPr>
          <p:cNvSpPr txBox="1"/>
          <p:nvPr/>
        </p:nvSpPr>
        <p:spPr>
          <a:xfrm>
            <a:off x="5052299" y="4233121"/>
            <a:ext cx="4384534"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00" b="0" i="0" u="sng"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Projectfacilitator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Vormt samen met andere projectfacilitators een complementair team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Is sparringpartner voor adviseur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Stelt business case op en doet verduurzamingsvoorstel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Begeleidt de vastgoedeigenaar t/m aanbesteding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Deelt kennis (onderling/extern, lokaal/regionaal/landelijk)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Monitort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Evalueert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000" b="0" i="0" u="none" strike="noStrike" kern="1200" cap="none" spc="0" normalizeH="0" baseline="0" noProof="0" dirty="0">
              <a:ln>
                <a:noFill/>
              </a:ln>
              <a:solidFill>
                <a:prstClr val="white"/>
              </a:solidFill>
              <a:effectLst/>
              <a:uLnTx/>
              <a:uFillTx/>
              <a:latin typeface="Lato" panose="020F0502020204030203"/>
              <a:ea typeface="+mn-ea"/>
              <a:cs typeface="+mn-cs"/>
            </a:endParaRPr>
          </a:p>
        </p:txBody>
      </p:sp>
      <p:cxnSp>
        <p:nvCxnSpPr>
          <p:cNvPr id="84" name="Rechte verbindingslijn met pijl 83">
            <a:extLst>
              <a:ext uri="{FF2B5EF4-FFF2-40B4-BE49-F238E27FC236}">
                <a16:creationId xmlns:a16="http://schemas.microsoft.com/office/drawing/2014/main" id="{5991FA76-A499-4841-9D3A-B41A7DC0EF98}"/>
              </a:ext>
            </a:extLst>
          </p:cNvPr>
          <p:cNvCxnSpPr>
            <a:cxnSpLocks/>
            <a:stCxn id="49" idx="2"/>
            <a:endCxn id="13" idx="0"/>
          </p:cNvCxnSpPr>
          <p:nvPr/>
        </p:nvCxnSpPr>
        <p:spPr>
          <a:xfrm flipH="1">
            <a:off x="2462736" y="2923043"/>
            <a:ext cx="1" cy="20201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Rechte verbindingslijn met pijl 86">
            <a:extLst>
              <a:ext uri="{FF2B5EF4-FFF2-40B4-BE49-F238E27FC236}">
                <a16:creationId xmlns:a16="http://schemas.microsoft.com/office/drawing/2014/main" id="{69D6A30B-A86B-4B9B-868E-91EABC39757D}"/>
              </a:ext>
            </a:extLst>
          </p:cNvPr>
          <p:cNvCxnSpPr>
            <a:cxnSpLocks/>
          </p:cNvCxnSpPr>
          <p:nvPr/>
        </p:nvCxnSpPr>
        <p:spPr>
          <a:xfrm flipH="1">
            <a:off x="3366053" y="2645376"/>
            <a:ext cx="10880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0" name="Text Placeholder 1">
            <a:extLst>
              <a:ext uri="{FF2B5EF4-FFF2-40B4-BE49-F238E27FC236}">
                <a16:creationId xmlns:a16="http://schemas.microsoft.com/office/drawing/2014/main" id="{C3E08D1E-1E43-43B7-A1AC-D32EB77BC3C9}"/>
              </a:ext>
            </a:extLst>
          </p:cNvPr>
          <p:cNvSpPr txBox="1">
            <a:spLocks/>
          </p:cNvSpPr>
          <p:nvPr/>
        </p:nvSpPr>
        <p:spPr>
          <a:xfrm>
            <a:off x="259680" y="286477"/>
            <a:ext cx="10476813" cy="3762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err="1">
                <a:ln>
                  <a:noFill/>
                </a:ln>
                <a:solidFill>
                  <a:srgbClr val="F55055"/>
                </a:solidFill>
                <a:effectLst/>
                <a:uLnTx/>
                <a:uFillTx/>
                <a:latin typeface="Arial" panose="020B0604020202020204" pitchFamily="34" charset="0"/>
                <a:cs typeface="Arial" panose="020B0604020202020204" pitchFamily="34" charset="0"/>
              </a:rPr>
              <a:t>Projectorganisatie</a:t>
            </a:r>
            <a:r>
              <a:rPr kumimoji="0" lang="en-US" sz="2000" b="0" i="0" u="none" strike="noStrike" kern="1200" cap="none" spc="0" normalizeH="0" baseline="0" noProof="0" dirty="0">
                <a:ln>
                  <a:noFill/>
                </a:ln>
                <a:solidFill>
                  <a:srgbClr val="F55055"/>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a:ln>
                  <a:noFill/>
                </a:ln>
                <a:solidFill>
                  <a:prstClr val="white">
                    <a:lumMod val="50000"/>
                  </a:prstClr>
                </a:solidFill>
                <a:effectLst/>
                <a:uLnTx/>
                <a:uFillTx/>
                <a:latin typeface="Arial" panose="020B0604020202020204" pitchFamily="34" charset="0"/>
                <a:cs typeface="Arial" panose="020B0604020202020204" pitchFamily="34" charset="0"/>
              </a:rPr>
              <a:t>Ontzorgingsprogramma</a:t>
            </a: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a:ln>
                  <a:noFill/>
                </a:ln>
                <a:solidFill>
                  <a:prstClr val="white">
                    <a:lumMod val="50000"/>
                  </a:prstClr>
                </a:solidFill>
                <a:effectLst/>
                <a:uLnTx/>
                <a:uFillTx/>
                <a:latin typeface="Arial" panose="020B0604020202020204" pitchFamily="34" charset="0"/>
                <a:cs typeface="Arial" panose="020B0604020202020204" pitchFamily="34" charset="0"/>
              </a:rPr>
              <a:t>verduurzaming</a:t>
            </a: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a:ln>
                  <a:noFill/>
                </a:ln>
                <a:solidFill>
                  <a:prstClr val="white">
                    <a:lumMod val="50000"/>
                  </a:prstClr>
                </a:solidFill>
                <a:effectLst/>
                <a:uLnTx/>
                <a:uFillTx/>
                <a:latin typeface="Arial" panose="020B0604020202020204" pitchFamily="34" charset="0"/>
                <a:cs typeface="Arial" panose="020B0604020202020204" pitchFamily="34" charset="0"/>
              </a:rPr>
              <a:t>klein</a:t>
            </a: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a:ln>
                  <a:noFill/>
                </a:ln>
                <a:solidFill>
                  <a:prstClr val="white">
                    <a:lumMod val="50000"/>
                  </a:prstClr>
                </a:solidFill>
                <a:effectLst/>
                <a:uLnTx/>
                <a:uFillTx/>
                <a:latin typeface="Arial" panose="020B0604020202020204" pitchFamily="34" charset="0"/>
                <a:cs typeface="Arial" panose="020B0604020202020204" pitchFamily="34" charset="0"/>
              </a:rPr>
              <a:t>maatschappelijk</a:t>
            </a: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a:ln>
                  <a:noFill/>
                </a:ln>
                <a:solidFill>
                  <a:prstClr val="white">
                    <a:lumMod val="50000"/>
                  </a:prstClr>
                </a:solidFill>
                <a:effectLst/>
                <a:uLnTx/>
                <a:uFillTx/>
                <a:latin typeface="Arial" panose="020B0604020202020204" pitchFamily="34" charset="0"/>
                <a:cs typeface="Arial" panose="020B0604020202020204" pitchFamily="34" charset="0"/>
              </a:rPr>
              <a:t>vastgoed</a:t>
            </a:r>
            <a:endPar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endParaRPr>
          </a:p>
        </p:txBody>
      </p:sp>
      <p:sp>
        <p:nvSpPr>
          <p:cNvPr id="44" name="Tekstvak 43">
            <a:extLst>
              <a:ext uri="{FF2B5EF4-FFF2-40B4-BE49-F238E27FC236}">
                <a16:creationId xmlns:a16="http://schemas.microsoft.com/office/drawing/2014/main" id="{A6D8A981-B2BC-4575-9A44-0A8F3EFC6A97}"/>
              </a:ext>
            </a:extLst>
          </p:cNvPr>
          <p:cNvSpPr txBox="1"/>
          <p:nvPr/>
        </p:nvSpPr>
        <p:spPr>
          <a:xfrm>
            <a:off x="3815396" y="1108439"/>
            <a:ext cx="1300266" cy="44627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nl-NL"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strategisch) Projectleider PNB</a:t>
            </a:r>
          </a:p>
        </p:txBody>
      </p:sp>
      <p:sp>
        <p:nvSpPr>
          <p:cNvPr id="55" name="Tekstvak 54">
            <a:extLst>
              <a:ext uri="{FF2B5EF4-FFF2-40B4-BE49-F238E27FC236}">
                <a16:creationId xmlns:a16="http://schemas.microsoft.com/office/drawing/2014/main" id="{2C014BAC-99C9-4799-93E7-B4AC264FD1C5}"/>
              </a:ext>
            </a:extLst>
          </p:cNvPr>
          <p:cNvSpPr txBox="1"/>
          <p:nvPr/>
        </p:nvSpPr>
        <p:spPr>
          <a:xfrm>
            <a:off x="1988117" y="1137249"/>
            <a:ext cx="1377936"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Ambtelijke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Stuurgroep </a:t>
            </a:r>
          </a:p>
        </p:txBody>
      </p:sp>
      <p:sp>
        <p:nvSpPr>
          <p:cNvPr id="63" name="Rechthoek 62">
            <a:extLst>
              <a:ext uri="{FF2B5EF4-FFF2-40B4-BE49-F238E27FC236}">
                <a16:creationId xmlns:a16="http://schemas.microsoft.com/office/drawing/2014/main" id="{9C553162-1933-4D8F-AE98-0D7FABFB06B7}"/>
              </a:ext>
            </a:extLst>
          </p:cNvPr>
          <p:cNvSpPr/>
          <p:nvPr/>
        </p:nvSpPr>
        <p:spPr>
          <a:xfrm>
            <a:off x="5382422" y="1108438"/>
            <a:ext cx="1926840" cy="499428"/>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67" name="Tekstvak 66">
            <a:extLst>
              <a:ext uri="{FF2B5EF4-FFF2-40B4-BE49-F238E27FC236}">
                <a16:creationId xmlns:a16="http://schemas.microsoft.com/office/drawing/2014/main" id="{1A4F2F86-5630-4812-AC80-8C9795FFD19F}"/>
              </a:ext>
            </a:extLst>
          </p:cNvPr>
          <p:cNvSpPr txBox="1"/>
          <p:nvPr/>
        </p:nvSpPr>
        <p:spPr>
          <a:xfrm>
            <a:off x="5358425" y="1119491"/>
            <a:ext cx="2193078" cy="44627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nl-NL"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strategisch)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Communicatieadviseur PNB</a:t>
            </a:r>
          </a:p>
        </p:txBody>
      </p:sp>
      <p:cxnSp>
        <p:nvCxnSpPr>
          <p:cNvPr id="32" name="Rechte verbindingslijn 31">
            <a:extLst>
              <a:ext uri="{FF2B5EF4-FFF2-40B4-BE49-F238E27FC236}">
                <a16:creationId xmlns:a16="http://schemas.microsoft.com/office/drawing/2014/main" id="{0EADD20C-3389-4BAB-A80B-69C813405F58}"/>
              </a:ext>
            </a:extLst>
          </p:cNvPr>
          <p:cNvCxnSpPr>
            <a:cxnSpLocks/>
            <a:endCxn id="46" idx="2"/>
          </p:cNvCxnSpPr>
          <p:nvPr/>
        </p:nvCxnSpPr>
        <p:spPr>
          <a:xfrm flipV="1">
            <a:off x="4428517" y="1607867"/>
            <a:ext cx="0" cy="300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DAC11E93-C035-4086-BF2D-19338A0D7CD6}"/>
              </a:ext>
            </a:extLst>
          </p:cNvPr>
          <p:cNvCxnSpPr/>
          <p:nvPr/>
        </p:nvCxnSpPr>
        <p:spPr>
          <a:xfrm flipV="1">
            <a:off x="31659" y="1738729"/>
            <a:ext cx="12192000" cy="8034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9" name="Rechte verbindingslijn 68">
            <a:extLst>
              <a:ext uri="{FF2B5EF4-FFF2-40B4-BE49-F238E27FC236}">
                <a16:creationId xmlns:a16="http://schemas.microsoft.com/office/drawing/2014/main" id="{799CBB6A-2BC1-40A9-BC93-97A69D431829}"/>
              </a:ext>
            </a:extLst>
          </p:cNvPr>
          <p:cNvCxnSpPr>
            <a:cxnSpLocks/>
          </p:cNvCxnSpPr>
          <p:nvPr/>
        </p:nvCxnSpPr>
        <p:spPr>
          <a:xfrm>
            <a:off x="10060614" y="1778899"/>
            <a:ext cx="0" cy="5079101"/>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Rechthoek: afgeronde hoeken 9">
            <a:extLst>
              <a:ext uri="{FF2B5EF4-FFF2-40B4-BE49-F238E27FC236}">
                <a16:creationId xmlns:a16="http://schemas.microsoft.com/office/drawing/2014/main" id="{7088E354-9EE7-4E52-B597-2622396C7956}"/>
              </a:ext>
            </a:extLst>
          </p:cNvPr>
          <p:cNvSpPr/>
          <p:nvPr/>
        </p:nvSpPr>
        <p:spPr>
          <a:xfrm>
            <a:off x="10231380" y="4147302"/>
            <a:ext cx="1826076" cy="9144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4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Kennis- en Innovatieplatform</a:t>
            </a:r>
          </a:p>
        </p:txBody>
      </p:sp>
      <p:pic>
        <p:nvPicPr>
          <p:cNvPr id="21" name="Afbeelding 20">
            <a:extLst>
              <a:ext uri="{FF2B5EF4-FFF2-40B4-BE49-F238E27FC236}">
                <a16:creationId xmlns:a16="http://schemas.microsoft.com/office/drawing/2014/main" id="{BC78A7F2-BDC4-4CD5-8CAE-D19EF85AFE91}"/>
              </a:ext>
            </a:extLst>
          </p:cNvPr>
          <p:cNvPicPr>
            <a:picLocks noChangeAspect="1"/>
          </p:cNvPicPr>
          <p:nvPr/>
        </p:nvPicPr>
        <p:blipFill>
          <a:blip r:embed="rId2"/>
          <a:stretch>
            <a:fillRect/>
          </a:stretch>
        </p:blipFill>
        <p:spPr>
          <a:xfrm>
            <a:off x="10060614" y="957884"/>
            <a:ext cx="1996847" cy="699318"/>
          </a:xfrm>
          <a:prstGeom prst="rect">
            <a:avLst/>
          </a:prstGeom>
          <a:noFill/>
          <a:ln w="9525">
            <a:solidFill>
              <a:schemeClr val="accent1"/>
            </a:solidFill>
          </a:ln>
          <a:effectLst>
            <a:outerShdw blurRad="50800" dist="38100" dir="2700000" algn="tl" rotWithShape="0">
              <a:schemeClr val="bg1">
                <a:lumMod val="75000"/>
                <a:alpha val="40000"/>
              </a:schemeClr>
            </a:outerShdw>
          </a:effectLst>
        </p:spPr>
      </p:pic>
      <p:grpSp>
        <p:nvGrpSpPr>
          <p:cNvPr id="61" name="Группа 13">
            <a:extLst>
              <a:ext uri="{FF2B5EF4-FFF2-40B4-BE49-F238E27FC236}">
                <a16:creationId xmlns:a16="http://schemas.microsoft.com/office/drawing/2014/main" id="{EABDA176-13E4-45DA-A926-147A0A4F289F}"/>
              </a:ext>
            </a:extLst>
          </p:cNvPr>
          <p:cNvGrpSpPr/>
          <p:nvPr/>
        </p:nvGrpSpPr>
        <p:grpSpPr>
          <a:xfrm>
            <a:off x="11294156" y="136393"/>
            <a:ext cx="603182" cy="603182"/>
            <a:chOff x="8489482" y="269507"/>
            <a:chExt cx="452387" cy="452387"/>
          </a:xfrm>
        </p:grpSpPr>
        <p:sp>
          <p:nvSpPr>
            <p:cNvPr id="65" name="Овал 14">
              <a:extLst>
                <a:ext uri="{FF2B5EF4-FFF2-40B4-BE49-F238E27FC236}">
                  <a16:creationId xmlns:a16="http://schemas.microsoft.com/office/drawing/2014/main" id="{7E2C429F-7389-4B73-9E23-5143221EE59A}"/>
                </a:ext>
              </a:extLst>
            </p:cNvPr>
            <p:cNvSpPr/>
            <p:nvPr/>
          </p:nvSpPr>
          <p:spPr>
            <a:xfrm>
              <a:off x="8489482" y="269507"/>
              <a:ext cx="452387" cy="452387"/>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TextBox 15">
              <a:extLst>
                <a:ext uri="{FF2B5EF4-FFF2-40B4-BE49-F238E27FC236}">
                  <a16:creationId xmlns:a16="http://schemas.microsoft.com/office/drawing/2014/main" id="{DFDFEC69-C1E1-4476-A7A0-6170C8CFD2E7}"/>
                </a:ext>
              </a:extLst>
            </p:cNvPr>
            <p:cNvSpPr txBox="1"/>
            <p:nvPr/>
          </p:nvSpPr>
          <p:spPr>
            <a:xfrm>
              <a:off x="8607353" y="362013"/>
              <a:ext cx="216646" cy="253916"/>
            </a:xfrm>
            <a:prstGeom prst="rect">
              <a:avLst/>
            </a:prstGeom>
            <a:noFill/>
            <a:ln>
              <a:noFill/>
            </a:ln>
          </p:spPr>
          <p:txBody>
            <a:bodyPr wrap="none" rtlCol="0">
              <a:spAutoFit/>
            </a:bodyPr>
            <a:lstStyle/>
            <a:p>
              <a:pPr algn="ctr"/>
              <a:r>
                <a:rPr lang="en-US" sz="1600" dirty="0">
                  <a:latin typeface="Bebas Neue" charset="0"/>
                  <a:ea typeface="Bebas Neue" charset="0"/>
                  <a:cs typeface="Bebas Neue" charset="0"/>
                </a:rPr>
                <a:t>8</a:t>
              </a:r>
              <a:endParaRPr lang="ru-RU" sz="1600" dirty="0">
                <a:latin typeface="Bebas Neue" charset="0"/>
                <a:ea typeface="Bebas Neue" charset="0"/>
                <a:cs typeface="Bebas Neue" charset="0"/>
              </a:endParaRPr>
            </a:p>
          </p:txBody>
        </p:sp>
      </p:grpSp>
      <p:cxnSp>
        <p:nvCxnSpPr>
          <p:cNvPr id="68" name="Rechte verbindingslijn met pijl 67">
            <a:extLst>
              <a:ext uri="{FF2B5EF4-FFF2-40B4-BE49-F238E27FC236}">
                <a16:creationId xmlns:a16="http://schemas.microsoft.com/office/drawing/2014/main" id="{E13BA1ED-4965-45C2-B4C9-85F1250E346A}"/>
              </a:ext>
            </a:extLst>
          </p:cNvPr>
          <p:cNvCxnSpPr>
            <a:cxnSpLocks/>
            <a:stCxn id="10" idx="1"/>
          </p:cNvCxnSpPr>
          <p:nvPr/>
        </p:nvCxnSpPr>
        <p:spPr>
          <a:xfrm flipH="1">
            <a:off x="9344473" y="4604502"/>
            <a:ext cx="88690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75541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theme/theme1.xml><?xml version="1.0" encoding="utf-8"?>
<a:theme xmlns:a="http://schemas.openxmlformats.org/drawingml/2006/main" name="Default Theme">
  <a:themeElements>
    <a:clrScheme name="Corporate #28">
      <a:dk1>
        <a:sysClr val="windowText" lastClr="000000"/>
      </a:dk1>
      <a:lt1>
        <a:sysClr val="window" lastClr="FFFFFF"/>
      </a:lt1>
      <a:dk2>
        <a:srgbClr val="44546A"/>
      </a:dk2>
      <a:lt2>
        <a:srgbClr val="E7E6E6"/>
      </a:lt2>
      <a:accent1>
        <a:srgbClr val="203864"/>
      </a:accent1>
      <a:accent2>
        <a:srgbClr val="FFC000"/>
      </a:accent2>
      <a:accent3>
        <a:srgbClr val="FDBE17"/>
      </a:accent3>
      <a:accent4>
        <a:srgbClr val="77E1C3"/>
      </a:accent4>
      <a:accent5>
        <a:srgbClr val="9F61F1"/>
      </a:accent5>
      <a:accent6>
        <a:srgbClr val="0DB1F8"/>
      </a:accent6>
      <a:hlink>
        <a:srgbClr val="0563C1"/>
      </a:hlink>
      <a:folHlink>
        <a:srgbClr val="954F72"/>
      </a:folHlink>
    </a:clrScheme>
    <a:fontScheme name="Corporate">
      <a:majorFont>
        <a:latin typeface="Poppins SemiBold"/>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08-Light Red">
      <a:dk1>
        <a:sysClr val="windowText" lastClr="000000"/>
      </a:dk1>
      <a:lt1>
        <a:sysClr val="window" lastClr="FFFFFF"/>
      </a:lt1>
      <a:dk2>
        <a:srgbClr val="000000"/>
      </a:dk2>
      <a:lt2>
        <a:srgbClr val="E7E6E6"/>
      </a:lt2>
      <a:accent1>
        <a:srgbClr val="4B5050"/>
      </a:accent1>
      <a:accent2>
        <a:srgbClr val="F55055"/>
      </a:accent2>
      <a:accent3>
        <a:srgbClr val="6E7378"/>
      </a:accent3>
      <a:accent4>
        <a:srgbClr val="91969B"/>
      </a:accent4>
      <a:accent5>
        <a:srgbClr val="AAAFB4"/>
      </a:accent5>
      <a:accent6>
        <a:srgbClr val="DCE1E6"/>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 Witte achtergrond + extra titelblad">
  <a:themeElements>
    <a:clrScheme name="PNB huisstijl 2014 oranje">
      <a:dk1>
        <a:sysClr val="windowText" lastClr="000000"/>
      </a:dk1>
      <a:lt1>
        <a:sysClr val="window" lastClr="FFFFFF"/>
      </a:lt1>
      <a:dk2>
        <a:srgbClr val="009AD8"/>
      </a:dk2>
      <a:lt2>
        <a:srgbClr val="EEECE1"/>
      </a:lt2>
      <a:accent1>
        <a:srgbClr val="009AD8"/>
      </a:accent1>
      <a:accent2>
        <a:srgbClr val="5C2483"/>
      </a:accent2>
      <a:accent3>
        <a:srgbClr val="941D42"/>
      </a:accent3>
      <a:accent4>
        <a:srgbClr val="EC6707"/>
      </a:accent4>
      <a:accent5>
        <a:srgbClr val="FFE500"/>
      </a:accent5>
      <a:accent6>
        <a:srgbClr val="006E79"/>
      </a:accent6>
      <a:hlink>
        <a:srgbClr val="0000FF"/>
      </a:hlink>
      <a:folHlink>
        <a:srgbClr val="800080"/>
      </a:folHlink>
    </a:clrScheme>
    <a:fontScheme name="PNB huisstijl 2014">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20706</TotalTime>
  <Words>3007</Words>
  <Application>Microsoft Office PowerPoint</Application>
  <PresentationFormat>Breedbeeld</PresentationFormat>
  <Paragraphs>215</Paragraphs>
  <Slides>17</Slides>
  <Notes>8</Notes>
  <HiddenSlides>0</HiddenSlides>
  <MMClips>0</MMClips>
  <ScaleCrop>false</ScaleCrop>
  <HeadingPairs>
    <vt:vector size="6" baseType="variant">
      <vt:variant>
        <vt:lpstr>Gebruikte lettertypen</vt:lpstr>
      </vt:variant>
      <vt:variant>
        <vt:i4>9</vt:i4>
      </vt:variant>
      <vt:variant>
        <vt:lpstr>Thema</vt:lpstr>
      </vt:variant>
      <vt:variant>
        <vt:i4>3</vt:i4>
      </vt:variant>
      <vt:variant>
        <vt:lpstr>Diatitels</vt:lpstr>
      </vt:variant>
      <vt:variant>
        <vt:i4>17</vt:i4>
      </vt:variant>
    </vt:vector>
  </HeadingPairs>
  <TitlesOfParts>
    <vt:vector size="29" baseType="lpstr">
      <vt:lpstr>Arial</vt:lpstr>
      <vt:lpstr>Bebas Neue</vt:lpstr>
      <vt:lpstr>Calibri</vt:lpstr>
      <vt:lpstr>Lato</vt:lpstr>
      <vt:lpstr>Lato Black</vt:lpstr>
      <vt:lpstr>Lato Light</vt:lpstr>
      <vt:lpstr>Poppins Light</vt:lpstr>
      <vt:lpstr>Poppins SemiBold</vt:lpstr>
      <vt:lpstr>Symbol</vt:lpstr>
      <vt:lpstr>Default Theme</vt:lpstr>
      <vt:lpstr>Office Theme</vt:lpstr>
      <vt:lpstr>1 Witte achtergrond + extra titelblad</vt:lpstr>
      <vt:lpstr>Brabants Ontzorgingsloket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Brabants Ontzorgingsloket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Threa Cremers  / HetEnergieBureau</dc:creator>
  <cp:lastModifiedBy>Threa Cremers  / HetEnergieBureau</cp:lastModifiedBy>
  <cp:revision>230</cp:revision>
  <dcterms:created xsi:type="dcterms:W3CDTF">2021-01-13T14:15:08Z</dcterms:created>
  <dcterms:modified xsi:type="dcterms:W3CDTF">2021-07-15T14:05:01Z</dcterms:modified>
</cp:coreProperties>
</file>