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handoutMasterIdLst>
    <p:handoutMasterId r:id="rId13"/>
  </p:handoutMasterIdLst>
  <p:sldIdLst>
    <p:sldId id="257" r:id="rId2"/>
    <p:sldId id="270" r:id="rId3"/>
    <p:sldId id="271" r:id="rId4"/>
    <p:sldId id="260" r:id="rId5"/>
    <p:sldId id="272" r:id="rId6"/>
    <p:sldId id="275" r:id="rId7"/>
    <p:sldId id="261" r:id="rId8"/>
    <p:sldId id="265" r:id="rId9"/>
    <p:sldId id="276" r:id="rId10"/>
    <p:sldId id="267" r:id="rId11"/>
  </p:sldIdLst>
  <p:sldSz cx="12192000" cy="6858000"/>
  <p:notesSz cx="7315200" cy="96012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7" name="Arnout Drenthel" initials="AD [7]" lastIdx="1" clrIdx="6">
    <p:extLst/>
  </p:cmAuthor>
  <p:cmAuthor id="1" name="Arnout Drenthel" initials="AD" lastIdx="1" clrIdx="0">
    <p:extLst/>
  </p:cmAuthor>
  <p:cmAuthor id="8" name="Arnout Drenthel" initials="AD [8]" lastIdx="1" clrIdx="7">
    <p:extLst/>
  </p:cmAuthor>
  <p:cmAuthor id="2" name="Arnout Drenthel" initials="AD [2]" lastIdx="1" clrIdx="1">
    <p:extLst/>
  </p:cmAuthor>
  <p:cmAuthor id="9" name="Arnout Drenthel" initials="AD [9]" lastIdx="1" clrIdx="8">
    <p:extLst/>
  </p:cmAuthor>
  <p:cmAuthor id="3" name="Arnout Drenthel" initials="AD [3]" lastIdx="1" clrIdx="2">
    <p:extLst/>
  </p:cmAuthor>
  <p:cmAuthor id="10" name="Nanninga-Kryzewski, Ella (GPO)" initials="NE(" lastIdx="4" clrIdx="9">
    <p:extLst>
      <p:ext uri="{19B8F6BF-5375-455C-9EA6-DF929625EA0E}">
        <p15:presenceInfo xmlns:p15="http://schemas.microsoft.com/office/powerpoint/2012/main" userId="S-1-5-21-1046319769-833967741-3563887046-237293" providerId="AD"/>
      </p:ext>
    </p:extLst>
  </p:cmAuthor>
  <p:cmAuthor id="4" name="Arnout Drenthel" initials="AD [4]" lastIdx="1" clrIdx="3">
    <p:extLst/>
  </p:cmAuthor>
  <p:cmAuthor id="5" name="Arnout Drenthel" initials="AD [5]" lastIdx="1" clrIdx="4">
    <p:extLst/>
  </p:cmAuthor>
  <p:cmAuthor id="6" name="Arnout Drenthel" initials="AD [6]" lastIdx="1" clrIdx="5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52B1E"/>
    <a:srgbClr val="154273"/>
    <a:srgbClr val="F2D9E7"/>
    <a:srgbClr val="E5B2C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Stijl, thema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D113A9D2-9D6B-4929-AA2D-F23B5EE8CBE7}" styleName="Stijl, thema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2D5ABB26-0587-4C30-8999-92F81FD0307C}" styleName="Geen stijl, geen raster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F5AB1C69-6EDB-4FF4-983F-18BD219EF322}" styleName="Stijl, gemiddeld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73A0DAA-6AF3-43AB-8588-CEC1D06C72B9}" styleName="Stijl, gemiddeld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9012ECD-51FC-41F1-AA8D-1B2483CD663E}" styleName="Stijl, licht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732" autoAdjust="0"/>
    <p:restoredTop sz="93000" autoAdjust="0"/>
  </p:normalViewPr>
  <p:slideViewPr>
    <p:cSldViewPr snapToGrid="0">
      <p:cViewPr varScale="1">
        <p:scale>
          <a:sx n="67" d="100"/>
          <a:sy n="67" d="100"/>
        </p:scale>
        <p:origin x="1326" y="7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-15224"/>
    </p:cViewPr>
  </p:sorterViewPr>
  <p:notesViewPr>
    <p:cSldViewPr snapToGrid="0">
      <p:cViewPr varScale="1">
        <p:scale>
          <a:sx n="81" d="100"/>
          <a:sy n="81" d="100"/>
        </p:scale>
        <p:origin x="2322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9920" cy="481727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l">
              <a:defRPr sz="13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quarter" idx="1"/>
          </p:nvPr>
        </p:nvSpPr>
        <p:spPr>
          <a:xfrm>
            <a:off x="4143587" y="0"/>
            <a:ext cx="3169920" cy="481727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r">
              <a:defRPr sz="1300"/>
            </a:lvl1pPr>
          </a:lstStyle>
          <a:p>
            <a:fld id="{4C6709BA-0250-418B-A227-469BF0F69AD3}" type="datetimeFigureOut">
              <a:rPr lang="nl-NL" smtClean="0"/>
              <a:t>18-2-2021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2"/>
          </p:nvPr>
        </p:nvSpPr>
        <p:spPr>
          <a:xfrm>
            <a:off x="0" y="9119474"/>
            <a:ext cx="3169920" cy="481726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l">
              <a:defRPr sz="1300"/>
            </a:lvl1pPr>
          </a:lstStyle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3"/>
          </p:nvPr>
        </p:nvSpPr>
        <p:spPr>
          <a:xfrm>
            <a:off x="4143587" y="9119474"/>
            <a:ext cx="3169920" cy="481726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r">
              <a:defRPr sz="1300"/>
            </a:lvl1pPr>
          </a:lstStyle>
          <a:p>
            <a:fld id="{E7A4FE01-11FF-43DA-B7F5-6592B996E3F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817977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9920" cy="481727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l">
              <a:defRPr sz="13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4143587" y="0"/>
            <a:ext cx="3169920" cy="481727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r">
              <a:defRPr sz="1300"/>
            </a:lvl1pPr>
          </a:lstStyle>
          <a:p>
            <a:fld id="{FAD30240-3B76-4E52-B42B-C39F5C218F4D}" type="datetimeFigureOut">
              <a:rPr lang="nl-NL" smtClean="0"/>
              <a:t>18-2-2021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777875" y="1200150"/>
            <a:ext cx="5759450" cy="32400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61" tIns="48331" rIns="96661" bIns="48331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731520" y="4620577"/>
            <a:ext cx="5852160" cy="3780473"/>
          </a:xfrm>
          <a:prstGeom prst="rect">
            <a:avLst/>
          </a:prstGeom>
        </p:spPr>
        <p:txBody>
          <a:bodyPr vert="horz" lIns="96661" tIns="48331" rIns="96661" bIns="48331" rtlCol="0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9119474"/>
            <a:ext cx="3169920" cy="481726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l">
              <a:defRPr sz="13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4143587" y="9119474"/>
            <a:ext cx="3169920" cy="481726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r">
              <a:defRPr sz="1300"/>
            </a:lvl1pPr>
          </a:lstStyle>
          <a:p>
            <a:fld id="{DE501649-886C-4324-AD4C-E61C88D4772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699549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.png"/><Relationship Id="rId4" Type="http://schemas.openxmlformats.org/officeDocument/2006/relationships/image" Target="../media/image5.png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Vrije vorm: vorm 29">
            <a:extLst>
              <a:ext uri="{FF2B5EF4-FFF2-40B4-BE49-F238E27FC236}">
                <a16:creationId xmlns:a16="http://schemas.microsoft.com/office/drawing/2014/main" id="{FB7BC648-3F3A-4FE6-B474-FF08AD16EC55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custGeom>
            <a:avLst/>
            <a:gdLst>
              <a:gd name="connsiteX0" fmla="*/ 0 w 6096000"/>
              <a:gd name="connsiteY0" fmla="*/ 0 h 6858000"/>
              <a:gd name="connsiteX1" fmla="*/ 5850001 w 6096000"/>
              <a:gd name="connsiteY1" fmla="*/ 0 h 6858000"/>
              <a:gd name="connsiteX2" fmla="*/ 5850001 w 6096000"/>
              <a:gd name="connsiteY2" fmla="*/ 975600 h 6858000"/>
              <a:gd name="connsiteX3" fmla="*/ 6096000 w 6096000"/>
              <a:gd name="connsiteY3" fmla="*/ 975600 h 6858000"/>
              <a:gd name="connsiteX4" fmla="*/ 6096000 w 6096000"/>
              <a:gd name="connsiteY4" fmla="*/ 6858000 h 6858000"/>
              <a:gd name="connsiteX5" fmla="*/ 0 w 6096000"/>
              <a:gd name="connsiteY5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5850001" y="0"/>
                </a:lnTo>
                <a:lnTo>
                  <a:pt x="5850001" y="975600"/>
                </a:lnTo>
                <a:lnTo>
                  <a:pt x="6096000" y="975600"/>
                </a:lnTo>
                <a:lnTo>
                  <a:pt x="6096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4" name="Ondertitel 2"/>
          <p:cNvSpPr>
            <a:spLocks noGrp="1"/>
          </p:cNvSpPr>
          <p:nvPr>
            <p:ph type="subTitle" idx="1" hasCustomPrompt="1"/>
          </p:nvPr>
        </p:nvSpPr>
        <p:spPr>
          <a:xfrm>
            <a:off x="6552000" y="3657600"/>
            <a:ext cx="5004000" cy="1828800"/>
          </a:xfrm>
        </p:spPr>
        <p:txBody>
          <a:bodyPr lIns="0" tIns="0" rIns="0" bIns="0"/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 om een subtitel in te voegen</a:t>
            </a:r>
          </a:p>
        </p:txBody>
      </p:sp>
      <p:sp>
        <p:nvSpPr>
          <p:cNvPr id="25" name="Tijdelijke aanduiding voor tekst 16"/>
          <p:cNvSpPr>
            <a:spLocks noGrp="1"/>
          </p:cNvSpPr>
          <p:nvPr>
            <p:ph type="body" sz="quarter" idx="21" hasCustomPrompt="1"/>
          </p:nvPr>
        </p:nvSpPr>
        <p:spPr>
          <a:xfrm>
            <a:off x="6552000" y="5486400"/>
            <a:ext cx="5004000" cy="322075"/>
          </a:xfrm>
        </p:spPr>
        <p:txBody>
          <a:bodyPr lIns="0" anchor="t" anchorCtr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Naam spreker</a:t>
            </a:r>
          </a:p>
        </p:txBody>
      </p:sp>
      <p:sp>
        <p:nvSpPr>
          <p:cNvPr id="21" name="Titel 1"/>
          <p:cNvSpPr>
            <a:spLocks noGrp="1"/>
          </p:cNvSpPr>
          <p:nvPr>
            <p:ph type="ctrTitle" hasCustomPrompt="1"/>
          </p:nvPr>
        </p:nvSpPr>
        <p:spPr>
          <a:xfrm>
            <a:off x="6552000" y="2120417"/>
            <a:ext cx="5004000" cy="1403350"/>
          </a:xfrm>
        </p:spPr>
        <p:txBody>
          <a:bodyPr tIns="0" bIns="0" anchor="b">
            <a:normAutofit/>
          </a:bodyPr>
          <a:lstStyle>
            <a:lvl1pPr algn="l">
              <a:defRPr sz="3600"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om een titel in te voegen</a:t>
            </a:r>
          </a:p>
        </p:txBody>
      </p:sp>
      <p:sp>
        <p:nvSpPr>
          <p:cNvPr id="9" name="Tijdelijke aanduiding voor tekst 8">
            <a:extLst>
              <a:ext uri="{FF2B5EF4-FFF2-40B4-BE49-F238E27FC236}">
                <a16:creationId xmlns:a16="http://schemas.microsoft.com/office/drawing/2014/main" id="{BCE3D936-01A5-42C9-A617-17B3B8FB8C54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552000" y="5808475"/>
            <a:ext cx="5004000" cy="345651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/>
            </a:lvl1pPr>
          </a:lstStyle>
          <a:p>
            <a:pPr lvl="0"/>
            <a:r>
              <a:rPr lang="nl-NL" dirty="0"/>
              <a:t>Datum presentatie</a:t>
            </a:r>
          </a:p>
        </p:txBody>
      </p:sp>
      <p:sp>
        <p:nvSpPr>
          <p:cNvPr id="11" name="Vertrouwelijkheidsniveau">
            <a:extLst>
              <a:ext uri="{FF2B5EF4-FFF2-40B4-BE49-F238E27FC236}">
                <a16:creationId xmlns:a16="http://schemas.microsoft.com/office/drawing/2014/main" id="{D6028795-C409-40A9-B428-B0AF6EBB642E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30000" y="6528572"/>
            <a:ext cx="4262437" cy="183600"/>
          </a:xfrm>
        </p:spPr>
        <p:txBody>
          <a:bodyPr anchor="b" anchorCtr="0">
            <a:noAutofit/>
          </a:bodyPr>
          <a:lstStyle>
            <a:lvl1pPr marL="0" indent="0">
              <a:buNone/>
              <a:defRPr sz="900" cap="all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[vertrouwelijkheidsniveau]</a:t>
            </a:r>
          </a:p>
        </p:txBody>
      </p:sp>
      <p:sp>
        <p:nvSpPr>
          <p:cNvPr id="12" name="Tijdelijke aanduiding voor dianummer 11">
            <a:extLst>
              <a:ext uri="{FF2B5EF4-FFF2-40B4-BE49-F238E27FC236}">
                <a16:creationId xmlns:a16="http://schemas.microsoft.com/office/drawing/2014/main" id="{41FD69D9-3E06-4876-9F73-71B6B351D2BE}"/>
              </a:ext>
            </a:extLst>
          </p:cNvPr>
          <p:cNvSpPr>
            <a:spLocks noGrp="1"/>
          </p:cNvSpPr>
          <p:nvPr>
            <p:ph type="sldNum" sz="quarter" idx="27"/>
          </p:nvPr>
        </p:nvSpPr>
        <p:spPr>
          <a:xfrm>
            <a:off x="11048400" y="6528572"/>
            <a:ext cx="511200" cy="183600"/>
          </a:xfrm>
        </p:spPr>
        <p:txBody>
          <a:bodyPr/>
          <a:lstStyle/>
          <a:p>
            <a:fld id="{6C93B359-CF0D-4389-949E-16A33FCBB3EC}" type="slidenum">
              <a:rPr lang="nl-NL" smtClean="0"/>
              <a:t>‹nr.›</a:t>
            </a:fld>
            <a:endParaRPr lang="nl-NL" dirty="0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8828510C-BC5B-408F-A83E-20041DE7A13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59736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geel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afbeelding 3">
            <a:extLst>
              <a:ext uri="{FF2B5EF4-FFF2-40B4-BE49-F238E27FC236}">
                <a16:creationId xmlns:a16="http://schemas.microsoft.com/office/drawing/2014/main" id="{E40B2573-7117-47DC-A1FC-56A832A1E9D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3429000"/>
            <a:ext cx="12192000" cy="3429000"/>
          </a:xfrm>
          <a:solidFill>
            <a:schemeClr val="tx1">
              <a:lumMod val="85000"/>
            </a:schemeClr>
          </a:solidFill>
        </p:spPr>
        <p:txBody>
          <a:bodyPr tIns="1080000" anchor="t" anchorCtr="1"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None/>
              <a:tabLst/>
              <a:defRPr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None/>
              <a:tabLst/>
              <a:defRPr/>
            </a:pPr>
            <a:r>
              <a:rPr lang="nl-NL" dirty="0"/>
              <a:t>Klik op het pictogram om een afbeelding in te voegen</a:t>
            </a:r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C27AD964-7CC1-4105-95CD-B7149718814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6C93B359-CF0D-4389-949E-16A33FCBB3EC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7" name="Titel 6">
            <a:extLst>
              <a:ext uri="{FF2B5EF4-FFF2-40B4-BE49-F238E27FC236}">
                <a16:creationId xmlns:a16="http://schemas.microsoft.com/office/drawing/2014/main" id="{4A879FCC-B15B-43B0-94C1-EA709F51A48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een titel in te voegen</a:t>
            </a:r>
          </a:p>
        </p:txBody>
      </p:sp>
    </p:spTree>
    <p:extLst>
      <p:ext uri="{BB962C8B-B14F-4D97-AF65-F5344CB8AC3E}">
        <p14:creationId xmlns:p14="http://schemas.microsoft.com/office/powerpoint/2010/main" val="231585099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jdelijke aanduiding voor afbeelding 9">
            <a:extLst>
              <a:ext uri="{FF2B5EF4-FFF2-40B4-BE49-F238E27FC236}">
                <a16:creationId xmlns:a16="http://schemas.microsoft.com/office/drawing/2014/main" id="{4D76FA77-7724-405A-BCBC-F7FB2273E85D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5329235 w 12192000"/>
              <a:gd name="connsiteY1" fmla="*/ 0 h 6858000"/>
              <a:gd name="connsiteX2" fmla="*/ 5848350 w 12192000"/>
              <a:gd name="connsiteY2" fmla="*/ 0 h 6858000"/>
              <a:gd name="connsiteX3" fmla="*/ 5857872 w 12192000"/>
              <a:gd name="connsiteY3" fmla="*/ 0 h 6858000"/>
              <a:gd name="connsiteX4" fmla="*/ 5857872 w 12192000"/>
              <a:gd name="connsiteY4" fmla="*/ 711998 h 6858000"/>
              <a:gd name="connsiteX5" fmla="*/ 6324600 w 12192000"/>
              <a:gd name="connsiteY5" fmla="*/ 711998 h 6858000"/>
              <a:gd name="connsiteX6" fmla="*/ 6324600 w 12192000"/>
              <a:gd name="connsiteY6" fmla="*/ 0 h 6858000"/>
              <a:gd name="connsiteX7" fmla="*/ 12192000 w 12192000"/>
              <a:gd name="connsiteY7" fmla="*/ 0 h 6858000"/>
              <a:gd name="connsiteX8" fmla="*/ 12192000 w 12192000"/>
              <a:gd name="connsiteY8" fmla="*/ 6858000 h 6858000"/>
              <a:gd name="connsiteX9" fmla="*/ 6324600 w 12192000"/>
              <a:gd name="connsiteY9" fmla="*/ 6858000 h 6858000"/>
              <a:gd name="connsiteX10" fmla="*/ 5848350 w 12192000"/>
              <a:gd name="connsiteY10" fmla="*/ 6858000 h 6858000"/>
              <a:gd name="connsiteX11" fmla="*/ 0 w 12192000"/>
              <a:gd name="connsiteY11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5329235" y="0"/>
                </a:lnTo>
                <a:lnTo>
                  <a:pt x="5848350" y="0"/>
                </a:lnTo>
                <a:lnTo>
                  <a:pt x="5857872" y="0"/>
                </a:lnTo>
                <a:lnTo>
                  <a:pt x="5857872" y="711998"/>
                </a:lnTo>
                <a:lnTo>
                  <a:pt x="6324600" y="711998"/>
                </a:lnTo>
                <a:lnTo>
                  <a:pt x="6324600" y="0"/>
                </a:lnTo>
                <a:lnTo>
                  <a:pt x="12192000" y="0"/>
                </a:lnTo>
                <a:lnTo>
                  <a:pt x="12192000" y="6858000"/>
                </a:lnTo>
                <a:lnTo>
                  <a:pt x="6324600" y="6858000"/>
                </a:lnTo>
                <a:lnTo>
                  <a:pt x="58483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tIns="2520000" anchor="t" anchorCtr="1"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None/>
              <a:tabLst/>
              <a:defRPr/>
            </a:pPr>
            <a:r>
              <a:rPr lang="nl-NL" dirty="0"/>
              <a:t>Klik op het pictogram om een afbeelding in te voegen</a:t>
            </a:r>
          </a:p>
        </p:txBody>
      </p:sp>
      <p:sp>
        <p:nvSpPr>
          <p:cNvPr id="5" name="Titel 4"/>
          <p:cNvSpPr>
            <a:spLocks noGrp="1"/>
          </p:cNvSpPr>
          <p:nvPr>
            <p:ph type="title" hasCustomPrompt="1"/>
          </p:nvPr>
        </p:nvSpPr>
        <p:spPr>
          <a:xfrm>
            <a:off x="0" y="5153776"/>
            <a:ext cx="12192000" cy="576000"/>
          </a:xfrm>
          <a:solidFill>
            <a:schemeClr val="accent2"/>
          </a:solidFill>
        </p:spPr>
        <p:txBody>
          <a:bodyPr lIns="630000" anchor="ctr" anchorCtr="0">
            <a:noAutofit/>
          </a:bodyPr>
          <a:lstStyle>
            <a:lvl1pPr algn="l">
              <a:defRPr sz="3200"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om een naam in te voegen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5825413"/>
            <a:ext cx="12192000" cy="396000"/>
          </a:xfrm>
          <a:solidFill>
            <a:schemeClr val="bg1"/>
          </a:solidFill>
        </p:spPr>
        <p:txBody>
          <a:bodyPr lIns="63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1"/>
                </a:solidFill>
              </a:defRPr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 dirty="0"/>
              <a:t>Klik om functie of project in te voegen</a:t>
            </a:r>
          </a:p>
        </p:txBody>
      </p:sp>
      <p:sp>
        <p:nvSpPr>
          <p:cNvPr id="12" name="Tijdelijke aanduiding voor dianummer 11">
            <a:extLst>
              <a:ext uri="{FF2B5EF4-FFF2-40B4-BE49-F238E27FC236}">
                <a16:creationId xmlns:a16="http://schemas.microsoft.com/office/drawing/2014/main" id="{49EE6DDE-E144-43EA-A883-E219AA8658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99240268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act 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Vrije vorm: vorm 16">
            <a:extLst>
              <a:ext uri="{FF2B5EF4-FFF2-40B4-BE49-F238E27FC236}">
                <a16:creationId xmlns:a16="http://schemas.microsoft.com/office/drawing/2014/main" id="{CE883B12-7812-4AB5-9452-637027F74772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custGeom>
            <a:avLst/>
            <a:gdLst>
              <a:gd name="connsiteX0" fmla="*/ 0 w 6096000"/>
              <a:gd name="connsiteY0" fmla="*/ 0 h 6858000"/>
              <a:gd name="connsiteX1" fmla="*/ 5360191 w 6096000"/>
              <a:gd name="connsiteY1" fmla="*/ 0 h 6858000"/>
              <a:gd name="connsiteX2" fmla="*/ 5850001 w 6096000"/>
              <a:gd name="connsiteY2" fmla="*/ 0 h 6858000"/>
              <a:gd name="connsiteX3" fmla="*/ 5862635 w 6096000"/>
              <a:gd name="connsiteY3" fmla="*/ 0 h 6858000"/>
              <a:gd name="connsiteX4" fmla="*/ 5862635 w 6096000"/>
              <a:gd name="connsiteY4" fmla="*/ 709612 h 6858000"/>
              <a:gd name="connsiteX5" fmla="*/ 6096000 w 6096000"/>
              <a:gd name="connsiteY5" fmla="*/ 709612 h 6858000"/>
              <a:gd name="connsiteX6" fmla="*/ 6096000 w 6096000"/>
              <a:gd name="connsiteY6" fmla="*/ 975600 h 6858000"/>
              <a:gd name="connsiteX7" fmla="*/ 6096000 w 6096000"/>
              <a:gd name="connsiteY7" fmla="*/ 1102518 h 6858000"/>
              <a:gd name="connsiteX8" fmla="*/ 6096000 w 6096000"/>
              <a:gd name="connsiteY8" fmla="*/ 6858000 h 6858000"/>
              <a:gd name="connsiteX9" fmla="*/ 0 w 6096000"/>
              <a:gd name="connsiteY9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5360191" y="0"/>
                </a:lnTo>
                <a:lnTo>
                  <a:pt x="5850001" y="0"/>
                </a:lnTo>
                <a:lnTo>
                  <a:pt x="5862635" y="0"/>
                </a:lnTo>
                <a:lnTo>
                  <a:pt x="5862635" y="709612"/>
                </a:lnTo>
                <a:lnTo>
                  <a:pt x="6096000" y="709612"/>
                </a:lnTo>
                <a:lnTo>
                  <a:pt x="6096000" y="975600"/>
                </a:lnTo>
                <a:lnTo>
                  <a:pt x="6096000" y="1102518"/>
                </a:lnTo>
                <a:lnTo>
                  <a:pt x="6096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/>
          </a:p>
        </p:txBody>
      </p:sp>
      <p:sp>
        <p:nvSpPr>
          <p:cNvPr id="18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7176285" y="2286000"/>
            <a:ext cx="4382303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Klik om gegevens afzender in te voegen</a:t>
            </a:r>
          </a:p>
        </p:txBody>
      </p:sp>
      <p:sp>
        <p:nvSpPr>
          <p:cNvPr id="19" name="Tijdelijke aanduiding voor tekst 13"/>
          <p:cNvSpPr>
            <a:spLocks noGrp="1"/>
          </p:cNvSpPr>
          <p:nvPr>
            <p:ph type="body" sz="quarter" idx="17" hasCustomPrompt="1"/>
          </p:nvPr>
        </p:nvSpPr>
        <p:spPr>
          <a:xfrm>
            <a:off x="7176285" y="3079487"/>
            <a:ext cx="4382303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Klik om gegevens afzender in te voegen</a:t>
            </a:r>
          </a:p>
        </p:txBody>
      </p:sp>
      <p:sp>
        <p:nvSpPr>
          <p:cNvPr id="20" name="Tijdelijke aanduiding voor tekst 13"/>
          <p:cNvSpPr>
            <a:spLocks noGrp="1"/>
          </p:cNvSpPr>
          <p:nvPr>
            <p:ph type="body" sz="quarter" idx="18" hasCustomPrompt="1"/>
          </p:nvPr>
        </p:nvSpPr>
        <p:spPr>
          <a:xfrm>
            <a:off x="7176285" y="3845506"/>
            <a:ext cx="4382303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Klik om gegevens afzender in te voegen</a:t>
            </a:r>
          </a:p>
        </p:txBody>
      </p:sp>
      <p:sp>
        <p:nvSpPr>
          <p:cNvPr id="21" name="Tijdelijke aanduiding voor afbeelding 3"/>
          <p:cNvSpPr>
            <a:spLocks noGrp="1" noChangeAspect="1"/>
          </p:cNvSpPr>
          <p:nvPr>
            <p:ph type="pic" sz="quarter" idx="19"/>
          </p:nvPr>
        </p:nvSpPr>
        <p:spPr>
          <a:xfrm>
            <a:off x="6559200" y="2361344"/>
            <a:ext cx="541203" cy="540000"/>
          </a:xfrm>
          <a:blipFill>
            <a:blip r:embed="rId2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 smtClean="0"/>
              <a:t>Klik op het pictogram als u een afbeelding wilt toevoegen</a:t>
            </a:r>
            <a:endParaRPr lang="nl-NL" dirty="0"/>
          </a:p>
        </p:txBody>
      </p:sp>
      <p:sp>
        <p:nvSpPr>
          <p:cNvPr id="22" name="Tijdelijke aanduiding voor afbeelding 3"/>
          <p:cNvSpPr>
            <a:spLocks noGrp="1" noChangeAspect="1"/>
          </p:cNvSpPr>
          <p:nvPr>
            <p:ph type="pic" sz="quarter" idx="20"/>
          </p:nvPr>
        </p:nvSpPr>
        <p:spPr>
          <a:xfrm>
            <a:off x="6559200" y="3147360"/>
            <a:ext cx="541203" cy="540000"/>
          </a:xfrm>
          <a:blipFill>
            <a:blip r:embed="rId3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 smtClean="0"/>
              <a:t>Klik op het pictogram als u een afbeelding wilt toevoegen</a:t>
            </a:r>
            <a:endParaRPr lang="nl-NL" dirty="0"/>
          </a:p>
        </p:txBody>
      </p:sp>
      <p:sp>
        <p:nvSpPr>
          <p:cNvPr id="23" name="Tijdelijke aanduiding voor afbeelding 3"/>
          <p:cNvSpPr>
            <a:spLocks noGrp="1" noChangeAspect="1"/>
          </p:cNvSpPr>
          <p:nvPr>
            <p:ph type="pic" sz="quarter" idx="21"/>
          </p:nvPr>
        </p:nvSpPr>
        <p:spPr>
          <a:xfrm>
            <a:off x="6559200" y="3920850"/>
            <a:ext cx="541203" cy="540000"/>
          </a:xfrm>
          <a:blipFill>
            <a:blip r:embed="rId4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 smtClean="0"/>
              <a:t>Klik op het pictogram als u een afbeelding wilt toevoegen</a:t>
            </a:r>
            <a:endParaRPr lang="nl-NL" dirty="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D869C57F-4252-4209-A8BC-33FAC7ADB69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0000" y="3050453"/>
            <a:ext cx="4997688" cy="10692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Type een afsluitende zin</a:t>
            </a:r>
          </a:p>
        </p:txBody>
      </p:sp>
      <p:sp>
        <p:nvSpPr>
          <p:cNvPr id="11" name="Tijdelijke aanduiding voor dianummer 10">
            <a:extLst>
              <a:ext uri="{FF2B5EF4-FFF2-40B4-BE49-F238E27FC236}">
                <a16:creationId xmlns:a16="http://schemas.microsoft.com/office/drawing/2014/main" id="{A3A163FE-BA7A-4106-9910-A643D023C9F7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25" name="Vertrouwelijkheidsniveau">
            <a:extLst>
              <a:ext uri="{FF2B5EF4-FFF2-40B4-BE49-F238E27FC236}">
                <a16:creationId xmlns:a16="http://schemas.microsoft.com/office/drawing/2014/main" id="{CAA5CBF2-B6F9-4237-8DE7-3D9FD8FFABB1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30000" y="6528572"/>
            <a:ext cx="4262437" cy="183600"/>
          </a:xfrm>
        </p:spPr>
        <p:txBody>
          <a:bodyPr anchor="b" anchorCtr="0">
            <a:noAutofit/>
          </a:bodyPr>
          <a:lstStyle>
            <a:lvl1pPr marL="0" indent="0">
              <a:buNone/>
              <a:defRPr sz="900" cap="all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[vertrouwelijkheidsniveau]</a:t>
            </a:r>
          </a:p>
        </p:txBody>
      </p:sp>
      <p:pic>
        <p:nvPicPr>
          <p:cNvPr id="24" name="Afbeelding 23">
            <a:extLst>
              <a:ext uri="{FF2B5EF4-FFF2-40B4-BE49-F238E27FC236}">
                <a16:creationId xmlns:a16="http://schemas.microsoft.com/office/drawing/2014/main" id="{6D7B6104-9A05-4402-8182-B4559988848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13320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horizontaal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3427413"/>
            <a:ext cx="12192000" cy="34305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35000" y="1879600"/>
            <a:ext cx="10923588" cy="1547813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om een titel in te voegen</a:t>
            </a:r>
          </a:p>
        </p:txBody>
      </p:sp>
      <p:sp>
        <p:nvSpPr>
          <p:cNvPr id="9" name="Ondertitel 2"/>
          <p:cNvSpPr>
            <a:spLocks noGrp="1"/>
          </p:cNvSpPr>
          <p:nvPr>
            <p:ph type="subTitle" idx="1" hasCustomPrompt="1"/>
          </p:nvPr>
        </p:nvSpPr>
        <p:spPr>
          <a:xfrm>
            <a:off x="635000" y="3749486"/>
            <a:ext cx="10925176" cy="1736913"/>
          </a:xfrm>
        </p:spPr>
        <p:txBody>
          <a:bodyPr lIns="0" tIns="0" rIns="0" bIns="0"/>
          <a:lstStyle>
            <a:lvl1pPr marL="0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 om een subtitel in te voegen</a:t>
            </a:r>
          </a:p>
        </p:txBody>
      </p:sp>
      <p:sp>
        <p:nvSpPr>
          <p:cNvPr id="22" name="Tijdelijke aanduiding voor dianummer 21">
            <a:extLst>
              <a:ext uri="{FF2B5EF4-FFF2-40B4-BE49-F238E27FC236}">
                <a16:creationId xmlns:a16="http://schemas.microsoft.com/office/drawing/2014/main" id="{17E1F773-BF9C-4C35-ABBC-BFB53364B3A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t>‹nr.›</a:t>
            </a:fld>
            <a:endParaRPr lang="nl-NL" dirty="0"/>
          </a:p>
        </p:txBody>
      </p:sp>
      <p:sp>
        <p:nvSpPr>
          <p:cNvPr id="23" name="Vertrouwelijkheidsniveau">
            <a:extLst>
              <a:ext uri="{FF2B5EF4-FFF2-40B4-BE49-F238E27FC236}">
                <a16:creationId xmlns:a16="http://schemas.microsoft.com/office/drawing/2014/main" id="{9083841F-8AA4-4AEC-93F7-5EDA66B599C7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30000" y="6528572"/>
            <a:ext cx="4262437" cy="183600"/>
          </a:xfrm>
        </p:spPr>
        <p:txBody>
          <a:bodyPr anchor="b" anchorCtr="0">
            <a:noAutofit/>
          </a:bodyPr>
          <a:lstStyle>
            <a:lvl1pPr marL="0" indent="0">
              <a:buNone/>
              <a:defRPr sz="900" cap="all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[vertrouwelijkheidsniveau]</a:t>
            </a:r>
          </a:p>
        </p:txBody>
      </p:sp>
      <p:sp>
        <p:nvSpPr>
          <p:cNvPr id="8" name="Tijdelijke aanduiding voor tekst 16">
            <a:extLst>
              <a:ext uri="{FF2B5EF4-FFF2-40B4-BE49-F238E27FC236}">
                <a16:creationId xmlns:a16="http://schemas.microsoft.com/office/drawing/2014/main" id="{631BC45E-EEEE-444C-8340-F4E4E532BFAC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30001" y="5486400"/>
            <a:ext cx="5004000" cy="322075"/>
          </a:xfrm>
        </p:spPr>
        <p:txBody>
          <a:bodyPr lIns="0" anchor="t" anchorCtr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Naam spreker</a:t>
            </a:r>
          </a:p>
        </p:txBody>
      </p:sp>
      <p:sp>
        <p:nvSpPr>
          <p:cNvPr id="11" name="Tijdelijke aanduiding voor tekst 8">
            <a:extLst>
              <a:ext uri="{FF2B5EF4-FFF2-40B4-BE49-F238E27FC236}">
                <a16:creationId xmlns:a16="http://schemas.microsoft.com/office/drawing/2014/main" id="{24115787-E7BA-4E6B-ACDF-C586817C79B4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30000" y="5808475"/>
            <a:ext cx="5004000" cy="345651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/>
            </a:lvl1pPr>
          </a:lstStyle>
          <a:p>
            <a:pPr lvl="0"/>
            <a:r>
              <a:rPr lang="nl-NL" dirty="0"/>
              <a:t>Datum presentatie</a:t>
            </a:r>
          </a:p>
        </p:txBody>
      </p:sp>
      <p:pic>
        <p:nvPicPr>
          <p:cNvPr id="10" name="Afbeelding 9">
            <a:extLst>
              <a:ext uri="{FF2B5EF4-FFF2-40B4-BE49-F238E27FC236}">
                <a16:creationId xmlns:a16="http://schemas.microsoft.com/office/drawing/2014/main" id="{08FD66A7-5A78-459B-9B7F-13F33318DE5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99450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afbeelding verticaal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00C91930-E0E3-4652-8A0C-E4B528AB5B7B}"/>
              </a:ext>
            </a:extLst>
          </p:cNvPr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t>‹nr.›</a:t>
            </a:fld>
            <a:endParaRPr lang="nl-NL" dirty="0"/>
          </a:p>
        </p:txBody>
      </p:sp>
      <p:sp>
        <p:nvSpPr>
          <p:cNvPr id="13" name="Tijdelijke aanduiding voor afbeelding 12">
            <a:extLst>
              <a:ext uri="{FF2B5EF4-FFF2-40B4-BE49-F238E27FC236}">
                <a16:creationId xmlns:a16="http://schemas.microsoft.com/office/drawing/2014/main" id="{51AE06CA-FDAB-47E6-9A6B-49429DE85BD5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0" y="0"/>
            <a:ext cx="6096000" cy="6858000"/>
          </a:xfrm>
          <a:custGeom>
            <a:avLst/>
            <a:gdLst>
              <a:gd name="connsiteX0" fmla="*/ 6069807 w 6096000"/>
              <a:gd name="connsiteY0" fmla="*/ 975600 h 6858000"/>
              <a:gd name="connsiteX1" fmla="*/ 6096000 w 6096000"/>
              <a:gd name="connsiteY1" fmla="*/ 975600 h 6858000"/>
              <a:gd name="connsiteX2" fmla="*/ 6096000 w 6096000"/>
              <a:gd name="connsiteY2" fmla="*/ 1014413 h 6858000"/>
              <a:gd name="connsiteX3" fmla="*/ 6069807 w 6096000"/>
              <a:gd name="connsiteY3" fmla="*/ 1014413 h 6858000"/>
              <a:gd name="connsiteX4" fmla="*/ 0 w 6096000"/>
              <a:gd name="connsiteY4" fmla="*/ 0 h 6858000"/>
              <a:gd name="connsiteX5" fmla="*/ 5777707 w 6096000"/>
              <a:gd name="connsiteY5" fmla="*/ 0 h 6858000"/>
              <a:gd name="connsiteX6" fmla="*/ 5777707 w 6096000"/>
              <a:gd name="connsiteY6" fmla="*/ 1014413 h 6858000"/>
              <a:gd name="connsiteX7" fmla="*/ 5777707 w 6096000"/>
              <a:gd name="connsiteY7" fmla="*/ 1265494 h 6858000"/>
              <a:gd name="connsiteX8" fmla="*/ 5777707 w 6096000"/>
              <a:gd name="connsiteY8" fmla="*/ 1281113 h 6858000"/>
              <a:gd name="connsiteX9" fmla="*/ 6096000 w 6096000"/>
              <a:gd name="connsiteY9" fmla="*/ 1281113 h 6858000"/>
              <a:gd name="connsiteX10" fmla="*/ 6096000 w 6096000"/>
              <a:gd name="connsiteY10" fmla="*/ 6858000 h 6858000"/>
              <a:gd name="connsiteX11" fmla="*/ 5848350 w 6096000"/>
              <a:gd name="connsiteY11" fmla="*/ 6858000 h 6858000"/>
              <a:gd name="connsiteX12" fmla="*/ 0 w 6096000"/>
              <a:gd name="connsiteY12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6096000" h="6858000">
                <a:moveTo>
                  <a:pt x="6069807" y="975600"/>
                </a:moveTo>
                <a:lnTo>
                  <a:pt x="6096000" y="975600"/>
                </a:lnTo>
                <a:lnTo>
                  <a:pt x="6096000" y="1014413"/>
                </a:lnTo>
                <a:lnTo>
                  <a:pt x="6069807" y="1014413"/>
                </a:lnTo>
                <a:close/>
                <a:moveTo>
                  <a:pt x="0" y="0"/>
                </a:moveTo>
                <a:lnTo>
                  <a:pt x="5777707" y="0"/>
                </a:lnTo>
                <a:lnTo>
                  <a:pt x="5777707" y="1014413"/>
                </a:lnTo>
                <a:lnTo>
                  <a:pt x="5777707" y="1265494"/>
                </a:lnTo>
                <a:lnTo>
                  <a:pt x="5777707" y="1281113"/>
                </a:lnTo>
                <a:lnTo>
                  <a:pt x="6096000" y="1281113"/>
                </a:lnTo>
                <a:lnTo>
                  <a:pt x="6096000" y="6858000"/>
                </a:lnTo>
                <a:lnTo>
                  <a:pt x="58483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lIns="0" tIns="1800000" anchor="t" anchorCtr="1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nl-NL" dirty="0"/>
              <a:t>Klik op het pictogram om een afbeelding in te voegen</a:t>
            </a:r>
          </a:p>
        </p:txBody>
      </p:sp>
      <p:sp>
        <p:nvSpPr>
          <p:cNvPr id="28" name="Vertrouwelijkheidsniveau">
            <a:extLst>
              <a:ext uri="{FF2B5EF4-FFF2-40B4-BE49-F238E27FC236}">
                <a16:creationId xmlns:a16="http://schemas.microsoft.com/office/drawing/2014/main" id="{233E6339-A3B7-4F01-A9A8-3BA0F6CFAD10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553200" y="6528572"/>
            <a:ext cx="4262437" cy="183600"/>
          </a:xfrm>
        </p:spPr>
        <p:txBody>
          <a:bodyPr anchor="b" anchorCtr="0">
            <a:noAutofit/>
          </a:bodyPr>
          <a:lstStyle>
            <a:lvl1pPr marL="0" indent="0">
              <a:buNone/>
              <a:defRPr sz="900" cap="all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[vertrouwelijkheidsniveau]</a:t>
            </a:r>
          </a:p>
        </p:txBody>
      </p:sp>
      <p:sp>
        <p:nvSpPr>
          <p:cNvPr id="29" name="Ondertitel 2">
            <a:extLst>
              <a:ext uri="{FF2B5EF4-FFF2-40B4-BE49-F238E27FC236}">
                <a16:creationId xmlns:a16="http://schemas.microsoft.com/office/drawing/2014/main" id="{CC6EB04B-3622-4850-A8B2-65C85237841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552000" y="3657601"/>
            <a:ext cx="5004000" cy="1828800"/>
          </a:xfrm>
        </p:spPr>
        <p:txBody>
          <a:bodyPr lIns="0" tIns="0" rIns="0" bIns="0"/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 om een subtitel in te voegen</a:t>
            </a:r>
          </a:p>
        </p:txBody>
      </p:sp>
      <p:sp>
        <p:nvSpPr>
          <p:cNvPr id="30" name="Titel 1">
            <a:extLst>
              <a:ext uri="{FF2B5EF4-FFF2-40B4-BE49-F238E27FC236}">
                <a16:creationId xmlns:a16="http://schemas.microsoft.com/office/drawing/2014/main" id="{170997DC-0B66-445A-9CA4-DC2FB480E2D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552000" y="2120417"/>
            <a:ext cx="5004000" cy="1403350"/>
          </a:xfrm>
        </p:spPr>
        <p:txBody>
          <a:bodyPr tIns="0" bIns="0" anchor="b">
            <a:normAutofit/>
          </a:bodyPr>
          <a:lstStyle>
            <a:lvl1pPr algn="l">
              <a:defRPr sz="3600"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om een titel in te voegen</a:t>
            </a:r>
          </a:p>
        </p:txBody>
      </p:sp>
      <p:sp>
        <p:nvSpPr>
          <p:cNvPr id="9" name="Tijdelijke aanduiding voor tekst 16">
            <a:extLst>
              <a:ext uri="{FF2B5EF4-FFF2-40B4-BE49-F238E27FC236}">
                <a16:creationId xmlns:a16="http://schemas.microsoft.com/office/drawing/2014/main" id="{42907EF7-49B3-46B9-ACD2-A3F3E160AF4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552000" y="5486400"/>
            <a:ext cx="5004000" cy="322075"/>
          </a:xfrm>
        </p:spPr>
        <p:txBody>
          <a:bodyPr lIns="0" anchor="t" anchorCtr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Naam spreker</a:t>
            </a:r>
          </a:p>
        </p:txBody>
      </p:sp>
      <p:sp>
        <p:nvSpPr>
          <p:cNvPr id="10" name="Tijdelijke aanduiding voor tekst 8">
            <a:extLst>
              <a:ext uri="{FF2B5EF4-FFF2-40B4-BE49-F238E27FC236}">
                <a16:creationId xmlns:a16="http://schemas.microsoft.com/office/drawing/2014/main" id="{DF9EB481-DA3C-4E44-9FE2-E6F7ED8E58AA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552000" y="5808475"/>
            <a:ext cx="5004000" cy="345651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/>
            </a:lvl1pPr>
          </a:lstStyle>
          <a:p>
            <a:pPr lvl="0"/>
            <a:r>
              <a:rPr lang="nl-NL" dirty="0"/>
              <a:t>Datum presentatie</a:t>
            </a:r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A0A6A365-BFF5-4B16-B1E9-D831984D56B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62234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jdelijke aanduiding voor inhoud 6">
            <a:extLst>
              <a:ext uri="{FF2B5EF4-FFF2-40B4-BE49-F238E27FC236}">
                <a16:creationId xmlns:a16="http://schemas.microsoft.com/office/drawing/2014/main" id="{21421F68-1BEF-403F-B0C5-AAC49C6A0963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630000" y="2350800"/>
            <a:ext cx="10922400" cy="396406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nl-NL" dirty="0"/>
              <a:t>Klik om tekst in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7E8395B0-5BEF-4071-A7D0-AC6F71F06647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t>‹nr.›</a:t>
            </a:fld>
            <a:endParaRPr lang="nl-NL" dirty="0"/>
          </a:p>
        </p:txBody>
      </p:sp>
      <p:sp>
        <p:nvSpPr>
          <p:cNvPr id="10" name="Vertrouwelijkheidsniveau">
            <a:extLst>
              <a:ext uri="{FF2B5EF4-FFF2-40B4-BE49-F238E27FC236}">
                <a16:creationId xmlns:a16="http://schemas.microsoft.com/office/drawing/2014/main" id="{81E8D0CB-07CC-4FF4-B9A2-3BEAACD9AE9B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30000" y="6528572"/>
            <a:ext cx="4262437" cy="183600"/>
          </a:xfrm>
        </p:spPr>
        <p:txBody>
          <a:bodyPr anchor="b" anchorCtr="0">
            <a:noAutofit/>
          </a:bodyPr>
          <a:lstStyle>
            <a:lvl1pPr marL="0" indent="0">
              <a:buNone/>
              <a:defRPr sz="900" cap="all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[vertrouwelijkheidsniveau]</a:t>
            </a:r>
          </a:p>
        </p:txBody>
      </p:sp>
      <p:sp>
        <p:nvSpPr>
          <p:cNvPr id="12" name="Titel 11">
            <a:extLst>
              <a:ext uri="{FF2B5EF4-FFF2-40B4-BE49-F238E27FC236}">
                <a16:creationId xmlns:a16="http://schemas.microsoft.com/office/drawing/2014/main" id="{4AE61CC0-169D-4A88-BF15-A47DE22E868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dirty="0"/>
              <a:t>Klik om een titel in te voegen</a:t>
            </a:r>
          </a:p>
        </p:txBody>
      </p:sp>
    </p:spTree>
    <p:extLst>
      <p:ext uri="{BB962C8B-B14F-4D97-AF65-F5344CB8AC3E}">
        <p14:creationId xmlns:p14="http://schemas.microsoft.com/office/powerpoint/2010/main" val="14697173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ee kolomm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sz="half" idx="1" hasCustomPrompt="1"/>
          </p:nvPr>
        </p:nvSpPr>
        <p:spPr>
          <a:xfrm>
            <a:off x="630000" y="2350800"/>
            <a:ext cx="5003800" cy="39636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nl-NL" dirty="0"/>
              <a:t>Klik om tekst in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 hasCustomPrompt="1"/>
          </p:nvPr>
        </p:nvSpPr>
        <p:spPr>
          <a:xfrm>
            <a:off x="6552000" y="2350800"/>
            <a:ext cx="5011200" cy="39636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nl-NL" dirty="0"/>
              <a:t>Klik om tekst in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1" name="Tijdelijke aanduiding voor dianummer 10">
            <a:extLst>
              <a:ext uri="{FF2B5EF4-FFF2-40B4-BE49-F238E27FC236}">
                <a16:creationId xmlns:a16="http://schemas.microsoft.com/office/drawing/2014/main" id="{260C6DF3-2547-4188-B44C-E1C924D734C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t>‹nr.›</a:t>
            </a:fld>
            <a:endParaRPr lang="nl-NL" dirty="0"/>
          </a:p>
        </p:txBody>
      </p:sp>
      <p:sp>
        <p:nvSpPr>
          <p:cNvPr id="17" name="Vertrouwelijkheidsniveau">
            <a:extLst>
              <a:ext uri="{FF2B5EF4-FFF2-40B4-BE49-F238E27FC236}">
                <a16:creationId xmlns:a16="http://schemas.microsoft.com/office/drawing/2014/main" id="{1B09E170-CA11-4EE2-B82E-0AD6B2F1CC8F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30000" y="6528572"/>
            <a:ext cx="4262437" cy="183600"/>
          </a:xfrm>
        </p:spPr>
        <p:txBody>
          <a:bodyPr anchor="b" anchorCtr="0">
            <a:noAutofit/>
          </a:bodyPr>
          <a:lstStyle>
            <a:lvl1pPr marL="0" indent="0">
              <a:buNone/>
              <a:defRPr sz="900" cap="all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[vertrouwelijkheidsniveau]</a:t>
            </a:r>
          </a:p>
        </p:txBody>
      </p:sp>
      <p:sp>
        <p:nvSpPr>
          <p:cNvPr id="12" name="Titel 11">
            <a:extLst>
              <a:ext uri="{FF2B5EF4-FFF2-40B4-BE49-F238E27FC236}">
                <a16:creationId xmlns:a16="http://schemas.microsoft.com/office/drawing/2014/main" id="{B1CF7121-85E0-45D3-B910-BCF8E25FEC5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dirty="0"/>
              <a:t>Klik om een titel in te voegen</a:t>
            </a:r>
          </a:p>
        </p:txBody>
      </p:sp>
    </p:spTree>
    <p:extLst>
      <p:ext uri="{BB962C8B-B14F-4D97-AF65-F5344CB8AC3E}">
        <p14:creationId xmlns:p14="http://schemas.microsoft.com/office/powerpoint/2010/main" val="138001744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verticaal geel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tekst 11"/>
          <p:cNvSpPr>
            <a:spLocks noGrp="1"/>
          </p:cNvSpPr>
          <p:nvPr>
            <p:ph type="body" sz="quarter" idx="13" hasCustomPrompt="1"/>
          </p:nvPr>
        </p:nvSpPr>
        <p:spPr>
          <a:xfrm>
            <a:off x="6552000" y="2350799"/>
            <a:ext cx="5004000" cy="3963600"/>
          </a:xfrm>
        </p:spPr>
        <p:txBody>
          <a:bodyPr/>
          <a:lstStyle>
            <a:lvl1pPr marL="316800" indent="-316800">
              <a:buClr>
                <a:schemeClr val="tx1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1pPr>
            <a:lvl2pPr marL="630000" indent="-316800">
              <a:buClr>
                <a:schemeClr val="tx1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tx1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tx1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tx1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nl-NL" dirty="0"/>
              <a:t>Klik om tekst in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3" name="Tijdelijke aanduiding voor dianummer 2">
            <a:extLst>
              <a:ext uri="{FF2B5EF4-FFF2-40B4-BE49-F238E27FC236}">
                <a16:creationId xmlns:a16="http://schemas.microsoft.com/office/drawing/2014/main" id="{A7984020-B91C-4CFF-88ED-501B2109C660}"/>
              </a:ext>
            </a:extLst>
          </p:cNvPr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t>‹nr.›</a:t>
            </a:fld>
            <a:endParaRPr lang="nl-NL" dirty="0"/>
          </a:p>
        </p:txBody>
      </p:sp>
      <p:sp>
        <p:nvSpPr>
          <p:cNvPr id="10" name="Tijdelijke aanduiding voor afbeelding 9">
            <a:extLst>
              <a:ext uri="{FF2B5EF4-FFF2-40B4-BE49-F238E27FC236}">
                <a16:creationId xmlns:a16="http://schemas.microsoft.com/office/drawing/2014/main" id="{F17C0AA7-9F88-4479-B7CF-C1BB31AB870A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0" y="0"/>
            <a:ext cx="6096000" cy="6858000"/>
          </a:xfrm>
          <a:custGeom>
            <a:avLst/>
            <a:gdLst>
              <a:gd name="connsiteX0" fmla="*/ 0 w 6096000"/>
              <a:gd name="connsiteY0" fmla="*/ 0 h 6858000"/>
              <a:gd name="connsiteX1" fmla="*/ 4594225 w 6096000"/>
              <a:gd name="connsiteY1" fmla="*/ 0 h 6858000"/>
              <a:gd name="connsiteX2" fmla="*/ 5848350 w 6096000"/>
              <a:gd name="connsiteY2" fmla="*/ 0 h 6858000"/>
              <a:gd name="connsiteX3" fmla="*/ 5862637 w 6096000"/>
              <a:gd name="connsiteY3" fmla="*/ 0 h 6858000"/>
              <a:gd name="connsiteX4" fmla="*/ 5862637 w 6096000"/>
              <a:gd name="connsiteY4" fmla="*/ 711244 h 6858000"/>
              <a:gd name="connsiteX5" fmla="*/ 6096000 w 6096000"/>
              <a:gd name="connsiteY5" fmla="*/ 711244 h 6858000"/>
              <a:gd name="connsiteX6" fmla="*/ 6096000 w 6096000"/>
              <a:gd name="connsiteY6" fmla="*/ 975600 h 6858000"/>
              <a:gd name="connsiteX7" fmla="*/ 6096000 w 6096000"/>
              <a:gd name="connsiteY7" fmla="*/ 1431131 h 6858000"/>
              <a:gd name="connsiteX8" fmla="*/ 6096000 w 6096000"/>
              <a:gd name="connsiteY8" fmla="*/ 6858000 h 6858000"/>
              <a:gd name="connsiteX9" fmla="*/ 5848350 w 6096000"/>
              <a:gd name="connsiteY9" fmla="*/ 6858000 h 6858000"/>
              <a:gd name="connsiteX10" fmla="*/ 0 w 6096000"/>
              <a:gd name="connsiteY10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4594225" y="0"/>
                </a:lnTo>
                <a:lnTo>
                  <a:pt x="5848350" y="0"/>
                </a:lnTo>
                <a:lnTo>
                  <a:pt x="5862637" y="0"/>
                </a:lnTo>
                <a:lnTo>
                  <a:pt x="5862637" y="711244"/>
                </a:lnTo>
                <a:lnTo>
                  <a:pt x="6096000" y="711244"/>
                </a:lnTo>
                <a:lnTo>
                  <a:pt x="6096000" y="975600"/>
                </a:lnTo>
                <a:lnTo>
                  <a:pt x="6096000" y="1431131"/>
                </a:lnTo>
                <a:lnTo>
                  <a:pt x="6096000" y="6858000"/>
                </a:lnTo>
                <a:lnTo>
                  <a:pt x="58483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vert="horz" wrap="square" tIns="1800000" anchor="t" anchorCtr="1">
            <a:noAutofit/>
          </a:bodyPr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None/>
              <a:tabLst/>
              <a:defRPr/>
            </a:pPr>
            <a:r>
              <a:rPr lang="nl-NL" dirty="0"/>
              <a:t>Klik op het pictogram om een afbeelding in te voegen</a:t>
            </a:r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4C1E2EA9-BE63-4625-B099-2271F692DE6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552000" y="1281950"/>
            <a:ext cx="5004000" cy="10692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om een titel in te voegen</a:t>
            </a:r>
          </a:p>
        </p:txBody>
      </p:sp>
      <p:sp>
        <p:nvSpPr>
          <p:cNvPr id="7" name="Vertrouwelijkheidsniveau">
            <a:extLst>
              <a:ext uri="{FF2B5EF4-FFF2-40B4-BE49-F238E27FC236}">
                <a16:creationId xmlns:a16="http://schemas.microsoft.com/office/drawing/2014/main" id="{6C2A6650-CEC0-489B-BFC0-04E78F01962C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553200" y="6528572"/>
            <a:ext cx="4262437" cy="183600"/>
          </a:xfrm>
        </p:spPr>
        <p:txBody>
          <a:bodyPr anchor="b" anchorCtr="0">
            <a:noAutofit/>
          </a:bodyPr>
          <a:lstStyle>
            <a:lvl1pPr marL="0" indent="0">
              <a:buNone/>
              <a:defRPr sz="900" cap="all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[vertrouwelijkheidsniveau]</a:t>
            </a:r>
          </a:p>
        </p:txBody>
      </p:sp>
    </p:spTree>
    <p:extLst>
      <p:ext uri="{BB962C8B-B14F-4D97-AF65-F5344CB8AC3E}">
        <p14:creationId xmlns:p14="http://schemas.microsoft.com/office/powerpoint/2010/main" val="1536944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ote tekst geel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el 1"/>
          <p:cNvSpPr>
            <a:spLocks noGrp="1"/>
          </p:cNvSpPr>
          <p:nvPr>
            <p:ph type="title" hasCustomPrompt="1"/>
          </p:nvPr>
        </p:nvSpPr>
        <p:spPr>
          <a:xfrm>
            <a:off x="630000" y="1052514"/>
            <a:ext cx="10923588" cy="4024800"/>
          </a:xfrm>
        </p:spPr>
        <p:txBody>
          <a:bodyPr anchor="b" anchorCtr="0">
            <a:normAutofit/>
          </a:bodyPr>
          <a:lstStyle>
            <a:lvl1pPr algn="l">
              <a:defRPr sz="8000" b="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een titel in te voegen</a:t>
            </a:r>
          </a:p>
        </p:txBody>
      </p:sp>
      <p:sp>
        <p:nvSpPr>
          <p:cNvPr id="4" name="Ondertitel 2"/>
          <p:cNvSpPr>
            <a:spLocks noGrp="1"/>
          </p:cNvSpPr>
          <p:nvPr>
            <p:ph type="subTitle" idx="1" hasCustomPrompt="1"/>
          </p:nvPr>
        </p:nvSpPr>
        <p:spPr>
          <a:xfrm>
            <a:off x="630000" y="5298141"/>
            <a:ext cx="10923588" cy="923272"/>
          </a:xfrm>
        </p:spPr>
        <p:txBody>
          <a:bodyPr lIns="0" tIns="0" rIns="0">
            <a:normAutofit/>
          </a:bodyPr>
          <a:lstStyle>
            <a:lvl1pPr marL="0" indent="0" algn="l">
              <a:buNone/>
              <a:defRPr sz="2400">
                <a:solidFill>
                  <a:schemeClr val="bg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 om een subtitel in te voegen</a:t>
            </a:r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CB8E684C-7D4C-426C-AC24-E424245763F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6C93B359-CF0D-4389-949E-16A33FCBB3EC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2" name="Vertrouwelijkheidsniveau">
            <a:extLst>
              <a:ext uri="{FF2B5EF4-FFF2-40B4-BE49-F238E27FC236}">
                <a16:creationId xmlns:a16="http://schemas.microsoft.com/office/drawing/2014/main" id="{D32BCAE4-C367-4016-B734-236CBBFED4D7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30000" y="6528572"/>
            <a:ext cx="4262437" cy="183600"/>
          </a:xfrm>
        </p:spPr>
        <p:txBody>
          <a:bodyPr anchor="b" anchorCtr="0">
            <a:noAutofit/>
          </a:bodyPr>
          <a:lstStyle>
            <a:lvl1pPr marL="0" indent="0">
              <a:buNone/>
              <a:defRPr sz="900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nl-NL" dirty="0"/>
              <a:t>[vertrouwelijkheidsniveau]</a:t>
            </a:r>
          </a:p>
        </p:txBody>
      </p:sp>
    </p:spTree>
    <p:extLst>
      <p:ext uri="{BB962C8B-B14F-4D97-AF65-F5344CB8AC3E}">
        <p14:creationId xmlns:p14="http://schemas.microsoft.com/office/powerpoint/2010/main" val="239139764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vlak verticaal ge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Vrije vorm: vorm 8">
            <a:extLst>
              <a:ext uri="{FF2B5EF4-FFF2-40B4-BE49-F238E27FC236}">
                <a16:creationId xmlns:a16="http://schemas.microsoft.com/office/drawing/2014/main" id="{0FA47D1B-42CA-4E2B-B2E8-239884DF4BD3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custGeom>
            <a:avLst/>
            <a:gdLst>
              <a:gd name="connsiteX0" fmla="*/ 0 w 6096000"/>
              <a:gd name="connsiteY0" fmla="*/ 0 h 6858000"/>
              <a:gd name="connsiteX1" fmla="*/ 5498305 w 6096000"/>
              <a:gd name="connsiteY1" fmla="*/ 0 h 6858000"/>
              <a:gd name="connsiteX2" fmla="*/ 5853600 w 6096000"/>
              <a:gd name="connsiteY2" fmla="*/ 0 h 6858000"/>
              <a:gd name="connsiteX3" fmla="*/ 5862636 w 6096000"/>
              <a:gd name="connsiteY3" fmla="*/ 0 h 6858000"/>
              <a:gd name="connsiteX4" fmla="*/ 5862636 w 6096000"/>
              <a:gd name="connsiteY4" fmla="*/ 712471 h 6858000"/>
              <a:gd name="connsiteX5" fmla="*/ 6096000 w 6096000"/>
              <a:gd name="connsiteY5" fmla="*/ 712471 h 6858000"/>
              <a:gd name="connsiteX6" fmla="*/ 6096000 w 6096000"/>
              <a:gd name="connsiteY6" fmla="*/ 961200 h 6858000"/>
              <a:gd name="connsiteX7" fmla="*/ 6096000 w 6096000"/>
              <a:gd name="connsiteY7" fmla="*/ 1891881 h 6858000"/>
              <a:gd name="connsiteX8" fmla="*/ 6096000 w 6096000"/>
              <a:gd name="connsiteY8" fmla="*/ 6858000 h 6858000"/>
              <a:gd name="connsiteX9" fmla="*/ 0 w 6096000"/>
              <a:gd name="connsiteY9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5498305" y="0"/>
                </a:lnTo>
                <a:lnTo>
                  <a:pt x="5853600" y="0"/>
                </a:lnTo>
                <a:lnTo>
                  <a:pt x="5862636" y="0"/>
                </a:lnTo>
                <a:lnTo>
                  <a:pt x="5862636" y="712471"/>
                </a:lnTo>
                <a:lnTo>
                  <a:pt x="6096000" y="712471"/>
                </a:lnTo>
                <a:lnTo>
                  <a:pt x="6096000" y="961200"/>
                </a:lnTo>
                <a:lnTo>
                  <a:pt x="6096000" y="1891881"/>
                </a:lnTo>
                <a:lnTo>
                  <a:pt x="6096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quarter" idx="10" hasCustomPrompt="1"/>
          </p:nvPr>
        </p:nvSpPr>
        <p:spPr>
          <a:xfrm>
            <a:off x="6552000" y="1052513"/>
            <a:ext cx="5004000" cy="5168900"/>
          </a:xfrm>
        </p:spPr>
        <p:txBody>
          <a:bodyPr anchor="ctr" anchorCtr="0"/>
          <a:lstStyle>
            <a:lvl1pPr>
              <a:defRPr/>
            </a:lvl1pPr>
          </a:lstStyle>
          <a:p>
            <a:pPr lvl="0"/>
            <a:r>
              <a:rPr lang="nl-NL" dirty="0"/>
              <a:t>Klik om tekst in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AF508C5A-8D78-4219-976E-46DFA0C4F86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0000" y="3039154"/>
            <a:ext cx="5003800" cy="10692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om een titel in te voegen</a:t>
            </a:r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411F2E84-2AC4-4E76-AB35-4DF52752249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6" name="Vertrouwelijkheidsniveau">
            <a:extLst>
              <a:ext uri="{FF2B5EF4-FFF2-40B4-BE49-F238E27FC236}">
                <a16:creationId xmlns:a16="http://schemas.microsoft.com/office/drawing/2014/main" id="{42A8670A-3771-498C-BCA7-1CEC86864E8D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30000" y="6528572"/>
            <a:ext cx="4262437" cy="183600"/>
          </a:xfrm>
        </p:spPr>
        <p:txBody>
          <a:bodyPr anchor="b" anchorCtr="0">
            <a:noAutofit/>
          </a:bodyPr>
          <a:lstStyle>
            <a:lvl1pPr marL="0" indent="0">
              <a:buNone/>
              <a:defRPr sz="900" cap="all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[vertrouwelijkheidsniveau]</a:t>
            </a:r>
          </a:p>
        </p:txBody>
      </p:sp>
    </p:spTree>
    <p:extLst>
      <p:ext uri="{BB962C8B-B14F-4D97-AF65-F5344CB8AC3E}">
        <p14:creationId xmlns:p14="http://schemas.microsoft.com/office/powerpoint/2010/main" val="2306362270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verticaal w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tekst 10"/>
          <p:cNvSpPr>
            <a:spLocks noGrp="1"/>
          </p:cNvSpPr>
          <p:nvPr>
            <p:ph type="body" sz="quarter" idx="16" hasCustomPrompt="1"/>
          </p:nvPr>
        </p:nvSpPr>
        <p:spPr>
          <a:xfrm>
            <a:off x="6552000" y="2350800"/>
            <a:ext cx="5004000" cy="39636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nl-NL" dirty="0"/>
              <a:t>Klik om tekst in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4" name="Tijdelijke aanduiding voor dianummer 13">
            <a:extLst>
              <a:ext uri="{FF2B5EF4-FFF2-40B4-BE49-F238E27FC236}">
                <a16:creationId xmlns:a16="http://schemas.microsoft.com/office/drawing/2014/main" id="{0E24862E-A238-48C9-966B-53C0A9936E1E}"/>
              </a:ext>
            </a:extLst>
          </p:cNvPr>
          <p:cNvSpPr>
            <a:spLocks noGrp="1"/>
          </p:cNvSpPr>
          <p:nvPr>
            <p:ph type="sldNum" sz="quarter" idx="29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7" name="Titel 16">
            <a:extLst>
              <a:ext uri="{FF2B5EF4-FFF2-40B4-BE49-F238E27FC236}">
                <a16:creationId xmlns:a16="http://schemas.microsoft.com/office/drawing/2014/main" id="{9C42D806-99A5-4854-9BB7-C93AB66EA38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552000" y="1281950"/>
            <a:ext cx="5004000" cy="1069200"/>
          </a:xfrm>
        </p:spPr>
        <p:txBody>
          <a:bodyPr/>
          <a:lstStyle>
            <a:lvl1pPr>
              <a:defRPr/>
            </a:lvl1pPr>
          </a:lstStyle>
          <a:p>
            <a:r>
              <a:rPr lang="nl-NL" dirty="0"/>
              <a:t>Klik om een titel in te voegen</a:t>
            </a:r>
          </a:p>
        </p:txBody>
      </p:sp>
      <p:sp>
        <p:nvSpPr>
          <p:cNvPr id="7" name="Vertrouwelijkheidsniveau">
            <a:extLst>
              <a:ext uri="{FF2B5EF4-FFF2-40B4-BE49-F238E27FC236}">
                <a16:creationId xmlns:a16="http://schemas.microsoft.com/office/drawing/2014/main" id="{4BAFB278-E939-4041-A70B-47CB8943C72B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553200" y="6528572"/>
            <a:ext cx="4262437" cy="183600"/>
          </a:xfrm>
        </p:spPr>
        <p:txBody>
          <a:bodyPr anchor="b" anchorCtr="0">
            <a:noAutofit/>
          </a:bodyPr>
          <a:lstStyle>
            <a:lvl1pPr marL="0" indent="0">
              <a:buNone/>
              <a:defRPr sz="900" cap="all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[vertrouwelijkheidsniveau]</a:t>
            </a:r>
          </a:p>
        </p:txBody>
      </p:sp>
      <p:sp>
        <p:nvSpPr>
          <p:cNvPr id="8" name="Tijdelijke aanduiding voor afbeelding 7">
            <a:extLst>
              <a:ext uri="{FF2B5EF4-FFF2-40B4-BE49-F238E27FC236}">
                <a16:creationId xmlns:a16="http://schemas.microsoft.com/office/drawing/2014/main" id="{F4CFC7BE-2502-4C51-AFEA-F92D97467734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0" y="0"/>
            <a:ext cx="6096000" cy="6858000"/>
          </a:xfrm>
          <a:custGeom>
            <a:avLst/>
            <a:gdLst>
              <a:gd name="connsiteX0" fmla="*/ 0 w 6096000"/>
              <a:gd name="connsiteY0" fmla="*/ 0 h 6858000"/>
              <a:gd name="connsiteX1" fmla="*/ 4594225 w 6096000"/>
              <a:gd name="connsiteY1" fmla="*/ 0 h 6858000"/>
              <a:gd name="connsiteX2" fmla="*/ 5848350 w 6096000"/>
              <a:gd name="connsiteY2" fmla="*/ 0 h 6858000"/>
              <a:gd name="connsiteX3" fmla="*/ 5862637 w 6096000"/>
              <a:gd name="connsiteY3" fmla="*/ 0 h 6858000"/>
              <a:gd name="connsiteX4" fmla="*/ 5862637 w 6096000"/>
              <a:gd name="connsiteY4" fmla="*/ 711244 h 6858000"/>
              <a:gd name="connsiteX5" fmla="*/ 6096000 w 6096000"/>
              <a:gd name="connsiteY5" fmla="*/ 711244 h 6858000"/>
              <a:gd name="connsiteX6" fmla="*/ 6096000 w 6096000"/>
              <a:gd name="connsiteY6" fmla="*/ 975600 h 6858000"/>
              <a:gd name="connsiteX7" fmla="*/ 6096000 w 6096000"/>
              <a:gd name="connsiteY7" fmla="*/ 1431131 h 6858000"/>
              <a:gd name="connsiteX8" fmla="*/ 6096000 w 6096000"/>
              <a:gd name="connsiteY8" fmla="*/ 6858000 h 6858000"/>
              <a:gd name="connsiteX9" fmla="*/ 5848350 w 6096000"/>
              <a:gd name="connsiteY9" fmla="*/ 6858000 h 6858000"/>
              <a:gd name="connsiteX10" fmla="*/ 0 w 6096000"/>
              <a:gd name="connsiteY10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4594225" y="0"/>
                </a:lnTo>
                <a:lnTo>
                  <a:pt x="5848350" y="0"/>
                </a:lnTo>
                <a:lnTo>
                  <a:pt x="5862637" y="0"/>
                </a:lnTo>
                <a:lnTo>
                  <a:pt x="5862637" y="711244"/>
                </a:lnTo>
                <a:lnTo>
                  <a:pt x="6096000" y="711244"/>
                </a:lnTo>
                <a:lnTo>
                  <a:pt x="6096000" y="975600"/>
                </a:lnTo>
                <a:lnTo>
                  <a:pt x="6096000" y="1431131"/>
                </a:lnTo>
                <a:lnTo>
                  <a:pt x="6096000" y="6858000"/>
                </a:lnTo>
                <a:lnTo>
                  <a:pt x="58483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vert="horz" wrap="square" tIns="1800000" anchor="t" anchorCtr="1">
            <a:noAutofit/>
          </a:bodyPr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None/>
              <a:tabLst/>
              <a:defRPr/>
            </a:pPr>
            <a:r>
              <a:rPr lang="nl-NL" dirty="0"/>
              <a:t>Klik op het pictogram om een afbeelding in te voegen</a:t>
            </a:r>
          </a:p>
        </p:txBody>
      </p:sp>
    </p:spTree>
    <p:extLst>
      <p:ext uri="{BB962C8B-B14F-4D97-AF65-F5344CB8AC3E}">
        <p14:creationId xmlns:p14="http://schemas.microsoft.com/office/powerpoint/2010/main" val="172983865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630000" y="1281950"/>
            <a:ext cx="10933200" cy="1069200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nl-NL" dirty="0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30000" y="2349499"/>
            <a:ext cx="10933200" cy="39636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nl-NL" dirty="0"/>
              <a:t>Tekststijl van het model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  <a:p>
            <a:pPr lvl="5"/>
            <a:r>
              <a:rPr lang="nl-NL" dirty="0"/>
              <a:t>Zesde niveau</a:t>
            </a:r>
          </a:p>
          <a:p>
            <a:pPr lvl="6"/>
            <a:r>
              <a:rPr lang="nl-NL" dirty="0"/>
              <a:t>Zevende niveau</a:t>
            </a:r>
          </a:p>
          <a:p>
            <a:pPr lvl="7"/>
            <a:r>
              <a:rPr lang="nl-NL" dirty="0"/>
              <a:t>Achtste niveau</a:t>
            </a:r>
          </a:p>
          <a:p>
            <a:pPr lvl="8"/>
            <a:r>
              <a:rPr lang="nl-NL" dirty="0"/>
              <a:t>Negende niveau</a:t>
            </a:r>
          </a:p>
          <a:p>
            <a:pPr lvl="8"/>
            <a:endParaRPr lang="nl-NL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00C4A9ED-10BC-4655-9631-74B32DCB2A3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048400" y="6528572"/>
            <a:ext cx="511200" cy="1836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6C93B359-CF0D-4389-949E-16A33FCBB3EC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1113A800-9FFB-4505-9B39-BBE671EBBBEA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0656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48577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6" r:id="rId1"/>
    <p:sldLayoutId id="2147483666" r:id="rId2"/>
    <p:sldLayoutId id="2147483725" r:id="rId3"/>
    <p:sldLayoutId id="2147483731" r:id="rId4"/>
    <p:sldLayoutId id="2147483652" r:id="rId5"/>
    <p:sldLayoutId id="2147483728" r:id="rId6"/>
    <p:sldLayoutId id="2147483689" r:id="rId7"/>
    <p:sldLayoutId id="2147483730" r:id="rId8"/>
    <p:sldLayoutId id="2147483729" r:id="rId9"/>
    <p:sldLayoutId id="2147483716" r:id="rId10"/>
    <p:sldLayoutId id="2147483667" r:id="rId11"/>
    <p:sldLayoutId id="2147483722" r:id="rId1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16800" indent="-316800" algn="l" defTabSz="914400" rtl="0" eaLnBrk="1" latinLnBrk="0" hangingPunct="1">
        <a:lnSpc>
          <a:spcPct val="90000"/>
        </a:lnSpc>
        <a:spcBef>
          <a:spcPts val="1200"/>
        </a:spcBef>
        <a:buClrTx/>
        <a:buSzPct val="100000"/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30000" indent="-316800" algn="l" defTabSz="914400" rtl="0" eaLnBrk="1" latinLnBrk="0" hangingPunct="1">
        <a:lnSpc>
          <a:spcPct val="90000"/>
        </a:lnSpc>
        <a:spcBef>
          <a:spcPts val="1000"/>
        </a:spcBef>
        <a:buClrTx/>
        <a:buFont typeface="Verdana" panose="020B060403050404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46800" indent="-316800" algn="l" defTabSz="914400" rtl="0" eaLnBrk="1" latinLnBrk="0" hangingPunct="1">
        <a:lnSpc>
          <a:spcPct val="90000"/>
        </a:lnSpc>
        <a:spcBef>
          <a:spcPts val="800"/>
        </a:spcBef>
        <a:buClrTx/>
        <a:buFont typeface="Wingdings" panose="05000000000000000000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60000" indent="-316800" algn="l" defTabSz="914400" rtl="0" eaLnBrk="1" latinLnBrk="0" hangingPunct="1">
        <a:lnSpc>
          <a:spcPct val="90000"/>
        </a:lnSpc>
        <a:spcBef>
          <a:spcPts val="600"/>
        </a:spcBef>
        <a:buClrTx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576800" indent="-316800" algn="l" defTabSz="914400" rtl="0" eaLnBrk="1" latinLnBrk="0" hangingPunct="1">
        <a:lnSpc>
          <a:spcPct val="90000"/>
        </a:lnSpc>
        <a:spcBef>
          <a:spcPts val="600"/>
        </a:spcBef>
        <a:buClr>
          <a:schemeClr val="tx2"/>
        </a:buClr>
        <a:buFont typeface="Verdana" panose="020B0604030504040204" pitchFamily="34" charset="0"/>
        <a:buChar char="–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890000" indent="-316800" algn="l" defTabSz="914400" rtl="0" eaLnBrk="1" latinLnBrk="0" hangingPunct="1">
        <a:lnSpc>
          <a:spcPct val="90000"/>
        </a:lnSpc>
        <a:spcBef>
          <a:spcPts val="600"/>
        </a:spcBef>
        <a:buClr>
          <a:schemeClr val="tx1">
            <a:lumMod val="50000"/>
            <a:lumOff val="50000"/>
          </a:schemeClr>
        </a:buClr>
        <a:buFont typeface="Arial" panose="020B0604020202020204" pitchFamily="34" charset="0"/>
        <a:buChar char="•"/>
        <a:defRPr sz="14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6pPr>
      <a:lvl7pPr marL="72000" indent="-72000" algn="l" defTabSz="914400" rtl="0" eaLnBrk="1" latinLnBrk="0" hangingPunct="1">
        <a:lnSpc>
          <a:spcPct val="90000"/>
        </a:lnSpc>
        <a:spcBef>
          <a:spcPts val="600"/>
        </a:spcBef>
        <a:buClr>
          <a:schemeClr val="bg1"/>
        </a:buClr>
        <a:buSzPct val="25000"/>
        <a:buFont typeface="Verdana" panose="020B0604030504040204" pitchFamily="34" charset="0"/>
        <a:buChar char="'"/>
        <a:defRPr sz="1200" b="1" i="0" kern="1200">
          <a:solidFill>
            <a:schemeClr val="accent1"/>
          </a:solidFill>
          <a:latin typeface="+mn-lt"/>
          <a:ea typeface="+mn-ea"/>
          <a:cs typeface="+mn-cs"/>
        </a:defRPr>
      </a:lvl7pPr>
      <a:lvl8pPr marL="72000" indent="-72000" algn="l" defTabSz="914400" rtl="0" eaLnBrk="1" latinLnBrk="0" hangingPunct="1">
        <a:lnSpc>
          <a:spcPct val="90000"/>
        </a:lnSpc>
        <a:spcBef>
          <a:spcPts val="600"/>
        </a:spcBef>
        <a:buClr>
          <a:schemeClr val="bg1"/>
        </a:buClr>
        <a:buSzPct val="25000"/>
        <a:buFont typeface="Verdana" panose="020B0604030504040204" pitchFamily="34" charset="0"/>
        <a:buChar char="'"/>
        <a:defRPr sz="1200" i="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8pPr>
      <a:lvl9pPr marL="216000" indent="-144000" algn="l" defTabSz="914400" rtl="0" eaLnBrk="1" latinLnBrk="0" hangingPunct="1">
        <a:lnSpc>
          <a:spcPct val="90000"/>
        </a:lnSpc>
        <a:spcBef>
          <a:spcPts val="600"/>
        </a:spcBef>
        <a:buClr>
          <a:schemeClr val="tx1">
            <a:lumMod val="50000"/>
            <a:lumOff val="50000"/>
          </a:schemeClr>
        </a:buClr>
        <a:buFont typeface="Verdana" panose="020B0604030504040204" pitchFamily="34" charset="0"/>
        <a:buChar char="–"/>
        <a:defRPr sz="1200" i="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ndertitel 1"/>
          <p:cNvSpPr>
            <a:spLocks noGrp="1"/>
          </p:cNvSpPr>
          <p:nvPr>
            <p:ph type="subTitle" idx="1"/>
          </p:nvPr>
        </p:nvSpPr>
        <p:spPr>
          <a:xfrm>
            <a:off x="6552000" y="3657600"/>
            <a:ext cx="5461324" cy="1828800"/>
          </a:xfrm>
        </p:spPr>
        <p:txBody>
          <a:bodyPr/>
          <a:lstStyle/>
          <a:p>
            <a:r>
              <a:rPr lang="nl-NL" sz="1800" i="1" dirty="0" smtClean="0"/>
              <a:t>Uitbesteding Ingenieursdiensten</a:t>
            </a:r>
          </a:p>
          <a:p>
            <a:endParaRPr lang="nl-NL" dirty="0" smtClean="0"/>
          </a:p>
          <a:p>
            <a:endParaRPr lang="nl-NL" dirty="0" smtClean="0"/>
          </a:p>
          <a:p>
            <a:r>
              <a:rPr lang="nl-NL" dirty="0" smtClean="0"/>
              <a:t>Areaaldossier + Toestandsonderzoek A6 Lelystad</a:t>
            </a:r>
            <a:endParaRPr lang="nl-NL" dirty="0"/>
          </a:p>
        </p:txBody>
      </p:sp>
      <p:sp>
        <p:nvSpPr>
          <p:cNvPr id="10" name="Titel 3"/>
          <p:cNvSpPr>
            <a:spLocks noGrp="1"/>
          </p:cNvSpPr>
          <p:nvPr>
            <p:ph type="ctrTitle"/>
          </p:nvPr>
        </p:nvSpPr>
        <p:spPr>
          <a:xfrm>
            <a:off x="6552000" y="2120417"/>
            <a:ext cx="5640000" cy="1403350"/>
          </a:xfrm>
        </p:spPr>
        <p:txBody>
          <a:bodyPr>
            <a:normAutofit/>
          </a:bodyPr>
          <a:lstStyle/>
          <a:p>
            <a:r>
              <a:rPr lang="nl-NL" dirty="0" smtClean="0"/>
              <a:t>Inlichtingenbijeenkomst (aanmeldingsfase)</a:t>
            </a:r>
            <a:endParaRPr lang="nl-NL" dirty="0"/>
          </a:p>
        </p:txBody>
      </p:sp>
      <p:sp>
        <p:nvSpPr>
          <p:cNvPr id="11" name="Tijdelijke aanduiding voor tekst 4"/>
          <p:cNvSpPr>
            <a:spLocks noGrp="1"/>
          </p:cNvSpPr>
          <p:nvPr>
            <p:ph type="body" sz="quarter" idx="25"/>
          </p:nvPr>
        </p:nvSpPr>
        <p:spPr>
          <a:xfrm>
            <a:off x="6552000" y="5808475"/>
            <a:ext cx="5004000" cy="345651"/>
          </a:xfrm>
        </p:spPr>
        <p:txBody>
          <a:bodyPr/>
          <a:lstStyle/>
          <a:p>
            <a:r>
              <a:rPr lang="nl-NL" dirty="0" smtClean="0"/>
              <a:t>17 februari 2021</a:t>
            </a:r>
            <a:endParaRPr lang="nl-NL" dirty="0"/>
          </a:p>
        </p:txBody>
      </p:sp>
      <p:sp>
        <p:nvSpPr>
          <p:cNvPr id="12" name="Tijdelijke aanduiding voor dianummer 6"/>
          <p:cNvSpPr>
            <a:spLocks noGrp="1"/>
          </p:cNvSpPr>
          <p:nvPr>
            <p:ph type="sldNum" sz="quarter" idx="27"/>
          </p:nvPr>
        </p:nvSpPr>
        <p:spPr>
          <a:xfrm>
            <a:off x="11048400" y="6528572"/>
            <a:ext cx="511200" cy="183600"/>
          </a:xfrm>
        </p:spPr>
        <p:txBody>
          <a:bodyPr/>
          <a:lstStyle/>
          <a:p>
            <a:fld id="{6C93B359-CF0D-4389-949E-16A33FCBB3EC}" type="slidenum">
              <a:rPr lang="nl-NL" smtClean="0"/>
              <a:t>1</a:t>
            </a:fld>
            <a:endParaRPr lang="nl-NL" dirty="0"/>
          </a:p>
        </p:txBody>
      </p:sp>
      <p:pic>
        <p:nvPicPr>
          <p:cNvPr id="7" name="Afbeelding 6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496" y="1662336"/>
            <a:ext cx="6229866" cy="4668527"/>
          </a:xfrm>
          <a:prstGeom prst="rect">
            <a:avLst/>
          </a:prstGeom>
          <a:noFill/>
          <a:ln>
            <a:noFill/>
          </a:ln>
          <a:extLst/>
        </p:spPr>
      </p:pic>
    </p:spTree>
    <p:extLst>
      <p:ext uri="{BB962C8B-B14F-4D97-AF65-F5344CB8AC3E}">
        <p14:creationId xmlns:p14="http://schemas.microsoft.com/office/powerpoint/2010/main" val="10430562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ekst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nl-NL" dirty="0" smtClean="0"/>
              <a:t>Vragen?</a:t>
            </a:r>
            <a:endParaRPr lang="nl-NL" dirty="0"/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Tot slot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pPr/>
              <a:t>10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608248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nl-NL" dirty="0" smtClean="0"/>
              <a:t>Korte introductie &amp; kennismaking:</a:t>
            </a:r>
            <a:r>
              <a:rPr lang="nl-NL" dirty="0"/>
              <a:t>				</a:t>
            </a:r>
          </a:p>
          <a:p>
            <a:r>
              <a:rPr lang="nl-NL" dirty="0" smtClean="0"/>
              <a:t>Onderwerpen in het kort:</a:t>
            </a:r>
            <a:endParaRPr lang="nl-NL" dirty="0"/>
          </a:p>
          <a:p>
            <a:pPr lvl="1"/>
            <a:r>
              <a:rPr lang="nl-NL" dirty="0" smtClean="0"/>
              <a:t>1. Het </a:t>
            </a:r>
            <a:r>
              <a:rPr lang="nl-NL" dirty="0"/>
              <a:t>Project							</a:t>
            </a:r>
          </a:p>
          <a:p>
            <a:pPr lvl="1"/>
            <a:r>
              <a:rPr lang="nl-NL" dirty="0" smtClean="0"/>
              <a:t>2. De </a:t>
            </a:r>
            <a:r>
              <a:rPr lang="nl-NL" dirty="0"/>
              <a:t>Uitvraag							</a:t>
            </a:r>
          </a:p>
          <a:p>
            <a:pPr lvl="1"/>
            <a:r>
              <a:rPr lang="nl-NL" dirty="0" smtClean="0"/>
              <a:t>3. De Procedure</a:t>
            </a:r>
          </a:p>
          <a:p>
            <a:pPr lvl="1"/>
            <a:r>
              <a:rPr lang="nl-NL" dirty="0" smtClean="0"/>
              <a:t>4. </a:t>
            </a:r>
            <a:r>
              <a:rPr lang="nl-NL" smtClean="0"/>
              <a:t>Planning</a:t>
            </a:r>
            <a:r>
              <a:rPr lang="nl-NL" dirty="0"/>
              <a:t>							</a:t>
            </a:r>
          </a:p>
          <a:p>
            <a:r>
              <a:rPr lang="nl-NL" dirty="0" smtClean="0"/>
              <a:t>Stellen van vragen</a:t>
            </a:r>
            <a:endParaRPr lang="nl-NL" dirty="0"/>
          </a:p>
          <a:p>
            <a:endParaRPr lang="nl-NL" dirty="0"/>
          </a:p>
        </p:txBody>
      </p:sp>
      <p:sp>
        <p:nvSpPr>
          <p:cNvPr id="3" name="Tijdelijke aanduiding voor dianummer 2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t>2</a:t>
            </a:fld>
            <a:endParaRPr lang="nl-NL" dirty="0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Onderwerpen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9984569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lvl="1">
              <a:buFont typeface="Arial" panose="020B0604020202020204" pitchFamily="34" charset="0"/>
              <a:buChar char="•"/>
            </a:pPr>
            <a:r>
              <a:rPr lang="nl-NL" dirty="0" smtClean="0"/>
              <a:t>Toni Fiedler – </a:t>
            </a:r>
            <a:r>
              <a:rPr lang="nl-NL" i="1" dirty="0" smtClean="0"/>
              <a:t>Inhoudelijk deskundige</a:t>
            </a:r>
            <a:endParaRPr lang="nl-NL" i="1" dirty="0"/>
          </a:p>
          <a:p>
            <a:pPr lvl="1">
              <a:buFont typeface="Arial" panose="020B0604020202020204" pitchFamily="34" charset="0"/>
              <a:buChar char="•"/>
            </a:pPr>
            <a:r>
              <a:rPr lang="nl-NL" dirty="0" smtClean="0"/>
              <a:t>Hassan Ait El Houssi </a:t>
            </a:r>
            <a:r>
              <a:rPr lang="nl-NL" dirty="0"/>
              <a:t>– </a:t>
            </a:r>
            <a:r>
              <a:rPr lang="nl-NL" i="1" dirty="0" smtClean="0"/>
              <a:t>Contractadviseur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nl-NL" dirty="0" smtClean="0"/>
              <a:t>Irwin van </a:t>
            </a:r>
            <a:r>
              <a:rPr lang="nl-NL" dirty="0" err="1" smtClean="0"/>
              <a:t>Huenen</a:t>
            </a:r>
            <a:r>
              <a:rPr lang="nl-NL" dirty="0" smtClean="0"/>
              <a:t> – </a:t>
            </a:r>
            <a:r>
              <a:rPr lang="nl-NL" i="1" dirty="0" smtClean="0"/>
              <a:t>Inkoopadviseur </a:t>
            </a:r>
            <a:endParaRPr lang="nl-NL" dirty="0"/>
          </a:p>
          <a:p>
            <a:pPr lvl="1">
              <a:buFont typeface="Arial" panose="020B0604020202020204" pitchFamily="34" charset="0"/>
              <a:buChar char="•"/>
            </a:pPr>
            <a:r>
              <a:rPr lang="nl-NL" dirty="0" smtClean="0"/>
              <a:t>Naomi </a:t>
            </a:r>
            <a:r>
              <a:rPr lang="nl-NL" dirty="0"/>
              <a:t>de Bruijn – </a:t>
            </a:r>
            <a:r>
              <a:rPr lang="nl-NL" i="1" dirty="0" smtClean="0"/>
              <a:t>Inkoopadviseur</a:t>
            </a:r>
            <a:endParaRPr lang="nl-NL" i="1" dirty="0"/>
          </a:p>
        </p:txBody>
      </p:sp>
      <p:sp>
        <p:nvSpPr>
          <p:cNvPr id="3" name="Tijdelijke aanduiding voor dianummer 2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t>3</a:t>
            </a:fld>
            <a:endParaRPr lang="nl-NL" dirty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Korte introductie &amp; kennismaking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896915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>
          <a:xfrm>
            <a:off x="1" y="0"/>
            <a:ext cx="12192000" cy="576000"/>
          </a:xfrm>
        </p:spPr>
        <p:txBody>
          <a:bodyPr/>
          <a:lstStyle/>
          <a:p>
            <a:r>
              <a:rPr lang="nl-NL" dirty="0" smtClean="0"/>
              <a:t>Het project</a:t>
            </a:r>
            <a:endParaRPr lang="nl-NL" dirty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quarter" idx="10"/>
          </p:nvPr>
        </p:nvSpPr>
        <p:spPr>
          <a:xfrm>
            <a:off x="0" y="576000"/>
            <a:ext cx="12192000" cy="703159"/>
          </a:xfrm>
        </p:spPr>
        <p:txBody>
          <a:bodyPr>
            <a:normAutofit/>
          </a:bodyPr>
          <a:lstStyle/>
          <a:p>
            <a:r>
              <a:rPr lang="nl-NL" dirty="0"/>
              <a:t>Verbreding A6 Almere Oostvaarders - Lelystad</a:t>
            </a:r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pPr/>
              <a:t>4</a:t>
            </a:fld>
            <a:endParaRPr lang="nl-NL" dirty="0"/>
          </a:p>
        </p:txBody>
      </p:sp>
      <p:pic>
        <p:nvPicPr>
          <p:cNvPr id="1026" name="Afbeelding 3" descr="image00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7842" y="1855159"/>
            <a:ext cx="7708295" cy="4080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58490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/>
          <p:cNvSpPr>
            <a:spLocks noGrp="1"/>
          </p:cNvSpPr>
          <p:nvPr>
            <p:ph sz="quarter" idx="13"/>
          </p:nvPr>
        </p:nvSpPr>
        <p:spPr>
          <a:xfrm>
            <a:off x="350520" y="1920240"/>
            <a:ext cx="11201880" cy="4608332"/>
          </a:xfrm>
        </p:spPr>
        <p:txBody>
          <a:bodyPr>
            <a:normAutofit lnSpcReduction="10000"/>
          </a:bodyPr>
          <a:lstStyle/>
          <a:p>
            <a:pPr>
              <a:lnSpc>
                <a:spcPct val="110000"/>
              </a:lnSpc>
            </a:pPr>
            <a:r>
              <a:rPr lang="nl-NL" sz="2800" dirty="0" smtClean="0"/>
              <a:t>Areaaldossier</a:t>
            </a:r>
          </a:p>
          <a:p>
            <a:pPr>
              <a:lnSpc>
                <a:spcPct val="110000"/>
              </a:lnSpc>
            </a:pPr>
            <a:r>
              <a:rPr lang="nl-NL" sz="2800" dirty="0" smtClean="0"/>
              <a:t>Toestandsonderzoek verhardingen</a:t>
            </a:r>
          </a:p>
          <a:p>
            <a:pPr>
              <a:lnSpc>
                <a:spcPct val="110000"/>
              </a:lnSpc>
            </a:pPr>
            <a:r>
              <a:rPr lang="nl-NL" sz="2800" dirty="0" smtClean="0"/>
              <a:t>Asbest kunstwerken</a:t>
            </a:r>
          </a:p>
          <a:p>
            <a:pPr>
              <a:lnSpc>
                <a:spcPct val="110000"/>
              </a:lnSpc>
            </a:pPr>
            <a:endParaRPr lang="nl-NL" sz="2000" dirty="0"/>
          </a:p>
          <a:p>
            <a:pPr marL="0" indent="0">
              <a:buNone/>
            </a:pPr>
            <a:r>
              <a:rPr lang="nl-NL" sz="1800" i="1" dirty="0"/>
              <a:t>De zuidelijke systeemgrens is gepositioneerd ten zuiden van aansluiting 8 (Almere Buiten-Oost) bij </a:t>
            </a:r>
            <a:r>
              <a:rPr lang="nl-NL" sz="1800" i="1" dirty="0" err="1"/>
              <a:t>kilometrering</a:t>
            </a:r>
            <a:r>
              <a:rPr lang="nl-NL" sz="1800" i="1" dirty="0"/>
              <a:t> 60,25, ter hoogte van het </a:t>
            </a:r>
            <a:r>
              <a:rPr lang="nl-NL" sz="1800" i="1" dirty="0" err="1"/>
              <a:t>Ibispad</a:t>
            </a:r>
            <a:r>
              <a:rPr lang="nl-NL" sz="1800" i="1" dirty="0"/>
              <a:t>. Op de zuidelijke systeemgrens bevindt zicht het raakvlak met het project verbreding A6 Almere Havendreef – Almere Buiten-Oost (uitgevoerd door Parkway6). Hier wordt de A6 verbreed met een parallelstructuur naar 4 x 2 rijstroken.</a:t>
            </a:r>
            <a:endParaRPr lang="nl-NL" sz="1800" dirty="0"/>
          </a:p>
          <a:p>
            <a:pPr marL="0" indent="0">
              <a:buNone/>
            </a:pPr>
            <a:r>
              <a:rPr lang="nl-NL" sz="1800" i="1" dirty="0"/>
              <a:t> </a:t>
            </a:r>
            <a:endParaRPr lang="nl-NL" sz="1800" dirty="0"/>
          </a:p>
          <a:p>
            <a:pPr marL="0" indent="0">
              <a:buNone/>
            </a:pPr>
            <a:r>
              <a:rPr lang="nl-NL" sz="1800" i="1" dirty="0"/>
              <a:t>Het tracé stopt aan de noordkant door tot ten zuiden van aansluiting 10 Lelystad bij </a:t>
            </a:r>
            <a:r>
              <a:rPr lang="nl-NL" sz="1800" i="1" dirty="0" err="1"/>
              <a:t>kilometrering</a:t>
            </a:r>
            <a:r>
              <a:rPr lang="nl-NL" sz="1800" i="1" dirty="0"/>
              <a:t> 75,40. De plangrens loopt van de planstudie loopt tot </a:t>
            </a:r>
            <a:r>
              <a:rPr lang="nl-NL" sz="1800" i="1" dirty="0" err="1"/>
              <a:t>kilometrering</a:t>
            </a:r>
            <a:r>
              <a:rPr lang="nl-NL" sz="1800" i="1" dirty="0"/>
              <a:t> 76,20.</a:t>
            </a:r>
            <a:endParaRPr lang="nl-NL" sz="1800" dirty="0"/>
          </a:p>
          <a:p>
            <a:pPr>
              <a:lnSpc>
                <a:spcPct val="110000"/>
              </a:lnSpc>
            </a:pPr>
            <a:endParaRPr lang="nl-NL" sz="2000" dirty="0"/>
          </a:p>
        </p:txBody>
      </p:sp>
      <p:sp>
        <p:nvSpPr>
          <p:cNvPr id="3" name="Tijdelijke aanduiding voor dianummer 2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t>5</a:t>
            </a:fld>
            <a:endParaRPr lang="nl-NL" dirty="0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>
          <a:xfrm>
            <a:off x="626400" y="997744"/>
            <a:ext cx="10933200" cy="1069200"/>
          </a:xfrm>
        </p:spPr>
        <p:txBody>
          <a:bodyPr/>
          <a:lstStyle/>
          <a:p>
            <a:r>
              <a:rPr lang="nl-NL" dirty="0"/>
              <a:t>Project inhoudelijk </a:t>
            </a:r>
          </a:p>
        </p:txBody>
      </p:sp>
    </p:spTree>
    <p:extLst>
      <p:ext uri="{BB962C8B-B14F-4D97-AF65-F5344CB8AC3E}">
        <p14:creationId xmlns:p14="http://schemas.microsoft.com/office/powerpoint/2010/main" val="1873373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Tijdelijke aanduiding voor inhoud 5"/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1556757" y="642556"/>
            <a:ext cx="7339913" cy="6413103"/>
          </a:xfrm>
          <a:prstGeom prst="rect">
            <a:avLst/>
          </a:prstGeom>
        </p:spPr>
      </p:pic>
      <p:sp>
        <p:nvSpPr>
          <p:cNvPr id="3" name="Tijdelijke aanduiding voor dianummer 2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t>6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5979875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nl-NL" sz="2000" dirty="0" smtClean="0"/>
              <a:t>Product 1	Geanalyseerde bestanden</a:t>
            </a:r>
          </a:p>
          <a:p>
            <a:r>
              <a:rPr lang="nl-NL" sz="2000" dirty="0" smtClean="0"/>
              <a:t>Product 2	Definitieve database</a:t>
            </a:r>
          </a:p>
          <a:p>
            <a:r>
              <a:rPr lang="nl-NL" sz="2000" dirty="0" smtClean="0"/>
              <a:t>Product 3	Interface </a:t>
            </a:r>
            <a:r>
              <a:rPr lang="nl-NL" sz="2000" dirty="0" err="1" smtClean="0"/>
              <a:t>Meridian</a:t>
            </a:r>
            <a:r>
              <a:rPr lang="nl-NL" sz="2000" dirty="0" smtClean="0"/>
              <a:t>	</a:t>
            </a:r>
          </a:p>
          <a:p>
            <a:r>
              <a:rPr lang="nl-NL" sz="2000" dirty="0" smtClean="0"/>
              <a:t>Product 4	Toestandsonderzoeken verharding</a:t>
            </a:r>
          </a:p>
          <a:p>
            <a:r>
              <a:rPr lang="nl-NL" sz="2000" dirty="0" smtClean="0"/>
              <a:t>Product 5	Asbestinventarisatie</a:t>
            </a:r>
            <a:endParaRPr lang="nl-NL" sz="2000" dirty="0"/>
          </a:p>
        </p:txBody>
      </p:sp>
      <p:sp>
        <p:nvSpPr>
          <p:cNvPr id="3" name="Tijdelijke aanduiding voor dianummer 2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t>7</a:t>
            </a:fld>
            <a:endParaRPr lang="nl-NL" dirty="0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>
          <a:xfrm>
            <a:off x="630000" y="911248"/>
            <a:ext cx="10933200" cy="1069200"/>
          </a:xfrm>
        </p:spPr>
        <p:txBody>
          <a:bodyPr/>
          <a:lstStyle/>
          <a:p>
            <a:r>
              <a:rPr lang="nl-NL" smtClean="0"/>
              <a:t>Product scope </a:t>
            </a:r>
            <a:r>
              <a:rPr lang="nl-NL" dirty="0" smtClean="0"/>
              <a:t>A6L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205053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/>
          <p:cNvSpPr>
            <a:spLocks noGrp="1"/>
          </p:cNvSpPr>
          <p:nvPr>
            <p:ph sz="quarter" idx="13"/>
          </p:nvPr>
        </p:nvSpPr>
        <p:spPr>
          <a:xfrm>
            <a:off x="426754" y="1486168"/>
            <a:ext cx="11132846" cy="3964060"/>
          </a:xfrm>
        </p:spPr>
        <p:txBody>
          <a:bodyPr>
            <a:normAutofit fontScale="92500" lnSpcReduction="10000"/>
          </a:bodyPr>
          <a:lstStyle/>
          <a:p>
            <a:pPr lvl="1">
              <a:lnSpc>
                <a:spcPct val="120000"/>
              </a:lnSpc>
              <a:spcBef>
                <a:spcPts val="75"/>
              </a:spcBef>
              <a:buFont typeface="Arial" panose="020B0604020202020204" pitchFamily="34" charset="0"/>
              <a:buChar char="•"/>
            </a:pPr>
            <a:r>
              <a:rPr lang="nl-NL" sz="1600" dirty="0"/>
              <a:t>Uitvoerig beschreven in de </a:t>
            </a:r>
            <a:r>
              <a:rPr lang="nl-NL" sz="1600" dirty="0" smtClean="0"/>
              <a:t>Aanbestedingsleidraad</a:t>
            </a:r>
          </a:p>
          <a:p>
            <a:pPr lvl="1">
              <a:lnSpc>
                <a:spcPct val="120000"/>
              </a:lnSpc>
              <a:spcBef>
                <a:spcPts val="75"/>
              </a:spcBef>
              <a:buFont typeface="Arial" panose="020B0604020202020204" pitchFamily="34" charset="0"/>
              <a:buChar char="•"/>
            </a:pPr>
            <a:endParaRPr lang="nl-NL" sz="1600" dirty="0"/>
          </a:p>
          <a:p>
            <a:pPr lvl="1">
              <a:lnSpc>
                <a:spcPct val="120000"/>
              </a:lnSpc>
              <a:spcBef>
                <a:spcPts val="75"/>
              </a:spcBef>
              <a:buFont typeface="Arial" panose="020B0604020202020204" pitchFamily="34" charset="0"/>
              <a:buChar char="•"/>
            </a:pPr>
            <a:r>
              <a:rPr lang="nl-NL" sz="1600" dirty="0"/>
              <a:t>Specifiek:</a:t>
            </a:r>
          </a:p>
          <a:p>
            <a:pPr lvl="2">
              <a:lnSpc>
                <a:spcPct val="120000"/>
              </a:lnSpc>
              <a:spcBef>
                <a:spcPts val="75"/>
              </a:spcBef>
              <a:buFont typeface="Arial" panose="020B0604020202020204" pitchFamily="34" charset="0"/>
              <a:buChar char="•"/>
            </a:pPr>
            <a:r>
              <a:rPr lang="nl-NL" sz="1600" dirty="0"/>
              <a:t>Europese </a:t>
            </a:r>
            <a:r>
              <a:rPr lang="nl-NL" sz="1600" u="sng" dirty="0"/>
              <a:t>aanbesteding</a:t>
            </a:r>
            <a:r>
              <a:rPr lang="nl-NL" sz="1600" dirty="0"/>
              <a:t> voor het verlenen van een opdracht volgens de Europese niet-openbare procedure overeenkomstig het Aanbestedingsreglement Werken 2016 (ARW 2016</a:t>
            </a:r>
            <a:r>
              <a:rPr lang="nl-NL" sz="1600" dirty="0" smtClean="0"/>
              <a:t>)</a:t>
            </a:r>
          </a:p>
          <a:p>
            <a:pPr lvl="2">
              <a:lnSpc>
                <a:spcPct val="120000"/>
              </a:lnSpc>
              <a:spcBef>
                <a:spcPts val="75"/>
              </a:spcBef>
              <a:buFont typeface="Arial" panose="020B0604020202020204" pitchFamily="34" charset="0"/>
              <a:buChar char="•"/>
            </a:pPr>
            <a:endParaRPr lang="nl-NL" sz="1600" dirty="0"/>
          </a:p>
          <a:p>
            <a:pPr lvl="2">
              <a:lnSpc>
                <a:spcPct val="120000"/>
              </a:lnSpc>
              <a:spcBef>
                <a:spcPts val="75"/>
              </a:spcBef>
              <a:buFont typeface="Arial" panose="020B0604020202020204" pitchFamily="34" charset="0"/>
              <a:buChar char="•"/>
            </a:pPr>
            <a:r>
              <a:rPr lang="nl-NL" sz="1600" dirty="0"/>
              <a:t>Dienstverlenings</a:t>
            </a:r>
            <a:r>
              <a:rPr lang="nl-NL" sz="1600" u="sng" dirty="0"/>
              <a:t>overeenkomst</a:t>
            </a:r>
            <a:r>
              <a:rPr lang="nl-NL" sz="1600" dirty="0"/>
              <a:t> met als voorwaarden </a:t>
            </a:r>
            <a:r>
              <a:rPr lang="nl-NL" sz="1600" dirty="0" smtClean="0"/>
              <a:t>ARVODI-2018</a:t>
            </a:r>
          </a:p>
          <a:p>
            <a:pPr lvl="2">
              <a:lnSpc>
                <a:spcPct val="120000"/>
              </a:lnSpc>
              <a:spcBef>
                <a:spcPts val="75"/>
              </a:spcBef>
              <a:buFont typeface="Arial" panose="020B0604020202020204" pitchFamily="34" charset="0"/>
              <a:buChar char="•"/>
            </a:pPr>
            <a:endParaRPr lang="nl-NL" sz="1600" dirty="0"/>
          </a:p>
          <a:p>
            <a:pPr lvl="2">
              <a:lnSpc>
                <a:spcPct val="120000"/>
              </a:lnSpc>
              <a:spcBef>
                <a:spcPts val="75"/>
              </a:spcBef>
              <a:buFont typeface="Arial" panose="020B0604020202020204" pitchFamily="34" charset="0"/>
              <a:buChar char="•"/>
            </a:pPr>
            <a:r>
              <a:rPr lang="nl-NL" sz="1600" dirty="0" smtClean="0"/>
              <a:t>Uitsluitingsgronden zie paragraaf 3.1 Aanbestedingsleidraad</a:t>
            </a:r>
          </a:p>
          <a:p>
            <a:pPr lvl="2">
              <a:lnSpc>
                <a:spcPct val="120000"/>
              </a:lnSpc>
              <a:spcBef>
                <a:spcPts val="75"/>
              </a:spcBef>
              <a:buFont typeface="Arial" panose="020B0604020202020204" pitchFamily="34" charset="0"/>
              <a:buChar char="•"/>
            </a:pPr>
            <a:endParaRPr lang="nl-NL" sz="1600" dirty="0" smtClean="0"/>
          </a:p>
          <a:p>
            <a:pPr lvl="2">
              <a:lnSpc>
                <a:spcPct val="120000"/>
              </a:lnSpc>
              <a:spcBef>
                <a:spcPts val="75"/>
              </a:spcBef>
              <a:buFont typeface="Arial" panose="020B0604020202020204" pitchFamily="34" charset="0"/>
              <a:buChar char="•"/>
            </a:pPr>
            <a:r>
              <a:rPr lang="nl-NL" sz="1600" dirty="0" smtClean="0"/>
              <a:t>Geschiktheidseisen zie paragraaf 3.2 Aanbestedingsleidraad</a:t>
            </a:r>
          </a:p>
          <a:p>
            <a:pPr lvl="2">
              <a:lnSpc>
                <a:spcPct val="120000"/>
              </a:lnSpc>
              <a:spcBef>
                <a:spcPts val="75"/>
              </a:spcBef>
              <a:buFont typeface="Arial" panose="020B0604020202020204" pitchFamily="34" charset="0"/>
              <a:buChar char="•"/>
            </a:pPr>
            <a:endParaRPr lang="nl-NL" sz="1600" dirty="0" smtClean="0"/>
          </a:p>
          <a:p>
            <a:pPr lvl="2">
              <a:lnSpc>
                <a:spcPct val="120000"/>
              </a:lnSpc>
              <a:spcBef>
                <a:spcPts val="75"/>
              </a:spcBef>
              <a:buFont typeface="Arial" panose="020B0604020202020204" pitchFamily="34" charset="0"/>
              <a:buChar char="•"/>
            </a:pPr>
            <a:r>
              <a:rPr lang="nl-NL" sz="1600" dirty="0" smtClean="0"/>
              <a:t>Er geldt een exclusiviteitsbepaling voor aanbesteding A6L Adviesteam Techniek (31163572), de winnende partij voor de aanbesteding Adviesteam Techniek mag niet meedoen met onderhavige aanbesteding.</a:t>
            </a:r>
            <a:endParaRPr lang="nl-NL" sz="1600" dirty="0"/>
          </a:p>
        </p:txBody>
      </p:sp>
      <p:sp>
        <p:nvSpPr>
          <p:cNvPr id="3" name="Tijdelijke aanduiding voor dianummer 2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t>8</a:t>
            </a:fld>
            <a:endParaRPr lang="nl-NL" dirty="0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>
          <a:xfrm>
            <a:off x="939005" y="354938"/>
            <a:ext cx="10933200" cy="1069200"/>
          </a:xfrm>
        </p:spPr>
        <p:txBody>
          <a:bodyPr/>
          <a:lstStyle/>
          <a:p>
            <a:r>
              <a:rPr lang="nl-NL" dirty="0" smtClean="0"/>
              <a:t>De procedure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41305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dianummer 2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t>9</a:t>
            </a:fld>
            <a:endParaRPr lang="nl-NL" dirty="0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>
          <a:xfrm>
            <a:off x="626400" y="269428"/>
            <a:ext cx="10933200" cy="1069200"/>
          </a:xfrm>
        </p:spPr>
        <p:txBody>
          <a:bodyPr/>
          <a:lstStyle/>
          <a:p>
            <a:r>
              <a:rPr lang="nl-NL" dirty="0" smtClean="0"/>
              <a:t>Planning</a:t>
            </a:r>
            <a:endParaRPr lang="nl-NL" dirty="0"/>
          </a:p>
        </p:txBody>
      </p:sp>
      <p:pic>
        <p:nvPicPr>
          <p:cNvPr id="6" name="Afbeelding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4683" y="1175311"/>
            <a:ext cx="5820033" cy="3792000"/>
          </a:xfrm>
          <a:prstGeom prst="rect">
            <a:avLst/>
          </a:prstGeom>
        </p:spPr>
      </p:pic>
      <p:pic>
        <p:nvPicPr>
          <p:cNvPr id="7" name="Afbeelding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44716" y="1187923"/>
            <a:ext cx="6250951" cy="3432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1515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RWS 16:9 NL">
  <a:themeElements>
    <a:clrScheme name="RWS">
      <a:dk1>
        <a:srgbClr val="000000"/>
      </a:dk1>
      <a:lt1>
        <a:srgbClr val="FFFFFF"/>
      </a:lt1>
      <a:dk2>
        <a:srgbClr val="007BC7"/>
      </a:dk2>
      <a:lt2>
        <a:srgbClr val="FFFFFF"/>
      </a:lt2>
      <a:accent1>
        <a:srgbClr val="007BC7"/>
      </a:accent1>
      <a:accent2>
        <a:srgbClr val="F9E11E"/>
      </a:accent2>
      <a:accent3>
        <a:srgbClr val="000000"/>
      </a:accent3>
      <a:accent4>
        <a:srgbClr val="007BC7"/>
      </a:accent4>
      <a:accent5>
        <a:srgbClr val="F9E11E"/>
      </a:accent5>
      <a:accent6>
        <a:srgbClr val="000000"/>
      </a:accent6>
      <a:hlink>
        <a:srgbClr val="007BC7"/>
      </a:hlink>
      <a:folHlink>
        <a:srgbClr val="007BC7"/>
      </a:folHlink>
    </a:clrScheme>
    <a:fontScheme name="Rijkshuisstijl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WS_Powerpoint_16x9_NL_v7 [Read-Only]" id="{2BCCA983-5322-48DC-BF4C-04F4FB9569A0}" vid="{1C9EABB5-911C-4521-B1B6-2157135CE514}"/>
    </a:ext>
  </a:extLst>
</a:theme>
</file>

<file path=ppt/theme/theme2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Presentatie RWS 16X9 NL</Template>
  <TotalTime>517</TotalTime>
  <Words>315</Words>
  <Application>Microsoft Office PowerPoint</Application>
  <PresentationFormat>Breedbeeld</PresentationFormat>
  <Paragraphs>61</Paragraphs>
  <Slides>10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4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10</vt:i4>
      </vt:variant>
    </vt:vector>
  </HeadingPairs>
  <TitlesOfParts>
    <vt:vector size="15" baseType="lpstr">
      <vt:lpstr>Arial</vt:lpstr>
      <vt:lpstr>Calibri</vt:lpstr>
      <vt:lpstr>Verdana</vt:lpstr>
      <vt:lpstr>Wingdings</vt:lpstr>
      <vt:lpstr>RWS 16:9 NL</vt:lpstr>
      <vt:lpstr>Inlichtingenbijeenkomst (aanmeldingsfase)</vt:lpstr>
      <vt:lpstr>Onderwerpen</vt:lpstr>
      <vt:lpstr>Korte introductie &amp; kennismaking</vt:lpstr>
      <vt:lpstr>Het project</vt:lpstr>
      <vt:lpstr>Project inhoudelijk </vt:lpstr>
      <vt:lpstr>PowerPoint-presentatie</vt:lpstr>
      <vt:lpstr>Product scope A6L</vt:lpstr>
      <vt:lpstr>De procedure</vt:lpstr>
      <vt:lpstr>Planning</vt:lpstr>
      <vt:lpstr>Tot slot</vt:lpstr>
    </vt:vector>
  </TitlesOfParts>
  <Company>Rijkswaterstaat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Inlichtenbijeenkomst</dc:title>
  <dc:creator>Schrader, Koen (GPO)</dc:creator>
  <dc:description>Template by Orange Pepper_x000d_
2018</dc:description>
  <cp:lastModifiedBy>Hartgers, Dirk (GPO)</cp:lastModifiedBy>
  <cp:revision>54</cp:revision>
  <cp:lastPrinted>2021-02-18T08:01:47Z</cp:lastPrinted>
  <dcterms:created xsi:type="dcterms:W3CDTF">2020-06-05T05:53:28Z</dcterms:created>
  <dcterms:modified xsi:type="dcterms:W3CDTF">2021-02-18T08:06:35Z</dcterms:modified>
</cp:coreProperties>
</file>