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12.xml" ContentType="application/vnd.ms-excel.controlproperties+xml"/>
  <Override PartName="/xl/ctrlProps/ctrlProp13.xml" ContentType="application/vnd.ms-excel.controlproperties+xml"/>
  <Override PartName="/xl/ctrlProps/ctrlProp14.xml" ContentType="application/vnd.ms-excel.controlproperties+xml"/>
  <Override PartName="/xl/ctrlProps/ctrlProp15.xml" ContentType="application/vnd.ms-excel.controlproperties+xml"/>
  <Override PartName="/xl/ctrlProps/ctrlProp16.xml" ContentType="application/vnd.ms-excel.controlproperties+xml"/>
  <Override PartName="/xl/ctrlProps/ctrlProp17.xml" ContentType="application/vnd.ms-excel.controlproperties+xml"/>
  <Override PartName="/xl/ctrlProps/ctrlProp18.xml" ContentType="application/vnd.ms-excel.controlproperties+xml"/>
  <Override PartName="/xl/ctrlProps/ctrlProp19.xml" ContentType="application/vnd.ms-excel.controlproperties+xml"/>
  <Override PartName="/xl/ctrlProps/ctrlProp20.xml" ContentType="application/vnd.ms-excel.controlproperties+xml"/>
  <Override PartName="/xl/ctrlProps/ctrlProp21.xml" ContentType="application/vnd.ms-excel.controlproperties+xml"/>
  <Override PartName="/xl/ctrlProps/ctrlProp22.xml" ContentType="application/vnd.ms-excel.controlproperties+xml"/>
  <Override PartName="/xl/ctrlProps/ctrlProp23.xml" ContentType="application/vnd.ms-excel.controlproperties+xml"/>
  <Override PartName="/xl/ctrlProps/ctrlProp24.xml" ContentType="application/vnd.ms-excel.controlproperties+xml"/>
  <Override PartName="/xl/ctrlProps/ctrlProp25.xml" ContentType="application/vnd.ms-excel.controlproperties+xml"/>
  <Override PartName="/xl/ctrlProps/ctrlProp26.xml" ContentType="application/vnd.ms-excel.controlproperties+xml"/>
  <Override PartName="/xl/ctrlProps/ctrlProp27.xml" ContentType="application/vnd.ms-excel.controlproperties+xml"/>
  <Override PartName="/xl/ctrlProps/ctrlProp28.xml" ContentType="application/vnd.ms-excel.controlproperties+xml"/>
  <Override PartName="/xl/ctrlProps/ctrlProp29.xml" ContentType="application/vnd.ms-excel.controlproperties+xml"/>
  <Override PartName="/xl/ctrlProps/ctrlProp30.xml" ContentType="application/vnd.ms-excel.controlproperties+xml"/>
  <Override PartName="/xl/ctrlProps/ctrlProp31.xml" ContentType="application/vnd.ms-excel.controlproperties+xml"/>
  <Override PartName="/xl/ctrlProps/ctrlProp32.xml" ContentType="application/vnd.ms-excel.controlproperties+xml"/>
  <Override PartName="/xl/ctrlProps/ctrlProp33.xml" ContentType="application/vnd.ms-excel.controlproperties+xml"/>
  <Override PartName="/xl/ctrlProps/ctrlProp34.xml" ContentType="application/vnd.ms-excel.controlproperties+xml"/>
  <Override PartName="/xl/ctrlProps/ctrlProp35.xml" ContentType="application/vnd.ms-excel.controlproperties+xml"/>
  <Override PartName="/xl/ctrlProps/ctrlProp36.xml" ContentType="application/vnd.ms-excel.controlproperties+xml"/>
  <Override PartName="/xl/ctrlProps/ctrlProp37.xml" ContentType="application/vnd.ms-excel.controlproperties+xml"/>
  <Override PartName="/xl/ctrlProps/ctrlProp38.xml" ContentType="application/vnd.ms-excel.controlproperties+xml"/>
  <Override PartName="/xl/ctrlProps/ctrlProp39.xml" ContentType="application/vnd.ms-excel.controlproperties+xml"/>
  <Override PartName="/xl/ctrlProps/ctrlProp40.xml" ContentType="application/vnd.ms-excel.controlproperties+xml"/>
  <Override PartName="/xl/ctrlProps/ctrlProp41.xml" ContentType="application/vnd.ms-excel.controlproperties+xml"/>
  <Override PartName="/xl/ctrlProps/ctrlProp42.xml" ContentType="application/vnd.ms-excel.controlproperties+xml"/>
  <Override PartName="/xl/ctrlProps/ctrlProp43.xml" ContentType="application/vnd.ms-excel.controlproperties+xml"/>
  <Override PartName="/xl/ctrlProps/ctrlProp44.xml" ContentType="application/vnd.ms-excel.controlproperties+xml"/>
  <Override PartName="/xl/ctrlProps/ctrlProp45.xml" ContentType="application/vnd.ms-excel.controlproperties+xml"/>
  <Override PartName="/xl/ctrlProps/ctrlProp46.xml" ContentType="application/vnd.ms-excel.controlproperties+xml"/>
  <Override PartName="/xl/ctrlProps/ctrlProp47.xml" ContentType="application/vnd.ms-excel.controlproperties+xml"/>
  <Override PartName="/xl/ctrlProps/ctrlProp48.xml" ContentType="application/vnd.ms-excel.controlproperties+xml"/>
  <Override PartName="/xl/ctrlProps/ctrlProp49.xml" ContentType="application/vnd.ms-excel.controlproperties+xml"/>
  <Override PartName="/xl/ctrlProps/ctrlProp50.xml" ContentType="application/vnd.ms-excel.controlproperties+xml"/>
  <Override PartName="/xl/ctrlProps/ctrlProp51.xml" ContentType="application/vnd.ms-excel.controlproperties+xml"/>
  <Override PartName="/xl/ctrlProps/ctrlProp52.xml" ContentType="application/vnd.ms-excel.controlproperties+xml"/>
  <Override PartName="/xl/ctrlProps/ctrlProp53.xml" ContentType="application/vnd.ms-excel.controlproperties+xml"/>
  <Override PartName="/xl/ctrlProps/ctrlProp54.xml" ContentType="application/vnd.ms-excel.controlproperties+xml"/>
  <Override PartName="/xl/ctrlProps/ctrlProp55.xml" ContentType="application/vnd.ms-excel.controlproperties+xml"/>
  <Override PartName="/xl/ctrlProps/ctrlProp56.xml" ContentType="application/vnd.ms-excel.controlproperties+xml"/>
  <Override PartName="/xl/ctrlProps/ctrlProp57.xml" ContentType="application/vnd.ms-excel.controlproperties+xml"/>
  <Override PartName="/xl/ctrlProps/ctrlProp58.xml" ContentType="application/vnd.ms-excel.controlproperties+xml"/>
  <Override PartName="/xl/ctrlProps/ctrlProp59.xml" ContentType="application/vnd.ms-excel.controlproperties+xml"/>
  <Override PartName="/xl/ctrlProps/ctrlProp60.xml" ContentType="application/vnd.ms-excel.controlproperties+xml"/>
  <Override PartName="/xl/ctrlProps/ctrlProp61.xml" ContentType="application/vnd.ms-excel.controlproperties+xml"/>
  <Override PartName="/xl/ctrlProps/ctrlProp62.xml" ContentType="application/vnd.ms-excel.controlproperties+xml"/>
  <Override PartName="/xl/ctrlProps/ctrlProp63.xml" ContentType="application/vnd.ms-excel.controlproperties+xml"/>
  <Override PartName="/xl/ctrlProps/ctrlProp64.xml" ContentType="application/vnd.ms-excel.controlproperties+xml"/>
  <Override PartName="/xl/ctrlProps/ctrlProp65.xml" ContentType="application/vnd.ms-excel.controlproperties+xml"/>
  <Override PartName="/xl/ctrlProps/ctrlProp66.xml" ContentType="application/vnd.ms-excel.controlproperties+xml"/>
  <Override PartName="/xl/ctrlProps/ctrlProp67.xml" ContentType="application/vnd.ms-excel.controlproperties+xml"/>
  <Override PartName="/xl/ctrlProps/ctrlProp68.xml" ContentType="application/vnd.ms-excel.controlproperties+xml"/>
  <Override PartName="/xl/drawings/drawing2.xml" ContentType="application/vnd.openxmlformats-officedocument.drawing+xml"/>
  <Override PartName="/xl/ctrlProps/ctrlProp69.xml" ContentType="application/vnd.ms-excel.controlproperties+xml"/>
  <Override PartName="/xl/ctrlProps/ctrlProp70.xml" ContentType="application/vnd.ms-excel.controlproperties+xml"/>
  <Override PartName="/xl/ctrlProps/ctrlProp71.xml" ContentType="application/vnd.ms-excel.controlproperties+xml"/>
  <Override PartName="/xl/ctrlProps/ctrlProp72.xml" ContentType="application/vnd.ms-excel.controlproperties+xml"/>
  <Override PartName="/xl/ctrlProps/ctrlProp73.xml" ContentType="application/vnd.ms-excel.controlproperties+xml"/>
  <Override PartName="/xl/ctrlProps/ctrlProp74.xml" ContentType="application/vnd.ms-excel.controlproperties+xml"/>
  <Override PartName="/xl/ctrlProps/ctrlProp75.xml" ContentType="application/vnd.ms-excel.controlproperties+xml"/>
  <Override PartName="/xl/ctrlProps/ctrlProp76.xml" ContentType="application/vnd.ms-excel.controlproperties+xml"/>
  <Override PartName="/xl/ctrlProps/ctrlProp77.xml" ContentType="application/vnd.ms-excel.controlproperties+xml"/>
  <Override PartName="/xl/ctrlProps/ctrlProp78.xml" ContentType="application/vnd.ms-excel.controlproperties+xml"/>
  <Override PartName="/xl/ctrlProps/ctrlProp79.xml" ContentType="application/vnd.ms-excel.controlproperties+xml"/>
  <Override PartName="/xl/ctrlProps/ctrlProp80.xml" ContentType="application/vnd.ms-excel.controlproperties+xml"/>
  <Override PartName="/xl/ctrlProps/ctrlProp81.xml" ContentType="application/vnd.ms-excel.controlproperties+xml"/>
  <Override PartName="/xl/ctrlProps/ctrlProp82.xml" ContentType="application/vnd.ms-excel.controlproperties+xml"/>
  <Override PartName="/xl/ctrlProps/ctrlProp83.xml" ContentType="application/vnd.ms-excel.controlproperties+xml"/>
  <Override PartName="/xl/ctrlProps/ctrlProp84.xml" ContentType="application/vnd.ms-excel.controlproperties+xml"/>
  <Override PartName="/xl/ctrlProps/ctrlProp85.xml" ContentType="application/vnd.ms-excel.controlproperties+xml"/>
  <Override PartName="/xl/ctrlProps/ctrlProp86.xml" ContentType="application/vnd.ms-excel.controlproperties+xml"/>
  <Override PartName="/xl/ctrlProps/ctrlProp87.xml" ContentType="application/vnd.ms-excel.controlproperties+xml"/>
  <Override PartName="/xl/ctrlProps/ctrlProp88.xml" ContentType="application/vnd.ms-excel.controlproperties+xml"/>
  <Override PartName="/xl/ctrlProps/ctrlProp89.xml" ContentType="application/vnd.ms-excel.controlproperties+xml"/>
  <Override PartName="/xl/ctrlProps/ctrlProp90.xml" ContentType="application/vnd.ms-excel.controlproperties+xml"/>
  <Override PartName="/xl/ctrlProps/ctrlProp91.xml" ContentType="application/vnd.ms-excel.controlproperties+xml"/>
  <Override PartName="/xl/drawings/drawing3.xml" ContentType="application/vnd.openxmlformats-officedocument.drawing+xml"/>
  <Override PartName="/xl/ctrlProps/ctrlProp92.xml" ContentType="application/vnd.ms-excel.controlproperti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4501"/>
  <workbookPr/>
  <mc:AlternateContent xmlns:mc="http://schemas.openxmlformats.org/markup-compatibility/2006">
    <mc:Choice Requires="x15">
      <x15ac:absPath xmlns:x15ac="http://schemas.microsoft.com/office/spreadsheetml/2010/11/ac" url="G:\data\Diversen\Programma Sociaal Domein\Contracten\WMO, Jeugd &amp; Participatie\2021\Toetredingsronde Open House start 01-07-2021\Aanbestedingsdocumenten\"/>
    </mc:Choice>
  </mc:AlternateContent>
  <xr:revisionPtr revIDLastSave="0" documentId="11_7E848A12E0B6201D41187E2159DC5DCC0001FB7C" xr6:coauthVersionLast="47" xr6:coauthVersionMax="47" xr10:uidLastSave="{00000000-0000-0000-0000-000000000000}"/>
  <bookViews>
    <workbookView xWindow="0" yWindow="0" windowWidth="6810" windowHeight="4500" xr2:uid="{00000000-000D-0000-FFFF-FFFF00000000}"/>
  </bookViews>
  <sheets>
    <sheet name="Beschrijving" sheetId="1" r:id="rId1"/>
    <sheet name="KOP" sheetId="4" state="hidden" r:id="rId2"/>
    <sheet name="Blad2" sheetId="2" state="hidden" r:id="rId3"/>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A101" i="4" l="1"/>
  <c r="H96" i="4"/>
  <c r="H89" i="4"/>
  <c r="H82" i="4"/>
  <c r="H75" i="4"/>
  <c r="H68" i="4"/>
  <c r="H60" i="4"/>
  <c r="H53" i="4"/>
  <c r="H45" i="4"/>
  <c r="H37" i="4"/>
  <c r="H29" i="4"/>
  <c r="H21" i="4"/>
  <c r="A8" i="4"/>
  <c r="B4" i="4"/>
  <c r="B3" i="4"/>
  <c r="G54" i="4"/>
  <c r="F54" i="4"/>
  <c r="E54" i="4"/>
  <c r="D54" i="4"/>
  <c r="C54" i="4"/>
  <c r="G46" i="4"/>
  <c r="F46" i="4"/>
  <c r="E46" i="4"/>
  <c r="D46" i="4"/>
  <c r="C46" i="4"/>
  <c r="G38" i="4"/>
  <c r="F38" i="4"/>
  <c r="E38" i="4"/>
  <c r="D38" i="4"/>
  <c r="C38" i="4"/>
  <c r="G30" i="4"/>
  <c r="F30" i="4"/>
  <c r="E30" i="4"/>
  <c r="D30" i="4"/>
  <c r="C30" i="4"/>
  <c r="G22" i="4"/>
  <c r="F22" i="4"/>
  <c r="E22" i="4"/>
  <c r="D22" i="4"/>
  <c r="C22" i="4"/>
  <c r="G14" i="4"/>
  <c r="F14" i="4"/>
  <c r="E14" i="4"/>
  <c r="G90" i="4"/>
  <c r="F90" i="4"/>
  <c r="E90" i="4"/>
  <c r="D90" i="4"/>
  <c r="C90" i="4"/>
  <c r="G83" i="4"/>
  <c r="F83" i="4"/>
  <c r="E83" i="4"/>
  <c r="D83" i="4"/>
  <c r="C83" i="4"/>
  <c r="G76" i="4"/>
  <c r="F76" i="4"/>
  <c r="E76" i="4"/>
  <c r="D76" i="4"/>
  <c r="C76" i="4"/>
  <c r="G69" i="4"/>
  <c r="F69" i="4"/>
  <c r="E69" i="4"/>
  <c r="D69" i="4"/>
  <c r="C69" i="4"/>
  <c r="G62" i="4"/>
  <c r="F62" i="4"/>
  <c r="E62" i="4"/>
  <c r="D62" i="4"/>
  <c r="C62" i="4"/>
  <c r="J90" i="4"/>
  <c r="I90" i="4"/>
  <c r="J83" i="4"/>
  <c r="I83" i="4"/>
  <c r="J76" i="4"/>
  <c r="I76" i="4"/>
  <c r="J69" i="4"/>
  <c r="I69" i="4"/>
  <c r="J62" i="4"/>
  <c r="I62" i="4"/>
  <c r="I14" i="4"/>
  <c r="D14" i="4"/>
  <c r="C14" i="4"/>
  <c r="C3" i="2" l="1"/>
  <c r="A7" i="2"/>
  <c r="C7" i="2" s="1"/>
  <c r="A6" i="2"/>
  <c r="C6" i="2" s="1"/>
  <c r="A5" i="2"/>
  <c r="C5" i="2" s="1"/>
  <c r="A4" i="2"/>
  <c r="C4" i="2" s="1"/>
</calcChain>
</file>

<file path=xl/sharedStrings.xml><?xml version="1.0" encoding="utf-8"?>
<sst xmlns="http://schemas.openxmlformats.org/spreadsheetml/2006/main" count="71" uniqueCount="43">
  <si>
    <t>BIJLAGE 7:   ORGANISATIE- EN PRODUCTBESCHRIJVING</t>
  </si>
  <si>
    <t>Naam organisatie</t>
  </si>
  <si>
    <t>AGB-code (of RSIN)</t>
  </si>
  <si>
    <r>
      <t xml:space="preserve">Bij uw Aanmelding levert u een </t>
    </r>
    <r>
      <rPr>
        <b/>
        <i/>
        <sz val="12"/>
        <color theme="1"/>
        <rFont val="Calibri"/>
        <family val="2"/>
      </rPr>
      <t>korte en concrete</t>
    </r>
    <r>
      <rPr>
        <sz val="12"/>
        <color theme="1"/>
        <rFont val="Calibri"/>
        <family val="2"/>
      </rPr>
      <t xml:space="preserve"> beschrijving aan van uw organisatie en het Product dat u in het kader van deze opdracht levert. U beschrijft ook welk personeel u inzet en voor welke doelgroepen. Verwijzen naar andere bijlagen is niet toegestaan.</t>
    </r>
  </si>
  <si>
    <t xml:space="preserve">Op basis van deze beschrijving wordt ons productenboek gevuld. Ons productenboek wordt gebruikt om cliënten en verwijzers te informeren over het ingekochte aanbod, zodat zij een afgewogen keus kunnen maken welk aanbod/welke aanbieder wordt ingezet. </t>
  </si>
  <si>
    <t>In deze cel graag een korte beschrijving van uw organisatie en dienstverlening.</t>
  </si>
  <si>
    <t>Product</t>
  </si>
  <si>
    <r>
      <t>Voor welke leeftijdsgroep zet u het product in?</t>
    </r>
    <r>
      <rPr>
        <sz val="9"/>
        <color theme="1"/>
        <rFont val="Calibri"/>
        <family val="2"/>
      </rPr>
      <t xml:space="preserve"> (Meerdere selecties mogelijk)</t>
    </r>
  </si>
  <si>
    <t xml:space="preserve">Voor welke doelgroepen/ problematiek zet u het product in? </t>
  </si>
  <si>
    <r>
      <t xml:space="preserve">Wat is de soort zorg die uw organisatie inzet? </t>
    </r>
    <r>
      <rPr>
        <sz val="9"/>
        <color theme="1"/>
        <rFont val="Calibri"/>
        <family val="2"/>
      </rPr>
      <t>(meerdere selecties mogelijk)</t>
    </r>
  </si>
  <si>
    <t>Voor welke problematiek zet u het product in?</t>
  </si>
  <si>
    <t>Welke interventies biedt u?</t>
  </si>
  <si>
    <t>En waarin onderscheid u zich?</t>
  </si>
  <si>
    <r>
      <t>Welke effecten beoogt u te bereiken door inzet van het product?</t>
    </r>
    <r>
      <rPr>
        <sz val="8"/>
        <color theme="1"/>
        <rFont val="Calibri"/>
        <family val="2"/>
      </rPr>
      <t xml:space="preserve"> (Meerdere selecties mogelijk)</t>
    </r>
  </si>
  <si>
    <r>
      <t xml:space="preserve">Welk personeel zet u in voor de uitvoering van dit product </t>
    </r>
    <r>
      <rPr>
        <sz val="9"/>
        <color theme="1"/>
        <rFont val="Calibri"/>
        <family val="2"/>
      </rPr>
      <t>(functietitel, taken en verantwoordelijkheden, opleidingsniveau)</t>
    </r>
    <r>
      <rPr>
        <b/>
        <sz val="9"/>
        <color theme="1"/>
        <rFont val="Calibri"/>
        <family val="2"/>
      </rPr>
      <t>?</t>
    </r>
  </si>
  <si>
    <t>Op welke locatie(s) biedt u het product aan?</t>
  </si>
  <si>
    <t>Dagbesteding</t>
  </si>
  <si>
    <t>bijv: zorgboerderij etc.</t>
  </si>
  <si>
    <t xml:space="preserve">Begeleiding </t>
  </si>
  <si>
    <t>Begeleiding extra</t>
  </si>
  <si>
    <t>Begeleiding crisis</t>
  </si>
  <si>
    <t>Behandeling</t>
  </si>
  <si>
    <t>Verblijf Wmo</t>
  </si>
  <si>
    <t>Verblijf jeugd 
Producttype:</t>
  </si>
  <si>
    <t>Logeren</t>
  </si>
  <si>
    <t>Pleegzorg</t>
  </si>
  <si>
    <t>Gezinshuis</t>
  </si>
  <si>
    <t>Residentieel/3-milieus</t>
  </si>
  <si>
    <t>Crisisopvang</t>
  </si>
  <si>
    <t>Aanvullende vraag voor jeugd:</t>
  </si>
  <si>
    <t xml:space="preserve">1. Welke trajecten biedt u? en zo ja, uit welke producten zijn deze trajecten opgebouwd? 
Definitie traject: Een traject betreft een stapeling van de producten dagbesteding, begeleiding, behandeling, verblijf. (meerdere combinaties mogelijk)
</t>
  </si>
  <si>
    <t>Kunt u in het kort beschrijven aan wie uw organisatie welke zorg/hulp  biedt?</t>
  </si>
  <si>
    <r>
      <t xml:space="preserve">Voor welke doelgroep zet u het product in? </t>
    </r>
    <r>
      <rPr>
        <sz val="9"/>
        <color theme="1"/>
        <rFont val="Calibri"/>
        <family val="2"/>
      </rPr>
      <t>(Meerdere selecties mogelijk)</t>
    </r>
  </si>
  <si>
    <t>Leeftijdscategorien</t>
  </si>
  <si>
    <t>begin</t>
  </si>
  <si>
    <t>eind</t>
  </si>
  <si>
    <t>Leeftijd</t>
  </si>
  <si>
    <t>gezond en veilig opgroeien</t>
  </si>
  <si>
    <t>het groeien naar zelfstandigheid</t>
  </si>
  <si>
    <t>voldoende zelfredzaam te zijn en maatschappelijk te participeren</t>
  </si>
  <si>
    <t>zelfstandig (blijven) wonen</t>
  </si>
  <si>
    <t>Financieel zelfredzaam worden / zijn</t>
  </si>
  <si>
    <t>Anders,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7">
    <font>
      <sz val="11"/>
      <color theme="1"/>
      <name val="Calibri"/>
      <family val="2"/>
      <scheme val="minor"/>
    </font>
    <font>
      <b/>
      <sz val="11"/>
      <color theme="1"/>
      <name val="Calibri"/>
      <family val="2"/>
      <scheme val="minor"/>
    </font>
    <font>
      <sz val="14"/>
      <color rgb="FF365F91"/>
      <name val="Calibri"/>
      <family val="2"/>
    </font>
    <font>
      <sz val="12"/>
      <color theme="1"/>
      <name val="Calibri"/>
      <family val="2"/>
    </font>
    <font>
      <b/>
      <sz val="12"/>
      <color theme="1"/>
      <name val="Calibri"/>
      <family val="2"/>
    </font>
    <font>
      <b/>
      <i/>
      <sz val="12"/>
      <color theme="1"/>
      <name val="Calibri"/>
      <family val="2"/>
    </font>
    <font>
      <b/>
      <sz val="9"/>
      <color theme="1"/>
      <name val="Calibri"/>
      <family val="2"/>
    </font>
    <font>
      <sz val="9"/>
      <color theme="1"/>
      <name val="Calibri"/>
      <family val="2"/>
    </font>
    <font>
      <b/>
      <sz val="8"/>
      <color theme="1"/>
      <name val="Calibri"/>
      <family val="2"/>
    </font>
    <font>
      <sz val="9"/>
      <color theme="1"/>
      <name val="Courier New"/>
      <family val="3"/>
    </font>
    <font>
      <sz val="8"/>
      <color theme="1"/>
      <name val="Courier New"/>
      <family val="3"/>
    </font>
    <font>
      <sz val="8"/>
      <color theme="1"/>
      <name val="Calibri"/>
      <family val="2"/>
    </font>
    <font>
      <b/>
      <sz val="9"/>
      <color theme="1"/>
      <name val="Courier New"/>
      <family val="3"/>
    </font>
    <font>
      <b/>
      <u/>
      <sz val="12"/>
      <color theme="1"/>
      <name val="Calibri"/>
      <family val="2"/>
    </font>
    <font>
      <sz val="9"/>
      <color theme="1"/>
      <name val="Calibri"/>
      <family val="2"/>
      <scheme val="minor"/>
    </font>
    <font>
      <b/>
      <sz val="14"/>
      <color theme="1"/>
      <name val="Calibri"/>
      <family val="2"/>
      <scheme val="minor"/>
    </font>
    <font>
      <i/>
      <sz val="11"/>
      <color theme="1"/>
      <name val="Calibri"/>
      <family val="2"/>
      <scheme val="minor"/>
    </font>
  </fonts>
  <fills count="4">
    <fill>
      <patternFill patternType="none"/>
    </fill>
    <fill>
      <patternFill patternType="gray125"/>
    </fill>
    <fill>
      <patternFill patternType="solid">
        <fgColor theme="9" tint="0.59999389629810485"/>
        <bgColor indexed="64"/>
      </patternFill>
    </fill>
    <fill>
      <patternFill patternType="solid">
        <fgColor theme="9" tint="0.39997558519241921"/>
        <bgColor indexed="64"/>
      </patternFill>
    </fill>
  </fills>
  <borders count="17">
    <border>
      <left/>
      <right/>
      <top/>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diagonal/>
    </border>
    <border>
      <left style="thin">
        <color indexed="64"/>
      </left>
      <right style="thin">
        <color indexed="64"/>
      </right>
      <top style="thin">
        <color indexed="64"/>
      </top>
      <bottom style="thin">
        <color indexed="64"/>
      </bottom>
      <diagonal/>
    </border>
    <border>
      <left/>
      <right style="medium">
        <color indexed="64"/>
      </right>
      <top/>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thin">
        <color indexed="64"/>
      </top>
      <bottom/>
      <diagonal/>
    </border>
    <border>
      <left style="medium">
        <color indexed="64"/>
      </left>
      <right style="medium">
        <color indexed="64"/>
      </right>
      <top/>
      <bottom style="thin">
        <color indexed="64"/>
      </bottom>
      <diagonal/>
    </border>
    <border>
      <left/>
      <right style="medium">
        <color indexed="64"/>
      </right>
      <top style="medium">
        <color indexed="64"/>
      </top>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s>
  <cellStyleXfs count="1">
    <xf numFmtId="0" fontId="0" fillId="0" borderId="0"/>
  </cellStyleXfs>
  <cellXfs count="75">
    <xf numFmtId="0" fontId="0" fillId="0" borderId="0" xfId="0"/>
    <xf numFmtId="0" fontId="2" fillId="0" borderId="0" xfId="0" applyFont="1" applyAlignment="1">
      <alignment horizontal="justify" vertical="center"/>
    </xf>
    <xf numFmtId="0" fontId="0" fillId="0" borderId="8" xfId="0" applyBorder="1" applyAlignment="1">
      <alignment vertical="top" wrapText="1"/>
    </xf>
    <xf numFmtId="0" fontId="0" fillId="0" borderId="4" xfId="0" applyBorder="1" applyAlignment="1">
      <alignment vertical="top" wrapText="1"/>
    </xf>
    <xf numFmtId="0" fontId="9" fillId="0" borderId="8" xfId="0" applyFont="1" applyBorder="1" applyAlignment="1">
      <alignment horizontal="left" vertical="center" wrapText="1" indent="5"/>
    </xf>
    <xf numFmtId="0" fontId="7" fillId="0" borderId="8" xfId="0" applyFont="1" applyBorder="1" applyAlignment="1">
      <alignment vertical="center" wrapText="1"/>
    </xf>
    <xf numFmtId="0" fontId="10" fillId="0" borderId="8" xfId="0" applyFont="1" applyBorder="1" applyAlignment="1">
      <alignment horizontal="left" vertical="center" wrapText="1" indent="5"/>
    </xf>
    <xf numFmtId="0" fontId="1" fillId="0" borderId="9" xfId="0" applyFont="1" applyBorder="1"/>
    <xf numFmtId="0" fontId="6" fillId="0" borderId="2" xfId="0" applyFont="1" applyBorder="1" applyAlignment="1">
      <alignment vertical="center" wrapText="1"/>
    </xf>
    <xf numFmtId="0" fontId="6" fillId="0" borderId="1" xfId="0" applyFont="1" applyBorder="1" applyAlignment="1">
      <alignment vertical="top" wrapText="1"/>
    </xf>
    <xf numFmtId="0" fontId="6" fillId="0" borderId="10" xfId="0" applyFont="1" applyBorder="1" applyAlignment="1">
      <alignment vertical="top" wrapText="1"/>
    </xf>
    <xf numFmtId="0" fontId="8" fillId="0" borderId="1" xfId="0" applyFont="1" applyBorder="1" applyAlignment="1">
      <alignment vertical="top" wrapText="1"/>
    </xf>
    <xf numFmtId="0" fontId="4" fillId="0" borderId="10" xfId="0" applyFont="1" applyBorder="1" applyAlignment="1">
      <alignment vertical="center" wrapText="1"/>
    </xf>
    <xf numFmtId="0" fontId="12" fillId="0" borderId="9" xfId="0" applyFont="1" applyBorder="1" applyAlignment="1">
      <alignment horizontal="left" vertical="center" wrapText="1" indent="5"/>
    </xf>
    <xf numFmtId="0" fontId="6" fillId="0" borderId="9" xfId="0" applyFont="1" applyBorder="1" applyAlignment="1">
      <alignment vertical="center" wrapText="1"/>
    </xf>
    <xf numFmtId="0" fontId="0" fillId="0" borderId="0" xfId="0" applyBorder="1" applyAlignment="1"/>
    <xf numFmtId="0" fontId="0" fillId="2" borderId="0" xfId="0" applyFill="1" applyBorder="1" applyAlignment="1">
      <alignment vertical="top" wrapText="1"/>
    </xf>
    <xf numFmtId="0" fontId="0" fillId="0" borderId="0" xfId="0" applyAlignment="1">
      <alignment vertical="top"/>
    </xf>
    <xf numFmtId="0" fontId="0" fillId="0" borderId="0" xfId="0" applyAlignment="1">
      <alignment horizontal="center" vertical="top"/>
    </xf>
    <xf numFmtId="0" fontId="9" fillId="0" borderId="13" xfId="0" applyFont="1" applyBorder="1" applyAlignment="1">
      <alignment horizontal="left" vertical="center" wrapText="1" indent="5"/>
    </xf>
    <xf numFmtId="0" fontId="11" fillId="0" borderId="0" xfId="0" applyFont="1" applyBorder="1" applyAlignment="1">
      <alignment horizontal="left" vertical="center" wrapText="1" indent="5"/>
    </xf>
    <xf numFmtId="0" fontId="0" fillId="0" borderId="0" xfId="0" applyBorder="1" applyAlignment="1">
      <alignment vertical="top"/>
    </xf>
    <xf numFmtId="0" fontId="10" fillId="0" borderId="3" xfId="0" applyFont="1" applyBorder="1" applyAlignment="1" applyProtection="1">
      <alignment vertical="top" wrapText="1"/>
      <protection hidden="1"/>
    </xf>
    <xf numFmtId="0" fontId="10" fillId="2" borderId="5" xfId="0" applyFont="1" applyFill="1" applyBorder="1" applyAlignment="1" applyProtection="1">
      <alignment vertical="top" wrapText="1"/>
      <protection locked="0"/>
    </xf>
    <xf numFmtId="0" fontId="13" fillId="0" borderId="0" xfId="0" applyFont="1" applyAlignment="1">
      <alignment vertical="center"/>
    </xf>
    <xf numFmtId="0" fontId="1" fillId="0" borderId="0" xfId="0" applyFont="1"/>
    <xf numFmtId="0" fontId="7" fillId="0" borderId="8" xfId="0" applyFont="1" applyBorder="1" applyAlignment="1">
      <alignment horizontal="center" vertical="center" wrapText="1"/>
    </xf>
    <xf numFmtId="0" fontId="7" fillId="0" borderId="8" xfId="0" applyFont="1" applyBorder="1" applyAlignment="1">
      <alignment horizontal="center" vertical="top" wrapText="1"/>
    </xf>
    <xf numFmtId="0" fontId="7" fillId="0" borderId="4" xfId="0" applyFont="1" applyBorder="1" applyAlignment="1">
      <alignment horizontal="center" vertical="top" wrapText="1"/>
    </xf>
    <xf numFmtId="0" fontId="7" fillId="0" borderId="13" xfId="0" applyFont="1" applyBorder="1" applyAlignment="1">
      <alignment horizontal="center" vertical="center" wrapText="1"/>
    </xf>
    <xf numFmtId="0" fontId="7" fillId="0" borderId="3" xfId="0" applyFont="1" applyBorder="1" applyAlignment="1" applyProtection="1">
      <alignment horizontal="center" vertical="top" wrapText="1"/>
      <protection hidden="1"/>
    </xf>
    <xf numFmtId="0" fontId="7" fillId="2" borderId="5" xfId="0" applyFont="1" applyFill="1" applyBorder="1" applyAlignment="1" applyProtection="1">
      <alignment horizontal="center" vertical="top" wrapText="1"/>
      <protection locked="0"/>
    </xf>
    <xf numFmtId="0" fontId="0" fillId="0" borderId="16" xfId="0" applyBorder="1"/>
    <xf numFmtId="0" fontId="0" fillId="0" borderId="0" xfId="0" applyBorder="1"/>
    <xf numFmtId="0" fontId="0" fillId="0" borderId="8" xfId="0" applyBorder="1"/>
    <xf numFmtId="0" fontId="13" fillId="0" borderId="16" xfId="0" applyFont="1" applyBorder="1" applyAlignment="1">
      <alignment vertical="center"/>
    </xf>
    <xf numFmtId="0" fontId="3" fillId="0" borderId="0" xfId="0" applyFont="1" applyAlignment="1">
      <alignment horizontal="justify" vertical="center"/>
    </xf>
    <xf numFmtId="0" fontId="0" fillId="0" borderId="0" xfId="0" applyAlignment="1"/>
    <xf numFmtId="0" fontId="3" fillId="0" borderId="0" xfId="0" applyFont="1" applyAlignment="1">
      <alignment horizontal="justify" vertical="center"/>
    </xf>
    <xf numFmtId="0" fontId="0" fillId="0" borderId="0" xfId="0" applyAlignment="1"/>
    <xf numFmtId="0" fontId="15" fillId="0" borderId="14" xfId="0" applyFont="1" applyBorder="1" applyAlignment="1" applyProtection="1">
      <alignment horizontal="center" vertical="top"/>
      <protection hidden="1"/>
    </xf>
    <xf numFmtId="0" fontId="15" fillId="0" borderId="15" xfId="0" applyFont="1" applyBorder="1" applyAlignment="1">
      <alignment horizontal="center" vertical="top"/>
    </xf>
    <xf numFmtId="0" fontId="1" fillId="0" borderId="15" xfId="0" applyFont="1" applyBorder="1" applyAlignment="1">
      <alignment horizontal="center" vertical="top"/>
    </xf>
    <xf numFmtId="0" fontId="14" fillId="0" borderId="0" xfId="0" applyFont="1" applyAlignment="1">
      <alignment vertical="top" wrapText="1"/>
    </xf>
    <xf numFmtId="0" fontId="14" fillId="3" borderId="10" xfId="0" applyFont="1" applyFill="1" applyBorder="1" applyAlignment="1">
      <alignment vertical="top" wrapText="1"/>
    </xf>
    <xf numFmtId="0" fontId="14" fillId="3" borderId="9" xfId="0" applyFont="1" applyFill="1" applyBorder="1" applyAlignment="1">
      <alignment vertical="top" wrapText="1"/>
    </xf>
    <xf numFmtId="0" fontId="14" fillId="3" borderId="2" xfId="0" applyFont="1" applyFill="1" applyBorder="1" applyAlignment="1">
      <alignment vertical="top" wrapText="1"/>
    </xf>
    <xf numFmtId="0" fontId="9" fillId="0" borderId="6" xfId="0" applyFont="1" applyBorder="1" applyAlignment="1" applyProtection="1">
      <alignment vertical="top" wrapText="1"/>
      <protection locked="0"/>
    </xf>
    <xf numFmtId="0" fontId="0" fillId="0" borderId="3" xfId="0" applyBorder="1" applyAlignment="1" applyProtection="1">
      <alignment vertical="top" wrapText="1"/>
      <protection locked="0"/>
    </xf>
    <xf numFmtId="0" fontId="0" fillId="0" borderId="5" xfId="0" applyBorder="1" applyAlignment="1" applyProtection="1">
      <alignment vertical="top" wrapText="1"/>
      <protection locked="0"/>
    </xf>
    <xf numFmtId="0" fontId="0" fillId="0" borderId="12" xfId="0" applyBorder="1" applyAlignment="1" applyProtection="1">
      <alignment vertical="top" wrapText="1"/>
      <protection locked="0"/>
    </xf>
    <xf numFmtId="0" fontId="9" fillId="0" borderId="3" xfId="0" applyFont="1" applyBorder="1" applyAlignment="1" applyProtection="1">
      <alignment vertical="top" wrapText="1"/>
      <protection locked="0"/>
    </xf>
    <xf numFmtId="0" fontId="9" fillId="0" borderId="5" xfId="0" applyFont="1" applyBorder="1" applyAlignment="1" applyProtection="1">
      <alignment vertical="top" wrapText="1"/>
      <protection locked="0"/>
    </xf>
    <xf numFmtId="0" fontId="7" fillId="0" borderId="6" xfId="0" applyFont="1" applyBorder="1" applyAlignment="1" applyProtection="1">
      <alignment vertical="center" wrapText="1"/>
      <protection locked="0"/>
    </xf>
    <xf numFmtId="0" fontId="7" fillId="0" borderId="3" xfId="0" applyFont="1" applyBorder="1" applyAlignment="1" applyProtection="1">
      <alignment vertical="center" wrapText="1"/>
      <protection locked="0"/>
    </xf>
    <xf numFmtId="0" fontId="7" fillId="0" borderId="5" xfId="0" applyFont="1" applyBorder="1" applyAlignment="1" applyProtection="1">
      <alignment vertical="center" wrapText="1"/>
      <protection locked="0"/>
    </xf>
    <xf numFmtId="0" fontId="7" fillId="0" borderId="3" xfId="0" applyFont="1" applyBorder="1" applyAlignment="1" applyProtection="1">
      <alignment vertical="top" wrapText="1"/>
      <protection locked="0"/>
    </xf>
    <xf numFmtId="0" fontId="7" fillId="0" borderId="5" xfId="0" applyFont="1" applyBorder="1" applyAlignment="1" applyProtection="1">
      <alignment vertical="top" wrapText="1"/>
      <protection locked="0"/>
    </xf>
    <xf numFmtId="0" fontId="7" fillId="0" borderId="6" xfId="0" applyFont="1" applyBorder="1" applyAlignment="1" applyProtection="1">
      <alignment vertical="top" wrapText="1"/>
      <protection locked="0"/>
    </xf>
    <xf numFmtId="0" fontId="7" fillId="0" borderId="11" xfId="0" applyFont="1" applyBorder="1" applyAlignment="1">
      <alignment vertical="center" wrapText="1"/>
    </xf>
    <xf numFmtId="0" fontId="0" fillId="0" borderId="3" xfId="0" applyBorder="1" applyAlignment="1">
      <alignment vertical="center" wrapText="1"/>
    </xf>
    <xf numFmtId="0" fontId="0" fillId="0" borderId="5" xfId="0" applyBorder="1" applyAlignment="1">
      <alignment vertical="center" wrapText="1"/>
    </xf>
    <xf numFmtId="0" fontId="0" fillId="2" borderId="7" xfId="0" applyFill="1" applyBorder="1" applyAlignment="1" applyProtection="1">
      <protection locked="0"/>
    </xf>
    <xf numFmtId="0" fontId="0" fillId="0" borderId="7" xfId="0" applyBorder="1" applyAlignment="1" applyProtection="1">
      <protection locked="0"/>
    </xf>
    <xf numFmtId="0" fontId="7" fillId="0" borderId="6" xfId="0" applyFont="1" applyBorder="1" applyAlignment="1">
      <alignment vertical="center" wrapText="1"/>
    </xf>
    <xf numFmtId="0" fontId="16" fillId="2" borderId="10" xfId="0" applyFont="1" applyFill="1" applyBorder="1" applyAlignment="1" applyProtection="1">
      <alignment vertical="top" wrapText="1"/>
      <protection locked="0"/>
    </xf>
    <xf numFmtId="0" fontId="16" fillId="0" borderId="9" xfId="0" applyFont="1" applyBorder="1" applyAlignment="1" applyProtection="1">
      <alignment vertical="top" wrapText="1"/>
      <protection locked="0"/>
    </xf>
    <xf numFmtId="0" fontId="16" fillId="0" borderId="2" xfId="0" applyFont="1" applyBorder="1" applyAlignment="1" applyProtection="1">
      <alignment vertical="top" wrapText="1"/>
      <protection locked="0"/>
    </xf>
    <xf numFmtId="0" fontId="7" fillId="0" borderId="3" xfId="0" applyFont="1" applyBorder="1" applyAlignment="1">
      <alignment vertical="center" wrapText="1"/>
    </xf>
    <xf numFmtId="0" fontId="0" fillId="2" borderId="10" xfId="0" applyFill="1" applyBorder="1" applyAlignment="1" applyProtection="1">
      <alignment vertical="top" wrapText="1"/>
      <protection locked="0"/>
    </xf>
    <xf numFmtId="0" fontId="0" fillId="0" borderId="9" xfId="0" applyBorder="1" applyAlignment="1" applyProtection="1">
      <alignment vertical="top" wrapText="1"/>
      <protection locked="0"/>
    </xf>
    <xf numFmtId="0" fontId="0" fillId="0" borderId="2" xfId="0" applyBorder="1" applyAlignment="1" applyProtection="1">
      <alignment vertical="top" wrapText="1"/>
      <protection locked="0"/>
    </xf>
    <xf numFmtId="0" fontId="14" fillId="0" borderId="16" xfId="0" applyFont="1" applyBorder="1" applyAlignment="1">
      <alignment vertical="top" wrapText="1"/>
    </xf>
    <xf numFmtId="0" fontId="14" fillId="0" borderId="0" xfId="0" applyFont="1" applyBorder="1" applyAlignment="1">
      <alignment vertical="top" wrapText="1"/>
    </xf>
    <xf numFmtId="0" fontId="14" fillId="0" borderId="8" xfId="0" applyFont="1" applyBorder="1" applyAlignment="1">
      <alignment vertical="top" wrapText="1"/>
    </xf>
  </cellXfs>
  <cellStyles count="1">
    <cellStyle name="Standaard" xfId="0" builtinId="0"/>
  </cellStyles>
  <dxfs count="0"/>
  <tableStyles count="0" defaultTableStyle="TableStyleMedium2" defaultPivotStyle="PivotStyleLight16"/>
  <colors>
    <mruColors>
      <color rgb="FFB6EAF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ctrlProps/ctrlProp1.xml><?xml version="1.0" encoding="utf-8"?>
<formControlPr xmlns="http://schemas.microsoft.com/office/spreadsheetml/2009/9/main" objectType="CheckBox" fmlaLink="KOP!$B39" lockText="1"/>
</file>

<file path=xl/ctrlProps/ctrlProp2.xml><?xml version="1.0" encoding="utf-8"?>
<formControlPr xmlns="http://schemas.microsoft.com/office/spreadsheetml/2009/9/main" objectType="CheckBox" fmlaLink="KOP!$B40" lockText="1"/>
</file>

<file path=xl/ctrlProps/ctrlProp3.xml><?xml version="1.0" encoding="utf-8"?>
<formControlPr xmlns="http://schemas.microsoft.com/office/spreadsheetml/2009/9/main" objectType="CheckBox" fmlaLink="KOP!$B41" lockText="1"/>
</file>

<file path=xl/ctrlProps/ctrlProp4.xml><?xml version="1.0" encoding="utf-8"?>
<formControlPr xmlns="http://schemas.microsoft.com/office/spreadsheetml/2009/9/main" objectType="CheckBox" fmlaLink="KOP!$B42" lockText="1"/>
</file>

<file path=xl/ctrlProps/ctrlProp5.xml><?xml version="1.0" encoding="utf-8"?>
<formControlPr xmlns="http://schemas.microsoft.com/office/spreadsheetml/2009/9/main" objectType="CheckBox" fmlaLink="KOP!$B58" lockText="1"/>
</file>

<file path=xl/ctrlProps/ctrlProp6.xml><?xml version="1.0" encoding="utf-8"?>
<formControlPr xmlns="http://schemas.microsoft.com/office/spreadsheetml/2009/9/main" objectType="CheckBox" fmlaLink="KOP!$B59" lockText="1"/>
</file>

<file path=xl/ctrlProps/ctrlProp7.xml><?xml version="1.0" encoding="utf-8"?>
<formControlPr xmlns="http://schemas.microsoft.com/office/spreadsheetml/2009/9/main" objectType="CheckBox" fmlaLink="KOP!$B63" lockText="1"/>
</file>

<file path=xl/ctrlProps/ctrlProp8.xml><?xml version="1.0" encoding="utf-8"?>
<formControlPr xmlns="http://schemas.microsoft.com/office/spreadsheetml/2009/9/main" objectType="CheckBox" fmlaLink="KOP!$B64" lockText="1"/>
</file>

<file path=xl/ctrlProps/ctrlProp9.xml><?xml version="1.0" encoding="utf-8"?>
<formControlPr xmlns="http://schemas.microsoft.com/office/spreadsheetml/2009/9/main" objectType="CheckBox" fmlaLink="KOP!$B65" lockText="1"/>
</file>

<file path=xl/ctrlProps/ctrlProp10.xml><?xml version="1.0" encoding="utf-8"?>
<formControlPr xmlns="http://schemas.microsoft.com/office/spreadsheetml/2009/9/main" objectType="CheckBox" fmlaLink="KOP!$B66" lockText="1"/>
</file>

<file path=xl/ctrlProps/ctrlProp11.xml><?xml version="1.0" encoding="utf-8"?>
<formControlPr xmlns="http://schemas.microsoft.com/office/spreadsheetml/2009/9/main" objectType="CheckBox" fmlaLink="KOP!$B$70" lockText="1"/>
</file>

<file path=xl/ctrlProps/ctrlProp12.xml><?xml version="1.0" encoding="utf-8"?>
<formControlPr xmlns="http://schemas.microsoft.com/office/spreadsheetml/2009/9/main" objectType="CheckBox" fmlaLink="KOP!$B71" lockText="1"/>
</file>

<file path=xl/ctrlProps/ctrlProp13.xml><?xml version="1.0" encoding="utf-8"?>
<formControlPr xmlns="http://schemas.microsoft.com/office/spreadsheetml/2009/9/main" objectType="CheckBox" fmlaLink="KOP!$B72" lockText="1"/>
</file>

<file path=xl/ctrlProps/ctrlProp14.xml><?xml version="1.0" encoding="utf-8"?>
<formControlPr xmlns="http://schemas.microsoft.com/office/spreadsheetml/2009/9/main" objectType="CheckBox" fmlaLink="KOP!$B73" lockText="1"/>
</file>

<file path=xl/ctrlProps/ctrlProp15.xml><?xml version="1.0" encoding="utf-8"?>
<formControlPr xmlns="http://schemas.microsoft.com/office/spreadsheetml/2009/9/main" objectType="CheckBox" fmlaLink="KOP!$B$77" lockText="1"/>
</file>

<file path=xl/ctrlProps/ctrlProp16.xml><?xml version="1.0" encoding="utf-8"?>
<formControlPr xmlns="http://schemas.microsoft.com/office/spreadsheetml/2009/9/main" objectType="CheckBox" fmlaLink="KOP!$B78" lockText="1"/>
</file>

<file path=xl/ctrlProps/ctrlProp17.xml><?xml version="1.0" encoding="utf-8"?>
<formControlPr xmlns="http://schemas.microsoft.com/office/spreadsheetml/2009/9/main" objectType="CheckBox" fmlaLink="KOP!$B79" lockText="1"/>
</file>

<file path=xl/ctrlProps/ctrlProp18.xml><?xml version="1.0" encoding="utf-8"?>
<formControlPr xmlns="http://schemas.microsoft.com/office/spreadsheetml/2009/9/main" objectType="CheckBox" fmlaLink="KOP!$B80" lockText="1"/>
</file>

<file path=xl/ctrlProps/ctrlProp19.xml><?xml version="1.0" encoding="utf-8"?>
<formControlPr xmlns="http://schemas.microsoft.com/office/spreadsheetml/2009/9/main" objectType="CheckBox" fmlaLink="KOP!$B84" lockText="1"/>
</file>

<file path=xl/ctrlProps/ctrlProp20.xml><?xml version="1.0" encoding="utf-8"?>
<formControlPr xmlns="http://schemas.microsoft.com/office/spreadsheetml/2009/9/main" objectType="CheckBox" fmlaLink="KOP!$B85" lockText="1"/>
</file>

<file path=xl/ctrlProps/ctrlProp21.xml><?xml version="1.0" encoding="utf-8"?>
<formControlPr xmlns="http://schemas.microsoft.com/office/spreadsheetml/2009/9/main" objectType="CheckBox" fmlaLink="KOP!$B86" lockText="1"/>
</file>

<file path=xl/ctrlProps/ctrlProp22.xml><?xml version="1.0" encoding="utf-8"?>
<formControlPr xmlns="http://schemas.microsoft.com/office/spreadsheetml/2009/9/main" objectType="CheckBox" fmlaLink="KOP!$B87" lockText="1"/>
</file>

<file path=xl/ctrlProps/ctrlProp23.xml><?xml version="1.0" encoding="utf-8"?>
<formControlPr xmlns="http://schemas.microsoft.com/office/spreadsheetml/2009/9/main" objectType="CheckBox" fmlaLink="KOP!$B$91" lockText="1"/>
</file>

<file path=xl/ctrlProps/ctrlProp24.xml><?xml version="1.0" encoding="utf-8"?>
<formControlPr xmlns="http://schemas.microsoft.com/office/spreadsheetml/2009/9/main" objectType="CheckBox" fmlaLink="KOP!$B92" lockText="1"/>
</file>

<file path=xl/ctrlProps/ctrlProp25.xml><?xml version="1.0" encoding="utf-8"?>
<formControlPr xmlns="http://schemas.microsoft.com/office/spreadsheetml/2009/9/main" objectType="CheckBox" fmlaLink="KOP!$B93" lockText="1"/>
</file>

<file path=xl/ctrlProps/ctrlProp26.xml><?xml version="1.0" encoding="utf-8"?>
<formControlPr xmlns="http://schemas.microsoft.com/office/spreadsheetml/2009/9/main" objectType="CheckBox" fmlaLink="KOP!$B94" lockText="1"/>
</file>

<file path=xl/ctrlProps/ctrlProp27.xml><?xml version="1.0" encoding="utf-8"?>
<formControlPr xmlns="http://schemas.microsoft.com/office/spreadsheetml/2009/9/main" objectType="CheckBox" fmlaLink="KOP!$H$39" lockText="1"/>
</file>

<file path=xl/ctrlProps/ctrlProp28.xml><?xml version="1.0" encoding="utf-8"?>
<formControlPr xmlns="http://schemas.microsoft.com/office/spreadsheetml/2009/9/main" objectType="CheckBox" fmlaLink="KOP!$H$40" lockText="1"/>
</file>

<file path=xl/ctrlProps/ctrlProp29.xml><?xml version="1.0" encoding="utf-8"?>
<formControlPr xmlns="http://schemas.microsoft.com/office/spreadsheetml/2009/9/main" objectType="CheckBox" fmlaLink="KOP!$H$41" lockText="1"/>
</file>

<file path=xl/ctrlProps/ctrlProp30.xml><?xml version="1.0" encoding="utf-8"?>
<formControlPr xmlns="http://schemas.microsoft.com/office/spreadsheetml/2009/9/main" objectType="CheckBox" fmlaLink="KOP!$H$43" lockText="1"/>
</file>

<file path=xl/ctrlProps/ctrlProp31.xml><?xml version="1.0" encoding="utf-8"?>
<formControlPr xmlns="http://schemas.microsoft.com/office/spreadsheetml/2009/9/main" objectType="CheckBox" fmlaLink="KOP!$H$47" lockText="1"/>
</file>

<file path=xl/ctrlProps/ctrlProp32.xml><?xml version="1.0" encoding="utf-8"?>
<formControlPr xmlns="http://schemas.microsoft.com/office/spreadsheetml/2009/9/main" objectType="CheckBox" fmlaLink="KOP!$H$55" lockText="1"/>
</file>

<file path=xl/ctrlProps/ctrlProp33.xml><?xml version="1.0" encoding="utf-8"?>
<formControlPr xmlns="http://schemas.microsoft.com/office/spreadsheetml/2009/9/main" objectType="CheckBox" fmlaLink="KOP!$H$58" lockText="1"/>
</file>

<file path=xl/ctrlProps/ctrlProp34.xml><?xml version="1.0" encoding="utf-8"?>
<formControlPr xmlns="http://schemas.microsoft.com/office/spreadsheetml/2009/9/main" objectType="CheckBox" fmlaLink="KOP!$H$62" lockText="1"/>
</file>

<file path=xl/ctrlProps/ctrlProp35.xml><?xml version="1.0" encoding="utf-8"?>
<formControlPr xmlns="http://schemas.microsoft.com/office/spreadsheetml/2009/9/main" objectType="CheckBox" fmlaLink="KOP!$H$63" lockText="1"/>
</file>

<file path=xl/ctrlProps/ctrlProp36.xml><?xml version="1.0" encoding="utf-8"?>
<formControlPr xmlns="http://schemas.microsoft.com/office/spreadsheetml/2009/9/main" objectType="CheckBox" fmlaLink="KOP!$H$66" lockText="1"/>
</file>

<file path=xl/ctrlProps/ctrlProp37.xml><?xml version="1.0" encoding="utf-8"?>
<formControlPr xmlns="http://schemas.microsoft.com/office/spreadsheetml/2009/9/main" objectType="CheckBox" fmlaLink="KOP!$H$69" lockText="1"/>
</file>

<file path=xl/ctrlProps/ctrlProp38.xml><?xml version="1.0" encoding="utf-8"?>
<formControlPr xmlns="http://schemas.microsoft.com/office/spreadsheetml/2009/9/main" objectType="CheckBox" fmlaLink="KOP!$H$70" lockText="1"/>
</file>

<file path=xl/ctrlProps/ctrlProp39.xml><?xml version="1.0" encoding="utf-8"?>
<formControlPr xmlns="http://schemas.microsoft.com/office/spreadsheetml/2009/9/main" objectType="CheckBox" fmlaLink="KOP!$H$73" lockText="1"/>
</file>

<file path=xl/ctrlProps/ctrlProp40.xml><?xml version="1.0" encoding="utf-8"?>
<formControlPr xmlns="http://schemas.microsoft.com/office/spreadsheetml/2009/9/main" objectType="CheckBox" fmlaLink="KOP!$H$76" lockText="1"/>
</file>

<file path=xl/ctrlProps/ctrlProp41.xml><?xml version="1.0" encoding="utf-8"?>
<formControlPr xmlns="http://schemas.microsoft.com/office/spreadsheetml/2009/9/main" objectType="CheckBox" fmlaLink="KOP!$H$77" lockText="1"/>
</file>

<file path=xl/ctrlProps/ctrlProp42.xml><?xml version="1.0" encoding="utf-8"?>
<formControlPr xmlns="http://schemas.microsoft.com/office/spreadsheetml/2009/9/main" objectType="CheckBox" fmlaLink="KOP!$H$80" lockText="1"/>
</file>

<file path=xl/ctrlProps/ctrlProp43.xml><?xml version="1.0" encoding="utf-8"?>
<formControlPr xmlns="http://schemas.microsoft.com/office/spreadsheetml/2009/9/main" objectType="CheckBox" fmlaLink="KOP!$H$83" lockText="1"/>
</file>

<file path=xl/ctrlProps/ctrlProp44.xml><?xml version="1.0" encoding="utf-8"?>
<formControlPr xmlns="http://schemas.microsoft.com/office/spreadsheetml/2009/9/main" objectType="CheckBox" fmlaLink="KOP!$H$84" lockText="1"/>
</file>

<file path=xl/ctrlProps/ctrlProp45.xml><?xml version="1.0" encoding="utf-8"?>
<formControlPr xmlns="http://schemas.microsoft.com/office/spreadsheetml/2009/9/main" objectType="CheckBox" fmlaLink="KOP!$H$87" lockText="1"/>
</file>

<file path=xl/ctrlProps/ctrlProp46.xml><?xml version="1.0" encoding="utf-8"?>
<formControlPr xmlns="http://schemas.microsoft.com/office/spreadsheetml/2009/9/main" objectType="CheckBox" fmlaLink="KOP!$H$90" lockText="1"/>
</file>

<file path=xl/ctrlProps/ctrlProp47.xml><?xml version="1.0" encoding="utf-8"?>
<formControlPr xmlns="http://schemas.microsoft.com/office/spreadsheetml/2009/9/main" objectType="CheckBox" fmlaLink="KOP!$H$91" lockText="1"/>
</file>

<file path=xl/ctrlProps/ctrlProp48.xml><?xml version="1.0" encoding="utf-8"?>
<formControlPr xmlns="http://schemas.microsoft.com/office/spreadsheetml/2009/9/main" objectType="CheckBox" fmlaLink="KOP!$H$94" lockText="1"/>
</file>

<file path=xl/ctrlProps/ctrlProp49.xml><?xml version="1.0" encoding="utf-8"?>
<formControlPr xmlns="http://schemas.microsoft.com/office/spreadsheetml/2009/9/main" objectType="CheckBox" fmlaLink="KOP!$H$44"/>
</file>

<file path=xl/ctrlProps/ctrlProp50.xml><?xml version="1.0" encoding="utf-8"?>
<formControlPr xmlns="http://schemas.microsoft.com/office/spreadsheetml/2009/9/main" objectType="CheckBox" fmlaLink="KOP!$H$59"/>
</file>

<file path=xl/ctrlProps/ctrlProp51.xml><?xml version="1.0" encoding="utf-8"?>
<formControlPr xmlns="http://schemas.microsoft.com/office/spreadsheetml/2009/9/main" objectType="CheckBox" fmlaLink="KOP!$H$67"/>
</file>

<file path=xl/ctrlProps/ctrlProp52.xml><?xml version="1.0" encoding="utf-8"?>
<formControlPr xmlns="http://schemas.microsoft.com/office/spreadsheetml/2009/9/main" objectType="CheckBox" fmlaLink="KOP!$H$74"/>
</file>

<file path=xl/ctrlProps/ctrlProp53.xml><?xml version="1.0" encoding="utf-8"?>
<formControlPr xmlns="http://schemas.microsoft.com/office/spreadsheetml/2009/9/main" objectType="CheckBox" fmlaLink="KOP!$H$81"/>
</file>

<file path=xl/ctrlProps/ctrlProp54.xml><?xml version="1.0" encoding="utf-8"?>
<formControlPr xmlns="http://schemas.microsoft.com/office/spreadsheetml/2009/9/main" objectType="CheckBox" fmlaLink="KOP!$H$88"/>
</file>

<file path=xl/ctrlProps/ctrlProp55.xml><?xml version="1.0" encoding="utf-8"?>
<formControlPr xmlns="http://schemas.microsoft.com/office/spreadsheetml/2009/9/main" objectType="CheckBox" fmlaLink="KOP!$H$95"/>
</file>

<file path=xl/ctrlProps/ctrlProp56.xml><?xml version="1.0" encoding="utf-8"?>
<formControlPr xmlns="http://schemas.microsoft.com/office/spreadsheetml/2009/9/main" objectType="CheckBox" fmlaLink="KOP!$H$56" lockText="1"/>
</file>

<file path=xl/ctrlProps/ctrlProp57.xml><?xml version="1.0" encoding="utf-8"?>
<formControlPr xmlns="http://schemas.microsoft.com/office/spreadsheetml/2009/9/main" objectType="CheckBox" fmlaLink="KOP!$H$64" lockText="1"/>
</file>

<file path=xl/ctrlProps/ctrlProp58.xml><?xml version="1.0" encoding="utf-8"?>
<formControlPr xmlns="http://schemas.microsoft.com/office/spreadsheetml/2009/9/main" objectType="CheckBox" fmlaLink="KOP!$H$71" lockText="1"/>
</file>

<file path=xl/ctrlProps/ctrlProp59.xml><?xml version="1.0" encoding="utf-8"?>
<formControlPr xmlns="http://schemas.microsoft.com/office/spreadsheetml/2009/9/main" objectType="CheckBox" fmlaLink="KOP!$H$78" lockText="1"/>
</file>

<file path=xl/ctrlProps/ctrlProp60.xml><?xml version="1.0" encoding="utf-8"?>
<formControlPr xmlns="http://schemas.microsoft.com/office/spreadsheetml/2009/9/main" objectType="CheckBox" fmlaLink="KOP!$H$92" lockText="1"/>
</file>

<file path=xl/ctrlProps/ctrlProp61.xml><?xml version="1.0" encoding="utf-8"?>
<formControlPr xmlns="http://schemas.microsoft.com/office/spreadsheetml/2009/9/main" objectType="CheckBox" fmlaLink="KOP!$H$42" lockText="1"/>
</file>

<file path=xl/ctrlProps/ctrlProp62.xml><?xml version="1.0" encoding="utf-8"?>
<formControlPr xmlns="http://schemas.microsoft.com/office/spreadsheetml/2009/9/main" objectType="CheckBox" fmlaLink="KOP!$H$57" lockText="1"/>
</file>

<file path=xl/ctrlProps/ctrlProp63.xml><?xml version="1.0" encoding="utf-8"?>
<formControlPr xmlns="http://schemas.microsoft.com/office/spreadsheetml/2009/9/main" objectType="CheckBox" fmlaLink="KOP!$H$65" lockText="1"/>
</file>

<file path=xl/ctrlProps/ctrlProp64.xml><?xml version="1.0" encoding="utf-8"?>
<formControlPr xmlns="http://schemas.microsoft.com/office/spreadsheetml/2009/9/main" objectType="CheckBox" fmlaLink="KOP!$H$72" lockText="1"/>
</file>

<file path=xl/ctrlProps/ctrlProp65.xml><?xml version="1.0" encoding="utf-8"?>
<formControlPr xmlns="http://schemas.microsoft.com/office/spreadsheetml/2009/9/main" objectType="CheckBox" fmlaLink="KOP!$H$79" lockText="1"/>
</file>

<file path=xl/ctrlProps/ctrlProp66.xml><?xml version="1.0" encoding="utf-8"?>
<formControlPr xmlns="http://schemas.microsoft.com/office/spreadsheetml/2009/9/main" objectType="CheckBox" fmlaLink="KOP!$H$93" lockText="1"/>
</file>

<file path=xl/ctrlProps/ctrlProp67.xml><?xml version="1.0" encoding="utf-8"?>
<formControlPr xmlns="http://schemas.microsoft.com/office/spreadsheetml/2009/9/main" objectType="CheckBox" fmlaLink="KOP!$H$85" lockText="1"/>
</file>

<file path=xl/ctrlProps/ctrlProp68.xml><?xml version="1.0" encoding="utf-8"?>
<formControlPr xmlns="http://schemas.microsoft.com/office/spreadsheetml/2009/9/main" objectType="CheckBox" fmlaLink="KOP!$H$86" lockText="1"/>
</file>

<file path=xl/ctrlProps/ctrlProp69.xml><?xml version="1.0" encoding="utf-8"?>
<formControlPr xmlns="http://schemas.microsoft.com/office/spreadsheetml/2009/9/main" objectType="CheckBox" lockText="1"/>
</file>

<file path=xl/ctrlProps/ctrlProp70.xml><?xml version="1.0" encoding="utf-8"?>
<formControlPr xmlns="http://schemas.microsoft.com/office/spreadsheetml/2009/9/main" objectType="CheckBox" lockText="1"/>
</file>

<file path=xl/ctrlProps/ctrlProp71.xml><?xml version="1.0" encoding="utf-8"?>
<formControlPr xmlns="http://schemas.microsoft.com/office/spreadsheetml/2009/9/main" objectType="CheckBox" lockText="1"/>
</file>

<file path=xl/ctrlProps/ctrlProp72.xml><?xml version="1.0" encoding="utf-8"?>
<formControlPr xmlns="http://schemas.microsoft.com/office/spreadsheetml/2009/9/main" objectType="CheckBox" lockText="1"/>
</file>

<file path=xl/ctrlProps/ctrlProp73.xml><?xml version="1.0" encoding="utf-8"?>
<formControlPr xmlns="http://schemas.microsoft.com/office/spreadsheetml/2009/9/main" objectType="CheckBox" lockText="1"/>
</file>

<file path=xl/ctrlProps/ctrlProp74.xml><?xml version="1.0" encoding="utf-8"?>
<formControlPr xmlns="http://schemas.microsoft.com/office/spreadsheetml/2009/9/main" objectType="CheckBox" lockText="1"/>
</file>

<file path=xl/ctrlProps/ctrlProp75.xml><?xml version="1.0" encoding="utf-8"?>
<formControlPr xmlns="http://schemas.microsoft.com/office/spreadsheetml/2009/9/main" objectType="CheckBox" lockText="1"/>
</file>

<file path=xl/ctrlProps/ctrlProp76.xml><?xml version="1.0" encoding="utf-8"?>
<formControlPr xmlns="http://schemas.microsoft.com/office/spreadsheetml/2009/9/main" objectType="CheckBox" lockText="1"/>
</file>

<file path=xl/ctrlProps/ctrlProp77.xml><?xml version="1.0" encoding="utf-8"?>
<formControlPr xmlns="http://schemas.microsoft.com/office/spreadsheetml/2009/9/main" objectType="CheckBox" lockText="1"/>
</file>

<file path=xl/ctrlProps/ctrlProp78.xml><?xml version="1.0" encoding="utf-8"?>
<formControlPr xmlns="http://schemas.microsoft.com/office/spreadsheetml/2009/9/main" objectType="CheckBox" lockText="1"/>
</file>

<file path=xl/ctrlProps/ctrlProp79.xml><?xml version="1.0" encoding="utf-8"?>
<formControlPr xmlns="http://schemas.microsoft.com/office/spreadsheetml/2009/9/main" objectType="CheckBox" lockText="1"/>
</file>

<file path=xl/ctrlProps/ctrlProp80.xml><?xml version="1.0" encoding="utf-8"?>
<formControlPr xmlns="http://schemas.microsoft.com/office/spreadsheetml/2009/9/main" objectType="CheckBox" lockText="1"/>
</file>

<file path=xl/ctrlProps/ctrlProp81.xml><?xml version="1.0" encoding="utf-8"?>
<formControlPr xmlns="http://schemas.microsoft.com/office/spreadsheetml/2009/9/main" objectType="CheckBox" lockText="1"/>
</file>

<file path=xl/ctrlProps/ctrlProp82.xml><?xml version="1.0" encoding="utf-8"?>
<formControlPr xmlns="http://schemas.microsoft.com/office/spreadsheetml/2009/9/main" objectType="CheckBox" lockText="1"/>
</file>

<file path=xl/ctrlProps/ctrlProp83.xml><?xml version="1.0" encoding="utf-8"?>
<formControlPr xmlns="http://schemas.microsoft.com/office/spreadsheetml/2009/9/main" objectType="CheckBox" lockText="1"/>
</file>

<file path=xl/ctrlProps/ctrlProp84.xml><?xml version="1.0" encoding="utf-8"?>
<formControlPr xmlns="http://schemas.microsoft.com/office/spreadsheetml/2009/9/main" objectType="CheckBox" lockText="1"/>
</file>

<file path=xl/ctrlProps/ctrlProp85.xml><?xml version="1.0" encoding="utf-8"?>
<formControlPr xmlns="http://schemas.microsoft.com/office/spreadsheetml/2009/9/main" objectType="CheckBox" lockText="1"/>
</file>

<file path=xl/ctrlProps/ctrlProp86.xml><?xml version="1.0" encoding="utf-8"?>
<formControlPr xmlns="http://schemas.microsoft.com/office/spreadsheetml/2009/9/main" objectType="CheckBox" lockText="1"/>
</file>

<file path=xl/ctrlProps/ctrlProp87.xml><?xml version="1.0" encoding="utf-8"?>
<formControlPr xmlns="http://schemas.microsoft.com/office/spreadsheetml/2009/9/main" objectType="CheckBox" lockText="1"/>
</file>

<file path=xl/ctrlProps/ctrlProp88.xml><?xml version="1.0" encoding="utf-8"?>
<formControlPr xmlns="http://schemas.microsoft.com/office/spreadsheetml/2009/9/main" objectType="CheckBox" lockText="1"/>
</file>

<file path=xl/ctrlProps/ctrlProp89.xml><?xml version="1.0" encoding="utf-8"?>
<formControlPr xmlns="http://schemas.microsoft.com/office/spreadsheetml/2009/9/main" objectType="CheckBox" lockText="1"/>
</file>

<file path=xl/ctrlProps/ctrlProp90.xml><?xml version="1.0" encoding="utf-8"?>
<formControlPr xmlns="http://schemas.microsoft.com/office/spreadsheetml/2009/9/main" objectType="CheckBox" lockText="1"/>
</file>

<file path=xl/ctrlProps/ctrlProp91.xml><?xml version="1.0" encoding="utf-8"?>
<formControlPr xmlns="http://schemas.microsoft.com/office/spreadsheetml/2009/9/main" objectType="CheckBox" lockText="1"/>
</file>

<file path=xl/ctrlProps/ctrlProp92.xml><?xml version="1.0" encoding="utf-8"?>
<formControlPr xmlns="http://schemas.microsoft.com/office/spreadsheetml/2009/9/main" objectType="CheckBox" lockText="1" noThreeD="1"/>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66675</xdr:colOff>
          <xdr:row>37</xdr:row>
          <xdr:rowOff>171450</xdr:rowOff>
        </xdr:from>
        <xdr:to>
          <xdr:col>1</xdr:col>
          <xdr:colOff>2162175</xdr:colOff>
          <xdr:row>39</xdr:row>
          <xdr:rowOff>9525</xdr:rowOff>
        </xdr:to>
        <xdr:sp macro="" textlink="">
          <xdr:nvSpPr>
            <xdr:cNvPr id="2050" name="Check Box 2" hidden="1">
              <a:extLst>
                <a:ext uri="{63B3BB69-23CF-44E3-9099-C40C66FF867C}">
                  <a14:compatExt spid="_x0000_s2050"/>
                </a:ext>
                <a:ext uri="{FF2B5EF4-FFF2-40B4-BE49-F238E27FC236}">
                  <a16:creationId xmlns:a16="http://schemas.microsoft.com/office/drawing/2014/main" id="{00000000-0008-0000-0000-00000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39</xdr:row>
          <xdr:rowOff>28575</xdr:rowOff>
        </xdr:from>
        <xdr:to>
          <xdr:col>1</xdr:col>
          <xdr:colOff>1847850</xdr:colOff>
          <xdr:row>40</xdr:row>
          <xdr:rowOff>66675</xdr:rowOff>
        </xdr:to>
        <xdr:sp macro="" textlink="">
          <xdr:nvSpPr>
            <xdr:cNvPr id="2051" name="Check Box 3" hidden="1">
              <a:extLst>
                <a:ext uri="{63B3BB69-23CF-44E3-9099-C40C66FF867C}">
                  <a14:compatExt spid="_x0000_s2051"/>
                </a:ext>
                <a:ext uri="{FF2B5EF4-FFF2-40B4-BE49-F238E27FC236}">
                  <a16:creationId xmlns:a16="http://schemas.microsoft.com/office/drawing/2014/main" id="{00000000-0008-0000-0000-00000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40</xdr:row>
          <xdr:rowOff>28575</xdr:rowOff>
        </xdr:from>
        <xdr:to>
          <xdr:col>1</xdr:col>
          <xdr:colOff>1847850</xdr:colOff>
          <xdr:row>41</xdr:row>
          <xdr:rowOff>66675</xdr:rowOff>
        </xdr:to>
        <xdr:sp macro="" textlink="">
          <xdr:nvSpPr>
            <xdr:cNvPr id="2052" name="Check Box 4" hidden="1">
              <a:extLst>
                <a:ext uri="{63B3BB69-23CF-44E3-9099-C40C66FF867C}">
                  <a14:compatExt spid="_x0000_s2052"/>
                </a:ext>
                <a:ext uri="{FF2B5EF4-FFF2-40B4-BE49-F238E27FC236}">
                  <a16:creationId xmlns:a16="http://schemas.microsoft.com/office/drawing/2014/main" id="{00000000-0008-0000-0000-00000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13 - 18</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41</xdr:row>
          <xdr:rowOff>28575</xdr:rowOff>
        </xdr:from>
        <xdr:to>
          <xdr:col>1</xdr:col>
          <xdr:colOff>1847850</xdr:colOff>
          <xdr:row>42</xdr:row>
          <xdr:rowOff>66675</xdr:rowOff>
        </xdr:to>
        <xdr:sp macro="" textlink="">
          <xdr:nvSpPr>
            <xdr:cNvPr id="2053" name="Check Box 5" hidden="1">
              <a:extLst>
                <a:ext uri="{63B3BB69-23CF-44E3-9099-C40C66FF867C}">
                  <a14:compatExt spid="_x0000_s2053"/>
                </a:ext>
                <a:ext uri="{FF2B5EF4-FFF2-40B4-BE49-F238E27FC236}">
                  <a16:creationId xmlns:a16="http://schemas.microsoft.com/office/drawing/2014/main" id="{00000000-0008-0000-0000-00000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57</xdr:row>
          <xdr:rowOff>28575</xdr:rowOff>
        </xdr:from>
        <xdr:to>
          <xdr:col>1</xdr:col>
          <xdr:colOff>1847850</xdr:colOff>
          <xdr:row>58</xdr:row>
          <xdr:rowOff>66675</xdr:rowOff>
        </xdr:to>
        <xdr:sp macro="" textlink="">
          <xdr:nvSpPr>
            <xdr:cNvPr id="2078" name="Check Box 30" hidden="1">
              <a:extLst>
                <a:ext uri="{63B3BB69-23CF-44E3-9099-C40C66FF867C}">
                  <a14:compatExt spid="_x0000_s2078"/>
                </a:ext>
                <a:ext uri="{FF2B5EF4-FFF2-40B4-BE49-F238E27FC236}">
                  <a16:creationId xmlns:a16="http://schemas.microsoft.com/office/drawing/2014/main" id="{00000000-0008-0000-0000-00001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58</xdr:row>
          <xdr:rowOff>28575</xdr:rowOff>
        </xdr:from>
        <xdr:to>
          <xdr:col>1</xdr:col>
          <xdr:colOff>1847850</xdr:colOff>
          <xdr:row>59</xdr:row>
          <xdr:rowOff>66675</xdr:rowOff>
        </xdr:to>
        <xdr:sp macro="" textlink="">
          <xdr:nvSpPr>
            <xdr:cNvPr id="2079" name="Check Box 31" hidden="1">
              <a:extLst>
                <a:ext uri="{63B3BB69-23CF-44E3-9099-C40C66FF867C}">
                  <a14:compatExt spid="_x0000_s2079"/>
                </a:ext>
                <a:ext uri="{FF2B5EF4-FFF2-40B4-BE49-F238E27FC236}">
                  <a16:creationId xmlns:a16="http://schemas.microsoft.com/office/drawing/2014/main" id="{00000000-0008-0000-0000-00001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27 - 99</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61</xdr:row>
          <xdr:rowOff>171450</xdr:rowOff>
        </xdr:from>
        <xdr:to>
          <xdr:col>1</xdr:col>
          <xdr:colOff>2162175</xdr:colOff>
          <xdr:row>63</xdr:row>
          <xdr:rowOff>9525</xdr:rowOff>
        </xdr:to>
        <xdr:sp macro="" textlink="">
          <xdr:nvSpPr>
            <xdr:cNvPr id="2085" name="Check Box 37" hidden="1">
              <a:extLst>
                <a:ext uri="{63B3BB69-23CF-44E3-9099-C40C66FF867C}">
                  <a14:compatExt spid="_x0000_s2085"/>
                </a:ext>
                <a:ext uri="{FF2B5EF4-FFF2-40B4-BE49-F238E27FC236}">
                  <a16:creationId xmlns:a16="http://schemas.microsoft.com/office/drawing/2014/main" id="{00000000-0008-0000-0000-00002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63</xdr:row>
          <xdr:rowOff>28575</xdr:rowOff>
        </xdr:from>
        <xdr:to>
          <xdr:col>1</xdr:col>
          <xdr:colOff>1847850</xdr:colOff>
          <xdr:row>64</xdr:row>
          <xdr:rowOff>66675</xdr:rowOff>
        </xdr:to>
        <xdr:sp macro="" textlink="">
          <xdr:nvSpPr>
            <xdr:cNvPr id="2086" name="Check Box 38" hidden="1">
              <a:extLst>
                <a:ext uri="{63B3BB69-23CF-44E3-9099-C40C66FF867C}">
                  <a14:compatExt spid="_x0000_s2086"/>
                </a:ext>
                <a:ext uri="{FF2B5EF4-FFF2-40B4-BE49-F238E27FC236}">
                  <a16:creationId xmlns:a16="http://schemas.microsoft.com/office/drawing/2014/main" id="{00000000-0008-0000-0000-00002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64</xdr:row>
          <xdr:rowOff>28575</xdr:rowOff>
        </xdr:from>
        <xdr:to>
          <xdr:col>1</xdr:col>
          <xdr:colOff>1847850</xdr:colOff>
          <xdr:row>65</xdr:row>
          <xdr:rowOff>66675</xdr:rowOff>
        </xdr:to>
        <xdr:sp macro="" textlink="">
          <xdr:nvSpPr>
            <xdr:cNvPr id="2087" name="Check Box 39" hidden="1">
              <a:extLst>
                <a:ext uri="{63B3BB69-23CF-44E3-9099-C40C66FF867C}">
                  <a14:compatExt spid="_x0000_s2087"/>
                </a:ext>
                <a:ext uri="{FF2B5EF4-FFF2-40B4-BE49-F238E27FC236}">
                  <a16:creationId xmlns:a16="http://schemas.microsoft.com/office/drawing/2014/main" id="{00000000-0008-0000-0000-00002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13 - 18</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65</xdr:row>
          <xdr:rowOff>28575</xdr:rowOff>
        </xdr:from>
        <xdr:to>
          <xdr:col>1</xdr:col>
          <xdr:colOff>1847850</xdr:colOff>
          <xdr:row>66</xdr:row>
          <xdr:rowOff>66675</xdr:rowOff>
        </xdr:to>
        <xdr:sp macro="" textlink="">
          <xdr:nvSpPr>
            <xdr:cNvPr id="2088" name="Check Box 40" hidden="1">
              <a:extLst>
                <a:ext uri="{63B3BB69-23CF-44E3-9099-C40C66FF867C}">
                  <a14:compatExt spid="_x0000_s2088"/>
                </a:ext>
                <a:ext uri="{FF2B5EF4-FFF2-40B4-BE49-F238E27FC236}">
                  <a16:creationId xmlns:a16="http://schemas.microsoft.com/office/drawing/2014/main" id="{00000000-0008-0000-0000-000028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68</xdr:row>
          <xdr:rowOff>171450</xdr:rowOff>
        </xdr:from>
        <xdr:to>
          <xdr:col>1</xdr:col>
          <xdr:colOff>2162175</xdr:colOff>
          <xdr:row>70</xdr:row>
          <xdr:rowOff>9525</xdr:rowOff>
        </xdr:to>
        <xdr:sp macro="" textlink="">
          <xdr:nvSpPr>
            <xdr:cNvPr id="2090" name="Check Box 42" hidden="1">
              <a:extLst>
                <a:ext uri="{63B3BB69-23CF-44E3-9099-C40C66FF867C}">
                  <a14:compatExt spid="_x0000_s2090"/>
                </a:ext>
                <a:ext uri="{FF2B5EF4-FFF2-40B4-BE49-F238E27FC236}">
                  <a16:creationId xmlns:a16="http://schemas.microsoft.com/office/drawing/2014/main" id="{00000000-0008-0000-0000-00002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70</xdr:row>
          <xdr:rowOff>28575</xdr:rowOff>
        </xdr:from>
        <xdr:to>
          <xdr:col>1</xdr:col>
          <xdr:colOff>1847850</xdr:colOff>
          <xdr:row>71</xdr:row>
          <xdr:rowOff>66675</xdr:rowOff>
        </xdr:to>
        <xdr:sp macro="" textlink="">
          <xdr:nvSpPr>
            <xdr:cNvPr id="2091" name="Check Box 43" hidden="1">
              <a:extLst>
                <a:ext uri="{63B3BB69-23CF-44E3-9099-C40C66FF867C}">
                  <a14:compatExt spid="_x0000_s2091"/>
                </a:ext>
                <a:ext uri="{FF2B5EF4-FFF2-40B4-BE49-F238E27FC236}">
                  <a16:creationId xmlns:a16="http://schemas.microsoft.com/office/drawing/2014/main" id="{00000000-0008-0000-0000-00002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71</xdr:row>
          <xdr:rowOff>28575</xdr:rowOff>
        </xdr:from>
        <xdr:to>
          <xdr:col>1</xdr:col>
          <xdr:colOff>1847850</xdr:colOff>
          <xdr:row>72</xdr:row>
          <xdr:rowOff>66675</xdr:rowOff>
        </xdr:to>
        <xdr:sp macro="" textlink="">
          <xdr:nvSpPr>
            <xdr:cNvPr id="2092" name="Check Box 44" hidden="1">
              <a:extLst>
                <a:ext uri="{63B3BB69-23CF-44E3-9099-C40C66FF867C}">
                  <a14:compatExt spid="_x0000_s2092"/>
                </a:ext>
                <a:ext uri="{FF2B5EF4-FFF2-40B4-BE49-F238E27FC236}">
                  <a16:creationId xmlns:a16="http://schemas.microsoft.com/office/drawing/2014/main" id="{00000000-0008-0000-0000-00002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13 - 18</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72</xdr:row>
          <xdr:rowOff>28575</xdr:rowOff>
        </xdr:from>
        <xdr:to>
          <xdr:col>1</xdr:col>
          <xdr:colOff>1847850</xdr:colOff>
          <xdr:row>73</xdr:row>
          <xdr:rowOff>66675</xdr:rowOff>
        </xdr:to>
        <xdr:sp macro="" textlink="">
          <xdr:nvSpPr>
            <xdr:cNvPr id="2093" name="Check Box 45" hidden="1">
              <a:extLst>
                <a:ext uri="{63B3BB69-23CF-44E3-9099-C40C66FF867C}">
                  <a14:compatExt spid="_x0000_s2093"/>
                </a:ext>
                <a:ext uri="{FF2B5EF4-FFF2-40B4-BE49-F238E27FC236}">
                  <a16:creationId xmlns:a16="http://schemas.microsoft.com/office/drawing/2014/main" id="{00000000-0008-0000-0000-00002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75</xdr:row>
          <xdr:rowOff>171450</xdr:rowOff>
        </xdr:from>
        <xdr:to>
          <xdr:col>1</xdr:col>
          <xdr:colOff>2162175</xdr:colOff>
          <xdr:row>77</xdr:row>
          <xdr:rowOff>9525</xdr:rowOff>
        </xdr:to>
        <xdr:sp macro="" textlink="">
          <xdr:nvSpPr>
            <xdr:cNvPr id="2095" name="Check Box 47" hidden="1">
              <a:extLst>
                <a:ext uri="{63B3BB69-23CF-44E3-9099-C40C66FF867C}">
                  <a14:compatExt spid="_x0000_s2095"/>
                </a:ext>
                <a:ext uri="{FF2B5EF4-FFF2-40B4-BE49-F238E27FC236}">
                  <a16:creationId xmlns:a16="http://schemas.microsoft.com/office/drawing/2014/main" id="{00000000-0008-0000-0000-00002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77</xdr:row>
          <xdr:rowOff>28575</xdr:rowOff>
        </xdr:from>
        <xdr:to>
          <xdr:col>1</xdr:col>
          <xdr:colOff>1847850</xdr:colOff>
          <xdr:row>78</xdr:row>
          <xdr:rowOff>66675</xdr:rowOff>
        </xdr:to>
        <xdr:sp macro="" textlink="">
          <xdr:nvSpPr>
            <xdr:cNvPr id="2096" name="Check Box 48" hidden="1">
              <a:extLst>
                <a:ext uri="{63B3BB69-23CF-44E3-9099-C40C66FF867C}">
                  <a14:compatExt spid="_x0000_s2096"/>
                </a:ext>
                <a:ext uri="{FF2B5EF4-FFF2-40B4-BE49-F238E27FC236}">
                  <a16:creationId xmlns:a16="http://schemas.microsoft.com/office/drawing/2014/main" id="{00000000-0008-0000-0000-00003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78</xdr:row>
          <xdr:rowOff>28575</xdr:rowOff>
        </xdr:from>
        <xdr:to>
          <xdr:col>1</xdr:col>
          <xdr:colOff>1847850</xdr:colOff>
          <xdr:row>79</xdr:row>
          <xdr:rowOff>66675</xdr:rowOff>
        </xdr:to>
        <xdr:sp macro="" textlink="">
          <xdr:nvSpPr>
            <xdr:cNvPr id="2097" name="Check Box 49" hidden="1">
              <a:extLst>
                <a:ext uri="{63B3BB69-23CF-44E3-9099-C40C66FF867C}">
                  <a14:compatExt spid="_x0000_s2097"/>
                </a:ext>
                <a:ext uri="{FF2B5EF4-FFF2-40B4-BE49-F238E27FC236}">
                  <a16:creationId xmlns:a16="http://schemas.microsoft.com/office/drawing/2014/main" id="{00000000-0008-0000-0000-000031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13 - 18</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79</xdr:row>
          <xdr:rowOff>28575</xdr:rowOff>
        </xdr:from>
        <xdr:to>
          <xdr:col>1</xdr:col>
          <xdr:colOff>1847850</xdr:colOff>
          <xdr:row>80</xdr:row>
          <xdr:rowOff>66675</xdr:rowOff>
        </xdr:to>
        <xdr:sp macro="" textlink="">
          <xdr:nvSpPr>
            <xdr:cNvPr id="2098" name="Check Box 50" hidden="1">
              <a:extLst>
                <a:ext uri="{63B3BB69-23CF-44E3-9099-C40C66FF867C}">
                  <a14:compatExt spid="_x0000_s2098"/>
                </a:ext>
                <a:ext uri="{FF2B5EF4-FFF2-40B4-BE49-F238E27FC236}">
                  <a16:creationId xmlns:a16="http://schemas.microsoft.com/office/drawing/2014/main" id="{00000000-0008-0000-0000-00003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82</xdr:row>
          <xdr:rowOff>171450</xdr:rowOff>
        </xdr:from>
        <xdr:to>
          <xdr:col>1</xdr:col>
          <xdr:colOff>2162175</xdr:colOff>
          <xdr:row>84</xdr:row>
          <xdr:rowOff>9525</xdr:rowOff>
        </xdr:to>
        <xdr:sp macro="" textlink="">
          <xdr:nvSpPr>
            <xdr:cNvPr id="2100" name="Check Box 52" hidden="1">
              <a:extLst>
                <a:ext uri="{63B3BB69-23CF-44E3-9099-C40C66FF867C}">
                  <a14:compatExt spid="_x0000_s2100"/>
                </a:ext>
                <a:ext uri="{FF2B5EF4-FFF2-40B4-BE49-F238E27FC236}">
                  <a16:creationId xmlns:a16="http://schemas.microsoft.com/office/drawing/2014/main" id="{00000000-0008-0000-0000-00003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84</xdr:row>
          <xdr:rowOff>28575</xdr:rowOff>
        </xdr:from>
        <xdr:to>
          <xdr:col>1</xdr:col>
          <xdr:colOff>1847850</xdr:colOff>
          <xdr:row>85</xdr:row>
          <xdr:rowOff>66675</xdr:rowOff>
        </xdr:to>
        <xdr:sp macro="" textlink="">
          <xdr:nvSpPr>
            <xdr:cNvPr id="2101" name="Check Box 53" hidden="1">
              <a:extLst>
                <a:ext uri="{63B3BB69-23CF-44E3-9099-C40C66FF867C}">
                  <a14:compatExt spid="_x0000_s2101"/>
                </a:ext>
                <a:ext uri="{FF2B5EF4-FFF2-40B4-BE49-F238E27FC236}">
                  <a16:creationId xmlns:a16="http://schemas.microsoft.com/office/drawing/2014/main" id="{00000000-0008-0000-0000-00003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85</xdr:row>
          <xdr:rowOff>28575</xdr:rowOff>
        </xdr:from>
        <xdr:to>
          <xdr:col>1</xdr:col>
          <xdr:colOff>1847850</xdr:colOff>
          <xdr:row>86</xdr:row>
          <xdr:rowOff>66675</xdr:rowOff>
        </xdr:to>
        <xdr:sp macro="" textlink="">
          <xdr:nvSpPr>
            <xdr:cNvPr id="2102" name="Check Box 54" hidden="1">
              <a:extLst>
                <a:ext uri="{63B3BB69-23CF-44E3-9099-C40C66FF867C}">
                  <a14:compatExt spid="_x0000_s2102"/>
                </a:ext>
                <a:ext uri="{FF2B5EF4-FFF2-40B4-BE49-F238E27FC236}">
                  <a16:creationId xmlns:a16="http://schemas.microsoft.com/office/drawing/2014/main" id="{00000000-0008-0000-0000-00003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13 - 18</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86</xdr:row>
          <xdr:rowOff>28575</xdr:rowOff>
        </xdr:from>
        <xdr:to>
          <xdr:col>1</xdr:col>
          <xdr:colOff>1847850</xdr:colOff>
          <xdr:row>87</xdr:row>
          <xdr:rowOff>66675</xdr:rowOff>
        </xdr:to>
        <xdr:sp macro="" textlink="">
          <xdr:nvSpPr>
            <xdr:cNvPr id="2103" name="Check Box 55" hidden="1">
              <a:extLst>
                <a:ext uri="{63B3BB69-23CF-44E3-9099-C40C66FF867C}">
                  <a14:compatExt spid="_x0000_s2103"/>
                </a:ext>
                <a:ext uri="{FF2B5EF4-FFF2-40B4-BE49-F238E27FC236}">
                  <a16:creationId xmlns:a16="http://schemas.microsoft.com/office/drawing/2014/main" id="{00000000-0008-0000-0000-00003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89</xdr:row>
          <xdr:rowOff>171450</xdr:rowOff>
        </xdr:from>
        <xdr:to>
          <xdr:col>1</xdr:col>
          <xdr:colOff>2162175</xdr:colOff>
          <xdr:row>91</xdr:row>
          <xdr:rowOff>9525</xdr:rowOff>
        </xdr:to>
        <xdr:sp macro="" textlink="">
          <xdr:nvSpPr>
            <xdr:cNvPr id="2105" name="Check Box 57" hidden="1">
              <a:extLst>
                <a:ext uri="{63B3BB69-23CF-44E3-9099-C40C66FF867C}">
                  <a14:compatExt spid="_x0000_s2105"/>
                </a:ext>
                <a:ext uri="{FF2B5EF4-FFF2-40B4-BE49-F238E27FC236}">
                  <a16:creationId xmlns:a16="http://schemas.microsoft.com/office/drawing/2014/main" id="{00000000-0008-0000-0000-00003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91</xdr:row>
          <xdr:rowOff>28575</xdr:rowOff>
        </xdr:from>
        <xdr:to>
          <xdr:col>1</xdr:col>
          <xdr:colOff>1847850</xdr:colOff>
          <xdr:row>92</xdr:row>
          <xdr:rowOff>66675</xdr:rowOff>
        </xdr:to>
        <xdr:sp macro="" textlink="">
          <xdr:nvSpPr>
            <xdr:cNvPr id="2106" name="Check Box 58" hidden="1">
              <a:extLst>
                <a:ext uri="{63B3BB69-23CF-44E3-9099-C40C66FF867C}">
                  <a14:compatExt spid="_x0000_s2106"/>
                </a:ext>
                <a:ext uri="{FF2B5EF4-FFF2-40B4-BE49-F238E27FC236}">
                  <a16:creationId xmlns:a16="http://schemas.microsoft.com/office/drawing/2014/main" id="{00000000-0008-0000-0000-00003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92</xdr:row>
          <xdr:rowOff>28575</xdr:rowOff>
        </xdr:from>
        <xdr:to>
          <xdr:col>1</xdr:col>
          <xdr:colOff>1847850</xdr:colOff>
          <xdr:row>93</xdr:row>
          <xdr:rowOff>66675</xdr:rowOff>
        </xdr:to>
        <xdr:sp macro="" textlink="">
          <xdr:nvSpPr>
            <xdr:cNvPr id="2107" name="Check Box 59" hidden="1">
              <a:extLst>
                <a:ext uri="{63B3BB69-23CF-44E3-9099-C40C66FF867C}">
                  <a14:compatExt spid="_x0000_s2107"/>
                </a:ext>
                <a:ext uri="{FF2B5EF4-FFF2-40B4-BE49-F238E27FC236}">
                  <a16:creationId xmlns:a16="http://schemas.microsoft.com/office/drawing/2014/main" id="{00000000-0008-0000-0000-00003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13 - 18</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93</xdr:row>
          <xdr:rowOff>28575</xdr:rowOff>
        </xdr:from>
        <xdr:to>
          <xdr:col>1</xdr:col>
          <xdr:colOff>1847850</xdr:colOff>
          <xdr:row>94</xdr:row>
          <xdr:rowOff>66675</xdr:rowOff>
        </xdr:to>
        <xdr:sp macro="" textlink="">
          <xdr:nvSpPr>
            <xdr:cNvPr id="2108" name="Check Box 60" hidden="1">
              <a:extLst>
                <a:ext uri="{63B3BB69-23CF-44E3-9099-C40C66FF867C}">
                  <a14:compatExt spid="_x0000_s2108"/>
                </a:ext>
                <a:ext uri="{FF2B5EF4-FFF2-40B4-BE49-F238E27FC236}">
                  <a16:creationId xmlns:a16="http://schemas.microsoft.com/office/drawing/2014/main" id="{00000000-0008-0000-0000-00003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18 - 23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38</xdr:row>
          <xdr:rowOff>9525</xdr:rowOff>
        </xdr:from>
        <xdr:to>
          <xdr:col>7</xdr:col>
          <xdr:colOff>2466975</xdr:colOff>
          <xdr:row>39</xdr:row>
          <xdr:rowOff>38100</xdr:rowOff>
        </xdr:to>
        <xdr:sp macro="" textlink="">
          <xdr:nvSpPr>
            <xdr:cNvPr id="2157" name="Check Box 109" hidden="1">
              <a:extLst>
                <a:ext uri="{63B3BB69-23CF-44E3-9099-C40C66FF867C}">
                  <a14:compatExt spid="_x0000_s2157"/>
                </a:ext>
                <a:ext uri="{FF2B5EF4-FFF2-40B4-BE49-F238E27FC236}">
                  <a16:creationId xmlns:a16="http://schemas.microsoft.com/office/drawing/2014/main" id="{00000000-0008-0000-0000-00006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39</xdr:row>
          <xdr:rowOff>9525</xdr:rowOff>
        </xdr:from>
        <xdr:to>
          <xdr:col>7</xdr:col>
          <xdr:colOff>2466975</xdr:colOff>
          <xdr:row>40</xdr:row>
          <xdr:rowOff>38100</xdr:rowOff>
        </xdr:to>
        <xdr:sp macro="" textlink="">
          <xdr:nvSpPr>
            <xdr:cNvPr id="2158" name="Check Box 110" hidden="1">
              <a:extLst>
                <a:ext uri="{63B3BB69-23CF-44E3-9099-C40C66FF867C}">
                  <a14:compatExt spid="_x0000_s2158"/>
                </a:ext>
                <a:ext uri="{FF2B5EF4-FFF2-40B4-BE49-F238E27FC236}">
                  <a16:creationId xmlns:a16="http://schemas.microsoft.com/office/drawing/2014/main" id="{00000000-0008-0000-0000-00006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39</xdr:row>
          <xdr:rowOff>180975</xdr:rowOff>
        </xdr:from>
        <xdr:to>
          <xdr:col>8</xdr:col>
          <xdr:colOff>9525</xdr:colOff>
          <xdr:row>41</xdr:row>
          <xdr:rowOff>38100</xdr:rowOff>
        </xdr:to>
        <xdr:sp macro="" textlink="">
          <xdr:nvSpPr>
            <xdr:cNvPr id="2159" name="Check Box 111" hidden="1">
              <a:extLst>
                <a:ext uri="{63B3BB69-23CF-44E3-9099-C40C66FF867C}">
                  <a14:compatExt spid="_x0000_s2159"/>
                </a:ext>
                <a:ext uri="{FF2B5EF4-FFF2-40B4-BE49-F238E27FC236}">
                  <a16:creationId xmlns:a16="http://schemas.microsoft.com/office/drawing/2014/main" id="{00000000-0008-0000-0000-00006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42</xdr:row>
          <xdr:rowOff>19050</xdr:rowOff>
        </xdr:from>
        <xdr:to>
          <xdr:col>7</xdr:col>
          <xdr:colOff>2466975</xdr:colOff>
          <xdr:row>43</xdr:row>
          <xdr:rowOff>47625</xdr:rowOff>
        </xdr:to>
        <xdr:sp macro="" textlink="">
          <xdr:nvSpPr>
            <xdr:cNvPr id="2160" name="Check Box 112" hidden="1">
              <a:extLst>
                <a:ext uri="{63B3BB69-23CF-44E3-9099-C40C66FF867C}">
                  <a14:compatExt spid="_x0000_s2160"/>
                </a:ext>
                <a:ext uri="{FF2B5EF4-FFF2-40B4-BE49-F238E27FC236}">
                  <a16:creationId xmlns:a16="http://schemas.microsoft.com/office/drawing/2014/main" id="{00000000-0008-0000-0000-00007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46</xdr:row>
          <xdr:rowOff>9525</xdr:rowOff>
        </xdr:from>
        <xdr:to>
          <xdr:col>7</xdr:col>
          <xdr:colOff>2466975</xdr:colOff>
          <xdr:row>54</xdr:row>
          <xdr:rowOff>28575</xdr:rowOff>
        </xdr:to>
        <xdr:sp macro="" textlink="">
          <xdr:nvSpPr>
            <xdr:cNvPr id="2163" name="Check Box 115" hidden="1">
              <a:extLst>
                <a:ext uri="{63B3BB69-23CF-44E3-9099-C40C66FF867C}">
                  <a14:compatExt spid="_x0000_s2163"/>
                </a:ext>
                <a:ext uri="{FF2B5EF4-FFF2-40B4-BE49-F238E27FC236}">
                  <a16:creationId xmlns:a16="http://schemas.microsoft.com/office/drawing/2014/main" id="{00000000-0008-0000-0000-00007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54</xdr:row>
          <xdr:rowOff>9525</xdr:rowOff>
        </xdr:from>
        <xdr:to>
          <xdr:col>7</xdr:col>
          <xdr:colOff>2466975</xdr:colOff>
          <xdr:row>55</xdr:row>
          <xdr:rowOff>38100</xdr:rowOff>
        </xdr:to>
        <xdr:sp macro="" textlink="">
          <xdr:nvSpPr>
            <xdr:cNvPr id="2176" name="Check Box 128" hidden="1">
              <a:extLst>
                <a:ext uri="{63B3BB69-23CF-44E3-9099-C40C66FF867C}">
                  <a14:compatExt spid="_x0000_s2176"/>
                </a:ext>
                <a:ext uri="{FF2B5EF4-FFF2-40B4-BE49-F238E27FC236}">
                  <a16:creationId xmlns:a16="http://schemas.microsoft.com/office/drawing/2014/main" id="{00000000-0008-0000-0000-00008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57</xdr:row>
          <xdr:rowOff>19050</xdr:rowOff>
        </xdr:from>
        <xdr:to>
          <xdr:col>7</xdr:col>
          <xdr:colOff>2466975</xdr:colOff>
          <xdr:row>58</xdr:row>
          <xdr:rowOff>47625</xdr:rowOff>
        </xdr:to>
        <xdr:sp macro="" textlink="">
          <xdr:nvSpPr>
            <xdr:cNvPr id="2178" name="Check Box 130" hidden="1">
              <a:extLst>
                <a:ext uri="{63B3BB69-23CF-44E3-9099-C40C66FF867C}">
                  <a14:compatExt spid="_x0000_s2178"/>
                </a:ext>
                <a:ext uri="{FF2B5EF4-FFF2-40B4-BE49-F238E27FC236}">
                  <a16:creationId xmlns:a16="http://schemas.microsoft.com/office/drawing/2014/main" id="{00000000-0008-0000-0000-00008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61</xdr:row>
          <xdr:rowOff>9525</xdr:rowOff>
        </xdr:from>
        <xdr:to>
          <xdr:col>7</xdr:col>
          <xdr:colOff>2466975</xdr:colOff>
          <xdr:row>62</xdr:row>
          <xdr:rowOff>38100</xdr:rowOff>
        </xdr:to>
        <xdr:sp macro="" textlink="">
          <xdr:nvSpPr>
            <xdr:cNvPr id="2187" name="Check Box 139" hidden="1">
              <a:extLst>
                <a:ext uri="{63B3BB69-23CF-44E3-9099-C40C66FF867C}">
                  <a14:compatExt spid="_x0000_s2187"/>
                </a:ext>
                <a:ext uri="{FF2B5EF4-FFF2-40B4-BE49-F238E27FC236}">
                  <a16:creationId xmlns:a16="http://schemas.microsoft.com/office/drawing/2014/main" id="{00000000-0008-0000-0000-00008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62</xdr:row>
          <xdr:rowOff>9525</xdr:rowOff>
        </xdr:from>
        <xdr:to>
          <xdr:col>7</xdr:col>
          <xdr:colOff>2466975</xdr:colOff>
          <xdr:row>63</xdr:row>
          <xdr:rowOff>38100</xdr:rowOff>
        </xdr:to>
        <xdr:sp macro="" textlink="">
          <xdr:nvSpPr>
            <xdr:cNvPr id="2188" name="Check Box 140" hidden="1">
              <a:extLst>
                <a:ext uri="{63B3BB69-23CF-44E3-9099-C40C66FF867C}">
                  <a14:compatExt spid="_x0000_s2188"/>
                </a:ext>
                <a:ext uri="{FF2B5EF4-FFF2-40B4-BE49-F238E27FC236}">
                  <a16:creationId xmlns:a16="http://schemas.microsoft.com/office/drawing/2014/main" id="{00000000-0008-0000-0000-00008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65</xdr:row>
          <xdr:rowOff>19050</xdr:rowOff>
        </xdr:from>
        <xdr:to>
          <xdr:col>7</xdr:col>
          <xdr:colOff>2466975</xdr:colOff>
          <xdr:row>66</xdr:row>
          <xdr:rowOff>47625</xdr:rowOff>
        </xdr:to>
        <xdr:sp macro="" textlink="">
          <xdr:nvSpPr>
            <xdr:cNvPr id="2190" name="Check Box 142" hidden="1">
              <a:extLst>
                <a:ext uri="{63B3BB69-23CF-44E3-9099-C40C66FF867C}">
                  <a14:compatExt spid="_x0000_s2190"/>
                </a:ext>
                <a:ext uri="{FF2B5EF4-FFF2-40B4-BE49-F238E27FC236}">
                  <a16:creationId xmlns:a16="http://schemas.microsoft.com/office/drawing/2014/main" id="{00000000-0008-0000-0000-00008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68</xdr:row>
          <xdr:rowOff>9525</xdr:rowOff>
        </xdr:from>
        <xdr:to>
          <xdr:col>7</xdr:col>
          <xdr:colOff>2466975</xdr:colOff>
          <xdr:row>69</xdr:row>
          <xdr:rowOff>38100</xdr:rowOff>
        </xdr:to>
        <xdr:sp macro="" textlink="">
          <xdr:nvSpPr>
            <xdr:cNvPr id="2193" name="Check Box 145" hidden="1">
              <a:extLst>
                <a:ext uri="{63B3BB69-23CF-44E3-9099-C40C66FF867C}">
                  <a14:compatExt spid="_x0000_s2193"/>
                </a:ext>
                <a:ext uri="{FF2B5EF4-FFF2-40B4-BE49-F238E27FC236}">
                  <a16:creationId xmlns:a16="http://schemas.microsoft.com/office/drawing/2014/main" id="{00000000-0008-0000-0000-000091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69</xdr:row>
          <xdr:rowOff>9525</xdr:rowOff>
        </xdr:from>
        <xdr:to>
          <xdr:col>7</xdr:col>
          <xdr:colOff>2466975</xdr:colOff>
          <xdr:row>70</xdr:row>
          <xdr:rowOff>38100</xdr:rowOff>
        </xdr:to>
        <xdr:sp macro="" textlink="">
          <xdr:nvSpPr>
            <xdr:cNvPr id="2194" name="Check Box 146" hidden="1">
              <a:extLst>
                <a:ext uri="{63B3BB69-23CF-44E3-9099-C40C66FF867C}">
                  <a14:compatExt spid="_x0000_s2194"/>
                </a:ext>
                <a:ext uri="{FF2B5EF4-FFF2-40B4-BE49-F238E27FC236}">
                  <a16:creationId xmlns:a16="http://schemas.microsoft.com/office/drawing/2014/main" id="{00000000-0008-0000-0000-00009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72</xdr:row>
          <xdr:rowOff>19050</xdr:rowOff>
        </xdr:from>
        <xdr:to>
          <xdr:col>7</xdr:col>
          <xdr:colOff>2466975</xdr:colOff>
          <xdr:row>73</xdr:row>
          <xdr:rowOff>47625</xdr:rowOff>
        </xdr:to>
        <xdr:sp macro="" textlink="">
          <xdr:nvSpPr>
            <xdr:cNvPr id="2196" name="Check Box 148" hidden="1">
              <a:extLst>
                <a:ext uri="{63B3BB69-23CF-44E3-9099-C40C66FF867C}">
                  <a14:compatExt spid="_x0000_s2196"/>
                </a:ext>
                <a:ext uri="{FF2B5EF4-FFF2-40B4-BE49-F238E27FC236}">
                  <a16:creationId xmlns:a16="http://schemas.microsoft.com/office/drawing/2014/main" id="{00000000-0008-0000-0000-00009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75</xdr:row>
          <xdr:rowOff>9525</xdr:rowOff>
        </xdr:from>
        <xdr:to>
          <xdr:col>7</xdr:col>
          <xdr:colOff>2466975</xdr:colOff>
          <xdr:row>76</xdr:row>
          <xdr:rowOff>38100</xdr:rowOff>
        </xdr:to>
        <xdr:sp macro="" textlink="">
          <xdr:nvSpPr>
            <xdr:cNvPr id="2205" name="Check Box 157" hidden="1">
              <a:extLst>
                <a:ext uri="{63B3BB69-23CF-44E3-9099-C40C66FF867C}">
                  <a14:compatExt spid="_x0000_s2205"/>
                </a:ext>
                <a:ext uri="{FF2B5EF4-FFF2-40B4-BE49-F238E27FC236}">
                  <a16:creationId xmlns:a16="http://schemas.microsoft.com/office/drawing/2014/main" id="{00000000-0008-0000-0000-00009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76</xdr:row>
          <xdr:rowOff>9525</xdr:rowOff>
        </xdr:from>
        <xdr:to>
          <xdr:col>7</xdr:col>
          <xdr:colOff>2466975</xdr:colOff>
          <xdr:row>77</xdr:row>
          <xdr:rowOff>38100</xdr:rowOff>
        </xdr:to>
        <xdr:sp macro="" textlink="">
          <xdr:nvSpPr>
            <xdr:cNvPr id="2206" name="Check Box 158" hidden="1">
              <a:extLst>
                <a:ext uri="{63B3BB69-23CF-44E3-9099-C40C66FF867C}">
                  <a14:compatExt spid="_x0000_s2206"/>
                </a:ext>
                <a:ext uri="{FF2B5EF4-FFF2-40B4-BE49-F238E27FC236}">
                  <a16:creationId xmlns:a16="http://schemas.microsoft.com/office/drawing/2014/main" id="{00000000-0008-0000-0000-00009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79</xdr:row>
          <xdr:rowOff>19050</xdr:rowOff>
        </xdr:from>
        <xdr:to>
          <xdr:col>7</xdr:col>
          <xdr:colOff>2466975</xdr:colOff>
          <xdr:row>80</xdr:row>
          <xdr:rowOff>47625</xdr:rowOff>
        </xdr:to>
        <xdr:sp macro="" textlink="">
          <xdr:nvSpPr>
            <xdr:cNvPr id="2208" name="Check Box 160" hidden="1">
              <a:extLst>
                <a:ext uri="{63B3BB69-23CF-44E3-9099-C40C66FF867C}">
                  <a14:compatExt spid="_x0000_s2208"/>
                </a:ext>
                <a:ext uri="{FF2B5EF4-FFF2-40B4-BE49-F238E27FC236}">
                  <a16:creationId xmlns:a16="http://schemas.microsoft.com/office/drawing/2014/main" id="{00000000-0008-0000-0000-0000A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82</xdr:row>
          <xdr:rowOff>9525</xdr:rowOff>
        </xdr:from>
        <xdr:to>
          <xdr:col>7</xdr:col>
          <xdr:colOff>2466975</xdr:colOff>
          <xdr:row>83</xdr:row>
          <xdr:rowOff>38100</xdr:rowOff>
        </xdr:to>
        <xdr:sp macro="" textlink="">
          <xdr:nvSpPr>
            <xdr:cNvPr id="2211" name="Check Box 163" hidden="1">
              <a:extLst>
                <a:ext uri="{63B3BB69-23CF-44E3-9099-C40C66FF867C}">
                  <a14:compatExt spid="_x0000_s2211"/>
                </a:ext>
                <a:ext uri="{FF2B5EF4-FFF2-40B4-BE49-F238E27FC236}">
                  <a16:creationId xmlns:a16="http://schemas.microsoft.com/office/drawing/2014/main" id="{00000000-0008-0000-0000-0000A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83</xdr:row>
          <xdr:rowOff>9525</xdr:rowOff>
        </xdr:from>
        <xdr:to>
          <xdr:col>7</xdr:col>
          <xdr:colOff>2466975</xdr:colOff>
          <xdr:row>84</xdr:row>
          <xdr:rowOff>38100</xdr:rowOff>
        </xdr:to>
        <xdr:sp macro="" textlink="">
          <xdr:nvSpPr>
            <xdr:cNvPr id="2212" name="Check Box 164" hidden="1">
              <a:extLst>
                <a:ext uri="{63B3BB69-23CF-44E3-9099-C40C66FF867C}">
                  <a14:compatExt spid="_x0000_s2212"/>
                </a:ext>
                <a:ext uri="{FF2B5EF4-FFF2-40B4-BE49-F238E27FC236}">
                  <a16:creationId xmlns:a16="http://schemas.microsoft.com/office/drawing/2014/main" id="{00000000-0008-0000-0000-0000A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86</xdr:row>
          <xdr:rowOff>19050</xdr:rowOff>
        </xdr:from>
        <xdr:to>
          <xdr:col>7</xdr:col>
          <xdr:colOff>2466975</xdr:colOff>
          <xdr:row>87</xdr:row>
          <xdr:rowOff>47625</xdr:rowOff>
        </xdr:to>
        <xdr:sp macro="" textlink="">
          <xdr:nvSpPr>
            <xdr:cNvPr id="2214" name="Check Box 166" hidden="1">
              <a:extLst>
                <a:ext uri="{63B3BB69-23CF-44E3-9099-C40C66FF867C}">
                  <a14:compatExt spid="_x0000_s2214"/>
                </a:ext>
                <a:ext uri="{FF2B5EF4-FFF2-40B4-BE49-F238E27FC236}">
                  <a16:creationId xmlns:a16="http://schemas.microsoft.com/office/drawing/2014/main" id="{00000000-0008-0000-0000-0000A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89</xdr:row>
          <xdr:rowOff>9525</xdr:rowOff>
        </xdr:from>
        <xdr:to>
          <xdr:col>7</xdr:col>
          <xdr:colOff>2466975</xdr:colOff>
          <xdr:row>90</xdr:row>
          <xdr:rowOff>38100</xdr:rowOff>
        </xdr:to>
        <xdr:sp macro="" textlink="">
          <xdr:nvSpPr>
            <xdr:cNvPr id="2217" name="Check Box 169" hidden="1">
              <a:extLst>
                <a:ext uri="{63B3BB69-23CF-44E3-9099-C40C66FF867C}">
                  <a14:compatExt spid="_x0000_s2217"/>
                </a:ext>
                <a:ext uri="{FF2B5EF4-FFF2-40B4-BE49-F238E27FC236}">
                  <a16:creationId xmlns:a16="http://schemas.microsoft.com/office/drawing/2014/main" id="{00000000-0008-0000-0000-0000A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gezond en veilig opgroeien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90</xdr:row>
          <xdr:rowOff>9525</xdr:rowOff>
        </xdr:from>
        <xdr:to>
          <xdr:col>7</xdr:col>
          <xdr:colOff>2466975</xdr:colOff>
          <xdr:row>91</xdr:row>
          <xdr:rowOff>38100</xdr:rowOff>
        </xdr:to>
        <xdr:sp macro="" textlink="">
          <xdr:nvSpPr>
            <xdr:cNvPr id="2218" name="Check Box 170" hidden="1">
              <a:extLst>
                <a:ext uri="{63B3BB69-23CF-44E3-9099-C40C66FF867C}">
                  <a14:compatExt spid="_x0000_s2218"/>
                </a:ext>
                <a:ext uri="{FF2B5EF4-FFF2-40B4-BE49-F238E27FC236}">
                  <a16:creationId xmlns:a16="http://schemas.microsoft.com/office/drawing/2014/main" id="{00000000-0008-0000-0000-0000A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het groeien naar zelfstandigheid</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93</xdr:row>
          <xdr:rowOff>19050</xdr:rowOff>
        </xdr:from>
        <xdr:to>
          <xdr:col>7</xdr:col>
          <xdr:colOff>2466975</xdr:colOff>
          <xdr:row>94</xdr:row>
          <xdr:rowOff>47625</xdr:rowOff>
        </xdr:to>
        <xdr:sp macro="" textlink="">
          <xdr:nvSpPr>
            <xdr:cNvPr id="2220" name="Check Box 172" hidden="1">
              <a:extLst>
                <a:ext uri="{63B3BB69-23CF-44E3-9099-C40C66FF867C}">
                  <a14:compatExt spid="_x0000_s2220"/>
                </a:ext>
                <a:ext uri="{FF2B5EF4-FFF2-40B4-BE49-F238E27FC236}">
                  <a16:creationId xmlns:a16="http://schemas.microsoft.com/office/drawing/2014/main" id="{00000000-0008-0000-0000-0000A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Financieel zelfredzaam worden / zijn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43</xdr:row>
          <xdr:rowOff>9525</xdr:rowOff>
        </xdr:from>
        <xdr:to>
          <xdr:col>7</xdr:col>
          <xdr:colOff>2466975</xdr:colOff>
          <xdr:row>44</xdr:row>
          <xdr:rowOff>38100</xdr:rowOff>
        </xdr:to>
        <xdr:sp macro="" textlink="">
          <xdr:nvSpPr>
            <xdr:cNvPr id="2230" name="Check Box 182" descr=" Anders, ...." hidden="1">
              <a:extLst>
                <a:ext uri="{63B3BB69-23CF-44E3-9099-C40C66FF867C}">
                  <a14:compatExt spid="_x0000_s2230"/>
                </a:ext>
                <a:ext uri="{FF2B5EF4-FFF2-40B4-BE49-F238E27FC236}">
                  <a16:creationId xmlns:a16="http://schemas.microsoft.com/office/drawing/2014/main" id="{00000000-0008-0000-0000-0000B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58</xdr:row>
          <xdr:rowOff>9525</xdr:rowOff>
        </xdr:from>
        <xdr:to>
          <xdr:col>7</xdr:col>
          <xdr:colOff>2466975</xdr:colOff>
          <xdr:row>59</xdr:row>
          <xdr:rowOff>38100</xdr:rowOff>
        </xdr:to>
        <xdr:sp macro="" textlink="">
          <xdr:nvSpPr>
            <xdr:cNvPr id="2234" name="Check Box 186" descr=" Anders, ...." hidden="1">
              <a:extLst>
                <a:ext uri="{63B3BB69-23CF-44E3-9099-C40C66FF867C}">
                  <a14:compatExt spid="_x0000_s2234"/>
                </a:ext>
                <a:ext uri="{FF2B5EF4-FFF2-40B4-BE49-F238E27FC236}">
                  <a16:creationId xmlns:a16="http://schemas.microsoft.com/office/drawing/2014/main" id="{00000000-0008-0000-0000-0000B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66</xdr:row>
          <xdr:rowOff>9525</xdr:rowOff>
        </xdr:from>
        <xdr:to>
          <xdr:col>7</xdr:col>
          <xdr:colOff>2466975</xdr:colOff>
          <xdr:row>67</xdr:row>
          <xdr:rowOff>38100</xdr:rowOff>
        </xdr:to>
        <xdr:sp macro="" textlink="">
          <xdr:nvSpPr>
            <xdr:cNvPr id="2236" name="Check Box 188" descr=" Anders, ...." hidden="1">
              <a:extLst>
                <a:ext uri="{63B3BB69-23CF-44E3-9099-C40C66FF867C}">
                  <a14:compatExt spid="_x0000_s2236"/>
                </a:ext>
                <a:ext uri="{FF2B5EF4-FFF2-40B4-BE49-F238E27FC236}">
                  <a16:creationId xmlns:a16="http://schemas.microsoft.com/office/drawing/2014/main" id="{00000000-0008-0000-0000-0000B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73</xdr:row>
          <xdr:rowOff>9525</xdr:rowOff>
        </xdr:from>
        <xdr:to>
          <xdr:col>7</xdr:col>
          <xdr:colOff>2466975</xdr:colOff>
          <xdr:row>74</xdr:row>
          <xdr:rowOff>38100</xdr:rowOff>
        </xdr:to>
        <xdr:sp macro="" textlink="">
          <xdr:nvSpPr>
            <xdr:cNvPr id="2238" name="Check Box 190" descr=" Anders, ...." hidden="1">
              <a:extLst>
                <a:ext uri="{63B3BB69-23CF-44E3-9099-C40C66FF867C}">
                  <a14:compatExt spid="_x0000_s2238"/>
                </a:ext>
                <a:ext uri="{FF2B5EF4-FFF2-40B4-BE49-F238E27FC236}">
                  <a16:creationId xmlns:a16="http://schemas.microsoft.com/office/drawing/2014/main" id="{00000000-0008-0000-0000-0000B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80</xdr:row>
          <xdr:rowOff>9525</xdr:rowOff>
        </xdr:from>
        <xdr:to>
          <xdr:col>7</xdr:col>
          <xdr:colOff>2466975</xdr:colOff>
          <xdr:row>81</xdr:row>
          <xdr:rowOff>38100</xdr:rowOff>
        </xdr:to>
        <xdr:sp macro="" textlink="">
          <xdr:nvSpPr>
            <xdr:cNvPr id="2240" name="Check Box 192" descr=" Anders, ...." hidden="1">
              <a:extLst>
                <a:ext uri="{63B3BB69-23CF-44E3-9099-C40C66FF867C}">
                  <a14:compatExt spid="_x0000_s2240"/>
                </a:ext>
                <a:ext uri="{FF2B5EF4-FFF2-40B4-BE49-F238E27FC236}">
                  <a16:creationId xmlns:a16="http://schemas.microsoft.com/office/drawing/2014/main" id="{00000000-0008-0000-0000-0000C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87</xdr:row>
          <xdr:rowOff>9525</xdr:rowOff>
        </xdr:from>
        <xdr:to>
          <xdr:col>7</xdr:col>
          <xdr:colOff>2466975</xdr:colOff>
          <xdr:row>88</xdr:row>
          <xdr:rowOff>38100</xdr:rowOff>
        </xdr:to>
        <xdr:sp macro="" textlink="">
          <xdr:nvSpPr>
            <xdr:cNvPr id="2242" name="Check Box 194" descr=" Anders, ...." hidden="1">
              <a:extLst>
                <a:ext uri="{63B3BB69-23CF-44E3-9099-C40C66FF867C}">
                  <a14:compatExt spid="_x0000_s2242"/>
                </a:ext>
                <a:ext uri="{FF2B5EF4-FFF2-40B4-BE49-F238E27FC236}">
                  <a16:creationId xmlns:a16="http://schemas.microsoft.com/office/drawing/2014/main" id="{00000000-0008-0000-0000-0000C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94</xdr:row>
          <xdr:rowOff>9525</xdr:rowOff>
        </xdr:from>
        <xdr:to>
          <xdr:col>7</xdr:col>
          <xdr:colOff>2466975</xdr:colOff>
          <xdr:row>95</xdr:row>
          <xdr:rowOff>38100</xdr:rowOff>
        </xdr:to>
        <xdr:sp macro="" textlink="">
          <xdr:nvSpPr>
            <xdr:cNvPr id="2244" name="Check Box 196" descr=" Anders, ...." hidden="1">
              <a:extLst>
                <a:ext uri="{63B3BB69-23CF-44E3-9099-C40C66FF867C}">
                  <a14:compatExt spid="_x0000_s2244"/>
                </a:ext>
                <a:ext uri="{FF2B5EF4-FFF2-40B4-BE49-F238E27FC236}">
                  <a16:creationId xmlns:a16="http://schemas.microsoft.com/office/drawing/2014/main" id="{00000000-0008-0000-0000-0000C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Anders, vul uw tekst hieronder in. </a:t>
              </a:r>
            </a:p>
          </xdr:txBody>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55</xdr:row>
          <xdr:rowOff>9525</xdr:rowOff>
        </xdr:from>
        <xdr:to>
          <xdr:col>8</xdr:col>
          <xdr:colOff>9525</xdr:colOff>
          <xdr:row>56</xdr:row>
          <xdr:rowOff>47625</xdr:rowOff>
        </xdr:to>
        <xdr:sp macro="" textlink="">
          <xdr:nvSpPr>
            <xdr:cNvPr id="2252" name="Check Box 204" hidden="1">
              <a:extLst>
                <a:ext uri="{63B3BB69-23CF-44E3-9099-C40C66FF867C}">
                  <a14:compatExt spid="_x0000_s2252"/>
                </a:ext>
                <a:ext uri="{FF2B5EF4-FFF2-40B4-BE49-F238E27FC236}">
                  <a16:creationId xmlns:a16="http://schemas.microsoft.com/office/drawing/2014/main" id="{00000000-0008-0000-0000-0000C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63</xdr:row>
          <xdr:rowOff>9525</xdr:rowOff>
        </xdr:from>
        <xdr:to>
          <xdr:col>8</xdr:col>
          <xdr:colOff>9525</xdr:colOff>
          <xdr:row>64</xdr:row>
          <xdr:rowOff>47625</xdr:rowOff>
        </xdr:to>
        <xdr:sp macro="" textlink="">
          <xdr:nvSpPr>
            <xdr:cNvPr id="2253" name="Check Box 205" hidden="1">
              <a:extLst>
                <a:ext uri="{63B3BB69-23CF-44E3-9099-C40C66FF867C}">
                  <a14:compatExt spid="_x0000_s2253"/>
                </a:ext>
                <a:ext uri="{FF2B5EF4-FFF2-40B4-BE49-F238E27FC236}">
                  <a16:creationId xmlns:a16="http://schemas.microsoft.com/office/drawing/2014/main" id="{00000000-0008-0000-0000-0000C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70</xdr:row>
          <xdr:rowOff>9525</xdr:rowOff>
        </xdr:from>
        <xdr:to>
          <xdr:col>8</xdr:col>
          <xdr:colOff>9525</xdr:colOff>
          <xdr:row>71</xdr:row>
          <xdr:rowOff>47625</xdr:rowOff>
        </xdr:to>
        <xdr:sp macro="" textlink="">
          <xdr:nvSpPr>
            <xdr:cNvPr id="2254" name="Check Box 206" hidden="1">
              <a:extLst>
                <a:ext uri="{63B3BB69-23CF-44E3-9099-C40C66FF867C}">
                  <a14:compatExt spid="_x0000_s2254"/>
                </a:ext>
                <a:ext uri="{FF2B5EF4-FFF2-40B4-BE49-F238E27FC236}">
                  <a16:creationId xmlns:a16="http://schemas.microsoft.com/office/drawing/2014/main" id="{00000000-0008-0000-0000-0000C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77</xdr:row>
          <xdr:rowOff>9525</xdr:rowOff>
        </xdr:from>
        <xdr:to>
          <xdr:col>8</xdr:col>
          <xdr:colOff>9525</xdr:colOff>
          <xdr:row>78</xdr:row>
          <xdr:rowOff>47625</xdr:rowOff>
        </xdr:to>
        <xdr:sp macro="" textlink="">
          <xdr:nvSpPr>
            <xdr:cNvPr id="2255" name="Check Box 207" hidden="1">
              <a:extLst>
                <a:ext uri="{63B3BB69-23CF-44E3-9099-C40C66FF867C}">
                  <a14:compatExt spid="_x0000_s2255"/>
                </a:ext>
                <a:ext uri="{FF2B5EF4-FFF2-40B4-BE49-F238E27FC236}">
                  <a16:creationId xmlns:a16="http://schemas.microsoft.com/office/drawing/2014/main" id="{00000000-0008-0000-0000-0000C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91</xdr:row>
          <xdr:rowOff>9525</xdr:rowOff>
        </xdr:from>
        <xdr:to>
          <xdr:col>8</xdr:col>
          <xdr:colOff>9525</xdr:colOff>
          <xdr:row>92</xdr:row>
          <xdr:rowOff>47625</xdr:rowOff>
        </xdr:to>
        <xdr:sp macro="" textlink="">
          <xdr:nvSpPr>
            <xdr:cNvPr id="2256" name="Check Box 208" hidden="1">
              <a:extLst>
                <a:ext uri="{63B3BB69-23CF-44E3-9099-C40C66FF867C}">
                  <a14:compatExt spid="_x0000_s2256"/>
                </a:ext>
                <a:ext uri="{FF2B5EF4-FFF2-40B4-BE49-F238E27FC236}">
                  <a16:creationId xmlns:a16="http://schemas.microsoft.com/office/drawing/2014/main" id="{00000000-0008-0000-0000-0000D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41</xdr:row>
          <xdr:rowOff>19050</xdr:rowOff>
        </xdr:from>
        <xdr:to>
          <xdr:col>7</xdr:col>
          <xdr:colOff>2466975</xdr:colOff>
          <xdr:row>42</xdr:row>
          <xdr:rowOff>47625</xdr:rowOff>
        </xdr:to>
        <xdr:sp macro="" textlink="">
          <xdr:nvSpPr>
            <xdr:cNvPr id="2258" name="Check Box 210" descr="Zelfstandig (blijven) wonen" hidden="1">
              <a:extLst>
                <a:ext uri="{63B3BB69-23CF-44E3-9099-C40C66FF867C}">
                  <a14:compatExt spid="_x0000_s2258"/>
                </a:ext>
                <a:ext uri="{FF2B5EF4-FFF2-40B4-BE49-F238E27FC236}">
                  <a16:creationId xmlns:a16="http://schemas.microsoft.com/office/drawing/2014/main" id="{00000000-0008-0000-0000-0000D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56</xdr:row>
          <xdr:rowOff>19050</xdr:rowOff>
        </xdr:from>
        <xdr:to>
          <xdr:col>7</xdr:col>
          <xdr:colOff>2466975</xdr:colOff>
          <xdr:row>57</xdr:row>
          <xdr:rowOff>47625</xdr:rowOff>
        </xdr:to>
        <xdr:sp macro="" textlink="">
          <xdr:nvSpPr>
            <xdr:cNvPr id="2260" name="Check Box 212" descr="Zelfstandig (blijven) wonen" hidden="1">
              <a:extLst>
                <a:ext uri="{63B3BB69-23CF-44E3-9099-C40C66FF867C}">
                  <a14:compatExt spid="_x0000_s2260"/>
                </a:ext>
                <a:ext uri="{FF2B5EF4-FFF2-40B4-BE49-F238E27FC236}">
                  <a16:creationId xmlns:a16="http://schemas.microsoft.com/office/drawing/2014/main" id="{00000000-0008-0000-0000-0000D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64</xdr:row>
          <xdr:rowOff>19050</xdr:rowOff>
        </xdr:from>
        <xdr:to>
          <xdr:col>7</xdr:col>
          <xdr:colOff>2466975</xdr:colOff>
          <xdr:row>65</xdr:row>
          <xdr:rowOff>47625</xdr:rowOff>
        </xdr:to>
        <xdr:sp macro="" textlink="">
          <xdr:nvSpPr>
            <xdr:cNvPr id="2261" name="Check Box 213" descr="Zelfstandig (blijven) wonen" hidden="1">
              <a:extLst>
                <a:ext uri="{63B3BB69-23CF-44E3-9099-C40C66FF867C}">
                  <a14:compatExt spid="_x0000_s2261"/>
                </a:ext>
                <a:ext uri="{FF2B5EF4-FFF2-40B4-BE49-F238E27FC236}">
                  <a16:creationId xmlns:a16="http://schemas.microsoft.com/office/drawing/2014/main" id="{00000000-0008-0000-0000-0000D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71</xdr:row>
          <xdr:rowOff>19050</xdr:rowOff>
        </xdr:from>
        <xdr:to>
          <xdr:col>7</xdr:col>
          <xdr:colOff>2466975</xdr:colOff>
          <xdr:row>72</xdr:row>
          <xdr:rowOff>47625</xdr:rowOff>
        </xdr:to>
        <xdr:sp macro="" textlink="">
          <xdr:nvSpPr>
            <xdr:cNvPr id="2262" name="Check Box 214" descr="Zelfstandig (blijven) wonen" hidden="1">
              <a:extLst>
                <a:ext uri="{63B3BB69-23CF-44E3-9099-C40C66FF867C}">
                  <a14:compatExt spid="_x0000_s2262"/>
                </a:ext>
                <a:ext uri="{FF2B5EF4-FFF2-40B4-BE49-F238E27FC236}">
                  <a16:creationId xmlns:a16="http://schemas.microsoft.com/office/drawing/2014/main" id="{00000000-0008-0000-0000-0000D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78</xdr:row>
          <xdr:rowOff>19050</xdr:rowOff>
        </xdr:from>
        <xdr:to>
          <xdr:col>7</xdr:col>
          <xdr:colOff>2466975</xdr:colOff>
          <xdr:row>79</xdr:row>
          <xdr:rowOff>47625</xdr:rowOff>
        </xdr:to>
        <xdr:sp macro="" textlink="">
          <xdr:nvSpPr>
            <xdr:cNvPr id="2263" name="Check Box 215" descr="Zelfstandig (blijven) wonen" hidden="1">
              <a:extLst>
                <a:ext uri="{63B3BB69-23CF-44E3-9099-C40C66FF867C}">
                  <a14:compatExt spid="_x0000_s2263"/>
                </a:ext>
                <a:ext uri="{FF2B5EF4-FFF2-40B4-BE49-F238E27FC236}">
                  <a16:creationId xmlns:a16="http://schemas.microsoft.com/office/drawing/2014/main" id="{00000000-0008-0000-0000-0000D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92</xdr:row>
          <xdr:rowOff>19050</xdr:rowOff>
        </xdr:from>
        <xdr:to>
          <xdr:col>7</xdr:col>
          <xdr:colOff>2466975</xdr:colOff>
          <xdr:row>93</xdr:row>
          <xdr:rowOff>47625</xdr:rowOff>
        </xdr:to>
        <xdr:sp macro="" textlink="">
          <xdr:nvSpPr>
            <xdr:cNvPr id="2265" name="Check Box 217" descr="Zelfstandig (blijven) wonen" hidden="1">
              <a:extLst>
                <a:ext uri="{63B3BB69-23CF-44E3-9099-C40C66FF867C}">
                  <a14:compatExt spid="_x0000_s2265"/>
                </a:ext>
                <a:ext uri="{FF2B5EF4-FFF2-40B4-BE49-F238E27FC236}">
                  <a16:creationId xmlns:a16="http://schemas.microsoft.com/office/drawing/2014/main" id="{00000000-0008-0000-0000-0000D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84</xdr:row>
          <xdr:rowOff>9525</xdr:rowOff>
        </xdr:from>
        <xdr:to>
          <xdr:col>8</xdr:col>
          <xdr:colOff>9525</xdr:colOff>
          <xdr:row>85</xdr:row>
          <xdr:rowOff>47625</xdr:rowOff>
        </xdr:to>
        <xdr:sp macro="" textlink="">
          <xdr:nvSpPr>
            <xdr:cNvPr id="2266" name="Check Box 218" hidden="1">
              <a:extLst>
                <a:ext uri="{63B3BB69-23CF-44E3-9099-C40C66FF867C}">
                  <a14:compatExt spid="_x0000_s2266"/>
                </a:ext>
                <a:ext uri="{FF2B5EF4-FFF2-40B4-BE49-F238E27FC236}">
                  <a16:creationId xmlns:a16="http://schemas.microsoft.com/office/drawing/2014/main" id="{00000000-0008-0000-0000-0000D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voldoende zelfredzaam te zijn en maatschappelijk te participeren</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114300</xdr:colOff>
          <xdr:row>85</xdr:row>
          <xdr:rowOff>19050</xdr:rowOff>
        </xdr:from>
        <xdr:to>
          <xdr:col>7</xdr:col>
          <xdr:colOff>2466975</xdr:colOff>
          <xdr:row>86</xdr:row>
          <xdr:rowOff>47625</xdr:rowOff>
        </xdr:to>
        <xdr:sp macro="" textlink="">
          <xdr:nvSpPr>
            <xdr:cNvPr id="2267" name="Check Box 219" descr="Zelfstandig (blijven) wonen" hidden="1">
              <a:extLst>
                <a:ext uri="{63B3BB69-23CF-44E3-9099-C40C66FF867C}">
                  <a14:compatExt spid="_x0000_s2267"/>
                </a:ext>
                <a:ext uri="{FF2B5EF4-FFF2-40B4-BE49-F238E27FC236}">
                  <a16:creationId xmlns:a16="http://schemas.microsoft.com/office/drawing/2014/main" id="{00000000-0008-0000-0000-0000D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zelfstandig (blijven) wonen</a:t>
              </a:r>
            </a:p>
          </xdr:txBody>
        </xdr:sp>
        <xdr:clientData/>
      </xdr:twoCellAnchor>
    </mc:Choice>
    <mc:Fallback/>
  </mc:AlternateContent>
</xdr:wsDr>
</file>

<file path=xl/drawings/drawing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66675</xdr:colOff>
          <xdr:row>37</xdr:row>
          <xdr:rowOff>171450</xdr:rowOff>
        </xdr:from>
        <xdr:to>
          <xdr:col>1</xdr:col>
          <xdr:colOff>66675</xdr:colOff>
          <xdr:row>39</xdr:row>
          <xdr:rowOff>9525</xdr:rowOff>
        </xdr:to>
        <xdr:sp macro="" textlink="">
          <xdr:nvSpPr>
            <xdr:cNvPr id="5121" name="Check Box 1" hidden="1">
              <a:extLst>
                <a:ext uri="{63B3BB69-23CF-44E3-9099-C40C66FF867C}">
                  <a14:compatExt spid="_x0000_s5121"/>
                </a:ext>
                <a:ext uri="{FF2B5EF4-FFF2-40B4-BE49-F238E27FC236}">
                  <a16:creationId xmlns:a16="http://schemas.microsoft.com/office/drawing/2014/main" id="{00000000-0008-0000-0100-000001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39</xdr:row>
          <xdr:rowOff>28575</xdr:rowOff>
        </xdr:from>
        <xdr:to>
          <xdr:col>1</xdr:col>
          <xdr:colOff>66675</xdr:colOff>
          <xdr:row>40</xdr:row>
          <xdr:rowOff>66675</xdr:rowOff>
        </xdr:to>
        <xdr:sp macro="" textlink="">
          <xdr:nvSpPr>
            <xdr:cNvPr id="5122" name="Check Box 2" hidden="1">
              <a:extLst>
                <a:ext uri="{63B3BB69-23CF-44E3-9099-C40C66FF867C}">
                  <a14:compatExt spid="_x0000_s5122"/>
                </a:ext>
                <a:ext uri="{FF2B5EF4-FFF2-40B4-BE49-F238E27FC236}">
                  <a16:creationId xmlns:a16="http://schemas.microsoft.com/office/drawing/2014/main" id="{00000000-0008-0000-0100-000002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29</xdr:row>
          <xdr:rowOff>171450</xdr:rowOff>
        </xdr:from>
        <xdr:to>
          <xdr:col>1</xdr:col>
          <xdr:colOff>66675</xdr:colOff>
          <xdr:row>31</xdr:row>
          <xdr:rowOff>9525</xdr:rowOff>
        </xdr:to>
        <xdr:sp macro="" textlink="">
          <xdr:nvSpPr>
            <xdr:cNvPr id="5125" name="Check Box 5" hidden="1">
              <a:extLst>
                <a:ext uri="{63B3BB69-23CF-44E3-9099-C40C66FF867C}">
                  <a14:compatExt spid="_x0000_s5125"/>
                </a:ext>
                <a:ext uri="{FF2B5EF4-FFF2-40B4-BE49-F238E27FC236}">
                  <a16:creationId xmlns:a16="http://schemas.microsoft.com/office/drawing/2014/main" id="{00000000-0008-0000-0100-000005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31</xdr:row>
          <xdr:rowOff>28575</xdr:rowOff>
        </xdr:from>
        <xdr:to>
          <xdr:col>1</xdr:col>
          <xdr:colOff>66675</xdr:colOff>
          <xdr:row>32</xdr:row>
          <xdr:rowOff>66675</xdr:rowOff>
        </xdr:to>
        <xdr:sp macro="" textlink="">
          <xdr:nvSpPr>
            <xdr:cNvPr id="5126" name="Check Box 6" hidden="1">
              <a:extLst>
                <a:ext uri="{63B3BB69-23CF-44E3-9099-C40C66FF867C}">
                  <a14:compatExt spid="_x0000_s5126"/>
                </a:ext>
                <a:ext uri="{FF2B5EF4-FFF2-40B4-BE49-F238E27FC236}">
                  <a16:creationId xmlns:a16="http://schemas.microsoft.com/office/drawing/2014/main" id="{00000000-0008-0000-0100-00000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21</xdr:row>
          <xdr:rowOff>171450</xdr:rowOff>
        </xdr:from>
        <xdr:to>
          <xdr:col>1</xdr:col>
          <xdr:colOff>66675</xdr:colOff>
          <xdr:row>23</xdr:row>
          <xdr:rowOff>9525</xdr:rowOff>
        </xdr:to>
        <xdr:sp macro="" textlink="">
          <xdr:nvSpPr>
            <xdr:cNvPr id="5130" name="Check Box 10" hidden="1">
              <a:extLst>
                <a:ext uri="{63B3BB69-23CF-44E3-9099-C40C66FF867C}">
                  <a14:compatExt spid="_x0000_s5130"/>
                </a:ext>
                <a:ext uri="{FF2B5EF4-FFF2-40B4-BE49-F238E27FC236}">
                  <a16:creationId xmlns:a16="http://schemas.microsoft.com/office/drawing/2014/main" id="{00000000-0008-0000-0100-00000A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23</xdr:row>
          <xdr:rowOff>28575</xdr:rowOff>
        </xdr:from>
        <xdr:to>
          <xdr:col>1</xdr:col>
          <xdr:colOff>66675</xdr:colOff>
          <xdr:row>24</xdr:row>
          <xdr:rowOff>66675</xdr:rowOff>
        </xdr:to>
        <xdr:sp macro="" textlink="">
          <xdr:nvSpPr>
            <xdr:cNvPr id="5131" name="Check Box 11" hidden="1">
              <a:extLst>
                <a:ext uri="{63B3BB69-23CF-44E3-9099-C40C66FF867C}">
                  <a14:compatExt spid="_x0000_s5131"/>
                </a:ext>
                <a:ext uri="{FF2B5EF4-FFF2-40B4-BE49-F238E27FC236}">
                  <a16:creationId xmlns:a16="http://schemas.microsoft.com/office/drawing/2014/main" id="{00000000-0008-0000-0100-00000B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13</xdr:row>
          <xdr:rowOff>171450</xdr:rowOff>
        </xdr:from>
        <xdr:to>
          <xdr:col>1</xdr:col>
          <xdr:colOff>66675</xdr:colOff>
          <xdr:row>15</xdr:row>
          <xdr:rowOff>9525</xdr:rowOff>
        </xdr:to>
        <xdr:sp macro="" textlink="">
          <xdr:nvSpPr>
            <xdr:cNvPr id="5135" name="Check Box 15" hidden="1">
              <a:extLst>
                <a:ext uri="{63B3BB69-23CF-44E3-9099-C40C66FF867C}">
                  <a14:compatExt spid="_x0000_s5135"/>
                </a:ext>
                <a:ext uri="{FF2B5EF4-FFF2-40B4-BE49-F238E27FC236}">
                  <a16:creationId xmlns:a16="http://schemas.microsoft.com/office/drawing/2014/main" id="{00000000-0008-0000-0100-00000F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15</xdr:row>
          <xdr:rowOff>28575</xdr:rowOff>
        </xdr:from>
        <xdr:to>
          <xdr:col>1</xdr:col>
          <xdr:colOff>66675</xdr:colOff>
          <xdr:row>16</xdr:row>
          <xdr:rowOff>66675</xdr:rowOff>
        </xdr:to>
        <xdr:sp macro="" textlink="">
          <xdr:nvSpPr>
            <xdr:cNvPr id="5136" name="Check Box 16" hidden="1">
              <a:extLst>
                <a:ext uri="{63B3BB69-23CF-44E3-9099-C40C66FF867C}">
                  <a14:compatExt spid="_x0000_s5136"/>
                </a:ext>
                <a:ext uri="{FF2B5EF4-FFF2-40B4-BE49-F238E27FC236}">
                  <a16:creationId xmlns:a16="http://schemas.microsoft.com/office/drawing/2014/main" id="{00000000-0008-0000-0100-000010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45</xdr:row>
          <xdr:rowOff>171450</xdr:rowOff>
        </xdr:from>
        <xdr:to>
          <xdr:col>1</xdr:col>
          <xdr:colOff>66675</xdr:colOff>
          <xdr:row>47</xdr:row>
          <xdr:rowOff>9525</xdr:rowOff>
        </xdr:to>
        <xdr:sp macro="" textlink="">
          <xdr:nvSpPr>
            <xdr:cNvPr id="5140" name="Check Box 20" hidden="1">
              <a:extLst>
                <a:ext uri="{63B3BB69-23CF-44E3-9099-C40C66FF867C}">
                  <a14:compatExt spid="_x0000_s5140"/>
                </a:ext>
                <a:ext uri="{FF2B5EF4-FFF2-40B4-BE49-F238E27FC236}">
                  <a16:creationId xmlns:a16="http://schemas.microsoft.com/office/drawing/2014/main" id="{00000000-0008-0000-0100-000014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47</xdr:row>
          <xdr:rowOff>28575</xdr:rowOff>
        </xdr:from>
        <xdr:to>
          <xdr:col>1</xdr:col>
          <xdr:colOff>66675</xdr:colOff>
          <xdr:row>48</xdr:row>
          <xdr:rowOff>66675</xdr:rowOff>
        </xdr:to>
        <xdr:sp macro="" textlink="">
          <xdr:nvSpPr>
            <xdr:cNvPr id="5141" name="Check Box 21" hidden="1">
              <a:extLst>
                <a:ext uri="{63B3BB69-23CF-44E3-9099-C40C66FF867C}">
                  <a14:compatExt spid="_x0000_s5141"/>
                </a:ext>
                <a:ext uri="{FF2B5EF4-FFF2-40B4-BE49-F238E27FC236}">
                  <a16:creationId xmlns:a16="http://schemas.microsoft.com/office/drawing/2014/main" id="{00000000-0008-0000-0100-000015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61</xdr:row>
          <xdr:rowOff>171450</xdr:rowOff>
        </xdr:from>
        <xdr:to>
          <xdr:col>1</xdr:col>
          <xdr:colOff>66675</xdr:colOff>
          <xdr:row>63</xdr:row>
          <xdr:rowOff>9525</xdr:rowOff>
        </xdr:to>
        <xdr:sp macro="" textlink="">
          <xdr:nvSpPr>
            <xdr:cNvPr id="5146" name="Check Box 26" hidden="1">
              <a:extLst>
                <a:ext uri="{63B3BB69-23CF-44E3-9099-C40C66FF867C}">
                  <a14:compatExt spid="_x0000_s5146"/>
                </a:ext>
                <a:ext uri="{FF2B5EF4-FFF2-40B4-BE49-F238E27FC236}">
                  <a16:creationId xmlns:a16="http://schemas.microsoft.com/office/drawing/2014/main" id="{00000000-0008-0000-0100-00001A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63</xdr:row>
          <xdr:rowOff>28575</xdr:rowOff>
        </xdr:from>
        <xdr:to>
          <xdr:col>1</xdr:col>
          <xdr:colOff>66675</xdr:colOff>
          <xdr:row>64</xdr:row>
          <xdr:rowOff>66675</xdr:rowOff>
        </xdr:to>
        <xdr:sp macro="" textlink="">
          <xdr:nvSpPr>
            <xdr:cNvPr id="5147" name="Check Box 27" hidden="1">
              <a:extLst>
                <a:ext uri="{63B3BB69-23CF-44E3-9099-C40C66FF867C}">
                  <a14:compatExt spid="_x0000_s5147"/>
                </a:ext>
                <a:ext uri="{FF2B5EF4-FFF2-40B4-BE49-F238E27FC236}">
                  <a16:creationId xmlns:a16="http://schemas.microsoft.com/office/drawing/2014/main" id="{00000000-0008-0000-0100-00001B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68</xdr:row>
          <xdr:rowOff>171450</xdr:rowOff>
        </xdr:from>
        <xdr:to>
          <xdr:col>1</xdr:col>
          <xdr:colOff>66675</xdr:colOff>
          <xdr:row>70</xdr:row>
          <xdr:rowOff>9525</xdr:rowOff>
        </xdr:to>
        <xdr:sp macro="" textlink="">
          <xdr:nvSpPr>
            <xdr:cNvPr id="5150" name="Check Box 30" hidden="1">
              <a:extLst>
                <a:ext uri="{63B3BB69-23CF-44E3-9099-C40C66FF867C}">
                  <a14:compatExt spid="_x0000_s5150"/>
                </a:ext>
                <a:ext uri="{FF2B5EF4-FFF2-40B4-BE49-F238E27FC236}">
                  <a16:creationId xmlns:a16="http://schemas.microsoft.com/office/drawing/2014/main" id="{00000000-0008-0000-0100-00001E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70</xdr:row>
          <xdr:rowOff>28575</xdr:rowOff>
        </xdr:from>
        <xdr:to>
          <xdr:col>1</xdr:col>
          <xdr:colOff>66675</xdr:colOff>
          <xdr:row>71</xdr:row>
          <xdr:rowOff>66675</xdr:rowOff>
        </xdr:to>
        <xdr:sp macro="" textlink="">
          <xdr:nvSpPr>
            <xdr:cNvPr id="5151" name="Check Box 31" hidden="1">
              <a:extLst>
                <a:ext uri="{63B3BB69-23CF-44E3-9099-C40C66FF867C}">
                  <a14:compatExt spid="_x0000_s5151"/>
                </a:ext>
                <a:ext uri="{FF2B5EF4-FFF2-40B4-BE49-F238E27FC236}">
                  <a16:creationId xmlns:a16="http://schemas.microsoft.com/office/drawing/2014/main" id="{00000000-0008-0000-0100-00001F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75</xdr:row>
          <xdr:rowOff>171450</xdr:rowOff>
        </xdr:from>
        <xdr:to>
          <xdr:col>1</xdr:col>
          <xdr:colOff>66675</xdr:colOff>
          <xdr:row>77</xdr:row>
          <xdr:rowOff>9525</xdr:rowOff>
        </xdr:to>
        <xdr:sp macro="" textlink="">
          <xdr:nvSpPr>
            <xdr:cNvPr id="5154" name="Check Box 34" hidden="1">
              <a:extLst>
                <a:ext uri="{63B3BB69-23CF-44E3-9099-C40C66FF867C}">
                  <a14:compatExt spid="_x0000_s5154"/>
                </a:ext>
                <a:ext uri="{FF2B5EF4-FFF2-40B4-BE49-F238E27FC236}">
                  <a16:creationId xmlns:a16="http://schemas.microsoft.com/office/drawing/2014/main" id="{00000000-0008-0000-0100-000022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77</xdr:row>
          <xdr:rowOff>28575</xdr:rowOff>
        </xdr:from>
        <xdr:to>
          <xdr:col>1</xdr:col>
          <xdr:colOff>66675</xdr:colOff>
          <xdr:row>78</xdr:row>
          <xdr:rowOff>66675</xdr:rowOff>
        </xdr:to>
        <xdr:sp macro="" textlink="">
          <xdr:nvSpPr>
            <xdr:cNvPr id="5155" name="Check Box 35" hidden="1">
              <a:extLst>
                <a:ext uri="{63B3BB69-23CF-44E3-9099-C40C66FF867C}">
                  <a14:compatExt spid="_x0000_s5155"/>
                </a:ext>
                <a:ext uri="{FF2B5EF4-FFF2-40B4-BE49-F238E27FC236}">
                  <a16:creationId xmlns:a16="http://schemas.microsoft.com/office/drawing/2014/main" id="{00000000-0008-0000-0100-000023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82</xdr:row>
          <xdr:rowOff>171450</xdr:rowOff>
        </xdr:from>
        <xdr:to>
          <xdr:col>1</xdr:col>
          <xdr:colOff>66675</xdr:colOff>
          <xdr:row>84</xdr:row>
          <xdr:rowOff>9525</xdr:rowOff>
        </xdr:to>
        <xdr:sp macro="" textlink="">
          <xdr:nvSpPr>
            <xdr:cNvPr id="5158" name="Check Box 38" hidden="1">
              <a:extLst>
                <a:ext uri="{63B3BB69-23CF-44E3-9099-C40C66FF867C}">
                  <a14:compatExt spid="_x0000_s5158"/>
                </a:ext>
                <a:ext uri="{FF2B5EF4-FFF2-40B4-BE49-F238E27FC236}">
                  <a16:creationId xmlns:a16="http://schemas.microsoft.com/office/drawing/2014/main" id="{00000000-0008-0000-0100-00002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84</xdr:row>
          <xdr:rowOff>28575</xdr:rowOff>
        </xdr:from>
        <xdr:to>
          <xdr:col>1</xdr:col>
          <xdr:colOff>66675</xdr:colOff>
          <xdr:row>85</xdr:row>
          <xdr:rowOff>66675</xdr:rowOff>
        </xdr:to>
        <xdr:sp macro="" textlink="">
          <xdr:nvSpPr>
            <xdr:cNvPr id="5159" name="Check Box 39" hidden="1">
              <a:extLst>
                <a:ext uri="{63B3BB69-23CF-44E3-9099-C40C66FF867C}">
                  <a14:compatExt spid="_x0000_s5159"/>
                </a:ext>
                <a:ext uri="{FF2B5EF4-FFF2-40B4-BE49-F238E27FC236}">
                  <a16:creationId xmlns:a16="http://schemas.microsoft.com/office/drawing/2014/main" id="{00000000-0008-0000-0100-000027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89</xdr:row>
          <xdr:rowOff>171450</xdr:rowOff>
        </xdr:from>
        <xdr:to>
          <xdr:col>1</xdr:col>
          <xdr:colOff>66675</xdr:colOff>
          <xdr:row>91</xdr:row>
          <xdr:rowOff>9525</xdr:rowOff>
        </xdr:to>
        <xdr:sp macro="" textlink="">
          <xdr:nvSpPr>
            <xdr:cNvPr id="5162" name="Check Box 42" hidden="1">
              <a:extLst>
                <a:ext uri="{63B3BB69-23CF-44E3-9099-C40C66FF867C}">
                  <a14:compatExt spid="_x0000_s5162"/>
                </a:ext>
                <a:ext uri="{FF2B5EF4-FFF2-40B4-BE49-F238E27FC236}">
                  <a16:creationId xmlns:a16="http://schemas.microsoft.com/office/drawing/2014/main" id="{00000000-0008-0000-0100-00002A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91</xdr:row>
          <xdr:rowOff>28575</xdr:rowOff>
        </xdr:from>
        <xdr:to>
          <xdr:col>1</xdr:col>
          <xdr:colOff>66675</xdr:colOff>
          <xdr:row>92</xdr:row>
          <xdr:rowOff>66675</xdr:rowOff>
        </xdr:to>
        <xdr:sp macro="" textlink="">
          <xdr:nvSpPr>
            <xdr:cNvPr id="5163" name="Check Box 43" hidden="1">
              <a:extLst>
                <a:ext uri="{63B3BB69-23CF-44E3-9099-C40C66FF867C}">
                  <a14:compatExt spid="_x0000_s5163"/>
                </a:ext>
                <a:ext uri="{FF2B5EF4-FFF2-40B4-BE49-F238E27FC236}">
                  <a16:creationId xmlns:a16="http://schemas.microsoft.com/office/drawing/2014/main" id="{00000000-0008-0000-0100-00002B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4 - 13</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68</xdr:row>
          <xdr:rowOff>171450</xdr:rowOff>
        </xdr:from>
        <xdr:to>
          <xdr:col>1</xdr:col>
          <xdr:colOff>66675</xdr:colOff>
          <xdr:row>70</xdr:row>
          <xdr:rowOff>9525</xdr:rowOff>
        </xdr:to>
        <xdr:sp macro="" textlink="">
          <xdr:nvSpPr>
            <xdr:cNvPr id="5166" name="Check Box 46" hidden="1">
              <a:extLst>
                <a:ext uri="{63B3BB69-23CF-44E3-9099-C40C66FF867C}">
                  <a14:compatExt spid="_x0000_s5166"/>
                </a:ext>
                <a:ext uri="{FF2B5EF4-FFF2-40B4-BE49-F238E27FC236}">
                  <a16:creationId xmlns:a16="http://schemas.microsoft.com/office/drawing/2014/main" id="{00000000-0008-0000-0100-00002E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75</xdr:row>
          <xdr:rowOff>171450</xdr:rowOff>
        </xdr:from>
        <xdr:to>
          <xdr:col>1</xdr:col>
          <xdr:colOff>66675</xdr:colOff>
          <xdr:row>77</xdr:row>
          <xdr:rowOff>9525</xdr:rowOff>
        </xdr:to>
        <xdr:sp macro="" textlink="">
          <xdr:nvSpPr>
            <xdr:cNvPr id="5167" name="Check Box 47" hidden="1">
              <a:extLst>
                <a:ext uri="{63B3BB69-23CF-44E3-9099-C40C66FF867C}">
                  <a14:compatExt spid="_x0000_s5167"/>
                </a:ext>
                <a:ext uri="{FF2B5EF4-FFF2-40B4-BE49-F238E27FC236}">
                  <a16:creationId xmlns:a16="http://schemas.microsoft.com/office/drawing/2014/main" id="{00000000-0008-0000-0100-00002F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89</xdr:row>
          <xdr:rowOff>171450</xdr:rowOff>
        </xdr:from>
        <xdr:to>
          <xdr:col>1</xdr:col>
          <xdr:colOff>66675</xdr:colOff>
          <xdr:row>91</xdr:row>
          <xdr:rowOff>9525</xdr:rowOff>
        </xdr:to>
        <xdr:sp macro="" textlink="">
          <xdr:nvSpPr>
            <xdr:cNvPr id="5168" name="Check Box 48" hidden="1">
              <a:extLst>
                <a:ext uri="{63B3BB69-23CF-44E3-9099-C40C66FF867C}">
                  <a14:compatExt spid="_x0000_s5168"/>
                </a:ext>
                <a:ext uri="{FF2B5EF4-FFF2-40B4-BE49-F238E27FC236}">
                  <a16:creationId xmlns:a16="http://schemas.microsoft.com/office/drawing/2014/main" id="{00000000-0008-0000-0100-000030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   0 - 4</a:t>
              </a:r>
            </a:p>
          </xdr:txBody>
        </xdr:sp>
        <xdr:clientData/>
      </xdr:twoCellAnchor>
    </mc:Choice>
    <mc:Fallback/>
  </mc:AlternateContent>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295275</xdr:colOff>
          <xdr:row>19</xdr:row>
          <xdr:rowOff>171450</xdr:rowOff>
        </xdr:from>
        <xdr:to>
          <xdr:col>0</xdr:col>
          <xdr:colOff>1990725</xdr:colOff>
          <xdr:row>21</xdr:row>
          <xdr:rowOff>9525</xdr:rowOff>
        </xdr:to>
        <xdr:sp macro="" textlink="">
          <xdr:nvSpPr>
            <xdr:cNvPr id="1025" name="Check Box 1" hidden="1">
              <a:extLst>
                <a:ext uri="{63B3BB69-23CF-44E3-9099-C40C66FF867C}">
                  <a14:compatExt spid="_x0000_s1025"/>
                </a:ext>
                <a:ext uri="{FF2B5EF4-FFF2-40B4-BE49-F238E27FC236}">
                  <a16:creationId xmlns:a16="http://schemas.microsoft.com/office/drawing/2014/main" id="{00000000-0008-0000-0200-00000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18288" rIns="0" bIns="18288" anchor="ctr" upright="1"/>
            <a:lstStyle/>
            <a:p>
              <a:pPr algn="l" rtl="0">
                <a:defRPr sz="1000"/>
              </a:pPr>
              <a:r>
                <a:rPr lang="nl-NL" sz="800" b="0" i="0" u="none" strike="noStrike" baseline="0">
                  <a:solidFill>
                    <a:srgbClr val="000000"/>
                  </a:solidFill>
                  <a:latin typeface="Segoe UI"/>
                  <a:cs typeface="Segoe UI"/>
                </a:rPr>
                <a:t>Selectievakje 1</a:t>
              </a:r>
            </a:p>
          </xdr:txBody>
        </xdr:sp>
        <xdr:clientData/>
      </xdr:twoCellAnchor>
    </mc:Choice>
    <mc:Fallback/>
  </mc:AlternateContent>
</xdr:wsDr>
</file>

<file path=xl/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6" Type="http://schemas.openxmlformats.org/officeDocument/2006/relationships/ctrlProp" Target="../ctrlProps/ctrlProp23.xml"/><Relationship Id="rId21" Type="http://schemas.openxmlformats.org/officeDocument/2006/relationships/ctrlProp" Target="../ctrlProps/ctrlProp18.xml"/><Relationship Id="rId42" Type="http://schemas.openxmlformats.org/officeDocument/2006/relationships/ctrlProp" Target="../ctrlProps/ctrlProp39.xml"/><Relationship Id="rId47" Type="http://schemas.openxmlformats.org/officeDocument/2006/relationships/ctrlProp" Target="../ctrlProps/ctrlProp44.xml"/><Relationship Id="rId63" Type="http://schemas.openxmlformats.org/officeDocument/2006/relationships/ctrlProp" Target="../ctrlProps/ctrlProp60.xml"/><Relationship Id="rId68" Type="http://schemas.openxmlformats.org/officeDocument/2006/relationships/ctrlProp" Target="../ctrlProps/ctrlProp65.xml"/><Relationship Id="rId7" Type="http://schemas.openxmlformats.org/officeDocument/2006/relationships/ctrlProp" Target="../ctrlProps/ctrlProp4.xml"/><Relationship Id="rId71" Type="http://schemas.openxmlformats.org/officeDocument/2006/relationships/ctrlProp" Target="../ctrlProps/ctrlProp68.xml"/><Relationship Id="rId2" Type="http://schemas.openxmlformats.org/officeDocument/2006/relationships/drawing" Target="../drawings/drawing1.xml"/><Relationship Id="rId16" Type="http://schemas.openxmlformats.org/officeDocument/2006/relationships/ctrlProp" Target="../ctrlProps/ctrlProp13.xml"/><Relationship Id="rId29" Type="http://schemas.openxmlformats.org/officeDocument/2006/relationships/ctrlProp" Target="../ctrlProps/ctrlProp26.xml"/><Relationship Id="rId11" Type="http://schemas.openxmlformats.org/officeDocument/2006/relationships/ctrlProp" Target="../ctrlProps/ctrlProp8.xml"/><Relationship Id="rId24" Type="http://schemas.openxmlformats.org/officeDocument/2006/relationships/ctrlProp" Target="../ctrlProps/ctrlProp21.xml"/><Relationship Id="rId32" Type="http://schemas.openxmlformats.org/officeDocument/2006/relationships/ctrlProp" Target="../ctrlProps/ctrlProp29.xml"/><Relationship Id="rId37" Type="http://schemas.openxmlformats.org/officeDocument/2006/relationships/ctrlProp" Target="../ctrlProps/ctrlProp34.xml"/><Relationship Id="rId40" Type="http://schemas.openxmlformats.org/officeDocument/2006/relationships/ctrlProp" Target="../ctrlProps/ctrlProp37.xml"/><Relationship Id="rId45" Type="http://schemas.openxmlformats.org/officeDocument/2006/relationships/ctrlProp" Target="../ctrlProps/ctrlProp42.xml"/><Relationship Id="rId53" Type="http://schemas.openxmlformats.org/officeDocument/2006/relationships/ctrlProp" Target="../ctrlProps/ctrlProp50.xml"/><Relationship Id="rId58" Type="http://schemas.openxmlformats.org/officeDocument/2006/relationships/ctrlProp" Target="../ctrlProps/ctrlProp55.xml"/><Relationship Id="rId66" Type="http://schemas.openxmlformats.org/officeDocument/2006/relationships/ctrlProp" Target="../ctrlProps/ctrlProp63.xml"/><Relationship Id="rId5" Type="http://schemas.openxmlformats.org/officeDocument/2006/relationships/ctrlProp" Target="../ctrlProps/ctrlProp2.xml"/><Relationship Id="rId61" Type="http://schemas.openxmlformats.org/officeDocument/2006/relationships/ctrlProp" Target="../ctrlProps/ctrlProp58.xml"/><Relationship Id="rId19" Type="http://schemas.openxmlformats.org/officeDocument/2006/relationships/ctrlProp" Target="../ctrlProps/ctrlProp16.xml"/><Relationship Id="rId14" Type="http://schemas.openxmlformats.org/officeDocument/2006/relationships/ctrlProp" Target="../ctrlProps/ctrlProp11.xml"/><Relationship Id="rId22" Type="http://schemas.openxmlformats.org/officeDocument/2006/relationships/ctrlProp" Target="../ctrlProps/ctrlProp19.xml"/><Relationship Id="rId27" Type="http://schemas.openxmlformats.org/officeDocument/2006/relationships/ctrlProp" Target="../ctrlProps/ctrlProp24.xml"/><Relationship Id="rId30" Type="http://schemas.openxmlformats.org/officeDocument/2006/relationships/ctrlProp" Target="../ctrlProps/ctrlProp27.xml"/><Relationship Id="rId35" Type="http://schemas.openxmlformats.org/officeDocument/2006/relationships/ctrlProp" Target="../ctrlProps/ctrlProp32.xml"/><Relationship Id="rId43" Type="http://schemas.openxmlformats.org/officeDocument/2006/relationships/ctrlProp" Target="../ctrlProps/ctrlProp40.xml"/><Relationship Id="rId48" Type="http://schemas.openxmlformats.org/officeDocument/2006/relationships/ctrlProp" Target="../ctrlProps/ctrlProp45.xml"/><Relationship Id="rId56" Type="http://schemas.openxmlformats.org/officeDocument/2006/relationships/ctrlProp" Target="../ctrlProps/ctrlProp53.xml"/><Relationship Id="rId64" Type="http://schemas.openxmlformats.org/officeDocument/2006/relationships/ctrlProp" Target="../ctrlProps/ctrlProp61.xml"/><Relationship Id="rId69" Type="http://schemas.openxmlformats.org/officeDocument/2006/relationships/ctrlProp" Target="../ctrlProps/ctrlProp66.xml"/><Relationship Id="rId8" Type="http://schemas.openxmlformats.org/officeDocument/2006/relationships/ctrlProp" Target="../ctrlProps/ctrlProp5.xml"/><Relationship Id="rId51" Type="http://schemas.openxmlformats.org/officeDocument/2006/relationships/ctrlProp" Target="../ctrlProps/ctrlProp48.xml"/><Relationship Id="rId3" Type="http://schemas.openxmlformats.org/officeDocument/2006/relationships/vmlDrawing" Target="../drawings/vmlDrawing1.vml"/><Relationship Id="rId12" Type="http://schemas.openxmlformats.org/officeDocument/2006/relationships/ctrlProp" Target="../ctrlProps/ctrlProp9.xml"/><Relationship Id="rId17" Type="http://schemas.openxmlformats.org/officeDocument/2006/relationships/ctrlProp" Target="../ctrlProps/ctrlProp14.xml"/><Relationship Id="rId25" Type="http://schemas.openxmlformats.org/officeDocument/2006/relationships/ctrlProp" Target="../ctrlProps/ctrlProp22.xml"/><Relationship Id="rId33" Type="http://schemas.openxmlformats.org/officeDocument/2006/relationships/ctrlProp" Target="../ctrlProps/ctrlProp30.xml"/><Relationship Id="rId38" Type="http://schemas.openxmlformats.org/officeDocument/2006/relationships/ctrlProp" Target="../ctrlProps/ctrlProp35.xml"/><Relationship Id="rId46" Type="http://schemas.openxmlformats.org/officeDocument/2006/relationships/ctrlProp" Target="../ctrlProps/ctrlProp43.xml"/><Relationship Id="rId59" Type="http://schemas.openxmlformats.org/officeDocument/2006/relationships/ctrlProp" Target="../ctrlProps/ctrlProp56.xml"/><Relationship Id="rId67" Type="http://schemas.openxmlformats.org/officeDocument/2006/relationships/ctrlProp" Target="../ctrlProps/ctrlProp64.xml"/><Relationship Id="rId20" Type="http://schemas.openxmlformats.org/officeDocument/2006/relationships/ctrlProp" Target="../ctrlProps/ctrlProp17.xml"/><Relationship Id="rId41" Type="http://schemas.openxmlformats.org/officeDocument/2006/relationships/ctrlProp" Target="../ctrlProps/ctrlProp38.xml"/><Relationship Id="rId54" Type="http://schemas.openxmlformats.org/officeDocument/2006/relationships/ctrlProp" Target="../ctrlProps/ctrlProp51.xml"/><Relationship Id="rId62" Type="http://schemas.openxmlformats.org/officeDocument/2006/relationships/ctrlProp" Target="../ctrlProps/ctrlProp59.xml"/><Relationship Id="rId70" Type="http://schemas.openxmlformats.org/officeDocument/2006/relationships/ctrlProp" Target="../ctrlProps/ctrlProp67.xml"/><Relationship Id="rId1" Type="http://schemas.openxmlformats.org/officeDocument/2006/relationships/printerSettings" Target="../printerSettings/printerSettings1.bin"/><Relationship Id="rId6" Type="http://schemas.openxmlformats.org/officeDocument/2006/relationships/ctrlProp" Target="../ctrlProps/ctrlProp3.xml"/><Relationship Id="rId15" Type="http://schemas.openxmlformats.org/officeDocument/2006/relationships/ctrlProp" Target="../ctrlProps/ctrlProp12.xml"/><Relationship Id="rId23" Type="http://schemas.openxmlformats.org/officeDocument/2006/relationships/ctrlProp" Target="../ctrlProps/ctrlProp20.xml"/><Relationship Id="rId28" Type="http://schemas.openxmlformats.org/officeDocument/2006/relationships/ctrlProp" Target="../ctrlProps/ctrlProp25.xml"/><Relationship Id="rId36" Type="http://schemas.openxmlformats.org/officeDocument/2006/relationships/ctrlProp" Target="../ctrlProps/ctrlProp33.xml"/><Relationship Id="rId49" Type="http://schemas.openxmlformats.org/officeDocument/2006/relationships/ctrlProp" Target="../ctrlProps/ctrlProp46.xml"/><Relationship Id="rId57" Type="http://schemas.openxmlformats.org/officeDocument/2006/relationships/ctrlProp" Target="../ctrlProps/ctrlProp54.xml"/><Relationship Id="rId10" Type="http://schemas.openxmlformats.org/officeDocument/2006/relationships/ctrlProp" Target="../ctrlProps/ctrlProp7.xml"/><Relationship Id="rId31" Type="http://schemas.openxmlformats.org/officeDocument/2006/relationships/ctrlProp" Target="../ctrlProps/ctrlProp28.xml"/><Relationship Id="rId44" Type="http://schemas.openxmlformats.org/officeDocument/2006/relationships/ctrlProp" Target="../ctrlProps/ctrlProp41.xml"/><Relationship Id="rId52" Type="http://schemas.openxmlformats.org/officeDocument/2006/relationships/ctrlProp" Target="../ctrlProps/ctrlProp49.xml"/><Relationship Id="rId60" Type="http://schemas.openxmlformats.org/officeDocument/2006/relationships/ctrlProp" Target="../ctrlProps/ctrlProp57.xml"/><Relationship Id="rId65" Type="http://schemas.openxmlformats.org/officeDocument/2006/relationships/ctrlProp" Target="../ctrlProps/ctrlProp62.xml"/><Relationship Id="rId4" Type="http://schemas.openxmlformats.org/officeDocument/2006/relationships/ctrlProp" Target="../ctrlProps/ctrlProp1.xml"/><Relationship Id="rId9" Type="http://schemas.openxmlformats.org/officeDocument/2006/relationships/ctrlProp" Target="../ctrlProps/ctrlProp6.xml"/><Relationship Id="rId13" Type="http://schemas.openxmlformats.org/officeDocument/2006/relationships/ctrlProp" Target="../ctrlProps/ctrlProp10.xml"/><Relationship Id="rId18" Type="http://schemas.openxmlformats.org/officeDocument/2006/relationships/ctrlProp" Target="../ctrlProps/ctrlProp15.xml"/><Relationship Id="rId39" Type="http://schemas.openxmlformats.org/officeDocument/2006/relationships/ctrlProp" Target="../ctrlProps/ctrlProp36.xml"/><Relationship Id="rId34" Type="http://schemas.openxmlformats.org/officeDocument/2006/relationships/ctrlProp" Target="../ctrlProps/ctrlProp31.xml"/><Relationship Id="rId50" Type="http://schemas.openxmlformats.org/officeDocument/2006/relationships/ctrlProp" Target="../ctrlProps/ctrlProp47.xml"/><Relationship Id="rId55" Type="http://schemas.openxmlformats.org/officeDocument/2006/relationships/ctrlProp" Target="../ctrlProps/ctrlProp52.xml"/></Relationships>
</file>

<file path=xl/worksheets/_rels/sheet2.xml.rels><?xml version="1.0" encoding="UTF-8" standalone="yes"?>
<Relationships xmlns="http://schemas.openxmlformats.org/package/2006/relationships"><Relationship Id="rId8" Type="http://schemas.openxmlformats.org/officeDocument/2006/relationships/ctrlProp" Target="../ctrlProps/ctrlProp74.xml"/><Relationship Id="rId13" Type="http://schemas.openxmlformats.org/officeDocument/2006/relationships/ctrlProp" Target="../ctrlProps/ctrlProp79.xml"/><Relationship Id="rId18" Type="http://schemas.openxmlformats.org/officeDocument/2006/relationships/ctrlProp" Target="../ctrlProps/ctrlProp84.xml"/><Relationship Id="rId3" Type="http://schemas.openxmlformats.org/officeDocument/2006/relationships/ctrlProp" Target="../ctrlProps/ctrlProp69.xml"/><Relationship Id="rId21" Type="http://schemas.openxmlformats.org/officeDocument/2006/relationships/ctrlProp" Target="../ctrlProps/ctrlProp87.xml"/><Relationship Id="rId7" Type="http://schemas.openxmlformats.org/officeDocument/2006/relationships/ctrlProp" Target="../ctrlProps/ctrlProp73.xml"/><Relationship Id="rId12" Type="http://schemas.openxmlformats.org/officeDocument/2006/relationships/ctrlProp" Target="../ctrlProps/ctrlProp78.xml"/><Relationship Id="rId17" Type="http://schemas.openxmlformats.org/officeDocument/2006/relationships/ctrlProp" Target="../ctrlProps/ctrlProp83.xml"/><Relationship Id="rId25" Type="http://schemas.openxmlformats.org/officeDocument/2006/relationships/ctrlProp" Target="../ctrlProps/ctrlProp91.xml"/><Relationship Id="rId2" Type="http://schemas.openxmlformats.org/officeDocument/2006/relationships/vmlDrawing" Target="../drawings/vmlDrawing2.vml"/><Relationship Id="rId16" Type="http://schemas.openxmlformats.org/officeDocument/2006/relationships/ctrlProp" Target="../ctrlProps/ctrlProp82.xml"/><Relationship Id="rId20" Type="http://schemas.openxmlformats.org/officeDocument/2006/relationships/ctrlProp" Target="../ctrlProps/ctrlProp86.xml"/><Relationship Id="rId1" Type="http://schemas.openxmlformats.org/officeDocument/2006/relationships/drawing" Target="../drawings/drawing2.xml"/><Relationship Id="rId6" Type="http://schemas.openxmlformats.org/officeDocument/2006/relationships/ctrlProp" Target="../ctrlProps/ctrlProp72.xml"/><Relationship Id="rId11" Type="http://schemas.openxmlformats.org/officeDocument/2006/relationships/ctrlProp" Target="../ctrlProps/ctrlProp77.xml"/><Relationship Id="rId24" Type="http://schemas.openxmlformats.org/officeDocument/2006/relationships/ctrlProp" Target="../ctrlProps/ctrlProp90.xml"/><Relationship Id="rId5" Type="http://schemas.openxmlformats.org/officeDocument/2006/relationships/ctrlProp" Target="../ctrlProps/ctrlProp71.xml"/><Relationship Id="rId15" Type="http://schemas.openxmlformats.org/officeDocument/2006/relationships/ctrlProp" Target="../ctrlProps/ctrlProp81.xml"/><Relationship Id="rId23" Type="http://schemas.openxmlformats.org/officeDocument/2006/relationships/ctrlProp" Target="../ctrlProps/ctrlProp89.xml"/><Relationship Id="rId10" Type="http://schemas.openxmlformats.org/officeDocument/2006/relationships/ctrlProp" Target="../ctrlProps/ctrlProp76.xml"/><Relationship Id="rId19" Type="http://schemas.openxmlformats.org/officeDocument/2006/relationships/ctrlProp" Target="../ctrlProps/ctrlProp85.xml"/><Relationship Id="rId4" Type="http://schemas.openxmlformats.org/officeDocument/2006/relationships/ctrlProp" Target="../ctrlProps/ctrlProp70.xml"/><Relationship Id="rId9" Type="http://schemas.openxmlformats.org/officeDocument/2006/relationships/ctrlProp" Target="../ctrlProps/ctrlProp75.xml"/><Relationship Id="rId14" Type="http://schemas.openxmlformats.org/officeDocument/2006/relationships/ctrlProp" Target="../ctrlProps/ctrlProp80.xml"/><Relationship Id="rId22" Type="http://schemas.openxmlformats.org/officeDocument/2006/relationships/ctrlProp" Target="../ctrlProps/ctrlProp88.xml"/></Relationships>
</file>

<file path=xl/worksheets/_rels/sheet3.xml.rels><?xml version="1.0" encoding="UTF-8" standalone="yes"?>
<Relationships xmlns="http://schemas.openxmlformats.org/package/2006/relationships"><Relationship Id="rId3" Type="http://schemas.openxmlformats.org/officeDocument/2006/relationships/ctrlProp" Target="../ctrlProps/ctrlProp92.xml"/><Relationship Id="rId2" Type="http://schemas.openxmlformats.org/officeDocument/2006/relationships/vmlDrawing" Target="../drawings/vmlDrawing3.vml"/><Relationship Id="rId1" Type="http://schemas.openxmlformats.org/officeDocument/2006/relationships/drawing" Target="../drawings/drawing3.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Blad1">
    <pageSetUpPr fitToPage="1"/>
  </sheetPr>
  <dimension ref="A1:M102"/>
  <sheetViews>
    <sheetView showGridLines="0" tabSelected="1" zoomScale="80" zoomScaleNormal="80" workbookViewId="0">
      <selection activeCell="B3" sqref="B3:C3"/>
    </sheetView>
  </sheetViews>
  <sheetFormatPr defaultColWidth="0" defaultRowHeight="15" zeroHeight="1"/>
  <cols>
    <col min="1" max="1" width="19.5703125" bestFit="1" customWidth="1"/>
    <col min="2" max="2" width="34.140625" customWidth="1"/>
    <col min="3" max="3" width="31" customWidth="1"/>
    <col min="4" max="4" width="33.7109375" hidden="1" customWidth="1"/>
    <col min="5" max="5" width="34.5703125" hidden="1" customWidth="1"/>
    <col min="6" max="6" width="20.85546875" bestFit="1" customWidth="1"/>
    <col min="7" max="7" width="31.140625" customWidth="1"/>
    <col min="8" max="8" width="49.28515625" customWidth="1"/>
    <col min="9" max="9" width="42" customWidth="1"/>
    <col min="10" max="10" width="33" bestFit="1" customWidth="1"/>
    <col min="11" max="13" width="10.7109375" hidden="1" customWidth="1"/>
    <col min="14" max="16384" width="9.140625" hidden="1"/>
  </cols>
  <sheetData>
    <row r="1" spans="1:10" ht="27" customHeight="1">
      <c r="A1" s="40" t="s">
        <v>0</v>
      </c>
      <c r="B1" s="41"/>
      <c r="C1" s="41"/>
      <c r="D1" s="41"/>
      <c r="E1" s="41"/>
      <c r="F1" s="41"/>
      <c r="G1" s="41"/>
      <c r="H1" s="41"/>
      <c r="I1" s="41"/>
      <c r="J1" s="42"/>
    </row>
    <row r="2" spans="1:10" ht="18.75">
      <c r="A2" s="1"/>
      <c r="B2" s="1"/>
      <c r="C2" s="1"/>
      <c r="D2" s="1"/>
      <c r="E2" s="37"/>
      <c r="F2" s="37"/>
      <c r="G2" s="37"/>
      <c r="H2" s="37"/>
      <c r="I2" s="37"/>
      <c r="J2" s="37"/>
    </row>
    <row r="3" spans="1:10">
      <c r="A3" s="25" t="s">
        <v>1</v>
      </c>
      <c r="B3" s="62"/>
      <c r="C3" s="63"/>
      <c r="D3" s="15"/>
    </row>
    <row r="4" spans="1:10">
      <c r="A4" s="25" t="s">
        <v>2</v>
      </c>
      <c r="B4" s="62"/>
      <c r="C4" s="63"/>
      <c r="D4" s="15"/>
    </row>
    <row r="5" spans="1:10"/>
    <row r="6" spans="1:10" ht="15" customHeight="1">
      <c r="A6" s="38" t="s">
        <v>3</v>
      </c>
      <c r="B6" s="39"/>
      <c r="C6" s="39"/>
      <c r="D6" s="39"/>
      <c r="E6" s="39"/>
      <c r="F6" s="39"/>
      <c r="G6" s="39"/>
      <c r="H6" s="39"/>
      <c r="I6" s="39"/>
      <c r="J6" s="39"/>
    </row>
    <row r="7" spans="1:10" ht="15.75" thickBot="1">
      <c r="A7" s="38" t="s">
        <v>4</v>
      </c>
      <c r="B7" s="39"/>
      <c r="C7" s="39"/>
      <c r="D7" s="39"/>
      <c r="E7" s="39"/>
      <c r="F7" s="39"/>
      <c r="G7" s="39"/>
      <c r="H7" s="39"/>
      <c r="I7" s="39"/>
      <c r="J7" s="39"/>
    </row>
    <row r="8" spans="1:10" s="16" customFormat="1" ht="47.25" customHeight="1" thickBot="1">
      <c r="A8" s="65" t="s">
        <v>5</v>
      </c>
      <c r="B8" s="66"/>
      <c r="C8" s="66"/>
      <c r="D8" s="66"/>
      <c r="E8" s="66"/>
      <c r="F8" s="66"/>
      <c r="G8" s="66"/>
      <c r="H8" s="66"/>
      <c r="I8" s="66"/>
      <c r="J8" s="67"/>
    </row>
    <row r="9" spans="1:10" ht="15.75">
      <c r="A9" s="38"/>
      <c r="B9" s="39"/>
      <c r="C9" s="39"/>
      <c r="D9" s="39"/>
      <c r="E9" s="39"/>
      <c r="F9" s="39"/>
      <c r="G9" s="39"/>
      <c r="H9" s="39"/>
      <c r="I9" s="39"/>
      <c r="J9" s="39"/>
    </row>
    <row r="10" spans="1:10" ht="15.75" hidden="1">
      <c r="A10" s="38"/>
      <c r="B10" s="39"/>
      <c r="C10" s="39"/>
      <c r="D10" s="39"/>
      <c r="E10" s="39"/>
      <c r="F10" s="39"/>
      <c r="G10" s="39"/>
      <c r="H10" s="39"/>
      <c r="I10" s="39"/>
      <c r="J10" s="39"/>
    </row>
    <row r="11" spans="1:10"/>
    <row r="12" spans="1:10" ht="15.75" thickBot="1"/>
    <row r="13" spans="1:10" ht="36.75" thickBot="1">
      <c r="A13" s="9" t="s">
        <v>6</v>
      </c>
      <c r="B13" s="9" t="s">
        <v>7</v>
      </c>
      <c r="C13" s="9" t="s">
        <v>8</v>
      </c>
      <c r="D13" s="10" t="s">
        <v>9</v>
      </c>
      <c r="E13" s="10" t="s">
        <v>10</v>
      </c>
      <c r="F13" s="9" t="s">
        <v>11</v>
      </c>
      <c r="G13" s="9" t="s">
        <v>12</v>
      </c>
      <c r="H13" s="11" t="s">
        <v>13</v>
      </c>
      <c r="I13" s="9" t="s">
        <v>14</v>
      </c>
      <c r="J13" s="9" t="s">
        <v>15</v>
      </c>
    </row>
    <row r="14" spans="1:10" hidden="1">
      <c r="A14" s="68" t="s">
        <v>16</v>
      </c>
      <c r="B14" s="4"/>
      <c r="C14" s="58"/>
      <c r="D14" s="58"/>
      <c r="E14" s="56"/>
      <c r="F14" s="58"/>
      <c r="G14" s="58"/>
      <c r="H14" s="6"/>
      <c r="I14" s="56"/>
      <c r="J14" s="56"/>
    </row>
    <row r="15" spans="1:10" hidden="1">
      <c r="A15" s="60"/>
      <c r="B15" s="4"/>
      <c r="C15" s="48"/>
      <c r="D15" s="48" t="s">
        <v>17</v>
      </c>
      <c r="E15" s="56"/>
      <c r="F15" s="48"/>
      <c r="G15" s="48"/>
      <c r="H15" s="6"/>
      <c r="I15" s="56"/>
      <c r="J15" s="56"/>
    </row>
    <row r="16" spans="1:10" hidden="1">
      <c r="A16" s="60"/>
      <c r="B16" s="4"/>
      <c r="C16" s="48"/>
      <c r="D16" s="48"/>
      <c r="E16" s="56"/>
      <c r="F16" s="48"/>
      <c r="G16" s="48"/>
      <c r="H16" s="6"/>
      <c r="I16" s="56"/>
      <c r="J16" s="56"/>
    </row>
    <row r="17" spans="1:10" hidden="1">
      <c r="A17" s="60"/>
      <c r="B17" s="4"/>
      <c r="C17" s="48"/>
      <c r="D17" s="48"/>
      <c r="E17" s="56"/>
      <c r="F17" s="48"/>
      <c r="G17" s="48"/>
      <c r="H17" s="6"/>
      <c r="I17" s="56"/>
      <c r="J17" s="56"/>
    </row>
    <row r="18" spans="1:10" ht="15.75" hidden="1" customHeight="1">
      <c r="A18" s="60"/>
      <c r="B18" s="2"/>
      <c r="C18" s="48"/>
      <c r="D18" s="48"/>
      <c r="E18" s="56"/>
      <c r="F18" s="48"/>
      <c r="G18" s="48"/>
      <c r="H18" s="6"/>
      <c r="I18" s="56"/>
      <c r="J18" s="56"/>
    </row>
    <row r="19" spans="1:10" hidden="1">
      <c r="A19" s="60"/>
      <c r="B19" s="2"/>
      <c r="C19" s="48"/>
      <c r="D19" s="48"/>
      <c r="E19" s="56"/>
      <c r="F19" s="48"/>
      <c r="G19" s="48"/>
      <c r="H19" s="6"/>
      <c r="I19" s="56"/>
      <c r="J19" s="56"/>
    </row>
    <row r="20" spans="1:10" hidden="1">
      <c r="A20" s="60"/>
      <c r="B20" s="5"/>
      <c r="C20" s="48"/>
      <c r="D20" s="48"/>
      <c r="E20" s="56"/>
      <c r="F20" s="48"/>
      <c r="G20" s="48"/>
      <c r="H20" s="22"/>
      <c r="I20" s="56"/>
      <c r="J20" s="56"/>
    </row>
    <row r="21" spans="1:10" ht="15.75" hidden="1" thickBot="1">
      <c r="A21" s="61"/>
      <c r="B21" s="3"/>
      <c r="C21" s="49"/>
      <c r="D21" s="49"/>
      <c r="E21" s="57"/>
      <c r="F21" s="49"/>
      <c r="G21" s="49"/>
      <c r="H21" s="23"/>
      <c r="I21" s="57"/>
      <c r="J21" s="57"/>
    </row>
    <row r="22" spans="1:10" hidden="1">
      <c r="A22" s="64" t="s">
        <v>18</v>
      </c>
      <c r="B22" s="4"/>
      <c r="C22" s="58"/>
      <c r="D22" s="58"/>
      <c r="E22" s="56"/>
      <c r="F22" s="58"/>
      <c r="G22" s="58"/>
      <c r="H22" s="6"/>
      <c r="I22" s="56"/>
      <c r="J22" s="56"/>
    </row>
    <row r="23" spans="1:10" hidden="1">
      <c r="A23" s="60"/>
      <c r="B23" s="4"/>
      <c r="C23" s="48"/>
      <c r="D23" s="48"/>
      <c r="E23" s="56"/>
      <c r="F23" s="48"/>
      <c r="G23" s="48"/>
      <c r="H23" s="6"/>
      <c r="I23" s="56"/>
      <c r="J23" s="56"/>
    </row>
    <row r="24" spans="1:10" hidden="1">
      <c r="A24" s="60"/>
      <c r="B24" s="4"/>
      <c r="C24" s="48"/>
      <c r="D24" s="48"/>
      <c r="E24" s="56"/>
      <c r="F24" s="48"/>
      <c r="G24" s="48"/>
      <c r="H24" s="6"/>
      <c r="I24" s="56"/>
      <c r="J24" s="56"/>
    </row>
    <row r="25" spans="1:10" hidden="1">
      <c r="A25" s="60"/>
      <c r="B25" s="4"/>
      <c r="C25" s="48"/>
      <c r="D25" s="48"/>
      <c r="E25" s="56"/>
      <c r="F25" s="48"/>
      <c r="G25" s="48"/>
      <c r="H25" s="6"/>
      <c r="I25" s="56"/>
      <c r="J25" s="56"/>
    </row>
    <row r="26" spans="1:10" hidden="1">
      <c r="A26" s="60"/>
      <c r="B26" s="2"/>
      <c r="C26" s="48"/>
      <c r="D26" s="48"/>
      <c r="E26" s="56"/>
      <c r="F26" s="48"/>
      <c r="G26" s="48"/>
      <c r="H26" s="6"/>
      <c r="I26" s="56"/>
      <c r="J26" s="56"/>
    </row>
    <row r="27" spans="1:10" hidden="1">
      <c r="A27" s="60"/>
      <c r="B27" s="2"/>
      <c r="C27" s="48"/>
      <c r="D27" s="48"/>
      <c r="E27" s="56"/>
      <c r="F27" s="48"/>
      <c r="G27" s="48"/>
      <c r="H27" s="6"/>
      <c r="I27" s="56"/>
      <c r="J27" s="56"/>
    </row>
    <row r="28" spans="1:10" hidden="1">
      <c r="A28" s="60"/>
      <c r="B28" s="5"/>
      <c r="C28" s="48"/>
      <c r="D28" s="48"/>
      <c r="E28" s="56"/>
      <c r="F28" s="48"/>
      <c r="G28" s="48"/>
      <c r="H28" s="22"/>
      <c r="I28" s="56"/>
      <c r="J28" s="56"/>
    </row>
    <row r="29" spans="1:10" ht="15.75" hidden="1" thickBot="1">
      <c r="A29" s="61"/>
      <c r="B29" s="3"/>
      <c r="C29" s="49"/>
      <c r="D29" s="49"/>
      <c r="E29" s="57"/>
      <c r="F29" s="49"/>
      <c r="G29" s="49"/>
      <c r="H29" s="23"/>
      <c r="I29" s="57"/>
      <c r="J29" s="57"/>
    </row>
    <row r="30" spans="1:10" hidden="1">
      <c r="A30" s="64" t="s">
        <v>19</v>
      </c>
      <c r="B30" s="4"/>
      <c r="C30" s="58"/>
      <c r="D30" s="58"/>
      <c r="E30" s="56"/>
      <c r="F30" s="58"/>
      <c r="G30" s="58"/>
      <c r="H30" s="6"/>
      <c r="I30" s="56"/>
      <c r="J30" s="56"/>
    </row>
    <row r="31" spans="1:10" hidden="1">
      <c r="A31" s="60"/>
      <c r="B31" s="4"/>
      <c r="C31" s="48"/>
      <c r="D31" s="48"/>
      <c r="E31" s="56"/>
      <c r="F31" s="48"/>
      <c r="G31" s="48"/>
      <c r="H31" s="6"/>
      <c r="I31" s="56"/>
      <c r="J31" s="56"/>
    </row>
    <row r="32" spans="1:10" hidden="1">
      <c r="A32" s="60"/>
      <c r="B32" s="4"/>
      <c r="C32" s="48"/>
      <c r="D32" s="48"/>
      <c r="E32" s="56"/>
      <c r="F32" s="48"/>
      <c r="G32" s="48"/>
      <c r="H32" s="6"/>
      <c r="I32" s="56"/>
      <c r="J32" s="56"/>
    </row>
    <row r="33" spans="1:10" hidden="1">
      <c r="A33" s="60"/>
      <c r="B33" s="4"/>
      <c r="C33" s="48"/>
      <c r="D33" s="48"/>
      <c r="E33" s="56"/>
      <c r="F33" s="48"/>
      <c r="G33" s="48"/>
      <c r="H33" s="6"/>
      <c r="I33" s="56"/>
      <c r="J33" s="56"/>
    </row>
    <row r="34" spans="1:10" hidden="1">
      <c r="A34" s="60"/>
      <c r="B34" s="2"/>
      <c r="C34" s="48"/>
      <c r="D34" s="48"/>
      <c r="E34" s="56"/>
      <c r="F34" s="48"/>
      <c r="G34" s="48"/>
      <c r="H34" s="6"/>
      <c r="I34" s="56"/>
      <c r="J34" s="56"/>
    </row>
    <row r="35" spans="1:10" hidden="1">
      <c r="A35" s="60"/>
      <c r="B35" s="2"/>
      <c r="C35" s="48"/>
      <c r="D35" s="48"/>
      <c r="E35" s="56"/>
      <c r="F35" s="48"/>
      <c r="G35" s="48"/>
      <c r="H35" s="6"/>
      <c r="I35" s="56"/>
      <c r="J35" s="56"/>
    </row>
    <row r="36" spans="1:10" hidden="1">
      <c r="A36" s="60"/>
      <c r="B36" s="5"/>
      <c r="C36" s="48"/>
      <c r="D36" s="48"/>
      <c r="E36" s="56"/>
      <c r="F36" s="48"/>
      <c r="G36" s="48"/>
      <c r="H36" s="22"/>
      <c r="I36" s="56"/>
      <c r="J36" s="56"/>
    </row>
    <row r="37" spans="1:10" ht="15.75" hidden="1" thickBot="1">
      <c r="A37" s="61"/>
      <c r="B37" s="3"/>
      <c r="C37" s="49"/>
      <c r="D37" s="49"/>
      <c r="E37" s="57"/>
      <c r="F37" s="49"/>
      <c r="G37" s="49"/>
      <c r="H37" s="23"/>
      <c r="I37" s="57"/>
      <c r="J37" s="57"/>
    </row>
    <row r="38" spans="1:10">
      <c r="A38" s="64" t="s">
        <v>20</v>
      </c>
      <c r="B38" s="4"/>
      <c r="C38" s="58"/>
      <c r="D38" s="58"/>
      <c r="E38" s="56"/>
      <c r="F38" s="58"/>
      <c r="G38" s="58"/>
      <c r="H38" s="6"/>
      <c r="I38" s="56"/>
      <c r="J38" s="56"/>
    </row>
    <row r="39" spans="1:10">
      <c r="A39" s="60"/>
      <c r="B39" s="4"/>
      <c r="C39" s="48"/>
      <c r="D39" s="48"/>
      <c r="E39" s="56"/>
      <c r="F39" s="48"/>
      <c r="G39" s="48"/>
      <c r="H39" s="6"/>
      <c r="I39" s="56"/>
      <c r="J39" s="56"/>
    </row>
    <row r="40" spans="1:10">
      <c r="A40" s="60"/>
      <c r="B40" s="4"/>
      <c r="C40" s="48"/>
      <c r="D40" s="48"/>
      <c r="E40" s="56"/>
      <c r="F40" s="48"/>
      <c r="G40" s="48"/>
      <c r="H40" s="6"/>
      <c r="I40" s="56"/>
      <c r="J40" s="56"/>
    </row>
    <row r="41" spans="1:10">
      <c r="A41" s="60"/>
      <c r="B41" s="4"/>
      <c r="C41" s="48"/>
      <c r="D41" s="48"/>
      <c r="E41" s="56"/>
      <c r="F41" s="48"/>
      <c r="G41" s="48"/>
      <c r="H41" s="6"/>
      <c r="I41" s="56"/>
      <c r="J41" s="56"/>
    </row>
    <row r="42" spans="1:10">
      <c r="A42" s="60"/>
      <c r="B42" s="2"/>
      <c r="C42" s="48"/>
      <c r="D42" s="48"/>
      <c r="E42" s="56"/>
      <c r="F42" s="48"/>
      <c r="G42" s="48"/>
      <c r="H42" s="6"/>
      <c r="I42" s="56"/>
      <c r="J42" s="56"/>
    </row>
    <row r="43" spans="1:10">
      <c r="A43" s="60"/>
      <c r="B43" s="2"/>
      <c r="C43" s="48"/>
      <c r="D43" s="48"/>
      <c r="E43" s="56"/>
      <c r="F43" s="48"/>
      <c r="G43" s="48"/>
      <c r="H43" s="6"/>
      <c r="I43" s="56"/>
      <c r="J43" s="56"/>
    </row>
    <row r="44" spans="1:10">
      <c r="A44" s="60"/>
      <c r="B44" s="2"/>
      <c r="C44" s="48"/>
      <c r="D44" s="48"/>
      <c r="E44" s="56"/>
      <c r="F44" s="48"/>
      <c r="G44" s="48"/>
      <c r="H44" s="22"/>
      <c r="I44" s="56"/>
      <c r="J44" s="56"/>
    </row>
    <row r="45" spans="1:10" ht="15.75" thickBot="1">
      <c r="A45" s="61"/>
      <c r="B45" s="3"/>
      <c r="C45" s="49"/>
      <c r="D45" s="49"/>
      <c r="E45" s="57"/>
      <c r="F45" s="49"/>
      <c r="G45" s="49"/>
      <c r="H45" s="23"/>
      <c r="I45" s="57"/>
      <c r="J45" s="57"/>
    </row>
    <row r="46" spans="1:10" hidden="1">
      <c r="A46" s="64" t="s">
        <v>21</v>
      </c>
      <c r="B46" s="4"/>
      <c r="C46" s="58"/>
      <c r="D46" s="58"/>
      <c r="E46" s="56"/>
      <c r="F46" s="58"/>
      <c r="G46" s="58"/>
      <c r="H46" s="6"/>
      <c r="I46" s="56"/>
      <c r="J46" s="56"/>
    </row>
    <row r="47" spans="1:10" hidden="1">
      <c r="A47" s="60"/>
      <c r="B47" s="4"/>
      <c r="C47" s="48"/>
      <c r="D47" s="48"/>
      <c r="E47" s="56"/>
      <c r="F47" s="48"/>
      <c r="G47" s="48"/>
      <c r="H47" s="6"/>
      <c r="I47" s="56"/>
      <c r="J47" s="56"/>
    </row>
    <row r="48" spans="1:10" hidden="1">
      <c r="A48" s="60"/>
      <c r="B48" s="4"/>
      <c r="C48" s="48"/>
      <c r="D48" s="48"/>
      <c r="E48" s="56"/>
      <c r="F48" s="48"/>
      <c r="G48" s="48"/>
      <c r="H48" s="6"/>
      <c r="I48" s="56"/>
      <c r="J48" s="56"/>
    </row>
    <row r="49" spans="1:10" hidden="1">
      <c r="A49" s="60"/>
      <c r="B49" s="4"/>
      <c r="C49" s="48"/>
      <c r="D49" s="48"/>
      <c r="E49" s="56"/>
      <c r="F49" s="48"/>
      <c r="G49" s="48"/>
      <c r="H49" s="6"/>
      <c r="I49" s="56"/>
      <c r="J49" s="56"/>
    </row>
    <row r="50" spans="1:10" hidden="1">
      <c r="A50" s="60"/>
      <c r="B50" s="2"/>
      <c r="C50" s="48"/>
      <c r="D50" s="48"/>
      <c r="E50" s="56"/>
      <c r="F50" s="48"/>
      <c r="G50" s="48"/>
      <c r="H50" s="6"/>
      <c r="I50" s="56"/>
      <c r="J50" s="56"/>
    </row>
    <row r="51" spans="1:10" hidden="1">
      <c r="A51" s="60"/>
      <c r="B51" s="2"/>
      <c r="C51" s="48"/>
      <c r="D51" s="48"/>
      <c r="E51" s="56"/>
      <c r="F51" s="48"/>
      <c r="G51" s="48"/>
      <c r="H51" s="6"/>
      <c r="I51" s="56"/>
      <c r="J51" s="56"/>
    </row>
    <row r="52" spans="1:10" hidden="1">
      <c r="A52" s="60"/>
      <c r="B52" s="5"/>
      <c r="C52" s="48"/>
      <c r="D52" s="48"/>
      <c r="E52" s="56"/>
      <c r="F52" s="48"/>
      <c r="G52" s="48"/>
      <c r="H52" s="22"/>
      <c r="I52" s="56"/>
      <c r="J52" s="56"/>
    </row>
    <row r="53" spans="1:10" ht="15.75" hidden="1" thickBot="1">
      <c r="A53" s="60"/>
      <c r="B53" s="3"/>
      <c r="C53" s="49"/>
      <c r="D53" s="49"/>
      <c r="E53" s="57"/>
      <c r="F53" s="49"/>
      <c r="G53" s="49"/>
      <c r="H53" s="23"/>
      <c r="I53" s="57"/>
      <c r="J53" s="57"/>
    </row>
    <row r="54" spans="1:10">
      <c r="A54" s="64" t="s">
        <v>22</v>
      </c>
      <c r="B54" s="4"/>
      <c r="C54" s="47"/>
      <c r="D54" s="47"/>
      <c r="E54" s="53"/>
      <c r="F54" s="47"/>
      <c r="G54" s="47"/>
      <c r="H54" s="6"/>
      <c r="I54" s="53"/>
      <c r="J54" s="53"/>
    </row>
    <row r="55" spans="1:10">
      <c r="A55" s="60"/>
      <c r="B55" s="4"/>
      <c r="C55" s="48"/>
      <c r="D55" s="48"/>
      <c r="E55" s="54"/>
      <c r="F55" s="48"/>
      <c r="G55" s="48"/>
      <c r="H55" s="6"/>
      <c r="I55" s="54"/>
      <c r="J55" s="54"/>
    </row>
    <row r="56" spans="1:10">
      <c r="A56" s="60"/>
      <c r="B56" s="4"/>
      <c r="C56" s="48"/>
      <c r="D56" s="48"/>
      <c r="E56" s="54"/>
      <c r="F56" s="48"/>
      <c r="G56" s="48"/>
      <c r="H56" s="6"/>
      <c r="I56" s="54"/>
      <c r="J56" s="54"/>
    </row>
    <row r="57" spans="1:10">
      <c r="A57" s="60"/>
      <c r="B57" s="4"/>
      <c r="C57" s="48"/>
      <c r="D57" s="48"/>
      <c r="E57" s="54"/>
      <c r="F57" s="48"/>
      <c r="G57" s="48"/>
      <c r="H57" s="6"/>
      <c r="I57" s="54"/>
      <c r="J57" s="54"/>
    </row>
    <row r="58" spans="1:10">
      <c r="A58" s="60"/>
      <c r="B58" s="2"/>
      <c r="C58" s="48"/>
      <c r="D58" s="48"/>
      <c r="E58" s="54"/>
      <c r="F58" s="48"/>
      <c r="G58" s="48"/>
      <c r="H58" s="6"/>
      <c r="I58" s="54"/>
      <c r="J58" s="54"/>
    </row>
    <row r="59" spans="1:10">
      <c r="A59" s="60"/>
      <c r="B59" s="2"/>
      <c r="C59" s="48"/>
      <c r="D59" s="48"/>
      <c r="E59" s="54"/>
      <c r="F59" s="48"/>
      <c r="G59" s="48"/>
      <c r="H59" s="22"/>
      <c r="I59" s="54"/>
      <c r="J59" s="54"/>
    </row>
    <row r="60" spans="1:10" ht="15.75" thickBot="1">
      <c r="A60" s="60"/>
      <c r="B60" s="5"/>
      <c r="C60" s="49"/>
      <c r="D60" s="49"/>
      <c r="E60" s="55"/>
      <c r="F60" s="49"/>
      <c r="G60" s="49"/>
      <c r="H60" s="23"/>
      <c r="I60" s="55"/>
      <c r="J60" s="55"/>
    </row>
    <row r="61" spans="1:10" ht="32.25" thickBot="1">
      <c r="A61" s="12" t="s">
        <v>23</v>
      </c>
      <c r="B61" s="7"/>
      <c r="C61" s="13"/>
      <c r="D61" s="13"/>
      <c r="E61" s="14"/>
      <c r="F61" s="14"/>
      <c r="G61" s="14"/>
      <c r="H61" s="7"/>
      <c r="I61" s="14"/>
      <c r="J61" s="8"/>
    </row>
    <row r="62" spans="1:10">
      <c r="A62" s="64" t="s">
        <v>24</v>
      </c>
      <c r="B62" s="19"/>
      <c r="C62" s="47"/>
      <c r="D62" s="47"/>
      <c r="E62" s="47"/>
      <c r="F62" s="47"/>
      <c r="G62" s="47"/>
      <c r="H62" s="6"/>
      <c r="I62" s="47"/>
      <c r="J62" s="47"/>
    </row>
    <row r="63" spans="1:10">
      <c r="A63" s="60"/>
      <c r="B63" s="4"/>
      <c r="C63" s="48"/>
      <c r="D63" s="48"/>
      <c r="E63" s="48"/>
      <c r="F63" s="51"/>
      <c r="G63" s="48"/>
      <c r="H63" s="6"/>
      <c r="I63" s="48"/>
      <c r="J63" s="48"/>
    </row>
    <row r="64" spans="1:10">
      <c r="A64" s="60"/>
      <c r="B64" s="4"/>
      <c r="C64" s="48"/>
      <c r="D64" s="48"/>
      <c r="E64" s="48"/>
      <c r="F64" s="51"/>
      <c r="G64" s="48"/>
      <c r="H64" s="6"/>
      <c r="I64" s="48"/>
      <c r="J64" s="48"/>
    </row>
    <row r="65" spans="1:10">
      <c r="A65" s="60"/>
      <c r="B65" s="4"/>
      <c r="C65" s="48"/>
      <c r="D65" s="48"/>
      <c r="E65" s="48"/>
      <c r="F65" s="51"/>
      <c r="G65" s="48"/>
      <c r="H65" s="6"/>
      <c r="I65" s="48"/>
      <c r="J65" s="48"/>
    </row>
    <row r="66" spans="1:10">
      <c r="A66" s="60"/>
      <c r="B66" s="2"/>
      <c r="C66" s="48"/>
      <c r="D66" s="48"/>
      <c r="E66" s="48"/>
      <c r="F66" s="51"/>
      <c r="G66" s="48"/>
      <c r="H66" s="6"/>
      <c r="I66" s="48"/>
      <c r="J66" s="48"/>
    </row>
    <row r="67" spans="1:10">
      <c r="A67" s="60"/>
      <c r="B67" s="2"/>
      <c r="C67" s="48"/>
      <c r="D67" s="48"/>
      <c r="E67" s="48"/>
      <c r="F67" s="51"/>
      <c r="G67" s="48"/>
      <c r="H67" s="22"/>
      <c r="I67" s="48"/>
      <c r="J67" s="48"/>
    </row>
    <row r="68" spans="1:10" ht="15.75" thickBot="1">
      <c r="A68" s="61"/>
      <c r="B68" s="3"/>
      <c r="C68" s="49"/>
      <c r="D68" s="50"/>
      <c r="E68" s="50"/>
      <c r="F68" s="52"/>
      <c r="G68" s="50"/>
      <c r="H68" s="23"/>
      <c r="I68" s="50"/>
      <c r="J68" s="50"/>
    </row>
    <row r="69" spans="1:10">
      <c r="A69" s="68" t="s">
        <v>25</v>
      </c>
      <c r="B69" s="19"/>
      <c r="C69" s="51"/>
      <c r="D69" s="47"/>
      <c r="E69" s="47"/>
      <c r="F69" s="47"/>
      <c r="G69" s="47"/>
      <c r="H69" s="6"/>
      <c r="I69" s="47"/>
      <c r="J69" s="47"/>
    </row>
    <row r="70" spans="1:10">
      <c r="A70" s="60"/>
      <c r="B70" s="4"/>
      <c r="C70" s="48"/>
      <c r="D70" s="48"/>
      <c r="E70" s="48"/>
      <c r="F70" s="48"/>
      <c r="G70" s="48"/>
      <c r="H70" s="6"/>
      <c r="I70" s="48"/>
      <c r="J70" s="48"/>
    </row>
    <row r="71" spans="1:10">
      <c r="A71" s="60"/>
      <c r="B71" s="4"/>
      <c r="C71" s="48"/>
      <c r="D71" s="48"/>
      <c r="E71" s="48"/>
      <c r="F71" s="48"/>
      <c r="G71" s="48"/>
      <c r="H71" s="6"/>
      <c r="I71" s="48"/>
      <c r="J71" s="48"/>
    </row>
    <row r="72" spans="1:10">
      <c r="A72" s="60"/>
      <c r="B72" s="4"/>
      <c r="C72" s="48"/>
      <c r="D72" s="48"/>
      <c r="E72" s="48"/>
      <c r="F72" s="48"/>
      <c r="G72" s="48"/>
      <c r="H72" s="6"/>
      <c r="I72" s="48"/>
      <c r="J72" s="48"/>
    </row>
    <row r="73" spans="1:10">
      <c r="A73" s="60"/>
      <c r="B73" s="2"/>
      <c r="C73" s="48"/>
      <c r="D73" s="48"/>
      <c r="E73" s="48"/>
      <c r="F73" s="48"/>
      <c r="G73" s="48"/>
      <c r="H73" s="6"/>
      <c r="I73" s="48"/>
      <c r="J73" s="48"/>
    </row>
    <row r="74" spans="1:10">
      <c r="A74" s="60"/>
      <c r="B74" s="2"/>
      <c r="C74" s="48"/>
      <c r="D74" s="48"/>
      <c r="E74" s="48"/>
      <c r="F74" s="48"/>
      <c r="G74" s="48"/>
      <c r="H74" s="22"/>
      <c r="I74" s="48"/>
      <c r="J74" s="48"/>
    </row>
    <row r="75" spans="1:10" ht="15.75" thickBot="1">
      <c r="A75" s="60"/>
      <c r="B75" s="3"/>
      <c r="C75" s="50"/>
      <c r="D75" s="50"/>
      <c r="E75" s="50"/>
      <c r="F75" s="50"/>
      <c r="G75" s="50"/>
      <c r="H75" s="23"/>
      <c r="I75" s="50"/>
      <c r="J75" s="50"/>
    </row>
    <row r="76" spans="1:10">
      <c r="A76" s="64" t="s">
        <v>26</v>
      </c>
      <c r="B76" s="19"/>
      <c r="C76" s="47"/>
      <c r="D76" s="47"/>
      <c r="E76" s="47"/>
      <c r="F76" s="47"/>
      <c r="G76" s="47"/>
      <c r="H76" s="6"/>
      <c r="I76" s="47"/>
      <c r="J76" s="47"/>
    </row>
    <row r="77" spans="1:10">
      <c r="A77" s="60"/>
      <c r="B77" s="4"/>
      <c r="C77" s="48"/>
      <c r="D77" s="48"/>
      <c r="E77" s="48"/>
      <c r="F77" s="51"/>
      <c r="G77" s="48"/>
      <c r="H77" s="6"/>
      <c r="I77" s="48"/>
      <c r="J77" s="48"/>
    </row>
    <row r="78" spans="1:10">
      <c r="A78" s="60"/>
      <c r="B78" s="4"/>
      <c r="C78" s="48"/>
      <c r="D78" s="48"/>
      <c r="E78" s="48"/>
      <c r="F78" s="51"/>
      <c r="G78" s="48"/>
      <c r="H78" s="6"/>
      <c r="I78" s="48"/>
      <c r="J78" s="48"/>
    </row>
    <row r="79" spans="1:10">
      <c r="A79" s="60"/>
      <c r="B79" s="4"/>
      <c r="C79" s="48"/>
      <c r="D79" s="48"/>
      <c r="E79" s="48"/>
      <c r="F79" s="51"/>
      <c r="G79" s="48"/>
      <c r="H79" s="6"/>
      <c r="I79" s="48"/>
      <c r="J79" s="48"/>
    </row>
    <row r="80" spans="1:10">
      <c r="A80" s="60"/>
      <c r="B80" s="2"/>
      <c r="C80" s="48"/>
      <c r="D80" s="48"/>
      <c r="E80" s="48"/>
      <c r="F80" s="51"/>
      <c r="G80" s="48"/>
      <c r="H80" s="6"/>
      <c r="I80" s="48"/>
      <c r="J80" s="48"/>
    </row>
    <row r="81" spans="1:10">
      <c r="A81" s="60"/>
      <c r="B81" s="2"/>
      <c r="C81" s="48"/>
      <c r="D81" s="48"/>
      <c r="E81" s="48"/>
      <c r="F81" s="51"/>
      <c r="G81" s="48"/>
      <c r="H81" s="22"/>
      <c r="I81" s="48"/>
      <c r="J81" s="48"/>
    </row>
    <row r="82" spans="1:10" ht="15.75" thickBot="1">
      <c r="A82" s="60"/>
      <c r="B82" s="3"/>
      <c r="C82" s="50"/>
      <c r="D82" s="50"/>
      <c r="E82" s="50"/>
      <c r="F82" s="52"/>
      <c r="G82" s="50"/>
      <c r="H82" s="23"/>
      <c r="I82" s="50"/>
      <c r="J82" s="50"/>
    </row>
    <row r="83" spans="1:10">
      <c r="A83" s="64" t="s">
        <v>27</v>
      </c>
      <c r="B83" s="19"/>
      <c r="C83" s="47"/>
      <c r="D83" s="47"/>
      <c r="E83" s="47"/>
      <c r="F83" s="47"/>
      <c r="G83" s="47"/>
      <c r="H83" s="6"/>
      <c r="I83" s="47"/>
      <c r="J83" s="47"/>
    </row>
    <row r="84" spans="1:10">
      <c r="A84" s="60"/>
      <c r="B84" s="4"/>
      <c r="C84" s="48"/>
      <c r="D84" s="48"/>
      <c r="E84" s="48"/>
      <c r="F84" s="51"/>
      <c r="G84" s="48"/>
      <c r="H84" s="6"/>
      <c r="I84" s="48"/>
      <c r="J84" s="48"/>
    </row>
    <row r="85" spans="1:10">
      <c r="A85" s="60"/>
      <c r="B85" s="4"/>
      <c r="C85" s="48"/>
      <c r="D85" s="48"/>
      <c r="E85" s="48"/>
      <c r="F85" s="51"/>
      <c r="G85" s="48"/>
      <c r="H85" s="6"/>
      <c r="I85" s="48"/>
      <c r="J85" s="48"/>
    </row>
    <row r="86" spans="1:10">
      <c r="A86" s="60"/>
      <c r="B86" s="4"/>
      <c r="C86" s="48"/>
      <c r="D86" s="48"/>
      <c r="E86" s="48"/>
      <c r="F86" s="51"/>
      <c r="G86" s="48"/>
      <c r="H86" s="6"/>
      <c r="I86" s="48"/>
      <c r="J86" s="48"/>
    </row>
    <row r="87" spans="1:10">
      <c r="A87" s="60"/>
      <c r="B87" s="2"/>
      <c r="C87" s="48"/>
      <c r="D87" s="48"/>
      <c r="E87" s="48"/>
      <c r="F87" s="51"/>
      <c r="G87" s="48"/>
      <c r="H87" s="6"/>
      <c r="I87" s="48"/>
      <c r="J87" s="48"/>
    </row>
    <row r="88" spans="1:10">
      <c r="A88" s="60"/>
      <c r="B88" s="2"/>
      <c r="C88" s="48"/>
      <c r="D88" s="48"/>
      <c r="E88" s="48"/>
      <c r="F88" s="51"/>
      <c r="G88" s="48"/>
      <c r="H88" s="22"/>
      <c r="I88" s="48"/>
      <c r="J88" s="48"/>
    </row>
    <row r="89" spans="1:10" ht="15.75" thickBot="1">
      <c r="A89" s="60"/>
      <c r="B89" s="3"/>
      <c r="C89" s="50"/>
      <c r="D89" s="50"/>
      <c r="E89" s="50"/>
      <c r="F89" s="52"/>
      <c r="G89" s="50"/>
      <c r="H89" s="23"/>
      <c r="I89" s="50"/>
      <c r="J89" s="50"/>
    </row>
    <row r="90" spans="1:10">
      <c r="A90" s="59" t="s">
        <v>28</v>
      </c>
      <c r="B90" s="19"/>
      <c r="C90" s="47"/>
      <c r="D90" s="47"/>
      <c r="E90" s="47"/>
      <c r="F90" s="47"/>
      <c r="G90" s="47"/>
      <c r="H90" s="6"/>
      <c r="I90" s="47"/>
      <c r="J90" s="47"/>
    </row>
    <row r="91" spans="1:10">
      <c r="A91" s="60"/>
      <c r="B91" s="4"/>
      <c r="C91" s="48"/>
      <c r="D91" s="48"/>
      <c r="E91" s="48"/>
      <c r="F91" s="48"/>
      <c r="G91" s="48"/>
      <c r="H91" s="6"/>
      <c r="I91" s="48"/>
      <c r="J91" s="48"/>
    </row>
    <row r="92" spans="1:10">
      <c r="A92" s="60"/>
      <c r="B92" s="4"/>
      <c r="C92" s="48"/>
      <c r="D92" s="48"/>
      <c r="E92" s="48"/>
      <c r="F92" s="48"/>
      <c r="G92" s="48"/>
      <c r="H92" s="6"/>
      <c r="I92" s="48"/>
      <c r="J92" s="48"/>
    </row>
    <row r="93" spans="1:10">
      <c r="A93" s="60"/>
      <c r="B93" s="4"/>
      <c r="C93" s="48"/>
      <c r="D93" s="48"/>
      <c r="E93" s="48"/>
      <c r="F93" s="48"/>
      <c r="G93" s="48"/>
      <c r="H93" s="6"/>
      <c r="I93" s="48"/>
      <c r="J93" s="48"/>
    </row>
    <row r="94" spans="1:10">
      <c r="A94" s="60"/>
      <c r="B94" s="2"/>
      <c r="C94" s="48"/>
      <c r="D94" s="48"/>
      <c r="E94" s="48"/>
      <c r="F94" s="48"/>
      <c r="G94" s="48"/>
      <c r="H94" s="6"/>
      <c r="I94" s="48"/>
      <c r="J94" s="48"/>
    </row>
    <row r="95" spans="1:10">
      <c r="A95" s="60"/>
      <c r="B95" s="2"/>
      <c r="C95" s="48"/>
      <c r="D95" s="48"/>
      <c r="E95" s="48"/>
      <c r="F95" s="48"/>
      <c r="G95" s="48"/>
      <c r="H95" s="22"/>
      <c r="I95" s="48"/>
      <c r="J95" s="48"/>
    </row>
    <row r="96" spans="1:10" ht="15.75" thickBot="1">
      <c r="A96" s="61"/>
      <c r="B96" s="3"/>
      <c r="C96" s="49"/>
      <c r="D96" s="49"/>
      <c r="E96" s="49"/>
      <c r="F96" s="49"/>
      <c r="G96" s="49"/>
      <c r="H96" s="23"/>
      <c r="I96" s="49"/>
      <c r="J96" s="49"/>
    </row>
    <row r="97" spans="1:10"/>
    <row r="98" spans="1:10" ht="15.75">
      <c r="A98" s="24" t="s">
        <v>29</v>
      </c>
    </row>
    <row r="99" spans="1:10"/>
    <row r="100" spans="1:10" ht="24.75" customHeight="1" thickBot="1">
      <c r="A100" s="43" t="s">
        <v>30</v>
      </c>
      <c r="B100" s="43"/>
      <c r="C100" s="43"/>
      <c r="D100" s="43"/>
      <c r="E100" s="43"/>
      <c r="F100" s="43"/>
      <c r="G100" s="43"/>
      <c r="H100" s="43"/>
      <c r="I100" s="43"/>
      <c r="J100" s="43"/>
    </row>
    <row r="101" spans="1:10" ht="45" customHeight="1" thickBot="1">
      <c r="A101" s="44"/>
      <c r="B101" s="45"/>
      <c r="C101" s="45"/>
      <c r="D101" s="45"/>
      <c r="E101" s="45"/>
      <c r="F101" s="45"/>
      <c r="G101" s="45"/>
      <c r="H101" s="45"/>
      <c r="I101" s="45"/>
      <c r="J101" s="46"/>
    </row>
    <row r="102" spans="1:10"/>
  </sheetData>
  <sheetProtection password="CE28" sheet="1" selectLockedCells="1"/>
  <mergeCells count="98">
    <mergeCell ref="J14:J21"/>
    <mergeCell ref="A22:A29"/>
    <mergeCell ref="I54:I60"/>
    <mergeCell ref="J54:J60"/>
    <mergeCell ref="I22:I29"/>
    <mergeCell ref="J22:J29"/>
    <mergeCell ref="I30:I37"/>
    <mergeCell ref="J30:J37"/>
    <mergeCell ref="A46:A53"/>
    <mergeCell ref="A14:A21"/>
    <mergeCell ref="F14:F21"/>
    <mergeCell ref="G14:G21"/>
    <mergeCell ref="D14:D21"/>
    <mergeCell ref="C14:C21"/>
    <mergeCell ref="C22:C29"/>
    <mergeCell ref="G38:G45"/>
    <mergeCell ref="A69:A75"/>
    <mergeCell ref="A76:A82"/>
    <mergeCell ref="A54:A60"/>
    <mergeCell ref="A83:A89"/>
    <mergeCell ref="I14:I21"/>
    <mergeCell ref="D22:D29"/>
    <mergeCell ref="F22:F29"/>
    <mergeCell ref="G22:G29"/>
    <mergeCell ref="E14:E21"/>
    <mergeCell ref="C30:C37"/>
    <mergeCell ref="D30:D37"/>
    <mergeCell ref="F30:F37"/>
    <mergeCell ref="G30:G37"/>
    <mergeCell ref="C38:C45"/>
    <mergeCell ref="D38:D45"/>
    <mergeCell ref="F38:F45"/>
    <mergeCell ref="A90:A96"/>
    <mergeCell ref="A9:J9"/>
    <mergeCell ref="A10:J10"/>
    <mergeCell ref="B3:C3"/>
    <mergeCell ref="B4:C4"/>
    <mergeCell ref="I46:I53"/>
    <mergeCell ref="J46:J53"/>
    <mergeCell ref="E46:E53"/>
    <mergeCell ref="A38:A45"/>
    <mergeCell ref="E38:E45"/>
    <mergeCell ref="I38:I45"/>
    <mergeCell ref="J38:J45"/>
    <mergeCell ref="A30:A37"/>
    <mergeCell ref="A8:J8"/>
    <mergeCell ref="E22:E29"/>
    <mergeCell ref="A62:A68"/>
    <mergeCell ref="E30:E37"/>
    <mergeCell ref="C46:C53"/>
    <mergeCell ref="D46:D53"/>
    <mergeCell ref="F46:F53"/>
    <mergeCell ref="G46:G53"/>
    <mergeCell ref="C54:C60"/>
    <mergeCell ref="D54:D60"/>
    <mergeCell ref="F54:F60"/>
    <mergeCell ref="G54:G60"/>
    <mergeCell ref="E54:E60"/>
    <mergeCell ref="J62:J68"/>
    <mergeCell ref="C69:C75"/>
    <mergeCell ref="D69:D75"/>
    <mergeCell ref="E69:E75"/>
    <mergeCell ref="F69:F75"/>
    <mergeCell ref="G69:G75"/>
    <mergeCell ref="I69:I75"/>
    <mergeCell ref="J69:J75"/>
    <mergeCell ref="C62:C68"/>
    <mergeCell ref="D62:D68"/>
    <mergeCell ref="E62:E68"/>
    <mergeCell ref="F62:F68"/>
    <mergeCell ref="G62:G68"/>
    <mergeCell ref="I62:I68"/>
    <mergeCell ref="F76:F82"/>
    <mergeCell ref="G76:G82"/>
    <mergeCell ref="I76:I82"/>
    <mergeCell ref="J76:J82"/>
    <mergeCell ref="C83:C89"/>
    <mergeCell ref="D83:D89"/>
    <mergeCell ref="E83:E89"/>
    <mergeCell ref="F83:F89"/>
    <mergeCell ref="G83:G89"/>
    <mergeCell ref="I83:I89"/>
    <mergeCell ref="A6:J6"/>
    <mergeCell ref="A7:J7"/>
    <mergeCell ref="A1:J1"/>
    <mergeCell ref="A100:J100"/>
    <mergeCell ref="A101:J101"/>
    <mergeCell ref="I90:I96"/>
    <mergeCell ref="J90:J96"/>
    <mergeCell ref="C90:C96"/>
    <mergeCell ref="D90:D96"/>
    <mergeCell ref="E90:E96"/>
    <mergeCell ref="F90:F96"/>
    <mergeCell ref="G90:G96"/>
    <mergeCell ref="J83:J89"/>
    <mergeCell ref="C76:C82"/>
    <mergeCell ref="D76:D82"/>
    <mergeCell ref="E76:E82"/>
  </mergeCells>
  <pageMargins left="0.7" right="0.7" top="0.75" bottom="0.75" header="0.3" footer="0.3"/>
  <pageSetup paperSize="8" scale="45" orientation="landscape" verticalDpi="0" r:id="rId1"/>
  <drawing r:id="rId2"/>
  <legacyDrawing r:id="rId3"/>
  <mc:AlternateContent xmlns:mc="http://schemas.openxmlformats.org/markup-compatibility/2006">
    <mc:Choice Requires="x14">
      <controls>
        <mc:AlternateContent xmlns:mc="http://schemas.openxmlformats.org/markup-compatibility/2006">
          <mc:Choice Requires="x14">
            <control shapeId="2050" r:id="rId4" name="Check Box 2">
              <controlPr defaultSize="0" autoFill="0" autoLine="0" autoPict="0">
                <anchor moveWithCells="1">
                  <from>
                    <xdr:col>1</xdr:col>
                    <xdr:colOff>66675</xdr:colOff>
                    <xdr:row>37</xdr:row>
                    <xdr:rowOff>171450</xdr:rowOff>
                  </from>
                  <to>
                    <xdr:col>1</xdr:col>
                    <xdr:colOff>2162175</xdr:colOff>
                    <xdr:row>39</xdr:row>
                    <xdr:rowOff>9525</xdr:rowOff>
                  </to>
                </anchor>
              </controlPr>
            </control>
          </mc:Choice>
        </mc:AlternateContent>
        <mc:AlternateContent xmlns:mc="http://schemas.openxmlformats.org/markup-compatibility/2006">
          <mc:Choice Requires="x14">
            <control shapeId="2051" r:id="rId5" name="Check Box 3">
              <controlPr defaultSize="0" autoFill="0" autoLine="0" autoPict="0">
                <anchor moveWithCells="1">
                  <from>
                    <xdr:col>1</xdr:col>
                    <xdr:colOff>66675</xdr:colOff>
                    <xdr:row>39</xdr:row>
                    <xdr:rowOff>28575</xdr:rowOff>
                  </from>
                  <to>
                    <xdr:col>1</xdr:col>
                    <xdr:colOff>1847850</xdr:colOff>
                    <xdr:row>40</xdr:row>
                    <xdr:rowOff>66675</xdr:rowOff>
                  </to>
                </anchor>
              </controlPr>
            </control>
          </mc:Choice>
        </mc:AlternateContent>
        <mc:AlternateContent xmlns:mc="http://schemas.openxmlformats.org/markup-compatibility/2006">
          <mc:Choice Requires="x14">
            <control shapeId="2052" r:id="rId6" name="Check Box 4">
              <controlPr defaultSize="0" autoFill="0" autoLine="0" autoPict="0">
                <anchor moveWithCells="1">
                  <from>
                    <xdr:col>1</xdr:col>
                    <xdr:colOff>66675</xdr:colOff>
                    <xdr:row>40</xdr:row>
                    <xdr:rowOff>28575</xdr:rowOff>
                  </from>
                  <to>
                    <xdr:col>1</xdr:col>
                    <xdr:colOff>1847850</xdr:colOff>
                    <xdr:row>41</xdr:row>
                    <xdr:rowOff>66675</xdr:rowOff>
                  </to>
                </anchor>
              </controlPr>
            </control>
          </mc:Choice>
        </mc:AlternateContent>
        <mc:AlternateContent xmlns:mc="http://schemas.openxmlformats.org/markup-compatibility/2006">
          <mc:Choice Requires="x14">
            <control shapeId="2053" r:id="rId7" name="Check Box 5">
              <controlPr defaultSize="0" autoFill="0" autoLine="0" autoPict="0">
                <anchor moveWithCells="1">
                  <from>
                    <xdr:col>1</xdr:col>
                    <xdr:colOff>66675</xdr:colOff>
                    <xdr:row>41</xdr:row>
                    <xdr:rowOff>28575</xdr:rowOff>
                  </from>
                  <to>
                    <xdr:col>1</xdr:col>
                    <xdr:colOff>1847850</xdr:colOff>
                    <xdr:row>42</xdr:row>
                    <xdr:rowOff>66675</xdr:rowOff>
                  </to>
                </anchor>
              </controlPr>
            </control>
          </mc:Choice>
        </mc:AlternateContent>
        <mc:AlternateContent xmlns:mc="http://schemas.openxmlformats.org/markup-compatibility/2006">
          <mc:Choice Requires="x14">
            <control shapeId="2078" r:id="rId8" name="Check Box 30">
              <controlPr defaultSize="0" autoFill="0" autoLine="0" autoPict="0">
                <anchor moveWithCells="1">
                  <from>
                    <xdr:col>1</xdr:col>
                    <xdr:colOff>66675</xdr:colOff>
                    <xdr:row>57</xdr:row>
                    <xdr:rowOff>28575</xdr:rowOff>
                  </from>
                  <to>
                    <xdr:col>1</xdr:col>
                    <xdr:colOff>1847850</xdr:colOff>
                    <xdr:row>58</xdr:row>
                    <xdr:rowOff>66675</xdr:rowOff>
                  </to>
                </anchor>
              </controlPr>
            </control>
          </mc:Choice>
        </mc:AlternateContent>
        <mc:AlternateContent xmlns:mc="http://schemas.openxmlformats.org/markup-compatibility/2006">
          <mc:Choice Requires="x14">
            <control shapeId="2079" r:id="rId9" name="Check Box 31">
              <controlPr defaultSize="0" autoFill="0" autoLine="0" autoPict="0">
                <anchor moveWithCells="1">
                  <from>
                    <xdr:col>1</xdr:col>
                    <xdr:colOff>66675</xdr:colOff>
                    <xdr:row>58</xdr:row>
                    <xdr:rowOff>28575</xdr:rowOff>
                  </from>
                  <to>
                    <xdr:col>1</xdr:col>
                    <xdr:colOff>1847850</xdr:colOff>
                    <xdr:row>59</xdr:row>
                    <xdr:rowOff>66675</xdr:rowOff>
                  </to>
                </anchor>
              </controlPr>
            </control>
          </mc:Choice>
        </mc:AlternateContent>
        <mc:AlternateContent xmlns:mc="http://schemas.openxmlformats.org/markup-compatibility/2006">
          <mc:Choice Requires="x14">
            <control shapeId="2085" r:id="rId10" name="Check Box 37">
              <controlPr defaultSize="0" autoFill="0" autoLine="0" autoPict="0">
                <anchor moveWithCells="1">
                  <from>
                    <xdr:col>1</xdr:col>
                    <xdr:colOff>66675</xdr:colOff>
                    <xdr:row>61</xdr:row>
                    <xdr:rowOff>171450</xdr:rowOff>
                  </from>
                  <to>
                    <xdr:col>1</xdr:col>
                    <xdr:colOff>2162175</xdr:colOff>
                    <xdr:row>63</xdr:row>
                    <xdr:rowOff>9525</xdr:rowOff>
                  </to>
                </anchor>
              </controlPr>
            </control>
          </mc:Choice>
        </mc:AlternateContent>
        <mc:AlternateContent xmlns:mc="http://schemas.openxmlformats.org/markup-compatibility/2006">
          <mc:Choice Requires="x14">
            <control shapeId="2086" r:id="rId11" name="Check Box 38">
              <controlPr defaultSize="0" autoFill="0" autoLine="0" autoPict="0">
                <anchor moveWithCells="1">
                  <from>
                    <xdr:col>1</xdr:col>
                    <xdr:colOff>66675</xdr:colOff>
                    <xdr:row>63</xdr:row>
                    <xdr:rowOff>28575</xdr:rowOff>
                  </from>
                  <to>
                    <xdr:col>1</xdr:col>
                    <xdr:colOff>1847850</xdr:colOff>
                    <xdr:row>64</xdr:row>
                    <xdr:rowOff>66675</xdr:rowOff>
                  </to>
                </anchor>
              </controlPr>
            </control>
          </mc:Choice>
        </mc:AlternateContent>
        <mc:AlternateContent xmlns:mc="http://schemas.openxmlformats.org/markup-compatibility/2006">
          <mc:Choice Requires="x14">
            <control shapeId="2087" r:id="rId12" name="Check Box 39">
              <controlPr defaultSize="0" autoFill="0" autoLine="0" autoPict="0">
                <anchor moveWithCells="1">
                  <from>
                    <xdr:col>1</xdr:col>
                    <xdr:colOff>66675</xdr:colOff>
                    <xdr:row>64</xdr:row>
                    <xdr:rowOff>28575</xdr:rowOff>
                  </from>
                  <to>
                    <xdr:col>1</xdr:col>
                    <xdr:colOff>1847850</xdr:colOff>
                    <xdr:row>65</xdr:row>
                    <xdr:rowOff>66675</xdr:rowOff>
                  </to>
                </anchor>
              </controlPr>
            </control>
          </mc:Choice>
        </mc:AlternateContent>
        <mc:AlternateContent xmlns:mc="http://schemas.openxmlformats.org/markup-compatibility/2006">
          <mc:Choice Requires="x14">
            <control shapeId="2088" r:id="rId13" name="Check Box 40">
              <controlPr defaultSize="0" autoFill="0" autoLine="0" autoPict="0">
                <anchor moveWithCells="1">
                  <from>
                    <xdr:col>1</xdr:col>
                    <xdr:colOff>66675</xdr:colOff>
                    <xdr:row>65</xdr:row>
                    <xdr:rowOff>28575</xdr:rowOff>
                  </from>
                  <to>
                    <xdr:col>1</xdr:col>
                    <xdr:colOff>1847850</xdr:colOff>
                    <xdr:row>66</xdr:row>
                    <xdr:rowOff>66675</xdr:rowOff>
                  </to>
                </anchor>
              </controlPr>
            </control>
          </mc:Choice>
        </mc:AlternateContent>
        <mc:AlternateContent xmlns:mc="http://schemas.openxmlformats.org/markup-compatibility/2006">
          <mc:Choice Requires="x14">
            <control shapeId="2090" r:id="rId14" name="Check Box 42">
              <controlPr defaultSize="0" autoFill="0" autoLine="0" autoPict="0">
                <anchor moveWithCells="1">
                  <from>
                    <xdr:col>1</xdr:col>
                    <xdr:colOff>66675</xdr:colOff>
                    <xdr:row>68</xdr:row>
                    <xdr:rowOff>171450</xdr:rowOff>
                  </from>
                  <to>
                    <xdr:col>1</xdr:col>
                    <xdr:colOff>2162175</xdr:colOff>
                    <xdr:row>70</xdr:row>
                    <xdr:rowOff>9525</xdr:rowOff>
                  </to>
                </anchor>
              </controlPr>
            </control>
          </mc:Choice>
        </mc:AlternateContent>
        <mc:AlternateContent xmlns:mc="http://schemas.openxmlformats.org/markup-compatibility/2006">
          <mc:Choice Requires="x14">
            <control shapeId="2091" r:id="rId15" name="Check Box 43">
              <controlPr defaultSize="0" autoFill="0" autoLine="0" autoPict="0">
                <anchor moveWithCells="1">
                  <from>
                    <xdr:col>1</xdr:col>
                    <xdr:colOff>66675</xdr:colOff>
                    <xdr:row>70</xdr:row>
                    <xdr:rowOff>28575</xdr:rowOff>
                  </from>
                  <to>
                    <xdr:col>1</xdr:col>
                    <xdr:colOff>1847850</xdr:colOff>
                    <xdr:row>71</xdr:row>
                    <xdr:rowOff>66675</xdr:rowOff>
                  </to>
                </anchor>
              </controlPr>
            </control>
          </mc:Choice>
        </mc:AlternateContent>
        <mc:AlternateContent xmlns:mc="http://schemas.openxmlformats.org/markup-compatibility/2006">
          <mc:Choice Requires="x14">
            <control shapeId="2092" r:id="rId16" name="Check Box 44">
              <controlPr defaultSize="0" autoFill="0" autoLine="0" autoPict="0">
                <anchor moveWithCells="1">
                  <from>
                    <xdr:col>1</xdr:col>
                    <xdr:colOff>66675</xdr:colOff>
                    <xdr:row>71</xdr:row>
                    <xdr:rowOff>28575</xdr:rowOff>
                  </from>
                  <to>
                    <xdr:col>1</xdr:col>
                    <xdr:colOff>1847850</xdr:colOff>
                    <xdr:row>72</xdr:row>
                    <xdr:rowOff>66675</xdr:rowOff>
                  </to>
                </anchor>
              </controlPr>
            </control>
          </mc:Choice>
        </mc:AlternateContent>
        <mc:AlternateContent xmlns:mc="http://schemas.openxmlformats.org/markup-compatibility/2006">
          <mc:Choice Requires="x14">
            <control shapeId="2093" r:id="rId17" name="Check Box 45">
              <controlPr defaultSize="0" autoFill="0" autoLine="0" autoPict="0">
                <anchor moveWithCells="1">
                  <from>
                    <xdr:col>1</xdr:col>
                    <xdr:colOff>66675</xdr:colOff>
                    <xdr:row>72</xdr:row>
                    <xdr:rowOff>28575</xdr:rowOff>
                  </from>
                  <to>
                    <xdr:col>1</xdr:col>
                    <xdr:colOff>1847850</xdr:colOff>
                    <xdr:row>73</xdr:row>
                    <xdr:rowOff>66675</xdr:rowOff>
                  </to>
                </anchor>
              </controlPr>
            </control>
          </mc:Choice>
        </mc:AlternateContent>
        <mc:AlternateContent xmlns:mc="http://schemas.openxmlformats.org/markup-compatibility/2006">
          <mc:Choice Requires="x14">
            <control shapeId="2095" r:id="rId18" name="Check Box 47">
              <controlPr defaultSize="0" autoFill="0" autoLine="0" autoPict="0">
                <anchor moveWithCells="1">
                  <from>
                    <xdr:col>1</xdr:col>
                    <xdr:colOff>66675</xdr:colOff>
                    <xdr:row>75</xdr:row>
                    <xdr:rowOff>171450</xdr:rowOff>
                  </from>
                  <to>
                    <xdr:col>1</xdr:col>
                    <xdr:colOff>2162175</xdr:colOff>
                    <xdr:row>77</xdr:row>
                    <xdr:rowOff>9525</xdr:rowOff>
                  </to>
                </anchor>
              </controlPr>
            </control>
          </mc:Choice>
        </mc:AlternateContent>
        <mc:AlternateContent xmlns:mc="http://schemas.openxmlformats.org/markup-compatibility/2006">
          <mc:Choice Requires="x14">
            <control shapeId="2096" r:id="rId19" name="Check Box 48">
              <controlPr defaultSize="0" autoFill="0" autoLine="0" autoPict="0">
                <anchor moveWithCells="1">
                  <from>
                    <xdr:col>1</xdr:col>
                    <xdr:colOff>66675</xdr:colOff>
                    <xdr:row>77</xdr:row>
                    <xdr:rowOff>28575</xdr:rowOff>
                  </from>
                  <to>
                    <xdr:col>1</xdr:col>
                    <xdr:colOff>1847850</xdr:colOff>
                    <xdr:row>78</xdr:row>
                    <xdr:rowOff>66675</xdr:rowOff>
                  </to>
                </anchor>
              </controlPr>
            </control>
          </mc:Choice>
        </mc:AlternateContent>
        <mc:AlternateContent xmlns:mc="http://schemas.openxmlformats.org/markup-compatibility/2006">
          <mc:Choice Requires="x14">
            <control shapeId="2097" r:id="rId20" name="Check Box 49">
              <controlPr defaultSize="0" autoFill="0" autoLine="0" autoPict="0">
                <anchor moveWithCells="1">
                  <from>
                    <xdr:col>1</xdr:col>
                    <xdr:colOff>66675</xdr:colOff>
                    <xdr:row>78</xdr:row>
                    <xdr:rowOff>28575</xdr:rowOff>
                  </from>
                  <to>
                    <xdr:col>1</xdr:col>
                    <xdr:colOff>1847850</xdr:colOff>
                    <xdr:row>79</xdr:row>
                    <xdr:rowOff>66675</xdr:rowOff>
                  </to>
                </anchor>
              </controlPr>
            </control>
          </mc:Choice>
        </mc:AlternateContent>
        <mc:AlternateContent xmlns:mc="http://schemas.openxmlformats.org/markup-compatibility/2006">
          <mc:Choice Requires="x14">
            <control shapeId="2098" r:id="rId21" name="Check Box 50">
              <controlPr defaultSize="0" autoFill="0" autoLine="0" autoPict="0">
                <anchor moveWithCells="1">
                  <from>
                    <xdr:col>1</xdr:col>
                    <xdr:colOff>66675</xdr:colOff>
                    <xdr:row>79</xdr:row>
                    <xdr:rowOff>28575</xdr:rowOff>
                  </from>
                  <to>
                    <xdr:col>1</xdr:col>
                    <xdr:colOff>1847850</xdr:colOff>
                    <xdr:row>80</xdr:row>
                    <xdr:rowOff>66675</xdr:rowOff>
                  </to>
                </anchor>
              </controlPr>
            </control>
          </mc:Choice>
        </mc:AlternateContent>
        <mc:AlternateContent xmlns:mc="http://schemas.openxmlformats.org/markup-compatibility/2006">
          <mc:Choice Requires="x14">
            <control shapeId="2100" r:id="rId22" name="Check Box 52">
              <controlPr defaultSize="0" autoFill="0" autoLine="0" autoPict="0">
                <anchor moveWithCells="1">
                  <from>
                    <xdr:col>1</xdr:col>
                    <xdr:colOff>66675</xdr:colOff>
                    <xdr:row>82</xdr:row>
                    <xdr:rowOff>171450</xdr:rowOff>
                  </from>
                  <to>
                    <xdr:col>1</xdr:col>
                    <xdr:colOff>2162175</xdr:colOff>
                    <xdr:row>84</xdr:row>
                    <xdr:rowOff>9525</xdr:rowOff>
                  </to>
                </anchor>
              </controlPr>
            </control>
          </mc:Choice>
        </mc:AlternateContent>
        <mc:AlternateContent xmlns:mc="http://schemas.openxmlformats.org/markup-compatibility/2006">
          <mc:Choice Requires="x14">
            <control shapeId="2101" r:id="rId23" name="Check Box 53">
              <controlPr defaultSize="0" autoFill="0" autoLine="0" autoPict="0">
                <anchor moveWithCells="1">
                  <from>
                    <xdr:col>1</xdr:col>
                    <xdr:colOff>66675</xdr:colOff>
                    <xdr:row>84</xdr:row>
                    <xdr:rowOff>28575</xdr:rowOff>
                  </from>
                  <to>
                    <xdr:col>1</xdr:col>
                    <xdr:colOff>1847850</xdr:colOff>
                    <xdr:row>85</xdr:row>
                    <xdr:rowOff>66675</xdr:rowOff>
                  </to>
                </anchor>
              </controlPr>
            </control>
          </mc:Choice>
        </mc:AlternateContent>
        <mc:AlternateContent xmlns:mc="http://schemas.openxmlformats.org/markup-compatibility/2006">
          <mc:Choice Requires="x14">
            <control shapeId="2102" r:id="rId24" name="Check Box 54">
              <controlPr defaultSize="0" autoFill="0" autoLine="0" autoPict="0">
                <anchor moveWithCells="1">
                  <from>
                    <xdr:col>1</xdr:col>
                    <xdr:colOff>66675</xdr:colOff>
                    <xdr:row>85</xdr:row>
                    <xdr:rowOff>28575</xdr:rowOff>
                  </from>
                  <to>
                    <xdr:col>1</xdr:col>
                    <xdr:colOff>1847850</xdr:colOff>
                    <xdr:row>86</xdr:row>
                    <xdr:rowOff>66675</xdr:rowOff>
                  </to>
                </anchor>
              </controlPr>
            </control>
          </mc:Choice>
        </mc:AlternateContent>
        <mc:AlternateContent xmlns:mc="http://schemas.openxmlformats.org/markup-compatibility/2006">
          <mc:Choice Requires="x14">
            <control shapeId="2103" r:id="rId25" name="Check Box 55">
              <controlPr defaultSize="0" autoFill="0" autoLine="0" autoPict="0">
                <anchor moveWithCells="1">
                  <from>
                    <xdr:col>1</xdr:col>
                    <xdr:colOff>66675</xdr:colOff>
                    <xdr:row>86</xdr:row>
                    <xdr:rowOff>28575</xdr:rowOff>
                  </from>
                  <to>
                    <xdr:col>1</xdr:col>
                    <xdr:colOff>1847850</xdr:colOff>
                    <xdr:row>87</xdr:row>
                    <xdr:rowOff>66675</xdr:rowOff>
                  </to>
                </anchor>
              </controlPr>
            </control>
          </mc:Choice>
        </mc:AlternateContent>
        <mc:AlternateContent xmlns:mc="http://schemas.openxmlformats.org/markup-compatibility/2006">
          <mc:Choice Requires="x14">
            <control shapeId="2105" r:id="rId26" name="Check Box 57">
              <controlPr defaultSize="0" autoFill="0" autoLine="0" autoPict="0">
                <anchor moveWithCells="1">
                  <from>
                    <xdr:col>1</xdr:col>
                    <xdr:colOff>66675</xdr:colOff>
                    <xdr:row>89</xdr:row>
                    <xdr:rowOff>171450</xdr:rowOff>
                  </from>
                  <to>
                    <xdr:col>1</xdr:col>
                    <xdr:colOff>2162175</xdr:colOff>
                    <xdr:row>91</xdr:row>
                    <xdr:rowOff>9525</xdr:rowOff>
                  </to>
                </anchor>
              </controlPr>
            </control>
          </mc:Choice>
        </mc:AlternateContent>
        <mc:AlternateContent xmlns:mc="http://schemas.openxmlformats.org/markup-compatibility/2006">
          <mc:Choice Requires="x14">
            <control shapeId="2106" r:id="rId27" name="Check Box 58">
              <controlPr defaultSize="0" autoFill="0" autoLine="0" autoPict="0">
                <anchor moveWithCells="1">
                  <from>
                    <xdr:col>1</xdr:col>
                    <xdr:colOff>66675</xdr:colOff>
                    <xdr:row>91</xdr:row>
                    <xdr:rowOff>28575</xdr:rowOff>
                  </from>
                  <to>
                    <xdr:col>1</xdr:col>
                    <xdr:colOff>1847850</xdr:colOff>
                    <xdr:row>92</xdr:row>
                    <xdr:rowOff>66675</xdr:rowOff>
                  </to>
                </anchor>
              </controlPr>
            </control>
          </mc:Choice>
        </mc:AlternateContent>
        <mc:AlternateContent xmlns:mc="http://schemas.openxmlformats.org/markup-compatibility/2006">
          <mc:Choice Requires="x14">
            <control shapeId="2107" r:id="rId28" name="Check Box 59">
              <controlPr defaultSize="0" autoFill="0" autoLine="0" autoPict="0">
                <anchor moveWithCells="1">
                  <from>
                    <xdr:col>1</xdr:col>
                    <xdr:colOff>66675</xdr:colOff>
                    <xdr:row>92</xdr:row>
                    <xdr:rowOff>28575</xdr:rowOff>
                  </from>
                  <to>
                    <xdr:col>1</xdr:col>
                    <xdr:colOff>1847850</xdr:colOff>
                    <xdr:row>93</xdr:row>
                    <xdr:rowOff>66675</xdr:rowOff>
                  </to>
                </anchor>
              </controlPr>
            </control>
          </mc:Choice>
        </mc:AlternateContent>
        <mc:AlternateContent xmlns:mc="http://schemas.openxmlformats.org/markup-compatibility/2006">
          <mc:Choice Requires="x14">
            <control shapeId="2108" r:id="rId29" name="Check Box 60">
              <controlPr defaultSize="0" autoFill="0" autoLine="0" autoPict="0">
                <anchor moveWithCells="1">
                  <from>
                    <xdr:col>1</xdr:col>
                    <xdr:colOff>66675</xdr:colOff>
                    <xdr:row>93</xdr:row>
                    <xdr:rowOff>28575</xdr:rowOff>
                  </from>
                  <to>
                    <xdr:col>1</xdr:col>
                    <xdr:colOff>1847850</xdr:colOff>
                    <xdr:row>94</xdr:row>
                    <xdr:rowOff>66675</xdr:rowOff>
                  </to>
                </anchor>
              </controlPr>
            </control>
          </mc:Choice>
        </mc:AlternateContent>
        <mc:AlternateContent xmlns:mc="http://schemas.openxmlformats.org/markup-compatibility/2006">
          <mc:Choice Requires="x14">
            <control shapeId="2157" r:id="rId30" name="Check Box 109">
              <controlPr defaultSize="0" autoFill="0" autoLine="0" autoPict="0">
                <anchor moveWithCells="1">
                  <from>
                    <xdr:col>7</xdr:col>
                    <xdr:colOff>114300</xdr:colOff>
                    <xdr:row>38</xdr:row>
                    <xdr:rowOff>9525</xdr:rowOff>
                  </from>
                  <to>
                    <xdr:col>7</xdr:col>
                    <xdr:colOff>2466975</xdr:colOff>
                    <xdr:row>39</xdr:row>
                    <xdr:rowOff>38100</xdr:rowOff>
                  </to>
                </anchor>
              </controlPr>
            </control>
          </mc:Choice>
        </mc:AlternateContent>
        <mc:AlternateContent xmlns:mc="http://schemas.openxmlformats.org/markup-compatibility/2006">
          <mc:Choice Requires="x14">
            <control shapeId="2158" r:id="rId31" name="Check Box 110">
              <controlPr defaultSize="0" autoFill="0" autoLine="0" autoPict="0">
                <anchor moveWithCells="1">
                  <from>
                    <xdr:col>7</xdr:col>
                    <xdr:colOff>114300</xdr:colOff>
                    <xdr:row>39</xdr:row>
                    <xdr:rowOff>9525</xdr:rowOff>
                  </from>
                  <to>
                    <xdr:col>7</xdr:col>
                    <xdr:colOff>2466975</xdr:colOff>
                    <xdr:row>40</xdr:row>
                    <xdr:rowOff>38100</xdr:rowOff>
                  </to>
                </anchor>
              </controlPr>
            </control>
          </mc:Choice>
        </mc:AlternateContent>
        <mc:AlternateContent xmlns:mc="http://schemas.openxmlformats.org/markup-compatibility/2006">
          <mc:Choice Requires="x14">
            <control shapeId="2159" r:id="rId32" name="Check Box 111">
              <controlPr defaultSize="0" autoFill="0" autoLine="0" autoPict="0">
                <anchor moveWithCells="1">
                  <from>
                    <xdr:col>7</xdr:col>
                    <xdr:colOff>114300</xdr:colOff>
                    <xdr:row>39</xdr:row>
                    <xdr:rowOff>180975</xdr:rowOff>
                  </from>
                  <to>
                    <xdr:col>8</xdr:col>
                    <xdr:colOff>9525</xdr:colOff>
                    <xdr:row>41</xdr:row>
                    <xdr:rowOff>38100</xdr:rowOff>
                  </to>
                </anchor>
              </controlPr>
            </control>
          </mc:Choice>
        </mc:AlternateContent>
        <mc:AlternateContent xmlns:mc="http://schemas.openxmlformats.org/markup-compatibility/2006">
          <mc:Choice Requires="x14">
            <control shapeId="2160" r:id="rId33" name="Check Box 112">
              <controlPr defaultSize="0" autoFill="0" autoLine="0" autoPict="0">
                <anchor moveWithCells="1">
                  <from>
                    <xdr:col>7</xdr:col>
                    <xdr:colOff>114300</xdr:colOff>
                    <xdr:row>42</xdr:row>
                    <xdr:rowOff>19050</xdr:rowOff>
                  </from>
                  <to>
                    <xdr:col>7</xdr:col>
                    <xdr:colOff>2466975</xdr:colOff>
                    <xdr:row>43</xdr:row>
                    <xdr:rowOff>47625</xdr:rowOff>
                  </to>
                </anchor>
              </controlPr>
            </control>
          </mc:Choice>
        </mc:AlternateContent>
        <mc:AlternateContent xmlns:mc="http://schemas.openxmlformats.org/markup-compatibility/2006">
          <mc:Choice Requires="x14">
            <control shapeId="2163" r:id="rId34" name="Check Box 115">
              <controlPr defaultSize="0" autoFill="0" autoLine="0" autoPict="0">
                <anchor moveWithCells="1">
                  <from>
                    <xdr:col>7</xdr:col>
                    <xdr:colOff>114300</xdr:colOff>
                    <xdr:row>46</xdr:row>
                    <xdr:rowOff>9525</xdr:rowOff>
                  </from>
                  <to>
                    <xdr:col>7</xdr:col>
                    <xdr:colOff>2466975</xdr:colOff>
                    <xdr:row>54</xdr:row>
                    <xdr:rowOff>28575</xdr:rowOff>
                  </to>
                </anchor>
              </controlPr>
            </control>
          </mc:Choice>
        </mc:AlternateContent>
        <mc:AlternateContent xmlns:mc="http://schemas.openxmlformats.org/markup-compatibility/2006">
          <mc:Choice Requires="x14">
            <control shapeId="2176" r:id="rId35" name="Check Box 128">
              <controlPr defaultSize="0" autoFill="0" autoLine="0" autoPict="0">
                <anchor moveWithCells="1">
                  <from>
                    <xdr:col>7</xdr:col>
                    <xdr:colOff>114300</xdr:colOff>
                    <xdr:row>54</xdr:row>
                    <xdr:rowOff>9525</xdr:rowOff>
                  </from>
                  <to>
                    <xdr:col>7</xdr:col>
                    <xdr:colOff>2466975</xdr:colOff>
                    <xdr:row>55</xdr:row>
                    <xdr:rowOff>38100</xdr:rowOff>
                  </to>
                </anchor>
              </controlPr>
            </control>
          </mc:Choice>
        </mc:AlternateContent>
        <mc:AlternateContent xmlns:mc="http://schemas.openxmlformats.org/markup-compatibility/2006">
          <mc:Choice Requires="x14">
            <control shapeId="2178" r:id="rId36" name="Check Box 130">
              <controlPr defaultSize="0" autoFill="0" autoLine="0" autoPict="0">
                <anchor moveWithCells="1">
                  <from>
                    <xdr:col>7</xdr:col>
                    <xdr:colOff>114300</xdr:colOff>
                    <xdr:row>57</xdr:row>
                    <xdr:rowOff>19050</xdr:rowOff>
                  </from>
                  <to>
                    <xdr:col>7</xdr:col>
                    <xdr:colOff>2466975</xdr:colOff>
                    <xdr:row>58</xdr:row>
                    <xdr:rowOff>47625</xdr:rowOff>
                  </to>
                </anchor>
              </controlPr>
            </control>
          </mc:Choice>
        </mc:AlternateContent>
        <mc:AlternateContent xmlns:mc="http://schemas.openxmlformats.org/markup-compatibility/2006">
          <mc:Choice Requires="x14">
            <control shapeId="2187" r:id="rId37" name="Check Box 139">
              <controlPr defaultSize="0" autoFill="0" autoLine="0" autoPict="0">
                <anchor moveWithCells="1">
                  <from>
                    <xdr:col>7</xdr:col>
                    <xdr:colOff>114300</xdr:colOff>
                    <xdr:row>61</xdr:row>
                    <xdr:rowOff>9525</xdr:rowOff>
                  </from>
                  <to>
                    <xdr:col>7</xdr:col>
                    <xdr:colOff>2466975</xdr:colOff>
                    <xdr:row>62</xdr:row>
                    <xdr:rowOff>38100</xdr:rowOff>
                  </to>
                </anchor>
              </controlPr>
            </control>
          </mc:Choice>
        </mc:AlternateContent>
        <mc:AlternateContent xmlns:mc="http://schemas.openxmlformats.org/markup-compatibility/2006">
          <mc:Choice Requires="x14">
            <control shapeId="2188" r:id="rId38" name="Check Box 140">
              <controlPr defaultSize="0" autoFill="0" autoLine="0" autoPict="0">
                <anchor moveWithCells="1">
                  <from>
                    <xdr:col>7</xdr:col>
                    <xdr:colOff>114300</xdr:colOff>
                    <xdr:row>62</xdr:row>
                    <xdr:rowOff>9525</xdr:rowOff>
                  </from>
                  <to>
                    <xdr:col>7</xdr:col>
                    <xdr:colOff>2466975</xdr:colOff>
                    <xdr:row>63</xdr:row>
                    <xdr:rowOff>38100</xdr:rowOff>
                  </to>
                </anchor>
              </controlPr>
            </control>
          </mc:Choice>
        </mc:AlternateContent>
        <mc:AlternateContent xmlns:mc="http://schemas.openxmlformats.org/markup-compatibility/2006">
          <mc:Choice Requires="x14">
            <control shapeId="2190" r:id="rId39" name="Check Box 142">
              <controlPr defaultSize="0" autoFill="0" autoLine="0" autoPict="0">
                <anchor moveWithCells="1">
                  <from>
                    <xdr:col>7</xdr:col>
                    <xdr:colOff>114300</xdr:colOff>
                    <xdr:row>65</xdr:row>
                    <xdr:rowOff>19050</xdr:rowOff>
                  </from>
                  <to>
                    <xdr:col>7</xdr:col>
                    <xdr:colOff>2466975</xdr:colOff>
                    <xdr:row>66</xdr:row>
                    <xdr:rowOff>47625</xdr:rowOff>
                  </to>
                </anchor>
              </controlPr>
            </control>
          </mc:Choice>
        </mc:AlternateContent>
        <mc:AlternateContent xmlns:mc="http://schemas.openxmlformats.org/markup-compatibility/2006">
          <mc:Choice Requires="x14">
            <control shapeId="2193" r:id="rId40" name="Check Box 145">
              <controlPr defaultSize="0" autoFill="0" autoLine="0" autoPict="0">
                <anchor moveWithCells="1">
                  <from>
                    <xdr:col>7</xdr:col>
                    <xdr:colOff>114300</xdr:colOff>
                    <xdr:row>68</xdr:row>
                    <xdr:rowOff>9525</xdr:rowOff>
                  </from>
                  <to>
                    <xdr:col>7</xdr:col>
                    <xdr:colOff>2466975</xdr:colOff>
                    <xdr:row>69</xdr:row>
                    <xdr:rowOff>38100</xdr:rowOff>
                  </to>
                </anchor>
              </controlPr>
            </control>
          </mc:Choice>
        </mc:AlternateContent>
        <mc:AlternateContent xmlns:mc="http://schemas.openxmlformats.org/markup-compatibility/2006">
          <mc:Choice Requires="x14">
            <control shapeId="2194" r:id="rId41" name="Check Box 146">
              <controlPr defaultSize="0" autoFill="0" autoLine="0" autoPict="0">
                <anchor moveWithCells="1">
                  <from>
                    <xdr:col>7</xdr:col>
                    <xdr:colOff>114300</xdr:colOff>
                    <xdr:row>69</xdr:row>
                    <xdr:rowOff>9525</xdr:rowOff>
                  </from>
                  <to>
                    <xdr:col>7</xdr:col>
                    <xdr:colOff>2466975</xdr:colOff>
                    <xdr:row>70</xdr:row>
                    <xdr:rowOff>38100</xdr:rowOff>
                  </to>
                </anchor>
              </controlPr>
            </control>
          </mc:Choice>
        </mc:AlternateContent>
        <mc:AlternateContent xmlns:mc="http://schemas.openxmlformats.org/markup-compatibility/2006">
          <mc:Choice Requires="x14">
            <control shapeId="2196" r:id="rId42" name="Check Box 148">
              <controlPr defaultSize="0" autoFill="0" autoLine="0" autoPict="0">
                <anchor moveWithCells="1">
                  <from>
                    <xdr:col>7</xdr:col>
                    <xdr:colOff>114300</xdr:colOff>
                    <xdr:row>72</xdr:row>
                    <xdr:rowOff>19050</xdr:rowOff>
                  </from>
                  <to>
                    <xdr:col>7</xdr:col>
                    <xdr:colOff>2466975</xdr:colOff>
                    <xdr:row>73</xdr:row>
                    <xdr:rowOff>47625</xdr:rowOff>
                  </to>
                </anchor>
              </controlPr>
            </control>
          </mc:Choice>
        </mc:AlternateContent>
        <mc:AlternateContent xmlns:mc="http://schemas.openxmlformats.org/markup-compatibility/2006">
          <mc:Choice Requires="x14">
            <control shapeId="2205" r:id="rId43" name="Check Box 157">
              <controlPr defaultSize="0" autoFill="0" autoLine="0" autoPict="0">
                <anchor moveWithCells="1">
                  <from>
                    <xdr:col>7</xdr:col>
                    <xdr:colOff>114300</xdr:colOff>
                    <xdr:row>75</xdr:row>
                    <xdr:rowOff>9525</xdr:rowOff>
                  </from>
                  <to>
                    <xdr:col>7</xdr:col>
                    <xdr:colOff>2466975</xdr:colOff>
                    <xdr:row>76</xdr:row>
                    <xdr:rowOff>38100</xdr:rowOff>
                  </to>
                </anchor>
              </controlPr>
            </control>
          </mc:Choice>
        </mc:AlternateContent>
        <mc:AlternateContent xmlns:mc="http://schemas.openxmlformats.org/markup-compatibility/2006">
          <mc:Choice Requires="x14">
            <control shapeId="2206" r:id="rId44" name="Check Box 158">
              <controlPr defaultSize="0" autoFill="0" autoLine="0" autoPict="0">
                <anchor moveWithCells="1">
                  <from>
                    <xdr:col>7</xdr:col>
                    <xdr:colOff>114300</xdr:colOff>
                    <xdr:row>76</xdr:row>
                    <xdr:rowOff>9525</xdr:rowOff>
                  </from>
                  <to>
                    <xdr:col>7</xdr:col>
                    <xdr:colOff>2466975</xdr:colOff>
                    <xdr:row>77</xdr:row>
                    <xdr:rowOff>38100</xdr:rowOff>
                  </to>
                </anchor>
              </controlPr>
            </control>
          </mc:Choice>
        </mc:AlternateContent>
        <mc:AlternateContent xmlns:mc="http://schemas.openxmlformats.org/markup-compatibility/2006">
          <mc:Choice Requires="x14">
            <control shapeId="2208" r:id="rId45" name="Check Box 160">
              <controlPr defaultSize="0" autoFill="0" autoLine="0" autoPict="0">
                <anchor moveWithCells="1">
                  <from>
                    <xdr:col>7</xdr:col>
                    <xdr:colOff>114300</xdr:colOff>
                    <xdr:row>79</xdr:row>
                    <xdr:rowOff>19050</xdr:rowOff>
                  </from>
                  <to>
                    <xdr:col>7</xdr:col>
                    <xdr:colOff>2466975</xdr:colOff>
                    <xdr:row>80</xdr:row>
                    <xdr:rowOff>47625</xdr:rowOff>
                  </to>
                </anchor>
              </controlPr>
            </control>
          </mc:Choice>
        </mc:AlternateContent>
        <mc:AlternateContent xmlns:mc="http://schemas.openxmlformats.org/markup-compatibility/2006">
          <mc:Choice Requires="x14">
            <control shapeId="2211" r:id="rId46" name="Check Box 163">
              <controlPr defaultSize="0" autoFill="0" autoLine="0" autoPict="0">
                <anchor moveWithCells="1">
                  <from>
                    <xdr:col>7</xdr:col>
                    <xdr:colOff>114300</xdr:colOff>
                    <xdr:row>82</xdr:row>
                    <xdr:rowOff>9525</xdr:rowOff>
                  </from>
                  <to>
                    <xdr:col>7</xdr:col>
                    <xdr:colOff>2466975</xdr:colOff>
                    <xdr:row>83</xdr:row>
                    <xdr:rowOff>38100</xdr:rowOff>
                  </to>
                </anchor>
              </controlPr>
            </control>
          </mc:Choice>
        </mc:AlternateContent>
        <mc:AlternateContent xmlns:mc="http://schemas.openxmlformats.org/markup-compatibility/2006">
          <mc:Choice Requires="x14">
            <control shapeId="2212" r:id="rId47" name="Check Box 164">
              <controlPr defaultSize="0" autoFill="0" autoLine="0" autoPict="0">
                <anchor moveWithCells="1">
                  <from>
                    <xdr:col>7</xdr:col>
                    <xdr:colOff>114300</xdr:colOff>
                    <xdr:row>83</xdr:row>
                    <xdr:rowOff>9525</xdr:rowOff>
                  </from>
                  <to>
                    <xdr:col>7</xdr:col>
                    <xdr:colOff>2466975</xdr:colOff>
                    <xdr:row>84</xdr:row>
                    <xdr:rowOff>38100</xdr:rowOff>
                  </to>
                </anchor>
              </controlPr>
            </control>
          </mc:Choice>
        </mc:AlternateContent>
        <mc:AlternateContent xmlns:mc="http://schemas.openxmlformats.org/markup-compatibility/2006">
          <mc:Choice Requires="x14">
            <control shapeId="2214" r:id="rId48" name="Check Box 166">
              <controlPr defaultSize="0" autoFill="0" autoLine="0" autoPict="0">
                <anchor moveWithCells="1">
                  <from>
                    <xdr:col>7</xdr:col>
                    <xdr:colOff>114300</xdr:colOff>
                    <xdr:row>86</xdr:row>
                    <xdr:rowOff>19050</xdr:rowOff>
                  </from>
                  <to>
                    <xdr:col>7</xdr:col>
                    <xdr:colOff>2466975</xdr:colOff>
                    <xdr:row>87</xdr:row>
                    <xdr:rowOff>47625</xdr:rowOff>
                  </to>
                </anchor>
              </controlPr>
            </control>
          </mc:Choice>
        </mc:AlternateContent>
        <mc:AlternateContent xmlns:mc="http://schemas.openxmlformats.org/markup-compatibility/2006">
          <mc:Choice Requires="x14">
            <control shapeId="2217" r:id="rId49" name="Check Box 169">
              <controlPr defaultSize="0" autoFill="0" autoLine="0" autoPict="0">
                <anchor moveWithCells="1">
                  <from>
                    <xdr:col>7</xdr:col>
                    <xdr:colOff>114300</xdr:colOff>
                    <xdr:row>89</xdr:row>
                    <xdr:rowOff>9525</xdr:rowOff>
                  </from>
                  <to>
                    <xdr:col>7</xdr:col>
                    <xdr:colOff>2466975</xdr:colOff>
                    <xdr:row>90</xdr:row>
                    <xdr:rowOff>38100</xdr:rowOff>
                  </to>
                </anchor>
              </controlPr>
            </control>
          </mc:Choice>
        </mc:AlternateContent>
        <mc:AlternateContent xmlns:mc="http://schemas.openxmlformats.org/markup-compatibility/2006">
          <mc:Choice Requires="x14">
            <control shapeId="2218" r:id="rId50" name="Check Box 170">
              <controlPr defaultSize="0" autoFill="0" autoLine="0" autoPict="0">
                <anchor moveWithCells="1">
                  <from>
                    <xdr:col>7</xdr:col>
                    <xdr:colOff>114300</xdr:colOff>
                    <xdr:row>90</xdr:row>
                    <xdr:rowOff>9525</xdr:rowOff>
                  </from>
                  <to>
                    <xdr:col>7</xdr:col>
                    <xdr:colOff>2466975</xdr:colOff>
                    <xdr:row>91</xdr:row>
                    <xdr:rowOff>38100</xdr:rowOff>
                  </to>
                </anchor>
              </controlPr>
            </control>
          </mc:Choice>
        </mc:AlternateContent>
        <mc:AlternateContent xmlns:mc="http://schemas.openxmlformats.org/markup-compatibility/2006">
          <mc:Choice Requires="x14">
            <control shapeId="2220" r:id="rId51" name="Check Box 172">
              <controlPr defaultSize="0" autoFill="0" autoLine="0" autoPict="0">
                <anchor moveWithCells="1">
                  <from>
                    <xdr:col>7</xdr:col>
                    <xdr:colOff>114300</xdr:colOff>
                    <xdr:row>93</xdr:row>
                    <xdr:rowOff>19050</xdr:rowOff>
                  </from>
                  <to>
                    <xdr:col>7</xdr:col>
                    <xdr:colOff>2466975</xdr:colOff>
                    <xdr:row>94</xdr:row>
                    <xdr:rowOff>47625</xdr:rowOff>
                  </to>
                </anchor>
              </controlPr>
            </control>
          </mc:Choice>
        </mc:AlternateContent>
        <mc:AlternateContent xmlns:mc="http://schemas.openxmlformats.org/markup-compatibility/2006">
          <mc:Choice Requires="x14">
            <control shapeId="2230" r:id="rId52" name="Check Box 182">
              <controlPr locked="0" defaultSize="0" autoFill="0" autoLine="0" autoPict="0" altText=" Anders, ....">
                <anchor moveWithCells="1">
                  <from>
                    <xdr:col>7</xdr:col>
                    <xdr:colOff>114300</xdr:colOff>
                    <xdr:row>43</xdr:row>
                    <xdr:rowOff>9525</xdr:rowOff>
                  </from>
                  <to>
                    <xdr:col>7</xdr:col>
                    <xdr:colOff>2466975</xdr:colOff>
                    <xdr:row>44</xdr:row>
                    <xdr:rowOff>38100</xdr:rowOff>
                  </to>
                </anchor>
              </controlPr>
            </control>
          </mc:Choice>
        </mc:AlternateContent>
        <mc:AlternateContent xmlns:mc="http://schemas.openxmlformats.org/markup-compatibility/2006">
          <mc:Choice Requires="x14">
            <control shapeId="2234" r:id="rId53" name="Check Box 186">
              <controlPr locked="0" defaultSize="0" autoFill="0" autoLine="0" autoPict="0" altText=" Anders, ....">
                <anchor moveWithCells="1">
                  <from>
                    <xdr:col>7</xdr:col>
                    <xdr:colOff>114300</xdr:colOff>
                    <xdr:row>58</xdr:row>
                    <xdr:rowOff>9525</xdr:rowOff>
                  </from>
                  <to>
                    <xdr:col>7</xdr:col>
                    <xdr:colOff>2466975</xdr:colOff>
                    <xdr:row>59</xdr:row>
                    <xdr:rowOff>38100</xdr:rowOff>
                  </to>
                </anchor>
              </controlPr>
            </control>
          </mc:Choice>
        </mc:AlternateContent>
        <mc:AlternateContent xmlns:mc="http://schemas.openxmlformats.org/markup-compatibility/2006">
          <mc:Choice Requires="x14">
            <control shapeId="2236" r:id="rId54" name="Check Box 188">
              <controlPr locked="0" defaultSize="0" autoFill="0" autoLine="0" autoPict="0" altText=" Anders, ....">
                <anchor moveWithCells="1">
                  <from>
                    <xdr:col>7</xdr:col>
                    <xdr:colOff>114300</xdr:colOff>
                    <xdr:row>66</xdr:row>
                    <xdr:rowOff>9525</xdr:rowOff>
                  </from>
                  <to>
                    <xdr:col>7</xdr:col>
                    <xdr:colOff>2466975</xdr:colOff>
                    <xdr:row>67</xdr:row>
                    <xdr:rowOff>38100</xdr:rowOff>
                  </to>
                </anchor>
              </controlPr>
            </control>
          </mc:Choice>
        </mc:AlternateContent>
        <mc:AlternateContent xmlns:mc="http://schemas.openxmlformats.org/markup-compatibility/2006">
          <mc:Choice Requires="x14">
            <control shapeId="2238" r:id="rId55" name="Check Box 190">
              <controlPr locked="0" defaultSize="0" autoFill="0" autoLine="0" autoPict="0" altText=" Anders, ....">
                <anchor moveWithCells="1">
                  <from>
                    <xdr:col>7</xdr:col>
                    <xdr:colOff>114300</xdr:colOff>
                    <xdr:row>73</xdr:row>
                    <xdr:rowOff>9525</xdr:rowOff>
                  </from>
                  <to>
                    <xdr:col>7</xdr:col>
                    <xdr:colOff>2466975</xdr:colOff>
                    <xdr:row>74</xdr:row>
                    <xdr:rowOff>38100</xdr:rowOff>
                  </to>
                </anchor>
              </controlPr>
            </control>
          </mc:Choice>
        </mc:AlternateContent>
        <mc:AlternateContent xmlns:mc="http://schemas.openxmlformats.org/markup-compatibility/2006">
          <mc:Choice Requires="x14">
            <control shapeId="2240" r:id="rId56" name="Check Box 192">
              <controlPr locked="0" defaultSize="0" autoFill="0" autoLine="0" autoPict="0" altText=" Anders, ....">
                <anchor moveWithCells="1">
                  <from>
                    <xdr:col>7</xdr:col>
                    <xdr:colOff>114300</xdr:colOff>
                    <xdr:row>80</xdr:row>
                    <xdr:rowOff>9525</xdr:rowOff>
                  </from>
                  <to>
                    <xdr:col>7</xdr:col>
                    <xdr:colOff>2466975</xdr:colOff>
                    <xdr:row>81</xdr:row>
                    <xdr:rowOff>38100</xdr:rowOff>
                  </to>
                </anchor>
              </controlPr>
            </control>
          </mc:Choice>
        </mc:AlternateContent>
        <mc:AlternateContent xmlns:mc="http://schemas.openxmlformats.org/markup-compatibility/2006">
          <mc:Choice Requires="x14">
            <control shapeId="2242" r:id="rId57" name="Check Box 194">
              <controlPr locked="0" defaultSize="0" autoFill="0" autoLine="0" autoPict="0" altText=" Anders, ....">
                <anchor moveWithCells="1">
                  <from>
                    <xdr:col>7</xdr:col>
                    <xdr:colOff>114300</xdr:colOff>
                    <xdr:row>87</xdr:row>
                    <xdr:rowOff>9525</xdr:rowOff>
                  </from>
                  <to>
                    <xdr:col>7</xdr:col>
                    <xdr:colOff>2466975</xdr:colOff>
                    <xdr:row>88</xdr:row>
                    <xdr:rowOff>38100</xdr:rowOff>
                  </to>
                </anchor>
              </controlPr>
            </control>
          </mc:Choice>
        </mc:AlternateContent>
        <mc:AlternateContent xmlns:mc="http://schemas.openxmlformats.org/markup-compatibility/2006">
          <mc:Choice Requires="x14">
            <control shapeId="2244" r:id="rId58" name="Check Box 196">
              <controlPr locked="0" defaultSize="0" autoFill="0" autoLine="0" autoPict="0" altText=" Anders, ....">
                <anchor moveWithCells="1">
                  <from>
                    <xdr:col>7</xdr:col>
                    <xdr:colOff>114300</xdr:colOff>
                    <xdr:row>94</xdr:row>
                    <xdr:rowOff>9525</xdr:rowOff>
                  </from>
                  <to>
                    <xdr:col>7</xdr:col>
                    <xdr:colOff>2466975</xdr:colOff>
                    <xdr:row>95</xdr:row>
                    <xdr:rowOff>38100</xdr:rowOff>
                  </to>
                </anchor>
              </controlPr>
            </control>
          </mc:Choice>
        </mc:AlternateContent>
        <mc:AlternateContent xmlns:mc="http://schemas.openxmlformats.org/markup-compatibility/2006">
          <mc:Choice Requires="x14">
            <control shapeId="2252" r:id="rId59" name="Check Box 204">
              <controlPr defaultSize="0" autoFill="0" autoLine="0" autoPict="0">
                <anchor moveWithCells="1">
                  <from>
                    <xdr:col>7</xdr:col>
                    <xdr:colOff>114300</xdr:colOff>
                    <xdr:row>55</xdr:row>
                    <xdr:rowOff>9525</xdr:rowOff>
                  </from>
                  <to>
                    <xdr:col>8</xdr:col>
                    <xdr:colOff>9525</xdr:colOff>
                    <xdr:row>56</xdr:row>
                    <xdr:rowOff>47625</xdr:rowOff>
                  </to>
                </anchor>
              </controlPr>
            </control>
          </mc:Choice>
        </mc:AlternateContent>
        <mc:AlternateContent xmlns:mc="http://schemas.openxmlformats.org/markup-compatibility/2006">
          <mc:Choice Requires="x14">
            <control shapeId="2253" r:id="rId60" name="Check Box 205">
              <controlPr defaultSize="0" autoFill="0" autoLine="0" autoPict="0">
                <anchor moveWithCells="1">
                  <from>
                    <xdr:col>7</xdr:col>
                    <xdr:colOff>114300</xdr:colOff>
                    <xdr:row>63</xdr:row>
                    <xdr:rowOff>9525</xdr:rowOff>
                  </from>
                  <to>
                    <xdr:col>8</xdr:col>
                    <xdr:colOff>9525</xdr:colOff>
                    <xdr:row>64</xdr:row>
                    <xdr:rowOff>47625</xdr:rowOff>
                  </to>
                </anchor>
              </controlPr>
            </control>
          </mc:Choice>
        </mc:AlternateContent>
        <mc:AlternateContent xmlns:mc="http://schemas.openxmlformats.org/markup-compatibility/2006">
          <mc:Choice Requires="x14">
            <control shapeId="2254" r:id="rId61" name="Check Box 206">
              <controlPr defaultSize="0" autoFill="0" autoLine="0" autoPict="0">
                <anchor moveWithCells="1">
                  <from>
                    <xdr:col>7</xdr:col>
                    <xdr:colOff>114300</xdr:colOff>
                    <xdr:row>70</xdr:row>
                    <xdr:rowOff>9525</xdr:rowOff>
                  </from>
                  <to>
                    <xdr:col>8</xdr:col>
                    <xdr:colOff>9525</xdr:colOff>
                    <xdr:row>71</xdr:row>
                    <xdr:rowOff>47625</xdr:rowOff>
                  </to>
                </anchor>
              </controlPr>
            </control>
          </mc:Choice>
        </mc:AlternateContent>
        <mc:AlternateContent xmlns:mc="http://schemas.openxmlformats.org/markup-compatibility/2006">
          <mc:Choice Requires="x14">
            <control shapeId="2255" r:id="rId62" name="Check Box 207">
              <controlPr defaultSize="0" autoFill="0" autoLine="0" autoPict="0">
                <anchor moveWithCells="1">
                  <from>
                    <xdr:col>7</xdr:col>
                    <xdr:colOff>114300</xdr:colOff>
                    <xdr:row>77</xdr:row>
                    <xdr:rowOff>9525</xdr:rowOff>
                  </from>
                  <to>
                    <xdr:col>8</xdr:col>
                    <xdr:colOff>9525</xdr:colOff>
                    <xdr:row>78</xdr:row>
                    <xdr:rowOff>47625</xdr:rowOff>
                  </to>
                </anchor>
              </controlPr>
            </control>
          </mc:Choice>
        </mc:AlternateContent>
        <mc:AlternateContent xmlns:mc="http://schemas.openxmlformats.org/markup-compatibility/2006">
          <mc:Choice Requires="x14">
            <control shapeId="2256" r:id="rId63" name="Check Box 208">
              <controlPr defaultSize="0" autoFill="0" autoLine="0" autoPict="0">
                <anchor moveWithCells="1">
                  <from>
                    <xdr:col>7</xdr:col>
                    <xdr:colOff>114300</xdr:colOff>
                    <xdr:row>91</xdr:row>
                    <xdr:rowOff>9525</xdr:rowOff>
                  </from>
                  <to>
                    <xdr:col>8</xdr:col>
                    <xdr:colOff>9525</xdr:colOff>
                    <xdr:row>92</xdr:row>
                    <xdr:rowOff>47625</xdr:rowOff>
                  </to>
                </anchor>
              </controlPr>
            </control>
          </mc:Choice>
        </mc:AlternateContent>
        <mc:AlternateContent xmlns:mc="http://schemas.openxmlformats.org/markup-compatibility/2006">
          <mc:Choice Requires="x14">
            <control shapeId="2258" r:id="rId64" name="Check Box 210">
              <controlPr defaultSize="0" autoFill="0" autoLine="0" autoPict="0" altText="Zelfstandig (blijven) wonen">
                <anchor moveWithCells="1">
                  <from>
                    <xdr:col>7</xdr:col>
                    <xdr:colOff>114300</xdr:colOff>
                    <xdr:row>41</xdr:row>
                    <xdr:rowOff>19050</xdr:rowOff>
                  </from>
                  <to>
                    <xdr:col>7</xdr:col>
                    <xdr:colOff>2466975</xdr:colOff>
                    <xdr:row>42</xdr:row>
                    <xdr:rowOff>47625</xdr:rowOff>
                  </to>
                </anchor>
              </controlPr>
            </control>
          </mc:Choice>
        </mc:AlternateContent>
        <mc:AlternateContent xmlns:mc="http://schemas.openxmlformats.org/markup-compatibility/2006">
          <mc:Choice Requires="x14">
            <control shapeId="2260" r:id="rId65" name="Check Box 212">
              <controlPr defaultSize="0" autoFill="0" autoLine="0" autoPict="0" altText="Zelfstandig (blijven) wonen">
                <anchor moveWithCells="1">
                  <from>
                    <xdr:col>7</xdr:col>
                    <xdr:colOff>114300</xdr:colOff>
                    <xdr:row>56</xdr:row>
                    <xdr:rowOff>19050</xdr:rowOff>
                  </from>
                  <to>
                    <xdr:col>7</xdr:col>
                    <xdr:colOff>2466975</xdr:colOff>
                    <xdr:row>57</xdr:row>
                    <xdr:rowOff>47625</xdr:rowOff>
                  </to>
                </anchor>
              </controlPr>
            </control>
          </mc:Choice>
        </mc:AlternateContent>
        <mc:AlternateContent xmlns:mc="http://schemas.openxmlformats.org/markup-compatibility/2006">
          <mc:Choice Requires="x14">
            <control shapeId="2261" r:id="rId66" name="Check Box 213">
              <controlPr defaultSize="0" autoFill="0" autoLine="0" autoPict="0" altText="Zelfstandig (blijven) wonen">
                <anchor moveWithCells="1">
                  <from>
                    <xdr:col>7</xdr:col>
                    <xdr:colOff>114300</xdr:colOff>
                    <xdr:row>64</xdr:row>
                    <xdr:rowOff>19050</xdr:rowOff>
                  </from>
                  <to>
                    <xdr:col>7</xdr:col>
                    <xdr:colOff>2466975</xdr:colOff>
                    <xdr:row>65</xdr:row>
                    <xdr:rowOff>47625</xdr:rowOff>
                  </to>
                </anchor>
              </controlPr>
            </control>
          </mc:Choice>
        </mc:AlternateContent>
        <mc:AlternateContent xmlns:mc="http://schemas.openxmlformats.org/markup-compatibility/2006">
          <mc:Choice Requires="x14">
            <control shapeId="2262" r:id="rId67" name="Check Box 214">
              <controlPr defaultSize="0" autoFill="0" autoLine="0" autoPict="0" altText="Zelfstandig (blijven) wonen">
                <anchor moveWithCells="1">
                  <from>
                    <xdr:col>7</xdr:col>
                    <xdr:colOff>114300</xdr:colOff>
                    <xdr:row>71</xdr:row>
                    <xdr:rowOff>19050</xdr:rowOff>
                  </from>
                  <to>
                    <xdr:col>7</xdr:col>
                    <xdr:colOff>2466975</xdr:colOff>
                    <xdr:row>72</xdr:row>
                    <xdr:rowOff>47625</xdr:rowOff>
                  </to>
                </anchor>
              </controlPr>
            </control>
          </mc:Choice>
        </mc:AlternateContent>
        <mc:AlternateContent xmlns:mc="http://schemas.openxmlformats.org/markup-compatibility/2006">
          <mc:Choice Requires="x14">
            <control shapeId="2263" r:id="rId68" name="Check Box 215">
              <controlPr defaultSize="0" autoFill="0" autoLine="0" autoPict="0" altText="Zelfstandig (blijven) wonen">
                <anchor moveWithCells="1">
                  <from>
                    <xdr:col>7</xdr:col>
                    <xdr:colOff>114300</xdr:colOff>
                    <xdr:row>78</xdr:row>
                    <xdr:rowOff>19050</xdr:rowOff>
                  </from>
                  <to>
                    <xdr:col>7</xdr:col>
                    <xdr:colOff>2466975</xdr:colOff>
                    <xdr:row>79</xdr:row>
                    <xdr:rowOff>47625</xdr:rowOff>
                  </to>
                </anchor>
              </controlPr>
            </control>
          </mc:Choice>
        </mc:AlternateContent>
        <mc:AlternateContent xmlns:mc="http://schemas.openxmlformats.org/markup-compatibility/2006">
          <mc:Choice Requires="x14">
            <control shapeId="2265" r:id="rId69" name="Check Box 217">
              <controlPr defaultSize="0" autoFill="0" autoLine="0" autoPict="0" altText="Zelfstandig (blijven) wonen">
                <anchor moveWithCells="1">
                  <from>
                    <xdr:col>7</xdr:col>
                    <xdr:colOff>114300</xdr:colOff>
                    <xdr:row>92</xdr:row>
                    <xdr:rowOff>19050</xdr:rowOff>
                  </from>
                  <to>
                    <xdr:col>7</xdr:col>
                    <xdr:colOff>2466975</xdr:colOff>
                    <xdr:row>93</xdr:row>
                    <xdr:rowOff>47625</xdr:rowOff>
                  </to>
                </anchor>
              </controlPr>
            </control>
          </mc:Choice>
        </mc:AlternateContent>
        <mc:AlternateContent xmlns:mc="http://schemas.openxmlformats.org/markup-compatibility/2006">
          <mc:Choice Requires="x14">
            <control shapeId="2266" r:id="rId70" name="Check Box 218">
              <controlPr defaultSize="0" autoFill="0" autoLine="0" autoPict="0">
                <anchor moveWithCells="1">
                  <from>
                    <xdr:col>7</xdr:col>
                    <xdr:colOff>114300</xdr:colOff>
                    <xdr:row>84</xdr:row>
                    <xdr:rowOff>9525</xdr:rowOff>
                  </from>
                  <to>
                    <xdr:col>8</xdr:col>
                    <xdr:colOff>9525</xdr:colOff>
                    <xdr:row>85</xdr:row>
                    <xdr:rowOff>47625</xdr:rowOff>
                  </to>
                </anchor>
              </controlPr>
            </control>
          </mc:Choice>
        </mc:AlternateContent>
        <mc:AlternateContent xmlns:mc="http://schemas.openxmlformats.org/markup-compatibility/2006">
          <mc:Choice Requires="x14">
            <control shapeId="2267" r:id="rId71" name="Check Box 219">
              <controlPr defaultSize="0" autoFill="0" autoLine="0" autoPict="0" altText="Zelfstandig (blijven) wonen">
                <anchor moveWithCells="1">
                  <from>
                    <xdr:col>7</xdr:col>
                    <xdr:colOff>114300</xdr:colOff>
                    <xdr:row>85</xdr:row>
                    <xdr:rowOff>19050</xdr:rowOff>
                  </from>
                  <to>
                    <xdr:col>7</xdr:col>
                    <xdr:colOff>2466975</xdr:colOff>
                    <xdr:row>86</xdr:row>
                    <xdr:rowOff>47625</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M102"/>
  <sheetViews>
    <sheetView topLeftCell="A46" zoomScale="78" zoomScaleNormal="78" workbookViewId="0">
      <selection sqref="A1:J1"/>
    </sheetView>
  </sheetViews>
  <sheetFormatPr defaultColWidth="0" defaultRowHeight="15" customHeight="1" zeroHeight="1"/>
  <cols>
    <col min="1" max="1" width="19.5703125" bestFit="1" customWidth="1"/>
    <col min="2" max="2" width="34.140625" customWidth="1"/>
    <col min="3" max="3" width="31" customWidth="1"/>
    <col min="4" max="4" width="33.7109375" customWidth="1"/>
    <col min="5" max="5" width="34.5703125" bestFit="1" customWidth="1"/>
    <col min="6" max="6" width="20.85546875" bestFit="1" customWidth="1"/>
    <col min="7" max="7" width="31.140625" customWidth="1"/>
    <col min="8" max="8" width="49.28515625" customWidth="1"/>
    <col min="9" max="9" width="42" customWidth="1"/>
    <col min="10" max="10" width="33" bestFit="1" customWidth="1"/>
    <col min="11" max="13" width="10.7109375" hidden="1" customWidth="1"/>
    <col min="14" max="16384" width="9.140625" hidden="1"/>
  </cols>
  <sheetData>
    <row r="1" spans="1:10" ht="27" customHeight="1">
      <c r="A1" s="40" t="s">
        <v>0</v>
      </c>
      <c r="B1" s="41"/>
      <c r="C1" s="41"/>
      <c r="D1" s="41"/>
      <c r="E1" s="41"/>
      <c r="F1" s="41"/>
      <c r="G1" s="41"/>
      <c r="H1" s="41"/>
      <c r="I1" s="41"/>
      <c r="J1" s="42"/>
    </row>
    <row r="2" spans="1:10" ht="18.75">
      <c r="A2" s="1"/>
      <c r="B2" s="1"/>
      <c r="C2" s="1"/>
      <c r="D2" s="1"/>
      <c r="E2" s="37"/>
      <c r="F2" s="37"/>
      <c r="G2" s="37"/>
      <c r="H2" s="37"/>
      <c r="I2" s="37"/>
      <c r="J2" s="37"/>
    </row>
    <row r="3" spans="1:10">
      <c r="A3" s="25" t="s">
        <v>1</v>
      </c>
      <c r="B3" s="62">
        <f>+Beschrijving!$B$3</f>
        <v>0</v>
      </c>
      <c r="C3" s="63"/>
      <c r="D3" s="15"/>
    </row>
    <row r="4" spans="1:10">
      <c r="A4" s="25" t="s">
        <v>2</v>
      </c>
      <c r="B4" s="62">
        <f>+Beschrijving!$B$4</f>
        <v>0</v>
      </c>
      <c r="C4" s="63"/>
      <c r="D4" s="15"/>
    </row>
    <row r="5" spans="1:10"/>
    <row r="6" spans="1:10">
      <c r="A6" s="38" t="s">
        <v>31</v>
      </c>
      <c r="B6" s="39"/>
      <c r="C6" s="39"/>
      <c r="D6" s="37"/>
    </row>
    <row r="7" spans="1:10" ht="16.5" thickBot="1">
      <c r="A7" s="36"/>
      <c r="B7" s="37"/>
      <c r="C7" s="37"/>
      <c r="D7" s="37"/>
    </row>
    <row r="8" spans="1:10" s="16" customFormat="1" ht="47.25" customHeight="1" thickBot="1">
      <c r="A8" s="69" t="str">
        <f>+Beschrijving!$A$8</f>
        <v>In deze cel graag een korte beschrijving van uw organisatie en dienstverlening.</v>
      </c>
      <c r="B8" s="70"/>
      <c r="C8" s="70"/>
      <c r="D8" s="70"/>
      <c r="E8" s="70"/>
      <c r="F8" s="70"/>
      <c r="G8" s="70"/>
      <c r="H8" s="70"/>
      <c r="I8" s="70"/>
      <c r="J8" s="71"/>
    </row>
    <row r="9" spans="1:10">
      <c r="A9" s="38" t="s">
        <v>3</v>
      </c>
      <c r="B9" s="39"/>
      <c r="C9" s="39"/>
      <c r="D9" s="39"/>
      <c r="E9" s="39"/>
      <c r="F9" s="39"/>
      <c r="G9" s="39"/>
      <c r="H9" s="39"/>
      <c r="I9" s="39"/>
      <c r="J9" s="39"/>
    </row>
    <row r="10" spans="1:10">
      <c r="A10" s="38" t="s">
        <v>4</v>
      </c>
      <c r="B10" s="39"/>
      <c r="C10" s="39"/>
      <c r="D10" s="39"/>
      <c r="E10" s="39"/>
      <c r="F10" s="39"/>
      <c r="G10" s="39"/>
      <c r="H10" s="39"/>
      <c r="I10" s="39"/>
      <c r="J10" s="39"/>
    </row>
    <row r="11" spans="1:10"/>
    <row r="12" spans="1:10" ht="15.75" thickBot="1"/>
    <row r="13" spans="1:10" ht="36.75" thickBot="1">
      <c r="A13" s="9" t="s">
        <v>6</v>
      </c>
      <c r="B13" s="9" t="s">
        <v>7</v>
      </c>
      <c r="C13" s="9" t="s">
        <v>32</v>
      </c>
      <c r="D13" s="10" t="s">
        <v>9</v>
      </c>
      <c r="E13" s="10" t="s">
        <v>10</v>
      </c>
      <c r="F13" s="9" t="s">
        <v>11</v>
      </c>
      <c r="G13" s="9" t="s">
        <v>12</v>
      </c>
      <c r="H13" s="11" t="s">
        <v>13</v>
      </c>
      <c r="I13" s="9" t="s">
        <v>14</v>
      </c>
      <c r="J13" s="9" t="s">
        <v>15</v>
      </c>
    </row>
    <row r="14" spans="1:10">
      <c r="A14" s="68" t="s">
        <v>16</v>
      </c>
      <c r="B14" s="26"/>
      <c r="C14" s="58" t="str">
        <f>IF(Beschrijving!C14="","",Beschrijving!C14)</f>
        <v/>
      </c>
      <c r="D14" s="58" t="str">
        <f>IF(Beschrijving!D14="","",Beschrijving!D14)</f>
        <v/>
      </c>
      <c r="E14" s="58" t="str">
        <f>IF(Beschrijving!E14="","",Beschrijving!E14)</f>
        <v/>
      </c>
      <c r="F14" s="58" t="str">
        <f>IF(Beschrijving!F14="","",Beschrijving!F14)</f>
        <v/>
      </c>
      <c r="G14" s="58" t="str">
        <f>IF(Beschrijving!G14="","",Beschrijving!G14)</f>
        <v/>
      </c>
      <c r="H14" s="26"/>
      <c r="I14" s="58" t="str">
        <f>IF(Beschrijving!I14="","",Beschrijving!I14)</f>
        <v/>
      </c>
      <c r="J14" s="56"/>
    </row>
    <row r="15" spans="1:10">
      <c r="A15" s="60"/>
      <c r="B15" s="26" t="b">
        <v>0</v>
      </c>
      <c r="C15" s="48"/>
      <c r="D15" s="48"/>
      <c r="E15" s="48"/>
      <c r="F15" s="48"/>
      <c r="G15" s="48"/>
      <c r="H15" s="26" t="b">
        <v>0</v>
      </c>
      <c r="I15" s="48"/>
      <c r="J15" s="56"/>
    </row>
    <row r="16" spans="1:10">
      <c r="A16" s="60"/>
      <c r="B16" s="26" t="b">
        <v>0</v>
      </c>
      <c r="C16" s="48"/>
      <c r="D16" s="48"/>
      <c r="E16" s="48"/>
      <c r="F16" s="48"/>
      <c r="G16" s="48"/>
      <c r="H16" s="26" t="b">
        <v>0</v>
      </c>
      <c r="I16" s="48"/>
      <c r="J16" s="56"/>
    </row>
    <row r="17" spans="1:10">
      <c r="A17" s="60"/>
      <c r="B17" s="26" t="b">
        <v>0</v>
      </c>
      <c r="C17" s="48"/>
      <c r="D17" s="48"/>
      <c r="E17" s="48"/>
      <c r="F17" s="48"/>
      <c r="G17" s="48"/>
      <c r="H17" s="26" t="b">
        <v>0</v>
      </c>
      <c r="I17" s="48"/>
      <c r="J17" s="56"/>
    </row>
    <row r="18" spans="1:10" ht="15.75" customHeight="1">
      <c r="A18" s="60"/>
      <c r="B18" s="27" t="b">
        <v>0</v>
      </c>
      <c r="C18" s="48"/>
      <c r="D18" s="48"/>
      <c r="E18" s="48"/>
      <c r="F18" s="48"/>
      <c r="G18" s="48"/>
      <c r="H18" s="26" t="b">
        <v>0</v>
      </c>
      <c r="I18" s="48"/>
      <c r="J18" s="56"/>
    </row>
    <row r="19" spans="1:10">
      <c r="A19" s="60"/>
      <c r="B19" s="27" t="b">
        <v>0</v>
      </c>
      <c r="C19" s="48"/>
      <c r="D19" s="48"/>
      <c r="E19" s="48"/>
      <c r="F19" s="48"/>
      <c r="G19" s="48"/>
      <c r="H19" s="26" t="b">
        <v>0</v>
      </c>
      <c r="I19" s="48"/>
      <c r="J19" s="56"/>
    </row>
    <row r="20" spans="1:10">
      <c r="A20" s="60"/>
      <c r="B20" s="26"/>
      <c r="C20" s="48"/>
      <c r="D20" s="48"/>
      <c r="E20" s="48"/>
      <c r="F20" s="48"/>
      <c r="G20" s="48"/>
      <c r="H20" s="30" t="b">
        <v>0</v>
      </c>
      <c r="I20" s="48"/>
      <c r="J20" s="56"/>
    </row>
    <row r="21" spans="1:10" ht="15.75" thickBot="1">
      <c r="A21" s="61"/>
      <c r="B21" s="28"/>
      <c r="C21" s="49"/>
      <c r="D21" s="49"/>
      <c r="E21" s="49"/>
      <c r="F21" s="49"/>
      <c r="G21" s="49"/>
      <c r="H21" s="31" t="str">
        <f>IF(Beschrijving!$H21="","",Beschrijving!$H21)</f>
        <v/>
      </c>
      <c r="I21" s="49"/>
      <c r="J21" s="57"/>
    </row>
    <row r="22" spans="1:10">
      <c r="A22" s="64" t="s">
        <v>18</v>
      </c>
      <c r="B22" s="26"/>
      <c r="C22" s="58" t="str">
        <f>IF(Beschrijving!C22="","",Beschrijving!C22)</f>
        <v/>
      </c>
      <c r="D22" s="58" t="str">
        <f>IF(Beschrijving!D22="","",Beschrijving!D22)</f>
        <v/>
      </c>
      <c r="E22" s="58" t="str">
        <f>IF(Beschrijving!E22="","",Beschrijving!E22)</f>
        <v/>
      </c>
      <c r="F22" s="58" t="str">
        <f>IF(Beschrijving!F22="","",Beschrijving!F22)</f>
        <v/>
      </c>
      <c r="G22" s="58" t="str">
        <f>IF(Beschrijving!G22="","",Beschrijving!G22)</f>
        <v/>
      </c>
      <c r="H22" s="26"/>
      <c r="I22" s="56"/>
      <c r="J22" s="56"/>
    </row>
    <row r="23" spans="1:10">
      <c r="A23" s="60"/>
      <c r="B23" s="26" t="b">
        <v>0</v>
      </c>
      <c r="C23" s="48"/>
      <c r="D23" s="48"/>
      <c r="E23" s="48"/>
      <c r="F23" s="48"/>
      <c r="G23" s="48"/>
      <c r="H23" s="26" t="b">
        <v>0</v>
      </c>
      <c r="I23" s="56"/>
      <c r="J23" s="56"/>
    </row>
    <row r="24" spans="1:10">
      <c r="A24" s="60"/>
      <c r="B24" s="26" t="b">
        <v>0</v>
      </c>
      <c r="C24" s="48"/>
      <c r="D24" s="48"/>
      <c r="E24" s="48"/>
      <c r="F24" s="48"/>
      <c r="G24" s="48"/>
      <c r="H24" s="26" t="b">
        <v>0</v>
      </c>
      <c r="I24" s="56"/>
      <c r="J24" s="56"/>
    </row>
    <row r="25" spans="1:10">
      <c r="A25" s="60"/>
      <c r="B25" s="26" t="b">
        <v>0</v>
      </c>
      <c r="C25" s="48"/>
      <c r="D25" s="48"/>
      <c r="E25" s="48"/>
      <c r="F25" s="48"/>
      <c r="G25" s="48"/>
      <c r="H25" s="26" t="b">
        <v>0</v>
      </c>
      <c r="I25" s="56"/>
      <c r="J25" s="56"/>
    </row>
    <row r="26" spans="1:10">
      <c r="A26" s="60"/>
      <c r="B26" s="27" t="b">
        <v>0</v>
      </c>
      <c r="C26" s="48"/>
      <c r="D26" s="48"/>
      <c r="E26" s="48"/>
      <c r="F26" s="48"/>
      <c r="G26" s="48"/>
      <c r="H26" s="26" t="b">
        <v>0</v>
      </c>
      <c r="I26" s="56"/>
      <c r="J26" s="56"/>
    </row>
    <row r="27" spans="1:10">
      <c r="A27" s="60"/>
      <c r="B27" s="27" t="b">
        <v>0</v>
      </c>
      <c r="C27" s="48"/>
      <c r="D27" s="48"/>
      <c r="E27" s="48"/>
      <c r="F27" s="48"/>
      <c r="G27" s="48"/>
      <c r="H27" s="26" t="b">
        <v>0</v>
      </c>
      <c r="I27" s="56"/>
      <c r="J27" s="56"/>
    </row>
    <row r="28" spans="1:10">
      <c r="A28" s="60"/>
      <c r="B28" s="26"/>
      <c r="C28" s="48"/>
      <c r="D28" s="48"/>
      <c r="E28" s="48"/>
      <c r="F28" s="48"/>
      <c r="G28" s="48"/>
      <c r="H28" s="30" t="b">
        <v>0</v>
      </c>
      <c r="I28" s="56"/>
      <c r="J28" s="56"/>
    </row>
    <row r="29" spans="1:10" ht="15.75" thickBot="1">
      <c r="A29" s="61"/>
      <c r="B29" s="28"/>
      <c r="C29" s="49"/>
      <c r="D29" s="49"/>
      <c r="E29" s="49"/>
      <c r="F29" s="49"/>
      <c r="G29" s="49"/>
      <c r="H29" s="31" t="str">
        <f>IF(Beschrijving!$H29="","",Beschrijving!$H29)</f>
        <v/>
      </c>
      <c r="I29" s="57"/>
      <c r="J29" s="57"/>
    </row>
    <row r="30" spans="1:10">
      <c r="A30" s="64" t="s">
        <v>19</v>
      </c>
      <c r="B30" s="26"/>
      <c r="C30" s="58" t="str">
        <f>IF(Beschrijving!C30="","",Beschrijving!C30)</f>
        <v/>
      </c>
      <c r="D30" s="58" t="str">
        <f>IF(Beschrijving!D30="","",Beschrijving!D30)</f>
        <v/>
      </c>
      <c r="E30" s="58" t="str">
        <f>IF(Beschrijving!E30="","",Beschrijving!E30)</f>
        <v/>
      </c>
      <c r="F30" s="58" t="str">
        <f>IF(Beschrijving!F30="","",Beschrijving!F30)</f>
        <v/>
      </c>
      <c r="G30" s="58" t="str">
        <f>IF(Beschrijving!G30="","",Beschrijving!G30)</f>
        <v/>
      </c>
      <c r="H30" s="26"/>
      <c r="I30" s="56"/>
      <c r="J30" s="56"/>
    </row>
    <row r="31" spans="1:10">
      <c r="A31" s="60"/>
      <c r="B31" s="26" t="b">
        <v>0</v>
      </c>
      <c r="C31" s="48"/>
      <c r="D31" s="48"/>
      <c r="E31" s="48"/>
      <c r="F31" s="48"/>
      <c r="G31" s="48"/>
      <c r="H31" s="26" t="b">
        <v>0</v>
      </c>
      <c r="I31" s="56"/>
      <c r="J31" s="56"/>
    </row>
    <row r="32" spans="1:10">
      <c r="A32" s="60"/>
      <c r="B32" s="26" t="b">
        <v>0</v>
      </c>
      <c r="C32" s="48"/>
      <c r="D32" s="48"/>
      <c r="E32" s="48"/>
      <c r="F32" s="48"/>
      <c r="G32" s="48"/>
      <c r="H32" s="26" t="b">
        <v>0</v>
      </c>
      <c r="I32" s="56"/>
      <c r="J32" s="56"/>
    </row>
    <row r="33" spans="1:10">
      <c r="A33" s="60"/>
      <c r="B33" s="26" t="b">
        <v>0</v>
      </c>
      <c r="C33" s="48"/>
      <c r="D33" s="48"/>
      <c r="E33" s="48"/>
      <c r="F33" s="48"/>
      <c r="G33" s="48"/>
      <c r="H33" s="26" t="b">
        <v>0</v>
      </c>
      <c r="I33" s="56"/>
      <c r="J33" s="56"/>
    </row>
    <row r="34" spans="1:10">
      <c r="A34" s="60"/>
      <c r="B34" s="27" t="b">
        <v>0</v>
      </c>
      <c r="C34" s="48"/>
      <c r="D34" s="48"/>
      <c r="E34" s="48"/>
      <c r="F34" s="48" t="b">
        <v>1</v>
      </c>
      <c r="G34" s="48"/>
      <c r="H34" s="26" t="b">
        <v>0</v>
      </c>
      <c r="I34" s="56"/>
      <c r="J34" s="56"/>
    </row>
    <row r="35" spans="1:10">
      <c r="A35" s="60"/>
      <c r="B35" s="27" t="b">
        <v>0</v>
      </c>
      <c r="C35" s="48"/>
      <c r="D35" s="48"/>
      <c r="E35" s="48"/>
      <c r="F35" s="48"/>
      <c r="G35" s="48"/>
      <c r="H35" s="26" t="b">
        <v>0</v>
      </c>
      <c r="I35" s="56"/>
      <c r="J35" s="56"/>
    </row>
    <row r="36" spans="1:10">
      <c r="A36" s="60"/>
      <c r="B36" s="26"/>
      <c r="C36" s="48"/>
      <c r="D36" s="48"/>
      <c r="E36" s="48"/>
      <c r="F36" s="48"/>
      <c r="G36" s="48"/>
      <c r="H36" s="30" t="b">
        <v>0</v>
      </c>
      <c r="I36" s="56"/>
      <c r="J36" s="56"/>
    </row>
    <row r="37" spans="1:10" ht="15.75" thickBot="1">
      <c r="A37" s="61"/>
      <c r="B37" s="28"/>
      <c r="C37" s="49"/>
      <c r="D37" s="49"/>
      <c r="E37" s="49"/>
      <c r="F37" s="49"/>
      <c r="G37" s="49"/>
      <c r="H37" s="31" t="str">
        <f>IF(Beschrijving!$H37="","",Beschrijving!$H37)</f>
        <v/>
      </c>
      <c r="I37" s="57"/>
      <c r="J37" s="57"/>
    </row>
    <row r="38" spans="1:10">
      <c r="A38" s="64" t="s">
        <v>20</v>
      </c>
      <c r="B38" s="26"/>
      <c r="C38" s="58" t="str">
        <f>IF(Beschrijving!C38="","",Beschrijving!C38)</f>
        <v/>
      </c>
      <c r="D38" s="58" t="str">
        <f>IF(Beschrijving!D38="","",Beschrijving!D38)</f>
        <v/>
      </c>
      <c r="E38" s="58" t="str">
        <f>IF(Beschrijving!E38="","",Beschrijving!E38)</f>
        <v/>
      </c>
      <c r="F38" s="58" t="str">
        <f>IF(Beschrijving!F38="","",Beschrijving!F38)</f>
        <v/>
      </c>
      <c r="G38" s="58" t="str">
        <f>IF(Beschrijving!G38="","",Beschrijving!G38)</f>
        <v/>
      </c>
      <c r="H38" s="26"/>
      <c r="I38" s="56"/>
      <c r="J38" s="56"/>
    </row>
    <row r="39" spans="1:10">
      <c r="A39" s="60"/>
      <c r="B39" s="26" t="b">
        <v>0</v>
      </c>
      <c r="C39" s="48"/>
      <c r="D39" s="48"/>
      <c r="E39" s="48"/>
      <c r="F39" s="48"/>
      <c r="G39" s="48"/>
      <c r="H39" s="26" t="b">
        <v>0</v>
      </c>
      <c r="I39" s="56"/>
      <c r="J39" s="56"/>
    </row>
    <row r="40" spans="1:10">
      <c r="A40" s="60"/>
      <c r="B40" s="26" t="b">
        <v>0</v>
      </c>
      <c r="C40" s="48"/>
      <c r="D40" s="48"/>
      <c r="E40" s="48"/>
      <c r="F40" s="48"/>
      <c r="G40" s="48"/>
      <c r="H40" s="26" t="b">
        <v>0</v>
      </c>
      <c r="I40" s="56"/>
      <c r="J40" s="56"/>
    </row>
    <row r="41" spans="1:10">
      <c r="A41" s="60"/>
      <c r="B41" s="26" t="b">
        <v>0</v>
      </c>
      <c r="C41" s="48"/>
      <c r="D41" s="48"/>
      <c r="E41" s="48"/>
      <c r="F41" s="48"/>
      <c r="G41" s="48"/>
      <c r="H41" s="26" t="b">
        <v>0</v>
      </c>
      <c r="I41" s="56"/>
      <c r="J41" s="56"/>
    </row>
    <row r="42" spans="1:10">
      <c r="A42" s="60"/>
      <c r="B42" s="27" t="b">
        <v>0</v>
      </c>
      <c r="C42" s="48"/>
      <c r="D42" s="48"/>
      <c r="E42" s="48"/>
      <c r="F42" s="48"/>
      <c r="G42" s="48"/>
      <c r="H42" s="26" t="b">
        <v>0</v>
      </c>
      <c r="I42" s="56"/>
      <c r="J42" s="56"/>
    </row>
    <row r="43" spans="1:10">
      <c r="A43" s="60"/>
      <c r="B43" s="27"/>
      <c r="C43" s="48"/>
      <c r="D43" s="48"/>
      <c r="E43" s="48"/>
      <c r="F43" s="48"/>
      <c r="G43" s="48"/>
      <c r="H43" s="26" t="b">
        <v>0</v>
      </c>
      <c r="I43" s="56"/>
      <c r="J43" s="56"/>
    </row>
    <row r="44" spans="1:10">
      <c r="A44" s="60"/>
      <c r="B44" s="27"/>
      <c r="C44" s="48"/>
      <c r="D44" s="48"/>
      <c r="E44" s="48"/>
      <c r="F44" s="48"/>
      <c r="G44" s="48"/>
      <c r="H44" s="30" t="b">
        <v>0</v>
      </c>
      <c r="I44" s="56"/>
      <c r="J44" s="56"/>
    </row>
    <row r="45" spans="1:10" ht="15.75" thickBot="1">
      <c r="A45" s="61"/>
      <c r="B45" s="28"/>
      <c r="C45" s="49"/>
      <c r="D45" s="49"/>
      <c r="E45" s="49"/>
      <c r="F45" s="49"/>
      <c r="G45" s="49"/>
      <c r="H45" s="31" t="str">
        <f>IF(Beschrijving!$H45="","",Beschrijving!$H45)</f>
        <v/>
      </c>
      <c r="I45" s="57"/>
      <c r="J45" s="57"/>
    </row>
    <row r="46" spans="1:10">
      <c r="A46" s="64" t="s">
        <v>21</v>
      </c>
      <c r="B46" s="26"/>
      <c r="C46" s="58" t="str">
        <f>IF(Beschrijving!C46="","",Beschrijving!C46)</f>
        <v/>
      </c>
      <c r="D46" s="58" t="str">
        <f>IF(Beschrijving!D46="","",Beschrijving!D46)</f>
        <v/>
      </c>
      <c r="E46" s="58" t="str">
        <f>IF(Beschrijving!E46="","",Beschrijving!E46)</f>
        <v/>
      </c>
      <c r="F46" s="58" t="str">
        <f>IF(Beschrijving!F46="","",Beschrijving!F46)</f>
        <v/>
      </c>
      <c r="G46" s="58" t="str">
        <f>IF(Beschrijving!G46="","",Beschrijving!G46)</f>
        <v/>
      </c>
      <c r="H46" s="26"/>
      <c r="I46" s="56"/>
      <c r="J46" s="56"/>
    </row>
    <row r="47" spans="1:10">
      <c r="A47" s="60"/>
      <c r="B47" s="26" t="b">
        <v>0</v>
      </c>
      <c r="C47" s="48"/>
      <c r="D47" s="48"/>
      <c r="E47" s="48"/>
      <c r="F47" s="48"/>
      <c r="G47" s="48"/>
      <c r="H47" s="26" t="b">
        <v>0</v>
      </c>
      <c r="I47" s="56"/>
      <c r="J47" s="56"/>
    </row>
    <row r="48" spans="1:10">
      <c r="A48" s="60"/>
      <c r="B48" s="26" t="b">
        <v>0</v>
      </c>
      <c r="C48" s="48"/>
      <c r="D48" s="48"/>
      <c r="E48" s="48"/>
      <c r="F48" s="48"/>
      <c r="G48" s="48"/>
      <c r="H48" s="26" t="b">
        <v>0</v>
      </c>
      <c r="I48" s="56"/>
      <c r="J48" s="56"/>
    </row>
    <row r="49" spans="1:10">
      <c r="A49" s="60"/>
      <c r="B49" s="26" t="b">
        <v>0</v>
      </c>
      <c r="C49" s="48"/>
      <c r="D49" s="48"/>
      <c r="E49" s="48"/>
      <c r="F49" s="48"/>
      <c r="G49" s="48"/>
      <c r="H49" s="26" t="b">
        <v>0</v>
      </c>
      <c r="I49" s="56"/>
      <c r="J49" s="56"/>
    </row>
    <row r="50" spans="1:10">
      <c r="A50" s="60"/>
      <c r="B50" s="27" t="b">
        <v>0</v>
      </c>
      <c r="C50" s="48"/>
      <c r="D50" s="48"/>
      <c r="E50" s="48"/>
      <c r="F50" s="48"/>
      <c r="G50" s="48"/>
      <c r="H50" s="26" t="b">
        <v>0</v>
      </c>
      <c r="I50" s="56"/>
      <c r="J50" s="56"/>
    </row>
    <row r="51" spans="1:10">
      <c r="A51" s="60"/>
      <c r="B51" s="27"/>
      <c r="C51" s="48"/>
      <c r="D51" s="48"/>
      <c r="E51" s="48"/>
      <c r="F51" s="48"/>
      <c r="G51" s="48"/>
      <c r="H51" s="26" t="b">
        <v>0</v>
      </c>
      <c r="I51" s="56"/>
      <c r="J51" s="56"/>
    </row>
    <row r="52" spans="1:10">
      <c r="A52" s="60"/>
      <c r="B52" s="26"/>
      <c r="C52" s="48"/>
      <c r="D52" s="48"/>
      <c r="E52" s="48"/>
      <c r="F52" s="48"/>
      <c r="G52" s="48"/>
      <c r="H52" s="30" t="b">
        <v>0</v>
      </c>
      <c r="I52" s="56"/>
      <c r="J52" s="56"/>
    </row>
    <row r="53" spans="1:10" ht="15.75" thickBot="1">
      <c r="A53" s="60"/>
      <c r="B53" s="28"/>
      <c r="C53" s="49"/>
      <c r="D53" s="49"/>
      <c r="E53" s="49"/>
      <c r="F53" s="49"/>
      <c r="G53" s="49"/>
      <c r="H53" s="31" t="str">
        <f>IF(Beschrijving!$H53="","",Beschrijving!$H53)</f>
        <v/>
      </c>
      <c r="I53" s="57"/>
      <c r="J53" s="57"/>
    </row>
    <row r="54" spans="1:10">
      <c r="A54" s="64" t="s">
        <v>22</v>
      </c>
      <c r="B54" s="26"/>
      <c r="C54" s="47" t="str">
        <f>IF(Beschrijving!$C$54="","",Beschrijving!$C$54)</f>
        <v/>
      </c>
      <c r="D54" s="47" t="str">
        <f>IF(Beschrijving!$C$54="","",Beschrijving!$C$54)</f>
        <v/>
      </c>
      <c r="E54" s="47" t="str">
        <f>IF(Beschrijving!$C$54="","",Beschrijving!$C$54)</f>
        <v/>
      </c>
      <c r="F54" s="47" t="str">
        <f>IF(Beschrijving!$C$54="","",Beschrijving!$C$54)</f>
        <v/>
      </c>
      <c r="G54" s="47" t="str">
        <f>IF(Beschrijving!$C$54="","",Beschrijving!$C$54)</f>
        <v/>
      </c>
      <c r="H54" s="26" t="b">
        <v>0</v>
      </c>
      <c r="I54" s="53"/>
      <c r="J54" s="53"/>
    </row>
    <row r="55" spans="1:10">
      <c r="A55" s="60"/>
      <c r="B55" s="26"/>
      <c r="C55" s="51"/>
      <c r="D55" s="51"/>
      <c r="E55" s="51"/>
      <c r="F55" s="51"/>
      <c r="G55" s="51"/>
      <c r="H55" s="26" t="b">
        <v>0</v>
      </c>
      <c r="I55" s="54"/>
      <c r="J55" s="54"/>
    </row>
    <row r="56" spans="1:10">
      <c r="A56" s="60"/>
      <c r="B56" s="26"/>
      <c r="C56" s="51"/>
      <c r="D56" s="51"/>
      <c r="E56" s="51"/>
      <c r="F56" s="51"/>
      <c r="G56" s="51"/>
      <c r="H56" s="26" t="b">
        <v>0</v>
      </c>
      <c r="I56" s="54"/>
      <c r="J56" s="54"/>
    </row>
    <row r="57" spans="1:10">
      <c r="A57" s="60"/>
      <c r="B57" s="26"/>
      <c r="C57" s="51"/>
      <c r="D57" s="51"/>
      <c r="E57" s="51"/>
      <c r="F57" s="51"/>
      <c r="G57" s="51"/>
      <c r="H57" s="26" t="b">
        <v>0</v>
      </c>
      <c r="I57" s="54"/>
      <c r="J57" s="54"/>
    </row>
    <row r="58" spans="1:10">
      <c r="A58" s="60"/>
      <c r="B58" s="27" t="b">
        <v>0</v>
      </c>
      <c r="C58" s="51"/>
      <c r="D58" s="51"/>
      <c r="E58" s="51"/>
      <c r="F58" s="51"/>
      <c r="G58" s="51"/>
      <c r="H58" s="26" t="b">
        <v>0</v>
      </c>
      <c r="I58" s="54"/>
      <c r="J58" s="54"/>
    </row>
    <row r="59" spans="1:10">
      <c r="A59" s="60"/>
      <c r="B59" s="27" t="b">
        <v>0</v>
      </c>
      <c r="C59" s="51"/>
      <c r="D59" s="51"/>
      <c r="E59" s="51"/>
      <c r="F59" s="51"/>
      <c r="G59" s="51"/>
      <c r="H59" s="30" t="b">
        <v>0</v>
      </c>
      <c r="I59" s="54"/>
      <c r="J59" s="54"/>
    </row>
    <row r="60" spans="1:10" ht="15.75" thickBot="1">
      <c r="A60" s="60"/>
      <c r="B60" s="26"/>
      <c r="C60" s="52"/>
      <c r="D60" s="52"/>
      <c r="E60" s="52"/>
      <c r="F60" s="52"/>
      <c r="G60" s="52"/>
      <c r="H60" s="31" t="str">
        <f>IF(Beschrijving!$H60="","",Beschrijving!$H60)</f>
        <v/>
      </c>
      <c r="I60" s="55"/>
      <c r="J60" s="55"/>
    </row>
    <row r="61" spans="1:10" ht="32.25" thickBot="1">
      <c r="A61" s="12" t="s">
        <v>23</v>
      </c>
      <c r="B61" s="7"/>
      <c r="C61" s="13"/>
      <c r="D61" s="13"/>
      <c r="E61" s="14"/>
      <c r="F61" s="14"/>
      <c r="G61" s="14"/>
      <c r="H61" s="7"/>
      <c r="I61" s="14"/>
      <c r="J61" s="8"/>
    </row>
    <row r="62" spans="1:10">
      <c r="A62" s="64" t="s">
        <v>24</v>
      </c>
      <c r="B62" s="19"/>
      <c r="C62" s="47" t="str">
        <f>IF(Beschrijving!C62="","",Beschrijving!C62)</f>
        <v/>
      </c>
      <c r="D62" s="47" t="str">
        <f>IF(Beschrijving!D62="","",Beschrijving!D62)</f>
        <v/>
      </c>
      <c r="E62" s="47" t="str">
        <f>IF(Beschrijving!E62="","",Beschrijving!E62)</f>
        <v/>
      </c>
      <c r="F62" s="47" t="str">
        <f>IF(Beschrijving!F62="","",Beschrijving!F62)</f>
        <v/>
      </c>
      <c r="G62" s="47" t="str">
        <f>IF(Beschrijving!G62="","",Beschrijving!G62)</f>
        <v/>
      </c>
      <c r="H62" s="26" t="b">
        <v>0</v>
      </c>
      <c r="I62" s="47" t="str">
        <f>IF(Beschrijving!I62="","",Beschrijving!I62)</f>
        <v/>
      </c>
      <c r="J62" s="47" t="str">
        <f>IF(Beschrijving!J62="","",Beschrijving!J62)</f>
        <v/>
      </c>
    </row>
    <row r="63" spans="1:10">
      <c r="A63" s="60"/>
      <c r="B63" s="26" t="b">
        <v>0</v>
      </c>
      <c r="C63" s="48"/>
      <c r="D63" s="48"/>
      <c r="E63" s="48"/>
      <c r="F63" s="48"/>
      <c r="G63" s="48"/>
      <c r="H63" s="26" t="b">
        <v>0</v>
      </c>
      <c r="I63" s="48"/>
      <c r="J63" s="48"/>
    </row>
    <row r="64" spans="1:10">
      <c r="A64" s="60"/>
      <c r="B64" s="26" t="b">
        <v>0</v>
      </c>
      <c r="C64" s="48"/>
      <c r="D64" s="48"/>
      <c r="E64" s="48"/>
      <c r="F64" s="48"/>
      <c r="G64" s="48"/>
      <c r="H64" s="26" t="b">
        <v>0</v>
      </c>
      <c r="I64" s="48"/>
      <c r="J64" s="48"/>
    </row>
    <row r="65" spans="1:10">
      <c r="A65" s="60"/>
      <c r="B65" s="26" t="b">
        <v>0</v>
      </c>
      <c r="C65" s="48"/>
      <c r="D65" s="48"/>
      <c r="E65" s="48"/>
      <c r="F65" s="48"/>
      <c r="G65" s="48"/>
      <c r="H65" s="26" t="b">
        <v>0</v>
      </c>
      <c r="I65" s="48"/>
      <c r="J65" s="48"/>
    </row>
    <row r="66" spans="1:10">
      <c r="A66" s="60"/>
      <c r="B66" s="27" t="b">
        <v>0</v>
      </c>
      <c r="C66" s="48"/>
      <c r="D66" s="48"/>
      <c r="E66" s="48"/>
      <c r="F66" s="48"/>
      <c r="G66" s="48"/>
      <c r="H66" s="26" t="b">
        <v>0</v>
      </c>
      <c r="I66" s="48"/>
      <c r="J66" s="48"/>
    </row>
    <row r="67" spans="1:10">
      <c r="A67" s="60"/>
      <c r="B67" s="27"/>
      <c r="C67" s="48"/>
      <c r="D67" s="48"/>
      <c r="E67" s="48"/>
      <c r="F67" s="48"/>
      <c r="G67" s="48"/>
      <c r="H67" s="30" t="b">
        <v>0</v>
      </c>
      <c r="I67" s="48"/>
      <c r="J67" s="48"/>
    </row>
    <row r="68" spans="1:10" ht="15.75" thickBot="1">
      <c r="A68" s="61"/>
      <c r="B68" s="28"/>
      <c r="C68" s="50"/>
      <c r="D68" s="50"/>
      <c r="E68" s="50"/>
      <c r="F68" s="50"/>
      <c r="G68" s="50"/>
      <c r="H68" s="31" t="str">
        <f>IF(Beschrijving!$H68="","",Beschrijving!$H68)</f>
        <v/>
      </c>
      <c r="I68" s="50"/>
      <c r="J68" s="50"/>
    </row>
    <row r="69" spans="1:10">
      <c r="A69" s="68" t="s">
        <v>25</v>
      </c>
      <c r="B69" s="29"/>
      <c r="C69" s="47" t="str">
        <f>IF(Beschrijving!C69="","",Beschrijving!C69)</f>
        <v/>
      </c>
      <c r="D69" s="47" t="str">
        <f>IF(Beschrijving!D69="","",Beschrijving!D69)</f>
        <v/>
      </c>
      <c r="E69" s="47" t="str">
        <f>IF(Beschrijving!E69="","",Beschrijving!E69)</f>
        <v/>
      </c>
      <c r="F69" s="47" t="str">
        <f>IF(Beschrijving!F69="","",Beschrijving!F69)</f>
        <v/>
      </c>
      <c r="G69" s="47" t="str">
        <f>IF(Beschrijving!G69="","",Beschrijving!G69)</f>
        <v/>
      </c>
      <c r="H69" s="26" t="b">
        <v>0</v>
      </c>
      <c r="I69" s="47" t="str">
        <f>IF(Beschrijving!I69="","",Beschrijving!I69)</f>
        <v/>
      </c>
      <c r="J69" s="47" t="str">
        <f>IF(Beschrijving!J69="","",Beschrijving!J69)</f>
        <v/>
      </c>
    </row>
    <row r="70" spans="1:10">
      <c r="A70" s="60"/>
      <c r="B70" s="26" t="b">
        <v>0</v>
      </c>
      <c r="C70" s="48"/>
      <c r="D70" s="48"/>
      <c r="E70" s="48"/>
      <c r="F70" s="48"/>
      <c r="G70" s="48"/>
      <c r="H70" s="26" t="b">
        <v>0</v>
      </c>
      <c r="I70" s="48"/>
      <c r="J70" s="48"/>
    </row>
    <row r="71" spans="1:10">
      <c r="A71" s="60"/>
      <c r="B71" s="26" t="b">
        <v>0</v>
      </c>
      <c r="C71" s="48"/>
      <c r="D71" s="48"/>
      <c r="E71" s="48"/>
      <c r="F71" s="48"/>
      <c r="G71" s="48"/>
      <c r="H71" s="26" t="b">
        <v>0</v>
      </c>
      <c r="I71" s="48"/>
      <c r="J71" s="48"/>
    </row>
    <row r="72" spans="1:10">
      <c r="A72" s="60"/>
      <c r="B72" s="26" t="b">
        <v>0</v>
      </c>
      <c r="C72" s="48"/>
      <c r="D72" s="48"/>
      <c r="E72" s="48"/>
      <c r="F72" s="48"/>
      <c r="G72" s="48"/>
      <c r="H72" s="26" t="b">
        <v>0</v>
      </c>
      <c r="I72" s="48"/>
      <c r="J72" s="48"/>
    </row>
    <row r="73" spans="1:10">
      <c r="A73" s="60"/>
      <c r="B73" s="27" t="b">
        <v>0</v>
      </c>
      <c r="C73" s="48"/>
      <c r="D73" s="48"/>
      <c r="E73" s="48"/>
      <c r="F73" s="48"/>
      <c r="G73" s="48"/>
      <c r="H73" s="26" t="b">
        <v>0</v>
      </c>
      <c r="I73" s="48"/>
      <c r="J73" s="48"/>
    </row>
    <row r="74" spans="1:10">
      <c r="A74" s="60"/>
      <c r="B74" s="27"/>
      <c r="C74" s="48"/>
      <c r="D74" s="48"/>
      <c r="E74" s="48"/>
      <c r="F74" s="48"/>
      <c r="G74" s="48"/>
      <c r="H74" s="30" t="b">
        <v>0</v>
      </c>
      <c r="I74" s="48"/>
      <c r="J74" s="48"/>
    </row>
    <row r="75" spans="1:10" ht="15.75" thickBot="1">
      <c r="A75" s="60"/>
      <c r="B75" s="28"/>
      <c r="C75" s="50"/>
      <c r="D75" s="50"/>
      <c r="E75" s="50"/>
      <c r="F75" s="50"/>
      <c r="G75" s="50"/>
      <c r="H75" s="31" t="str">
        <f>IF(Beschrijving!$H75="","",Beschrijving!$H75)</f>
        <v/>
      </c>
      <c r="I75" s="50"/>
      <c r="J75" s="50"/>
    </row>
    <row r="76" spans="1:10">
      <c r="A76" s="64" t="s">
        <v>26</v>
      </c>
      <c r="B76" s="29"/>
      <c r="C76" s="47" t="str">
        <f>IF(Beschrijving!C76="","",Beschrijving!C76)</f>
        <v/>
      </c>
      <c r="D76" s="47" t="str">
        <f>IF(Beschrijving!D76="","",Beschrijving!D76)</f>
        <v/>
      </c>
      <c r="E76" s="47" t="str">
        <f>IF(Beschrijving!E76="","",Beschrijving!E76)</f>
        <v/>
      </c>
      <c r="F76" s="47" t="str">
        <f>IF(Beschrijving!F76="","",Beschrijving!F76)</f>
        <v/>
      </c>
      <c r="G76" s="47" t="str">
        <f>IF(Beschrijving!G76="","",Beschrijving!G76)</f>
        <v/>
      </c>
      <c r="H76" s="26" t="b">
        <v>0</v>
      </c>
      <c r="I76" s="47" t="str">
        <f>IF(Beschrijving!I76="","",Beschrijving!I76)</f>
        <v/>
      </c>
      <c r="J76" s="47" t="str">
        <f>IF(Beschrijving!J76="","",Beschrijving!J76)</f>
        <v/>
      </c>
    </row>
    <row r="77" spans="1:10">
      <c r="A77" s="60"/>
      <c r="B77" s="26" t="b">
        <v>0</v>
      </c>
      <c r="C77" s="48"/>
      <c r="D77" s="48"/>
      <c r="E77" s="48"/>
      <c r="F77" s="48"/>
      <c r="G77" s="48"/>
      <c r="H77" s="26" t="b">
        <v>0</v>
      </c>
      <c r="I77" s="48"/>
      <c r="J77" s="48"/>
    </row>
    <row r="78" spans="1:10">
      <c r="A78" s="60"/>
      <c r="B78" s="26" t="b">
        <v>0</v>
      </c>
      <c r="C78" s="48"/>
      <c r="D78" s="48"/>
      <c r="E78" s="48"/>
      <c r="F78" s="48"/>
      <c r="G78" s="48"/>
      <c r="H78" s="26" t="b">
        <v>0</v>
      </c>
      <c r="I78" s="48"/>
      <c r="J78" s="48"/>
    </row>
    <row r="79" spans="1:10">
      <c r="A79" s="60"/>
      <c r="B79" s="26" t="b">
        <v>0</v>
      </c>
      <c r="C79" s="48"/>
      <c r="D79" s="48"/>
      <c r="E79" s="48"/>
      <c r="F79" s="48"/>
      <c r="G79" s="48"/>
      <c r="H79" s="26" t="b">
        <v>0</v>
      </c>
      <c r="I79" s="48"/>
      <c r="J79" s="48"/>
    </row>
    <row r="80" spans="1:10">
      <c r="A80" s="60"/>
      <c r="B80" s="27" t="b">
        <v>0</v>
      </c>
      <c r="C80" s="48"/>
      <c r="D80" s="48"/>
      <c r="E80" s="48"/>
      <c r="F80" s="48"/>
      <c r="G80" s="48"/>
      <c r="H80" s="26" t="b">
        <v>0</v>
      </c>
      <c r="I80" s="48"/>
      <c r="J80" s="48"/>
    </row>
    <row r="81" spans="1:10">
      <c r="A81" s="60"/>
      <c r="B81" s="27"/>
      <c r="C81" s="48"/>
      <c r="D81" s="48"/>
      <c r="E81" s="48"/>
      <c r="F81" s="48"/>
      <c r="G81" s="48"/>
      <c r="H81" s="30" t="b">
        <v>0</v>
      </c>
      <c r="I81" s="48"/>
      <c r="J81" s="48"/>
    </row>
    <row r="82" spans="1:10" ht="15.75" thickBot="1">
      <c r="A82" s="60"/>
      <c r="B82" s="28"/>
      <c r="C82" s="50"/>
      <c r="D82" s="50"/>
      <c r="E82" s="50"/>
      <c r="F82" s="50"/>
      <c r="G82" s="50"/>
      <c r="H82" s="31" t="str">
        <f>IF(Beschrijving!$H82="","",Beschrijving!$H82)</f>
        <v/>
      </c>
      <c r="I82" s="50"/>
      <c r="J82" s="50"/>
    </row>
    <row r="83" spans="1:10">
      <c r="A83" s="64" t="s">
        <v>27</v>
      </c>
      <c r="B83" s="29"/>
      <c r="C83" s="47" t="str">
        <f>IF(Beschrijving!C83="","",Beschrijving!C83)</f>
        <v/>
      </c>
      <c r="D83" s="47" t="str">
        <f>IF(Beschrijving!D83="","",Beschrijving!D83)</f>
        <v/>
      </c>
      <c r="E83" s="47" t="str">
        <f>IF(Beschrijving!E83="","",Beschrijving!E83)</f>
        <v/>
      </c>
      <c r="F83" s="47" t="str">
        <f>IF(Beschrijving!F83="","",Beschrijving!F83)</f>
        <v/>
      </c>
      <c r="G83" s="47" t="str">
        <f>IF(Beschrijving!G83="","",Beschrijving!G83)</f>
        <v/>
      </c>
      <c r="H83" s="26" t="b">
        <v>0</v>
      </c>
      <c r="I83" s="47" t="str">
        <f>IF(Beschrijving!I83="","",Beschrijving!I83)</f>
        <v/>
      </c>
      <c r="J83" s="47" t="str">
        <f>IF(Beschrijving!J83="","",Beschrijving!J83)</f>
        <v/>
      </c>
    </row>
    <row r="84" spans="1:10">
      <c r="A84" s="60"/>
      <c r="B84" s="26" t="b">
        <v>0</v>
      </c>
      <c r="C84" s="48"/>
      <c r="D84" s="48"/>
      <c r="E84" s="48"/>
      <c r="F84" s="48"/>
      <c r="G84" s="48"/>
      <c r="H84" s="26" t="b">
        <v>0</v>
      </c>
      <c r="I84" s="48"/>
      <c r="J84" s="48"/>
    </row>
    <row r="85" spans="1:10">
      <c r="A85" s="60"/>
      <c r="B85" s="26" t="b">
        <v>0</v>
      </c>
      <c r="C85" s="48"/>
      <c r="D85" s="48"/>
      <c r="E85" s="48"/>
      <c r="F85" s="48"/>
      <c r="G85" s="48"/>
      <c r="H85" s="26" t="b">
        <v>0</v>
      </c>
      <c r="I85" s="48"/>
      <c r="J85" s="48"/>
    </row>
    <row r="86" spans="1:10">
      <c r="A86" s="60"/>
      <c r="B86" s="26" t="b">
        <v>0</v>
      </c>
      <c r="C86" s="48"/>
      <c r="D86" s="48"/>
      <c r="E86" s="48"/>
      <c r="F86" s="48"/>
      <c r="G86" s="48"/>
      <c r="H86" s="26" t="b">
        <v>0</v>
      </c>
      <c r="I86" s="48"/>
      <c r="J86" s="48"/>
    </row>
    <row r="87" spans="1:10">
      <c r="A87" s="60"/>
      <c r="B87" s="27" t="b">
        <v>0</v>
      </c>
      <c r="C87" s="48"/>
      <c r="D87" s="48"/>
      <c r="E87" s="48"/>
      <c r="F87" s="48"/>
      <c r="G87" s="48"/>
      <c r="H87" s="26" t="b">
        <v>0</v>
      </c>
      <c r="I87" s="48"/>
      <c r="J87" s="48"/>
    </row>
    <row r="88" spans="1:10">
      <c r="A88" s="60"/>
      <c r="B88" s="27"/>
      <c r="C88" s="48"/>
      <c r="D88" s="48"/>
      <c r="E88" s="48"/>
      <c r="F88" s="48"/>
      <c r="G88" s="48"/>
      <c r="H88" s="30" t="b">
        <v>0</v>
      </c>
      <c r="I88" s="48"/>
      <c r="J88" s="48"/>
    </row>
    <row r="89" spans="1:10" ht="15.75" thickBot="1">
      <c r="A89" s="60"/>
      <c r="B89" s="28"/>
      <c r="C89" s="50"/>
      <c r="D89" s="50"/>
      <c r="E89" s="50"/>
      <c r="F89" s="50"/>
      <c r="G89" s="50"/>
      <c r="H89" s="31" t="str">
        <f>IF(Beschrijving!$H89="","",Beschrijving!$H89)</f>
        <v/>
      </c>
      <c r="I89" s="50"/>
      <c r="J89" s="50"/>
    </row>
    <row r="90" spans="1:10">
      <c r="A90" s="59" t="s">
        <v>28</v>
      </c>
      <c r="B90" s="29"/>
      <c r="C90" s="47" t="str">
        <f>IF(Beschrijving!C90="","",Beschrijving!C90)</f>
        <v/>
      </c>
      <c r="D90" s="47" t="str">
        <f>IF(Beschrijving!D90="","",Beschrijving!D90)</f>
        <v/>
      </c>
      <c r="E90" s="47" t="str">
        <f>IF(Beschrijving!E90="","",Beschrijving!E90)</f>
        <v/>
      </c>
      <c r="F90" s="47" t="str">
        <f>IF(Beschrijving!F90="","",Beschrijving!F90)</f>
        <v/>
      </c>
      <c r="G90" s="47" t="str">
        <f>IF(Beschrijving!G90="","",Beschrijving!G90)</f>
        <v/>
      </c>
      <c r="H90" s="26" t="b">
        <v>0</v>
      </c>
      <c r="I90" s="47" t="str">
        <f>IF(Beschrijving!I90="","",Beschrijving!I90)</f>
        <v/>
      </c>
      <c r="J90" s="47" t="str">
        <f>IF(Beschrijving!J90="","",Beschrijving!J90)</f>
        <v/>
      </c>
    </row>
    <row r="91" spans="1:10">
      <c r="A91" s="60"/>
      <c r="B91" s="26" t="b">
        <v>0</v>
      </c>
      <c r="C91" s="48"/>
      <c r="D91" s="48"/>
      <c r="E91" s="48"/>
      <c r="F91" s="48"/>
      <c r="G91" s="48"/>
      <c r="H91" s="26" t="b">
        <v>0</v>
      </c>
      <c r="I91" s="48"/>
      <c r="J91" s="48"/>
    </row>
    <row r="92" spans="1:10">
      <c r="A92" s="60"/>
      <c r="B92" s="26" t="b">
        <v>0</v>
      </c>
      <c r="C92" s="48"/>
      <c r="D92" s="48"/>
      <c r="E92" s="48"/>
      <c r="F92" s="48"/>
      <c r="G92" s="48"/>
      <c r="H92" s="26" t="b">
        <v>0</v>
      </c>
      <c r="I92" s="48"/>
      <c r="J92" s="48"/>
    </row>
    <row r="93" spans="1:10">
      <c r="A93" s="60"/>
      <c r="B93" s="26" t="b">
        <v>0</v>
      </c>
      <c r="C93" s="48"/>
      <c r="D93" s="48"/>
      <c r="E93" s="48"/>
      <c r="F93" s="48"/>
      <c r="G93" s="48"/>
      <c r="H93" s="26" t="b">
        <v>0</v>
      </c>
      <c r="I93" s="48"/>
      <c r="J93" s="48"/>
    </row>
    <row r="94" spans="1:10">
      <c r="A94" s="60"/>
      <c r="B94" s="27" t="b">
        <v>0</v>
      </c>
      <c r="C94" s="48"/>
      <c r="D94" s="48"/>
      <c r="E94" s="48"/>
      <c r="F94" s="48"/>
      <c r="G94" s="48"/>
      <c r="H94" s="26" t="b">
        <v>0</v>
      </c>
      <c r="I94" s="48"/>
      <c r="J94" s="48"/>
    </row>
    <row r="95" spans="1:10">
      <c r="A95" s="60"/>
      <c r="B95" s="2"/>
      <c r="C95" s="48"/>
      <c r="D95" s="48"/>
      <c r="E95" s="48"/>
      <c r="F95" s="48"/>
      <c r="G95" s="48"/>
      <c r="H95" s="30" t="b">
        <v>0</v>
      </c>
      <c r="I95" s="48"/>
      <c r="J95" s="48"/>
    </row>
    <row r="96" spans="1:10" ht="15.75" thickBot="1">
      <c r="A96" s="61"/>
      <c r="B96" s="3"/>
      <c r="C96" s="50"/>
      <c r="D96" s="50"/>
      <c r="E96" s="50"/>
      <c r="F96" s="50"/>
      <c r="G96" s="50"/>
      <c r="H96" s="31" t="str">
        <f>IF(Beschrijving!$H96="","",Beschrijving!$H96)</f>
        <v/>
      </c>
      <c r="I96" s="50"/>
      <c r="J96" s="50"/>
    </row>
    <row r="97" spans="1:10">
      <c r="A97" s="32"/>
      <c r="B97" s="33"/>
      <c r="C97" s="33"/>
      <c r="D97" s="33"/>
      <c r="E97" s="33"/>
      <c r="F97" s="33"/>
      <c r="G97" s="33"/>
      <c r="H97" s="33"/>
      <c r="I97" s="33"/>
      <c r="J97" s="34"/>
    </row>
    <row r="98" spans="1:10" ht="15.75">
      <c r="A98" s="35" t="s">
        <v>29</v>
      </c>
      <c r="B98" s="33"/>
      <c r="C98" s="33"/>
      <c r="D98" s="33"/>
      <c r="E98" s="33"/>
      <c r="F98" s="33"/>
      <c r="G98" s="33"/>
      <c r="H98" s="33"/>
      <c r="I98" s="33"/>
      <c r="J98" s="34"/>
    </row>
    <row r="99" spans="1:10">
      <c r="A99" s="32"/>
      <c r="B99" s="33"/>
      <c r="C99" s="33"/>
      <c r="D99" s="33"/>
      <c r="E99" s="33"/>
      <c r="F99" s="33"/>
      <c r="G99" s="33"/>
      <c r="H99" s="33"/>
      <c r="I99" s="33"/>
      <c r="J99" s="34"/>
    </row>
    <row r="100" spans="1:10" ht="24.75" customHeight="1" thickBot="1">
      <c r="A100" s="72" t="s">
        <v>30</v>
      </c>
      <c r="B100" s="73"/>
      <c r="C100" s="73"/>
      <c r="D100" s="73"/>
      <c r="E100" s="73"/>
      <c r="F100" s="73"/>
      <c r="G100" s="73"/>
      <c r="H100" s="73"/>
      <c r="I100" s="73"/>
      <c r="J100" s="74"/>
    </row>
    <row r="101" spans="1:10" ht="45" customHeight="1" thickBot="1">
      <c r="A101" s="44" t="str">
        <f>IF(Beschrijving!$A$101="","",Beschrijving!$A$101)</f>
        <v/>
      </c>
      <c r="B101" s="45"/>
      <c r="C101" s="45"/>
      <c r="D101" s="45"/>
      <c r="E101" s="45"/>
      <c r="F101" s="45"/>
      <c r="G101" s="45"/>
      <c r="H101" s="45"/>
      <c r="I101" s="45"/>
      <c r="J101" s="46"/>
    </row>
    <row r="102" spans="1:10"/>
  </sheetData>
  <mergeCells count="97">
    <mergeCell ref="A100:J100"/>
    <mergeCell ref="A101:J101"/>
    <mergeCell ref="I83:I89"/>
    <mergeCell ref="J83:J89"/>
    <mergeCell ref="A90:A96"/>
    <mergeCell ref="C90:C96"/>
    <mergeCell ref="D90:D96"/>
    <mergeCell ref="E90:E96"/>
    <mergeCell ref="F90:F96"/>
    <mergeCell ref="G90:G96"/>
    <mergeCell ref="I90:I96"/>
    <mergeCell ref="J90:J96"/>
    <mergeCell ref="A83:A89"/>
    <mergeCell ref="C83:C89"/>
    <mergeCell ref="D83:D89"/>
    <mergeCell ref="E83:E89"/>
    <mergeCell ref="F83:F89"/>
    <mergeCell ref="G83:G89"/>
    <mergeCell ref="I69:I75"/>
    <mergeCell ref="J69:J75"/>
    <mergeCell ref="A76:A82"/>
    <mergeCell ref="C76:C82"/>
    <mergeCell ref="D76:D82"/>
    <mergeCell ref="E76:E82"/>
    <mergeCell ref="F76:F82"/>
    <mergeCell ref="G76:G82"/>
    <mergeCell ref="I76:I82"/>
    <mergeCell ref="J76:J82"/>
    <mergeCell ref="A69:A75"/>
    <mergeCell ref="C69:C75"/>
    <mergeCell ref="D69:D75"/>
    <mergeCell ref="E69:E75"/>
    <mergeCell ref="F69:F75"/>
    <mergeCell ref="G69:G75"/>
    <mergeCell ref="I54:I60"/>
    <mergeCell ref="J54:J60"/>
    <mergeCell ref="A62:A68"/>
    <mergeCell ref="C62:C68"/>
    <mergeCell ref="D62:D68"/>
    <mergeCell ref="E62:E68"/>
    <mergeCell ref="F62:F68"/>
    <mergeCell ref="G62:G68"/>
    <mergeCell ref="I62:I68"/>
    <mergeCell ref="J62:J68"/>
    <mergeCell ref="A54:A60"/>
    <mergeCell ref="C54:C60"/>
    <mergeCell ref="D54:D60"/>
    <mergeCell ref="E54:E60"/>
    <mergeCell ref="F54:F60"/>
    <mergeCell ref="G54:G60"/>
    <mergeCell ref="I38:I45"/>
    <mergeCell ref="J38:J45"/>
    <mergeCell ref="A46:A53"/>
    <mergeCell ref="C46:C53"/>
    <mergeCell ref="D46:D53"/>
    <mergeCell ref="E46:E53"/>
    <mergeCell ref="F46:F53"/>
    <mergeCell ref="G46:G53"/>
    <mergeCell ref="I46:I53"/>
    <mergeCell ref="J46:J53"/>
    <mergeCell ref="A38:A45"/>
    <mergeCell ref="C38:C45"/>
    <mergeCell ref="D38:D45"/>
    <mergeCell ref="E38:E45"/>
    <mergeCell ref="F38:F45"/>
    <mergeCell ref="G38:G45"/>
    <mergeCell ref="I22:I29"/>
    <mergeCell ref="J22:J29"/>
    <mergeCell ref="A30:A37"/>
    <mergeCell ref="C30:C37"/>
    <mergeCell ref="D30:D37"/>
    <mergeCell ref="E30:E37"/>
    <mergeCell ref="F30:F37"/>
    <mergeCell ref="G30:G37"/>
    <mergeCell ref="I30:I37"/>
    <mergeCell ref="J30:J37"/>
    <mergeCell ref="A22:A29"/>
    <mergeCell ref="C22:C29"/>
    <mergeCell ref="D22:D29"/>
    <mergeCell ref="E22:E29"/>
    <mergeCell ref="F22:F29"/>
    <mergeCell ref="G22:G29"/>
    <mergeCell ref="A10:J10"/>
    <mergeCell ref="A14:A21"/>
    <mergeCell ref="C14:C21"/>
    <mergeCell ref="D14:D21"/>
    <mergeCell ref="E14:E21"/>
    <mergeCell ref="F14:F21"/>
    <mergeCell ref="G14:G21"/>
    <mergeCell ref="I14:I21"/>
    <mergeCell ref="J14:J21"/>
    <mergeCell ref="A9:J9"/>
    <mergeCell ref="A1:J1"/>
    <mergeCell ref="B3:C3"/>
    <mergeCell ref="B4:C4"/>
    <mergeCell ref="A6:C6"/>
    <mergeCell ref="A8:J8"/>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5121" r:id="rId3" name="Check Box 1">
              <controlPr defaultSize="0" autoFill="0" autoLine="0" autoPict="0">
                <anchor moveWithCells="1">
                  <from>
                    <xdr:col>1</xdr:col>
                    <xdr:colOff>66675</xdr:colOff>
                    <xdr:row>37</xdr:row>
                    <xdr:rowOff>171450</xdr:rowOff>
                  </from>
                  <to>
                    <xdr:col>1</xdr:col>
                    <xdr:colOff>66675</xdr:colOff>
                    <xdr:row>39</xdr:row>
                    <xdr:rowOff>9525</xdr:rowOff>
                  </to>
                </anchor>
              </controlPr>
            </control>
          </mc:Choice>
        </mc:AlternateContent>
        <mc:AlternateContent xmlns:mc="http://schemas.openxmlformats.org/markup-compatibility/2006">
          <mc:Choice Requires="x14">
            <control shapeId="5122" r:id="rId4" name="Check Box 2">
              <controlPr defaultSize="0" autoFill="0" autoLine="0" autoPict="0">
                <anchor moveWithCells="1">
                  <from>
                    <xdr:col>1</xdr:col>
                    <xdr:colOff>66675</xdr:colOff>
                    <xdr:row>39</xdr:row>
                    <xdr:rowOff>28575</xdr:rowOff>
                  </from>
                  <to>
                    <xdr:col>1</xdr:col>
                    <xdr:colOff>66675</xdr:colOff>
                    <xdr:row>40</xdr:row>
                    <xdr:rowOff>66675</xdr:rowOff>
                  </to>
                </anchor>
              </controlPr>
            </control>
          </mc:Choice>
        </mc:AlternateContent>
        <mc:AlternateContent xmlns:mc="http://schemas.openxmlformats.org/markup-compatibility/2006">
          <mc:Choice Requires="x14">
            <control shapeId="5125" r:id="rId5" name="Check Box 5">
              <controlPr defaultSize="0" autoFill="0" autoLine="0" autoPict="0">
                <anchor moveWithCells="1">
                  <from>
                    <xdr:col>1</xdr:col>
                    <xdr:colOff>66675</xdr:colOff>
                    <xdr:row>29</xdr:row>
                    <xdr:rowOff>171450</xdr:rowOff>
                  </from>
                  <to>
                    <xdr:col>1</xdr:col>
                    <xdr:colOff>66675</xdr:colOff>
                    <xdr:row>31</xdr:row>
                    <xdr:rowOff>9525</xdr:rowOff>
                  </to>
                </anchor>
              </controlPr>
            </control>
          </mc:Choice>
        </mc:AlternateContent>
        <mc:AlternateContent xmlns:mc="http://schemas.openxmlformats.org/markup-compatibility/2006">
          <mc:Choice Requires="x14">
            <control shapeId="5126" r:id="rId6" name="Check Box 6">
              <controlPr defaultSize="0" autoFill="0" autoLine="0" autoPict="0">
                <anchor moveWithCells="1">
                  <from>
                    <xdr:col>1</xdr:col>
                    <xdr:colOff>66675</xdr:colOff>
                    <xdr:row>31</xdr:row>
                    <xdr:rowOff>28575</xdr:rowOff>
                  </from>
                  <to>
                    <xdr:col>1</xdr:col>
                    <xdr:colOff>66675</xdr:colOff>
                    <xdr:row>32</xdr:row>
                    <xdr:rowOff>66675</xdr:rowOff>
                  </to>
                </anchor>
              </controlPr>
            </control>
          </mc:Choice>
        </mc:AlternateContent>
        <mc:AlternateContent xmlns:mc="http://schemas.openxmlformats.org/markup-compatibility/2006">
          <mc:Choice Requires="x14">
            <control shapeId="5130" r:id="rId7" name="Check Box 10">
              <controlPr defaultSize="0" autoFill="0" autoLine="0" autoPict="0">
                <anchor moveWithCells="1">
                  <from>
                    <xdr:col>1</xdr:col>
                    <xdr:colOff>66675</xdr:colOff>
                    <xdr:row>21</xdr:row>
                    <xdr:rowOff>171450</xdr:rowOff>
                  </from>
                  <to>
                    <xdr:col>1</xdr:col>
                    <xdr:colOff>66675</xdr:colOff>
                    <xdr:row>23</xdr:row>
                    <xdr:rowOff>9525</xdr:rowOff>
                  </to>
                </anchor>
              </controlPr>
            </control>
          </mc:Choice>
        </mc:AlternateContent>
        <mc:AlternateContent xmlns:mc="http://schemas.openxmlformats.org/markup-compatibility/2006">
          <mc:Choice Requires="x14">
            <control shapeId="5131" r:id="rId8" name="Check Box 11">
              <controlPr defaultSize="0" autoFill="0" autoLine="0" autoPict="0">
                <anchor moveWithCells="1">
                  <from>
                    <xdr:col>1</xdr:col>
                    <xdr:colOff>66675</xdr:colOff>
                    <xdr:row>23</xdr:row>
                    <xdr:rowOff>28575</xdr:rowOff>
                  </from>
                  <to>
                    <xdr:col>1</xdr:col>
                    <xdr:colOff>66675</xdr:colOff>
                    <xdr:row>24</xdr:row>
                    <xdr:rowOff>66675</xdr:rowOff>
                  </to>
                </anchor>
              </controlPr>
            </control>
          </mc:Choice>
        </mc:AlternateContent>
        <mc:AlternateContent xmlns:mc="http://schemas.openxmlformats.org/markup-compatibility/2006">
          <mc:Choice Requires="x14">
            <control shapeId="5135" r:id="rId9" name="Check Box 15">
              <controlPr defaultSize="0" autoFill="0" autoLine="0" autoPict="0">
                <anchor moveWithCells="1">
                  <from>
                    <xdr:col>1</xdr:col>
                    <xdr:colOff>66675</xdr:colOff>
                    <xdr:row>13</xdr:row>
                    <xdr:rowOff>171450</xdr:rowOff>
                  </from>
                  <to>
                    <xdr:col>1</xdr:col>
                    <xdr:colOff>66675</xdr:colOff>
                    <xdr:row>15</xdr:row>
                    <xdr:rowOff>9525</xdr:rowOff>
                  </to>
                </anchor>
              </controlPr>
            </control>
          </mc:Choice>
        </mc:AlternateContent>
        <mc:AlternateContent xmlns:mc="http://schemas.openxmlformats.org/markup-compatibility/2006">
          <mc:Choice Requires="x14">
            <control shapeId="5136" r:id="rId10" name="Check Box 16">
              <controlPr defaultSize="0" autoFill="0" autoLine="0" autoPict="0">
                <anchor moveWithCells="1">
                  <from>
                    <xdr:col>1</xdr:col>
                    <xdr:colOff>66675</xdr:colOff>
                    <xdr:row>15</xdr:row>
                    <xdr:rowOff>28575</xdr:rowOff>
                  </from>
                  <to>
                    <xdr:col>1</xdr:col>
                    <xdr:colOff>66675</xdr:colOff>
                    <xdr:row>16</xdr:row>
                    <xdr:rowOff>66675</xdr:rowOff>
                  </to>
                </anchor>
              </controlPr>
            </control>
          </mc:Choice>
        </mc:AlternateContent>
        <mc:AlternateContent xmlns:mc="http://schemas.openxmlformats.org/markup-compatibility/2006">
          <mc:Choice Requires="x14">
            <control shapeId="5140" r:id="rId11" name="Check Box 20">
              <controlPr defaultSize="0" autoFill="0" autoLine="0" autoPict="0">
                <anchor moveWithCells="1">
                  <from>
                    <xdr:col>1</xdr:col>
                    <xdr:colOff>66675</xdr:colOff>
                    <xdr:row>45</xdr:row>
                    <xdr:rowOff>171450</xdr:rowOff>
                  </from>
                  <to>
                    <xdr:col>1</xdr:col>
                    <xdr:colOff>66675</xdr:colOff>
                    <xdr:row>47</xdr:row>
                    <xdr:rowOff>9525</xdr:rowOff>
                  </to>
                </anchor>
              </controlPr>
            </control>
          </mc:Choice>
        </mc:AlternateContent>
        <mc:AlternateContent xmlns:mc="http://schemas.openxmlformats.org/markup-compatibility/2006">
          <mc:Choice Requires="x14">
            <control shapeId="5141" r:id="rId12" name="Check Box 21">
              <controlPr defaultSize="0" autoFill="0" autoLine="0" autoPict="0">
                <anchor moveWithCells="1">
                  <from>
                    <xdr:col>1</xdr:col>
                    <xdr:colOff>66675</xdr:colOff>
                    <xdr:row>47</xdr:row>
                    <xdr:rowOff>28575</xdr:rowOff>
                  </from>
                  <to>
                    <xdr:col>1</xdr:col>
                    <xdr:colOff>66675</xdr:colOff>
                    <xdr:row>48</xdr:row>
                    <xdr:rowOff>66675</xdr:rowOff>
                  </to>
                </anchor>
              </controlPr>
            </control>
          </mc:Choice>
        </mc:AlternateContent>
        <mc:AlternateContent xmlns:mc="http://schemas.openxmlformats.org/markup-compatibility/2006">
          <mc:Choice Requires="x14">
            <control shapeId="5146" r:id="rId13" name="Check Box 26">
              <controlPr defaultSize="0" autoFill="0" autoLine="0" autoPict="0">
                <anchor moveWithCells="1">
                  <from>
                    <xdr:col>1</xdr:col>
                    <xdr:colOff>66675</xdr:colOff>
                    <xdr:row>61</xdr:row>
                    <xdr:rowOff>171450</xdr:rowOff>
                  </from>
                  <to>
                    <xdr:col>1</xdr:col>
                    <xdr:colOff>66675</xdr:colOff>
                    <xdr:row>63</xdr:row>
                    <xdr:rowOff>9525</xdr:rowOff>
                  </to>
                </anchor>
              </controlPr>
            </control>
          </mc:Choice>
        </mc:AlternateContent>
        <mc:AlternateContent xmlns:mc="http://schemas.openxmlformats.org/markup-compatibility/2006">
          <mc:Choice Requires="x14">
            <control shapeId="5147" r:id="rId14" name="Check Box 27">
              <controlPr defaultSize="0" autoFill="0" autoLine="0" autoPict="0">
                <anchor moveWithCells="1">
                  <from>
                    <xdr:col>1</xdr:col>
                    <xdr:colOff>66675</xdr:colOff>
                    <xdr:row>63</xdr:row>
                    <xdr:rowOff>28575</xdr:rowOff>
                  </from>
                  <to>
                    <xdr:col>1</xdr:col>
                    <xdr:colOff>66675</xdr:colOff>
                    <xdr:row>64</xdr:row>
                    <xdr:rowOff>66675</xdr:rowOff>
                  </to>
                </anchor>
              </controlPr>
            </control>
          </mc:Choice>
        </mc:AlternateContent>
        <mc:AlternateContent xmlns:mc="http://schemas.openxmlformats.org/markup-compatibility/2006">
          <mc:Choice Requires="x14">
            <control shapeId="5150" r:id="rId15" name="Check Box 30">
              <controlPr defaultSize="0" autoFill="0" autoLine="0" autoPict="0">
                <anchor moveWithCells="1">
                  <from>
                    <xdr:col>1</xdr:col>
                    <xdr:colOff>66675</xdr:colOff>
                    <xdr:row>68</xdr:row>
                    <xdr:rowOff>171450</xdr:rowOff>
                  </from>
                  <to>
                    <xdr:col>1</xdr:col>
                    <xdr:colOff>66675</xdr:colOff>
                    <xdr:row>70</xdr:row>
                    <xdr:rowOff>9525</xdr:rowOff>
                  </to>
                </anchor>
              </controlPr>
            </control>
          </mc:Choice>
        </mc:AlternateContent>
        <mc:AlternateContent xmlns:mc="http://schemas.openxmlformats.org/markup-compatibility/2006">
          <mc:Choice Requires="x14">
            <control shapeId="5151" r:id="rId16" name="Check Box 31">
              <controlPr defaultSize="0" autoFill="0" autoLine="0" autoPict="0">
                <anchor moveWithCells="1">
                  <from>
                    <xdr:col>1</xdr:col>
                    <xdr:colOff>66675</xdr:colOff>
                    <xdr:row>70</xdr:row>
                    <xdr:rowOff>28575</xdr:rowOff>
                  </from>
                  <to>
                    <xdr:col>1</xdr:col>
                    <xdr:colOff>66675</xdr:colOff>
                    <xdr:row>71</xdr:row>
                    <xdr:rowOff>66675</xdr:rowOff>
                  </to>
                </anchor>
              </controlPr>
            </control>
          </mc:Choice>
        </mc:AlternateContent>
        <mc:AlternateContent xmlns:mc="http://schemas.openxmlformats.org/markup-compatibility/2006">
          <mc:Choice Requires="x14">
            <control shapeId="5154" r:id="rId17" name="Check Box 34">
              <controlPr defaultSize="0" autoFill="0" autoLine="0" autoPict="0">
                <anchor moveWithCells="1">
                  <from>
                    <xdr:col>1</xdr:col>
                    <xdr:colOff>66675</xdr:colOff>
                    <xdr:row>75</xdr:row>
                    <xdr:rowOff>171450</xdr:rowOff>
                  </from>
                  <to>
                    <xdr:col>1</xdr:col>
                    <xdr:colOff>66675</xdr:colOff>
                    <xdr:row>77</xdr:row>
                    <xdr:rowOff>9525</xdr:rowOff>
                  </to>
                </anchor>
              </controlPr>
            </control>
          </mc:Choice>
        </mc:AlternateContent>
        <mc:AlternateContent xmlns:mc="http://schemas.openxmlformats.org/markup-compatibility/2006">
          <mc:Choice Requires="x14">
            <control shapeId="5155" r:id="rId18" name="Check Box 35">
              <controlPr defaultSize="0" autoFill="0" autoLine="0" autoPict="0">
                <anchor moveWithCells="1">
                  <from>
                    <xdr:col>1</xdr:col>
                    <xdr:colOff>66675</xdr:colOff>
                    <xdr:row>77</xdr:row>
                    <xdr:rowOff>28575</xdr:rowOff>
                  </from>
                  <to>
                    <xdr:col>1</xdr:col>
                    <xdr:colOff>66675</xdr:colOff>
                    <xdr:row>78</xdr:row>
                    <xdr:rowOff>66675</xdr:rowOff>
                  </to>
                </anchor>
              </controlPr>
            </control>
          </mc:Choice>
        </mc:AlternateContent>
        <mc:AlternateContent xmlns:mc="http://schemas.openxmlformats.org/markup-compatibility/2006">
          <mc:Choice Requires="x14">
            <control shapeId="5158" r:id="rId19" name="Check Box 38">
              <controlPr defaultSize="0" autoFill="0" autoLine="0" autoPict="0">
                <anchor moveWithCells="1">
                  <from>
                    <xdr:col>1</xdr:col>
                    <xdr:colOff>66675</xdr:colOff>
                    <xdr:row>82</xdr:row>
                    <xdr:rowOff>171450</xdr:rowOff>
                  </from>
                  <to>
                    <xdr:col>1</xdr:col>
                    <xdr:colOff>66675</xdr:colOff>
                    <xdr:row>84</xdr:row>
                    <xdr:rowOff>9525</xdr:rowOff>
                  </to>
                </anchor>
              </controlPr>
            </control>
          </mc:Choice>
        </mc:AlternateContent>
        <mc:AlternateContent xmlns:mc="http://schemas.openxmlformats.org/markup-compatibility/2006">
          <mc:Choice Requires="x14">
            <control shapeId="5159" r:id="rId20" name="Check Box 39">
              <controlPr defaultSize="0" autoFill="0" autoLine="0" autoPict="0">
                <anchor moveWithCells="1">
                  <from>
                    <xdr:col>1</xdr:col>
                    <xdr:colOff>66675</xdr:colOff>
                    <xdr:row>84</xdr:row>
                    <xdr:rowOff>28575</xdr:rowOff>
                  </from>
                  <to>
                    <xdr:col>1</xdr:col>
                    <xdr:colOff>66675</xdr:colOff>
                    <xdr:row>85</xdr:row>
                    <xdr:rowOff>66675</xdr:rowOff>
                  </to>
                </anchor>
              </controlPr>
            </control>
          </mc:Choice>
        </mc:AlternateContent>
        <mc:AlternateContent xmlns:mc="http://schemas.openxmlformats.org/markup-compatibility/2006">
          <mc:Choice Requires="x14">
            <control shapeId="5162" r:id="rId21" name="Check Box 42">
              <controlPr defaultSize="0" autoFill="0" autoLine="0" autoPict="0">
                <anchor moveWithCells="1">
                  <from>
                    <xdr:col>1</xdr:col>
                    <xdr:colOff>66675</xdr:colOff>
                    <xdr:row>89</xdr:row>
                    <xdr:rowOff>171450</xdr:rowOff>
                  </from>
                  <to>
                    <xdr:col>1</xdr:col>
                    <xdr:colOff>66675</xdr:colOff>
                    <xdr:row>91</xdr:row>
                    <xdr:rowOff>9525</xdr:rowOff>
                  </to>
                </anchor>
              </controlPr>
            </control>
          </mc:Choice>
        </mc:AlternateContent>
        <mc:AlternateContent xmlns:mc="http://schemas.openxmlformats.org/markup-compatibility/2006">
          <mc:Choice Requires="x14">
            <control shapeId="5163" r:id="rId22" name="Check Box 43">
              <controlPr defaultSize="0" autoFill="0" autoLine="0" autoPict="0">
                <anchor moveWithCells="1">
                  <from>
                    <xdr:col>1</xdr:col>
                    <xdr:colOff>66675</xdr:colOff>
                    <xdr:row>91</xdr:row>
                    <xdr:rowOff>28575</xdr:rowOff>
                  </from>
                  <to>
                    <xdr:col>1</xdr:col>
                    <xdr:colOff>66675</xdr:colOff>
                    <xdr:row>92</xdr:row>
                    <xdr:rowOff>66675</xdr:rowOff>
                  </to>
                </anchor>
              </controlPr>
            </control>
          </mc:Choice>
        </mc:AlternateContent>
        <mc:AlternateContent xmlns:mc="http://schemas.openxmlformats.org/markup-compatibility/2006">
          <mc:Choice Requires="x14">
            <control shapeId="5166" r:id="rId23" name="Check Box 46">
              <controlPr defaultSize="0" autoFill="0" autoLine="0" autoPict="0">
                <anchor moveWithCells="1">
                  <from>
                    <xdr:col>1</xdr:col>
                    <xdr:colOff>66675</xdr:colOff>
                    <xdr:row>68</xdr:row>
                    <xdr:rowOff>171450</xdr:rowOff>
                  </from>
                  <to>
                    <xdr:col>1</xdr:col>
                    <xdr:colOff>66675</xdr:colOff>
                    <xdr:row>70</xdr:row>
                    <xdr:rowOff>9525</xdr:rowOff>
                  </to>
                </anchor>
              </controlPr>
            </control>
          </mc:Choice>
        </mc:AlternateContent>
        <mc:AlternateContent xmlns:mc="http://schemas.openxmlformats.org/markup-compatibility/2006">
          <mc:Choice Requires="x14">
            <control shapeId="5167" r:id="rId24" name="Check Box 47">
              <controlPr defaultSize="0" autoFill="0" autoLine="0" autoPict="0">
                <anchor moveWithCells="1">
                  <from>
                    <xdr:col>1</xdr:col>
                    <xdr:colOff>66675</xdr:colOff>
                    <xdr:row>75</xdr:row>
                    <xdr:rowOff>171450</xdr:rowOff>
                  </from>
                  <to>
                    <xdr:col>1</xdr:col>
                    <xdr:colOff>66675</xdr:colOff>
                    <xdr:row>77</xdr:row>
                    <xdr:rowOff>9525</xdr:rowOff>
                  </to>
                </anchor>
              </controlPr>
            </control>
          </mc:Choice>
        </mc:AlternateContent>
        <mc:AlternateContent xmlns:mc="http://schemas.openxmlformats.org/markup-compatibility/2006">
          <mc:Choice Requires="x14">
            <control shapeId="5168" r:id="rId25" name="Check Box 48">
              <controlPr defaultSize="0" autoFill="0" autoLine="0" autoPict="0">
                <anchor moveWithCells="1">
                  <from>
                    <xdr:col>1</xdr:col>
                    <xdr:colOff>66675</xdr:colOff>
                    <xdr:row>89</xdr:row>
                    <xdr:rowOff>171450</xdr:rowOff>
                  </from>
                  <to>
                    <xdr:col>1</xdr:col>
                    <xdr:colOff>66675</xdr:colOff>
                    <xdr:row>91</xdr:row>
                    <xdr:rowOff>9525</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Blad2"/>
  <dimension ref="A1:C18"/>
  <sheetViews>
    <sheetView workbookViewId="0">
      <selection activeCell="A24" sqref="A24"/>
    </sheetView>
  </sheetViews>
  <sheetFormatPr defaultRowHeight="15"/>
  <cols>
    <col min="1" max="1" width="56.5703125" style="17" customWidth="1"/>
    <col min="2" max="16384" width="9.140625" style="17"/>
  </cols>
  <sheetData>
    <row r="1" spans="1:3">
      <c r="A1" s="17" t="s">
        <v>33</v>
      </c>
    </row>
    <row r="2" spans="1:3">
      <c r="A2" s="17" t="s">
        <v>34</v>
      </c>
      <c r="B2" s="17" t="s">
        <v>35</v>
      </c>
      <c r="C2" s="17" t="s">
        <v>36</v>
      </c>
    </row>
    <row r="3" spans="1:3">
      <c r="A3" s="17">
        <v>0</v>
      </c>
      <c r="B3" s="17">
        <v>4</v>
      </c>
      <c r="C3" s="18" t="str">
        <f>A3&amp;" - "&amp;B3</f>
        <v>0 - 4</v>
      </c>
    </row>
    <row r="4" spans="1:3">
      <c r="A4" s="17">
        <f>+B3</f>
        <v>4</v>
      </c>
      <c r="B4" s="17">
        <v>13</v>
      </c>
      <c r="C4" s="18" t="str">
        <f>A4&amp;" - "&amp;B4</f>
        <v>4 - 13</v>
      </c>
    </row>
    <row r="5" spans="1:3">
      <c r="A5" s="17">
        <f>+B4</f>
        <v>13</v>
      </c>
      <c r="B5" s="17">
        <v>18</v>
      </c>
      <c r="C5" s="18" t="str">
        <f>A5&amp;" - "&amp;B5</f>
        <v>13 - 18</v>
      </c>
    </row>
    <row r="6" spans="1:3">
      <c r="A6" s="17">
        <f>+B5</f>
        <v>18</v>
      </c>
      <c r="B6" s="17">
        <v>27</v>
      </c>
      <c r="C6" s="18" t="str">
        <f>A6&amp;" - "&amp;B6</f>
        <v>18 - 27</v>
      </c>
    </row>
    <row r="7" spans="1:3">
      <c r="A7" s="17">
        <f>+B6</f>
        <v>27</v>
      </c>
      <c r="B7" s="17">
        <v>99</v>
      </c>
      <c r="C7" s="18" t="str">
        <f>A7&amp;" - "&amp;B7</f>
        <v>27 - 99</v>
      </c>
    </row>
    <row r="12" spans="1:3">
      <c r="A12" s="20" t="s">
        <v>37</v>
      </c>
    </row>
    <row r="13" spans="1:3">
      <c r="A13" s="20" t="s">
        <v>38</v>
      </c>
    </row>
    <row r="14" spans="1:3">
      <c r="A14" s="20" t="s">
        <v>39</v>
      </c>
    </row>
    <row r="15" spans="1:3">
      <c r="A15" s="20" t="s">
        <v>40</v>
      </c>
    </row>
    <row r="16" spans="1:3">
      <c r="A16" s="20" t="s">
        <v>41</v>
      </c>
    </row>
    <row r="17" spans="1:1">
      <c r="A17" s="20" t="s">
        <v>42</v>
      </c>
    </row>
    <row r="18" spans="1:1">
      <c r="A18" s="21"/>
    </row>
  </sheetData>
  <sheetProtection password="CE28" sheet="1" objects="1" scenarios="1"/>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025" r:id="rId3" name="Check Box 1">
              <controlPr defaultSize="0" autoFill="0" autoLine="0" autoPict="0">
                <anchor moveWithCells="1">
                  <from>
                    <xdr:col>0</xdr:col>
                    <xdr:colOff>295275</xdr:colOff>
                    <xdr:row>19</xdr:row>
                    <xdr:rowOff>171450</xdr:rowOff>
                  </from>
                  <to>
                    <xdr:col>0</xdr:col>
                    <xdr:colOff>1990725</xdr:colOff>
                    <xdr:row>21</xdr:row>
                    <xdr:rowOff>9525</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oort_x0020_Correspondentie xmlns="5717d259-d152-48e5-84f8-f49ff581c316" xsi:nil="true"/>
    <_ip_UnifiedCompliancePolicyUIAction xmlns="http://schemas.microsoft.com/sharepoint/v3" xsi:nil="true"/>
    <KVK xmlns="5717d259-d152-48e5-84f8-f49ff581c316" xsi:nil="true"/>
    <Datum_x0020_Ontvangst xmlns="5717d259-d152-48e5-84f8-f49ff581c316" xsi:nil="true"/>
    <Datum_x0020_Document xmlns="5717d259-d152-48e5-84f8-f49ff581c316" xsi:nil="true"/>
    <Klant_x0020_Naam xmlns="5717d259-d152-48e5-84f8-f49ff581c316" xsi:nil="true"/>
    <Klant_x0020_Adres xmlns="5717d259-d152-48e5-84f8-f49ff581c316" xsi:nil="true"/>
    <Extern_x0020_kenmerk xmlns="5717d259-d152-48e5-84f8-f49ff581c316" xsi:nil="true"/>
    <Klant_x0020_Plaats xmlns="5717d259-d152-48e5-84f8-f49ff581c316" xsi:nil="true"/>
    <Klant_x0020_Postcode xmlns="5717d259-d152-48e5-84f8-f49ff581c316" xsi:nil="true"/>
    <BSN xmlns="5717d259-d152-48e5-84f8-f49ff581c316" xsi:nil="true"/>
    <_ip_UnifiedCompliancePolicyProperties xmlns="http://schemas.microsoft.com/sharepoint/v3" xsi:nil="true"/>
    <Documentomschrijving xmlns="5717d259-d152-48e5-84f8-f49ff581c316" xsi:nil="true"/>
    <BSN_x0020__x002f__x0020_KVK xmlns="5717d259-d152-48e5-84f8-f49ff581c316" xsi:nil="true"/>
    <TaxCatchAll xmlns="5717d259-d152-48e5-84f8-f49ff581c316"/>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be2bb301-337e-4fd9-b97f-f1941be93156" ContentTypeId="0x0101" PreviousValue="false"/>
</file>

<file path=customXml/item4.xml><?xml version="1.0" encoding="utf-8"?>
<ct:contentTypeSchema xmlns:ct="http://schemas.microsoft.com/office/2006/metadata/contentType" xmlns:ma="http://schemas.microsoft.com/office/2006/metadata/properties/metaAttributes" ct:_="" ma:_="" ma:contentTypeName="Document" ma:contentTypeID="0x010100B601AF419FDB5343B3B9FE59684B4FD4" ma:contentTypeVersion="16" ma:contentTypeDescription="Een nieuw document maken." ma:contentTypeScope="" ma:versionID="44967b0eb2e19e6dbe84f1b70e7db7bc">
  <xsd:schema xmlns:xsd="http://www.w3.org/2001/XMLSchema" xmlns:xs="http://www.w3.org/2001/XMLSchema" xmlns:p="http://schemas.microsoft.com/office/2006/metadata/properties" xmlns:ns1="http://schemas.microsoft.com/sharepoint/v3" xmlns:ns2="5717d259-d152-48e5-84f8-f49ff581c316" xmlns:ns3="3ef1d808-04f3-4a53-b55f-233b9c19ae04" xmlns:ns4="072c7a9c-40bb-48ae-8bd4-f4a7dbf777cc" targetNamespace="http://schemas.microsoft.com/office/2006/metadata/properties" ma:root="true" ma:fieldsID="0f3e29ede1ea7bb8c431438b2a3edefc" ns1:_="" ns2:_="" ns3:_="" ns4:_="">
    <xsd:import namespace="http://schemas.microsoft.com/sharepoint/v3"/>
    <xsd:import namespace="5717d259-d152-48e5-84f8-f49ff581c316"/>
    <xsd:import namespace="3ef1d808-04f3-4a53-b55f-233b9c19ae04"/>
    <xsd:import namespace="072c7a9c-40bb-48ae-8bd4-f4a7dbf777cc"/>
    <xsd:element name="properties">
      <xsd:complexType>
        <xsd:sequence>
          <xsd:element name="documentManagement">
            <xsd:complexType>
              <xsd:all>
                <xsd:element ref="ns2:BSN" minOccurs="0"/>
                <xsd:element ref="ns2:KVK" minOccurs="0"/>
                <xsd:element ref="ns2:Datum_x0020_Document" minOccurs="0"/>
                <xsd:element ref="ns2:Datum_x0020_Ontvangst" minOccurs="0"/>
                <xsd:element ref="ns2:Documentomschrijving" minOccurs="0"/>
                <xsd:element ref="ns2:Extern_x0020_kenmerk" minOccurs="0"/>
                <xsd:element ref="ns2:Klant_x0020_Adres" minOccurs="0"/>
                <xsd:element ref="ns2:Klant_x0020_Naam" minOccurs="0"/>
                <xsd:element ref="ns2:Klant_x0020_Plaats" minOccurs="0"/>
                <xsd:element ref="ns2:Klant_x0020_Postcode" minOccurs="0"/>
                <xsd:element ref="ns2:Soort_x0020_Correspondentie" minOccurs="0"/>
                <xsd:element ref="ns2:TaxCatchAll" minOccurs="0"/>
                <xsd:element ref="ns2:TaxCatchAllLabel" minOccurs="0"/>
                <xsd:element ref="ns2:BSN_x0020__x002f__x0020_KVK" minOccurs="0"/>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element ref="ns1:_ip_UnifiedCompliancePolicyProperties" minOccurs="0"/>
                <xsd:element ref="ns1:_ip_UnifiedCompliancePolicyUIAction" minOccurs="0"/>
                <xsd:element ref="ns4:SharedWithUsers" minOccurs="0"/>
                <xsd:element ref="ns4:SharedWithDetail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2" nillable="true" ma:displayName="Eigenschappen van het geïntegreerd beleid voor naleving" ma:hidden="true" ma:internalName="_ip_UnifiedCompliancePolicyProperties">
      <xsd:simpleType>
        <xsd:restriction base="dms:Note"/>
      </xsd:simpleType>
    </xsd:element>
    <xsd:element name="_ip_UnifiedCompliancePolicyUIAction" ma:index="33" nillable="true" ma:displayName="Actie van de gebruikersinterface van het geïntegreerd beleid voor naleving"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717d259-d152-48e5-84f8-f49ff581c316" elementFormDefault="qualified">
    <xsd:import namespace="http://schemas.microsoft.com/office/2006/documentManagement/types"/>
    <xsd:import namespace="http://schemas.microsoft.com/office/infopath/2007/PartnerControls"/>
    <xsd:element name="BSN" ma:index="1" nillable="true" ma:displayName="BSN" ma:internalName="BSN0">
      <xsd:simpleType>
        <xsd:restriction base="dms:Text">
          <xsd:maxLength value="255"/>
        </xsd:restriction>
      </xsd:simpleType>
    </xsd:element>
    <xsd:element name="KVK" ma:index="2" nillable="true" ma:displayName="KVK" ma:internalName="KVK">
      <xsd:simpleType>
        <xsd:restriction base="dms:Text">
          <xsd:maxLength value="255"/>
        </xsd:restriction>
      </xsd:simpleType>
    </xsd:element>
    <xsd:element name="Datum_x0020_Document" ma:index="3" nillable="true" ma:displayName="Datum Document" ma:format="DateOnly" ma:internalName="Datum_x0020_Document">
      <xsd:simpleType>
        <xsd:restriction base="dms:DateTime"/>
      </xsd:simpleType>
    </xsd:element>
    <xsd:element name="Datum_x0020_Ontvangst" ma:index="4" nillable="true" ma:displayName="Datum Ontvangst" ma:format="DateOnly" ma:internalName="Datum_x0020_Ontvangst">
      <xsd:simpleType>
        <xsd:restriction base="dms:DateTime"/>
      </xsd:simpleType>
    </xsd:element>
    <xsd:element name="Documentomschrijving" ma:index="5" nillable="true" ma:displayName="Documentomschrijving" ma:internalName="Documentomschrijving">
      <xsd:simpleType>
        <xsd:restriction base="dms:Note">
          <xsd:maxLength value="255"/>
        </xsd:restriction>
      </xsd:simpleType>
    </xsd:element>
    <xsd:element name="Extern_x0020_kenmerk" ma:index="6" nillable="true" ma:displayName="Extern kenmerk" ma:internalName="Extern_x0020_kenmerk">
      <xsd:simpleType>
        <xsd:restriction base="dms:Text">
          <xsd:maxLength value="255"/>
        </xsd:restriction>
      </xsd:simpleType>
    </xsd:element>
    <xsd:element name="Klant_x0020_Adres" ma:index="7" nillable="true" ma:displayName="Klant Adres" ma:internalName="Klant_x0020_Adres">
      <xsd:simpleType>
        <xsd:restriction base="dms:Text">
          <xsd:maxLength value="255"/>
        </xsd:restriction>
      </xsd:simpleType>
    </xsd:element>
    <xsd:element name="Klant_x0020_Naam" ma:index="8" nillable="true" ma:displayName="Klant Naam" ma:internalName="Klant_x0020_Naam">
      <xsd:simpleType>
        <xsd:restriction base="dms:Text">
          <xsd:maxLength value="255"/>
        </xsd:restriction>
      </xsd:simpleType>
    </xsd:element>
    <xsd:element name="Klant_x0020_Plaats" ma:index="9" nillable="true" ma:displayName="Klant Plaats" ma:internalName="Klant_x0020_Plaats">
      <xsd:simpleType>
        <xsd:restriction base="dms:Text">
          <xsd:maxLength value="255"/>
        </xsd:restriction>
      </xsd:simpleType>
    </xsd:element>
    <xsd:element name="Klant_x0020_Postcode" ma:index="10" nillable="true" ma:displayName="Klant Postcode" ma:internalName="Klant_x0020_Postcode">
      <xsd:simpleType>
        <xsd:restriction base="dms:Text">
          <xsd:maxLength value="255"/>
        </xsd:restriction>
      </xsd:simpleType>
    </xsd:element>
    <xsd:element name="Soort_x0020_Correspondentie" ma:index="11" nillable="true" ma:displayName="Soort Correspondentie" ma:format="Dropdown" ma:internalName="Soort_x0020_Correspondentie">
      <xsd:simpleType>
        <xsd:restriction base="dms:Choice">
          <xsd:enumeration value="Inkomend"/>
          <xsd:enumeration value="Uitgaand"/>
          <xsd:enumeration value="Intern"/>
        </xsd:restriction>
      </xsd:simpleType>
    </xsd:element>
    <xsd:element name="TaxCatchAll" ma:index="16" nillable="true" ma:displayName="Taxonomy Catch All Column" ma:hidden="true" ma:list="{bb7e298e-8374-4153-9b56-8ac9416e4c3b}" ma:internalName="TaxCatchAll" ma:showField="CatchAllData" ma:web="072c7a9c-40bb-48ae-8bd4-f4a7dbf777cc">
      <xsd:complexType>
        <xsd:complexContent>
          <xsd:extension base="dms:MultiChoiceLookup">
            <xsd:sequence>
              <xsd:element name="Value" type="dms:Lookup" maxOccurs="unbounded" minOccurs="0" nillable="true"/>
            </xsd:sequence>
          </xsd:extension>
        </xsd:complexContent>
      </xsd:complexType>
    </xsd:element>
    <xsd:element name="TaxCatchAllLabel" ma:index="17" nillable="true" ma:displayName="Taxonomy Catch All Column1" ma:hidden="true" ma:list="{bb7e298e-8374-4153-9b56-8ac9416e4c3b}" ma:internalName="TaxCatchAllLabel" ma:readOnly="true" ma:showField="CatchAllDataLabel" ma:web="072c7a9c-40bb-48ae-8bd4-f4a7dbf777cc">
      <xsd:complexType>
        <xsd:complexContent>
          <xsd:extension base="dms:MultiChoiceLookup">
            <xsd:sequence>
              <xsd:element name="Value" type="dms:Lookup" maxOccurs="unbounded" minOccurs="0" nillable="true"/>
            </xsd:sequence>
          </xsd:extension>
        </xsd:complexContent>
      </xsd:complexType>
    </xsd:element>
    <xsd:element name="BSN_x0020__x002f__x0020_KVK" ma:index="18" nillable="true" ma:displayName="BSN / KVK" ma:hidden="true" ma:internalName="BSN_x0020__x002F__x0020_KVK" ma:readOnly="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3ef1d808-04f3-4a53-b55f-233b9c19ae04" elementFormDefault="qualified">
    <xsd:import namespace="http://schemas.microsoft.com/office/2006/documentManagement/types"/>
    <xsd:import namespace="http://schemas.microsoft.com/office/infopath/2007/PartnerControls"/>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ServiceAutoTags" ma:index="24" nillable="true" ma:displayName="Tags" ma:internalName="MediaServiceAutoTags" ma:readOnly="true">
      <xsd:simpleType>
        <xsd:restriction base="dms:Text"/>
      </xsd:simpleType>
    </xsd:element>
    <xsd:element name="MediaServiceOCR" ma:index="25" nillable="true" ma:displayName="Extracted Text"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ServiceDateTaken" ma:index="28" nillable="true" ma:displayName="MediaServiceDateTaken" ma:hidden="true" ma:internalName="MediaServiceDateTaken" ma:readOnly="true">
      <xsd:simpleType>
        <xsd:restriction base="dms:Text"/>
      </xsd:simpleType>
    </xsd:element>
    <xsd:element name="MediaServiceLocation" ma:index="29" nillable="true" ma:displayName="Location" ma:internalName="MediaServiceLocation" ma:readOnly="true">
      <xsd:simpleType>
        <xsd:restriction base="dms:Text"/>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LengthInSeconds" ma:index="36"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72c7a9c-40bb-48ae-8bd4-f4a7dbf777cc" elementFormDefault="qualified">
    <xsd:import namespace="http://schemas.microsoft.com/office/2006/documentManagement/types"/>
    <xsd:import namespace="http://schemas.microsoft.com/office/infopath/2007/PartnerControls"/>
    <xsd:element name="SharedWithUsers" ma:index="34"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5"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1" ma:displayName="Inhoudstype"/>
        <xsd:element ref="dc:title" minOccurs="0" maxOccurs="1" ma:index="12"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850442-D97F-47ED-AEA8-8FB63F079C96}"/>
</file>

<file path=customXml/itemProps2.xml><?xml version="1.0" encoding="utf-8"?>
<ds:datastoreItem xmlns:ds="http://schemas.openxmlformats.org/officeDocument/2006/customXml" ds:itemID="{011D066A-6DD9-4CE6-BF4E-FD60D6C6EBC6}"/>
</file>

<file path=customXml/itemProps3.xml><?xml version="1.0" encoding="utf-8"?>
<ds:datastoreItem xmlns:ds="http://schemas.openxmlformats.org/officeDocument/2006/customXml" ds:itemID="{A4E7E1D6-30C3-47F9-B6A0-2C6BAAE51662}"/>
</file>

<file path=customXml/itemProps4.xml><?xml version="1.0" encoding="utf-8"?>
<ds:datastoreItem xmlns:ds="http://schemas.openxmlformats.org/officeDocument/2006/customXml" ds:itemID="{13037F80-922D-40A8-9386-299025963E60}"/>
</file>

<file path=docProps/app.xml><?xml version="1.0" encoding="utf-8"?>
<Properties xmlns="http://schemas.openxmlformats.org/officeDocument/2006/extended-properties" xmlns:vt="http://schemas.openxmlformats.org/officeDocument/2006/docPropsVTypes">
  <Application>Microsoft Excel Online</Application>
  <Manager/>
  <Company>Gemeente Den Helder</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Robert Dings</dc:creator>
  <cp:keywords/>
  <dc:description/>
  <cp:lastModifiedBy>Corinne Joon</cp:lastModifiedBy>
  <cp:revision/>
  <dcterms:created xsi:type="dcterms:W3CDTF">2019-08-29T12:27:31Z</dcterms:created>
  <dcterms:modified xsi:type="dcterms:W3CDTF">2021-09-13T08:22:42Z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0x010100B601AF419FDB5343B3B9FE59684B4FD4</vt:lpwstr>
  </property>
</Properties>
</file>