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94F8C-FBFE-40CE-B214-B1F45810E6B1}" type="datetimeFigureOut">
              <a:rPr lang="nl-NL" smtClean="0"/>
              <a:t>8-10-2020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FA30-008B-4FA5-8FD4-50D1518CB93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5306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94F8C-FBFE-40CE-B214-B1F45810E6B1}" type="datetimeFigureOut">
              <a:rPr lang="nl-NL" smtClean="0"/>
              <a:t>8-10-2020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FA30-008B-4FA5-8FD4-50D1518CB93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2389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94F8C-FBFE-40CE-B214-B1F45810E6B1}" type="datetimeFigureOut">
              <a:rPr lang="nl-NL" smtClean="0"/>
              <a:t>8-10-2020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FA30-008B-4FA5-8FD4-50D1518CB93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6847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94F8C-FBFE-40CE-B214-B1F45810E6B1}" type="datetimeFigureOut">
              <a:rPr lang="nl-NL" smtClean="0"/>
              <a:t>8-10-2020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FA30-008B-4FA5-8FD4-50D1518CB93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41533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94F8C-FBFE-40CE-B214-B1F45810E6B1}" type="datetimeFigureOut">
              <a:rPr lang="nl-NL" smtClean="0"/>
              <a:t>8-10-2020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FA30-008B-4FA5-8FD4-50D1518CB93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8987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94F8C-FBFE-40CE-B214-B1F45810E6B1}" type="datetimeFigureOut">
              <a:rPr lang="nl-NL" smtClean="0"/>
              <a:t>8-10-2020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FA30-008B-4FA5-8FD4-50D1518CB93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0915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94F8C-FBFE-40CE-B214-B1F45810E6B1}" type="datetimeFigureOut">
              <a:rPr lang="nl-NL" smtClean="0"/>
              <a:t>8-10-2020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FA30-008B-4FA5-8FD4-50D1518CB93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8553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94F8C-FBFE-40CE-B214-B1F45810E6B1}" type="datetimeFigureOut">
              <a:rPr lang="nl-NL" smtClean="0"/>
              <a:t>8-10-2020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FA30-008B-4FA5-8FD4-50D1518CB93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8036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94F8C-FBFE-40CE-B214-B1F45810E6B1}" type="datetimeFigureOut">
              <a:rPr lang="nl-NL" smtClean="0"/>
              <a:t>8-10-2020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FA30-008B-4FA5-8FD4-50D1518CB93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3825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94F8C-FBFE-40CE-B214-B1F45810E6B1}" type="datetimeFigureOut">
              <a:rPr lang="nl-NL" smtClean="0"/>
              <a:t>8-10-2020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FA30-008B-4FA5-8FD4-50D1518CB93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43597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94F8C-FBFE-40CE-B214-B1F45810E6B1}" type="datetimeFigureOut">
              <a:rPr lang="nl-NL" smtClean="0"/>
              <a:t>8-10-2020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FA30-008B-4FA5-8FD4-50D1518CB93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5158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94F8C-FBFE-40CE-B214-B1F45810E6B1}" type="datetimeFigureOut">
              <a:rPr lang="nl-NL" smtClean="0"/>
              <a:t>8-10-2020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CFA30-008B-4FA5-8FD4-50D1518CB93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3386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eg"/><Relationship Id="rId5" Type="http://schemas.openxmlformats.org/officeDocument/2006/relationships/hyperlink" Target="Primaire%20processen/Afdekken%20financi&#235;le%20risico's%20PO.pptx" TargetMode="Externa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279900"/>
              </p:ext>
            </p:extLst>
          </p:nvPr>
        </p:nvGraphicFramePr>
        <p:xfrm>
          <a:off x="1942532" y="303415"/>
          <a:ext cx="8886825" cy="574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" name="Visio" r:id="rId3" imgW="12628436" imgH="8156734" progId="Visio.Drawing.11">
                  <p:embed/>
                </p:oleObj>
              </mc:Choice>
              <mc:Fallback>
                <p:oleObj name="Visio" r:id="rId3" imgW="12628436" imgH="8156734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2532" y="303415"/>
                        <a:ext cx="8886825" cy="5743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kstvak 9"/>
          <p:cNvSpPr txBox="1">
            <a:spLocks noChangeArrowheads="1"/>
          </p:cNvSpPr>
          <p:nvPr/>
        </p:nvSpPr>
        <p:spPr bwMode="auto">
          <a:xfrm>
            <a:off x="6023928" y="1035685"/>
            <a:ext cx="688975" cy="4127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Opstellen missie en visie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Tekstvak 10"/>
          <p:cNvSpPr txBox="1">
            <a:spLocks noChangeArrowheads="1"/>
          </p:cNvSpPr>
          <p:nvPr/>
        </p:nvSpPr>
        <p:spPr bwMode="auto">
          <a:xfrm>
            <a:off x="6023928" y="1553210"/>
            <a:ext cx="688975" cy="414338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Opstellen beleid, strategie en jaarplannen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kstvak 11"/>
          <p:cNvSpPr txBox="1">
            <a:spLocks noChangeArrowheads="1"/>
          </p:cNvSpPr>
          <p:nvPr/>
        </p:nvSpPr>
        <p:spPr bwMode="auto">
          <a:xfrm>
            <a:off x="2941003" y="4966335"/>
            <a:ext cx="688975" cy="4127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Product en dienst-ontwikkeling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kstvak 12"/>
          <p:cNvSpPr txBox="1">
            <a:spLocks noChangeArrowheads="1"/>
          </p:cNvSpPr>
          <p:nvPr/>
        </p:nvSpPr>
        <p:spPr bwMode="auto">
          <a:xfrm>
            <a:off x="3991928" y="5544185"/>
            <a:ext cx="688975" cy="4127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Service-management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kstvak 13"/>
          <p:cNvSpPr txBox="1">
            <a:spLocks noChangeArrowheads="1"/>
          </p:cNvSpPr>
          <p:nvPr/>
        </p:nvSpPr>
        <p:spPr bwMode="auto">
          <a:xfrm>
            <a:off x="4274503" y="4963160"/>
            <a:ext cx="688975" cy="4127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P&amp;O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kstvak 14"/>
          <p:cNvSpPr txBox="1">
            <a:spLocks noChangeArrowheads="1"/>
          </p:cNvSpPr>
          <p:nvPr/>
        </p:nvSpPr>
        <p:spPr bwMode="auto">
          <a:xfrm>
            <a:off x="3210878" y="5547360"/>
            <a:ext cx="688975" cy="4127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ICT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kstvak 15"/>
          <p:cNvSpPr txBox="1">
            <a:spLocks noChangeArrowheads="1"/>
          </p:cNvSpPr>
          <p:nvPr/>
        </p:nvSpPr>
        <p:spPr bwMode="auto">
          <a:xfrm>
            <a:off x="2421890" y="5544185"/>
            <a:ext cx="688975" cy="4127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Inkoop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kstvak 16"/>
          <p:cNvSpPr txBox="1">
            <a:spLocks noChangeArrowheads="1"/>
          </p:cNvSpPr>
          <p:nvPr/>
        </p:nvSpPr>
        <p:spPr bwMode="auto">
          <a:xfrm>
            <a:off x="7960678" y="5560060"/>
            <a:ext cx="688975" cy="4127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Secretarieel en ondersteuning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kstvak 17"/>
          <p:cNvSpPr txBox="1">
            <a:spLocks noChangeArrowheads="1"/>
          </p:cNvSpPr>
          <p:nvPr/>
        </p:nvSpPr>
        <p:spPr bwMode="auto">
          <a:xfrm>
            <a:off x="8949690" y="4902835"/>
            <a:ext cx="688975" cy="4127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Helpdesk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Tekstvak 18"/>
          <p:cNvSpPr txBox="1">
            <a:spLocks noChangeArrowheads="1"/>
          </p:cNvSpPr>
          <p:nvPr/>
        </p:nvSpPr>
        <p:spPr bwMode="auto">
          <a:xfrm>
            <a:off x="7178040" y="5563235"/>
            <a:ext cx="688975" cy="4127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Facilitair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Tekstvak 19"/>
          <p:cNvSpPr txBox="1">
            <a:spLocks noChangeArrowheads="1"/>
          </p:cNvSpPr>
          <p:nvPr/>
        </p:nvSpPr>
        <p:spPr bwMode="auto">
          <a:xfrm>
            <a:off x="7581265" y="4896485"/>
            <a:ext cx="688975" cy="4127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Proces-</a:t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management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Tekstvak 20"/>
          <p:cNvSpPr txBox="1">
            <a:spLocks noChangeArrowheads="1"/>
          </p:cNvSpPr>
          <p:nvPr/>
        </p:nvSpPr>
        <p:spPr bwMode="auto">
          <a:xfrm>
            <a:off x="5560378" y="5558473"/>
            <a:ext cx="688975" cy="4127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Control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Tekstvak 21"/>
          <p:cNvSpPr txBox="1">
            <a:spLocks noChangeArrowheads="1"/>
          </p:cNvSpPr>
          <p:nvPr/>
        </p:nvSpPr>
        <p:spPr bwMode="auto">
          <a:xfrm>
            <a:off x="6357303" y="5563235"/>
            <a:ext cx="688975" cy="4127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PPMO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Tekstvak 22"/>
          <p:cNvSpPr txBox="1">
            <a:spLocks noChangeArrowheads="1"/>
          </p:cNvSpPr>
          <p:nvPr/>
        </p:nvSpPr>
        <p:spPr bwMode="auto">
          <a:xfrm>
            <a:off x="4769803" y="5544185"/>
            <a:ext cx="688975" cy="4127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Financieel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Tekstvak 23"/>
          <p:cNvSpPr txBox="1">
            <a:spLocks noChangeArrowheads="1"/>
          </p:cNvSpPr>
          <p:nvPr/>
        </p:nvSpPr>
        <p:spPr bwMode="auto">
          <a:xfrm>
            <a:off x="8751253" y="5566410"/>
            <a:ext cx="688975" cy="4127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Privacy &amp; Security</a:t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Tekstvak 24"/>
          <p:cNvSpPr txBox="1">
            <a:spLocks noChangeArrowheads="1"/>
          </p:cNvSpPr>
          <p:nvPr/>
        </p:nvSpPr>
        <p:spPr bwMode="auto">
          <a:xfrm>
            <a:off x="9549765" y="5563235"/>
            <a:ext cx="688975" cy="4127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Communicatie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Tekstvak 25"/>
          <p:cNvSpPr txBox="1">
            <a:spLocks noChangeArrowheads="1"/>
          </p:cNvSpPr>
          <p:nvPr/>
        </p:nvSpPr>
        <p:spPr bwMode="auto">
          <a:xfrm>
            <a:off x="4220528" y="3467735"/>
            <a:ext cx="1336675" cy="655638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 action="ppaction://hlinkpres?slideindex=1&amp;slidetitle=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 action="ppaction://hlinkpres?slideindex=1&amp;slidetitle=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Afdekken financiële risico’s door verzuim en werkloosheid PO (curatief)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Tekstvak 26"/>
          <p:cNvSpPr txBox="1">
            <a:spLocks noChangeArrowheads="1"/>
          </p:cNvSpPr>
          <p:nvPr/>
        </p:nvSpPr>
        <p:spPr bwMode="auto">
          <a:xfrm>
            <a:off x="5709603" y="3464560"/>
            <a:ext cx="1336675" cy="655638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Re-integreren bij werkloosheid en helpen oplossen HR problematiek (curatief)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Tekstvak 27"/>
          <p:cNvSpPr txBox="1">
            <a:spLocks noChangeArrowheads="1"/>
          </p:cNvSpPr>
          <p:nvPr/>
        </p:nvSpPr>
        <p:spPr bwMode="auto">
          <a:xfrm>
            <a:off x="7182803" y="3470910"/>
            <a:ext cx="1336675" cy="655638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nl-NL" altLang="nl-NL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Voorkomen personeelstekort PO en advisering HR beleid (preventief)</a:t>
            </a:r>
            <a:endParaRPr kumimoji="0" lang="nl-NL" alt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1920240" y="-9144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NL"/>
          </a:p>
        </p:txBody>
      </p:sp>
      <p:pic>
        <p:nvPicPr>
          <p:cNvPr id="25" name="Afbeelding 24" descr="G:\Communicatie\Logo’s VfPf Vf en Pf\Logo's vanaf 1-10-2019\VfPf Logo's zonder witruimte\Logo_Vervangingsfonds_Participatiefonds_RGB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1525" y="128790"/>
            <a:ext cx="1205865" cy="349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282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</TotalTime>
  <Words>82</Words>
  <Application>Microsoft Office PowerPoint</Application>
  <PresentationFormat>Breedbeeld</PresentationFormat>
  <Paragraphs>19</Paragraphs>
  <Slides>1</Slides>
  <Notes>0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Kantoorthema</vt:lpstr>
      <vt:lpstr>Visio</vt:lpstr>
      <vt:lpstr>PowerPoint-presentatie</vt:lpstr>
    </vt:vector>
  </TitlesOfParts>
  <Company>RAM Infotechnology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Jacqueline Reinink</dc:creator>
  <cp:lastModifiedBy>Jacqueline Reinink</cp:lastModifiedBy>
  <cp:revision>31</cp:revision>
  <dcterms:created xsi:type="dcterms:W3CDTF">2020-07-16T13:45:46Z</dcterms:created>
  <dcterms:modified xsi:type="dcterms:W3CDTF">2020-10-08T11:17:36Z</dcterms:modified>
</cp:coreProperties>
</file>