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84" r:id="rId3"/>
    <p:sldId id="263" r:id="rId4"/>
    <p:sldId id="279" r:id="rId5"/>
    <p:sldId id="278" r:id="rId6"/>
    <p:sldId id="268" r:id="rId7"/>
    <p:sldId id="303" r:id="rId8"/>
    <p:sldId id="300" r:id="rId9"/>
    <p:sldId id="301" r:id="rId10"/>
    <p:sldId id="302" r:id="rId11"/>
    <p:sldId id="281" r:id="rId12"/>
    <p:sldId id="285" r:id="rId13"/>
    <p:sldId id="296" r:id="rId14"/>
    <p:sldId id="304"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rnout Drenthel" initials="AD [7]" lastIdx="1" clrIdx="6">
    <p:extLst/>
  </p:cmAuthor>
  <p:cmAuthor id="1" name="Arnout Drenthel" initials="AD" lastIdx="1" clrIdx="0">
    <p:extLst/>
  </p:cmAuthor>
  <p:cmAuthor id="8" name="Arnout Drenthel" initials="AD [8]" lastIdx="1" clrIdx="7">
    <p:extLst/>
  </p:cmAuthor>
  <p:cmAuthor id="2" name="Arnout Drenthel" initials="AD [2]" lastIdx="1" clrIdx="1">
    <p:extLst/>
  </p:cmAuthor>
  <p:cmAuthor id="9" name="Arnout Drenthel" initials="AD [9]" lastIdx="1" clrIdx="8">
    <p:extLst/>
  </p:cmAuthor>
  <p:cmAuthor id="3" name="Arnout Drenthel" initials="AD [3]" lastIdx="1" clrIdx="2">
    <p:extLst/>
  </p:cmAuthor>
  <p:cmAuthor id="10" name="Wijdeven, Ruud (PPO)" initials="WR(" lastIdx="1" clrIdx="9">
    <p:extLst>
      <p:ext uri="{19B8F6BF-5375-455C-9EA6-DF929625EA0E}">
        <p15:presenceInfo xmlns:p15="http://schemas.microsoft.com/office/powerpoint/2012/main" userId="S-1-5-21-1046319769-833967741-3563887046-344839" providerId="AD"/>
      </p:ext>
    </p:extLst>
  </p:cmAuthor>
  <p:cmAuthor id="4" name="Arnout Drenthel" initials="AD [4]" lastIdx="1" clrIdx="3">
    <p:extLst/>
  </p:cmAuthor>
  <p:cmAuthor id="5" name="Arnout Drenthel" initials="AD [5]" lastIdx="1" clrIdx="4">
    <p:extLst/>
  </p:cmAuthor>
  <p:cmAuthor id="6" name="Arnout Drenthel" initials="AD [6]" lastIdx="1"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52B1E"/>
    <a:srgbClr val="154273"/>
    <a:srgbClr val="F2D9E7"/>
    <a:srgbClr val="E5B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3373" autoAdjust="0"/>
  </p:normalViewPr>
  <p:slideViewPr>
    <p:cSldViewPr snapToGrid="0">
      <p:cViewPr varScale="1">
        <p:scale>
          <a:sx n="96" d="100"/>
          <a:sy n="96" d="100"/>
        </p:scale>
        <p:origin x="1092" y="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15224"/>
    </p:cViewPr>
  </p:sorterViewPr>
  <p:notesViewPr>
    <p:cSldViewPr snapToGrid="0">
      <p:cViewPr varScale="1">
        <p:scale>
          <a:sx n="81" d="100"/>
          <a:sy n="81" d="100"/>
        </p:scale>
        <p:origin x="232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6709BA-0250-418B-A227-469BF0F69AD3}" type="datetimeFigureOut">
              <a:rPr lang="nl-NL" smtClean="0"/>
              <a:t>10-10-2021</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A4FE01-11FF-43DA-B7F5-6592B996E3FA}" type="slidenum">
              <a:rPr lang="nl-NL" smtClean="0"/>
              <a:t>‹nr.›</a:t>
            </a:fld>
            <a:endParaRPr lang="nl-NL"/>
          </a:p>
        </p:txBody>
      </p:sp>
    </p:spTree>
    <p:extLst>
      <p:ext uri="{BB962C8B-B14F-4D97-AF65-F5344CB8AC3E}">
        <p14:creationId xmlns:p14="http://schemas.microsoft.com/office/powerpoint/2010/main" val="168179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30240-3B76-4E52-B42B-C39F5C218F4D}" type="datetimeFigureOut">
              <a:rPr lang="nl-NL" smtClean="0"/>
              <a:t>10-10-2021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01649-886C-4324-AD4C-E61C88D47728}" type="slidenum">
              <a:rPr lang="nl-NL" smtClean="0"/>
              <a:t>‹nr.›</a:t>
            </a:fld>
            <a:endParaRPr lang="nl-NL"/>
          </a:p>
        </p:txBody>
      </p:sp>
    </p:spTree>
    <p:extLst>
      <p:ext uri="{BB962C8B-B14F-4D97-AF65-F5344CB8AC3E}">
        <p14:creationId xmlns:p14="http://schemas.microsoft.com/office/powerpoint/2010/main" val="116995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Vragen kunnen op elk moment in de chat</a:t>
            </a:r>
            <a:r>
              <a:rPr lang="nl-NL" baseline="0" dirty="0" smtClean="0"/>
              <a:t> worden gesteld.</a:t>
            </a:r>
            <a:endParaRPr lang="nl-NL" dirty="0" smtClean="0"/>
          </a:p>
          <a:p>
            <a:endParaRPr lang="nl-NL" dirty="0" smtClean="0"/>
          </a:p>
          <a:p>
            <a:r>
              <a:rPr lang="nl-NL" dirty="0" smtClean="0"/>
              <a:t>Doel project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smtClean="0">
                <a:solidFill>
                  <a:schemeClr val="tx1"/>
                </a:solidFill>
                <a:effectLst/>
                <a:latin typeface="+mn-lt"/>
                <a:ea typeface="+mn-ea"/>
                <a:cs typeface="+mn-cs"/>
              </a:rPr>
              <a:t>- Hoofddoel is een kwalitatief goed project, is belangrijker dan snelheid</a:t>
            </a:r>
          </a:p>
          <a:p>
            <a:endParaRPr lang="nl-NL" dirty="0" smtClean="0"/>
          </a:p>
          <a:p>
            <a:r>
              <a:rPr lang="nl-NL" dirty="0" smtClean="0"/>
              <a:t>Doel</a:t>
            </a:r>
            <a:r>
              <a:rPr lang="nl-NL" baseline="0" dirty="0" smtClean="0"/>
              <a:t> consultatie</a:t>
            </a:r>
            <a:endParaRPr lang="nl-NL" dirty="0" smtClean="0"/>
          </a:p>
          <a:p>
            <a:pPr>
              <a:lnSpc>
                <a:spcPct val="100000"/>
              </a:lnSpc>
            </a:pPr>
            <a:r>
              <a:rPr lang="nl-NL" dirty="0" smtClean="0"/>
              <a:t>- Marktpartijen de gelegenheid bieden om mee te denken over de aanbesteding en de uitvoering van het groot variabel onderhoud.</a:t>
            </a:r>
          </a:p>
          <a:p>
            <a:pPr>
              <a:lnSpc>
                <a:spcPct val="100000"/>
              </a:lnSpc>
            </a:pPr>
            <a:r>
              <a:rPr lang="nl-NL" dirty="0" smtClean="0"/>
              <a:t>- De verkregen inzichten uit de marktverkenning gebruikt Rijkswaterstaat (waar relevant) in de voorbereiding van de aanbesteding en de aanbestedingsstukken. </a:t>
            </a:r>
          </a:p>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4</a:t>
            </a:fld>
            <a:endParaRPr lang="nl-NL"/>
          </a:p>
        </p:txBody>
      </p:sp>
    </p:spTree>
    <p:extLst>
      <p:ext uri="{BB962C8B-B14F-4D97-AF65-F5344CB8AC3E}">
        <p14:creationId xmlns:p14="http://schemas.microsoft.com/office/powerpoint/2010/main" val="2422576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Op 18 november 2021</a:t>
            </a:r>
            <a:r>
              <a:rPr lang="nl-NL" baseline="0" dirty="0" smtClean="0"/>
              <a:t> volgt een update van de inkoopplanning op de website van RWS Zakelijk</a:t>
            </a:r>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6</a:t>
            </a:fld>
            <a:endParaRPr lang="nl-NL"/>
          </a:p>
        </p:txBody>
      </p:sp>
    </p:spTree>
    <p:extLst>
      <p:ext uri="{BB962C8B-B14F-4D97-AF65-F5344CB8AC3E}">
        <p14:creationId xmlns:p14="http://schemas.microsoft.com/office/powerpoint/2010/main" val="1514166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baseline="0" dirty="0" smtClean="0"/>
              <a:t>Geen selectie o.b.v. opgedane ervaring bij andere opdrachten, maar </a:t>
            </a:r>
            <a:r>
              <a:rPr lang="nl-NL" baseline="0" dirty="0" err="1" smtClean="0"/>
              <a:t>trechtering</a:t>
            </a:r>
            <a:r>
              <a:rPr lang="nl-NL" baseline="0" dirty="0" smtClean="0"/>
              <a:t> o.b.v. vooruitkijken hoe deze opdracht wordt uitgevoerd.</a:t>
            </a:r>
          </a:p>
          <a:p>
            <a:pPr marL="171450" indent="-171450">
              <a:buFontTx/>
              <a:buChar char="-"/>
            </a:pPr>
            <a:r>
              <a:rPr lang="nl-NL" baseline="0" dirty="0" smtClean="0"/>
              <a:t>Alle geschikte gegadigden worden toegelaten tot de 1</a:t>
            </a:r>
            <a:r>
              <a:rPr lang="nl-NL" baseline="30000" dirty="0" smtClean="0"/>
              <a:t>e</a:t>
            </a:r>
            <a:r>
              <a:rPr lang="nl-NL" baseline="0" dirty="0" smtClean="0"/>
              <a:t> fase van de dialoog; indienen </a:t>
            </a:r>
            <a:r>
              <a:rPr lang="nl-NL" baseline="0" dirty="0" err="1" smtClean="0"/>
              <a:t>trechteringsproduct</a:t>
            </a:r>
            <a:endParaRPr lang="nl-NL" baseline="0" dirty="0" smtClean="0"/>
          </a:p>
          <a:p>
            <a:pPr marL="171450" indent="-171450">
              <a:buFontTx/>
              <a:buChar char="-"/>
            </a:pPr>
            <a:r>
              <a:rPr lang="nl-NL" baseline="0" dirty="0" err="1" smtClean="0"/>
              <a:t>Trechteringsproduct</a:t>
            </a:r>
            <a:r>
              <a:rPr lang="nl-NL" baseline="0" dirty="0" smtClean="0"/>
              <a:t> gaat in op het belangrijkste BPKV criterium</a:t>
            </a:r>
          </a:p>
          <a:p>
            <a:pPr marL="171450" indent="-171450">
              <a:buFontTx/>
              <a:buChar char="-"/>
            </a:pPr>
            <a:r>
              <a:rPr lang="nl-NL" baseline="0" dirty="0" smtClean="0"/>
              <a:t>2</a:t>
            </a:r>
            <a:r>
              <a:rPr lang="nl-NL" baseline="30000" dirty="0" smtClean="0"/>
              <a:t>e</a:t>
            </a:r>
            <a:r>
              <a:rPr lang="nl-NL" baseline="0" dirty="0" smtClean="0"/>
              <a:t> fase bestaat uit dialooggesprekken</a:t>
            </a:r>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8</a:t>
            </a:fld>
            <a:endParaRPr lang="nl-NL"/>
          </a:p>
        </p:txBody>
      </p:sp>
    </p:spTree>
    <p:extLst>
      <p:ext uri="{BB962C8B-B14F-4D97-AF65-F5344CB8AC3E}">
        <p14:creationId xmlns:p14="http://schemas.microsoft.com/office/powerpoint/2010/main" val="3961104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smtClean="0"/>
              <a:t>Dit contract wordt toegepast op projecten waarbij er meer ontwerpvrijheid is voor opdrachtnemers. Binnen RWS wordt dit model met name gebruikt voor werken in de aanlegsector en voor het groot variabel onderhoud.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smtClean="0"/>
          </a:p>
          <a:p>
            <a:r>
              <a:rPr lang="nl-NL" sz="1200" b="0" i="0" u="none" strike="noStrike" kern="1200" baseline="0" dirty="0" smtClean="0">
                <a:solidFill>
                  <a:schemeClr val="tx1"/>
                </a:solidFill>
                <a:latin typeface="+mn-lt"/>
                <a:ea typeface="+mn-ea"/>
                <a:cs typeface="+mn-cs"/>
              </a:rPr>
              <a:t>In dit project bestaan de werkzaamheden voornamelijk uit het renoveren van het object naar de oorspronkelijke staat. Echter, voor het conserveren is een hulpconstructie benodigd (welke grote invloed heeft op de kwaliteit van de conservering, en ook een grote invloed heeft op de te maken kosten), welke volledig door opdrachtnemer ontworpen dient te worden. </a:t>
            </a:r>
          </a:p>
          <a:p>
            <a:r>
              <a:rPr lang="nl-NL" sz="1200" b="0" i="0" u="none" strike="noStrike" kern="1200" baseline="0" dirty="0" smtClean="0">
                <a:solidFill>
                  <a:schemeClr val="tx1"/>
                </a:solidFill>
                <a:latin typeface="+mn-lt"/>
                <a:ea typeface="+mn-ea"/>
                <a:cs typeface="+mn-cs"/>
              </a:rPr>
              <a:t>Aangezien de eisen aan de conservering dusdanig worden geformuleerd dat de conservering 25 jaar mee dient te gaan, waarbij er tussentijds éénmaal wordt “</a:t>
            </a:r>
            <a:r>
              <a:rPr lang="nl-NL" sz="1200" b="0" i="0" u="none" strike="noStrike" kern="1200" baseline="0" dirty="0" err="1" smtClean="0">
                <a:solidFill>
                  <a:schemeClr val="tx1"/>
                </a:solidFill>
                <a:latin typeface="+mn-lt"/>
                <a:ea typeface="+mn-ea"/>
                <a:cs typeface="+mn-cs"/>
              </a:rPr>
              <a:t>gepostzegeld</a:t>
            </a:r>
            <a:r>
              <a:rPr lang="nl-NL" sz="1200" b="0" i="0" u="none" strike="noStrike" kern="1200" baseline="0" dirty="0" smtClean="0">
                <a:solidFill>
                  <a:schemeClr val="tx1"/>
                </a:solidFill>
                <a:latin typeface="+mn-lt"/>
                <a:ea typeface="+mn-ea"/>
                <a:cs typeface="+mn-cs"/>
              </a:rPr>
              <a:t>” (zie paragraaf 4.1.1), is een onderhoudsperiode door opdrachtnemer niet nodig. Het onderhoud aan de W-delen wordt in het huidige en toekomstige </a:t>
            </a:r>
            <a:r>
              <a:rPr lang="nl-NL" sz="1200" b="0" i="0" u="none" strike="noStrike" kern="1200" baseline="0" dirty="0" err="1" smtClean="0">
                <a:solidFill>
                  <a:schemeClr val="tx1"/>
                </a:solidFill>
                <a:latin typeface="+mn-lt"/>
                <a:ea typeface="+mn-ea"/>
                <a:cs typeface="+mn-cs"/>
              </a:rPr>
              <a:t>meerjaren</a:t>
            </a:r>
            <a:r>
              <a:rPr lang="nl-NL" sz="1200" b="0" i="0" u="none" strike="noStrike" kern="1200" baseline="0" dirty="0" smtClean="0">
                <a:solidFill>
                  <a:schemeClr val="tx1"/>
                </a:solidFill>
                <a:latin typeface="+mn-lt"/>
                <a:ea typeface="+mn-ea"/>
                <a:cs typeface="+mn-cs"/>
              </a:rPr>
              <a:t> onderhoudscontract belegd. Op deze manier blijft het onderhoud aan een object grotendeels bij één partij. </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9</a:t>
            </a:fld>
            <a:endParaRPr lang="nl-NL"/>
          </a:p>
        </p:txBody>
      </p:sp>
    </p:spTree>
    <p:extLst>
      <p:ext uri="{BB962C8B-B14F-4D97-AF65-F5344CB8AC3E}">
        <p14:creationId xmlns:p14="http://schemas.microsoft.com/office/powerpoint/2010/main" val="4107894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Tx/>
              <a:buChar char="-"/>
            </a:pPr>
            <a:r>
              <a:rPr lang="nl-NL" dirty="0" smtClean="0"/>
              <a:t>Welke effectieve beheersmaatregelen zijn hier te benoemen?</a:t>
            </a:r>
          </a:p>
          <a:p>
            <a:pPr marL="171450" indent="-171450">
              <a:buFontTx/>
              <a:buChar char="-"/>
            </a:pPr>
            <a:r>
              <a:rPr lang="nl-NL" dirty="0" smtClean="0"/>
              <a:t>RWS overweegt om een projectmanagementbureau in te schakelen, welke helpt bij het coördineren</a:t>
            </a:r>
            <a:r>
              <a:rPr lang="nl-NL" baseline="0" dirty="0" smtClean="0"/>
              <a:t> tussen </a:t>
            </a:r>
            <a:r>
              <a:rPr lang="nl-NL" baseline="0" dirty="0" err="1" smtClean="0"/>
              <a:t>conserveerder</a:t>
            </a:r>
            <a:r>
              <a:rPr lang="nl-NL" baseline="0" dirty="0" smtClean="0"/>
              <a:t> en W-delen partij. En mogelijk ook tussen OG en ON. Hoe denken jullie daar over?</a:t>
            </a:r>
          </a:p>
          <a:p>
            <a:pPr marL="171450" indent="-171450">
              <a:buFontTx/>
              <a:buChar char="-"/>
            </a:pPr>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10</a:t>
            </a:fld>
            <a:endParaRPr lang="nl-NL"/>
          </a:p>
        </p:txBody>
      </p:sp>
    </p:spTree>
    <p:extLst>
      <p:ext uri="{BB962C8B-B14F-4D97-AF65-F5344CB8AC3E}">
        <p14:creationId xmlns:p14="http://schemas.microsoft.com/office/powerpoint/2010/main" val="17136641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30" name="Vrije vorm: vorm 29">
            <a:extLst>
              <a:ext uri="{FF2B5EF4-FFF2-40B4-BE49-F238E27FC236}">
                <a16:creationId xmlns:a16="http://schemas.microsoft.com/office/drawing/2014/main" id="{FB7BC648-3F3A-4FE6-B474-FF08AD16EC55}"/>
              </a:ext>
            </a:extLst>
          </p:cNvPr>
          <p:cNvSpPr/>
          <p:nvPr userDrawn="1"/>
        </p:nvSpPr>
        <p:spPr>
          <a:xfrm>
            <a:off x="0" y="0"/>
            <a:ext cx="6096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Ondertitel 2"/>
          <p:cNvSpPr>
            <a:spLocks noGrp="1"/>
          </p:cNvSpPr>
          <p:nvPr>
            <p:ph type="subTitle" idx="1" hasCustomPrompt="1"/>
          </p:nvPr>
        </p:nvSpPr>
        <p:spPr>
          <a:xfrm>
            <a:off x="6552000" y="3657600"/>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5" name="Tijdelijke aanduiding voor tekst 16"/>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8">
            <a:extLst>
              <a:ext uri="{FF2B5EF4-FFF2-40B4-BE49-F238E27FC236}">
                <a16:creationId xmlns:a16="http://schemas.microsoft.com/office/drawing/2014/main" id="{BCE3D936-01A5-42C9-A617-17B3B8FB8C54}"/>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sp>
        <p:nvSpPr>
          <p:cNvPr id="11" name="Vertrouwelijkheidsniveau">
            <a:extLst>
              <a:ext uri="{FF2B5EF4-FFF2-40B4-BE49-F238E27FC236}">
                <a16:creationId xmlns:a16="http://schemas.microsoft.com/office/drawing/2014/main" id="{D6028795-C409-40A9-B428-B0AF6EBB642E}"/>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jdelijke aanduiding voor dianummer 11">
            <a:extLst>
              <a:ext uri="{FF2B5EF4-FFF2-40B4-BE49-F238E27FC236}">
                <a16:creationId xmlns:a16="http://schemas.microsoft.com/office/drawing/2014/main" id="{41FD69D9-3E06-4876-9F73-71B6B351D2BE}"/>
              </a:ext>
            </a:extLst>
          </p:cNvPr>
          <p:cNvSpPr>
            <a:spLocks noGrp="1"/>
          </p:cNvSpPr>
          <p:nvPr>
            <p:ph type="sldNum" sz="quarter" idx="27"/>
          </p:nvPr>
        </p:nvSpPr>
        <p:spPr>
          <a:xfrm>
            <a:off x="11048400" y="6528572"/>
            <a:ext cx="511200" cy="183600"/>
          </a:xfrm>
        </p:spPr>
        <p:txBody>
          <a:bodyPr/>
          <a:lstStyle/>
          <a:p>
            <a:fld id="{6C93B359-CF0D-4389-949E-16A33FCBB3EC}" type="slidenum">
              <a:rPr lang="nl-NL" smtClean="0"/>
              <a:t>‹nr.›</a:t>
            </a:fld>
            <a:endParaRPr lang="nl-NL" dirty="0"/>
          </a:p>
        </p:txBody>
      </p:sp>
      <p:pic>
        <p:nvPicPr>
          <p:cNvPr id="3" name="Afbeelding 2">
            <a:extLst>
              <a:ext uri="{FF2B5EF4-FFF2-40B4-BE49-F238E27FC236}">
                <a16:creationId xmlns:a16="http://schemas.microsoft.com/office/drawing/2014/main" id="{8828510C-BC5B-408F-A83E-20041DE7A1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065973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horizontaal">
    <p:bg>
      <p:bgPr>
        <a:solidFill>
          <a:schemeClr val="accent2"/>
        </a:solidFill>
        <a:effectLst/>
      </p:bgPr>
    </p:bg>
    <p:spTree>
      <p:nvGrpSpPr>
        <p:cNvPr id="1" name=""/>
        <p:cNvGrpSpPr/>
        <p:nvPr/>
      </p:nvGrpSpPr>
      <p:grpSpPr>
        <a:xfrm>
          <a:off x="0" y="0"/>
          <a:ext cx="0" cy="0"/>
          <a:chOff x="0" y="0"/>
          <a:chExt cx="0" cy="0"/>
        </a:xfrm>
      </p:grpSpPr>
      <p:sp>
        <p:nvSpPr>
          <p:cNvPr id="6" name="Rechthoek 5"/>
          <p:cNvSpPr/>
          <p:nvPr userDrawn="1"/>
        </p:nvSpPr>
        <p:spPr>
          <a:xfrm>
            <a:off x="0" y="3427413"/>
            <a:ext cx="12192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9600"/>
            <a:ext cx="10923588" cy="1547813"/>
          </a:xfrm>
        </p:spPr>
        <p:txBody>
          <a:bodyPr anchor="ctr" anchorCtr="0">
            <a:normAutofit/>
          </a:bodyPr>
          <a:lstStyle>
            <a:lvl1pPr>
              <a:defRPr sz="4800">
                <a:solidFill>
                  <a:schemeClr val="tx1"/>
                </a:solidFill>
              </a:defRPr>
            </a:lvl1pPr>
          </a:lstStyle>
          <a:p>
            <a:r>
              <a:rPr lang="nl-NL" dirty="0"/>
              <a:t>Klik om een titel in te voegen</a:t>
            </a:r>
          </a:p>
        </p:txBody>
      </p:sp>
      <p:sp>
        <p:nvSpPr>
          <p:cNvPr id="9" name="Ondertitel 2"/>
          <p:cNvSpPr>
            <a:spLocks noGrp="1"/>
          </p:cNvSpPr>
          <p:nvPr>
            <p:ph type="subTitle" idx="1" hasCustomPrompt="1"/>
          </p:nvPr>
        </p:nvSpPr>
        <p:spPr>
          <a:xfrm>
            <a:off x="635000" y="3749486"/>
            <a:ext cx="10925176" cy="1736913"/>
          </a:xfrm>
        </p:spPr>
        <p:txBody>
          <a:bodyPr lIns="0" tIns="0" rIns="0" bIns="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2" name="Tijdelijke aanduiding voor dianummer 21">
            <a:extLst>
              <a:ext uri="{FF2B5EF4-FFF2-40B4-BE49-F238E27FC236}">
                <a16:creationId xmlns:a16="http://schemas.microsoft.com/office/drawing/2014/main" id="{17E1F773-BF9C-4C35-ABBC-BFB53364B3A3}"/>
              </a:ext>
            </a:extLst>
          </p:cNvPr>
          <p:cNvSpPr>
            <a:spLocks noGrp="1"/>
          </p:cNvSpPr>
          <p:nvPr>
            <p:ph type="sldNum" sz="quarter" idx="11"/>
          </p:nvPr>
        </p:nvSpPr>
        <p:spPr/>
        <p:txBody>
          <a:bodyPr/>
          <a:lstStyle/>
          <a:p>
            <a:fld id="{6C93B359-CF0D-4389-949E-16A33FCBB3EC}" type="slidenum">
              <a:rPr lang="nl-NL" smtClean="0"/>
              <a:t>‹nr.›</a:t>
            </a:fld>
            <a:endParaRPr lang="nl-NL" dirty="0"/>
          </a:p>
        </p:txBody>
      </p:sp>
      <p:sp>
        <p:nvSpPr>
          <p:cNvPr id="23" name="Vertrouwelijkheidsniveau">
            <a:extLst>
              <a:ext uri="{FF2B5EF4-FFF2-40B4-BE49-F238E27FC236}">
                <a16:creationId xmlns:a16="http://schemas.microsoft.com/office/drawing/2014/main" id="{9083841F-8AA4-4AEC-93F7-5EDA66B599C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tekst 16">
            <a:extLst>
              <a:ext uri="{FF2B5EF4-FFF2-40B4-BE49-F238E27FC236}">
                <a16:creationId xmlns:a16="http://schemas.microsoft.com/office/drawing/2014/main" id="{631BC45E-EEEE-444C-8340-F4E4E532BFAC}"/>
              </a:ext>
            </a:extLst>
          </p:cNvPr>
          <p:cNvSpPr>
            <a:spLocks noGrp="1"/>
          </p:cNvSpPr>
          <p:nvPr>
            <p:ph type="body" sz="quarter" idx="21" hasCustomPrompt="1"/>
          </p:nvPr>
        </p:nvSpPr>
        <p:spPr>
          <a:xfrm>
            <a:off x="630001"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tekst 8">
            <a:extLst>
              <a:ext uri="{FF2B5EF4-FFF2-40B4-BE49-F238E27FC236}">
                <a16:creationId xmlns:a16="http://schemas.microsoft.com/office/drawing/2014/main" id="{24115787-E7BA-4E6B-ACDF-C586817C79B4}"/>
              </a:ext>
            </a:extLst>
          </p:cNvPr>
          <p:cNvSpPr>
            <a:spLocks noGrp="1"/>
          </p:cNvSpPr>
          <p:nvPr>
            <p:ph type="body" sz="quarter" idx="25" hasCustomPrompt="1"/>
          </p:nvPr>
        </p:nvSpPr>
        <p:spPr>
          <a:xfrm>
            <a:off x="630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0" name="Afbeelding 9">
            <a:extLst>
              <a:ext uri="{FF2B5EF4-FFF2-40B4-BE49-F238E27FC236}">
                <a16:creationId xmlns:a16="http://schemas.microsoft.com/office/drawing/2014/main" id="{08FD66A7-5A78-459B-9B7F-13F33318D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609945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afbeelding verticaal">
    <p:bg>
      <p:bgPr>
        <a:solidFill>
          <a:schemeClr val="accent2"/>
        </a:solidFill>
        <a:effectLst/>
      </p:bgPr>
    </p:bg>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00C91930-E0E3-4652-8A0C-E4B528AB5B7B}"/>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3" name="Tijdelijke aanduiding voor afbeelding 12">
            <a:extLst>
              <a:ext uri="{FF2B5EF4-FFF2-40B4-BE49-F238E27FC236}">
                <a16:creationId xmlns:a16="http://schemas.microsoft.com/office/drawing/2014/main" id="{51AE06CA-FDAB-47E6-9A6B-49429DE85BD5}"/>
              </a:ext>
            </a:extLst>
          </p:cNvPr>
          <p:cNvSpPr>
            <a:spLocks noGrp="1"/>
          </p:cNvSpPr>
          <p:nvPr>
            <p:ph type="pic" sz="quarter" idx="29" hasCustomPrompt="1"/>
          </p:nvPr>
        </p:nvSpPr>
        <p:spPr>
          <a:xfrm>
            <a:off x="0" y="0"/>
            <a:ext cx="6096000" cy="6858000"/>
          </a:xfrm>
          <a:custGeom>
            <a:avLst/>
            <a:gdLst>
              <a:gd name="connsiteX0" fmla="*/ 6069807 w 6096000"/>
              <a:gd name="connsiteY0" fmla="*/ 975600 h 6858000"/>
              <a:gd name="connsiteX1" fmla="*/ 6096000 w 6096000"/>
              <a:gd name="connsiteY1" fmla="*/ 975600 h 6858000"/>
              <a:gd name="connsiteX2" fmla="*/ 6096000 w 6096000"/>
              <a:gd name="connsiteY2" fmla="*/ 1014413 h 6858000"/>
              <a:gd name="connsiteX3" fmla="*/ 6069807 w 6096000"/>
              <a:gd name="connsiteY3" fmla="*/ 1014413 h 6858000"/>
              <a:gd name="connsiteX4" fmla="*/ 0 w 6096000"/>
              <a:gd name="connsiteY4" fmla="*/ 0 h 6858000"/>
              <a:gd name="connsiteX5" fmla="*/ 5777707 w 6096000"/>
              <a:gd name="connsiteY5" fmla="*/ 0 h 6858000"/>
              <a:gd name="connsiteX6" fmla="*/ 5777707 w 6096000"/>
              <a:gd name="connsiteY6" fmla="*/ 1014413 h 6858000"/>
              <a:gd name="connsiteX7" fmla="*/ 5777707 w 6096000"/>
              <a:gd name="connsiteY7" fmla="*/ 1265494 h 6858000"/>
              <a:gd name="connsiteX8" fmla="*/ 5777707 w 6096000"/>
              <a:gd name="connsiteY8" fmla="*/ 1281113 h 6858000"/>
              <a:gd name="connsiteX9" fmla="*/ 6096000 w 6096000"/>
              <a:gd name="connsiteY9" fmla="*/ 1281113 h 6858000"/>
              <a:gd name="connsiteX10" fmla="*/ 6096000 w 6096000"/>
              <a:gd name="connsiteY10" fmla="*/ 6858000 h 6858000"/>
              <a:gd name="connsiteX11" fmla="*/ 5848350 w 6096000"/>
              <a:gd name="connsiteY11" fmla="*/ 6858000 h 6858000"/>
              <a:gd name="connsiteX12" fmla="*/ 0 w 6096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0" h="6858000">
                <a:moveTo>
                  <a:pt x="6069807" y="975600"/>
                </a:moveTo>
                <a:lnTo>
                  <a:pt x="6096000" y="975600"/>
                </a:lnTo>
                <a:lnTo>
                  <a:pt x="6096000" y="1014413"/>
                </a:lnTo>
                <a:lnTo>
                  <a:pt x="6069807" y="1014413"/>
                </a:lnTo>
                <a:close/>
                <a:moveTo>
                  <a:pt x="0" y="0"/>
                </a:moveTo>
                <a:lnTo>
                  <a:pt x="5777707" y="0"/>
                </a:lnTo>
                <a:lnTo>
                  <a:pt x="5777707" y="1014413"/>
                </a:lnTo>
                <a:lnTo>
                  <a:pt x="5777707" y="1265494"/>
                </a:lnTo>
                <a:lnTo>
                  <a:pt x="5777707" y="1281113"/>
                </a:lnTo>
                <a:lnTo>
                  <a:pt x="6096000" y="1281113"/>
                </a:lnTo>
                <a:lnTo>
                  <a:pt x="6096000" y="6858000"/>
                </a:lnTo>
                <a:lnTo>
                  <a:pt x="5848350" y="6858000"/>
                </a:lnTo>
                <a:lnTo>
                  <a:pt x="0" y="6858000"/>
                </a:lnTo>
                <a:close/>
              </a:path>
            </a:pathLst>
          </a:custGeom>
          <a:solidFill>
            <a:schemeClr val="bg1">
              <a:lumMod val="85000"/>
            </a:schemeClr>
          </a:solidFill>
        </p:spPr>
        <p:txBody>
          <a:bodyPr wrap="square" lIns="0" tIns="1800000" anchor="t" anchorCtr="1">
            <a:noAutofit/>
          </a:bodyPr>
          <a:lstStyle>
            <a:lvl1pPr marL="0" indent="0">
              <a:buNone/>
              <a:defRPr/>
            </a:lvl1pPr>
          </a:lstStyle>
          <a:p>
            <a:r>
              <a:rPr lang="nl-NL" dirty="0"/>
              <a:t>Klik op het pictogram om een afbeelding in te voegen</a:t>
            </a:r>
          </a:p>
        </p:txBody>
      </p:sp>
      <p:sp>
        <p:nvSpPr>
          <p:cNvPr id="28" name="Vertrouwelijkheidsniveau">
            <a:extLst>
              <a:ext uri="{FF2B5EF4-FFF2-40B4-BE49-F238E27FC236}">
                <a16:creationId xmlns:a16="http://schemas.microsoft.com/office/drawing/2014/main" id="{233E6339-A3B7-4F01-A9A8-3BA0F6CFAD10}"/>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29" name="Ondertitel 2">
            <a:extLst>
              <a:ext uri="{FF2B5EF4-FFF2-40B4-BE49-F238E27FC236}">
                <a16:creationId xmlns:a16="http://schemas.microsoft.com/office/drawing/2014/main" id="{CC6EB04B-3622-4850-A8B2-65C852378410}"/>
              </a:ext>
            </a:extLst>
          </p:cNvPr>
          <p:cNvSpPr>
            <a:spLocks noGrp="1"/>
          </p:cNvSpPr>
          <p:nvPr>
            <p:ph type="subTitle" idx="1" hasCustomPrompt="1"/>
          </p:nvPr>
        </p:nvSpPr>
        <p:spPr>
          <a:xfrm>
            <a:off x="6552000" y="3657601"/>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30" name="Titel 1">
            <a:extLst>
              <a:ext uri="{FF2B5EF4-FFF2-40B4-BE49-F238E27FC236}">
                <a16:creationId xmlns:a16="http://schemas.microsoft.com/office/drawing/2014/main" id="{170997DC-0B66-445A-9CA4-DC2FB480E2D6}"/>
              </a:ext>
            </a:extLst>
          </p:cNvPr>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16">
            <a:extLst>
              <a:ext uri="{FF2B5EF4-FFF2-40B4-BE49-F238E27FC236}">
                <a16:creationId xmlns:a16="http://schemas.microsoft.com/office/drawing/2014/main" id="{42907EF7-49B3-46B9-ACD2-A3F3E160AF4E}"/>
              </a:ext>
            </a:extLst>
          </p:cNvPr>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0" name="Tijdelijke aanduiding voor tekst 8">
            <a:extLst>
              <a:ext uri="{FF2B5EF4-FFF2-40B4-BE49-F238E27FC236}">
                <a16:creationId xmlns:a16="http://schemas.microsoft.com/office/drawing/2014/main" id="{DF9EB481-DA3C-4E44-9FE2-E6F7ED8E58AA}"/>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1" name="Afbeelding 10">
            <a:extLst>
              <a:ext uri="{FF2B5EF4-FFF2-40B4-BE49-F238E27FC236}">
                <a16:creationId xmlns:a16="http://schemas.microsoft.com/office/drawing/2014/main" id="{A0A6A365-BFF5-4B16-B1E9-D831984D56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62622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21421F68-1BEF-403F-B0C5-AAC49C6A0963}"/>
              </a:ext>
            </a:extLst>
          </p:cNvPr>
          <p:cNvSpPr>
            <a:spLocks noGrp="1"/>
          </p:cNvSpPr>
          <p:nvPr>
            <p:ph sz="quarter" idx="13" hasCustomPrompt="1"/>
          </p:nvPr>
        </p:nvSpPr>
        <p:spPr>
          <a:xfrm>
            <a:off x="630000" y="2350800"/>
            <a:ext cx="10922400" cy="396406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jdelijke aanduiding voor dianummer 8">
            <a:extLst>
              <a:ext uri="{FF2B5EF4-FFF2-40B4-BE49-F238E27FC236}">
                <a16:creationId xmlns:a16="http://schemas.microsoft.com/office/drawing/2014/main" id="{7E8395B0-5BEF-4071-A7D0-AC6F71F06647}"/>
              </a:ext>
            </a:extLst>
          </p:cNvPr>
          <p:cNvSpPr>
            <a:spLocks noGrp="1"/>
          </p:cNvSpPr>
          <p:nvPr>
            <p:ph type="sldNum" sz="quarter" idx="14"/>
          </p:nvPr>
        </p:nvSpPr>
        <p:spPr/>
        <p:txBody>
          <a:bodyPr/>
          <a:lstStyle/>
          <a:p>
            <a:fld id="{6C93B359-CF0D-4389-949E-16A33FCBB3EC}" type="slidenum">
              <a:rPr lang="nl-NL" smtClean="0"/>
              <a:t>‹nr.›</a:t>
            </a:fld>
            <a:endParaRPr lang="nl-NL" dirty="0"/>
          </a:p>
        </p:txBody>
      </p:sp>
      <p:sp>
        <p:nvSpPr>
          <p:cNvPr id="10" name="Vertrouwelijkheidsniveau">
            <a:extLst>
              <a:ext uri="{FF2B5EF4-FFF2-40B4-BE49-F238E27FC236}">
                <a16:creationId xmlns:a16="http://schemas.microsoft.com/office/drawing/2014/main" id="{81E8D0CB-07CC-4FF4-B9A2-3BEAACD9AE9B}"/>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4AE61CC0-169D-4A88-BF15-A47DE22E868B}"/>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46971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0000" y="2350800"/>
            <a:ext cx="50038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6552000" y="2350800"/>
            <a:ext cx="50112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dianummer 10">
            <a:extLst>
              <a:ext uri="{FF2B5EF4-FFF2-40B4-BE49-F238E27FC236}">
                <a16:creationId xmlns:a16="http://schemas.microsoft.com/office/drawing/2014/main" id="{260C6DF3-2547-4188-B44C-E1C924D734C5}"/>
              </a:ext>
            </a:extLst>
          </p:cNvPr>
          <p:cNvSpPr>
            <a:spLocks noGrp="1"/>
          </p:cNvSpPr>
          <p:nvPr>
            <p:ph type="sldNum" sz="quarter" idx="10"/>
          </p:nvPr>
        </p:nvSpPr>
        <p:spPr/>
        <p:txBody>
          <a:bodyPr/>
          <a:lstStyle/>
          <a:p>
            <a:fld id="{6C93B359-CF0D-4389-949E-16A33FCBB3EC}" type="slidenum">
              <a:rPr lang="nl-NL" smtClean="0"/>
              <a:t>‹nr.›</a:t>
            </a:fld>
            <a:endParaRPr lang="nl-NL" dirty="0"/>
          </a:p>
        </p:txBody>
      </p:sp>
      <p:sp>
        <p:nvSpPr>
          <p:cNvPr id="17" name="Vertrouwelijkheidsniveau">
            <a:extLst>
              <a:ext uri="{FF2B5EF4-FFF2-40B4-BE49-F238E27FC236}">
                <a16:creationId xmlns:a16="http://schemas.microsoft.com/office/drawing/2014/main" id="{1B09E170-CA11-4EE2-B82E-0AD6B2F1CC8F}"/>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B1CF7121-85E0-45D3-B910-BCF8E25FEC5F}"/>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38001744"/>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verticaal geel">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1"/>
          <p:cNvSpPr>
            <a:spLocks noGrp="1"/>
          </p:cNvSpPr>
          <p:nvPr>
            <p:ph type="body" sz="quarter" idx="13" hasCustomPrompt="1"/>
          </p:nvPr>
        </p:nvSpPr>
        <p:spPr>
          <a:xfrm>
            <a:off x="6552000" y="2350799"/>
            <a:ext cx="5004000" cy="3963600"/>
          </a:xfrm>
        </p:spPr>
        <p:txBody>
          <a:bodyPr/>
          <a:lstStyle>
            <a:lvl1pPr marL="316800" indent="-316800">
              <a:buClr>
                <a:schemeClr val="tx1"/>
              </a:buClr>
              <a:buFont typeface="Arial" panose="020B0604020202020204" pitchFamily="34" charset="0"/>
              <a:buChar char="•"/>
              <a:defRPr>
                <a:solidFill>
                  <a:schemeClr val="tx1"/>
                </a:solidFill>
              </a:defRPr>
            </a:lvl1pPr>
            <a:lvl2pPr marL="630000" indent="-3168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jdelijke aanduiding voor dianummer 2">
            <a:extLst>
              <a:ext uri="{FF2B5EF4-FFF2-40B4-BE49-F238E27FC236}">
                <a16:creationId xmlns:a16="http://schemas.microsoft.com/office/drawing/2014/main" id="{A7984020-B91C-4CFF-88ED-501B2109C660}"/>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0" name="Tijdelijke aanduiding voor afbeelding 9">
            <a:extLst>
              <a:ext uri="{FF2B5EF4-FFF2-40B4-BE49-F238E27FC236}">
                <a16:creationId xmlns:a16="http://schemas.microsoft.com/office/drawing/2014/main" id="{F17C0AA7-9F88-4479-B7CF-C1BB31AB870A}"/>
              </a:ext>
            </a:extLst>
          </p:cNvPr>
          <p:cNvSpPr>
            <a:spLocks noGrp="1"/>
          </p:cNvSpPr>
          <p:nvPr>
            <p:ph type="pic" sz="quarter" idx="29"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4" name="Titel 3">
            <a:extLst>
              <a:ext uri="{FF2B5EF4-FFF2-40B4-BE49-F238E27FC236}">
                <a16:creationId xmlns:a16="http://schemas.microsoft.com/office/drawing/2014/main" id="{4C1E2EA9-BE63-4625-B099-2271F692DE60}"/>
              </a:ext>
            </a:extLst>
          </p:cNvPr>
          <p:cNvSpPr>
            <a:spLocks noGrp="1"/>
          </p:cNvSpPr>
          <p:nvPr>
            <p:ph type="title" hasCustomPrompt="1"/>
          </p:nvPr>
        </p:nvSpPr>
        <p:spPr>
          <a:xfrm>
            <a:off x="6552000" y="1281950"/>
            <a:ext cx="5004000" cy="1069200"/>
          </a:xfrm>
        </p:spPr>
        <p:txBody>
          <a:bodyPr/>
          <a:lstStyle>
            <a:lvl1pPr>
              <a:defRPr>
                <a:solidFill>
                  <a:schemeClr val="tx1"/>
                </a:solidFill>
              </a:defRPr>
            </a:lvl1pPr>
          </a:lstStyle>
          <a:p>
            <a:r>
              <a:rPr lang="nl-NL" dirty="0"/>
              <a:t>Klik om een titel in te voegen</a:t>
            </a:r>
          </a:p>
        </p:txBody>
      </p:sp>
      <p:sp>
        <p:nvSpPr>
          <p:cNvPr id="7" name="Vertrouwelijkheidsniveau">
            <a:extLst>
              <a:ext uri="{FF2B5EF4-FFF2-40B4-BE49-F238E27FC236}">
                <a16:creationId xmlns:a16="http://schemas.microsoft.com/office/drawing/2014/main" id="{6C2A6650-CEC0-489B-BFC0-04E78F01962C}"/>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153694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ote tekst geel">
    <p:bg>
      <p:bgPr>
        <a:solidFill>
          <a:schemeClr val="accent2"/>
        </a:solidFill>
        <a:effectLst/>
      </p:bgPr>
    </p:bg>
    <p:spTree>
      <p:nvGrpSpPr>
        <p:cNvPr id="1" name=""/>
        <p:cNvGrpSpPr/>
        <p:nvPr/>
      </p:nvGrpSpPr>
      <p:grpSpPr>
        <a:xfrm>
          <a:off x="0" y="0"/>
          <a:ext cx="0" cy="0"/>
          <a:chOff x="0" y="0"/>
          <a:chExt cx="0" cy="0"/>
        </a:xfrm>
      </p:grpSpPr>
      <p:sp>
        <p:nvSpPr>
          <p:cNvPr id="20" name="Titel 1"/>
          <p:cNvSpPr>
            <a:spLocks noGrp="1"/>
          </p:cNvSpPr>
          <p:nvPr>
            <p:ph type="title" hasCustomPrompt="1"/>
          </p:nvPr>
        </p:nvSpPr>
        <p:spPr>
          <a:xfrm>
            <a:off x="630000" y="1052514"/>
            <a:ext cx="10923588" cy="4024800"/>
          </a:xfrm>
        </p:spPr>
        <p:txBody>
          <a:bodyPr anchor="b" anchorCtr="0">
            <a:normAutofit/>
          </a:bodyPr>
          <a:lstStyle>
            <a:lvl1pPr algn="l">
              <a:defRPr sz="8000" b="0">
                <a:solidFill>
                  <a:schemeClr val="bg1"/>
                </a:solidFill>
              </a:defRPr>
            </a:lvl1pPr>
          </a:lstStyle>
          <a:p>
            <a:r>
              <a:rPr lang="nl-NL" dirty="0"/>
              <a:t>Klik om een titel in te voegen</a:t>
            </a:r>
          </a:p>
        </p:txBody>
      </p:sp>
      <p:sp>
        <p:nvSpPr>
          <p:cNvPr id="4" name="Ondertitel 2"/>
          <p:cNvSpPr>
            <a:spLocks noGrp="1"/>
          </p:cNvSpPr>
          <p:nvPr>
            <p:ph type="subTitle" idx="1" hasCustomPrompt="1"/>
          </p:nvPr>
        </p:nvSpPr>
        <p:spPr>
          <a:xfrm>
            <a:off x="630000" y="5298141"/>
            <a:ext cx="10923588" cy="923272"/>
          </a:xfrm>
        </p:spPr>
        <p:txBody>
          <a:bodyPr lIns="0" tIns="0" rIns="0">
            <a:norm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6" name="Tijdelijke aanduiding voor dianummer 5">
            <a:extLst>
              <a:ext uri="{FF2B5EF4-FFF2-40B4-BE49-F238E27FC236}">
                <a16:creationId xmlns:a16="http://schemas.microsoft.com/office/drawing/2014/main" id="{CB8E684C-7D4C-426C-AC24-E424245763F3}"/>
              </a:ext>
            </a:extLst>
          </p:cNvPr>
          <p:cNvSpPr>
            <a:spLocks noGrp="1"/>
          </p:cNvSpPr>
          <p:nvPr>
            <p:ph type="sldNum" sz="quarter" idx="10"/>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12" name="Vertrouwelijkheidsniveau">
            <a:extLst>
              <a:ext uri="{FF2B5EF4-FFF2-40B4-BE49-F238E27FC236}">
                <a16:creationId xmlns:a16="http://schemas.microsoft.com/office/drawing/2014/main" id="{D32BCAE4-C367-4016-B734-236CBBFED4D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bg1"/>
                </a:solidFill>
              </a:defRPr>
            </a:lvl1pPr>
          </a:lstStyle>
          <a:p>
            <a:pPr lvl="0"/>
            <a:r>
              <a:rPr lang="nl-NL" dirty="0"/>
              <a:t>[vertrouwelijkheidsniveau]</a:t>
            </a:r>
          </a:p>
        </p:txBody>
      </p:sp>
    </p:spTree>
    <p:extLst>
      <p:ext uri="{BB962C8B-B14F-4D97-AF65-F5344CB8AC3E}">
        <p14:creationId xmlns:p14="http://schemas.microsoft.com/office/powerpoint/2010/main" val="2391397642"/>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vlak verticaal geel">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0FA47D1B-42CA-4E2B-B2E8-239884DF4BD3}"/>
              </a:ext>
            </a:extLst>
          </p:cNvPr>
          <p:cNvSpPr/>
          <p:nvPr userDrawn="1"/>
        </p:nvSpPr>
        <p:spPr>
          <a:xfrm>
            <a:off x="0" y="0"/>
            <a:ext cx="6096000" cy="6858000"/>
          </a:xfrm>
          <a:custGeom>
            <a:avLst/>
            <a:gdLst>
              <a:gd name="connsiteX0" fmla="*/ 0 w 6096000"/>
              <a:gd name="connsiteY0" fmla="*/ 0 h 6858000"/>
              <a:gd name="connsiteX1" fmla="*/ 5498305 w 6096000"/>
              <a:gd name="connsiteY1" fmla="*/ 0 h 6858000"/>
              <a:gd name="connsiteX2" fmla="*/ 5853600 w 6096000"/>
              <a:gd name="connsiteY2" fmla="*/ 0 h 6858000"/>
              <a:gd name="connsiteX3" fmla="*/ 5862636 w 6096000"/>
              <a:gd name="connsiteY3" fmla="*/ 0 h 6858000"/>
              <a:gd name="connsiteX4" fmla="*/ 5862636 w 6096000"/>
              <a:gd name="connsiteY4" fmla="*/ 712471 h 6858000"/>
              <a:gd name="connsiteX5" fmla="*/ 6096000 w 6096000"/>
              <a:gd name="connsiteY5" fmla="*/ 712471 h 6858000"/>
              <a:gd name="connsiteX6" fmla="*/ 6096000 w 6096000"/>
              <a:gd name="connsiteY6" fmla="*/ 961200 h 6858000"/>
              <a:gd name="connsiteX7" fmla="*/ 6096000 w 6096000"/>
              <a:gd name="connsiteY7" fmla="*/ 1891881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498305" y="0"/>
                </a:lnTo>
                <a:lnTo>
                  <a:pt x="5853600" y="0"/>
                </a:lnTo>
                <a:lnTo>
                  <a:pt x="5862636" y="0"/>
                </a:lnTo>
                <a:lnTo>
                  <a:pt x="5862636" y="712471"/>
                </a:lnTo>
                <a:lnTo>
                  <a:pt x="6096000" y="712471"/>
                </a:lnTo>
                <a:lnTo>
                  <a:pt x="6096000" y="961200"/>
                </a:lnTo>
                <a:lnTo>
                  <a:pt x="6096000" y="1891881"/>
                </a:lnTo>
                <a:lnTo>
                  <a:pt x="6096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jdelijke aanduiding voor tekst 3"/>
          <p:cNvSpPr>
            <a:spLocks noGrp="1"/>
          </p:cNvSpPr>
          <p:nvPr>
            <p:ph type="body" sz="quarter" idx="10" hasCustomPrompt="1"/>
          </p:nvPr>
        </p:nvSpPr>
        <p:spPr>
          <a:xfrm>
            <a:off x="6552000" y="1052513"/>
            <a:ext cx="5004000" cy="5168900"/>
          </a:xfrm>
        </p:spPr>
        <p:txBody>
          <a:bodyPr anchor="ctr" anchorCtr="0"/>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tel 2">
            <a:extLst>
              <a:ext uri="{FF2B5EF4-FFF2-40B4-BE49-F238E27FC236}">
                <a16:creationId xmlns:a16="http://schemas.microsoft.com/office/drawing/2014/main" id="{AF508C5A-8D78-4219-976E-46DFA0C4F862}"/>
              </a:ext>
            </a:extLst>
          </p:cNvPr>
          <p:cNvSpPr>
            <a:spLocks noGrp="1"/>
          </p:cNvSpPr>
          <p:nvPr>
            <p:ph type="title" hasCustomPrompt="1"/>
          </p:nvPr>
        </p:nvSpPr>
        <p:spPr>
          <a:xfrm>
            <a:off x="630000" y="3039154"/>
            <a:ext cx="5003800" cy="1069200"/>
          </a:xfrm>
        </p:spPr>
        <p:txBody>
          <a:bodyPr/>
          <a:lstStyle>
            <a:lvl1pPr>
              <a:defRPr>
                <a:solidFill>
                  <a:schemeClr val="tx1"/>
                </a:solidFill>
              </a:defRPr>
            </a:lvl1pPr>
          </a:lstStyle>
          <a:p>
            <a:r>
              <a:rPr lang="nl-NL" dirty="0"/>
              <a:t>Klik om een titel in te voegen</a:t>
            </a:r>
          </a:p>
        </p:txBody>
      </p:sp>
      <p:sp>
        <p:nvSpPr>
          <p:cNvPr id="5" name="Tijdelijke aanduiding voor dianummer 4">
            <a:extLst>
              <a:ext uri="{FF2B5EF4-FFF2-40B4-BE49-F238E27FC236}">
                <a16:creationId xmlns:a16="http://schemas.microsoft.com/office/drawing/2014/main" id="{411F2E84-2AC4-4E76-AB35-4DF527522499}"/>
              </a:ext>
            </a:extLst>
          </p:cNvPr>
          <p:cNvSpPr>
            <a:spLocks noGrp="1"/>
          </p:cNvSpPr>
          <p:nvPr>
            <p:ph type="sldNum" sz="quarter" idx="11"/>
          </p:nvPr>
        </p:nvSpPr>
        <p:spPr/>
        <p:txBody>
          <a:bodyPr/>
          <a:lstStyle/>
          <a:p>
            <a:fld id="{6C93B359-CF0D-4389-949E-16A33FCBB3EC}" type="slidenum">
              <a:rPr lang="nl-NL" smtClean="0"/>
              <a:pPr/>
              <a:t>‹nr.›</a:t>
            </a:fld>
            <a:endParaRPr lang="nl-NL" dirty="0"/>
          </a:p>
        </p:txBody>
      </p:sp>
      <p:sp>
        <p:nvSpPr>
          <p:cNvPr id="16" name="Vertrouwelijkheidsniveau">
            <a:extLst>
              <a:ext uri="{FF2B5EF4-FFF2-40B4-BE49-F238E27FC236}">
                <a16:creationId xmlns:a16="http://schemas.microsoft.com/office/drawing/2014/main" id="{42A8670A-3771-498C-BCA7-1CEC86864E8D}"/>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2306362270"/>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6552000" y="2350800"/>
            <a:ext cx="50040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dianummer 13">
            <a:extLst>
              <a:ext uri="{FF2B5EF4-FFF2-40B4-BE49-F238E27FC236}">
                <a16:creationId xmlns:a16="http://schemas.microsoft.com/office/drawing/2014/main" id="{0E24862E-A238-48C9-966B-53C0A9936E1E}"/>
              </a:ext>
            </a:extLst>
          </p:cNvPr>
          <p:cNvSpPr>
            <a:spLocks noGrp="1"/>
          </p:cNvSpPr>
          <p:nvPr>
            <p:ph type="sldNum" sz="quarter" idx="29"/>
          </p:nvPr>
        </p:nvSpPr>
        <p:spPr/>
        <p:txBody>
          <a:bodyPr/>
          <a:lstStyle/>
          <a:p>
            <a:fld id="{6C93B359-CF0D-4389-949E-16A33FCBB3EC}" type="slidenum">
              <a:rPr lang="nl-NL" smtClean="0"/>
              <a:pPr/>
              <a:t>‹nr.›</a:t>
            </a:fld>
            <a:endParaRPr lang="nl-NL" dirty="0"/>
          </a:p>
        </p:txBody>
      </p:sp>
      <p:sp>
        <p:nvSpPr>
          <p:cNvPr id="17" name="Titel 16">
            <a:extLst>
              <a:ext uri="{FF2B5EF4-FFF2-40B4-BE49-F238E27FC236}">
                <a16:creationId xmlns:a16="http://schemas.microsoft.com/office/drawing/2014/main" id="{9C42D806-99A5-4854-9BB7-C93AB66EA383}"/>
              </a:ext>
            </a:extLst>
          </p:cNvPr>
          <p:cNvSpPr>
            <a:spLocks noGrp="1"/>
          </p:cNvSpPr>
          <p:nvPr>
            <p:ph type="title" hasCustomPrompt="1"/>
          </p:nvPr>
        </p:nvSpPr>
        <p:spPr>
          <a:xfrm>
            <a:off x="6552000" y="1281950"/>
            <a:ext cx="5004000" cy="1069200"/>
          </a:xfrm>
        </p:spPr>
        <p:txBody>
          <a:bodyPr/>
          <a:lstStyle>
            <a:lvl1pPr>
              <a:defRPr/>
            </a:lvl1pPr>
          </a:lstStyle>
          <a:p>
            <a:r>
              <a:rPr lang="nl-NL" dirty="0"/>
              <a:t>Klik om een titel in te voegen</a:t>
            </a:r>
          </a:p>
        </p:txBody>
      </p:sp>
      <p:sp>
        <p:nvSpPr>
          <p:cNvPr id="7" name="Vertrouwelijkheidsniveau">
            <a:extLst>
              <a:ext uri="{FF2B5EF4-FFF2-40B4-BE49-F238E27FC236}">
                <a16:creationId xmlns:a16="http://schemas.microsoft.com/office/drawing/2014/main" id="{4BAFB278-E939-4041-A70B-47CB8943C72B}"/>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afbeelding 7">
            <a:extLst>
              <a:ext uri="{FF2B5EF4-FFF2-40B4-BE49-F238E27FC236}">
                <a16:creationId xmlns:a16="http://schemas.microsoft.com/office/drawing/2014/main" id="{F4CFC7BE-2502-4C51-AFEA-F92D97467734}"/>
              </a:ext>
            </a:extLst>
          </p:cNvPr>
          <p:cNvSpPr>
            <a:spLocks noGrp="1"/>
          </p:cNvSpPr>
          <p:nvPr>
            <p:ph type="pic" sz="quarter" idx="30"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Tree>
    <p:extLst>
      <p:ext uri="{BB962C8B-B14F-4D97-AF65-F5344CB8AC3E}">
        <p14:creationId xmlns:p14="http://schemas.microsoft.com/office/powerpoint/2010/main" val="172983865"/>
      </p:ext>
    </p:extLst>
  </p:cSld>
  <p:clrMapOvr>
    <a:masterClrMapping/>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beelding horizontaal geel">
    <p:bg>
      <p:bgPr>
        <a:solidFill>
          <a:schemeClr val="accent2"/>
        </a:solidFill>
        <a:effectLst/>
      </p:bgPr>
    </p:b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E40B2573-7117-47DC-A1FC-56A832A1E9D3}"/>
              </a:ext>
            </a:extLst>
          </p:cNvPr>
          <p:cNvSpPr>
            <a:spLocks noGrp="1"/>
          </p:cNvSpPr>
          <p:nvPr>
            <p:ph type="pic" sz="quarter" idx="10" hasCustomPrompt="1"/>
          </p:nvPr>
        </p:nvSpPr>
        <p:spPr>
          <a:xfrm>
            <a:off x="0" y="3429000"/>
            <a:ext cx="12192000" cy="3429000"/>
          </a:xfrm>
          <a:solidFill>
            <a:schemeClr val="tx1">
              <a:lumMod val="85000"/>
            </a:schemeClr>
          </a:solidFill>
        </p:spPr>
        <p:txBody>
          <a:bodyPr tIns="1080000" anchor="t" anchorCtr="1"/>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solidFill>
                  <a:schemeClr val="bg1"/>
                </a:solidFill>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6" name="Tijdelijke aanduiding voor dianummer 5">
            <a:extLst>
              <a:ext uri="{FF2B5EF4-FFF2-40B4-BE49-F238E27FC236}">
                <a16:creationId xmlns:a16="http://schemas.microsoft.com/office/drawing/2014/main" id="{C27AD964-7CC1-4105-95CD-B7149718814C}"/>
              </a:ext>
            </a:extLst>
          </p:cNvPr>
          <p:cNvSpPr>
            <a:spLocks noGrp="1"/>
          </p:cNvSpPr>
          <p:nvPr>
            <p:ph type="sldNum" sz="quarter" idx="11"/>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7" name="Titel 6">
            <a:extLst>
              <a:ext uri="{FF2B5EF4-FFF2-40B4-BE49-F238E27FC236}">
                <a16:creationId xmlns:a16="http://schemas.microsoft.com/office/drawing/2014/main" id="{4A879FCC-B15B-43B0-94C1-EA709F51A48D}"/>
              </a:ext>
            </a:extLst>
          </p:cNvPr>
          <p:cNvSpPr>
            <a:spLocks noGrp="1"/>
          </p:cNvSpPr>
          <p:nvPr>
            <p:ph type="title" hasCustomPrompt="1"/>
          </p:nvPr>
        </p:nvSpPr>
        <p:spPr/>
        <p:txBody>
          <a:bodyPr/>
          <a:lstStyle>
            <a:lvl1pPr>
              <a:defRPr>
                <a:solidFill>
                  <a:schemeClr val="bg1"/>
                </a:solidFill>
              </a:defRPr>
            </a:lvl1pPr>
          </a:lstStyle>
          <a:p>
            <a:r>
              <a:rPr lang="nl-NL" dirty="0"/>
              <a:t>Klik om een titel in te voegen</a:t>
            </a:r>
          </a:p>
        </p:txBody>
      </p:sp>
    </p:spTree>
    <p:extLst>
      <p:ext uri="{BB962C8B-B14F-4D97-AF65-F5344CB8AC3E}">
        <p14:creationId xmlns:p14="http://schemas.microsoft.com/office/powerpoint/2010/main" val="2315850997"/>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4D76FA77-7724-405A-BCBC-F7FB2273E85D}"/>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solidFill>
            <a:schemeClr val="bg1">
              <a:lumMod val="85000"/>
            </a:schemeClr>
          </a:solidFill>
        </p:spPr>
        <p:txBody>
          <a:bodyPr wrap="square" tIns="2520000" anchor="t" anchorCtr="1">
            <a:noAutofit/>
          </a:bodyPr>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5" name="Titel 4"/>
          <p:cNvSpPr>
            <a:spLocks noGrp="1"/>
          </p:cNvSpPr>
          <p:nvPr>
            <p:ph type="title" hasCustomPrompt="1"/>
          </p:nvPr>
        </p:nvSpPr>
        <p:spPr>
          <a:xfrm>
            <a:off x="0" y="5153776"/>
            <a:ext cx="12192000" cy="576000"/>
          </a:xfrm>
          <a:solidFill>
            <a:schemeClr val="accent2"/>
          </a:solidFill>
        </p:spPr>
        <p:txBody>
          <a:bodyPr lIns="630000" anchor="ctr" anchorCtr="0">
            <a:noAutofit/>
          </a:bodyPr>
          <a:lstStyle>
            <a:lvl1pPr algn="l">
              <a:defRPr sz="3200">
                <a:solidFill>
                  <a:schemeClr val="tx1"/>
                </a:solidFill>
              </a:defRPr>
            </a:lvl1pPr>
          </a:lstStyle>
          <a:p>
            <a:r>
              <a:rPr lang="nl-NL" dirty="0"/>
              <a:t>Klik om een naam in te voegen</a:t>
            </a:r>
          </a:p>
        </p:txBody>
      </p:sp>
      <p:sp>
        <p:nvSpPr>
          <p:cNvPr id="3" name="Tijdelijke aanduiding voor tekst 2"/>
          <p:cNvSpPr>
            <a:spLocks noGrp="1"/>
          </p:cNvSpPr>
          <p:nvPr>
            <p:ph type="body" sz="quarter" idx="10" hasCustomPrompt="1"/>
          </p:nvPr>
        </p:nvSpPr>
        <p:spPr>
          <a:xfrm>
            <a:off x="0" y="5825413"/>
            <a:ext cx="12192000" cy="396000"/>
          </a:xfrm>
          <a:solidFill>
            <a:schemeClr val="bg1"/>
          </a:solidFill>
        </p:spPr>
        <p:txBody>
          <a:bodyPr lIns="630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functie of project in te voegen</a:t>
            </a:r>
          </a:p>
        </p:txBody>
      </p:sp>
      <p:sp>
        <p:nvSpPr>
          <p:cNvPr id="12" name="Tijdelijke aanduiding voor dianummer 11">
            <a:extLst>
              <a:ext uri="{FF2B5EF4-FFF2-40B4-BE49-F238E27FC236}">
                <a16:creationId xmlns:a16="http://schemas.microsoft.com/office/drawing/2014/main" id="{49EE6DDE-E144-43EA-A883-E219AA865806}"/>
              </a:ext>
            </a:extLst>
          </p:cNvPr>
          <p:cNvSpPr>
            <a:spLocks noGrp="1"/>
          </p:cNvSpPr>
          <p:nvPr>
            <p:ph type="sldNum" sz="quarter" idx="12"/>
          </p:nvPr>
        </p:nvSpPr>
        <p:spPr/>
        <p:txBody>
          <a:bodyPr/>
          <a:lstStyle/>
          <a:p>
            <a:fld id="{6C93B359-CF0D-4389-949E-16A33FCBB3EC}" type="slidenum">
              <a:rPr lang="nl-NL" smtClean="0"/>
              <a:pPr/>
              <a:t>‹nr.›</a:t>
            </a:fld>
            <a:endParaRPr lang="nl-NL" dirty="0"/>
          </a:p>
        </p:txBody>
      </p:sp>
    </p:spTree>
    <p:extLst>
      <p:ext uri="{BB962C8B-B14F-4D97-AF65-F5344CB8AC3E}">
        <p14:creationId xmlns:p14="http://schemas.microsoft.com/office/powerpoint/2010/main" val="992402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
    <p:bg>
      <p:bgPr>
        <a:solidFill>
          <a:schemeClr val="accent2"/>
        </a:solidFill>
        <a:effectLst/>
      </p:bgPr>
    </p:bg>
    <p:spTree>
      <p:nvGrpSpPr>
        <p:cNvPr id="1" name=""/>
        <p:cNvGrpSpPr/>
        <p:nvPr/>
      </p:nvGrpSpPr>
      <p:grpSpPr>
        <a:xfrm>
          <a:off x="0" y="0"/>
          <a:ext cx="0" cy="0"/>
          <a:chOff x="0" y="0"/>
          <a:chExt cx="0" cy="0"/>
        </a:xfrm>
      </p:grpSpPr>
      <p:sp>
        <p:nvSpPr>
          <p:cNvPr id="17" name="Vrije vorm: vorm 16">
            <a:extLst>
              <a:ext uri="{FF2B5EF4-FFF2-40B4-BE49-F238E27FC236}">
                <a16:creationId xmlns:a16="http://schemas.microsoft.com/office/drawing/2014/main" id="{CE883B12-7812-4AB5-9452-637027F74772}"/>
              </a:ext>
            </a:extLst>
          </p:cNvPr>
          <p:cNvSpPr/>
          <p:nvPr userDrawn="1"/>
        </p:nvSpPr>
        <p:spPr>
          <a:xfrm>
            <a:off x="0" y="0"/>
            <a:ext cx="6096000" cy="6858000"/>
          </a:xfrm>
          <a:custGeom>
            <a:avLst/>
            <a:gdLst>
              <a:gd name="connsiteX0" fmla="*/ 0 w 6096000"/>
              <a:gd name="connsiteY0" fmla="*/ 0 h 6858000"/>
              <a:gd name="connsiteX1" fmla="*/ 5360191 w 6096000"/>
              <a:gd name="connsiteY1" fmla="*/ 0 h 6858000"/>
              <a:gd name="connsiteX2" fmla="*/ 5850001 w 6096000"/>
              <a:gd name="connsiteY2" fmla="*/ 0 h 6858000"/>
              <a:gd name="connsiteX3" fmla="*/ 5862635 w 6096000"/>
              <a:gd name="connsiteY3" fmla="*/ 0 h 6858000"/>
              <a:gd name="connsiteX4" fmla="*/ 5862635 w 6096000"/>
              <a:gd name="connsiteY4" fmla="*/ 709612 h 6858000"/>
              <a:gd name="connsiteX5" fmla="*/ 6096000 w 6096000"/>
              <a:gd name="connsiteY5" fmla="*/ 709612 h 6858000"/>
              <a:gd name="connsiteX6" fmla="*/ 6096000 w 6096000"/>
              <a:gd name="connsiteY6" fmla="*/ 975600 h 6858000"/>
              <a:gd name="connsiteX7" fmla="*/ 6096000 w 6096000"/>
              <a:gd name="connsiteY7" fmla="*/ 1102518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360191" y="0"/>
                </a:lnTo>
                <a:lnTo>
                  <a:pt x="5850001" y="0"/>
                </a:lnTo>
                <a:lnTo>
                  <a:pt x="5862635" y="0"/>
                </a:lnTo>
                <a:lnTo>
                  <a:pt x="5862635" y="709612"/>
                </a:lnTo>
                <a:lnTo>
                  <a:pt x="6096000" y="709612"/>
                </a:lnTo>
                <a:lnTo>
                  <a:pt x="6096000" y="975600"/>
                </a:lnTo>
                <a:lnTo>
                  <a:pt x="6096000" y="1102518"/>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1" name="Tijdelijke aanduiding voor afbeelding 3"/>
          <p:cNvSpPr>
            <a:spLocks noGrp="1" noChangeAspect="1"/>
          </p:cNvSpPr>
          <p:nvPr>
            <p:ph type="pic" sz="quarter" idx="19"/>
          </p:nvPr>
        </p:nvSpPr>
        <p:spPr>
          <a:xfrm>
            <a:off x="6559200" y="2361344"/>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59200" y="3147360"/>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59200" y="3920850"/>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3" name="Titel 2">
            <a:extLst>
              <a:ext uri="{FF2B5EF4-FFF2-40B4-BE49-F238E27FC236}">
                <a16:creationId xmlns:a16="http://schemas.microsoft.com/office/drawing/2014/main" id="{D869C57F-4252-4209-A8BC-33FAC7ADB69A}"/>
              </a:ext>
            </a:extLst>
          </p:cNvPr>
          <p:cNvSpPr>
            <a:spLocks noGrp="1"/>
          </p:cNvSpPr>
          <p:nvPr>
            <p:ph type="title" hasCustomPrompt="1"/>
          </p:nvPr>
        </p:nvSpPr>
        <p:spPr>
          <a:xfrm>
            <a:off x="630000" y="3050453"/>
            <a:ext cx="4997688" cy="1069200"/>
          </a:xfrm>
        </p:spPr>
        <p:txBody>
          <a:bodyPr/>
          <a:lstStyle>
            <a:lvl1pPr>
              <a:defRPr>
                <a:solidFill>
                  <a:schemeClr val="tx1"/>
                </a:solidFill>
              </a:defRPr>
            </a:lvl1pPr>
          </a:lstStyle>
          <a:p>
            <a:r>
              <a:rPr lang="nl-NL" dirty="0"/>
              <a:t>Type een afsluitende zin</a:t>
            </a:r>
          </a:p>
        </p:txBody>
      </p:sp>
      <p:sp>
        <p:nvSpPr>
          <p:cNvPr id="11" name="Tijdelijke aanduiding voor dianummer 10">
            <a:extLst>
              <a:ext uri="{FF2B5EF4-FFF2-40B4-BE49-F238E27FC236}">
                <a16:creationId xmlns:a16="http://schemas.microsoft.com/office/drawing/2014/main" id="{A3A163FE-BA7A-4106-9910-A643D023C9F7}"/>
              </a:ext>
            </a:extLst>
          </p:cNvPr>
          <p:cNvSpPr>
            <a:spLocks noGrp="1"/>
          </p:cNvSpPr>
          <p:nvPr>
            <p:ph type="sldNum" sz="quarter" idx="22"/>
          </p:nvPr>
        </p:nvSpPr>
        <p:spPr/>
        <p:txBody>
          <a:bodyPr/>
          <a:lstStyle/>
          <a:p>
            <a:fld id="{6C93B359-CF0D-4389-949E-16A33FCBB3EC}" type="slidenum">
              <a:rPr lang="nl-NL" smtClean="0"/>
              <a:pPr/>
              <a:t>‹nr.›</a:t>
            </a:fld>
            <a:endParaRPr lang="nl-NL" dirty="0"/>
          </a:p>
        </p:txBody>
      </p:sp>
      <p:sp>
        <p:nvSpPr>
          <p:cNvPr id="25" name="Vertrouwelijkheidsniveau">
            <a:extLst>
              <a:ext uri="{FF2B5EF4-FFF2-40B4-BE49-F238E27FC236}">
                <a16:creationId xmlns:a16="http://schemas.microsoft.com/office/drawing/2014/main" id="{CAA5CBF2-B6F9-4237-8DE7-3D9FD8FFABB1}"/>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pic>
        <p:nvPicPr>
          <p:cNvPr id="24" name="Afbeelding 23">
            <a:extLst>
              <a:ext uri="{FF2B5EF4-FFF2-40B4-BE49-F238E27FC236}">
                <a16:creationId xmlns:a16="http://schemas.microsoft.com/office/drawing/2014/main" id="{6D7B6104-9A05-4402-8182-B4559988848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3513320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0000" y="1281950"/>
            <a:ext cx="10933200" cy="1069200"/>
          </a:xfrm>
          <a:prstGeom prst="rect">
            <a:avLst/>
          </a:prstGeom>
        </p:spPr>
        <p:txBody>
          <a:bodyPr vert="horz" lIns="0" tIns="0" rIns="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630000" y="2349499"/>
            <a:ext cx="10933200" cy="3963600"/>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4" name="Tijdelijke aanduiding voor dianummer 3">
            <a:extLst>
              <a:ext uri="{FF2B5EF4-FFF2-40B4-BE49-F238E27FC236}">
                <a16:creationId xmlns:a16="http://schemas.microsoft.com/office/drawing/2014/main" id="{00C4A9ED-10BC-4655-9631-74B32DCB2A3C}"/>
              </a:ext>
            </a:extLst>
          </p:cNvPr>
          <p:cNvSpPr>
            <a:spLocks noGrp="1"/>
          </p:cNvSpPr>
          <p:nvPr>
            <p:ph type="sldNum" sz="quarter" idx="4"/>
          </p:nvPr>
        </p:nvSpPr>
        <p:spPr>
          <a:xfrm>
            <a:off x="11048400" y="6528572"/>
            <a:ext cx="511200" cy="183600"/>
          </a:xfrm>
          <a:prstGeom prst="rect">
            <a:avLst/>
          </a:prstGeom>
        </p:spPr>
        <p:txBody>
          <a:bodyPr vert="horz" lIns="0" tIns="0" rIns="0" bIns="0" rtlCol="0" anchor="b" anchorCtr="0"/>
          <a:lstStyle>
            <a:lvl1pPr algn="r">
              <a:defRPr sz="1200">
                <a:solidFill>
                  <a:schemeClr val="tx1"/>
                </a:solidFill>
              </a:defRPr>
            </a:lvl1pPr>
          </a:lstStyle>
          <a:p>
            <a:fld id="{6C93B359-CF0D-4389-949E-16A33FCBB3EC}" type="slidenum">
              <a:rPr lang="nl-NL" smtClean="0"/>
              <a:pPr/>
              <a:t>‹nr.›</a:t>
            </a:fld>
            <a:endParaRPr lang="nl-NL" dirty="0"/>
          </a:p>
        </p:txBody>
      </p:sp>
      <p:pic>
        <p:nvPicPr>
          <p:cNvPr id="6" name="Afbeelding 5">
            <a:extLst>
              <a:ext uri="{FF2B5EF4-FFF2-40B4-BE49-F238E27FC236}">
                <a16:creationId xmlns:a16="http://schemas.microsoft.com/office/drawing/2014/main" id="{1113A800-9FFB-4505-9B39-BBE671EBBBE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1065690"/>
          </a:xfrm>
          <a:prstGeom prst="rect">
            <a:avLst/>
          </a:prstGeom>
        </p:spPr>
      </p:pic>
    </p:spTree>
    <p:extLst>
      <p:ext uri="{BB962C8B-B14F-4D97-AF65-F5344CB8AC3E}">
        <p14:creationId xmlns:p14="http://schemas.microsoft.com/office/powerpoint/2010/main" val="3324857711"/>
      </p:ext>
    </p:extLst>
  </p:cSld>
  <p:clrMap bg1="lt1" tx1="dk1" bg2="lt2" tx2="dk2" accent1="accent1" accent2="accent2" accent3="accent3" accent4="accent4" accent5="accent5" accent6="accent6" hlink="hlink" folHlink="folHlink"/>
  <p:sldLayoutIdLst>
    <p:sldLayoutId id="2147483726" r:id="rId1"/>
    <p:sldLayoutId id="2147483666" r:id="rId2"/>
    <p:sldLayoutId id="2147483725" r:id="rId3"/>
    <p:sldLayoutId id="2147483731" r:id="rId4"/>
    <p:sldLayoutId id="2147483652" r:id="rId5"/>
    <p:sldLayoutId id="2147483728" r:id="rId6"/>
    <p:sldLayoutId id="2147483689" r:id="rId7"/>
    <p:sldLayoutId id="2147483730" r:id="rId8"/>
    <p:sldLayoutId id="2147483729" r:id="rId9"/>
    <p:sldLayoutId id="2147483716" r:id="rId10"/>
    <p:sldLayoutId id="2147483667" r:id="rId11"/>
    <p:sldLayoutId id="2147483722" r:id="rId12"/>
  </p:sldLayoutIdLst>
  <p:hf hdr="0" ftr="0" dt="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Tx/>
        <a:buSzPct val="100000"/>
        <a:buFont typeface="Arial" panose="020B060402020202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Tx/>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Tx/>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Tx/>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tx2"/>
        </a:buClr>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dianummer 6"/>
          <p:cNvSpPr>
            <a:spLocks noGrp="1"/>
          </p:cNvSpPr>
          <p:nvPr>
            <p:ph type="sldNum" sz="quarter" idx="27"/>
          </p:nvPr>
        </p:nvSpPr>
        <p:spPr/>
        <p:txBody>
          <a:bodyPr/>
          <a:lstStyle/>
          <a:p>
            <a:fld id="{6C93B359-CF0D-4389-949E-16A33FCBB3EC}" type="slidenum">
              <a:rPr lang="nl-NL" smtClean="0"/>
              <a:t>1</a:t>
            </a:fld>
            <a:endParaRPr lang="nl-NL" dirty="0"/>
          </a:p>
        </p:txBody>
      </p:sp>
      <p:pic>
        <p:nvPicPr>
          <p:cNvPr id="10" name="Tijdelijke aanduiding voor afbeelding 9"/>
          <p:cNvPicPr>
            <a:picLocks noGrp="1" noChangeAspect="1"/>
          </p:cNvPicPr>
          <p:nvPr>
            <p:ph type="pic" sz="quarter" idx="29"/>
          </p:nvPr>
        </p:nvPicPr>
        <p:blipFill>
          <a:blip r:embed="rId2" cstate="print">
            <a:extLst>
              <a:ext uri="{28A0092B-C50C-407E-A947-70E740481C1C}">
                <a14:useLocalDpi xmlns:a14="http://schemas.microsoft.com/office/drawing/2010/main" val="0"/>
              </a:ext>
            </a:extLst>
          </a:blip>
          <a:srcRect l="22225" r="22225"/>
          <a:stretch>
            <a:fillRect/>
          </a:stretch>
        </p:blipFill>
        <p:spPr/>
      </p:pic>
      <p:sp>
        <p:nvSpPr>
          <p:cNvPr id="8" name="Tijdelijke aanduiding voor tekst 7"/>
          <p:cNvSpPr>
            <a:spLocks noGrp="1"/>
          </p:cNvSpPr>
          <p:nvPr>
            <p:ph type="body" sz="quarter" idx="26"/>
          </p:nvPr>
        </p:nvSpPr>
        <p:spPr/>
        <p:txBody>
          <a:bodyPr/>
          <a:lstStyle/>
          <a:p>
            <a:r>
              <a:rPr lang="nl-NL" dirty="0" smtClean="0"/>
              <a:t>RWS BEDRIJFSVERTROUWELIJK</a:t>
            </a:r>
            <a:endParaRPr lang="nl-NL" dirty="0"/>
          </a:p>
        </p:txBody>
      </p:sp>
      <p:sp>
        <p:nvSpPr>
          <p:cNvPr id="2" name="Ondertitel 1"/>
          <p:cNvSpPr>
            <a:spLocks noGrp="1"/>
          </p:cNvSpPr>
          <p:nvPr>
            <p:ph type="subTitle" idx="1"/>
          </p:nvPr>
        </p:nvSpPr>
        <p:spPr/>
        <p:txBody>
          <a:bodyPr/>
          <a:lstStyle/>
          <a:p>
            <a:r>
              <a:rPr lang="nl-NL" dirty="0"/>
              <a:t>Groot </a:t>
            </a:r>
            <a:r>
              <a:rPr lang="nl-NL" dirty="0" smtClean="0"/>
              <a:t>Variabel Onderhoud Haringvlietsluizen</a:t>
            </a:r>
            <a:endParaRPr lang="nl-NL" dirty="0"/>
          </a:p>
        </p:txBody>
      </p:sp>
      <p:sp>
        <p:nvSpPr>
          <p:cNvPr id="4" name="Titel 3"/>
          <p:cNvSpPr>
            <a:spLocks noGrp="1"/>
          </p:cNvSpPr>
          <p:nvPr>
            <p:ph type="ctrTitle"/>
          </p:nvPr>
        </p:nvSpPr>
        <p:spPr/>
        <p:txBody>
          <a:bodyPr>
            <a:normAutofit/>
          </a:bodyPr>
          <a:lstStyle/>
          <a:p>
            <a:r>
              <a:rPr lang="nl-NL" dirty="0" smtClean="0"/>
              <a:t>Marktconsultatie</a:t>
            </a:r>
            <a:endParaRPr lang="nl-NL" dirty="0"/>
          </a:p>
        </p:txBody>
      </p:sp>
      <p:sp>
        <p:nvSpPr>
          <p:cNvPr id="3" name="Tijdelijke aanduiding voor tekst 2"/>
          <p:cNvSpPr>
            <a:spLocks noGrp="1"/>
          </p:cNvSpPr>
          <p:nvPr>
            <p:ph type="body" sz="quarter" idx="21"/>
          </p:nvPr>
        </p:nvSpPr>
        <p:spPr/>
        <p:txBody>
          <a:bodyPr/>
          <a:lstStyle/>
          <a:p>
            <a:endParaRPr lang="nl-NL" dirty="0"/>
          </a:p>
        </p:txBody>
      </p:sp>
      <p:sp>
        <p:nvSpPr>
          <p:cNvPr id="5" name="Tijdelijke aanduiding voor tekst 4"/>
          <p:cNvSpPr>
            <a:spLocks noGrp="1"/>
          </p:cNvSpPr>
          <p:nvPr>
            <p:ph type="body" sz="quarter" idx="25"/>
          </p:nvPr>
        </p:nvSpPr>
        <p:spPr/>
        <p:txBody>
          <a:bodyPr/>
          <a:lstStyle/>
          <a:p>
            <a:r>
              <a:rPr lang="nl-NL" dirty="0" smtClean="0"/>
              <a:t>11 oktober 2021</a:t>
            </a:r>
            <a:endParaRPr lang="nl-NL" dirty="0"/>
          </a:p>
        </p:txBody>
      </p:sp>
    </p:spTree>
    <p:extLst>
      <p:ext uri="{BB962C8B-B14F-4D97-AF65-F5344CB8AC3E}">
        <p14:creationId xmlns:p14="http://schemas.microsoft.com/office/powerpoint/2010/main" val="2535237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p:txBody>
          <a:bodyPr/>
          <a:lstStyle/>
          <a:p>
            <a:pPr marL="0" indent="0">
              <a:buNone/>
            </a:pPr>
            <a:r>
              <a:rPr lang="nl-NL" b="1" dirty="0" smtClean="0"/>
              <a:t>Spelregels</a:t>
            </a:r>
          </a:p>
          <a:p>
            <a:pPr marL="0" indent="0">
              <a:buNone/>
            </a:pPr>
            <a:endParaRPr lang="nl-NL" b="1" dirty="0"/>
          </a:p>
          <a:p>
            <a:r>
              <a:rPr lang="nl-NL" dirty="0" smtClean="0"/>
              <a:t>Microfoon dempen als je niet aan het woord bent</a:t>
            </a:r>
          </a:p>
          <a:p>
            <a:r>
              <a:rPr lang="nl-NL" dirty="0" smtClean="0"/>
              <a:t>Nieuwste Zoomapplicatie voor deelsessies vereist</a:t>
            </a:r>
          </a:p>
          <a:p>
            <a:endParaRPr lang="nl-NL" dirty="0" smtClean="0"/>
          </a:p>
        </p:txBody>
      </p:sp>
      <p:sp>
        <p:nvSpPr>
          <p:cNvPr id="3" name="Tijdelijke aanduiding voor dianummer 2"/>
          <p:cNvSpPr>
            <a:spLocks noGrp="1"/>
          </p:cNvSpPr>
          <p:nvPr>
            <p:ph type="sldNum" sz="quarter" idx="27"/>
          </p:nvPr>
        </p:nvSpPr>
        <p:spPr/>
        <p:txBody>
          <a:bodyPr/>
          <a:lstStyle/>
          <a:p>
            <a:fld id="{6C93B359-CF0D-4389-949E-16A33FCBB3EC}" type="slidenum">
              <a:rPr lang="nl-NL" smtClean="0"/>
              <a:t>2</a:t>
            </a:fld>
            <a:endParaRPr lang="nl-NL" dirty="0"/>
          </a:p>
        </p:txBody>
      </p:sp>
      <p:pic>
        <p:nvPicPr>
          <p:cNvPr id="5" name="Tijdelijke aanduiding voor afbeelding 4"/>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l="20333" r="20333"/>
          <a:stretch>
            <a:fillRect/>
          </a:stretch>
        </p:blipFill>
        <p:spPr/>
      </p:pic>
      <p:sp>
        <p:nvSpPr>
          <p:cNvPr id="6" name="Tijdelijke aanduiding voor tekst 5"/>
          <p:cNvSpPr>
            <a:spLocks noGrp="1"/>
          </p:cNvSpPr>
          <p:nvPr>
            <p:ph type="body" sz="quarter" idx="26"/>
          </p:nvPr>
        </p:nvSpPr>
        <p:spPr/>
        <p:txBody>
          <a:bodyPr/>
          <a:lstStyle/>
          <a:p>
            <a:r>
              <a:rPr lang="nl-NL" dirty="0"/>
              <a:t>RWS </a:t>
            </a:r>
            <a:r>
              <a:rPr lang="nl-NL" dirty="0" smtClean="0"/>
              <a:t>BEDRIJFSVERTROUWELIJK</a:t>
            </a:r>
            <a:endParaRPr lang="nl-NL" dirty="0"/>
          </a:p>
        </p:txBody>
      </p:sp>
    </p:spTree>
    <p:extLst>
      <p:ext uri="{BB962C8B-B14F-4D97-AF65-F5344CB8AC3E}">
        <p14:creationId xmlns:p14="http://schemas.microsoft.com/office/powerpoint/2010/main" val="16830811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a:xfrm>
            <a:off x="6552000" y="2350798"/>
            <a:ext cx="5283442" cy="4177773"/>
          </a:xfrm>
        </p:spPr>
        <p:txBody>
          <a:bodyPr>
            <a:normAutofit/>
          </a:bodyPr>
          <a:lstStyle/>
          <a:p>
            <a:pPr marL="0" indent="0">
              <a:buNone/>
            </a:pPr>
            <a:r>
              <a:rPr lang="nl-NL" b="1" dirty="0" smtClean="0"/>
              <a:t>Programma</a:t>
            </a:r>
          </a:p>
          <a:p>
            <a:endParaRPr lang="nl-NL" sz="2000" dirty="0" smtClean="0"/>
          </a:p>
          <a:p>
            <a:r>
              <a:rPr lang="nl-NL" sz="2000" dirty="0" smtClean="0"/>
              <a:t>9.00-9:10 </a:t>
            </a:r>
            <a:r>
              <a:rPr lang="nl-NL" sz="2000" dirty="0" smtClean="0"/>
              <a:t>		Introductie</a:t>
            </a:r>
            <a:endParaRPr lang="nl-NL" sz="2000" dirty="0"/>
          </a:p>
          <a:p>
            <a:r>
              <a:rPr lang="nl-NL" sz="2000" dirty="0" smtClean="0"/>
              <a:t>9:10-9:20 		Stand van zaken</a:t>
            </a:r>
          </a:p>
          <a:p>
            <a:r>
              <a:rPr lang="nl-NL" sz="2000" dirty="0" smtClean="0"/>
              <a:t>9:20-9:35  		Aanbestedingswijze 			en contractvorm</a:t>
            </a:r>
          </a:p>
          <a:p>
            <a:r>
              <a:rPr lang="nl-NL" sz="2000" dirty="0" smtClean="0"/>
              <a:t>9:35–9:55 		Dialoogsessie </a:t>
            </a:r>
            <a:r>
              <a:rPr lang="nl-NL" sz="2000" dirty="0" smtClean="0"/>
              <a:t>1</a:t>
            </a:r>
          </a:p>
          <a:p>
            <a:r>
              <a:rPr lang="nl-NL" sz="2000" dirty="0" smtClean="0"/>
              <a:t>9:55-10:00		Pauze</a:t>
            </a:r>
            <a:endParaRPr lang="nl-NL" sz="2000" dirty="0" smtClean="0"/>
          </a:p>
          <a:p>
            <a:r>
              <a:rPr lang="nl-NL" sz="2000" dirty="0" smtClean="0"/>
              <a:t>10:00–10:20 </a:t>
            </a:r>
            <a:r>
              <a:rPr lang="nl-NL" sz="2000" dirty="0" smtClean="0"/>
              <a:t>	Dialoogsessie 2</a:t>
            </a:r>
          </a:p>
          <a:p>
            <a:r>
              <a:rPr lang="nl-NL" sz="2000" dirty="0" smtClean="0"/>
              <a:t>10:20–10:30 </a:t>
            </a:r>
            <a:r>
              <a:rPr lang="nl-NL" sz="2000" dirty="0" smtClean="0"/>
              <a:t>	Plenaire afsluiting</a:t>
            </a:r>
            <a:endParaRPr lang="nl-NL" sz="2000" dirty="0"/>
          </a:p>
        </p:txBody>
      </p:sp>
      <p:sp>
        <p:nvSpPr>
          <p:cNvPr id="3" name="Tijdelijke aanduiding voor dianummer 2"/>
          <p:cNvSpPr>
            <a:spLocks noGrp="1"/>
          </p:cNvSpPr>
          <p:nvPr>
            <p:ph type="sldNum" sz="quarter" idx="27"/>
          </p:nvPr>
        </p:nvSpPr>
        <p:spPr/>
        <p:txBody>
          <a:bodyPr/>
          <a:lstStyle/>
          <a:p>
            <a:fld id="{6C93B359-CF0D-4389-949E-16A33FCBB3EC}" type="slidenum">
              <a:rPr lang="nl-NL" smtClean="0"/>
              <a:t>3</a:t>
            </a:fld>
            <a:endParaRPr lang="nl-NL" dirty="0"/>
          </a:p>
        </p:txBody>
      </p:sp>
      <p:pic>
        <p:nvPicPr>
          <p:cNvPr id="5" name="Tijdelijke aanduiding voor afbeelding 4"/>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l="20333" r="20333"/>
          <a:stretch>
            <a:fillRect/>
          </a:stretch>
        </p:blipFill>
        <p:spPr/>
      </p:pic>
      <p:sp>
        <p:nvSpPr>
          <p:cNvPr id="6" name="Tijdelijke aanduiding voor tekst 5"/>
          <p:cNvSpPr>
            <a:spLocks noGrp="1"/>
          </p:cNvSpPr>
          <p:nvPr>
            <p:ph type="body" sz="quarter" idx="26"/>
          </p:nvPr>
        </p:nvSpPr>
        <p:spPr/>
        <p:txBody>
          <a:bodyPr/>
          <a:lstStyle/>
          <a:p>
            <a:r>
              <a:rPr lang="nl-NL" dirty="0"/>
              <a:t>RWS </a:t>
            </a:r>
            <a:r>
              <a:rPr lang="nl-NL" dirty="0" smtClean="0"/>
              <a:t>BEDRIJFSVERTROUWELIJK</a:t>
            </a:r>
            <a:endParaRPr lang="nl-NL" dirty="0"/>
          </a:p>
        </p:txBody>
      </p:sp>
    </p:spTree>
    <p:extLst>
      <p:ext uri="{BB962C8B-B14F-4D97-AF65-F5344CB8AC3E}">
        <p14:creationId xmlns:p14="http://schemas.microsoft.com/office/powerpoint/2010/main" val="955316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3"/>
          </p:nvPr>
        </p:nvSpPr>
        <p:spPr/>
        <p:txBody>
          <a:bodyPr/>
          <a:lstStyle/>
          <a:p>
            <a:pPr marL="0" indent="0">
              <a:buNone/>
            </a:pPr>
            <a:r>
              <a:rPr lang="nl-NL" b="1" dirty="0" smtClean="0"/>
              <a:t>Adri de Groot </a:t>
            </a:r>
          </a:p>
          <a:p>
            <a:pPr marL="0" indent="0">
              <a:buNone/>
            </a:pPr>
            <a:r>
              <a:rPr lang="nl-NL" dirty="0" smtClean="0"/>
              <a:t>Portfoliomanager </a:t>
            </a:r>
          </a:p>
          <a:p>
            <a:pPr marL="0" indent="0">
              <a:buNone/>
            </a:pPr>
            <a:r>
              <a:rPr lang="nl-NL" dirty="0" smtClean="0"/>
              <a:t>Rijkswaterstaat West-Nederland Zuid</a:t>
            </a:r>
            <a:endParaRPr lang="nl-NL" dirty="0"/>
          </a:p>
        </p:txBody>
      </p:sp>
      <p:sp>
        <p:nvSpPr>
          <p:cNvPr id="3" name="Tijdelijke aanduiding voor dianummer 2"/>
          <p:cNvSpPr>
            <a:spLocks noGrp="1"/>
          </p:cNvSpPr>
          <p:nvPr>
            <p:ph type="sldNum" sz="quarter" idx="27"/>
          </p:nvPr>
        </p:nvSpPr>
        <p:spPr/>
        <p:txBody>
          <a:bodyPr/>
          <a:lstStyle/>
          <a:p>
            <a:fld id="{6C93B359-CF0D-4389-949E-16A33FCBB3EC}" type="slidenum">
              <a:rPr lang="nl-NL" smtClean="0"/>
              <a:t>4</a:t>
            </a:fld>
            <a:endParaRPr lang="nl-NL" dirty="0"/>
          </a:p>
        </p:txBody>
      </p:sp>
      <p:pic>
        <p:nvPicPr>
          <p:cNvPr id="7" name="Tijdelijke aanduiding voor afbeelding 6"/>
          <p:cNvPicPr>
            <a:picLocks noGrp="1" noChangeAspect="1"/>
          </p:cNvPicPr>
          <p:nvPr>
            <p:ph type="pic" sz="quarter" idx="29"/>
          </p:nvPr>
        </p:nvPicPr>
        <p:blipFill>
          <a:blip r:embed="rId3" cstate="print">
            <a:extLst>
              <a:ext uri="{28A0092B-C50C-407E-A947-70E740481C1C}">
                <a14:useLocalDpi xmlns:a14="http://schemas.microsoft.com/office/drawing/2010/main" val="0"/>
              </a:ext>
            </a:extLst>
          </a:blip>
          <a:srcRect l="20370" r="20370"/>
          <a:stretch>
            <a:fillRect/>
          </a:stretch>
        </p:blipFill>
        <p:spPr/>
      </p:pic>
      <p:sp>
        <p:nvSpPr>
          <p:cNvPr id="5" name="Titel 4"/>
          <p:cNvSpPr>
            <a:spLocks noGrp="1"/>
          </p:cNvSpPr>
          <p:nvPr>
            <p:ph type="title"/>
          </p:nvPr>
        </p:nvSpPr>
        <p:spPr/>
        <p:txBody>
          <a:bodyPr/>
          <a:lstStyle/>
          <a:p>
            <a:r>
              <a:rPr lang="nl-NL" dirty="0" smtClean="0"/>
              <a:t>Welkomstwoord</a:t>
            </a:r>
            <a:endParaRPr lang="nl-NL" dirty="0"/>
          </a:p>
        </p:txBody>
      </p:sp>
      <p:sp>
        <p:nvSpPr>
          <p:cNvPr id="6" name="Tijdelijke aanduiding voor tekst 5"/>
          <p:cNvSpPr>
            <a:spLocks noGrp="1"/>
          </p:cNvSpPr>
          <p:nvPr>
            <p:ph type="body" sz="quarter" idx="26"/>
          </p:nvPr>
        </p:nvSpPr>
        <p:spPr/>
        <p:txBody>
          <a:bodyPr/>
          <a:lstStyle/>
          <a:p>
            <a:r>
              <a:rPr lang="nl-NL" dirty="0"/>
              <a:t>RWS BEDRIJFSVERTROUWELIJK</a:t>
            </a:r>
          </a:p>
        </p:txBody>
      </p:sp>
    </p:spTree>
    <p:extLst>
      <p:ext uri="{BB962C8B-B14F-4D97-AF65-F5344CB8AC3E}">
        <p14:creationId xmlns:p14="http://schemas.microsoft.com/office/powerpoint/2010/main" val="361123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p:cNvSpPr>
            <a:spLocks noGrp="1"/>
          </p:cNvSpPr>
          <p:nvPr>
            <p:ph type="body" sz="quarter" idx="13"/>
          </p:nvPr>
        </p:nvSpPr>
        <p:spPr/>
        <p:txBody>
          <a:bodyPr/>
          <a:lstStyle/>
          <a:p>
            <a:endParaRPr lang="nl-NL" dirty="0" smtClean="0"/>
          </a:p>
          <a:p>
            <a:r>
              <a:rPr lang="nl-NL" dirty="0" smtClean="0"/>
              <a:t>Terugkoppeling n.a.v. marktverkenning jan. 2021</a:t>
            </a:r>
          </a:p>
          <a:p>
            <a:endParaRPr lang="nl-NL" dirty="0" smtClean="0"/>
          </a:p>
          <a:p>
            <a:r>
              <a:rPr lang="nl-NL" dirty="0" smtClean="0"/>
              <a:t>Huidige planning</a:t>
            </a:r>
            <a:endParaRPr lang="nl-NL" dirty="0"/>
          </a:p>
        </p:txBody>
      </p:sp>
      <p:pic>
        <p:nvPicPr>
          <p:cNvPr id="10" name="Tijdelijke aanduiding voor afbeelding 9"/>
          <p:cNvPicPr>
            <a:picLocks noGrp="1" noChangeAspect="1"/>
          </p:cNvPicPr>
          <p:nvPr>
            <p:ph type="pic" sz="quarter" idx="29"/>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6" name="Titel 5"/>
          <p:cNvSpPr>
            <a:spLocks noGrp="1"/>
          </p:cNvSpPr>
          <p:nvPr>
            <p:ph type="title"/>
          </p:nvPr>
        </p:nvSpPr>
        <p:spPr/>
        <p:txBody>
          <a:bodyPr/>
          <a:lstStyle/>
          <a:p>
            <a:r>
              <a:rPr lang="nl-NL" dirty="0" smtClean="0"/>
              <a:t>Huidige stand van het project</a:t>
            </a:r>
            <a:endParaRPr lang="nl-NL" dirty="0"/>
          </a:p>
        </p:txBody>
      </p:sp>
      <p:sp>
        <p:nvSpPr>
          <p:cNvPr id="8" name="Tijdelijke aanduiding voor tekst 7"/>
          <p:cNvSpPr>
            <a:spLocks noGrp="1"/>
          </p:cNvSpPr>
          <p:nvPr>
            <p:ph type="body" sz="quarter" idx="26"/>
          </p:nvPr>
        </p:nvSpPr>
        <p:spPr/>
        <p:txBody>
          <a:bodyPr/>
          <a:lstStyle/>
          <a:p>
            <a:r>
              <a:rPr lang="nl-NL" dirty="0"/>
              <a:t>RWS BEDRIJFSVERTROUWELIJK</a:t>
            </a:r>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5</a:t>
            </a:fld>
            <a:endParaRPr lang="nl-NL" dirty="0"/>
          </a:p>
        </p:txBody>
      </p:sp>
    </p:spTree>
    <p:extLst>
      <p:ext uri="{BB962C8B-B14F-4D97-AF65-F5344CB8AC3E}">
        <p14:creationId xmlns:p14="http://schemas.microsoft.com/office/powerpoint/2010/main" val="15360724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half" idx="1"/>
          </p:nvPr>
        </p:nvSpPr>
        <p:spPr/>
        <p:txBody>
          <a:bodyPr/>
          <a:lstStyle/>
          <a:p>
            <a:pPr marL="0" indent="0">
              <a:buNone/>
            </a:pPr>
            <a:r>
              <a:rPr lang="nl-NL" u="sng" dirty="0"/>
              <a:t>Aanbesteding:</a:t>
            </a:r>
          </a:p>
          <a:p>
            <a:pPr marL="0" indent="0">
              <a:buNone/>
            </a:pPr>
            <a:r>
              <a:rPr lang="nl-NL" dirty="0" smtClean="0"/>
              <a:t>Q3 2022</a:t>
            </a:r>
            <a:r>
              <a:rPr lang="nl-NL" dirty="0"/>
              <a:t>: Start Aanbesteding</a:t>
            </a:r>
          </a:p>
          <a:p>
            <a:pPr marL="0" indent="0">
              <a:buNone/>
            </a:pPr>
            <a:r>
              <a:rPr lang="nl-NL" dirty="0" smtClean="0"/>
              <a:t>Q2 </a:t>
            </a:r>
            <a:r>
              <a:rPr lang="nl-NL" dirty="0" smtClean="0"/>
              <a:t>2023: </a:t>
            </a:r>
            <a:r>
              <a:rPr lang="nl-NL" dirty="0"/>
              <a:t>Gunning</a:t>
            </a:r>
          </a:p>
          <a:p>
            <a:endParaRPr lang="nl-NL" dirty="0"/>
          </a:p>
        </p:txBody>
      </p:sp>
      <p:sp>
        <p:nvSpPr>
          <p:cNvPr id="3" name="Tijdelijke aanduiding voor inhoud 2"/>
          <p:cNvSpPr>
            <a:spLocks noGrp="1"/>
          </p:cNvSpPr>
          <p:nvPr>
            <p:ph sz="half" idx="2"/>
          </p:nvPr>
        </p:nvSpPr>
        <p:spPr/>
        <p:txBody>
          <a:bodyPr/>
          <a:lstStyle/>
          <a:p>
            <a:pPr marL="0" indent="0">
              <a:buNone/>
            </a:pPr>
            <a:r>
              <a:rPr lang="nl-NL" u="sng" dirty="0"/>
              <a:t>Uitvoering:</a:t>
            </a:r>
          </a:p>
          <a:p>
            <a:pPr marL="0" indent="0">
              <a:buNone/>
            </a:pPr>
            <a:r>
              <a:rPr lang="nl-NL" dirty="0" smtClean="0"/>
              <a:t>2023: </a:t>
            </a:r>
            <a:r>
              <a:rPr lang="nl-NL" dirty="0"/>
              <a:t>Start uitvoering</a:t>
            </a:r>
          </a:p>
          <a:p>
            <a:pPr marL="0" indent="0">
              <a:buNone/>
            </a:pPr>
            <a:r>
              <a:rPr lang="nl-NL" dirty="0" smtClean="0"/>
              <a:t>2031: </a:t>
            </a:r>
            <a:r>
              <a:rPr lang="nl-NL" dirty="0"/>
              <a:t>Einde uitvoering</a:t>
            </a:r>
          </a:p>
          <a:p>
            <a:endParaRPr lang="nl-NL" dirty="0"/>
          </a:p>
        </p:txBody>
      </p:sp>
      <p:sp>
        <p:nvSpPr>
          <p:cNvPr id="4" name="Tijdelijke aanduiding voor dianummer 3"/>
          <p:cNvSpPr>
            <a:spLocks noGrp="1"/>
          </p:cNvSpPr>
          <p:nvPr>
            <p:ph type="sldNum" sz="quarter" idx="10"/>
          </p:nvPr>
        </p:nvSpPr>
        <p:spPr/>
        <p:txBody>
          <a:bodyPr/>
          <a:lstStyle/>
          <a:p>
            <a:fld id="{6C93B359-CF0D-4389-949E-16A33FCBB3EC}" type="slidenum">
              <a:rPr lang="nl-NL" smtClean="0"/>
              <a:t>6</a:t>
            </a:fld>
            <a:endParaRPr lang="nl-NL" dirty="0"/>
          </a:p>
        </p:txBody>
      </p:sp>
      <p:sp>
        <p:nvSpPr>
          <p:cNvPr id="5" name="Tijdelijke aanduiding voor tekst 4"/>
          <p:cNvSpPr>
            <a:spLocks noGrp="1"/>
          </p:cNvSpPr>
          <p:nvPr>
            <p:ph type="body" sz="quarter" idx="26"/>
          </p:nvPr>
        </p:nvSpPr>
        <p:spPr/>
        <p:txBody>
          <a:bodyPr/>
          <a:lstStyle/>
          <a:p>
            <a:r>
              <a:rPr lang="nl-NL" dirty="0"/>
              <a:t>RWS BEDRIJFSVERTROUWELIJK</a:t>
            </a:r>
          </a:p>
        </p:txBody>
      </p:sp>
      <p:sp>
        <p:nvSpPr>
          <p:cNvPr id="6" name="Titel 5"/>
          <p:cNvSpPr>
            <a:spLocks noGrp="1"/>
          </p:cNvSpPr>
          <p:nvPr>
            <p:ph type="title"/>
          </p:nvPr>
        </p:nvSpPr>
        <p:spPr/>
        <p:txBody>
          <a:bodyPr/>
          <a:lstStyle/>
          <a:p>
            <a:r>
              <a:rPr lang="nl-NL" dirty="0" smtClean="0"/>
              <a:t>Planning (onder voorbehoud)</a:t>
            </a:r>
            <a:endParaRPr lang="nl-NL" dirty="0"/>
          </a:p>
        </p:txBody>
      </p:sp>
    </p:spTree>
    <p:extLst>
      <p:ext uri="{BB962C8B-B14F-4D97-AF65-F5344CB8AC3E}">
        <p14:creationId xmlns:p14="http://schemas.microsoft.com/office/powerpoint/2010/main" val="2080186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jdelijke aanduiding voor tekst 6"/>
          <p:cNvSpPr>
            <a:spLocks noGrp="1"/>
          </p:cNvSpPr>
          <p:nvPr>
            <p:ph type="body" sz="quarter" idx="13"/>
          </p:nvPr>
        </p:nvSpPr>
        <p:spPr/>
        <p:txBody>
          <a:bodyPr/>
          <a:lstStyle/>
          <a:p>
            <a:endParaRPr lang="nl-NL" dirty="0" smtClean="0"/>
          </a:p>
          <a:p>
            <a:r>
              <a:rPr lang="nl-NL" dirty="0" smtClean="0"/>
              <a:t>Aanbestedingswijze</a:t>
            </a:r>
          </a:p>
          <a:p>
            <a:endParaRPr lang="nl-NL" dirty="0"/>
          </a:p>
          <a:p>
            <a:r>
              <a:rPr lang="nl-NL" dirty="0" smtClean="0"/>
              <a:t>Contractvorm</a:t>
            </a:r>
          </a:p>
          <a:p>
            <a:endParaRPr lang="nl-NL" dirty="0" smtClean="0"/>
          </a:p>
          <a:p>
            <a:r>
              <a:rPr lang="nl-NL" dirty="0" smtClean="0"/>
              <a:t>Samenwerking</a:t>
            </a:r>
            <a:endParaRPr lang="nl-NL" dirty="0"/>
          </a:p>
        </p:txBody>
      </p:sp>
      <p:pic>
        <p:nvPicPr>
          <p:cNvPr id="10" name="Tijdelijke aanduiding voor afbeelding 9"/>
          <p:cNvPicPr>
            <a:picLocks noGrp="1" noChangeAspect="1"/>
          </p:cNvPicPr>
          <p:nvPr>
            <p:ph type="pic" sz="quarter" idx="29"/>
          </p:nvPr>
        </p:nvPicPr>
        <p:blipFill>
          <a:blip r:embed="rId2" cstate="print">
            <a:extLst>
              <a:ext uri="{28A0092B-C50C-407E-A947-70E740481C1C}">
                <a14:useLocalDpi xmlns:a14="http://schemas.microsoft.com/office/drawing/2010/main" val="0"/>
              </a:ext>
            </a:extLst>
          </a:blip>
          <a:srcRect l="20370" r="20370"/>
          <a:stretch>
            <a:fillRect/>
          </a:stretch>
        </p:blipFill>
        <p:spPr/>
      </p:pic>
      <p:sp>
        <p:nvSpPr>
          <p:cNvPr id="6" name="Titel 5"/>
          <p:cNvSpPr>
            <a:spLocks noGrp="1"/>
          </p:cNvSpPr>
          <p:nvPr>
            <p:ph type="title"/>
          </p:nvPr>
        </p:nvSpPr>
        <p:spPr/>
        <p:txBody>
          <a:bodyPr/>
          <a:lstStyle/>
          <a:p>
            <a:r>
              <a:rPr lang="nl-NL" dirty="0" smtClean="0"/>
              <a:t>Inkoop- en contractmanagement</a:t>
            </a:r>
            <a:endParaRPr lang="nl-NL" dirty="0"/>
          </a:p>
        </p:txBody>
      </p:sp>
      <p:sp>
        <p:nvSpPr>
          <p:cNvPr id="8" name="Tijdelijke aanduiding voor tekst 7"/>
          <p:cNvSpPr>
            <a:spLocks noGrp="1"/>
          </p:cNvSpPr>
          <p:nvPr>
            <p:ph type="body" sz="quarter" idx="26"/>
          </p:nvPr>
        </p:nvSpPr>
        <p:spPr/>
        <p:txBody>
          <a:bodyPr/>
          <a:lstStyle/>
          <a:p>
            <a:r>
              <a:rPr lang="nl-NL" dirty="0"/>
              <a:t>RWS BEDRIJFSVERTROUWELIJK</a:t>
            </a:r>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7</a:t>
            </a:fld>
            <a:endParaRPr lang="nl-NL" dirty="0"/>
          </a:p>
        </p:txBody>
      </p:sp>
    </p:spTree>
    <p:extLst>
      <p:ext uri="{BB962C8B-B14F-4D97-AF65-F5344CB8AC3E}">
        <p14:creationId xmlns:p14="http://schemas.microsoft.com/office/powerpoint/2010/main" val="37686497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inhoud 8"/>
          <p:cNvSpPr>
            <a:spLocks noGrp="1"/>
          </p:cNvSpPr>
          <p:nvPr>
            <p:ph sz="quarter" idx="13"/>
          </p:nvPr>
        </p:nvSpPr>
        <p:spPr/>
        <p:txBody>
          <a:bodyPr/>
          <a:lstStyle/>
          <a:p>
            <a:pPr>
              <a:lnSpc>
                <a:spcPct val="100000"/>
              </a:lnSpc>
            </a:pPr>
            <a:r>
              <a:rPr lang="nl-NL" dirty="0" smtClean="0"/>
              <a:t>Voornemen om de concurrentiegerichte dialoog light (CGD light) toe te passen</a:t>
            </a:r>
          </a:p>
          <a:p>
            <a:pPr>
              <a:lnSpc>
                <a:spcPct val="100000"/>
              </a:lnSpc>
            </a:pPr>
            <a:endParaRPr lang="nl-NL" dirty="0" smtClean="0"/>
          </a:p>
          <a:p>
            <a:pPr>
              <a:lnSpc>
                <a:spcPct val="100000"/>
              </a:lnSpc>
            </a:pPr>
            <a:r>
              <a:rPr lang="nl-NL" dirty="0" smtClean="0"/>
              <a:t>CGD light is een afgeslankte versie van de </a:t>
            </a:r>
            <a:r>
              <a:rPr lang="nl-NL" dirty="0"/>
              <a:t>concurrentiegerichte </a:t>
            </a:r>
            <a:r>
              <a:rPr lang="nl-NL" dirty="0" smtClean="0"/>
              <a:t>dialoog</a:t>
            </a:r>
          </a:p>
          <a:p>
            <a:pPr>
              <a:lnSpc>
                <a:spcPct val="100000"/>
              </a:lnSpc>
            </a:pPr>
            <a:endParaRPr lang="nl-NL" dirty="0"/>
          </a:p>
          <a:p>
            <a:pPr>
              <a:lnSpc>
                <a:spcPct val="100000"/>
              </a:lnSpc>
            </a:pPr>
            <a:r>
              <a:rPr lang="nl-NL" dirty="0" err="1" smtClean="0"/>
              <a:t>Trechtering</a:t>
            </a:r>
            <a:r>
              <a:rPr lang="nl-NL" dirty="0" smtClean="0"/>
              <a:t> tot 3 of 4 inschrijvers</a:t>
            </a:r>
            <a:endParaRPr lang="nl-NL" dirty="0"/>
          </a:p>
        </p:txBody>
      </p:sp>
      <p:sp>
        <p:nvSpPr>
          <p:cNvPr id="10" name="Tijdelijke aanduiding voor tekst 9"/>
          <p:cNvSpPr>
            <a:spLocks noGrp="1"/>
          </p:cNvSpPr>
          <p:nvPr>
            <p:ph type="body" sz="quarter" idx="26"/>
          </p:nvPr>
        </p:nvSpPr>
        <p:spPr/>
        <p:txBody>
          <a:bodyPr/>
          <a:lstStyle/>
          <a:p>
            <a:r>
              <a:rPr lang="nl-NL" dirty="0"/>
              <a:t>RWS BEDRIJFSVERTROUWELIJK</a:t>
            </a:r>
          </a:p>
        </p:txBody>
      </p:sp>
      <p:sp>
        <p:nvSpPr>
          <p:cNvPr id="5" name="Titel 4"/>
          <p:cNvSpPr>
            <a:spLocks noGrp="1"/>
          </p:cNvSpPr>
          <p:nvPr>
            <p:ph type="title"/>
          </p:nvPr>
        </p:nvSpPr>
        <p:spPr/>
        <p:txBody>
          <a:bodyPr/>
          <a:lstStyle/>
          <a:p>
            <a:r>
              <a:rPr lang="nl-NL" dirty="0" smtClean="0"/>
              <a:t>Aanbestedingswijze</a:t>
            </a:r>
            <a:endParaRPr lang="nl-NL" dirty="0"/>
          </a:p>
        </p:txBody>
      </p:sp>
      <p:sp>
        <p:nvSpPr>
          <p:cNvPr id="3" name="Tijdelijke aanduiding voor dianummer 2"/>
          <p:cNvSpPr>
            <a:spLocks noGrp="1"/>
          </p:cNvSpPr>
          <p:nvPr>
            <p:ph type="sldNum" sz="quarter" idx="4294967295"/>
          </p:nvPr>
        </p:nvSpPr>
        <p:spPr>
          <a:xfrm>
            <a:off x="11680825" y="6527800"/>
            <a:ext cx="511175" cy="184150"/>
          </a:xfrm>
        </p:spPr>
        <p:txBody>
          <a:bodyPr/>
          <a:lstStyle/>
          <a:p>
            <a:fld id="{6C93B359-CF0D-4389-949E-16A33FCBB3EC}" type="slidenum">
              <a:rPr lang="nl-NL" smtClean="0"/>
              <a:t>8</a:t>
            </a:fld>
            <a:endParaRPr lang="nl-NL" dirty="0"/>
          </a:p>
        </p:txBody>
      </p:sp>
    </p:spTree>
    <p:extLst>
      <p:ext uri="{BB962C8B-B14F-4D97-AF65-F5344CB8AC3E}">
        <p14:creationId xmlns:p14="http://schemas.microsoft.com/office/powerpoint/2010/main" val="492383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r>
              <a:rPr lang="nl-NL" dirty="0" smtClean="0"/>
              <a:t>Voornemen om D&amp;C contract toe te passen</a:t>
            </a:r>
          </a:p>
          <a:p>
            <a:endParaRPr lang="nl-NL" dirty="0" smtClean="0"/>
          </a:p>
          <a:p>
            <a:r>
              <a:rPr lang="nl-NL" dirty="0" smtClean="0"/>
              <a:t>Toepassing op projecten met ontwerpvrijheid</a:t>
            </a:r>
          </a:p>
          <a:p>
            <a:endParaRPr lang="nl-NL" dirty="0" smtClean="0"/>
          </a:p>
          <a:p>
            <a:r>
              <a:rPr lang="nl-NL" dirty="0" smtClean="0"/>
              <a:t>Ontwerpcomponent is hulpconstructie</a:t>
            </a:r>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9</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lstStyle/>
          <a:p>
            <a:r>
              <a:rPr lang="nl-NL" dirty="0" smtClean="0"/>
              <a:t>Contractvorm</a:t>
            </a:r>
            <a:endParaRPr lang="nl-NL" dirty="0"/>
          </a:p>
        </p:txBody>
      </p:sp>
    </p:spTree>
    <p:extLst>
      <p:ext uri="{BB962C8B-B14F-4D97-AF65-F5344CB8AC3E}">
        <p14:creationId xmlns:p14="http://schemas.microsoft.com/office/powerpoint/2010/main" val="33247762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3"/>
          </p:nvPr>
        </p:nvSpPr>
        <p:spPr/>
        <p:txBody>
          <a:bodyPr/>
          <a:lstStyle/>
          <a:p>
            <a:r>
              <a:rPr lang="nl-NL" dirty="0" smtClean="0"/>
              <a:t>Raakvlakken worden beschouwd als één van de belangrijkste risico’s in dit project.</a:t>
            </a:r>
          </a:p>
          <a:p>
            <a:endParaRPr lang="nl-NL" dirty="0"/>
          </a:p>
          <a:p>
            <a:r>
              <a:rPr lang="nl-NL" dirty="0" smtClean="0"/>
              <a:t>Een belangrijke beheersmaatregel is een goede samenwerking (tussen OG en ON, en eventueel tussen verschillende partijen van de inschrijving)</a:t>
            </a:r>
          </a:p>
          <a:p>
            <a:endParaRPr lang="nl-NL" dirty="0"/>
          </a:p>
          <a:p>
            <a:endParaRPr lang="nl-NL" dirty="0"/>
          </a:p>
        </p:txBody>
      </p:sp>
      <p:sp>
        <p:nvSpPr>
          <p:cNvPr id="3" name="Tijdelijke aanduiding voor dianummer 2"/>
          <p:cNvSpPr>
            <a:spLocks noGrp="1"/>
          </p:cNvSpPr>
          <p:nvPr>
            <p:ph type="sldNum" sz="quarter" idx="14"/>
          </p:nvPr>
        </p:nvSpPr>
        <p:spPr/>
        <p:txBody>
          <a:bodyPr/>
          <a:lstStyle/>
          <a:p>
            <a:fld id="{6C93B359-CF0D-4389-949E-16A33FCBB3EC}" type="slidenum">
              <a:rPr lang="nl-NL" smtClean="0"/>
              <a:t>10</a:t>
            </a:fld>
            <a:endParaRPr lang="nl-NL" dirty="0"/>
          </a:p>
        </p:txBody>
      </p:sp>
      <p:sp>
        <p:nvSpPr>
          <p:cNvPr id="4" name="Tijdelijke aanduiding voor tekst 3"/>
          <p:cNvSpPr>
            <a:spLocks noGrp="1"/>
          </p:cNvSpPr>
          <p:nvPr>
            <p:ph type="body" sz="quarter" idx="26"/>
          </p:nvPr>
        </p:nvSpPr>
        <p:spPr/>
        <p:txBody>
          <a:bodyPr/>
          <a:lstStyle/>
          <a:p>
            <a:endParaRPr lang="nl-NL"/>
          </a:p>
        </p:txBody>
      </p:sp>
      <p:sp>
        <p:nvSpPr>
          <p:cNvPr id="5" name="Titel 4"/>
          <p:cNvSpPr>
            <a:spLocks noGrp="1"/>
          </p:cNvSpPr>
          <p:nvPr>
            <p:ph type="title"/>
          </p:nvPr>
        </p:nvSpPr>
        <p:spPr/>
        <p:txBody>
          <a:bodyPr/>
          <a:lstStyle/>
          <a:p>
            <a:r>
              <a:rPr lang="nl-NL" dirty="0" smtClean="0"/>
              <a:t>Samenwerking</a:t>
            </a:r>
            <a:endParaRPr lang="nl-NL" dirty="0"/>
          </a:p>
        </p:txBody>
      </p:sp>
    </p:spTree>
    <p:extLst>
      <p:ext uri="{BB962C8B-B14F-4D97-AF65-F5344CB8AC3E}">
        <p14:creationId xmlns:p14="http://schemas.microsoft.com/office/powerpoint/2010/main" val="2913168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9"/>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7813" b="7813"/>
          <a:stretch>
            <a:fillRect/>
          </a:stretch>
        </p:blipFill>
        <p:spPr/>
      </p:pic>
      <p:sp>
        <p:nvSpPr>
          <p:cNvPr id="7" name="Titel 6"/>
          <p:cNvSpPr>
            <a:spLocks noGrp="1"/>
          </p:cNvSpPr>
          <p:nvPr>
            <p:ph type="title"/>
          </p:nvPr>
        </p:nvSpPr>
        <p:spPr/>
        <p:txBody>
          <a:bodyPr/>
          <a:lstStyle/>
          <a:p>
            <a:r>
              <a:rPr lang="nl-NL" dirty="0" smtClean="0"/>
              <a:t>Vragen voor dit moment?</a:t>
            </a:r>
            <a:endParaRPr lang="nl-NL" dirty="0"/>
          </a:p>
        </p:txBody>
      </p:sp>
      <p:sp>
        <p:nvSpPr>
          <p:cNvPr id="8" name="Tijdelijke aanduiding voor tekst 7"/>
          <p:cNvSpPr>
            <a:spLocks noGrp="1"/>
          </p:cNvSpPr>
          <p:nvPr>
            <p:ph type="body" sz="quarter" idx="10"/>
          </p:nvPr>
        </p:nvSpPr>
        <p:spPr/>
        <p:txBody>
          <a:bodyPr/>
          <a:lstStyle/>
          <a:p>
            <a:r>
              <a:rPr lang="nl-NL" dirty="0" smtClean="0"/>
              <a:t>Graag stellen via de chat</a:t>
            </a:r>
            <a:endParaRPr lang="nl-NL" dirty="0"/>
          </a:p>
        </p:txBody>
      </p:sp>
      <p:sp>
        <p:nvSpPr>
          <p:cNvPr id="4" name="Tijdelijke aanduiding voor dianummer 3"/>
          <p:cNvSpPr>
            <a:spLocks noGrp="1"/>
          </p:cNvSpPr>
          <p:nvPr>
            <p:ph type="sldNum" sz="quarter" idx="4294967295"/>
          </p:nvPr>
        </p:nvSpPr>
        <p:spPr>
          <a:xfrm>
            <a:off x="11680825" y="6527800"/>
            <a:ext cx="511175" cy="184150"/>
          </a:xfrm>
        </p:spPr>
        <p:txBody>
          <a:bodyPr/>
          <a:lstStyle/>
          <a:p>
            <a:fld id="{6C93B359-CF0D-4389-949E-16A33FCBB3EC}" type="slidenum">
              <a:rPr lang="nl-NL" smtClean="0"/>
              <a:t>11</a:t>
            </a:fld>
            <a:endParaRPr lang="nl-NL" dirty="0"/>
          </a:p>
        </p:txBody>
      </p:sp>
    </p:spTree>
    <p:extLst>
      <p:ext uri="{BB962C8B-B14F-4D97-AF65-F5344CB8AC3E}">
        <p14:creationId xmlns:p14="http://schemas.microsoft.com/office/powerpoint/2010/main" val="711550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jdelijke aanduiding voor inhoud 9"/>
          <p:cNvSpPr>
            <a:spLocks noGrp="1"/>
          </p:cNvSpPr>
          <p:nvPr>
            <p:ph sz="half" idx="1"/>
          </p:nvPr>
        </p:nvSpPr>
        <p:spPr>
          <a:xfrm>
            <a:off x="630000" y="2350800"/>
            <a:ext cx="5003800" cy="2529313"/>
          </a:xfrm>
        </p:spPr>
        <p:txBody>
          <a:bodyPr>
            <a:normAutofit/>
          </a:bodyPr>
          <a:lstStyle/>
          <a:p>
            <a:r>
              <a:rPr lang="nl-NL" dirty="0" smtClean="0"/>
              <a:t>Deelsessie 1: </a:t>
            </a:r>
            <a:r>
              <a:rPr lang="nl-NL" i="1" dirty="0" smtClean="0"/>
              <a:t>Techniek</a:t>
            </a:r>
          </a:p>
          <a:p>
            <a:endParaRPr lang="nl-NL" dirty="0"/>
          </a:p>
          <a:p>
            <a:r>
              <a:rPr lang="nl-NL" dirty="0" smtClean="0"/>
              <a:t>Ca. 09:35 - 09:55 	Groep </a:t>
            </a:r>
            <a:r>
              <a:rPr lang="nl-NL" dirty="0" smtClean="0"/>
              <a:t>A</a:t>
            </a:r>
          </a:p>
          <a:p>
            <a:r>
              <a:rPr lang="nl-NL" dirty="0"/>
              <a:t>Pauze	ca. 5 minuten</a:t>
            </a:r>
          </a:p>
          <a:p>
            <a:r>
              <a:rPr lang="nl-NL" dirty="0" smtClean="0"/>
              <a:t>Ca</a:t>
            </a:r>
            <a:r>
              <a:rPr lang="nl-NL" dirty="0" smtClean="0"/>
              <a:t>. </a:t>
            </a:r>
            <a:r>
              <a:rPr lang="nl-NL" dirty="0" smtClean="0"/>
              <a:t>10:00 </a:t>
            </a:r>
            <a:r>
              <a:rPr lang="nl-NL" dirty="0" smtClean="0"/>
              <a:t>- </a:t>
            </a:r>
            <a:r>
              <a:rPr lang="nl-NL" dirty="0" smtClean="0"/>
              <a:t>10:20 </a:t>
            </a:r>
            <a:r>
              <a:rPr lang="nl-NL" dirty="0" smtClean="0"/>
              <a:t>	Groep B</a:t>
            </a:r>
            <a:endParaRPr lang="nl-NL" dirty="0"/>
          </a:p>
        </p:txBody>
      </p:sp>
      <p:sp>
        <p:nvSpPr>
          <p:cNvPr id="11" name="Tijdelijke aanduiding voor inhoud 10"/>
          <p:cNvSpPr>
            <a:spLocks noGrp="1"/>
          </p:cNvSpPr>
          <p:nvPr>
            <p:ph sz="half" idx="2"/>
          </p:nvPr>
        </p:nvSpPr>
        <p:spPr>
          <a:xfrm>
            <a:off x="6552000" y="2350801"/>
            <a:ext cx="5011200" cy="2459738"/>
          </a:xfrm>
        </p:spPr>
        <p:txBody>
          <a:bodyPr>
            <a:normAutofit/>
          </a:bodyPr>
          <a:lstStyle/>
          <a:p>
            <a:r>
              <a:rPr lang="nl-NL" dirty="0" smtClean="0"/>
              <a:t>Deelsessie 2: </a:t>
            </a:r>
            <a:r>
              <a:rPr lang="nl-NL" i="1" dirty="0" smtClean="0"/>
              <a:t>Duurzaamheid</a:t>
            </a:r>
            <a:endParaRPr lang="nl-NL" dirty="0"/>
          </a:p>
          <a:p>
            <a:endParaRPr lang="nl-NL" dirty="0" smtClean="0"/>
          </a:p>
          <a:p>
            <a:r>
              <a:rPr lang="nl-NL" dirty="0" smtClean="0"/>
              <a:t>Ca. 09:35 - 09:55 </a:t>
            </a:r>
            <a:r>
              <a:rPr lang="nl-NL" dirty="0"/>
              <a:t>	Groep </a:t>
            </a:r>
            <a:r>
              <a:rPr lang="nl-NL" dirty="0" smtClean="0"/>
              <a:t>B</a:t>
            </a:r>
          </a:p>
          <a:p>
            <a:r>
              <a:rPr lang="nl-NL" dirty="0" smtClean="0"/>
              <a:t>Pauze	ca. 5 minuten</a:t>
            </a:r>
            <a:endParaRPr lang="nl-NL" dirty="0"/>
          </a:p>
          <a:p>
            <a:r>
              <a:rPr lang="nl-NL" dirty="0" smtClean="0"/>
              <a:t>Ca. </a:t>
            </a:r>
            <a:r>
              <a:rPr lang="nl-NL" dirty="0" smtClean="0"/>
              <a:t>10:00 </a:t>
            </a:r>
            <a:r>
              <a:rPr lang="nl-NL" dirty="0" smtClean="0"/>
              <a:t>- </a:t>
            </a:r>
            <a:r>
              <a:rPr lang="nl-NL" dirty="0" smtClean="0"/>
              <a:t>10:20 </a:t>
            </a:r>
            <a:r>
              <a:rPr lang="nl-NL" dirty="0"/>
              <a:t>	Groep </a:t>
            </a:r>
            <a:r>
              <a:rPr lang="nl-NL" dirty="0" smtClean="0"/>
              <a:t>A</a:t>
            </a:r>
          </a:p>
          <a:p>
            <a:endParaRPr lang="nl-NL" dirty="0"/>
          </a:p>
          <a:p>
            <a:endParaRPr lang="nl-NL" dirty="0"/>
          </a:p>
        </p:txBody>
      </p:sp>
      <p:sp>
        <p:nvSpPr>
          <p:cNvPr id="5" name="Tijdelijke aanduiding voor dianummer 4"/>
          <p:cNvSpPr>
            <a:spLocks noGrp="1"/>
          </p:cNvSpPr>
          <p:nvPr>
            <p:ph type="sldNum" sz="quarter" idx="10"/>
          </p:nvPr>
        </p:nvSpPr>
        <p:spPr/>
        <p:txBody>
          <a:bodyPr/>
          <a:lstStyle/>
          <a:p>
            <a:fld id="{6C93B359-CF0D-4389-949E-16A33FCBB3EC}" type="slidenum">
              <a:rPr lang="nl-NL" smtClean="0"/>
              <a:pPr/>
              <a:t>12</a:t>
            </a:fld>
            <a:endParaRPr lang="nl-NL" dirty="0"/>
          </a:p>
        </p:txBody>
      </p:sp>
      <p:sp>
        <p:nvSpPr>
          <p:cNvPr id="12" name="Tijdelijke aanduiding voor tekst 11"/>
          <p:cNvSpPr>
            <a:spLocks noGrp="1"/>
          </p:cNvSpPr>
          <p:nvPr>
            <p:ph type="body" sz="quarter" idx="26"/>
          </p:nvPr>
        </p:nvSpPr>
        <p:spPr/>
        <p:txBody>
          <a:bodyPr/>
          <a:lstStyle/>
          <a:p>
            <a:r>
              <a:rPr lang="nl-NL" dirty="0"/>
              <a:t>RWS BEDRIJFSVERTROUWELIJK</a:t>
            </a:r>
          </a:p>
        </p:txBody>
      </p:sp>
      <p:sp>
        <p:nvSpPr>
          <p:cNvPr id="9" name="Titel 8"/>
          <p:cNvSpPr>
            <a:spLocks noGrp="1"/>
          </p:cNvSpPr>
          <p:nvPr>
            <p:ph type="title"/>
          </p:nvPr>
        </p:nvSpPr>
        <p:spPr/>
        <p:txBody>
          <a:bodyPr/>
          <a:lstStyle/>
          <a:p>
            <a:r>
              <a:rPr lang="nl-NL" dirty="0" smtClean="0"/>
              <a:t>Deelsessies</a:t>
            </a:r>
            <a:endParaRPr lang="nl-NL" dirty="0"/>
          </a:p>
        </p:txBody>
      </p:sp>
      <p:sp>
        <p:nvSpPr>
          <p:cNvPr id="7" name="Tijdelijke aanduiding voor inhoud 10"/>
          <p:cNvSpPr txBox="1">
            <a:spLocks/>
          </p:cNvSpPr>
          <p:nvPr/>
        </p:nvSpPr>
        <p:spPr>
          <a:xfrm>
            <a:off x="622599" y="4555140"/>
            <a:ext cx="11088137" cy="2157032"/>
          </a:xfrm>
          <a:prstGeom prst="rect">
            <a:avLst/>
          </a:prstGeom>
        </p:spPr>
        <p:txBody>
          <a:bodyPr vert="horz" lIns="0" tIns="0" rIns="0" bIns="0" rtlCol="0">
            <a:normAutofit/>
          </a:bodyPr>
          <a:lstStyle>
            <a:lvl1pPr marL="316800" indent="-316800" algn="l" defTabSz="914400" rtl="0" eaLnBrk="1" latinLnBrk="0" hangingPunct="1">
              <a:lnSpc>
                <a:spcPct val="90000"/>
              </a:lnSpc>
              <a:spcBef>
                <a:spcPts val="1200"/>
              </a:spcBef>
              <a:buClrTx/>
              <a:buSzPct val="100000"/>
              <a:buFont typeface="Arial" panose="020B060402020202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Tx/>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Tx/>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Tx/>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tx2"/>
              </a:buClr>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a:lstStyle>
          <a:p>
            <a:endParaRPr lang="nl-NL" dirty="0" smtClean="0"/>
          </a:p>
          <a:p>
            <a:endParaRPr lang="nl-NL" dirty="0" smtClean="0"/>
          </a:p>
          <a:p>
            <a:r>
              <a:rPr lang="nl-NL" dirty="0" smtClean="0"/>
              <a:t>U wordt automatisch ingedeeld in een break-out room</a:t>
            </a:r>
            <a:endParaRPr lang="nl-NL" dirty="0"/>
          </a:p>
        </p:txBody>
      </p:sp>
    </p:spTree>
    <p:extLst>
      <p:ext uri="{BB962C8B-B14F-4D97-AF65-F5344CB8AC3E}">
        <p14:creationId xmlns:p14="http://schemas.microsoft.com/office/powerpoint/2010/main" val="1770031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9"/>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7813" b="7813"/>
          <a:stretch>
            <a:fillRect/>
          </a:stretch>
        </p:blipFill>
        <p:spPr/>
      </p:pic>
      <p:sp>
        <p:nvSpPr>
          <p:cNvPr id="7" name="Titel 6"/>
          <p:cNvSpPr>
            <a:spLocks noGrp="1"/>
          </p:cNvSpPr>
          <p:nvPr>
            <p:ph type="title"/>
          </p:nvPr>
        </p:nvSpPr>
        <p:spPr/>
        <p:txBody>
          <a:bodyPr/>
          <a:lstStyle/>
          <a:p>
            <a:r>
              <a:rPr lang="nl-NL" dirty="0" smtClean="0"/>
              <a:t>Plenaire afsluiting</a:t>
            </a:r>
            <a:endParaRPr lang="nl-NL" dirty="0"/>
          </a:p>
        </p:txBody>
      </p:sp>
      <p:sp>
        <p:nvSpPr>
          <p:cNvPr id="8" name="Tijdelijke aanduiding voor tekst 7"/>
          <p:cNvSpPr>
            <a:spLocks noGrp="1"/>
          </p:cNvSpPr>
          <p:nvPr>
            <p:ph type="body" sz="quarter" idx="10"/>
          </p:nvPr>
        </p:nvSpPr>
        <p:spPr/>
        <p:txBody>
          <a:bodyPr/>
          <a:lstStyle/>
          <a:p>
            <a:r>
              <a:rPr lang="nl-NL" dirty="0" smtClean="0"/>
              <a:t>Bedankt voor uw aanwezigheid!</a:t>
            </a:r>
            <a:endParaRPr lang="nl-NL" dirty="0"/>
          </a:p>
        </p:txBody>
      </p:sp>
      <p:sp>
        <p:nvSpPr>
          <p:cNvPr id="4" name="Tijdelijke aanduiding voor dianummer 3"/>
          <p:cNvSpPr>
            <a:spLocks noGrp="1"/>
          </p:cNvSpPr>
          <p:nvPr>
            <p:ph type="sldNum" sz="quarter" idx="4294967295"/>
          </p:nvPr>
        </p:nvSpPr>
        <p:spPr>
          <a:xfrm>
            <a:off x="11680825" y="6527800"/>
            <a:ext cx="511175" cy="184150"/>
          </a:xfrm>
        </p:spPr>
        <p:txBody>
          <a:bodyPr/>
          <a:lstStyle/>
          <a:p>
            <a:fld id="{6C93B359-CF0D-4389-949E-16A33FCBB3EC}" type="slidenum">
              <a:rPr lang="nl-NL" smtClean="0"/>
              <a:t>13</a:t>
            </a:fld>
            <a:endParaRPr lang="nl-NL" dirty="0"/>
          </a:p>
        </p:txBody>
      </p:sp>
    </p:spTree>
    <p:extLst>
      <p:ext uri="{BB962C8B-B14F-4D97-AF65-F5344CB8AC3E}">
        <p14:creationId xmlns:p14="http://schemas.microsoft.com/office/powerpoint/2010/main" val="1207589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9"/>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7813" b="7813"/>
          <a:stretch>
            <a:fillRect/>
          </a:stretch>
        </p:blipFill>
        <p:spPr/>
      </p:pic>
      <p:sp>
        <p:nvSpPr>
          <p:cNvPr id="7" name="Titel 6"/>
          <p:cNvSpPr>
            <a:spLocks noGrp="1"/>
          </p:cNvSpPr>
          <p:nvPr>
            <p:ph type="title"/>
          </p:nvPr>
        </p:nvSpPr>
        <p:spPr>
          <a:xfrm>
            <a:off x="0" y="4634833"/>
            <a:ext cx="12192000" cy="1892967"/>
          </a:xfrm>
        </p:spPr>
        <p:txBody>
          <a:bodyPr/>
          <a:lstStyle/>
          <a:p>
            <a:r>
              <a:rPr lang="nl-NL" dirty="0" smtClean="0"/>
              <a:t>Pauze</a:t>
            </a:r>
            <a:br>
              <a:rPr lang="nl-NL" dirty="0" smtClean="0"/>
            </a:br>
            <a:r>
              <a:rPr lang="nl-NL" dirty="0"/>
              <a:t/>
            </a:r>
            <a:br>
              <a:rPr lang="nl-NL" dirty="0"/>
            </a:br>
            <a:r>
              <a:rPr lang="nl-NL" dirty="0" smtClean="0"/>
              <a:t>U wordt automatisch in de volgende break-out room geplaatst</a:t>
            </a:r>
            <a:endParaRPr lang="nl-NL" dirty="0"/>
          </a:p>
        </p:txBody>
      </p:sp>
      <p:sp>
        <p:nvSpPr>
          <p:cNvPr id="4" name="Tijdelijke aanduiding voor dianummer 3"/>
          <p:cNvSpPr>
            <a:spLocks noGrp="1"/>
          </p:cNvSpPr>
          <p:nvPr>
            <p:ph type="sldNum" sz="quarter" idx="4294967295"/>
          </p:nvPr>
        </p:nvSpPr>
        <p:spPr>
          <a:xfrm>
            <a:off x="11680825" y="6527800"/>
            <a:ext cx="511175" cy="184150"/>
          </a:xfrm>
        </p:spPr>
        <p:txBody>
          <a:bodyPr/>
          <a:lstStyle/>
          <a:p>
            <a:fld id="{6C93B359-CF0D-4389-949E-16A33FCBB3EC}" type="slidenum">
              <a:rPr lang="nl-NL" smtClean="0"/>
              <a:t>14</a:t>
            </a:fld>
            <a:endParaRPr lang="nl-NL" dirty="0"/>
          </a:p>
        </p:txBody>
      </p:sp>
    </p:spTree>
    <p:extLst>
      <p:ext uri="{BB962C8B-B14F-4D97-AF65-F5344CB8AC3E}">
        <p14:creationId xmlns:p14="http://schemas.microsoft.com/office/powerpoint/2010/main" val="3566822082"/>
      </p:ext>
    </p:extLst>
  </p:cSld>
  <p:clrMapOvr>
    <a:masterClrMapping/>
  </p:clrMapOvr>
</p:sld>
</file>

<file path=ppt/theme/theme1.xml><?xml version="1.0" encoding="utf-8"?>
<a:theme xmlns:a="http://schemas.openxmlformats.org/drawingml/2006/main" name="RWS 16:9 NL">
  <a:themeElements>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WS_Powerpoint_16x9_NL_v7 [Read-Only]" id="{2BCCA983-5322-48DC-BF4C-04F4FB9569A0}" vid="{1C9EABB5-911C-4521-B1B6-2157135CE514}"/>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Presentatie RWS 16X9 NL (3)</Template>
  <TotalTime>736</TotalTime>
  <Words>664</Words>
  <Application>Microsoft Office PowerPoint</Application>
  <PresentationFormat>Breedbeeld</PresentationFormat>
  <Paragraphs>121</Paragraphs>
  <Slides>14</Slides>
  <Notes>5</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14</vt:i4>
      </vt:variant>
    </vt:vector>
  </HeadingPairs>
  <TitlesOfParts>
    <vt:vector size="19" baseType="lpstr">
      <vt:lpstr>Arial</vt:lpstr>
      <vt:lpstr>Calibri</vt:lpstr>
      <vt:lpstr>Verdana</vt:lpstr>
      <vt:lpstr>Wingdings</vt:lpstr>
      <vt:lpstr>RWS 16:9 NL</vt:lpstr>
      <vt:lpstr>Marktconsultatie</vt:lpstr>
      <vt:lpstr>PowerPoint-presentatie</vt:lpstr>
      <vt:lpstr>PowerPoint-presentatie</vt:lpstr>
      <vt:lpstr>Welkomstwoord</vt:lpstr>
      <vt:lpstr>Huidige stand van het project</vt:lpstr>
      <vt:lpstr>Planning (onder voorbehoud)</vt:lpstr>
      <vt:lpstr>Inkoop- en contractmanagement</vt:lpstr>
      <vt:lpstr>Aanbestedingswijze</vt:lpstr>
      <vt:lpstr>Contractvorm</vt:lpstr>
      <vt:lpstr>Samenwerking</vt:lpstr>
      <vt:lpstr>Vragen voor dit moment?</vt:lpstr>
      <vt:lpstr>Deelsessies</vt:lpstr>
      <vt:lpstr>Plenaire afsluiting</vt:lpstr>
      <vt:lpstr>Pauze  U wordt automatisch in de volgende break-out room geplaatst</vt:lpstr>
    </vt:vector>
  </TitlesOfParts>
  <Company>Rijkswaterstaat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Groot Conserveren Haringvlietdam</dc:title>
  <dc:creator>Vester, Frank (PPO)</dc:creator>
  <dc:description>Template by Orange Pepper_x000d_
2018</dc:description>
  <cp:lastModifiedBy>Nellen, Jos (PPO)</cp:lastModifiedBy>
  <cp:revision>68</cp:revision>
  <dcterms:created xsi:type="dcterms:W3CDTF">2020-12-16T14:09:42Z</dcterms:created>
  <dcterms:modified xsi:type="dcterms:W3CDTF">2021-10-10T19:36:57Z</dcterms:modified>
</cp:coreProperties>
</file>