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</p:sldMasterIdLst>
  <p:notesMasterIdLst>
    <p:notesMasterId r:id="rId10"/>
  </p:notesMasterIdLst>
  <p:handoutMasterIdLst>
    <p:handoutMasterId r:id="rId11"/>
  </p:handoutMasterIdLst>
  <p:sldIdLst>
    <p:sldId id="262" r:id="rId3"/>
    <p:sldId id="257" r:id="rId4"/>
    <p:sldId id="258" r:id="rId5"/>
    <p:sldId id="259" r:id="rId6"/>
    <p:sldId id="260" r:id="rId7"/>
    <p:sldId id="263" r:id="rId8"/>
    <p:sldId id="261" r:id="rId9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B1E"/>
    <a:srgbClr val="154273"/>
    <a:srgbClr val="F2D9E7"/>
    <a:srgbClr val="E5B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32" autoAdjust="0"/>
    <p:restoredTop sz="94363" autoAdjust="0"/>
  </p:normalViewPr>
  <p:slideViewPr>
    <p:cSldViewPr snapToGrid="0">
      <p:cViewPr varScale="1">
        <p:scale>
          <a:sx n="109" d="100"/>
          <a:sy n="109" d="100"/>
        </p:scale>
        <p:origin x="15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224"/>
    </p:cViewPr>
  </p:sorterViewPr>
  <p:notesViewPr>
    <p:cSldViewPr snapToGrid="0">
      <p:cViewPr varScale="1">
        <p:scale>
          <a:sx n="81" d="100"/>
          <a:sy n="81" d="100"/>
        </p:scale>
        <p:origin x="23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BDA1395-BB66-4C00-95E4-0CB9A5FC731E}" type="datetimeFigureOut">
              <a:rPr lang="nl-NL"/>
              <a:pPr>
                <a:defRPr/>
              </a:pPr>
              <a:t>6-10-2021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0BB6CDB-93BA-41C7-B27C-8A5D2D2B0C5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91355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344D1A3-EF52-400E-AE8B-DA29CA58E5B0}" type="datetimeFigureOut">
              <a:rPr lang="nl-NL"/>
              <a:pPr>
                <a:defRPr/>
              </a:pPr>
              <a:t>6-10-2021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5744C60-38D3-4D2D-8846-6DD8C13F4BA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2368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: vorm 29">
            <a:extLst/>
          </p:cNvPr>
          <p:cNvSpPr/>
          <p:nvPr userDrawn="1"/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8" name="LogoLandmach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588"/>
            <a:ext cx="9131300" cy="199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4914000" y="3657600"/>
            <a:ext cx="3753000" cy="1828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/>
          </p:nvPr>
        </p:nvSpPr>
        <p:spPr>
          <a:xfrm>
            <a:off x="4914000" y="5486401"/>
            <a:ext cx="3753000" cy="32207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4914000" y="2120417"/>
            <a:ext cx="3753000" cy="140335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tekst 8">
            <a:extLst/>
          </p:cNvPr>
          <p:cNvSpPr>
            <a:spLocks noGrp="1"/>
          </p:cNvSpPr>
          <p:nvPr>
            <p:ph type="body" sz="quarter" idx="25"/>
          </p:nvPr>
        </p:nvSpPr>
        <p:spPr>
          <a:xfrm>
            <a:off x="4914000" y="5808476"/>
            <a:ext cx="3753000" cy="3456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1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725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0" name="Tijdelijke aanduiding voor dianummer 11">
            <a:extLst/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3D92C-2671-40D9-B0A9-EC4C3E1816D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501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3427413"/>
            <a:ext cx="9144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10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1879601"/>
            <a:ext cx="8192691" cy="1547813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476250" y="3749487"/>
            <a:ext cx="8193882" cy="173691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23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725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8" name="Tijdelijke aanduiding voor tekst 16">
            <a:extLst/>
          </p:cNvPr>
          <p:cNvSpPr>
            <a:spLocks noGrp="1"/>
          </p:cNvSpPr>
          <p:nvPr>
            <p:ph type="body" sz="quarter" idx="21"/>
          </p:nvPr>
        </p:nvSpPr>
        <p:spPr>
          <a:xfrm>
            <a:off x="472501" y="5486401"/>
            <a:ext cx="3753000" cy="32207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1" name="Tijdelijke aanduiding voor tekst 8">
            <a:extLst/>
          </p:cNvPr>
          <p:cNvSpPr>
            <a:spLocks noGrp="1"/>
          </p:cNvSpPr>
          <p:nvPr>
            <p:ph type="body" sz="quarter" idx="25"/>
          </p:nvPr>
        </p:nvSpPr>
        <p:spPr>
          <a:xfrm>
            <a:off x="472500" y="5808476"/>
            <a:ext cx="3753000" cy="3456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2" name="Tijdelijke aanduiding voor dianummer 21">
            <a:extLst/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B9AAB-C09A-4A15-B455-23CDBCE9EC2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51064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jdelijke aanduiding voor afbeelding 12">
            <a:extLst/>
          </p:cNvPr>
          <p:cNvSpPr>
            <a:spLocks noGrp="1"/>
          </p:cNvSpPr>
          <p:nvPr>
            <p:ph type="pic" sz="quarter" idx="29"/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8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9149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9" name="Ondertitel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4914000" y="3657601"/>
            <a:ext cx="3753000" cy="1828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30" name="Titel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4914000" y="2120417"/>
            <a:ext cx="3753000" cy="140335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9" name="Tijdelijke aanduiding voor tekst 16">
            <a:extLst/>
          </p:cNvPr>
          <p:cNvSpPr>
            <a:spLocks noGrp="1"/>
          </p:cNvSpPr>
          <p:nvPr>
            <p:ph type="body" sz="quarter" idx="21"/>
          </p:nvPr>
        </p:nvSpPr>
        <p:spPr>
          <a:xfrm>
            <a:off x="4914000" y="5486401"/>
            <a:ext cx="3753000" cy="32207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0" name="Tijdelijke aanduiding voor tekst 8">
            <a:extLst/>
          </p:cNvPr>
          <p:cNvSpPr>
            <a:spLocks noGrp="1"/>
          </p:cNvSpPr>
          <p:nvPr>
            <p:ph type="body" sz="quarter" idx="25"/>
          </p:nvPr>
        </p:nvSpPr>
        <p:spPr>
          <a:xfrm>
            <a:off x="4914000" y="5808476"/>
            <a:ext cx="3753000" cy="3456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1" name="Tijdelijke aanduiding voor dianummer 5">
            <a:extLst/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D07CE-AA4A-43D6-B28B-042C38AD759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12558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/>
          </p:cNvPr>
          <p:cNvSpPr>
            <a:spLocks noGrp="1"/>
          </p:cNvSpPr>
          <p:nvPr>
            <p:ph sz="quarter" idx="13"/>
          </p:nvPr>
        </p:nvSpPr>
        <p:spPr>
          <a:xfrm>
            <a:off x="472500" y="2350800"/>
            <a:ext cx="81918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0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725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2" name="Titel 1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5" name="Tijdelijke aanduiding voor dianummer 3">
            <a:extLst/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6C822-07E8-45C0-B559-DA4FEC504F3C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469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2500" y="2350800"/>
            <a:ext cx="375285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914000" y="2350800"/>
            <a:ext cx="37584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7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725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2" name="Titel 1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6" name="Tijdelijke aanduiding voor dianummer 3">
            <a:extLst/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02A94-F24A-4D95-A653-42203735EE07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68978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4914000" y="2350799"/>
            <a:ext cx="3753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0" name="Tijdelijke aanduiding voor afbeelding 9">
            <a:extLst/>
          </p:cNvPr>
          <p:cNvSpPr>
            <a:spLocks noGrp="1"/>
          </p:cNvSpPr>
          <p:nvPr>
            <p:ph type="pic" sz="quarter" idx="29"/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3">
            <a:extLst/>
          </p:cNvPr>
          <p:cNvSpPr>
            <a:spLocks noGrp="1"/>
          </p:cNvSpPr>
          <p:nvPr>
            <p:ph type="title"/>
          </p:nvPr>
        </p:nvSpPr>
        <p:spPr>
          <a:xfrm>
            <a:off x="4914000" y="1281950"/>
            <a:ext cx="3753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7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9149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dianummer 2">
            <a:extLst/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2BDD8-FC9C-4F86-B14C-1EB66B641A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4739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72500" y="1052514"/>
            <a:ext cx="8192691" cy="4024800"/>
          </a:xfrm>
        </p:spPr>
        <p:txBody>
          <a:bodyPr anchor="b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472500" y="5298141"/>
            <a:ext cx="8192691" cy="92327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12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725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ianummer 5">
            <a:extLst/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58DBC55-3C32-4F6A-89ED-477509127A67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52541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: vorm 8">
            <a:extLst/>
          </p:cNvPr>
          <p:cNvSpPr/>
          <p:nvPr userDrawn="1"/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4914000" y="1052513"/>
            <a:ext cx="3753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3" name="Titel 2">
            <a:extLst/>
          </p:cNvPr>
          <p:cNvSpPr>
            <a:spLocks noGrp="1"/>
          </p:cNvSpPr>
          <p:nvPr>
            <p:ph type="title"/>
          </p:nvPr>
        </p:nvSpPr>
        <p:spPr>
          <a:xfrm>
            <a:off x="472500" y="3039154"/>
            <a:ext cx="375285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16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725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dianummer 4">
            <a:extLst/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2DEA8-A4F8-4541-8FBB-91BF4FFA85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328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4914000" y="2350800"/>
            <a:ext cx="3753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17" name="Titel 16">
            <a:extLst/>
          </p:cNvPr>
          <p:cNvSpPr>
            <a:spLocks noGrp="1"/>
          </p:cNvSpPr>
          <p:nvPr>
            <p:ph type="title"/>
          </p:nvPr>
        </p:nvSpPr>
        <p:spPr>
          <a:xfrm>
            <a:off x="4914000" y="1281950"/>
            <a:ext cx="3753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7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9149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8" name="Tijdelijke aanduiding voor afbeelding 7">
            <a:extLst/>
          </p:cNvPr>
          <p:cNvSpPr>
            <a:spLocks noGrp="1"/>
          </p:cNvSpPr>
          <p:nvPr>
            <p:ph type="pic" sz="quarter" idx="30"/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6" name="Tijdelijke aanduiding voor dianummer 3">
            <a:extLst/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689FF-C91E-4CB3-AD26-92D0DF2F775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053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/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9144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tel 6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5" name="Tijdelijke aanduiding voor dianumm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F373B3D-3B86-4385-8C24-C34139B4766C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03938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/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9144000" cy="576000"/>
          </a:xfrm>
          <a:solidFill>
            <a:schemeClr val="accent2"/>
          </a:solidFill>
        </p:spPr>
        <p:txBody>
          <a:bodyPr lIns="630000" anchor="ctr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9144000" cy="396000"/>
          </a:xfrm>
          <a:solidFill>
            <a:schemeClr val="bg1"/>
          </a:solidFill>
        </p:spPr>
        <p:txBody>
          <a:bodyPr lIns="630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dianummer 3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FC5AD-0FF8-4367-94F0-89C997469BB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5818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16">
            <a:extLst/>
          </p:cNvPr>
          <p:cNvSpPr/>
          <p:nvPr userDrawn="1"/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11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5382214" y="2286000"/>
            <a:ext cx="3286727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/>
          </p:nvPr>
        </p:nvSpPr>
        <p:spPr>
          <a:xfrm>
            <a:off x="5382214" y="3079487"/>
            <a:ext cx="3286727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/>
          </p:nvPr>
        </p:nvSpPr>
        <p:spPr>
          <a:xfrm>
            <a:off x="5382214" y="3845506"/>
            <a:ext cx="3286727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919401" y="2361344"/>
            <a:ext cx="405902" cy="5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919401" y="3147360"/>
            <a:ext cx="405902" cy="5400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919401" y="3920850"/>
            <a:ext cx="405902" cy="5400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3" name="Titel 2">
            <a:extLst/>
          </p:cNvPr>
          <p:cNvSpPr>
            <a:spLocks noGrp="1"/>
          </p:cNvSpPr>
          <p:nvPr>
            <p:ph type="title"/>
          </p:nvPr>
        </p:nvSpPr>
        <p:spPr>
          <a:xfrm>
            <a:off x="472500" y="3050453"/>
            <a:ext cx="3748266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25" name="Vertrouwelijkheidsniveau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472500" y="6528572"/>
            <a:ext cx="3196828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12" name="Tijdelijke aanduiding voor dianummer 10">
            <a:extLst/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17234-62AC-4434-8A92-1FD4E95AF3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9331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olgdia met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smtClean="0"/>
              <a:t>Klik om de stijl te bewerken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68313" y="2070000"/>
            <a:ext cx="8402400" cy="4140000"/>
          </a:xfrm>
        </p:spPr>
        <p:txBody>
          <a:bodyPr/>
          <a:lstStyle>
            <a:lvl4pPr marL="1274763" indent="-285750">
              <a:buFont typeface="Verdana" pitchFamily="34" charset="0"/>
              <a:buChar char="–"/>
              <a:defRPr sz="1800"/>
            </a:lvl4pPr>
            <a:lvl5pPr marL="1631950" indent="-285750">
              <a:buFont typeface="Verdana" pitchFamily="34" charset="0"/>
              <a:buChar char="»"/>
              <a:defRPr/>
            </a:lvl5pPr>
          </a:lstStyle>
          <a:p>
            <a:pPr lvl="0"/>
            <a:r>
              <a:rPr lang="nl-NL" noProof="0" dirty="0" err="1" smtClean="0"/>
              <a:t>Klik</a:t>
            </a:r>
            <a:r>
              <a:rPr lang="nl-NL" noProof="0" dirty="0" smtClean="0"/>
              <a:t> </a:t>
            </a:r>
            <a:r>
              <a:rPr lang="nl-NL" noProof="0" dirty="0" err="1" smtClean="0"/>
              <a:t>om</a:t>
            </a:r>
            <a:r>
              <a:rPr lang="nl-NL" noProof="0" dirty="0" smtClean="0"/>
              <a:t> de </a:t>
            </a:r>
            <a:r>
              <a:rPr lang="nl-NL" noProof="0" dirty="0" err="1" smtClean="0"/>
              <a:t>modelstijlen</a:t>
            </a:r>
            <a:r>
              <a:rPr lang="nl-NL" noProof="0" dirty="0" smtClean="0"/>
              <a:t> </a:t>
            </a:r>
            <a:r>
              <a:rPr lang="nl-NL" noProof="0" dirty="0" err="1" smtClean="0"/>
              <a:t>te</a:t>
            </a:r>
            <a:r>
              <a:rPr lang="nl-NL" noProof="0" dirty="0" smtClean="0"/>
              <a:t> </a:t>
            </a:r>
            <a:r>
              <a:rPr lang="nl-NL" noProof="0" dirty="0" err="1" smtClean="0"/>
              <a:t>bewerken</a:t>
            </a:r>
            <a:endParaRPr lang="nl-NL" noProof="0" dirty="0" smtClean="0"/>
          </a:p>
          <a:p>
            <a:pPr lvl="1"/>
            <a:r>
              <a:rPr lang="nl-NL" noProof="0" dirty="0" err="1" smtClean="0"/>
              <a:t>Tweede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2"/>
            <a:r>
              <a:rPr lang="nl-NL" noProof="0" dirty="0" err="1" smtClean="0"/>
              <a:t>Derde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3"/>
            <a:r>
              <a:rPr lang="nl-NL" noProof="0" dirty="0" err="1" smtClean="0"/>
              <a:t>Vierde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4"/>
            <a:r>
              <a:rPr lang="nl-NL" noProof="0" dirty="0" err="1" smtClean="0"/>
              <a:t>Vijfde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/>
          </a:p>
        </p:txBody>
      </p:sp>
      <p:sp>
        <p:nvSpPr>
          <p:cNvPr id="4" name="Tijdelijke aanduiding voor datum 2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43BD004-55C0-407A-BECC-45619B58905C}" type="datetime4">
              <a:rPr lang="nl-NL"/>
              <a:pPr>
                <a:defRPr/>
              </a:pPr>
              <a:t>6 oktober 2021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53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73075" y="1282700"/>
            <a:ext cx="8199438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3075" y="2349500"/>
            <a:ext cx="8199438" cy="39639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286750" y="6527800"/>
            <a:ext cx="382588" cy="184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8619AE-6E50-4D84-97D1-777F3AB8C67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  <p:pic>
        <p:nvPicPr>
          <p:cNvPr id="1029" name="Afbeelding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66" r:id="rId4"/>
    <p:sldLayoutId id="2147483767" r:id="rId5"/>
    <p:sldLayoutId id="2147483773" r:id="rId6"/>
    <p:sldLayoutId id="2147483774" r:id="rId7"/>
    <p:sldLayoutId id="2147483775" r:id="rId8"/>
    <p:sldLayoutId id="2147483768" r:id="rId9"/>
    <p:sldLayoutId id="2147483776" r:id="rId10"/>
    <p:sldLayoutId id="2147483769" r:id="rId11"/>
    <p:sldLayoutId id="2147483777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15913" indent="-315913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SzPct val="100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3159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Verdan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150" indent="-315913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58888" indent="-31591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76388" indent="-31591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Verdana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pKleurvlakBoven"/>
          <p:cNvSpPr>
            <a:spLocks noChangeArrowheads="1"/>
          </p:cNvSpPr>
          <p:nvPr/>
        </p:nvSpPr>
        <p:spPr bwMode="auto">
          <a:xfrm flipV="1">
            <a:off x="4438650" y="6540500"/>
            <a:ext cx="18764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nl-NL" altLang="nl-NL" sz="1000" smtClean="0">
              <a:solidFill>
                <a:srgbClr val="000000"/>
              </a:solidFill>
            </a:endParaRPr>
          </a:p>
        </p:txBody>
      </p:sp>
      <p:sp>
        <p:nvSpPr>
          <p:cNvPr id="2051" name="shpKleurvlakOnder" descr="Bar_Bottom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F9E1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endParaRPr lang="nl-NL" altLang="nl-NL" smtClean="0">
              <a:solidFill>
                <a:srgbClr val="FFFFFF"/>
              </a:solidFill>
            </a:endParaRP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070100"/>
            <a:ext cx="8402637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err="1" smtClean="0"/>
              <a:t>Klik</a:t>
            </a:r>
            <a:r>
              <a:rPr lang="nl-NL" dirty="0" smtClean="0"/>
              <a:t> </a:t>
            </a:r>
            <a:r>
              <a:rPr lang="nl-NL" dirty="0" err="1" smtClean="0"/>
              <a:t>om</a:t>
            </a:r>
            <a:r>
              <a:rPr lang="nl-NL" dirty="0" smtClean="0"/>
              <a:t> het </a:t>
            </a:r>
            <a:r>
              <a:rPr lang="nl-NL" dirty="0" err="1" smtClean="0"/>
              <a:t>opmaakprofiel</a:t>
            </a:r>
            <a:r>
              <a:rPr lang="nl-NL" dirty="0" smtClean="0"/>
              <a:t> van de </a:t>
            </a:r>
            <a:r>
              <a:rPr lang="nl-NL" dirty="0" err="1" smtClean="0"/>
              <a:t>modeltekst</a:t>
            </a:r>
            <a:r>
              <a:rPr lang="nl-NL" dirty="0" smtClean="0"/>
              <a:t> </a:t>
            </a:r>
            <a:r>
              <a:rPr lang="nl-NL" dirty="0" err="1" smtClean="0"/>
              <a:t>te</a:t>
            </a:r>
            <a:r>
              <a:rPr lang="nl-NL" dirty="0" smtClean="0"/>
              <a:t> </a:t>
            </a:r>
            <a:r>
              <a:rPr lang="nl-NL" dirty="0" err="1" smtClean="0"/>
              <a:t>bewerken</a:t>
            </a:r>
            <a:endParaRPr lang="nl-NL" dirty="0" smtClean="0"/>
          </a:p>
          <a:p>
            <a:pPr lvl="1"/>
            <a:r>
              <a:rPr lang="nl-NL" dirty="0" smtClean="0"/>
              <a:t>Tweede </a:t>
            </a:r>
            <a:r>
              <a:rPr lang="nl-NL" dirty="0" err="1" smtClean="0"/>
              <a:t>niveau</a:t>
            </a:r>
            <a:r>
              <a:rPr lang="nl-NL" dirty="0" smtClean="0"/>
              <a:t> </a:t>
            </a:r>
          </a:p>
          <a:p>
            <a:pPr lvl="2"/>
            <a:r>
              <a:rPr lang="nl-NL" dirty="0" err="1" smtClean="0"/>
              <a:t>Derde</a:t>
            </a:r>
            <a:r>
              <a:rPr lang="nl-NL" dirty="0" smtClean="0"/>
              <a:t> niveau</a:t>
            </a:r>
          </a:p>
          <a:p>
            <a:pPr lvl="4"/>
            <a:r>
              <a:rPr lang="nl-NL" dirty="0" smtClean="0"/>
              <a:t> Vierde niveau</a:t>
            </a:r>
          </a:p>
          <a:p>
            <a:pPr lvl="5"/>
            <a:r>
              <a:rPr lang="nl-NL" dirty="0" smtClean="0"/>
              <a:t>Vijfde niveau</a:t>
            </a:r>
          </a:p>
        </p:txBody>
      </p:sp>
      <p:sp>
        <p:nvSpPr>
          <p:cNvPr id="2053" name="shpTekst" descr="Bar_Top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F9E1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endParaRPr lang="nl-NL" altLang="nl-NL" smtClean="0">
              <a:solidFill>
                <a:srgbClr val="FFFFFF"/>
              </a:solidFill>
            </a:endParaRPr>
          </a:p>
        </p:txBody>
      </p:sp>
      <p:sp>
        <p:nvSpPr>
          <p:cNvPr id="2054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295400"/>
            <a:ext cx="84026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nl-NL" altLang="nl-NL" smtClean="0"/>
          </a:p>
        </p:txBody>
      </p:sp>
      <p:sp>
        <p:nvSpPr>
          <p:cNvPr id="2055" name="shpBeeldmerk"/>
          <p:cNvSpPr>
            <a:spLocks noChangeArrowheads="1"/>
          </p:cNvSpPr>
          <p:nvPr/>
        </p:nvSpPr>
        <p:spPr bwMode="auto">
          <a:xfrm>
            <a:off x="468313" y="6613525"/>
            <a:ext cx="1903412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fld id="{E21CE8BF-503F-4E8E-B34A-92C734596067}" type="slidenum">
              <a:rPr lang="nl-NL" altLang="nl-NL" sz="1000" smtClean="0">
                <a:solidFill>
                  <a:srgbClr val="000000"/>
                </a:solidFill>
              </a:rPr>
              <a:pPr eaLnBrk="0" hangingPunct="0">
                <a:defRPr/>
              </a:pPr>
              <a:t>‹nr.›</a:t>
            </a:fld>
            <a:endParaRPr lang="nl-NL" altLang="nl-NL" sz="1000" smtClean="0">
              <a:solidFill>
                <a:srgbClr val="000000"/>
              </a:solidFill>
            </a:endParaRPr>
          </a:p>
        </p:txBody>
      </p:sp>
      <p:sp>
        <p:nvSpPr>
          <p:cNvPr id="2056" name="ZwarteBalk" hidden="1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nl-NL" altLang="nl-NL" sz="2200" smtClean="0">
              <a:solidFill>
                <a:srgbClr val="000000"/>
              </a:solidFill>
            </a:endParaRPr>
          </a:p>
        </p:txBody>
      </p:sp>
      <p:pic>
        <p:nvPicPr>
          <p:cNvPr id="2057" name="LogoLandmacht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63" y="4763"/>
            <a:ext cx="439737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ate Placeholder 1" descr="Date"/>
          <p:cNvSpPr>
            <a:spLocks noGrp="1"/>
          </p:cNvSpPr>
          <p:nvPr>
            <p:ph type="dt" sz="half" idx="2"/>
          </p:nvPr>
        </p:nvSpPr>
        <p:spPr>
          <a:xfrm>
            <a:off x="7264400" y="6613525"/>
            <a:ext cx="1508125" cy="1190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spcBef>
                <a:spcPct val="50000"/>
              </a:spcBef>
              <a:defRPr sz="10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50B948-CEB7-4C25-BDF9-C2DF7300E64A}" type="datetime4">
              <a:rPr lang="nl-NL"/>
              <a:pPr>
                <a:defRPr/>
              </a:pPr>
              <a:t>6 oktober 2021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ts val="425"/>
        </a:spcBef>
        <a:spcAft>
          <a:spcPct val="0"/>
        </a:spcAft>
        <a:buFont typeface="Arial" charset="0"/>
        <a:buChar char="•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ts val="425"/>
        </a:spcBef>
        <a:spcAft>
          <a:spcPct val="0"/>
        </a:spcAft>
        <a:buFont typeface="Verdana" pitchFamily="34" charset="0"/>
        <a:buChar char="–"/>
        <a:defRPr>
          <a:solidFill>
            <a:srgbClr val="000000"/>
          </a:solidFill>
          <a:latin typeface="+mn-lt"/>
        </a:defRPr>
      </a:lvl2pPr>
      <a:lvl3pPr marL="965200" indent="-342900" algn="l" rtl="0" eaLnBrk="0" fontAlgn="base" hangingPunct="0">
        <a:spcBef>
          <a:spcPts val="425"/>
        </a:spcBef>
        <a:spcAft>
          <a:spcPct val="0"/>
        </a:spcAft>
        <a:buFont typeface="Arial" charset="0"/>
        <a:buChar char="•"/>
        <a:defRPr>
          <a:solidFill>
            <a:srgbClr val="000000"/>
          </a:solidFill>
          <a:latin typeface="+mn-lt"/>
        </a:defRPr>
      </a:lvl3pPr>
      <a:lvl4pPr marL="989013" algn="l" rtl="0" eaLnBrk="0" fontAlgn="base" hangingPunct="0">
        <a:spcBef>
          <a:spcPct val="5000"/>
        </a:spcBef>
        <a:spcAft>
          <a:spcPct val="0"/>
        </a:spcAft>
        <a:buFont typeface="Verdana" pitchFamily="34" charset="0"/>
        <a:defRPr sz="2200">
          <a:solidFill>
            <a:srgbClr val="000000"/>
          </a:solidFill>
          <a:latin typeface="+mn-lt"/>
        </a:defRPr>
      </a:lvl4pPr>
      <a:lvl5pPr marL="1631950" indent="-285750" algn="l" rtl="0" eaLnBrk="0" fontAlgn="base" hangingPunct="0">
        <a:spcBef>
          <a:spcPts val="425"/>
        </a:spcBef>
        <a:spcAft>
          <a:spcPct val="0"/>
        </a:spcAft>
        <a:buFont typeface="Verdana" pitchFamily="34" charset="0"/>
        <a:buChar char="–"/>
        <a:defRPr>
          <a:solidFill>
            <a:srgbClr val="000000"/>
          </a:solidFill>
          <a:latin typeface="+mn-lt"/>
        </a:defRPr>
      </a:lvl5pPr>
      <a:lvl6pPr marL="1803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»"/>
        <a:defRPr sz="1800" baseline="0">
          <a:solidFill>
            <a:srgbClr val="000000"/>
          </a:solidFill>
          <a:latin typeface="+mn-lt"/>
        </a:defRPr>
      </a:lvl6pPr>
      <a:lvl7pPr marL="22606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7pPr>
      <a:lvl8pPr marL="27178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8pPr>
      <a:lvl9pPr marL="31750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</a:t>
            </a:fld>
            <a:endParaRPr lang="nl-NL" dirty="0"/>
          </a:p>
        </p:txBody>
      </p:sp>
      <p:pic>
        <p:nvPicPr>
          <p:cNvPr id="5" name="Tijdelijke aanduiding voor afbeelding 4"/>
          <p:cNvPicPr>
            <a:picLocks noGrp="1" noChangeAspect="1"/>
          </p:cNvPicPr>
          <p:nvPr>
            <p:ph type="pic" sz="quarter" idx="2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3" r="20333"/>
          <a:stretch>
            <a:fillRect/>
          </a:stretch>
        </p:blipFill>
        <p:spPr/>
      </p:pic>
      <p:sp>
        <p:nvSpPr>
          <p:cNvPr id="6" name="Tijdelijke aanduiding voor teks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</a:t>
            </a:r>
            <a:r>
              <a:rPr lang="nl-NL" dirty="0" smtClean="0"/>
              <a:t>BEDRIJFSVERTROUWELIJK</a:t>
            </a:r>
            <a:endParaRPr lang="nl-NL" dirty="0"/>
          </a:p>
        </p:txBody>
      </p:sp>
      <p:sp>
        <p:nvSpPr>
          <p:cNvPr id="14" name="Titel 3"/>
          <p:cNvSpPr txBox="1">
            <a:spLocks/>
          </p:cNvSpPr>
          <p:nvPr/>
        </p:nvSpPr>
        <p:spPr bwMode="auto">
          <a:xfrm>
            <a:off x="4913313" y="2120900"/>
            <a:ext cx="3966918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nl-NL" altLang="nl-NL" sz="2800" dirty="0" smtClean="0"/>
              <a:t>Marktconsultatie groot variabel onderhoud Haringvlietsluizen </a:t>
            </a:r>
          </a:p>
        </p:txBody>
      </p:sp>
      <p:sp>
        <p:nvSpPr>
          <p:cNvPr id="15" name="Ondertitel 1"/>
          <p:cNvSpPr txBox="1">
            <a:spLocks/>
          </p:cNvSpPr>
          <p:nvPr/>
        </p:nvSpPr>
        <p:spPr bwMode="auto">
          <a:xfrm>
            <a:off x="4863209" y="3657600"/>
            <a:ext cx="3754437" cy="1828800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315913" indent="-315913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315913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Verdan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150" indent="-315913" algn="l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Wingdings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8888" indent="-315913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388" indent="-315913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Verdana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Verdana" panose="020B0604030504040204" pitchFamily="34" charset="0"/>
              <a:buChar char="'"/>
              <a:defRPr sz="12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Verdana" panose="020B0604030504040204" pitchFamily="34" charset="0"/>
              <a:buChar char="'"/>
              <a:defRPr sz="12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nl-NL" altLang="nl-NL" dirty="0" smtClean="0">
                <a:solidFill>
                  <a:schemeClr val="tx2"/>
                </a:solidFill>
              </a:rPr>
              <a:t>Deelsessie techniek</a:t>
            </a:r>
          </a:p>
        </p:txBody>
      </p:sp>
      <p:sp>
        <p:nvSpPr>
          <p:cNvPr id="16" name="Tijdelijke aanduiding voor tekst 2"/>
          <p:cNvSpPr>
            <a:spLocks noGrp="1"/>
          </p:cNvSpPr>
          <p:nvPr>
            <p:ph type="body" sz="quarter" idx="4294967295"/>
          </p:nvPr>
        </p:nvSpPr>
        <p:spPr bwMode="auto">
          <a:xfrm>
            <a:off x="4913313" y="5486400"/>
            <a:ext cx="3754437" cy="322263"/>
          </a:xfrm>
          <a:prstGeom prst="rect">
            <a:avLst/>
          </a:prstGeo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nl-NL" altLang="nl-NL" sz="1600" dirty="0" smtClean="0"/>
              <a:t>Heleen Payens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4294967295"/>
          </p:nvPr>
        </p:nvSpPr>
        <p:spPr bwMode="auto">
          <a:xfrm>
            <a:off x="4913313" y="5808663"/>
            <a:ext cx="3754437" cy="346075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nl-NL" altLang="nl-NL" sz="1600" dirty="0" smtClean="0"/>
              <a:t>11-10-2021</a:t>
            </a:r>
          </a:p>
        </p:txBody>
      </p:sp>
      <p:pic>
        <p:nvPicPr>
          <p:cNvPr id="18" name="Afbeelding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579" y="158750"/>
            <a:ext cx="240982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8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110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Bespreekpunten</a:t>
            </a:r>
          </a:p>
        </p:txBody>
      </p:sp>
      <p:sp>
        <p:nvSpPr>
          <p:cNvPr id="13315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4" y="2070100"/>
            <a:ext cx="4354208" cy="4140200"/>
          </a:xfrm>
        </p:spPr>
        <p:txBody>
          <a:bodyPr/>
          <a:lstStyle/>
          <a:p>
            <a:pPr eaLnBrk="1" hangingPunct="1">
              <a:buFont typeface="+mj-lt"/>
              <a:buAutoNum type="arabicPeriod"/>
            </a:pPr>
            <a:r>
              <a:rPr lang="nl-NL" dirty="0"/>
              <a:t>RTD 1032 Eisen </a:t>
            </a:r>
            <a:r>
              <a:rPr lang="nl-NL" dirty="0" err="1" smtClean="0"/>
              <a:t>Staalconserveren</a:t>
            </a:r>
            <a:r>
              <a:rPr lang="nl-NL" dirty="0" smtClean="0"/>
              <a:t> </a:t>
            </a:r>
            <a:r>
              <a:rPr lang="nl-NL" dirty="0"/>
              <a:t>(Rijkswaterstaat Technisch Document</a:t>
            </a:r>
            <a:r>
              <a:rPr lang="nl-NL" dirty="0" smtClean="0"/>
              <a:t>)</a:t>
            </a:r>
          </a:p>
          <a:p>
            <a:pPr eaLnBrk="1" hangingPunct="1">
              <a:buFont typeface="+mj-lt"/>
              <a:buAutoNum type="arabicPeriod"/>
            </a:pPr>
            <a:r>
              <a:rPr lang="nl-NL" dirty="0" smtClean="0"/>
              <a:t>Machinerichtlijn &amp; afgifte van 2B-verklaringen</a:t>
            </a:r>
          </a:p>
          <a:p>
            <a:pPr eaLnBrk="1" hangingPunct="1">
              <a:buFont typeface="+mj-lt"/>
              <a:buAutoNum type="arabicPeriod"/>
            </a:pPr>
            <a:r>
              <a:rPr lang="nl-NL" dirty="0" smtClean="0"/>
              <a:t>Droogzetkuip en droogzetten van een deel van een betonnen constructie</a:t>
            </a:r>
          </a:p>
          <a:p>
            <a:pPr eaLnBrk="1" hangingPunct="1">
              <a:buFont typeface="+mj-lt"/>
              <a:buAutoNum type="arabicPeriod"/>
            </a:pPr>
            <a:r>
              <a:rPr lang="nl-NL" dirty="0" smtClean="0"/>
              <a:t>Ervaringen bepalen </a:t>
            </a:r>
            <a:r>
              <a:rPr lang="nl-NL" dirty="0" err="1" smtClean="0"/>
              <a:t>MTTF’s</a:t>
            </a:r>
            <a:r>
              <a:rPr lang="nl-NL" dirty="0" smtClean="0"/>
              <a:t> (</a:t>
            </a:r>
            <a:r>
              <a:rPr lang="nl-NL" dirty="0" err="1" smtClean="0"/>
              <a:t>Mean</a:t>
            </a:r>
            <a:r>
              <a:rPr lang="nl-NL" dirty="0" smtClean="0"/>
              <a:t> Time </a:t>
            </a:r>
            <a:r>
              <a:rPr lang="nl-NL" dirty="0" err="1" smtClean="0"/>
              <a:t>To</a:t>
            </a:r>
            <a:r>
              <a:rPr lang="nl-NL" dirty="0" smtClean="0"/>
              <a:t> Failure)</a:t>
            </a:r>
          </a:p>
          <a:p>
            <a:pPr eaLnBrk="1" hangingPunct="1"/>
            <a:endParaRPr lang="nl-NL" altLang="nl-NL" dirty="0" smtClean="0"/>
          </a:p>
        </p:txBody>
      </p:sp>
      <p:pic>
        <p:nvPicPr>
          <p:cNvPr id="4" name="Tijdelijke aanduiding voor afbeelding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9" t="240" r="1675" b="317"/>
          <a:stretch/>
        </p:blipFill>
        <p:spPr>
          <a:xfrm>
            <a:off x="4822522" y="1073841"/>
            <a:ext cx="4521894" cy="5264329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800219"/>
          </a:xfrm>
        </p:spPr>
        <p:txBody>
          <a:bodyPr/>
          <a:lstStyle/>
          <a:p>
            <a:pPr eaLnBrk="1" hangingPunct="1"/>
            <a:r>
              <a:rPr lang="nl-NL" dirty="0"/>
              <a:t>RTD 1032 Eisen </a:t>
            </a:r>
            <a:r>
              <a:rPr lang="nl-NL" dirty="0" err="1"/>
              <a:t>Staalconserveren</a:t>
            </a:r>
            <a:r>
              <a:rPr lang="nl-NL" dirty="0"/>
              <a:t> (Rijkswaterstaat Technisch Document)</a:t>
            </a:r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sz="quarter" idx="11"/>
          </p:nvPr>
        </p:nvSpPr>
        <p:spPr>
          <a:xfrm>
            <a:off x="468313" y="2370624"/>
            <a:ext cx="8402400" cy="4140000"/>
          </a:xfrm>
        </p:spPr>
        <p:txBody>
          <a:bodyPr/>
          <a:lstStyle/>
          <a:p>
            <a:r>
              <a:rPr lang="nl-NL" dirty="0" smtClean="0"/>
              <a:t>RTD als bijlage bijgevoegd op Tendernet</a:t>
            </a:r>
          </a:p>
          <a:p>
            <a:r>
              <a:rPr lang="nl-NL" dirty="0" smtClean="0"/>
              <a:t>Eisen gesteld m.b.t. levensduur, reinheid van de ondergrond, oppervlakteruwheid, </a:t>
            </a:r>
            <a:r>
              <a:rPr lang="nl-NL" dirty="0" err="1" smtClean="0"/>
              <a:t>etc</a:t>
            </a:r>
            <a:endParaRPr lang="nl-NL" dirty="0" smtClean="0"/>
          </a:p>
          <a:p>
            <a:r>
              <a:rPr lang="nl-NL" dirty="0" smtClean="0"/>
              <a:t>Vragen?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147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110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Machinerichtlijn &amp; afgifte 2B-verklaringen</a:t>
            </a:r>
          </a:p>
        </p:txBody>
      </p:sp>
      <p:sp>
        <p:nvSpPr>
          <p:cNvPr id="13315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/>
            <a:r>
              <a:rPr lang="nl-NL" dirty="0" err="1" smtClean="0"/>
              <a:t>RisicoBeoordeling</a:t>
            </a:r>
            <a:r>
              <a:rPr lang="nl-NL" dirty="0" smtClean="0"/>
              <a:t> </a:t>
            </a:r>
            <a:r>
              <a:rPr lang="nl-NL" dirty="0" smtClean="0"/>
              <a:t>(</a:t>
            </a:r>
            <a:r>
              <a:rPr lang="nl-NL" dirty="0" err="1" smtClean="0"/>
              <a:t>RiBo</a:t>
            </a:r>
            <a:r>
              <a:rPr lang="nl-NL" dirty="0" smtClean="0"/>
              <a:t>) uitgevoerd </a:t>
            </a:r>
            <a:r>
              <a:rPr lang="nl-NL" dirty="0" smtClean="0"/>
              <a:t>op Haringvlietsluizencomplex</a:t>
            </a:r>
            <a:br>
              <a:rPr lang="nl-NL" dirty="0" smtClean="0"/>
            </a:br>
            <a:endParaRPr lang="nl-NL" dirty="0" smtClean="0"/>
          </a:p>
          <a:p>
            <a:pPr eaLnBrk="1" hangingPunct="1"/>
            <a:r>
              <a:rPr lang="nl-NL" dirty="0" smtClean="0"/>
              <a:t>Deel van aanbevolen maatregelen </a:t>
            </a:r>
            <a:r>
              <a:rPr lang="nl-NL" dirty="0" smtClean="0"/>
              <a:t>uit </a:t>
            </a:r>
            <a:r>
              <a:rPr lang="nl-NL" dirty="0" err="1" smtClean="0"/>
              <a:t>RiBo</a:t>
            </a:r>
            <a:r>
              <a:rPr lang="nl-NL" dirty="0" smtClean="0"/>
              <a:t> meegenomen </a:t>
            </a:r>
            <a:r>
              <a:rPr lang="nl-NL" dirty="0" smtClean="0"/>
              <a:t>in dit </a:t>
            </a:r>
            <a:r>
              <a:rPr lang="nl-NL" dirty="0" smtClean="0"/>
              <a:t>contract</a:t>
            </a:r>
            <a:br>
              <a:rPr lang="nl-NL" dirty="0" smtClean="0"/>
            </a:br>
            <a:endParaRPr lang="nl-NL" dirty="0" smtClean="0"/>
          </a:p>
          <a:p>
            <a:pPr eaLnBrk="1" hangingPunct="1"/>
            <a:r>
              <a:rPr lang="nl-NL" dirty="0" smtClean="0"/>
              <a:t>Leveren </a:t>
            </a:r>
            <a:r>
              <a:rPr lang="nl-NL" dirty="0" smtClean="0"/>
              <a:t>2B-verklaringen bij aanpassingen aan de machine, waarbij aanpassingen dienen te voldoen aan de machinerichtlijn</a:t>
            </a:r>
          </a:p>
          <a:p>
            <a:pPr marL="0" indent="0" eaLnBrk="1" hangingPunct="1">
              <a:buNone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115218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800219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Droogzetkuip en droogzetten betonnen constructies</a:t>
            </a:r>
          </a:p>
        </p:txBody>
      </p:sp>
      <p:sp>
        <p:nvSpPr>
          <p:cNvPr id="13315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3" y="2571141"/>
            <a:ext cx="4867776" cy="4140200"/>
          </a:xfrm>
        </p:spPr>
        <p:txBody>
          <a:bodyPr/>
          <a:lstStyle/>
          <a:p>
            <a:pPr eaLnBrk="1" hangingPunct="1"/>
            <a:r>
              <a:rPr lang="nl-NL" dirty="0" smtClean="0"/>
              <a:t>Droogzetkuip aanwezig uit 1995</a:t>
            </a:r>
          </a:p>
          <a:p>
            <a:pPr eaLnBrk="1" hangingPunct="1"/>
            <a:r>
              <a:rPr lang="nl-NL" dirty="0" smtClean="0"/>
              <a:t>Interesse om deze te gebruiken voor werkzaamheden aan de pijlerwandverwarming?</a:t>
            </a:r>
          </a:p>
          <a:p>
            <a:pPr eaLnBrk="1" hangingPunct="1"/>
            <a:r>
              <a:rPr lang="nl-NL" dirty="0" smtClean="0"/>
              <a:t>Welke methodes tegenwoordig gebruikt voor het droogzetten van een deel van een betonnen constructie?</a:t>
            </a:r>
            <a:endParaRPr lang="nl-NL" dirty="0"/>
          </a:p>
          <a:p>
            <a:pPr marL="0" indent="0" eaLnBrk="1" hangingPunct="1">
              <a:buNone/>
            </a:pPr>
            <a:endParaRPr lang="nl-NL" altLang="nl-NL" dirty="0" smtClean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4" r="4623"/>
          <a:stretch/>
        </p:blipFill>
        <p:spPr>
          <a:xfrm rot="5400000">
            <a:off x="4753575" y="2458701"/>
            <a:ext cx="4935362" cy="3569918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65" y="4731341"/>
            <a:ext cx="2678680" cy="19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6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110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Foto’s uit de oude doos (1995)</a:t>
            </a:r>
          </a:p>
        </p:txBody>
      </p:sp>
      <p:pic>
        <p:nvPicPr>
          <p:cNvPr id="5" name="Tijdelijke aanduiding voor afbeelding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529" b="92"/>
          <a:stretch/>
        </p:blipFill>
        <p:spPr>
          <a:xfrm>
            <a:off x="0" y="1320452"/>
            <a:ext cx="5135671" cy="4992666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Tijdelijke aanduiding voor afbeelding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1" r="9493"/>
          <a:stretch/>
        </p:blipFill>
        <p:spPr>
          <a:xfrm>
            <a:off x="5553205" y="2104373"/>
            <a:ext cx="3741108" cy="4208745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955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800219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Ervaringen bepalen </a:t>
            </a:r>
            <a:r>
              <a:rPr lang="nl-NL" altLang="nl-NL" dirty="0" err="1" smtClean="0"/>
              <a:t>MTTF’s</a:t>
            </a:r>
            <a:r>
              <a:rPr lang="nl-NL" altLang="nl-NL" dirty="0" smtClean="0"/>
              <a:t> (</a:t>
            </a:r>
            <a:r>
              <a:rPr lang="nl-NL" altLang="nl-NL" dirty="0" err="1" smtClean="0"/>
              <a:t>Mean</a:t>
            </a:r>
            <a:r>
              <a:rPr lang="nl-NL" altLang="nl-NL" dirty="0" smtClean="0"/>
              <a:t> Time </a:t>
            </a:r>
            <a:r>
              <a:rPr lang="nl-NL" altLang="nl-NL" dirty="0" err="1"/>
              <a:t>T</a:t>
            </a:r>
            <a:r>
              <a:rPr lang="nl-NL" altLang="nl-NL" dirty="0" err="1" smtClean="0"/>
              <a:t>o</a:t>
            </a:r>
            <a:r>
              <a:rPr lang="nl-NL" altLang="nl-NL" dirty="0" smtClean="0"/>
              <a:t> Failure)</a:t>
            </a:r>
          </a:p>
        </p:txBody>
      </p:sp>
      <p:sp>
        <p:nvSpPr>
          <p:cNvPr id="13315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2" y="2257990"/>
            <a:ext cx="8402637" cy="4140200"/>
          </a:xfrm>
        </p:spPr>
        <p:txBody>
          <a:bodyPr/>
          <a:lstStyle/>
          <a:p>
            <a:pPr eaLnBrk="1" hangingPunct="1"/>
            <a:r>
              <a:rPr lang="nl-NL" dirty="0" smtClean="0"/>
              <a:t>Restlevensduur</a:t>
            </a:r>
          </a:p>
          <a:p>
            <a:pPr eaLnBrk="1" hangingPunct="1"/>
            <a:r>
              <a:rPr lang="nl-NL" dirty="0" smtClean="0"/>
              <a:t>Vermoeiing</a:t>
            </a:r>
            <a:endParaRPr lang="nl-NL" dirty="0"/>
          </a:p>
          <a:p>
            <a:pPr marL="0" indent="0" eaLnBrk="1" hangingPunct="1">
              <a:buNone/>
            </a:pPr>
            <a:endParaRPr lang="nl-NL" altLang="nl-NL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41" y="2095619"/>
            <a:ext cx="5249008" cy="393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7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e RWS 16X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S presentatie 16x9 NL.potx" id="{8488AE73-9A9E-406B-A442-A55021AEC5A3}" vid="{D98C7100-7CFA-4104-B0D7-513294810D4F}"/>
    </a:ext>
  </a:extLst>
</a:theme>
</file>

<file path=ppt/theme/theme2.xml><?xml version="1.0" encoding="utf-8"?>
<a:theme xmlns:a="http://schemas.openxmlformats.org/drawingml/2006/main" name="Rijkswaterstaat">
  <a:themeElements>
    <a:clrScheme name="landmachtNL1 1">
      <a:dk1>
        <a:srgbClr val="000000"/>
      </a:dk1>
      <a:lt1>
        <a:srgbClr val="FFFFFF"/>
      </a:lt1>
      <a:dk2>
        <a:srgbClr val="E17000"/>
      </a:dk2>
      <a:lt2>
        <a:srgbClr val="9ACCD4"/>
      </a:lt2>
      <a:accent1>
        <a:srgbClr val="2494C5"/>
      </a:accent1>
      <a:accent2>
        <a:srgbClr val="9ACCD4"/>
      </a:accent2>
      <a:accent3>
        <a:srgbClr val="FFFFFF"/>
      </a:accent3>
      <a:accent4>
        <a:srgbClr val="000000"/>
      </a:accent4>
      <a:accent5>
        <a:srgbClr val="ACC8DF"/>
      </a:accent5>
      <a:accent6>
        <a:srgbClr val="8BB9C0"/>
      </a:accent6>
      <a:hlink>
        <a:srgbClr val="004228"/>
      </a:hlink>
      <a:folHlink>
        <a:srgbClr val="E17000"/>
      </a:folHlink>
    </a:clrScheme>
    <a:fontScheme name="landmachtNL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andmachtNL1 1">
        <a:dk1>
          <a:srgbClr val="000000"/>
        </a:dk1>
        <a:lt1>
          <a:srgbClr val="FFFFFF"/>
        </a:lt1>
        <a:dk2>
          <a:srgbClr val="E17000"/>
        </a:dk2>
        <a:lt2>
          <a:srgbClr val="9ACCD4"/>
        </a:lt2>
        <a:accent1>
          <a:srgbClr val="2494C5"/>
        </a:accent1>
        <a:accent2>
          <a:srgbClr val="9ACCD4"/>
        </a:accent2>
        <a:accent3>
          <a:srgbClr val="FFFFFF"/>
        </a:accent3>
        <a:accent4>
          <a:srgbClr val="000000"/>
        </a:accent4>
        <a:accent5>
          <a:srgbClr val="ACC8DF"/>
        </a:accent5>
        <a:accent6>
          <a:srgbClr val="8BB9C0"/>
        </a:accent6>
        <a:hlink>
          <a:srgbClr val="004228"/>
        </a:hlink>
        <a:folHlink>
          <a:srgbClr val="E17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WS">
    <a:dk1>
      <a:srgbClr val="000000"/>
    </a:dk1>
    <a:lt1>
      <a:srgbClr val="FFFFFF"/>
    </a:lt1>
    <a:dk2>
      <a:srgbClr val="007BC7"/>
    </a:dk2>
    <a:lt2>
      <a:srgbClr val="FFFFFF"/>
    </a:lt2>
    <a:accent1>
      <a:srgbClr val="007BC7"/>
    </a:accent1>
    <a:accent2>
      <a:srgbClr val="F9E11E"/>
    </a:accent2>
    <a:accent3>
      <a:srgbClr val="000000"/>
    </a:accent3>
    <a:accent4>
      <a:srgbClr val="007BC7"/>
    </a:accent4>
    <a:accent5>
      <a:srgbClr val="F9E11E"/>
    </a:accent5>
    <a:accent6>
      <a:srgbClr val="000000"/>
    </a:accent6>
    <a:hlink>
      <a:srgbClr val="007BC7"/>
    </a:hlink>
    <a:folHlink>
      <a:srgbClr val="007BC7"/>
    </a:folHlink>
  </a:clrScheme>
</a:themeOverride>
</file>

<file path=ppt/theme/themeOverride2.xml><?xml version="1.0" encoding="utf-8"?>
<a:themeOverride xmlns:a="http://schemas.openxmlformats.org/drawingml/2006/main">
  <a:clrScheme name="RWS">
    <a:dk1>
      <a:srgbClr val="000000"/>
    </a:dk1>
    <a:lt1>
      <a:srgbClr val="FFFFFF"/>
    </a:lt1>
    <a:dk2>
      <a:srgbClr val="007BC7"/>
    </a:dk2>
    <a:lt2>
      <a:srgbClr val="FFFFFF"/>
    </a:lt2>
    <a:accent1>
      <a:srgbClr val="007BC7"/>
    </a:accent1>
    <a:accent2>
      <a:srgbClr val="F9E11E"/>
    </a:accent2>
    <a:accent3>
      <a:srgbClr val="000000"/>
    </a:accent3>
    <a:accent4>
      <a:srgbClr val="007BC7"/>
    </a:accent4>
    <a:accent5>
      <a:srgbClr val="F9E11E"/>
    </a:accent5>
    <a:accent6>
      <a:srgbClr val="000000"/>
    </a:accent6>
    <a:hlink>
      <a:srgbClr val="007BC7"/>
    </a:hlink>
    <a:folHlink>
      <a:srgbClr val="007BC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Presentatie RWS 16X9 NL</Template>
  <TotalTime>134</TotalTime>
  <Words>171</Words>
  <Application>Microsoft Office PowerPoint</Application>
  <PresentationFormat>Diavoorstelling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Presentatie RWS 16X9 NL</vt:lpstr>
      <vt:lpstr>Rijkswaterstaat</vt:lpstr>
      <vt:lpstr>PowerPoint-presentatie</vt:lpstr>
      <vt:lpstr>Bespreekpunten</vt:lpstr>
      <vt:lpstr>RTD 1032 Eisen Staalconserveren (Rijkswaterstaat Technisch Document)</vt:lpstr>
      <vt:lpstr>Machinerichtlijn &amp; afgifte 2B-verklaringen</vt:lpstr>
      <vt:lpstr>Droogzetkuip en droogzetten betonnen constructies</vt:lpstr>
      <vt:lpstr>Foto’s uit de oude doos (1995)</vt:lpstr>
      <vt:lpstr>Ervaringen bepalen MTTF’s (Mean Time To Failure)</vt:lpstr>
    </vt:vector>
  </TitlesOfParts>
  <Company>Rijkswaterstaat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xander.van.leeuwen@rws.nl</dc:creator>
  <dc:description>Template by Orange Pepper_x000d_
2018</dc:description>
  <cp:lastModifiedBy>Payens, Heleen (CD)</cp:lastModifiedBy>
  <cp:revision>24</cp:revision>
  <dcterms:created xsi:type="dcterms:W3CDTF">2018-04-16T08:21:44Z</dcterms:created>
  <dcterms:modified xsi:type="dcterms:W3CDTF">2021-10-06T07:23:52Z</dcterms:modified>
</cp:coreProperties>
</file>