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2" r:id="rId2"/>
  </p:sldMasterIdLst>
  <p:notesMasterIdLst>
    <p:notesMasterId r:id="rId9"/>
  </p:notesMasterIdLst>
  <p:handoutMasterIdLst>
    <p:handoutMasterId r:id="rId10"/>
  </p:handoutMasterIdLst>
  <p:sldIdLst>
    <p:sldId id="262" r:id="rId3"/>
    <p:sldId id="257" r:id="rId4"/>
    <p:sldId id="258" r:id="rId5"/>
    <p:sldId id="259" r:id="rId6"/>
    <p:sldId id="264" r:id="rId7"/>
    <p:sldId id="263" r:id="rId8"/>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2" autoAdjust="0"/>
    <p:restoredTop sz="94363" autoAdjust="0"/>
  </p:normalViewPr>
  <p:slideViewPr>
    <p:cSldViewPr snapToGrid="0">
      <p:cViewPr varScale="1">
        <p:scale>
          <a:sx n="109" d="100"/>
          <a:sy n="109" d="100"/>
        </p:scale>
        <p:origin x="1554"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BDA1395-BB66-4C00-95E4-0CB9A5FC731E}" type="datetimeFigureOut">
              <a:rPr lang="nl-NL"/>
              <a:pPr>
                <a:defRPr/>
              </a:pPr>
              <a:t>6-10-2021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0BB6CDB-93BA-41C7-B27C-8A5D2D2B0C56}" type="slidenum">
              <a:rPr lang="nl-NL"/>
              <a:pPr>
                <a:defRPr/>
              </a:pPr>
              <a:t>‹nr.›</a:t>
            </a:fld>
            <a:endParaRPr lang="nl-NL"/>
          </a:p>
        </p:txBody>
      </p:sp>
    </p:spTree>
    <p:extLst>
      <p:ext uri="{BB962C8B-B14F-4D97-AF65-F5344CB8AC3E}">
        <p14:creationId xmlns:p14="http://schemas.microsoft.com/office/powerpoint/2010/main" val="3149135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344D1A3-EF52-400E-AE8B-DA29CA58E5B0}" type="datetimeFigureOut">
              <a:rPr lang="nl-NL"/>
              <a:pPr>
                <a:defRPr/>
              </a:pPr>
              <a:t>6-10-2021</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5744C60-38D3-4D2D-8846-6DD8C13F4BA4}" type="slidenum">
              <a:rPr lang="nl-NL"/>
              <a:pPr>
                <a:defRPr/>
              </a:pPr>
              <a:t>‹nr.›</a:t>
            </a:fld>
            <a:endParaRPr lang="nl-NL"/>
          </a:p>
        </p:txBody>
      </p:sp>
    </p:spTree>
    <p:extLst>
      <p:ext uri="{BB962C8B-B14F-4D97-AF65-F5344CB8AC3E}">
        <p14:creationId xmlns:p14="http://schemas.microsoft.com/office/powerpoint/2010/main" val="34123681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7" name="Vrije vorm: vorm 29">
            <a:extLst/>
          </p:cNvPr>
          <p:cNvSpPr/>
          <p:nvPr userDrawn="1"/>
        </p:nvSpPr>
        <p:spPr>
          <a:xfrm>
            <a:off x="0" y="0"/>
            <a:ext cx="4572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8" name="LogoLandmach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50" y="1588"/>
            <a:ext cx="9131300"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ndertitel 2"/>
          <p:cNvSpPr>
            <a:spLocks noGrp="1"/>
          </p:cNvSpPr>
          <p:nvPr>
            <p:ph type="subTitle" idx="1"/>
          </p:nvPr>
        </p:nvSpPr>
        <p:spPr>
          <a:xfrm>
            <a:off x="4914000" y="3657600"/>
            <a:ext cx="3753000" cy="1828800"/>
          </a:xfrm>
        </p:spPr>
        <p:txBody>
          <a:bodyPr/>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25" name="Tijdelijke aanduiding voor tekst 16"/>
          <p:cNvSpPr>
            <a:spLocks noGrp="1"/>
          </p:cNvSpPr>
          <p:nvPr>
            <p:ph type="body" sz="quarter" idx="21"/>
          </p:nvPr>
        </p:nvSpPr>
        <p:spPr>
          <a:xfrm>
            <a:off x="4914000" y="5486401"/>
            <a:ext cx="3753000" cy="322075"/>
          </a:xfrm>
        </p:spPr>
        <p:txBody>
          <a:bodyPr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smtClean="0"/>
              <a:t>Klik om de modelstijlen te bewerken</a:t>
            </a:r>
          </a:p>
        </p:txBody>
      </p:sp>
      <p:sp>
        <p:nvSpPr>
          <p:cNvPr id="21" name="Titel 1"/>
          <p:cNvSpPr>
            <a:spLocks noGrp="1"/>
          </p:cNvSpPr>
          <p:nvPr>
            <p:ph type="ctrTitle"/>
          </p:nvPr>
        </p:nvSpPr>
        <p:spPr>
          <a:xfrm>
            <a:off x="4914000" y="2120417"/>
            <a:ext cx="3753000" cy="1403350"/>
          </a:xfrm>
        </p:spPr>
        <p:txBody>
          <a:bodyPr anchor="b">
            <a:normAutofit/>
          </a:bodyPr>
          <a:lstStyle>
            <a:lvl1pPr algn="l">
              <a:defRPr sz="3600">
                <a:solidFill>
                  <a:schemeClr val="tx1"/>
                </a:solidFill>
              </a:defRPr>
            </a:lvl1pPr>
          </a:lstStyle>
          <a:p>
            <a:r>
              <a:rPr lang="nl-NL" smtClean="0"/>
              <a:t>Klik om de stijl te bewerken</a:t>
            </a:r>
            <a:endParaRPr lang="nl-NL" dirty="0"/>
          </a:p>
        </p:txBody>
      </p:sp>
      <p:sp>
        <p:nvSpPr>
          <p:cNvPr id="9" name="Tijdelijke aanduiding voor tekst 8">
            <a:extLst/>
          </p:cNvPr>
          <p:cNvSpPr>
            <a:spLocks noGrp="1"/>
          </p:cNvSpPr>
          <p:nvPr>
            <p:ph type="body" sz="quarter" idx="25"/>
          </p:nvPr>
        </p:nvSpPr>
        <p:spPr>
          <a:xfrm>
            <a:off x="4914000" y="5808476"/>
            <a:ext cx="3753000" cy="345651"/>
          </a:xfrm>
        </p:spPr>
        <p:txBody>
          <a:bodyPr/>
          <a:lstStyle>
            <a:lvl1pPr marL="0" indent="0">
              <a:lnSpc>
                <a:spcPct val="100000"/>
              </a:lnSpc>
              <a:spcBef>
                <a:spcPts val="0"/>
              </a:spcBef>
              <a:buNone/>
              <a:defRPr sz="1600"/>
            </a:lvl1pPr>
          </a:lstStyle>
          <a:p>
            <a:pPr lvl="0"/>
            <a:r>
              <a:rPr lang="nl-NL" smtClean="0"/>
              <a:t>Klik om de modelstijlen te bewerken</a:t>
            </a:r>
          </a:p>
        </p:txBody>
      </p:sp>
      <p:sp>
        <p:nvSpPr>
          <p:cNvPr id="11"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0" name="Tijdelijke aanduiding voor dianummer 11">
            <a:extLst/>
          </p:cNvPr>
          <p:cNvSpPr>
            <a:spLocks noGrp="1"/>
          </p:cNvSpPr>
          <p:nvPr>
            <p:ph type="sldNum" sz="quarter" idx="27"/>
          </p:nvPr>
        </p:nvSpPr>
        <p:spPr/>
        <p:txBody>
          <a:bodyPr/>
          <a:lstStyle>
            <a:lvl1pPr>
              <a:defRPr/>
            </a:lvl1pPr>
          </a:lstStyle>
          <a:p>
            <a:pPr>
              <a:defRPr/>
            </a:pPr>
            <a:fld id="{3943D92C-2671-40D9-B0A9-EC4C3E1816D4}" type="slidenum">
              <a:rPr lang="nl-NL"/>
              <a:pPr>
                <a:defRPr/>
              </a:pPr>
              <a:t>‹nr.›</a:t>
            </a:fld>
            <a:endParaRPr lang="nl-NL" dirty="0"/>
          </a:p>
        </p:txBody>
      </p:sp>
    </p:spTree>
    <p:extLst>
      <p:ext uri="{BB962C8B-B14F-4D97-AF65-F5344CB8AC3E}">
        <p14:creationId xmlns:p14="http://schemas.microsoft.com/office/powerpoint/2010/main" val="3465013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7" name="Rechthoek 6"/>
          <p:cNvSpPr/>
          <p:nvPr userDrawn="1"/>
        </p:nvSpPr>
        <p:spPr>
          <a:xfrm>
            <a:off x="0" y="3427413"/>
            <a:ext cx="9144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10"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76250" y="1879601"/>
            <a:ext cx="8192691" cy="1547813"/>
          </a:xfrm>
        </p:spPr>
        <p:txBody>
          <a:bodyPr anchor="ctr">
            <a:normAutofit/>
          </a:bodyPr>
          <a:lstStyle>
            <a:lvl1pPr>
              <a:defRPr sz="4800">
                <a:solidFill>
                  <a:schemeClr val="tx1"/>
                </a:solidFill>
              </a:defRPr>
            </a:lvl1pPr>
          </a:lstStyle>
          <a:p>
            <a:r>
              <a:rPr lang="nl-NL" smtClean="0"/>
              <a:t>Klik om de stijl te bewerken</a:t>
            </a:r>
            <a:endParaRPr lang="nl-NL" dirty="0"/>
          </a:p>
        </p:txBody>
      </p:sp>
      <p:sp>
        <p:nvSpPr>
          <p:cNvPr id="9" name="Ondertitel 2"/>
          <p:cNvSpPr>
            <a:spLocks noGrp="1"/>
          </p:cNvSpPr>
          <p:nvPr>
            <p:ph type="subTitle" idx="1"/>
          </p:nvPr>
        </p:nvSpPr>
        <p:spPr>
          <a:xfrm>
            <a:off x="476250" y="3749487"/>
            <a:ext cx="8193882" cy="1736913"/>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23"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8" name="Tijdelijke aanduiding voor tekst 16">
            <a:extLst/>
          </p:cNvPr>
          <p:cNvSpPr>
            <a:spLocks noGrp="1"/>
          </p:cNvSpPr>
          <p:nvPr>
            <p:ph type="body" sz="quarter" idx="21"/>
          </p:nvPr>
        </p:nvSpPr>
        <p:spPr>
          <a:xfrm>
            <a:off x="472501" y="5486401"/>
            <a:ext cx="3753000" cy="322075"/>
          </a:xfrm>
        </p:spPr>
        <p:txBody>
          <a:bodyPr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smtClean="0"/>
              <a:t>Klik om de modelstijlen te bewerken</a:t>
            </a:r>
          </a:p>
        </p:txBody>
      </p:sp>
      <p:sp>
        <p:nvSpPr>
          <p:cNvPr id="11" name="Tijdelijke aanduiding voor tekst 8">
            <a:extLst/>
          </p:cNvPr>
          <p:cNvSpPr>
            <a:spLocks noGrp="1"/>
          </p:cNvSpPr>
          <p:nvPr>
            <p:ph type="body" sz="quarter" idx="25"/>
          </p:nvPr>
        </p:nvSpPr>
        <p:spPr>
          <a:xfrm>
            <a:off x="472500" y="5808476"/>
            <a:ext cx="3753000" cy="345651"/>
          </a:xfrm>
        </p:spPr>
        <p:txBody>
          <a:bodyPr/>
          <a:lstStyle>
            <a:lvl1pPr marL="0" indent="0">
              <a:lnSpc>
                <a:spcPct val="100000"/>
              </a:lnSpc>
              <a:spcBef>
                <a:spcPts val="0"/>
              </a:spcBef>
              <a:buNone/>
              <a:defRPr sz="1600"/>
            </a:lvl1pPr>
          </a:lstStyle>
          <a:p>
            <a:pPr lvl="0"/>
            <a:r>
              <a:rPr lang="nl-NL" smtClean="0"/>
              <a:t>Klik om de modelstijlen te bewerken</a:t>
            </a:r>
          </a:p>
        </p:txBody>
      </p:sp>
      <p:sp>
        <p:nvSpPr>
          <p:cNvPr id="12" name="Tijdelijke aanduiding voor dianummer 21">
            <a:extLst/>
          </p:cNvPr>
          <p:cNvSpPr>
            <a:spLocks noGrp="1"/>
          </p:cNvSpPr>
          <p:nvPr>
            <p:ph type="sldNum" sz="quarter" idx="27"/>
          </p:nvPr>
        </p:nvSpPr>
        <p:spPr/>
        <p:txBody>
          <a:bodyPr/>
          <a:lstStyle>
            <a:lvl1pPr>
              <a:defRPr/>
            </a:lvl1pPr>
          </a:lstStyle>
          <a:p>
            <a:pPr>
              <a:defRPr/>
            </a:pPr>
            <a:fld id="{294B9AAB-C09A-4A15-B455-23CDBCE9EC2B}" type="slidenum">
              <a:rPr lang="nl-NL"/>
              <a:pPr>
                <a:defRPr/>
              </a:pPr>
              <a:t>‹nr.›</a:t>
            </a:fld>
            <a:endParaRPr lang="nl-NL" dirty="0"/>
          </a:p>
        </p:txBody>
      </p:sp>
    </p:spTree>
    <p:extLst>
      <p:ext uri="{BB962C8B-B14F-4D97-AF65-F5344CB8AC3E}">
        <p14:creationId xmlns:p14="http://schemas.microsoft.com/office/powerpoint/2010/main" val="2951064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pic>
        <p:nvPicPr>
          <p:cNvPr id="8"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jdelijke aanduiding voor afbeelding 12">
            <a:extLst/>
          </p:cNvPr>
          <p:cNvSpPr>
            <a:spLocks noGrp="1"/>
          </p:cNvSpPr>
          <p:nvPr>
            <p:ph type="pic" sz="quarter" idx="29"/>
          </p:nvPr>
        </p:nvSpPr>
        <p:spPr>
          <a:xfrm>
            <a:off x="0" y="0"/>
            <a:ext cx="4572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tIns="1800000" anchor="t" anchorCtr="1">
            <a:noAutofit/>
          </a:bodyPr>
          <a:lstStyle>
            <a:lvl1pPr marL="0" indent="0">
              <a:buNone/>
              <a:defRPr/>
            </a:lvl1pPr>
          </a:lstStyle>
          <a:p>
            <a:pPr lvl="0"/>
            <a:r>
              <a:rPr lang="nl-NL" noProof="0" smtClean="0"/>
              <a:t>Klik op het pictogram als u een afbeelding wilt toevoegen</a:t>
            </a:r>
            <a:endParaRPr lang="nl-NL" noProof="0" dirty="0"/>
          </a:p>
        </p:txBody>
      </p:sp>
      <p:sp>
        <p:nvSpPr>
          <p:cNvPr id="28" name="Vertrouwelijkheidsniveau">
            <a:extLst/>
          </p:cNvPr>
          <p:cNvSpPr>
            <a:spLocks noGrp="1"/>
          </p:cNvSpPr>
          <p:nvPr>
            <p:ph type="body" sz="quarter" idx="26"/>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29" name="Ondertitel 2">
            <a:extLst/>
          </p:cNvPr>
          <p:cNvSpPr>
            <a:spLocks noGrp="1"/>
          </p:cNvSpPr>
          <p:nvPr>
            <p:ph type="subTitle" idx="1"/>
          </p:nvPr>
        </p:nvSpPr>
        <p:spPr>
          <a:xfrm>
            <a:off x="4914000" y="3657601"/>
            <a:ext cx="3753000" cy="1828800"/>
          </a:xfrm>
        </p:spPr>
        <p:txBody>
          <a:bodyPr/>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30" name="Titel 1">
            <a:extLst/>
          </p:cNvPr>
          <p:cNvSpPr>
            <a:spLocks noGrp="1"/>
          </p:cNvSpPr>
          <p:nvPr>
            <p:ph type="ctrTitle"/>
          </p:nvPr>
        </p:nvSpPr>
        <p:spPr>
          <a:xfrm>
            <a:off x="4914000" y="2120417"/>
            <a:ext cx="3753000" cy="1403350"/>
          </a:xfrm>
        </p:spPr>
        <p:txBody>
          <a:bodyPr anchor="b">
            <a:normAutofit/>
          </a:bodyPr>
          <a:lstStyle>
            <a:lvl1pPr algn="l">
              <a:defRPr sz="3600">
                <a:solidFill>
                  <a:schemeClr val="tx1"/>
                </a:solidFill>
              </a:defRPr>
            </a:lvl1pPr>
          </a:lstStyle>
          <a:p>
            <a:r>
              <a:rPr lang="nl-NL" smtClean="0"/>
              <a:t>Klik om de stijl te bewerken</a:t>
            </a:r>
            <a:endParaRPr lang="nl-NL" dirty="0"/>
          </a:p>
        </p:txBody>
      </p:sp>
      <p:sp>
        <p:nvSpPr>
          <p:cNvPr id="9" name="Tijdelijke aanduiding voor tekst 16">
            <a:extLst/>
          </p:cNvPr>
          <p:cNvSpPr>
            <a:spLocks noGrp="1"/>
          </p:cNvSpPr>
          <p:nvPr>
            <p:ph type="body" sz="quarter" idx="21"/>
          </p:nvPr>
        </p:nvSpPr>
        <p:spPr>
          <a:xfrm>
            <a:off x="4914000" y="5486401"/>
            <a:ext cx="3753000" cy="322075"/>
          </a:xfrm>
        </p:spPr>
        <p:txBody>
          <a:bodyPr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smtClean="0"/>
              <a:t>Klik om de modelstijlen te bewerken</a:t>
            </a:r>
          </a:p>
        </p:txBody>
      </p:sp>
      <p:sp>
        <p:nvSpPr>
          <p:cNvPr id="10" name="Tijdelijke aanduiding voor tekst 8">
            <a:extLst/>
          </p:cNvPr>
          <p:cNvSpPr>
            <a:spLocks noGrp="1"/>
          </p:cNvSpPr>
          <p:nvPr>
            <p:ph type="body" sz="quarter" idx="25"/>
          </p:nvPr>
        </p:nvSpPr>
        <p:spPr>
          <a:xfrm>
            <a:off x="4914000" y="5808476"/>
            <a:ext cx="3753000" cy="345651"/>
          </a:xfrm>
        </p:spPr>
        <p:txBody>
          <a:bodyPr/>
          <a:lstStyle>
            <a:lvl1pPr marL="0" indent="0">
              <a:lnSpc>
                <a:spcPct val="100000"/>
              </a:lnSpc>
              <a:spcBef>
                <a:spcPts val="0"/>
              </a:spcBef>
              <a:buNone/>
              <a:defRPr sz="1600"/>
            </a:lvl1pPr>
          </a:lstStyle>
          <a:p>
            <a:pPr lvl="0"/>
            <a:r>
              <a:rPr lang="nl-NL" smtClean="0"/>
              <a:t>Klik om de modelstijlen te bewerken</a:t>
            </a:r>
          </a:p>
        </p:txBody>
      </p:sp>
      <p:sp>
        <p:nvSpPr>
          <p:cNvPr id="11" name="Tijdelijke aanduiding voor dianummer 5">
            <a:extLst/>
          </p:cNvPr>
          <p:cNvSpPr>
            <a:spLocks noGrp="1"/>
          </p:cNvSpPr>
          <p:nvPr>
            <p:ph type="sldNum" sz="quarter" idx="30"/>
          </p:nvPr>
        </p:nvSpPr>
        <p:spPr/>
        <p:txBody>
          <a:bodyPr/>
          <a:lstStyle>
            <a:lvl1pPr>
              <a:defRPr/>
            </a:lvl1pPr>
          </a:lstStyle>
          <a:p>
            <a:pPr>
              <a:defRPr/>
            </a:pPr>
            <a:fld id="{8B2D07CE-AA4A-43D6-B28B-042C38AD7593}" type="slidenum">
              <a:rPr lang="nl-NL"/>
              <a:pPr>
                <a:defRPr/>
              </a:pPr>
              <a:t>‹nr.›</a:t>
            </a:fld>
            <a:endParaRPr lang="nl-NL" dirty="0"/>
          </a:p>
        </p:txBody>
      </p:sp>
    </p:spTree>
    <p:extLst>
      <p:ext uri="{BB962C8B-B14F-4D97-AF65-F5344CB8AC3E}">
        <p14:creationId xmlns:p14="http://schemas.microsoft.com/office/powerpoint/2010/main" val="4212558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p:cNvPr>
          <p:cNvSpPr>
            <a:spLocks noGrp="1"/>
          </p:cNvSpPr>
          <p:nvPr>
            <p:ph sz="quarter" idx="13"/>
          </p:nvPr>
        </p:nvSpPr>
        <p:spPr>
          <a:xfrm>
            <a:off x="472500" y="2350800"/>
            <a:ext cx="8191800" cy="396406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2" name="Titel 11">
            <a:extLst/>
          </p:cNvPr>
          <p:cNvSpPr>
            <a:spLocks noGrp="1"/>
          </p:cNvSpPr>
          <p:nvPr>
            <p:ph type="title"/>
          </p:nvPr>
        </p:nvSpPr>
        <p:spPr/>
        <p:txBody>
          <a:bodyPr/>
          <a:lstStyle>
            <a:lvl1pPr>
              <a:defRPr/>
            </a:lvl1pPr>
          </a:lstStyle>
          <a:p>
            <a:r>
              <a:rPr lang="nl-NL" smtClean="0"/>
              <a:t>Klik om de stijl te bewerken</a:t>
            </a:r>
            <a:endParaRPr lang="nl-NL" dirty="0"/>
          </a:p>
        </p:txBody>
      </p:sp>
      <p:sp>
        <p:nvSpPr>
          <p:cNvPr id="5" name="Tijdelijke aanduiding voor dianummer 3">
            <a:extLst/>
          </p:cNvPr>
          <p:cNvSpPr>
            <a:spLocks noGrp="1"/>
          </p:cNvSpPr>
          <p:nvPr>
            <p:ph type="sldNum" sz="quarter" idx="27"/>
          </p:nvPr>
        </p:nvSpPr>
        <p:spPr/>
        <p:txBody>
          <a:bodyPr/>
          <a:lstStyle>
            <a:lvl1pPr>
              <a:defRPr/>
            </a:lvl1pPr>
          </a:lstStyle>
          <a:p>
            <a:pPr>
              <a:defRPr/>
            </a:pPr>
            <a:fld id="{7BD6C822-07E8-45C0-B559-DA4FEC504F3C}" type="slidenum">
              <a:rPr lang="nl-NL"/>
              <a:pPr>
                <a:defRPr/>
              </a:pPr>
              <a:t>‹nr.›</a:t>
            </a:fld>
            <a:endParaRPr lang="nl-NL" dirty="0"/>
          </a:p>
        </p:txBody>
      </p:sp>
    </p:spTree>
    <p:extLst>
      <p:ext uri="{BB962C8B-B14F-4D97-AF65-F5344CB8AC3E}">
        <p14:creationId xmlns:p14="http://schemas.microsoft.com/office/powerpoint/2010/main" val="3194697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72500" y="2350800"/>
            <a:ext cx="3752850" cy="396360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inhoud 3"/>
          <p:cNvSpPr>
            <a:spLocks noGrp="1"/>
          </p:cNvSpPr>
          <p:nvPr>
            <p:ph sz="half" idx="2"/>
          </p:nvPr>
        </p:nvSpPr>
        <p:spPr>
          <a:xfrm>
            <a:off x="4914000" y="2350800"/>
            <a:ext cx="3758400" cy="396360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7"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2" name="Titel 11">
            <a:extLst/>
          </p:cNvPr>
          <p:cNvSpPr>
            <a:spLocks noGrp="1"/>
          </p:cNvSpPr>
          <p:nvPr>
            <p:ph type="title"/>
          </p:nvPr>
        </p:nvSpPr>
        <p:spPr/>
        <p:txBody>
          <a:bodyPr/>
          <a:lstStyle>
            <a:lvl1pPr>
              <a:defRPr/>
            </a:lvl1pPr>
          </a:lstStyle>
          <a:p>
            <a:r>
              <a:rPr lang="nl-NL" smtClean="0"/>
              <a:t>Klik om de stijl te bewerken</a:t>
            </a:r>
            <a:endParaRPr lang="nl-NL" dirty="0"/>
          </a:p>
        </p:txBody>
      </p:sp>
      <p:sp>
        <p:nvSpPr>
          <p:cNvPr id="6" name="Tijdelijke aanduiding voor dianummer 3">
            <a:extLst/>
          </p:cNvPr>
          <p:cNvSpPr>
            <a:spLocks noGrp="1"/>
          </p:cNvSpPr>
          <p:nvPr>
            <p:ph type="sldNum" sz="quarter" idx="27"/>
          </p:nvPr>
        </p:nvSpPr>
        <p:spPr/>
        <p:txBody>
          <a:bodyPr/>
          <a:lstStyle>
            <a:lvl1pPr>
              <a:defRPr/>
            </a:lvl1pPr>
          </a:lstStyle>
          <a:p>
            <a:pPr>
              <a:defRPr/>
            </a:pPr>
            <a:fld id="{A6F02A94-F24A-4D95-A653-42203735EE07}" type="slidenum">
              <a:rPr lang="nl-NL"/>
              <a:pPr>
                <a:defRPr/>
              </a:pPr>
              <a:t>‹nr.›</a:t>
            </a:fld>
            <a:endParaRPr lang="nl-NL" dirty="0"/>
          </a:p>
        </p:txBody>
      </p:sp>
    </p:spTree>
    <p:extLst>
      <p:ext uri="{BB962C8B-B14F-4D97-AF65-F5344CB8AC3E}">
        <p14:creationId xmlns:p14="http://schemas.microsoft.com/office/powerpoint/2010/main" val="306897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p:nvPr>
        </p:nvSpPr>
        <p:spPr>
          <a:xfrm>
            <a:off x="4914000" y="2350799"/>
            <a:ext cx="3753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0" name="Tijdelijke aanduiding voor afbeelding 9">
            <a:extLst/>
          </p:cNvPr>
          <p:cNvSpPr>
            <a:spLocks noGrp="1"/>
          </p:cNvSpPr>
          <p:nvPr>
            <p:ph type="pic" sz="quarter" idx="29"/>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lvl="0"/>
            <a:r>
              <a:rPr lang="nl-NL" noProof="0" smtClean="0"/>
              <a:t>Klik op het pictogram als u een afbeelding wilt toevoegen</a:t>
            </a:r>
            <a:endParaRPr lang="nl-NL" noProof="0" dirty="0"/>
          </a:p>
        </p:txBody>
      </p:sp>
      <p:sp>
        <p:nvSpPr>
          <p:cNvPr id="4" name="Titel 3">
            <a:extLst/>
          </p:cNvPr>
          <p:cNvSpPr>
            <a:spLocks noGrp="1"/>
          </p:cNvSpPr>
          <p:nvPr>
            <p:ph type="title"/>
          </p:nvPr>
        </p:nvSpPr>
        <p:spPr>
          <a:xfrm>
            <a:off x="4914000" y="1281950"/>
            <a:ext cx="3753000" cy="1069200"/>
          </a:xfrm>
        </p:spPr>
        <p:txBody>
          <a:bodyPr/>
          <a:lstStyle>
            <a:lvl1pPr>
              <a:defRPr>
                <a:solidFill>
                  <a:schemeClr val="tx1"/>
                </a:solidFill>
              </a:defRPr>
            </a:lvl1pPr>
          </a:lstStyle>
          <a:p>
            <a:r>
              <a:rPr lang="nl-NL" smtClean="0"/>
              <a:t>Klik om de stijl te bewerken</a:t>
            </a:r>
            <a:endParaRPr lang="nl-NL" dirty="0"/>
          </a:p>
        </p:txBody>
      </p:sp>
      <p:sp>
        <p:nvSpPr>
          <p:cNvPr id="7" name="Vertrouwelijkheidsniveau">
            <a:extLst/>
          </p:cNvPr>
          <p:cNvSpPr>
            <a:spLocks noGrp="1"/>
          </p:cNvSpPr>
          <p:nvPr>
            <p:ph type="body" sz="quarter" idx="26"/>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6" name="Tijdelijke aanduiding voor dianummer 2">
            <a:extLst/>
          </p:cNvPr>
          <p:cNvSpPr>
            <a:spLocks noGrp="1"/>
          </p:cNvSpPr>
          <p:nvPr>
            <p:ph type="sldNum" sz="quarter" idx="30"/>
          </p:nvPr>
        </p:nvSpPr>
        <p:spPr/>
        <p:txBody>
          <a:bodyPr/>
          <a:lstStyle>
            <a:lvl1pPr>
              <a:defRPr/>
            </a:lvl1pPr>
          </a:lstStyle>
          <a:p>
            <a:pPr>
              <a:defRPr/>
            </a:pPr>
            <a:fld id="{7742BDD8-FC9C-4F86-B14C-1EB66B641A04}" type="slidenum">
              <a:rPr lang="nl-NL"/>
              <a:pPr>
                <a:defRPr/>
              </a:pPr>
              <a:t>‹nr.›</a:t>
            </a:fld>
            <a:endParaRPr lang="nl-NL" dirty="0"/>
          </a:p>
        </p:txBody>
      </p:sp>
    </p:spTree>
    <p:extLst>
      <p:ext uri="{BB962C8B-B14F-4D97-AF65-F5344CB8AC3E}">
        <p14:creationId xmlns:p14="http://schemas.microsoft.com/office/powerpoint/2010/main" val="174739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472500" y="1052514"/>
            <a:ext cx="8192691" cy="4024800"/>
          </a:xfrm>
        </p:spPr>
        <p:txBody>
          <a:bodyPr anchor="b">
            <a:normAutofit/>
          </a:bodyPr>
          <a:lstStyle>
            <a:lvl1pPr algn="l">
              <a:defRPr sz="8000" b="0">
                <a:solidFill>
                  <a:schemeClr val="bg1"/>
                </a:solidFill>
              </a:defRPr>
            </a:lvl1pPr>
          </a:lstStyle>
          <a:p>
            <a:r>
              <a:rPr lang="nl-NL" smtClean="0"/>
              <a:t>Klik om de stijl te bewerken</a:t>
            </a:r>
            <a:endParaRPr lang="nl-NL" dirty="0"/>
          </a:p>
        </p:txBody>
      </p:sp>
      <p:sp>
        <p:nvSpPr>
          <p:cNvPr id="4" name="Ondertitel 2"/>
          <p:cNvSpPr>
            <a:spLocks noGrp="1"/>
          </p:cNvSpPr>
          <p:nvPr>
            <p:ph type="subTitle" idx="1"/>
          </p:nvPr>
        </p:nvSpPr>
        <p:spPr>
          <a:xfrm>
            <a:off x="472500" y="5298141"/>
            <a:ext cx="8192691" cy="92327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dirty="0"/>
          </a:p>
        </p:txBody>
      </p:sp>
      <p:sp>
        <p:nvSpPr>
          <p:cNvPr id="12"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bg1"/>
                </a:solidFill>
              </a:defRPr>
            </a:lvl1pPr>
          </a:lstStyle>
          <a:p>
            <a:pPr lvl="0"/>
            <a:r>
              <a:rPr lang="nl-NL" smtClean="0"/>
              <a:t>Klik om de modelstijlen te bewerken</a:t>
            </a:r>
          </a:p>
        </p:txBody>
      </p:sp>
      <p:sp>
        <p:nvSpPr>
          <p:cNvPr id="5" name="Tijdelijke aanduiding voor dianummer 5">
            <a:extLst/>
          </p:cNvPr>
          <p:cNvSpPr>
            <a:spLocks noGrp="1"/>
          </p:cNvSpPr>
          <p:nvPr>
            <p:ph type="sldNum" sz="quarter" idx="27"/>
          </p:nvPr>
        </p:nvSpPr>
        <p:spPr/>
        <p:txBody>
          <a:bodyPr/>
          <a:lstStyle>
            <a:lvl1pPr>
              <a:defRPr>
                <a:solidFill>
                  <a:schemeClr val="bg1"/>
                </a:solidFill>
              </a:defRPr>
            </a:lvl1pPr>
          </a:lstStyle>
          <a:p>
            <a:pPr>
              <a:defRPr/>
            </a:pPr>
            <a:fld id="{B58DBC55-3C32-4F6A-89ED-477509127A67}" type="slidenum">
              <a:rPr lang="nl-NL"/>
              <a:pPr>
                <a:defRPr/>
              </a:pPr>
              <a:t>‹nr.›</a:t>
            </a:fld>
            <a:endParaRPr lang="nl-NL" dirty="0"/>
          </a:p>
        </p:txBody>
      </p:sp>
    </p:spTree>
    <p:extLst>
      <p:ext uri="{BB962C8B-B14F-4D97-AF65-F5344CB8AC3E}">
        <p14:creationId xmlns:p14="http://schemas.microsoft.com/office/powerpoint/2010/main" val="2352541667"/>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5" name="Vrije vorm: vorm 8">
            <a:extLst/>
          </p:cNvPr>
          <p:cNvSpPr/>
          <p:nvPr userDrawn="1"/>
        </p:nvSpPr>
        <p:spPr>
          <a:xfrm>
            <a:off x="0" y="0"/>
            <a:ext cx="4572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sp>
        <p:nvSpPr>
          <p:cNvPr id="4" name="Tijdelijke aanduiding voor tekst 3"/>
          <p:cNvSpPr>
            <a:spLocks noGrp="1"/>
          </p:cNvSpPr>
          <p:nvPr>
            <p:ph type="body" sz="quarter" idx="10"/>
          </p:nvPr>
        </p:nvSpPr>
        <p:spPr>
          <a:xfrm>
            <a:off x="4914000" y="1052513"/>
            <a:ext cx="3753000" cy="5168900"/>
          </a:xfrm>
        </p:spPr>
        <p:txBody>
          <a:bodyPr anchor="ctr" anchorCtr="0"/>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3" name="Titel 2">
            <a:extLst/>
          </p:cNvPr>
          <p:cNvSpPr>
            <a:spLocks noGrp="1"/>
          </p:cNvSpPr>
          <p:nvPr>
            <p:ph type="title"/>
          </p:nvPr>
        </p:nvSpPr>
        <p:spPr>
          <a:xfrm>
            <a:off x="472500" y="3039154"/>
            <a:ext cx="3752850" cy="1069200"/>
          </a:xfrm>
        </p:spPr>
        <p:txBody>
          <a:bodyPr/>
          <a:lstStyle>
            <a:lvl1pPr>
              <a:defRPr>
                <a:solidFill>
                  <a:schemeClr val="tx1"/>
                </a:solidFill>
              </a:defRPr>
            </a:lvl1pPr>
          </a:lstStyle>
          <a:p>
            <a:r>
              <a:rPr lang="nl-NL" smtClean="0"/>
              <a:t>Klik om de stijl te bewerken</a:t>
            </a:r>
            <a:endParaRPr lang="nl-NL" dirty="0"/>
          </a:p>
        </p:txBody>
      </p:sp>
      <p:sp>
        <p:nvSpPr>
          <p:cNvPr id="16"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6" name="Tijdelijke aanduiding voor dianummer 4">
            <a:extLst/>
          </p:cNvPr>
          <p:cNvSpPr>
            <a:spLocks noGrp="1"/>
          </p:cNvSpPr>
          <p:nvPr>
            <p:ph type="sldNum" sz="quarter" idx="27"/>
          </p:nvPr>
        </p:nvSpPr>
        <p:spPr/>
        <p:txBody>
          <a:bodyPr/>
          <a:lstStyle>
            <a:lvl1pPr>
              <a:defRPr/>
            </a:lvl1pPr>
          </a:lstStyle>
          <a:p>
            <a:pPr>
              <a:defRPr/>
            </a:pPr>
            <a:fld id="{FF42DEA8-A4F8-4541-8FBB-91BF4FFA85BA}" type="slidenum">
              <a:rPr lang="nl-NL"/>
              <a:pPr>
                <a:defRPr/>
              </a:pPr>
              <a:t>‹nr.›</a:t>
            </a:fld>
            <a:endParaRPr lang="nl-NL" dirty="0"/>
          </a:p>
        </p:txBody>
      </p:sp>
    </p:spTree>
    <p:extLst>
      <p:ext uri="{BB962C8B-B14F-4D97-AF65-F5344CB8AC3E}">
        <p14:creationId xmlns:p14="http://schemas.microsoft.com/office/powerpoint/2010/main" val="395328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4914000" y="2350800"/>
            <a:ext cx="3753000" cy="3963600"/>
          </a:xfrm>
        </p:spPr>
        <p:txBody>
          <a:bodyPr/>
          <a:lstStyle>
            <a:lvl1pPr>
              <a:defRPr/>
            </a:lvl1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17" name="Titel 16">
            <a:extLst/>
          </p:cNvPr>
          <p:cNvSpPr>
            <a:spLocks noGrp="1"/>
          </p:cNvSpPr>
          <p:nvPr>
            <p:ph type="title"/>
          </p:nvPr>
        </p:nvSpPr>
        <p:spPr>
          <a:xfrm>
            <a:off x="4914000" y="1281950"/>
            <a:ext cx="3753000" cy="1069200"/>
          </a:xfrm>
        </p:spPr>
        <p:txBody>
          <a:bodyPr/>
          <a:lstStyle>
            <a:lvl1pPr>
              <a:defRPr/>
            </a:lvl1pPr>
          </a:lstStyle>
          <a:p>
            <a:r>
              <a:rPr lang="nl-NL" smtClean="0"/>
              <a:t>Klik om de stijl te bewerken</a:t>
            </a:r>
            <a:endParaRPr lang="nl-NL" dirty="0"/>
          </a:p>
        </p:txBody>
      </p:sp>
      <p:sp>
        <p:nvSpPr>
          <p:cNvPr id="7" name="Vertrouwelijkheidsniveau">
            <a:extLst/>
          </p:cNvPr>
          <p:cNvSpPr>
            <a:spLocks noGrp="1"/>
          </p:cNvSpPr>
          <p:nvPr>
            <p:ph type="body" sz="quarter" idx="26"/>
          </p:nvPr>
        </p:nvSpPr>
        <p:spPr>
          <a:xfrm>
            <a:off x="49149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8" name="Tijdelijke aanduiding voor afbeelding 7">
            <a:extLst/>
          </p:cNvPr>
          <p:cNvSpPr>
            <a:spLocks noGrp="1"/>
          </p:cNvSpPr>
          <p:nvPr>
            <p:ph type="pic" sz="quarter" idx="30"/>
          </p:nvPr>
        </p:nvSpPr>
        <p:spPr>
          <a:xfrm>
            <a:off x="0" y="0"/>
            <a:ext cx="4572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lvl="0"/>
            <a:r>
              <a:rPr lang="nl-NL" noProof="0" smtClean="0"/>
              <a:t>Klik op het pictogram als u een afbeelding wilt toevoegen</a:t>
            </a:r>
            <a:endParaRPr lang="nl-NL" noProof="0" dirty="0"/>
          </a:p>
        </p:txBody>
      </p:sp>
      <p:sp>
        <p:nvSpPr>
          <p:cNvPr id="6" name="Tijdelijke aanduiding voor dianummer 3">
            <a:extLst/>
          </p:cNvPr>
          <p:cNvSpPr>
            <a:spLocks noGrp="1"/>
          </p:cNvSpPr>
          <p:nvPr>
            <p:ph type="sldNum" sz="quarter" idx="31"/>
          </p:nvPr>
        </p:nvSpPr>
        <p:spPr/>
        <p:txBody>
          <a:bodyPr/>
          <a:lstStyle>
            <a:lvl1pPr>
              <a:defRPr/>
            </a:lvl1pPr>
          </a:lstStyle>
          <a:p>
            <a:pPr>
              <a:defRPr/>
            </a:pPr>
            <a:fld id="{AE1689FF-C91E-4CB3-AD26-92D0DF2F775E}" type="slidenum">
              <a:rPr lang="nl-NL"/>
              <a:pPr>
                <a:defRPr/>
              </a:pPr>
              <a:t>‹nr.›</a:t>
            </a:fld>
            <a:endParaRPr lang="nl-NL" dirty="0"/>
          </a:p>
        </p:txBody>
      </p:sp>
    </p:spTree>
    <p:extLst>
      <p:ext uri="{BB962C8B-B14F-4D97-AF65-F5344CB8AC3E}">
        <p14:creationId xmlns:p14="http://schemas.microsoft.com/office/powerpoint/2010/main" val="4230537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p:cNvPr>
          <p:cNvSpPr>
            <a:spLocks noGrp="1"/>
          </p:cNvSpPr>
          <p:nvPr>
            <p:ph type="pic" sz="quarter" idx="10"/>
          </p:nvPr>
        </p:nvSpPr>
        <p:spPr>
          <a:xfrm>
            <a:off x="0" y="3429000"/>
            <a:ext cx="9144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lvl="0"/>
            <a:r>
              <a:rPr lang="nl-NL" noProof="0" smtClean="0"/>
              <a:t>Klik op het pictogram als u een afbeelding wilt toevoegen</a:t>
            </a:r>
            <a:endParaRPr lang="nl-NL" noProof="0" dirty="0"/>
          </a:p>
        </p:txBody>
      </p:sp>
      <p:sp>
        <p:nvSpPr>
          <p:cNvPr id="7" name="Titel 6">
            <a:extLst/>
          </p:cNvPr>
          <p:cNvSpPr>
            <a:spLocks noGrp="1"/>
          </p:cNvSpPr>
          <p:nvPr>
            <p:ph type="title"/>
          </p:nvPr>
        </p:nvSpPr>
        <p:spPr/>
        <p:txBody>
          <a:bodyPr/>
          <a:lstStyle>
            <a:lvl1pPr>
              <a:defRPr>
                <a:solidFill>
                  <a:schemeClr val="bg1"/>
                </a:solidFill>
              </a:defRPr>
            </a:lvl1pPr>
          </a:lstStyle>
          <a:p>
            <a:r>
              <a:rPr lang="nl-NL" smtClean="0"/>
              <a:t>Klik om de stijl te bewerken</a:t>
            </a:r>
            <a:endParaRPr lang="nl-NL" dirty="0"/>
          </a:p>
        </p:txBody>
      </p:sp>
      <p:sp>
        <p:nvSpPr>
          <p:cNvPr id="5" name="Tijdelijke aanduiding voor dianummer 5">
            <a:extLst/>
          </p:cNvPr>
          <p:cNvSpPr>
            <a:spLocks noGrp="1"/>
          </p:cNvSpPr>
          <p:nvPr>
            <p:ph type="sldNum" sz="quarter" idx="11"/>
          </p:nvPr>
        </p:nvSpPr>
        <p:spPr/>
        <p:txBody>
          <a:bodyPr/>
          <a:lstStyle>
            <a:lvl1pPr>
              <a:defRPr>
                <a:solidFill>
                  <a:schemeClr val="bg1"/>
                </a:solidFill>
              </a:defRPr>
            </a:lvl1pPr>
          </a:lstStyle>
          <a:p>
            <a:pPr>
              <a:defRPr/>
            </a:pPr>
            <a:fld id="{DF373B3D-3B86-4385-8C24-C34139B4766C}" type="slidenum">
              <a:rPr lang="nl-NL"/>
              <a:pPr>
                <a:defRPr/>
              </a:pPr>
              <a:t>‹nr.›</a:t>
            </a:fld>
            <a:endParaRPr lang="nl-NL" dirty="0"/>
          </a:p>
        </p:txBody>
      </p:sp>
    </p:spTree>
    <p:extLst>
      <p:ext uri="{BB962C8B-B14F-4D97-AF65-F5344CB8AC3E}">
        <p14:creationId xmlns:p14="http://schemas.microsoft.com/office/powerpoint/2010/main" val="1703938294"/>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9">
            <a:extLst/>
          </p:cNvPr>
          <p:cNvSpPr>
            <a:spLocks noGrp="1"/>
          </p:cNvSpPr>
          <p:nvPr>
            <p:ph type="pic" sz="quarter" idx="11"/>
          </p:nvPr>
        </p:nvSpPr>
        <p:spPr>
          <a:xfrm>
            <a:off x="0" y="0"/>
            <a:ext cx="9144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lvl="0"/>
            <a:r>
              <a:rPr lang="nl-NL" noProof="0" smtClean="0"/>
              <a:t>Klik op het pictogram als u een afbeelding wilt toevoegen</a:t>
            </a:r>
            <a:endParaRPr lang="nl-NL" noProof="0" dirty="0"/>
          </a:p>
        </p:txBody>
      </p:sp>
      <p:sp>
        <p:nvSpPr>
          <p:cNvPr id="5" name="Titel 4"/>
          <p:cNvSpPr>
            <a:spLocks noGrp="1"/>
          </p:cNvSpPr>
          <p:nvPr>
            <p:ph type="title"/>
          </p:nvPr>
        </p:nvSpPr>
        <p:spPr>
          <a:xfrm>
            <a:off x="0" y="5153776"/>
            <a:ext cx="9144000" cy="576000"/>
          </a:xfrm>
          <a:solidFill>
            <a:schemeClr val="accent2"/>
          </a:solidFill>
        </p:spPr>
        <p:txBody>
          <a:bodyPr lIns="630000" anchor="ctr">
            <a:noAutofit/>
          </a:bodyPr>
          <a:lstStyle>
            <a:lvl1pPr algn="l">
              <a:defRPr sz="3200">
                <a:solidFill>
                  <a:schemeClr val="tx1"/>
                </a:solidFill>
              </a:defRPr>
            </a:lvl1pPr>
          </a:lstStyle>
          <a:p>
            <a:r>
              <a:rPr lang="nl-NL" smtClean="0"/>
              <a:t>Klik om de stijl te bewerken</a:t>
            </a:r>
            <a:endParaRPr lang="nl-NL" dirty="0"/>
          </a:p>
        </p:txBody>
      </p:sp>
      <p:sp>
        <p:nvSpPr>
          <p:cNvPr id="3" name="Tijdelijke aanduiding voor tekst 2"/>
          <p:cNvSpPr>
            <a:spLocks noGrp="1"/>
          </p:cNvSpPr>
          <p:nvPr>
            <p:ph type="body" sz="quarter" idx="10"/>
          </p:nvPr>
        </p:nvSpPr>
        <p:spPr>
          <a:xfrm>
            <a:off x="0" y="5825413"/>
            <a:ext cx="9144000" cy="396000"/>
          </a:xfrm>
          <a:solidFill>
            <a:schemeClr val="bg1"/>
          </a:solidFill>
        </p:spPr>
        <p:txBody>
          <a:bodyPr lIns="630000" anchor="ctr" anchorCtr="0"/>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smtClean="0"/>
              <a:t>Klik om de modelstijlen te bewerken</a:t>
            </a:r>
          </a:p>
        </p:txBody>
      </p:sp>
      <p:sp>
        <p:nvSpPr>
          <p:cNvPr id="6" name="Tijdelijke aanduiding voor dianummer 3">
            <a:extLst/>
          </p:cNvPr>
          <p:cNvSpPr>
            <a:spLocks noGrp="1"/>
          </p:cNvSpPr>
          <p:nvPr>
            <p:ph type="sldNum" sz="quarter" idx="12"/>
          </p:nvPr>
        </p:nvSpPr>
        <p:spPr/>
        <p:txBody>
          <a:bodyPr/>
          <a:lstStyle>
            <a:lvl1pPr>
              <a:defRPr/>
            </a:lvl1pPr>
          </a:lstStyle>
          <a:p>
            <a:pPr>
              <a:defRPr/>
            </a:pPr>
            <a:fld id="{7CEFC5AD-0FF8-4367-94F0-89C997469BB5}" type="slidenum">
              <a:rPr lang="nl-NL"/>
              <a:pPr>
                <a:defRPr/>
              </a:pPr>
              <a:t>‹nr.›</a:t>
            </a:fld>
            <a:endParaRPr lang="nl-NL" dirty="0"/>
          </a:p>
        </p:txBody>
      </p:sp>
    </p:spTree>
    <p:extLst>
      <p:ext uri="{BB962C8B-B14F-4D97-AF65-F5344CB8AC3E}">
        <p14:creationId xmlns:p14="http://schemas.microsoft.com/office/powerpoint/2010/main" val="3435818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0" name="Vrije vorm: vorm 16">
            <a:extLst/>
          </p:cNvPr>
          <p:cNvSpPr/>
          <p:nvPr userDrawn="1"/>
        </p:nvSpPr>
        <p:spPr>
          <a:xfrm>
            <a:off x="0" y="0"/>
            <a:ext cx="4572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p>
        </p:txBody>
      </p:sp>
      <p:pic>
        <p:nvPicPr>
          <p:cNvPr id="11" name="Afbeelding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jdelijke aanduiding voor tekst 13"/>
          <p:cNvSpPr>
            <a:spLocks noGrp="1"/>
          </p:cNvSpPr>
          <p:nvPr>
            <p:ph type="body" sz="quarter" idx="13"/>
          </p:nvPr>
        </p:nvSpPr>
        <p:spPr>
          <a:xfrm>
            <a:off x="5382214" y="2286000"/>
            <a:ext cx="3286727" cy="691884"/>
          </a:xfrm>
        </p:spPr>
        <p:txBody>
          <a:bodyPr numCol="1" spcCol="180000" anchor="ctr" anchorCtr="0"/>
          <a:lstStyle>
            <a:lvl1pPr marL="0" indent="0">
              <a:buNone/>
              <a:defRPr sz="2000" i="0">
                <a:solidFill>
                  <a:schemeClr val="tx1"/>
                </a:solidFill>
              </a:defRPr>
            </a:lvl1pPr>
          </a:lstStyle>
          <a:p>
            <a:pPr lvl="0"/>
            <a:r>
              <a:rPr lang="nl-NL" smtClean="0"/>
              <a:t>Klik om de modelstijlen te bewerken</a:t>
            </a:r>
          </a:p>
        </p:txBody>
      </p:sp>
      <p:sp>
        <p:nvSpPr>
          <p:cNvPr id="19" name="Tijdelijke aanduiding voor tekst 13"/>
          <p:cNvSpPr>
            <a:spLocks noGrp="1"/>
          </p:cNvSpPr>
          <p:nvPr>
            <p:ph type="body" sz="quarter" idx="17"/>
          </p:nvPr>
        </p:nvSpPr>
        <p:spPr>
          <a:xfrm>
            <a:off x="5382214" y="3079487"/>
            <a:ext cx="3286727" cy="691884"/>
          </a:xfrm>
        </p:spPr>
        <p:txBody>
          <a:bodyPr numCol="1" spcCol="180000" anchor="ctr" anchorCtr="0"/>
          <a:lstStyle>
            <a:lvl1pPr marL="0" indent="0">
              <a:buNone/>
              <a:defRPr sz="2000" i="0">
                <a:solidFill>
                  <a:schemeClr val="tx1"/>
                </a:solidFill>
              </a:defRPr>
            </a:lvl1pPr>
          </a:lstStyle>
          <a:p>
            <a:pPr lvl="0"/>
            <a:r>
              <a:rPr lang="nl-NL" smtClean="0"/>
              <a:t>Klik om de modelstijlen te bewerken</a:t>
            </a:r>
          </a:p>
        </p:txBody>
      </p:sp>
      <p:sp>
        <p:nvSpPr>
          <p:cNvPr id="20" name="Tijdelijke aanduiding voor tekst 13"/>
          <p:cNvSpPr>
            <a:spLocks noGrp="1"/>
          </p:cNvSpPr>
          <p:nvPr>
            <p:ph type="body" sz="quarter" idx="18"/>
          </p:nvPr>
        </p:nvSpPr>
        <p:spPr>
          <a:xfrm>
            <a:off x="5382214" y="3845506"/>
            <a:ext cx="3286727" cy="691884"/>
          </a:xfrm>
        </p:spPr>
        <p:txBody>
          <a:bodyPr numCol="1" spcCol="180000" anchor="ctr" anchorCtr="0"/>
          <a:lstStyle>
            <a:lvl1pPr marL="0" indent="0">
              <a:buNone/>
              <a:defRPr sz="2000" i="0">
                <a:solidFill>
                  <a:schemeClr val="tx1"/>
                </a:solidFill>
              </a:defRPr>
            </a:lvl1pPr>
          </a:lstStyle>
          <a:p>
            <a:pPr lvl="0"/>
            <a:r>
              <a:rPr lang="nl-NL" smtClean="0"/>
              <a:t>Klik om de modelstijlen te bewerken</a:t>
            </a:r>
          </a:p>
        </p:txBody>
      </p:sp>
      <p:sp>
        <p:nvSpPr>
          <p:cNvPr id="21" name="Tijdelijke aanduiding voor afbeelding 3"/>
          <p:cNvSpPr>
            <a:spLocks noGrp="1" noChangeAspect="1"/>
          </p:cNvSpPr>
          <p:nvPr>
            <p:ph type="pic" sz="quarter" idx="19"/>
          </p:nvPr>
        </p:nvSpPr>
        <p:spPr>
          <a:xfrm>
            <a:off x="4919401" y="2361344"/>
            <a:ext cx="405902" cy="540000"/>
          </a:xfrm>
          <a:blipFill>
            <a:blip r:embed="rId3"/>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2" name="Tijdelijke aanduiding voor afbeelding 3"/>
          <p:cNvSpPr>
            <a:spLocks noGrp="1" noChangeAspect="1"/>
          </p:cNvSpPr>
          <p:nvPr>
            <p:ph type="pic" sz="quarter" idx="20"/>
          </p:nvPr>
        </p:nvSpPr>
        <p:spPr>
          <a:xfrm>
            <a:off x="4919401" y="3147360"/>
            <a:ext cx="405902" cy="540000"/>
          </a:xfrm>
          <a:blipFill>
            <a:blip r:embed="rId4"/>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23" name="Tijdelijke aanduiding voor afbeelding 3"/>
          <p:cNvSpPr>
            <a:spLocks noGrp="1" noChangeAspect="1"/>
          </p:cNvSpPr>
          <p:nvPr>
            <p:ph type="pic" sz="quarter" idx="21"/>
          </p:nvPr>
        </p:nvSpPr>
        <p:spPr>
          <a:xfrm>
            <a:off x="4919401" y="3920850"/>
            <a:ext cx="405902" cy="540000"/>
          </a:xfrm>
          <a:blipFill>
            <a:blip r:embed="rId5"/>
            <a:stretch>
              <a:fillRect/>
            </a:stretch>
          </a:blipFill>
        </p:spPr>
        <p:txBody>
          <a:bodyPr/>
          <a:lstStyle>
            <a:lvl1pPr marL="0" indent="0" algn="ctr">
              <a:buNone/>
              <a:defRPr sz="100">
                <a:solidFill>
                  <a:schemeClr val="bg1"/>
                </a:solidFill>
              </a:defRPr>
            </a:lvl1pPr>
          </a:lstStyle>
          <a:p>
            <a:pPr lvl="0"/>
            <a:r>
              <a:rPr lang="nl-NL" noProof="0" smtClean="0"/>
              <a:t>Klik op het pictogram als u een afbeelding wilt toevoegen</a:t>
            </a:r>
            <a:endParaRPr lang="nl-NL" noProof="0" dirty="0"/>
          </a:p>
        </p:txBody>
      </p:sp>
      <p:sp>
        <p:nvSpPr>
          <p:cNvPr id="3" name="Titel 2">
            <a:extLst/>
          </p:cNvPr>
          <p:cNvSpPr>
            <a:spLocks noGrp="1"/>
          </p:cNvSpPr>
          <p:nvPr>
            <p:ph type="title"/>
          </p:nvPr>
        </p:nvSpPr>
        <p:spPr>
          <a:xfrm>
            <a:off x="472500" y="3050453"/>
            <a:ext cx="3748266" cy="1069200"/>
          </a:xfrm>
        </p:spPr>
        <p:txBody>
          <a:bodyPr/>
          <a:lstStyle>
            <a:lvl1pPr>
              <a:defRPr>
                <a:solidFill>
                  <a:schemeClr val="tx1"/>
                </a:solidFill>
              </a:defRPr>
            </a:lvl1pPr>
          </a:lstStyle>
          <a:p>
            <a:r>
              <a:rPr lang="nl-NL" smtClean="0"/>
              <a:t>Klik om de stijl te bewerken</a:t>
            </a:r>
            <a:endParaRPr lang="nl-NL" dirty="0"/>
          </a:p>
        </p:txBody>
      </p:sp>
      <p:sp>
        <p:nvSpPr>
          <p:cNvPr id="25" name="Vertrouwelijkheidsniveau">
            <a:extLst/>
          </p:cNvPr>
          <p:cNvSpPr>
            <a:spLocks noGrp="1"/>
          </p:cNvSpPr>
          <p:nvPr>
            <p:ph type="body" sz="quarter" idx="26"/>
          </p:nvPr>
        </p:nvSpPr>
        <p:spPr>
          <a:xfrm>
            <a:off x="472500" y="6528572"/>
            <a:ext cx="3196828" cy="183600"/>
          </a:xfrm>
        </p:spPr>
        <p:txBody>
          <a:bodyPr anchor="b" anchorCtr="0">
            <a:noAutofit/>
          </a:bodyPr>
          <a:lstStyle>
            <a:lvl1pPr marL="0" indent="0">
              <a:buNone/>
              <a:defRPr sz="900" cap="all" baseline="0">
                <a:solidFill>
                  <a:schemeClr val="tx1"/>
                </a:solidFill>
              </a:defRPr>
            </a:lvl1pPr>
          </a:lstStyle>
          <a:p>
            <a:pPr lvl="0"/>
            <a:r>
              <a:rPr lang="nl-NL" smtClean="0"/>
              <a:t>Klik om de modelstijlen te bewerken</a:t>
            </a:r>
          </a:p>
        </p:txBody>
      </p:sp>
      <p:sp>
        <p:nvSpPr>
          <p:cNvPr id="12" name="Tijdelijke aanduiding voor dianummer 10">
            <a:extLst/>
          </p:cNvPr>
          <p:cNvSpPr>
            <a:spLocks noGrp="1"/>
          </p:cNvSpPr>
          <p:nvPr>
            <p:ph type="sldNum" sz="quarter" idx="27"/>
          </p:nvPr>
        </p:nvSpPr>
        <p:spPr/>
        <p:txBody>
          <a:bodyPr/>
          <a:lstStyle>
            <a:lvl1pPr>
              <a:defRPr/>
            </a:lvl1pPr>
          </a:lstStyle>
          <a:p>
            <a:pPr>
              <a:defRPr/>
            </a:pPr>
            <a:fld id="{5FE17234-62AC-4434-8A92-1FD4E95AF3B1}" type="slidenum">
              <a:rPr lang="nl-NL"/>
              <a:pPr>
                <a:defRPr/>
              </a:pPr>
              <a:t>‹nr.›</a:t>
            </a:fld>
            <a:endParaRPr lang="nl-NL" dirty="0"/>
          </a:p>
        </p:txBody>
      </p:sp>
    </p:spTree>
    <p:extLst>
      <p:ext uri="{BB962C8B-B14F-4D97-AF65-F5344CB8AC3E}">
        <p14:creationId xmlns:p14="http://schemas.microsoft.com/office/powerpoint/2010/main" val="793316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olgdia met opsomming">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lvl1pPr>
              <a:defRPr/>
            </a:lvl1pPr>
          </a:lstStyle>
          <a:p>
            <a:r>
              <a:rPr lang="nl-NL" noProof="0" smtClean="0"/>
              <a:t>Klik om de stijl te bewerken</a:t>
            </a:r>
            <a:endParaRPr lang="nl-NL" noProof="0" dirty="0"/>
          </a:p>
        </p:txBody>
      </p:sp>
      <p:sp>
        <p:nvSpPr>
          <p:cNvPr id="7" name="Tijdelijke aanduiding voor tekst 6"/>
          <p:cNvSpPr>
            <a:spLocks noGrp="1"/>
          </p:cNvSpPr>
          <p:nvPr>
            <p:ph type="body" sz="quarter" idx="11"/>
          </p:nvPr>
        </p:nvSpPr>
        <p:spPr>
          <a:xfrm>
            <a:off x="468313" y="2070000"/>
            <a:ext cx="8402400" cy="4140000"/>
          </a:xfrm>
        </p:spPr>
        <p:txBody>
          <a:bodyPr/>
          <a:lstStyle>
            <a:lvl4pPr marL="1274763" indent="-285750">
              <a:buFont typeface="Verdana" pitchFamily="34" charset="0"/>
              <a:buChar char="–"/>
              <a:defRPr sz="1800"/>
            </a:lvl4pPr>
            <a:lvl5pPr marL="1631950" indent="-285750">
              <a:buFont typeface="Verdana" pitchFamily="34" charset="0"/>
              <a:buChar char="»"/>
              <a:defRPr/>
            </a:lvl5pPr>
          </a:lstStyle>
          <a:p>
            <a:pPr lvl="0"/>
            <a:r>
              <a:rPr lang="nl-NL" noProof="0" dirty="0" err="1" smtClean="0"/>
              <a:t>Klik</a:t>
            </a:r>
            <a:r>
              <a:rPr lang="nl-NL" noProof="0" dirty="0" smtClean="0"/>
              <a:t> </a:t>
            </a:r>
            <a:r>
              <a:rPr lang="nl-NL" noProof="0" dirty="0" err="1" smtClean="0"/>
              <a:t>om</a:t>
            </a:r>
            <a:r>
              <a:rPr lang="nl-NL" noProof="0" dirty="0" smtClean="0"/>
              <a:t> de </a:t>
            </a:r>
            <a:r>
              <a:rPr lang="nl-NL" noProof="0" dirty="0" err="1" smtClean="0"/>
              <a:t>modelstijlen</a:t>
            </a:r>
            <a:r>
              <a:rPr lang="nl-NL" noProof="0" dirty="0" smtClean="0"/>
              <a:t> </a:t>
            </a:r>
            <a:r>
              <a:rPr lang="nl-NL" noProof="0" dirty="0" err="1" smtClean="0"/>
              <a:t>te</a:t>
            </a:r>
            <a:r>
              <a:rPr lang="nl-NL" noProof="0" dirty="0" smtClean="0"/>
              <a:t> </a:t>
            </a:r>
            <a:r>
              <a:rPr lang="nl-NL" noProof="0" dirty="0" err="1" smtClean="0"/>
              <a:t>bewerken</a:t>
            </a:r>
            <a:endParaRPr lang="nl-NL" noProof="0" dirty="0" smtClean="0"/>
          </a:p>
          <a:p>
            <a:pPr lvl="1"/>
            <a:r>
              <a:rPr lang="nl-NL" noProof="0" dirty="0" err="1" smtClean="0"/>
              <a:t>Tweede</a:t>
            </a:r>
            <a:r>
              <a:rPr lang="nl-NL" noProof="0" dirty="0" smtClean="0"/>
              <a:t> </a:t>
            </a:r>
            <a:r>
              <a:rPr lang="nl-NL" noProof="0" dirty="0" err="1" smtClean="0"/>
              <a:t>niveau</a:t>
            </a:r>
            <a:endParaRPr lang="nl-NL" noProof="0" dirty="0" smtClean="0"/>
          </a:p>
          <a:p>
            <a:pPr lvl="2"/>
            <a:r>
              <a:rPr lang="nl-NL" noProof="0" dirty="0" err="1" smtClean="0"/>
              <a:t>Derde</a:t>
            </a:r>
            <a:r>
              <a:rPr lang="nl-NL" noProof="0" dirty="0" smtClean="0"/>
              <a:t> </a:t>
            </a:r>
            <a:r>
              <a:rPr lang="nl-NL" noProof="0" dirty="0" err="1" smtClean="0"/>
              <a:t>niveau</a:t>
            </a:r>
            <a:endParaRPr lang="nl-NL" noProof="0" dirty="0" smtClean="0"/>
          </a:p>
          <a:p>
            <a:pPr lvl="3"/>
            <a:r>
              <a:rPr lang="nl-NL" noProof="0" dirty="0" err="1" smtClean="0"/>
              <a:t>Vierde</a:t>
            </a:r>
            <a:r>
              <a:rPr lang="nl-NL" noProof="0" dirty="0" smtClean="0"/>
              <a:t> </a:t>
            </a:r>
            <a:r>
              <a:rPr lang="nl-NL" noProof="0" dirty="0" err="1" smtClean="0"/>
              <a:t>niveau</a:t>
            </a:r>
            <a:endParaRPr lang="nl-NL" noProof="0" dirty="0" smtClean="0"/>
          </a:p>
          <a:p>
            <a:pPr lvl="4"/>
            <a:r>
              <a:rPr lang="nl-NL" noProof="0" dirty="0" err="1" smtClean="0"/>
              <a:t>Vijfde</a:t>
            </a:r>
            <a:r>
              <a:rPr lang="nl-NL" noProof="0" dirty="0" smtClean="0"/>
              <a:t> </a:t>
            </a:r>
            <a:r>
              <a:rPr lang="nl-NL" noProof="0" dirty="0" err="1" smtClean="0"/>
              <a:t>niveau</a:t>
            </a:r>
            <a:endParaRPr lang="nl-NL" noProof="0" dirty="0"/>
          </a:p>
        </p:txBody>
      </p:sp>
      <p:sp>
        <p:nvSpPr>
          <p:cNvPr id="4" name="Tijdelijke aanduiding voor datum 2"/>
          <p:cNvSpPr>
            <a:spLocks noGrp="1"/>
          </p:cNvSpPr>
          <p:nvPr>
            <p:ph type="dt" sz="half" idx="12"/>
          </p:nvPr>
        </p:nvSpPr>
        <p:spPr/>
        <p:txBody>
          <a:bodyPr/>
          <a:lstStyle>
            <a:lvl1pPr eaLnBrk="1" fontAlgn="auto" hangingPunct="1">
              <a:spcBef>
                <a:spcPts val="0"/>
              </a:spcBef>
              <a:spcAft>
                <a:spcPts val="0"/>
              </a:spcAft>
              <a:defRPr/>
            </a:lvl1pPr>
          </a:lstStyle>
          <a:p>
            <a:pPr>
              <a:defRPr/>
            </a:pPr>
            <a:fld id="{D43BD004-55C0-407A-BECC-45619B58905C}" type="datetime4">
              <a:rPr lang="nl-NL"/>
              <a:pPr>
                <a:defRPr/>
              </a:pPr>
              <a:t>6 oktober 2021</a:t>
            </a:fld>
            <a:endParaRPr lang="nl-NL" dirty="0"/>
          </a:p>
        </p:txBody>
      </p:sp>
    </p:spTree>
    <p:extLst>
      <p:ext uri="{BB962C8B-B14F-4D97-AF65-F5344CB8AC3E}">
        <p14:creationId xmlns:p14="http://schemas.microsoft.com/office/powerpoint/2010/main" val="200530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73075" y="1282700"/>
            <a:ext cx="8199438"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smtClean="0"/>
              <a:t>Klik om de stijl te bewerken</a:t>
            </a:r>
          </a:p>
        </p:txBody>
      </p:sp>
      <p:sp>
        <p:nvSpPr>
          <p:cNvPr id="3" name="Tijdelijke aanduiding voor tekst 2"/>
          <p:cNvSpPr>
            <a:spLocks noGrp="1"/>
          </p:cNvSpPr>
          <p:nvPr>
            <p:ph type="body" idx="1"/>
          </p:nvPr>
        </p:nvSpPr>
        <p:spPr>
          <a:xfrm>
            <a:off x="473075" y="2349500"/>
            <a:ext cx="8199438" cy="3963988"/>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p:cNvPr>
          <p:cNvSpPr>
            <a:spLocks noGrp="1"/>
          </p:cNvSpPr>
          <p:nvPr>
            <p:ph type="sldNum" sz="quarter" idx="4"/>
          </p:nvPr>
        </p:nvSpPr>
        <p:spPr>
          <a:xfrm>
            <a:off x="8286750" y="6527800"/>
            <a:ext cx="382588" cy="184150"/>
          </a:xfrm>
          <a:prstGeom prst="rect">
            <a:avLst/>
          </a:prstGeom>
        </p:spPr>
        <p:txBody>
          <a:bodyPr vert="horz" lIns="0" tIns="0" rIns="0" bIns="0" rtlCol="0" anchor="b" anchorCtr="0"/>
          <a:lstStyle>
            <a:lvl1pPr algn="r" fontAlgn="auto">
              <a:spcBef>
                <a:spcPts val="0"/>
              </a:spcBef>
              <a:spcAft>
                <a:spcPts val="0"/>
              </a:spcAft>
              <a:defRPr sz="1200">
                <a:solidFill>
                  <a:schemeClr val="tx1"/>
                </a:solidFill>
                <a:latin typeface="+mn-lt"/>
                <a:cs typeface="+mn-cs"/>
              </a:defRPr>
            </a:lvl1pPr>
          </a:lstStyle>
          <a:p>
            <a:pPr>
              <a:defRPr/>
            </a:pPr>
            <a:fld id="{488619AE-6E50-4D84-97D1-777F3AB8C674}" type="slidenum">
              <a:rPr lang="nl-NL"/>
              <a:pPr>
                <a:defRPr/>
              </a:pPr>
              <a:t>‹nr.›</a:t>
            </a:fld>
            <a:endParaRPr lang="nl-NL" dirty="0"/>
          </a:p>
        </p:txBody>
      </p:sp>
      <p:pic>
        <p:nvPicPr>
          <p:cNvPr id="1029" name="Afbeelding 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66" r:id="rId4"/>
    <p:sldLayoutId id="2147483767" r:id="rId5"/>
    <p:sldLayoutId id="2147483773" r:id="rId6"/>
    <p:sldLayoutId id="2147483774" r:id="rId7"/>
    <p:sldLayoutId id="2147483775" r:id="rId8"/>
    <p:sldLayoutId id="2147483768" r:id="rId9"/>
    <p:sldLayoutId id="2147483776" r:id="rId10"/>
    <p:sldLayoutId id="2147483769" r:id="rId11"/>
    <p:sldLayoutId id="2147483777" r:id="rId12"/>
  </p:sldLayoutIdLst>
  <p:hf hdr="0" ftr="0" dt="0"/>
  <p:txStyles>
    <p:titleStyle>
      <a:lvl1pPr algn="l" rtl="0" eaLnBrk="0" fontAlgn="base" hangingPunct="0">
        <a:lnSpc>
          <a:spcPct val="90000"/>
        </a:lnSpc>
        <a:spcBef>
          <a:spcPct val="0"/>
        </a:spcBef>
        <a:spcAft>
          <a:spcPct val="0"/>
        </a:spcAft>
        <a:defRPr sz="3600" kern="1200">
          <a:solidFill>
            <a:schemeClr val="tx2"/>
          </a:solidFill>
          <a:latin typeface="+mj-lt"/>
          <a:ea typeface="+mj-ea"/>
          <a:cs typeface="+mj-cs"/>
        </a:defRPr>
      </a:lvl1pPr>
      <a:lvl2pPr algn="l" rtl="0" eaLnBrk="0" fontAlgn="base" hangingPunct="0">
        <a:lnSpc>
          <a:spcPct val="90000"/>
        </a:lnSpc>
        <a:spcBef>
          <a:spcPct val="0"/>
        </a:spcBef>
        <a:spcAft>
          <a:spcPct val="0"/>
        </a:spcAft>
        <a:defRPr sz="3600">
          <a:solidFill>
            <a:schemeClr val="tx2"/>
          </a:solidFill>
          <a:latin typeface="Verdana" pitchFamily="34" charset="0"/>
        </a:defRPr>
      </a:lvl2pPr>
      <a:lvl3pPr algn="l" rtl="0" eaLnBrk="0" fontAlgn="base" hangingPunct="0">
        <a:lnSpc>
          <a:spcPct val="90000"/>
        </a:lnSpc>
        <a:spcBef>
          <a:spcPct val="0"/>
        </a:spcBef>
        <a:spcAft>
          <a:spcPct val="0"/>
        </a:spcAft>
        <a:defRPr sz="3600">
          <a:solidFill>
            <a:schemeClr val="tx2"/>
          </a:solidFill>
          <a:latin typeface="Verdana" pitchFamily="34" charset="0"/>
        </a:defRPr>
      </a:lvl3pPr>
      <a:lvl4pPr algn="l" rtl="0" eaLnBrk="0" fontAlgn="base" hangingPunct="0">
        <a:lnSpc>
          <a:spcPct val="90000"/>
        </a:lnSpc>
        <a:spcBef>
          <a:spcPct val="0"/>
        </a:spcBef>
        <a:spcAft>
          <a:spcPct val="0"/>
        </a:spcAft>
        <a:defRPr sz="3600">
          <a:solidFill>
            <a:schemeClr val="tx2"/>
          </a:solidFill>
          <a:latin typeface="Verdana" pitchFamily="34" charset="0"/>
        </a:defRPr>
      </a:lvl4pPr>
      <a:lvl5pPr algn="l" rtl="0" eaLnBrk="0" fontAlgn="base" hangingPunct="0">
        <a:lnSpc>
          <a:spcPct val="90000"/>
        </a:lnSpc>
        <a:spcBef>
          <a:spcPct val="0"/>
        </a:spcBef>
        <a:spcAft>
          <a:spcPct val="0"/>
        </a:spcAft>
        <a:defRPr sz="3600">
          <a:solidFill>
            <a:schemeClr val="tx2"/>
          </a:solidFill>
          <a:latin typeface="Verdana" pitchFamily="34" charset="0"/>
        </a:defRPr>
      </a:lvl5pPr>
      <a:lvl6pPr marL="457200" algn="l" rtl="0" fontAlgn="base">
        <a:lnSpc>
          <a:spcPct val="90000"/>
        </a:lnSpc>
        <a:spcBef>
          <a:spcPct val="0"/>
        </a:spcBef>
        <a:spcAft>
          <a:spcPct val="0"/>
        </a:spcAft>
        <a:defRPr sz="3600">
          <a:solidFill>
            <a:schemeClr val="tx2"/>
          </a:solidFill>
          <a:latin typeface="Verdana" pitchFamily="34" charset="0"/>
        </a:defRPr>
      </a:lvl6pPr>
      <a:lvl7pPr marL="914400" algn="l" rtl="0" fontAlgn="base">
        <a:lnSpc>
          <a:spcPct val="90000"/>
        </a:lnSpc>
        <a:spcBef>
          <a:spcPct val="0"/>
        </a:spcBef>
        <a:spcAft>
          <a:spcPct val="0"/>
        </a:spcAft>
        <a:defRPr sz="3600">
          <a:solidFill>
            <a:schemeClr val="tx2"/>
          </a:solidFill>
          <a:latin typeface="Verdana" pitchFamily="34" charset="0"/>
        </a:defRPr>
      </a:lvl7pPr>
      <a:lvl8pPr marL="1371600" algn="l" rtl="0" fontAlgn="base">
        <a:lnSpc>
          <a:spcPct val="90000"/>
        </a:lnSpc>
        <a:spcBef>
          <a:spcPct val="0"/>
        </a:spcBef>
        <a:spcAft>
          <a:spcPct val="0"/>
        </a:spcAft>
        <a:defRPr sz="3600">
          <a:solidFill>
            <a:schemeClr val="tx2"/>
          </a:solidFill>
          <a:latin typeface="Verdana" pitchFamily="34" charset="0"/>
        </a:defRPr>
      </a:lvl8pPr>
      <a:lvl9pPr marL="1828800" algn="l" rtl="0" fontAlgn="base">
        <a:lnSpc>
          <a:spcPct val="90000"/>
        </a:lnSpc>
        <a:spcBef>
          <a:spcPct val="0"/>
        </a:spcBef>
        <a:spcAft>
          <a:spcPct val="0"/>
        </a:spcAft>
        <a:defRPr sz="3600">
          <a:solidFill>
            <a:schemeClr val="tx2"/>
          </a:solidFill>
          <a:latin typeface="Verdana" pitchFamily="34" charset="0"/>
        </a:defRPr>
      </a:lvl9pPr>
    </p:titleStyle>
    <p:bodyStyle>
      <a:lvl1pPr marL="315913" indent="-315913" algn="l" rtl="0" eaLnBrk="0" fontAlgn="base" hangingPunct="0">
        <a:lnSpc>
          <a:spcPct val="90000"/>
        </a:lnSpc>
        <a:spcBef>
          <a:spcPts val="1200"/>
        </a:spcBef>
        <a:spcAft>
          <a:spcPct val="0"/>
        </a:spcAft>
        <a:buSzPct val="100000"/>
        <a:buFont typeface="Arial" charset="0"/>
        <a:buChar char="•"/>
        <a:defRPr sz="2400" kern="1200">
          <a:solidFill>
            <a:schemeClr val="tx1"/>
          </a:solidFill>
          <a:latin typeface="+mn-lt"/>
          <a:ea typeface="+mn-ea"/>
          <a:cs typeface="+mn-cs"/>
        </a:defRPr>
      </a:lvl1pPr>
      <a:lvl2pPr marL="628650" indent="-315913" algn="l" rtl="0" eaLnBrk="0" fontAlgn="base" hangingPunct="0">
        <a:lnSpc>
          <a:spcPct val="90000"/>
        </a:lnSpc>
        <a:spcBef>
          <a:spcPts val="1000"/>
        </a:spcBef>
        <a:spcAft>
          <a:spcPct val="0"/>
        </a:spcAft>
        <a:buFont typeface="Verdana" pitchFamily="34" charset="0"/>
        <a:buChar char="–"/>
        <a:defRPr sz="2000" kern="1200">
          <a:solidFill>
            <a:schemeClr val="tx1"/>
          </a:solidFill>
          <a:latin typeface="+mn-lt"/>
          <a:ea typeface="+mn-ea"/>
          <a:cs typeface="+mn-cs"/>
        </a:defRPr>
      </a:lvl2pPr>
      <a:lvl3pPr marL="946150" indent="-315913" algn="l" rtl="0" eaLnBrk="0" fontAlgn="base" hangingPunct="0">
        <a:lnSpc>
          <a:spcPct val="90000"/>
        </a:lnSpc>
        <a:spcBef>
          <a:spcPts val="800"/>
        </a:spcBef>
        <a:spcAft>
          <a:spcPct val="0"/>
        </a:spcAft>
        <a:buFont typeface="Wingdings" pitchFamily="2" charset="2"/>
        <a:buChar char="§"/>
        <a:defRPr kern="1200">
          <a:solidFill>
            <a:schemeClr val="tx1"/>
          </a:solidFill>
          <a:latin typeface="+mn-lt"/>
          <a:ea typeface="+mn-ea"/>
          <a:cs typeface="+mn-cs"/>
        </a:defRPr>
      </a:lvl3pPr>
      <a:lvl4pPr marL="1258888" indent="-315913" algn="l" rtl="0" eaLnBrk="0" fontAlgn="base" hangingPunct="0">
        <a:lnSpc>
          <a:spcPct val="90000"/>
        </a:lnSpc>
        <a:spcBef>
          <a:spcPts val="600"/>
        </a:spcBef>
        <a:spcAft>
          <a:spcPct val="0"/>
        </a:spcAft>
        <a:buFont typeface="Arial" charset="0"/>
        <a:buChar char="•"/>
        <a:defRPr kern="1200">
          <a:solidFill>
            <a:schemeClr val="tx1"/>
          </a:solidFill>
          <a:latin typeface="+mn-lt"/>
          <a:ea typeface="+mn-ea"/>
          <a:cs typeface="+mn-cs"/>
        </a:defRPr>
      </a:lvl4pPr>
      <a:lvl5pPr marL="1576388" indent="-315913" algn="l" rtl="0" eaLnBrk="0" fontAlgn="base" hangingPunct="0">
        <a:lnSpc>
          <a:spcPct val="90000"/>
        </a:lnSpc>
        <a:spcBef>
          <a:spcPts val="600"/>
        </a:spcBef>
        <a:spcAft>
          <a:spcPct val="0"/>
        </a:spcAft>
        <a:buClr>
          <a:schemeClr val="tx2"/>
        </a:buClr>
        <a:buFont typeface="Verdana"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shpKleurvlakBoven"/>
          <p:cNvSpPr>
            <a:spLocks noChangeArrowheads="1"/>
          </p:cNvSpPr>
          <p:nvPr/>
        </p:nvSpPr>
        <p:spPr bwMode="auto">
          <a:xfrm flipV="1">
            <a:off x="4438650" y="6540500"/>
            <a:ext cx="1876425" cy="4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fontAlgn="base">
              <a:spcBef>
                <a:spcPct val="0"/>
              </a:spcBef>
              <a:spcAft>
                <a:spcPct val="0"/>
              </a:spcAft>
              <a:defRPr>
                <a:solidFill>
                  <a:schemeClr val="tx1"/>
                </a:solidFill>
                <a:latin typeface="Verdana" pitchFamily="34" charset="0"/>
              </a:defRPr>
            </a:lvl6pPr>
            <a:lvl7pPr marL="2971800" indent="-228600" fontAlgn="base">
              <a:spcBef>
                <a:spcPct val="0"/>
              </a:spcBef>
              <a:spcAft>
                <a:spcPct val="0"/>
              </a:spcAft>
              <a:defRPr>
                <a:solidFill>
                  <a:schemeClr val="tx1"/>
                </a:solidFill>
                <a:latin typeface="Verdana" pitchFamily="34" charset="0"/>
              </a:defRPr>
            </a:lvl7pPr>
            <a:lvl8pPr marL="3429000" indent="-228600" fontAlgn="base">
              <a:spcBef>
                <a:spcPct val="0"/>
              </a:spcBef>
              <a:spcAft>
                <a:spcPct val="0"/>
              </a:spcAft>
              <a:defRPr>
                <a:solidFill>
                  <a:schemeClr val="tx1"/>
                </a:solidFill>
                <a:latin typeface="Verdana" pitchFamily="34" charset="0"/>
              </a:defRPr>
            </a:lvl8pPr>
            <a:lvl9pPr marL="3886200" indent="-228600" fontAlgn="base">
              <a:spcBef>
                <a:spcPct val="0"/>
              </a:spcBef>
              <a:spcAft>
                <a:spcPct val="0"/>
              </a:spcAft>
              <a:defRPr>
                <a:solidFill>
                  <a:schemeClr val="tx1"/>
                </a:solidFill>
                <a:latin typeface="Verdana" pitchFamily="34" charset="0"/>
              </a:defRPr>
            </a:lvl9pPr>
          </a:lstStyle>
          <a:p>
            <a:pPr eaLnBrk="0" hangingPunct="0">
              <a:defRPr/>
            </a:pPr>
            <a:endParaRPr lang="nl-NL" altLang="nl-NL" sz="1000" smtClean="0">
              <a:solidFill>
                <a:srgbClr val="000000"/>
              </a:solidFill>
            </a:endParaRPr>
          </a:p>
        </p:txBody>
      </p:sp>
      <p:sp>
        <p:nvSpPr>
          <p:cNvPr id="2051" name="shpKleurvlakOnder" descr="Bar_Bottom"/>
          <p:cNvSpPr>
            <a:spLocks noChangeArrowheads="1"/>
          </p:cNvSpPr>
          <p:nvPr/>
        </p:nvSpPr>
        <p:spPr bwMode="auto">
          <a:xfrm>
            <a:off x="0" y="6318250"/>
            <a:ext cx="9144000" cy="539750"/>
          </a:xfrm>
          <a:prstGeom prst="rect">
            <a:avLst/>
          </a:prstGeom>
          <a:solidFill>
            <a:srgbClr val="F9E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fontAlgn="base">
              <a:spcBef>
                <a:spcPct val="0"/>
              </a:spcBef>
              <a:spcAft>
                <a:spcPct val="0"/>
              </a:spcAft>
              <a:defRPr>
                <a:solidFill>
                  <a:schemeClr val="tx1"/>
                </a:solidFill>
                <a:latin typeface="Verdana" pitchFamily="34" charset="0"/>
              </a:defRPr>
            </a:lvl6pPr>
            <a:lvl7pPr marL="2971800" indent="-228600" fontAlgn="base">
              <a:spcBef>
                <a:spcPct val="0"/>
              </a:spcBef>
              <a:spcAft>
                <a:spcPct val="0"/>
              </a:spcAft>
              <a:defRPr>
                <a:solidFill>
                  <a:schemeClr val="tx1"/>
                </a:solidFill>
                <a:latin typeface="Verdana" pitchFamily="34" charset="0"/>
              </a:defRPr>
            </a:lvl7pPr>
            <a:lvl8pPr marL="3429000" indent="-228600" fontAlgn="base">
              <a:spcBef>
                <a:spcPct val="0"/>
              </a:spcBef>
              <a:spcAft>
                <a:spcPct val="0"/>
              </a:spcAft>
              <a:defRPr>
                <a:solidFill>
                  <a:schemeClr val="tx1"/>
                </a:solidFill>
                <a:latin typeface="Verdana" pitchFamily="34" charset="0"/>
              </a:defRPr>
            </a:lvl8pPr>
            <a:lvl9pPr marL="3886200" indent="-228600" fontAlgn="base">
              <a:spcBef>
                <a:spcPct val="0"/>
              </a:spcBef>
              <a:spcAft>
                <a:spcPct val="0"/>
              </a:spcAft>
              <a:defRPr>
                <a:solidFill>
                  <a:schemeClr val="tx1"/>
                </a:solidFill>
                <a:latin typeface="Verdana" pitchFamily="34" charset="0"/>
              </a:defRPr>
            </a:lvl9pPr>
          </a:lstStyle>
          <a:p>
            <a:pPr algn="ctr">
              <a:defRPr/>
            </a:pPr>
            <a:endParaRPr lang="nl-NL" altLang="nl-NL" smtClean="0">
              <a:solidFill>
                <a:srgbClr val="FFFFFF"/>
              </a:solidFill>
            </a:endParaRPr>
          </a:p>
        </p:txBody>
      </p:sp>
      <p:sp>
        <p:nvSpPr>
          <p:cNvPr id="1070" name="Rectangle 46"/>
          <p:cNvSpPr>
            <a:spLocks noGrp="1" noChangeArrowheads="1"/>
          </p:cNvSpPr>
          <p:nvPr>
            <p:ph type="body" idx="1"/>
          </p:nvPr>
        </p:nvSpPr>
        <p:spPr bwMode="auto">
          <a:xfrm>
            <a:off x="468313" y="2070100"/>
            <a:ext cx="8402637" cy="414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dirty="0" err="1" smtClean="0"/>
              <a:t>Klik</a:t>
            </a:r>
            <a:r>
              <a:rPr lang="nl-NL" dirty="0" smtClean="0"/>
              <a:t> </a:t>
            </a:r>
            <a:r>
              <a:rPr lang="nl-NL" dirty="0" err="1" smtClean="0"/>
              <a:t>om</a:t>
            </a:r>
            <a:r>
              <a:rPr lang="nl-NL" dirty="0" smtClean="0"/>
              <a:t> het </a:t>
            </a:r>
            <a:r>
              <a:rPr lang="nl-NL" dirty="0" err="1" smtClean="0"/>
              <a:t>opmaakprofiel</a:t>
            </a:r>
            <a:r>
              <a:rPr lang="nl-NL" dirty="0" smtClean="0"/>
              <a:t> van de </a:t>
            </a:r>
            <a:r>
              <a:rPr lang="nl-NL" dirty="0" err="1" smtClean="0"/>
              <a:t>modeltekst</a:t>
            </a:r>
            <a:r>
              <a:rPr lang="nl-NL" dirty="0" smtClean="0"/>
              <a:t> </a:t>
            </a:r>
            <a:r>
              <a:rPr lang="nl-NL" dirty="0" err="1" smtClean="0"/>
              <a:t>te</a:t>
            </a:r>
            <a:r>
              <a:rPr lang="nl-NL" dirty="0" smtClean="0"/>
              <a:t> </a:t>
            </a:r>
            <a:r>
              <a:rPr lang="nl-NL" dirty="0" err="1" smtClean="0"/>
              <a:t>bewerken</a:t>
            </a:r>
            <a:endParaRPr lang="nl-NL" dirty="0" smtClean="0"/>
          </a:p>
          <a:p>
            <a:pPr lvl="1"/>
            <a:r>
              <a:rPr lang="nl-NL" dirty="0" smtClean="0"/>
              <a:t>Tweede </a:t>
            </a:r>
            <a:r>
              <a:rPr lang="nl-NL" dirty="0" err="1" smtClean="0"/>
              <a:t>niveau</a:t>
            </a:r>
            <a:r>
              <a:rPr lang="nl-NL" dirty="0" smtClean="0"/>
              <a:t> </a:t>
            </a:r>
          </a:p>
          <a:p>
            <a:pPr lvl="2"/>
            <a:r>
              <a:rPr lang="nl-NL" dirty="0" err="1" smtClean="0"/>
              <a:t>Derde</a:t>
            </a:r>
            <a:r>
              <a:rPr lang="nl-NL" dirty="0" smtClean="0"/>
              <a:t> niveau</a:t>
            </a:r>
          </a:p>
          <a:p>
            <a:pPr lvl="4"/>
            <a:r>
              <a:rPr lang="nl-NL" dirty="0" smtClean="0"/>
              <a:t> Vierde niveau</a:t>
            </a:r>
          </a:p>
          <a:p>
            <a:pPr lvl="5"/>
            <a:r>
              <a:rPr lang="nl-NL" dirty="0" smtClean="0"/>
              <a:t>Vijfde niveau</a:t>
            </a:r>
          </a:p>
        </p:txBody>
      </p:sp>
      <p:sp>
        <p:nvSpPr>
          <p:cNvPr id="2053" name="shpTekst" descr="Bar_Top"/>
          <p:cNvSpPr>
            <a:spLocks noChangeArrowheads="1"/>
          </p:cNvSpPr>
          <p:nvPr/>
        </p:nvSpPr>
        <p:spPr bwMode="auto">
          <a:xfrm>
            <a:off x="0" y="0"/>
            <a:ext cx="9144000" cy="1071563"/>
          </a:xfrm>
          <a:prstGeom prst="rect">
            <a:avLst/>
          </a:prstGeom>
          <a:solidFill>
            <a:srgbClr val="F9E1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fontAlgn="base">
              <a:spcBef>
                <a:spcPct val="0"/>
              </a:spcBef>
              <a:spcAft>
                <a:spcPct val="0"/>
              </a:spcAft>
              <a:defRPr>
                <a:solidFill>
                  <a:schemeClr val="tx1"/>
                </a:solidFill>
                <a:latin typeface="Verdana" pitchFamily="34" charset="0"/>
              </a:defRPr>
            </a:lvl6pPr>
            <a:lvl7pPr marL="2971800" indent="-228600" fontAlgn="base">
              <a:spcBef>
                <a:spcPct val="0"/>
              </a:spcBef>
              <a:spcAft>
                <a:spcPct val="0"/>
              </a:spcAft>
              <a:defRPr>
                <a:solidFill>
                  <a:schemeClr val="tx1"/>
                </a:solidFill>
                <a:latin typeface="Verdana" pitchFamily="34" charset="0"/>
              </a:defRPr>
            </a:lvl7pPr>
            <a:lvl8pPr marL="3429000" indent="-228600" fontAlgn="base">
              <a:spcBef>
                <a:spcPct val="0"/>
              </a:spcBef>
              <a:spcAft>
                <a:spcPct val="0"/>
              </a:spcAft>
              <a:defRPr>
                <a:solidFill>
                  <a:schemeClr val="tx1"/>
                </a:solidFill>
                <a:latin typeface="Verdana" pitchFamily="34" charset="0"/>
              </a:defRPr>
            </a:lvl8pPr>
            <a:lvl9pPr marL="3886200" indent="-228600" fontAlgn="base">
              <a:spcBef>
                <a:spcPct val="0"/>
              </a:spcBef>
              <a:spcAft>
                <a:spcPct val="0"/>
              </a:spcAft>
              <a:defRPr>
                <a:solidFill>
                  <a:schemeClr val="tx1"/>
                </a:solidFill>
                <a:latin typeface="Verdana" pitchFamily="34" charset="0"/>
              </a:defRPr>
            </a:lvl9pPr>
          </a:lstStyle>
          <a:p>
            <a:pPr algn="ctr">
              <a:defRPr/>
            </a:pPr>
            <a:endParaRPr lang="nl-NL" altLang="nl-NL" smtClean="0">
              <a:solidFill>
                <a:srgbClr val="FFFFFF"/>
              </a:solidFill>
            </a:endParaRPr>
          </a:p>
        </p:txBody>
      </p:sp>
      <p:sp>
        <p:nvSpPr>
          <p:cNvPr id="2054" name="Rectangle 45"/>
          <p:cNvSpPr>
            <a:spLocks noGrp="1" noChangeArrowheads="1"/>
          </p:cNvSpPr>
          <p:nvPr>
            <p:ph type="title"/>
          </p:nvPr>
        </p:nvSpPr>
        <p:spPr bwMode="auto">
          <a:xfrm>
            <a:off x="468313" y="1295400"/>
            <a:ext cx="840263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endParaRPr lang="nl-NL" altLang="nl-NL" smtClean="0"/>
          </a:p>
        </p:txBody>
      </p:sp>
      <p:sp>
        <p:nvSpPr>
          <p:cNvPr id="2055" name="shpBeeldmerk"/>
          <p:cNvSpPr>
            <a:spLocks noChangeArrowheads="1"/>
          </p:cNvSpPr>
          <p:nvPr/>
        </p:nvSpPr>
        <p:spPr bwMode="auto">
          <a:xfrm>
            <a:off x="468313" y="6613525"/>
            <a:ext cx="1903412"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fontAlgn="base">
              <a:spcBef>
                <a:spcPct val="0"/>
              </a:spcBef>
              <a:spcAft>
                <a:spcPct val="0"/>
              </a:spcAft>
              <a:defRPr>
                <a:solidFill>
                  <a:schemeClr val="tx1"/>
                </a:solidFill>
                <a:latin typeface="Verdana" pitchFamily="34" charset="0"/>
              </a:defRPr>
            </a:lvl6pPr>
            <a:lvl7pPr marL="2971800" indent="-228600" fontAlgn="base">
              <a:spcBef>
                <a:spcPct val="0"/>
              </a:spcBef>
              <a:spcAft>
                <a:spcPct val="0"/>
              </a:spcAft>
              <a:defRPr>
                <a:solidFill>
                  <a:schemeClr val="tx1"/>
                </a:solidFill>
                <a:latin typeface="Verdana" pitchFamily="34" charset="0"/>
              </a:defRPr>
            </a:lvl7pPr>
            <a:lvl8pPr marL="3429000" indent="-228600" fontAlgn="base">
              <a:spcBef>
                <a:spcPct val="0"/>
              </a:spcBef>
              <a:spcAft>
                <a:spcPct val="0"/>
              </a:spcAft>
              <a:defRPr>
                <a:solidFill>
                  <a:schemeClr val="tx1"/>
                </a:solidFill>
                <a:latin typeface="Verdana" pitchFamily="34" charset="0"/>
              </a:defRPr>
            </a:lvl8pPr>
            <a:lvl9pPr marL="3886200" indent="-228600" fontAlgn="base">
              <a:spcBef>
                <a:spcPct val="0"/>
              </a:spcBef>
              <a:spcAft>
                <a:spcPct val="0"/>
              </a:spcAft>
              <a:defRPr>
                <a:solidFill>
                  <a:schemeClr val="tx1"/>
                </a:solidFill>
                <a:latin typeface="Verdana" pitchFamily="34" charset="0"/>
              </a:defRPr>
            </a:lvl9pPr>
          </a:lstStyle>
          <a:p>
            <a:pPr eaLnBrk="0" hangingPunct="0">
              <a:defRPr/>
            </a:pPr>
            <a:fld id="{E21CE8BF-503F-4E8E-B34A-92C734596067}" type="slidenum">
              <a:rPr lang="nl-NL" altLang="nl-NL" sz="1000" smtClean="0">
                <a:solidFill>
                  <a:srgbClr val="000000"/>
                </a:solidFill>
              </a:rPr>
              <a:pPr eaLnBrk="0" hangingPunct="0">
                <a:defRPr/>
              </a:pPr>
              <a:t>‹nr.›</a:t>
            </a:fld>
            <a:endParaRPr lang="nl-NL" altLang="nl-NL" sz="1000" smtClean="0">
              <a:solidFill>
                <a:srgbClr val="000000"/>
              </a:solidFill>
            </a:endParaRPr>
          </a:p>
        </p:txBody>
      </p:sp>
      <p:sp>
        <p:nvSpPr>
          <p:cNvPr id="2056" name="ZwarteBalk" hidden="1"/>
          <p:cNvSpPr>
            <a:spLocks noChangeArrowheads="1"/>
          </p:cNvSpPr>
          <p:nvPr/>
        </p:nvSpPr>
        <p:spPr bwMode="auto">
          <a:xfrm>
            <a:off x="8893175" y="0"/>
            <a:ext cx="25082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fontAlgn="base">
              <a:spcBef>
                <a:spcPct val="0"/>
              </a:spcBef>
              <a:spcAft>
                <a:spcPct val="0"/>
              </a:spcAft>
              <a:defRPr>
                <a:solidFill>
                  <a:schemeClr val="tx1"/>
                </a:solidFill>
                <a:latin typeface="Verdana" pitchFamily="34" charset="0"/>
              </a:defRPr>
            </a:lvl6pPr>
            <a:lvl7pPr marL="2971800" indent="-228600" fontAlgn="base">
              <a:spcBef>
                <a:spcPct val="0"/>
              </a:spcBef>
              <a:spcAft>
                <a:spcPct val="0"/>
              </a:spcAft>
              <a:defRPr>
                <a:solidFill>
                  <a:schemeClr val="tx1"/>
                </a:solidFill>
                <a:latin typeface="Verdana" pitchFamily="34" charset="0"/>
              </a:defRPr>
            </a:lvl7pPr>
            <a:lvl8pPr marL="3429000" indent="-228600" fontAlgn="base">
              <a:spcBef>
                <a:spcPct val="0"/>
              </a:spcBef>
              <a:spcAft>
                <a:spcPct val="0"/>
              </a:spcAft>
              <a:defRPr>
                <a:solidFill>
                  <a:schemeClr val="tx1"/>
                </a:solidFill>
                <a:latin typeface="Verdana" pitchFamily="34" charset="0"/>
              </a:defRPr>
            </a:lvl8pPr>
            <a:lvl9pPr marL="3886200" indent="-228600" fontAlgn="base">
              <a:spcBef>
                <a:spcPct val="0"/>
              </a:spcBef>
              <a:spcAft>
                <a:spcPct val="0"/>
              </a:spcAft>
              <a:defRPr>
                <a:solidFill>
                  <a:schemeClr val="tx1"/>
                </a:solidFill>
                <a:latin typeface="Verdana" pitchFamily="34" charset="0"/>
              </a:defRPr>
            </a:lvl9pPr>
          </a:lstStyle>
          <a:p>
            <a:pPr eaLnBrk="0" hangingPunct="0">
              <a:spcBef>
                <a:spcPct val="50000"/>
              </a:spcBef>
              <a:defRPr/>
            </a:pPr>
            <a:endParaRPr lang="nl-NL" altLang="nl-NL" sz="2200" smtClean="0">
              <a:solidFill>
                <a:srgbClr val="000000"/>
              </a:solidFill>
            </a:endParaRPr>
          </a:p>
        </p:txBody>
      </p:sp>
      <p:pic>
        <p:nvPicPr>
          <p:cNvPr id="2057" name="LogoLandmacht"/>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5463" y="4763"/>
            <a:ext cx="439737"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ate Placeholder 1" descr="Date"/>
          <p:cNvSpPr>
            <a:spLocks noGrp="1"/>
          </p:cNvSpPr>
          <p:nvPr>
            <p:ph type="dt" sz="half" idx="2"/>
          </p:nvPr>
        </p:nvSpPr>
        <p:spPr>
          <a:xfrm>
            <a:off x="7264400" y="6613525"/>
            <a:ext cx="1508125" cy="119063"/>
          </a:xfrm>
          <a:prstGeom prst="rect">
            <a:avLst/>
          </a:prstGeom>
        </p:spPr>
        <p:txBody>
          <a:bodyPr vert="horz" lIns="91440" tIns="45720" rIns="91440" bIns="45720" rtlCol="0" anchor="ctr"/>
          <a:lstStyle>
            <a:lvl1pPr algn="r" eaLnBrk="0" hangingPunct="0">
              <a:spcBef>
                <a:spcPct val="50000"/>
              </a:spcBef>
              <a:defRPr sz="1000">
                <a:solidFill>
                  <a:srgbClr val="000000"/>
                </a:solidFill>
                <a:latin typeface="+mn-lt"/>
                <a:cs typeface="+mn-cs"/>
              </a:defRPr>
            </a:lvl1pPr>
          </a:lstStyle>
          <a:p>
            <a:pPr>
              <a:defRPr/>
            </a:pPr>
            <a:fld id="{DE50B948-CEB7-4C25-BDF9-C2DF7300E64A}" type="datetime4">
              <a:rPr lang="nl-NL"/>
              <a:pPr>
                <a:defRPr/>
              </a:pPr>
              <a:t>6 oktober 2021</a:t>
            </a:fld>
            <a:endParaRPr lang="nl-NL" dirty="0"/>
          </a:p>
        </p:txBody>
      </p:sp>
    </p:spTree>
  </p:cSld>
  <p:clrMap bg1="lt1" tx1="dk1" bg2="lt2" tx2="dk2" accent1="accent1" accent2="accent2" accent3="accent3" accent4="accent4" accent5="accent5" accent6="accent6" hlink="hlink" folHlink="folHlink"/>
  <p:sldLayoutIdLst>
    <p:sldLayoutId id="2147483778" r:id="rId1"/>
  </p:sldLayoutIdLst>
  <p:hf sldNum="0" hdr="0" ftr="0" dt="0"/>
  <p:txStyles>
    <p:titleStyle>
      <a:lvl1pPr algn="l" rtl="0" eaLnBrk="0" fontAlgn="base" hangingPunct="0">
        <a:spcBef>
          <a:spcPct val="0"/>
        </a:spcBef>
        <a:spcAft>
          <a:spcPct val="0"/>
        </a:spcAft>
        <a:defRPr sz="2600">
          <a:solidFill>
            <a:srgbClr val="007BC7"/>
          </a:solidFill>
          <a:latin typeface="+mj-lt"/>
          <a:ea typeface="+mj-ea"/>
          <a:cs typeface="+mj-cs"/>
        </a:defRPr>
      </a:lvl1pPr>
      <a:lvl2pPr algn="l" rtl="0" eaLnBrk="0" fontAlgn="base" hangingPunct="0">
        <a:spcBef>
          <a:spcPct val="0"/>
        </a:spcBef>
        <a:spcAft>
          <a:spcPct val="0"/>
        </a:spcAft>
        <a:defRPr sz="2600">
          <a:solidFill>
            <a:srgbClr val="007BC7"/>
          </a:solidFill>
          <a:latin typeface="Verdana" pitchFamily="34" charset="0"/>
        </a:defRPr>
      </a:lvl2pPr>
      <a:lvl3pPr algn="l" rtl="0" eaLnBrk="0" fontAlgn="base" hangingPunct="0">
        <a:spcBef>
          <a:spcPct val="0"/>
        </a:spcBef>
        <a:spcAft>
          <a:spcPct val="0"/>
        </a:spcAft>
        <a:defRPr sz="2600">
          <a:solidFill>
            <a:srgbClr val="007BC7"/>
          </a:solidFill>
          <a:latin typeface="Verdana" pitchFamily="34" charset="0"/>
        </a:defRPr>
      </a:lvl3pPr>
      <a:lvl4pPr algn="l" rtl="0" eaLnBrk="0" fontAlgn="base" hangingPunct="0">
        <a:spcBef>
          <a:spcPct val="0"/>
        </a:spcBef>
        <a:spcAft>
          <a:spcPct val="0"/>
        </a:spcAft>
        <a:defRPr sz="2600">
          <a:solidFill>
            <a:srgbClr val="007BC7"/>
          </a:solidFill>
          <a:latin typeface="Verdana" pitchFamily="34" charset="0"/>
        </a:defRPr>
      </a:lvl4pPr>
      <a:lvl5pPr algn="l" rtl="0" eaLnBrk="0" fontAlgn="base" hangingPunct="0">
        <a:spcBef>
          <a:spcPct val="0"/>
        </a:spcBef>
        <a:spcAft>
          <a:spcPct val="0"/>
        </a:spcAft>
        <a:defRPr sz="2600">
          <a:solidFill>
            <a:srgbClr val="007BC7"/>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p:titleStyle>
    <p:bodyStyle>
      <a:lvl1pPr marL="342900" indent="-342900" algn="l" rtl="0" eaLnBrk="0" fontAlgn="base" hangingPunct="0">
        <a:spcBef>
          <a:spcPts val="425"/>
        </a:spcBef>
        <a:spcAft>
          <a:spcPct val="0"/>
        </a:spcAft>
        <a:buFont typeface="Arial" charset="0"/>
        <a:buChar char="•"/>
        <a:defRPr>
          <a:solidFill>
            <a:srgbClr val="000000"/>
          </a:solidFill>
          <a:latin typeface="+mn-lt"/>
          <a:ea typeface="+mn-ea"/>
          <a:cs typeface="+mn-cs"/>
        </a:defRPr>
      </a:lvl1pPr>
      <a:lvl2pPr marL="741363" indent="-284163" algn="l" rtl="0" eaLnBrk="0" fontAlgn="base" hangingPunct="0">
        <a:spcBef>
          <a:spcPts val="425"/>
        </a:spcBef>
        <a:spcAft>
          <a:spcPct val="0"/>
        </a:spcAft>
        <a:buFont typeface="Verdana" pitchFamily="34" charset="0"/>
        <a:buChar char="–"/>
        <a:defRPr>
          <a:solidFill>
            <a:srgbClr val="000000"/>
          </a:solidFill>
          <a:latin typeface="+mn-lt"/>
        </a:defRPr>
      </a:lvl2pPr>
      <a:lvl3pPr marL="965200" indent="-342900" algn="l" rtl="0" eaLnBrk="0" fontAlgn="base" hangingPunct="0">
        <a:spcBef>
          <a:spcPts val="425"/>
        </a:spcBef>
        <a:spcAft>
          <a:spcPct val="0"/>
        </a:spcAft>
        <a:buFont typeface="Arial" charset="0"/>
        <a:buChar char="•"/>
        <a:defRPr>
          <a:solidFill>
            <a:srgbClr val="000000"/>
          </a:solidFill>
          <a:latin typeface="+mn-lt"/>
        </a:defRPr>
      </a:lvl3pPr>
      <a:lvl4pPr marL="989013" algn="l" rtl="0" eaLnBrk="0" fontAlgn="base" hangingPunct="0">
        <a:spcBef>
          <a:spcPct val="5000"/>
        </a:spcBef>
        <a:spcAft>
          <a:spcPct val="0"/>
        </a:spcAft>
        <a:buFont typeface="Verdana" pitchFamily="34" charset="0"/>
        <a:defRPr sz="2200">
          <a:solidFill>
            <a:srgbClr val="000000"/>
          </a:solidFill>
          <a:latin typeface="+mn-lt"/>
        </a:defRPr>
      </a:lvl4pPr>
      <a:lvl5pPr marL="1631950" indent="-285750" algn="l" rtl="0" eaLnBrk="0" fontAlgn="base" hangingPunct="0">
        <a:spcBef>
          <a:spcPts val="425"/>
        </a:spcBef>
        <a:spcAft>
          <a:spcPct val="0"/>
        </a:spcAft>
        <a:buFont typeface="Verdana" pitchFamily="34" charset="0"/>
        <a:buChar char="–"/>
        <a:defRPr>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4294967295"/>
          </p:nvPr>
        </p:nvSpPr>
        <p:spPr/>
        <p:txBody>
          <a:bodyPr/>
          <a:lstStyle/>
          <a:p>
            <a:fld id="{6C93B359-CF0D-4389-949E-16A33FCBB3EC}" type="slidenum">
              <a:rPr lang="nl-NL" smtClean="0"/>
              <a:t>1</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20333" r="20333"/>
          <a:stretch>
            <a:fillRect/>
          </a:stretch>
        </p:blipFill>
        <p:spPr/>
      </p:pic>
      <p:sp>
        <p:nvSpPr>
          <p:cNvPr id="6" name="Tijdelijke aanduiding voor tekst 5"/>
          <p:cNvSpPr>
            <a:spLocks noGrp="1"/>
          </p:cNvSpPr>
          <p:nvPr>
            <p:ph type="body" sz="quarter" idx="26"/>
          </p:nvPr>
        </p:nvSpPr>
        <p:spPr/>
        <p:txBody>
          <a:bodyPr/>
          <a:lstStyle/>
          <a:p>
            <a:r>
              <a:rPr lang="nl-NL" dirty="0"/>
              <a:t>RWS </a:t>
            </a:r>
            <a:r>
              <a:rPr lang="nl-NL" dirty="0" smtClean="0"/>
              <a:t>BEDRIJFSVERTROUWELIJK</a:t>
            </a:r>
            <a:endParaRPr lang="nl-NL" dirty="0"/>
          </a:p>
        </p:txBody>
      </p:sp>
      <p:sp>
        <p:nvSpPr>
          <p:cNvPr id="14" name="Titel 3"/>
          <p:cNvSpPr txBox="1">
            <a:spLocks/>
          </p:cNvSpPr>
          <p:nvPr/>
        </p:nvSpPr>
        <p:spPr bwMode="auto">
          <a:xfrm>
            <a:off x="4913313" y="2120900"/>
            <a:ext cx="396691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algn="l" rtl="0" eaLnBrk="0" fontAlgn="base" hangingPunct="0">
              <a:lnSpc>
                <a:spcPct val="90000"/>
              </a:lnSpc>
              <a:spcBef>
                <a:spcPct val="0"/>
              </a:spcBef>
              <a:spcAft>
                <a:spcPct val="0"/>
              </a:spcAft>
              <a:defRPr sz="3600" kern="1200">
                <a:solidFill>
                  <a:schemeClr val="tx1"/>
                </a:solidFill>
                <a:latin typeface="+mj-lt"/>
                <a:ea typeface="+mj-ea"/>
                <a:cs typeface="+mj-cs"/>
              </a:defRPr>
            </a:lvl1pPr>
            <a:lvl2pPr algn="l" rtl="0" eaLnBrk="0" fontAlgn="base" hangingPunct="0">
              <a:lnSpc>
                <a:spcPct val="90000"/>
              </a:lnSpc>
              <a:spcBef>
                <a:spcPct val="0"/>
              </a:spcBef>
              <a:spcAft>
                <a:spcPct val="0"/>
              </a:spcAft>
              <a:defRPr sz="3600">
                <a:solidFill>
                  <a:schemeClr val="tx2"/>
                </a:solidFill>
                <a:latin typeface="Verdana" pitchFamily="34" charset="0"/>
              </a:defRPr>
            </a:lvl2pPr>
            <a:lvl3pPr algn="l" rtl="0" eaLnBrk="0" fontAlgn="base" hangingPunct="0">
              <a:lnSpc>
                <a:spcPct val="90000"/>
              </a:lnSpc>
              <a:spcBef>
                <a:spcPct val="0"/>
              </a:spcBef>
              <a:spcAft>
                <a:spcPct val="0"/>
              </a:spcAft>
              <a:defRPr sz="3600">
                <a:solidFill>
                  <a:schemeClr val="tx2"/>
                </a:solidFill>
                <a:latin typeface="Verdana" pitchFamily="34" charset="0"/>
              </a:defRPr>
            </a:lvl3pPr>
            <a:lvl4pPr algn="l" rtl="0" eaLnBrk="0" fontAlgn="base" hangingPunct="0">
              <a:lnSpc>
                <a:spcPct val="90000"/>
              </a:lnSpc>
              <a:spcBef>
                <a:spcPct val="0"/>
              </a:spcBef>
              <a:spcAft>
                <a:spcPct val="0"/>
              </a:spcAft>
              <a:defRPr sz="3600">
                <a:solidFill>
                  <a:schemeClr val="tx2"/>
                </a:solidFill>
                <a:latin typeface="Verdana" pitchFamily="34" charset="0"/>
              </a:defRPr>
            </a:lvl4pPr>
            <a:lvl5pPr algn="l" rtl="0" eaLnBrk="0" fontAlgn="base" hangingPunct="0">
              <a:lnSpc>
                <a:spcPct val="90000"/>
              </a:lnSpc>
              <a:spcBef>
                <a:spcPct val="0"/>
              </a:spcBef>
              <a:spcAft>
                <a:spcPct val="0"/>
              </a:spcAft>
              <a:defRPr sz="3600">
                <a:solidFill>
                  <a:schemeClr val="tx2"/>
                </a:solidFill>
                <a:latin typeface="Verdana" pitchFamily="34" charset="0"/>
              </a:defRPr>
            </a:lvl5pPr>
            <a:lvl6pPr marL="457200" algn="l" rtl="0" fontAlgn="base">
              <a:lnSpc>
                <a:spcPct val="90000"/>
              </a:lnSpc>
              <a:spcBef>
                <a:spcPct val="0"/>
              </a:spcBef>
              <a:spcAft>
                <a:spcPct val="0"/>
              </a:spcAft>
              <a:defRPr sz="3600">
                <a:solidFill>
                  <a:schemeClr val="tx2"/>
                </a:solidFill>
                <a:latin typeface="Verdana" pitchFamily="34" charset="0"/>
              </a:defRPr>
            </a:lvl6pPr>
            <a:lvl7pPr marL="914400" algn="l" rtl="0" fontAlgn="base">
              <a:lnSpc>
                <a:spcPct val="90000"/>
              </a:lnSpc>
              <a:spcBef>
                <a:spcPct val="0"/>
              </a:spcBef>
              <a:spcAft>
                <a:spcPct val="0"/>
              </a:spcAft>
              <a:defRPr sz="3600">
                <a:solidFill>
                  <a:schemeClr val="tx2"/>
                </a:solidFill>
                <a:latin typeface="Verdana" pitchFamily="34" charset="0"/>
              </a:defRPr>
            </a:lvl7pPr>
            <a:lvl8pPr marL="1371600" algn="l" rtl="0" fontAlgn="base">
              <a:lnSpc>
                <a:spcPct val="90000"/>
              </a:lnSpc>
              <a:spcBef>
                <a:spcPct val="0"/>
              </a:spcBef>
              <a:spcAft>
                <a:spcPct val="0"/>
              </a:spcAft>
              <a:defRPr sz="3600">
                <a:solidFill>
                  <a:schemeClr val="tx2"/>
                </a:solidFill>
                <a:latin typeface="Verdana" pitchFamily="34" charset="0"/>
              </a:defRPr>
            </a:lvl8pPr>
            <a:lvl9pPr marL="1828800" algn="l" rtl="0" fontAlgn="base">
              <a:lnSpc>
                <a:spcPct val="90000"/>
              </a:lnSpc>
              <a:spcBef>
                <a:spcPct val="0"/>
              </a:spcBef>
              <a:spcAft>
                <a:spcPct val="0"/>
              </a:spcAft>
              <a:defRPr sz="3600">
                <a:solidFill>
                  <a:schemeClr val="tx2"/>
                </a:solidFill>
                <a:latin typeface="Verdana" pitchFamily="34" charset="0"/>
              </a:defRPr>
            </a:lvl9pPr>
          </a:lstStyle>
          <a:p>
            <a:pPr eaLnBrk="1" hangingPunct="1"/>
            <a:r>
              <a:rPr lang="nl-NL" altLang="nl-NL" sz="2800" dirty="0" smtClean="0"/>
              <a:t>Marktconsultatie groot variabel onderhoud Haringvlietsluizen </a:t>
            </a:r>
          </a:p>
        </p:txBody>
      </p:sp>
      <p:sp>
        <p:nvSpPr>
          <p:cNvPr id="15" name="Ondertitel 1"/>
          <p:cNvSpPr txBox="1">
            <a:spLocks/>
          </p:cNvSpPr>
          <p:nvPr/>
        </p:nvSpPr>
        <p:spPr bwMode="auto">
          <a:xfrm>
            <a:off x="4863209" y="3657600"/>
            <a:ext cx="3754437" cy="1828800"/>
          </a:xfrm>
          <a:prstGeom prst="rect">
            <a:avLst/>
          </a:prstGeom>
        </p:spPr>
        <p:txBody>
          <a:bodyPr wrap="square" numCol="1" anchor="t" anchorCtr="0" compatLnSpc="1">
            <a:prstTxWarp prst="textNoShape">
              <a:avLst/>
            </a:prstTxWarp>
          </a:bodyPr>
          <a:lstStyle>
            <a:lvl1pPr marL="315913" indent="-315913" algn="l" rtl="0" eaLnBrk="0" fontAlgn="base" hangingPunct="0">
              <a:lnSpc>
                <a:spcPct val="90000"/>
              </a:lnSpc>
              <a:spcBef>
                <a:spcPts val="1200"/>
              </a:spcBef>
              <a:spcAft>
                <a:spcPct val="0"/>
              </a:spcAft>
              <a:buSzPct val="100000"/>
              <a:buFont typeface="Arial" charset="0"/>
              <a:buChar char="•"/>
              <a:defRPr sz="2400" kern="1200">
                <a:solidFill>
                  <a:schemeClr val="tx1"/>
                </a:solidFill>
                <a:latin typeface="+mn-lt"/>
                <a:ea typeface="+mn-ea"/>
                <a:cs typeface="+mn-cs"/>
              </a:defRPr>
            </a:lvl1pPr>
            <a:lvl2pPr marL="628650" indent="-315913" algn="l" rtl="0" eaLnBrk="0" fontAlgn="base" hangingPunct="0">
              <a:lnSpc>
                <a:spcPct val="90000"/>
              </a:lnSpc>
              <a:spcBef>
                <a:spcPts val="1000"/>
              </a:spcBef>
              <a:spcAft>
                <a:spcPct val="0"/>
              </a:spcAft>
              <a:buFont typeface="Verdana" pitchFamily="34" charset="0"/>
              <a:buChar char="–"/>
              <a:defRPr sz="2000" kern="1200">
                <a:solidFill>
                  <a:schemeClr val="tx1"/>
                </a:solidFill>
                <a:latin typeface="+mn-lt"/>
                <a:ea typeface="+mn-ea"/>
                <a:cs typeface="+mn-cs"/>
              </a:defRPr>
            </a:lvl2pPr>
            <a:lvl3pPr marL="946150" indent="-315913" algn="l" rtl="0" eaLnBrk="0" fontAlgn="base" hangingPunct="0">
              <a:lnSpc>
                <a:spcPct val="90000"/>
              </a:lnSpc>
              <a:spcBef>
                <a:spcPts val="800"/>
              </a:spcBef>
              <a:spcAft>
                <a:spcPct val="0"/>
              </a:spcAft>
              <a:buFont typeface="Wingdings" pitchFamily="2" charset="2"/>
              <a:buChar char="§"/>
              <a:defRPr kern="1200">
                <a:solidFill>
                  <a:schemeClr val="tx1"/>
                </a:solidFill>
                <a:latin typeface="+mn-lt"/>
                <a:ea typeface="+mn-ea"/>
                <a:cs typeface="+mn-cs"/>
              </a:defRPr>
            </a:lvl3pPr>
            <a:lvl4pPr marL="1258888" indent="-315913" algn="l" rtl="0" eaLnBrk="0" fontAlgn="base" hangingPunct="0">
              <a:lnSpc>
                <a:spcPct val="90000"/>
              </a:lnSpc>
              <a:spcBef>
                <a:spcPts val="600"/>
              </a:spcBef>
              <a:spcAft>
                <a:spcPct val="0"/>
              </a:spcAft>
              <a:buFont typeface="Arial" charset="0"/>
              <a:buChar char="•"/>
              <a:defRPr kern="1200">
                <a:solidFill>
                  <a:schemeClr val="tx1"/>
                </a:solidFill>
                <a:latin typeface="+mn-lt"/>
                <a:ea typeface="+mn-ea"/>
                <a:cs typeface="+mn-cs"/>
              </a:defRPr>
            </a:lvl4pPr>
            <a:lvl5pPr marL="1576388" indent="-315913" algn="l" rtl="0" eaLnBrk="0" fontAlgn="base" hangingPunct="0">
              <a:lnSpc>
                <a:spcPct val="90000"/>
              </a:lnSpc>
              <a:spcBef>
                <a:spcPts val="600"/>
              </a:spcBef>
              <a:spcAft>
                <a:spcPct val="0"/>
              </a:spcAft>
              <a:buClr>
                <a:schemeClr val="tx2"/>
              </a:buClr>
              <a:buFont typeface="Verdana"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a:lstStyle>
          <a:p>
            <a:pPr marL="0" indent="0" eaLnBrk="1" hangingPunct="1">
              <a:spcBef>
                <a:spcPct val="0"/>
              </a:spcBef>
              <a:buNone/>
            </a:pPr>
            <a:r>
              <a:rPr lang="nl-NL" altLang="nl-NL" dirty="0" smtClean="0">
                <a:solidFill>
                  <a:schemeClr val="tx2"/>
                </a:solidFill>
              </a:rPr>
              <a:t>Deelsessie </a:t>
            </a:r>
            <a:r>
              <a:rPr lang="nl-NL" altLang="nl-NL" dirty="0" smtClean="0">
                <a:solidFill>
                  <a:schemeClr val="tx2"/>
                </a:solidFill>
              </a:rPr>
              <a:t>Duurzaamheid</a:t>
            </a:r>
            <a:endParaRPr lang="nl-NL" altLang="nl-NL" dirty="0" smtClean="0">
              <a:solidFill>
                <a:schemeClr val="tx2"/>
              </a:solidFill>
            </a:endParaRPr>
          </a:p>
        </p:txBody>
      </p:sp>
      <p:sp>
        <p:nvSpPr>
          <p:cNvPr id="16" name="Tijdelijke aanduiding voor tekst 2"/>
          <p:cNvSpPr>
            <a:spLocks noGrp="1"/>
          </p:cNvSpPr>
          <p:nvPr>
            <p:ph type="body" sz="quarter" idx="4294967295"/>
          </p:nvPr>
        </p:nvSpPr>
        <p:spPr bwMode="auto">
          <a:xfrm>
            <a:off x="4913313" y="5486400"/>
            <a:ext cx="3754437" cy="322263"/>
          </a:xfrm>
          <a:prstGeom prst="rect">
            <a:avLst/>
          </a:prstGeom>
        </p:spPr>
        <p:txBody>
          <a:bodyPr wrap="square" numCol="1" compatLnSpc="1">
            <a:prstTxWarp prst="textNoShape">
              <a:avLst/>
            </a:prstTxWarp>
          </a:bodyPr>
          <a:lstStyle/>
          <a:p>
            <a:pPr marL="0" indent="0" eaLnBrk="1" hangingPunct="1">
              <a:spcBef>
                <a:spcPct val="0"/>
              </a:spcBef>
              <a:buNone/>
            </a:pPr>
            <a:r>
              <a:rPr lang="nl-NL" altLang="nl-NL" sz="1600" dirty="0" smtClean="0"/>
              <a:t>Chloë Lejeune</a:t>
            </a:r>
            <a:endParaRPr lang="nl-NL" altLang="nl-NL" sz="1600" dirty="0" smtClean="0"/>
          </a:p>
        </p:txBody>
      </p:sp>
      <p:sp>
        <p:nvSpPr>
          <p:cNvPr id="17" name="Tijdelijke aanduiding voor tekst 4"/>
          <p:cNvSpPr>
            <a:spLocks noGrp="1"/>
          </p:cNvSpPr>
          <p:nvPr>
            <p:ph type="body" sz="quarter" idx="4294967295"/>
          </p:nvPr>
        </p:nvSpPr>
        <p:spPr bwMode="auto">
          <a:xfrm>
            <a:off x="4913313" y="5808663"/>
            <a:ext cx="3754437" cy="346075"/>
          </a:xfrm>
          <a:prstGeom prst="rect">
            <a:avLst/>
          </a:prstGeom>
        </p:spPr>
        <p:txBody>
          <a:bodyPr wrap="square" numCol="1" anchor="t" anchorCtr="0" compatLnSpc="1">
            <a:prstTxWarp prst="textNoShape">
              <a:avLst/>
            </a:prstTxWarp>
          </a:bodyPr>
          <a:lstStyle/>
          <a:p>
            <a:pPr marL="0" indent="0" eaLnBrk="1" hangingPunct="1">
              <a:spcBef>
                <a:spcPct val="0"/>
              </a:spcBef>
              <a:buNone/>
            </a:pPr>
            <a:r>
              <a:rPr lang="nl-NL" altLang="nl-NL" sz="1600" dirty="0" smtClean="0"/>
              <a:t>11-10-2021</a:t>
            </a:r>
          </a:p>
        </p:txBody>
      </p:sp>
      <p:pic>
        <p:nvPicPr>
          <p:cNvPr id="18" name="Afbeelding 17"/>
          <p:cNvPicPr>
            <a:picLocks noChangeAspect="1"/>
          </p:cNvPicPr>
          <p:nvPr/>
        </p:nvPicPr>
        <p:blipFill>
          <a:blip r:embed="rId3"/>
          <a:stretch>
            <a:fillRect/>
          </a:stretch>
        </p:blipFill>
        <p:spPr>
          <a:xfrm>
            <a:off x="4800579" y="158750"/>
            <a:ext cx="2409825" cy="514350"/>
          </a:xfrm>
          <a:prstGeom prst="rect">
            <a:avLst/>
          </a:prstGeom>
        </p:spPr>
      </p:pic>
    </p:spTree>
    <p:extLst>
      <p:ext uri="{BB962C8B-B14F-4D97-AF65-F5344CB8AC3E}">
        <p14:creationId xmlns:p14="http://schemas.microsoft.com/office/powerpoint/2010/main" val="2240883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468313" y="1295400"/>
            <a:ext cx="8402637" cy="400110"/>
          </a:xfrm>
        </p:spPr>
        <p:txBody>
          <a:bodyPr/>
          <a:lstStyle/>
          <a:p>
            <a:pPr eaLnBrk="1" hangingPunct="1"/>
            <a:r>
              <a:rPr lang="nl-NL" altLang="nl-NL" dirty="0" smtClean="0"/>
              <a:t>Bespreekpunten</a:t>
            </a:r>
          </a:p>
        </p:txBody>
      </p:sp>
      <p:sp>
        <p:nvSpPr>
          <p:cNvPr id="13315" name="Tijdelijke aanduiding voor tekst 3"/>
          <p:cNvSpPr>
            <a:spLocks noGrp="1"/>
          </p:cNvSpPr>
          <p:nvPr>
            <p:ph type="body" sz="quarter" idx="11"/>
          </p:nvPr>
        </p:nvSpPr>
        <p:spPr>
          <a:xfrm>
            <a:off x="468314" y="2070100"/>
            <a:ext cx="4094894" cy="4140200"/>
          </a:xfrm>
        </p:spPr>
        <p:txBody>
          <a:bodyPr/>
          <a:lstStyle/>
          <a:p>
            <a:pPr marL="0" indent="0">
              <a:buNone/>
            </a:pPr>
            <a:r>
              <a:rPr lang="nl-NL" dirty="0"/>
              <a:t>Duurzaamheid is bij dit project zowel een doel als mogelijk een Beste Prijs Kwaliteit Verhouding (BPKV) criterium. Hoe kunnen we het project duurzamer inrichten is een van de vragen die bij Rijkswaterstaat leeft.</a:t>
            </a:r>
          </a:p>
          <a:p>
            <a:pPr lvl="0"/>
            <a:endParaRPr lang="nl-NL" dirty="0" smtClean="0"/>
          </a:p>
          <a:p>
            <a:pPr eaLnBrk="1" hangingPunct="1"/>
            <a:r>
              <a:rPr lang="nl-NL" altLang="nl-NL" dirty="0" smtClean="0"/>
              <a:t>(Verwijderen) conserveren</a:t>
            </a:r>
          </a:p>
          <a:p>
            <a:pPr eaLnBrk="1" hangingPunct="1"/>
            <a:r>
              <a:rPr lang="nl-NL" altLang="nl-NL" dirty="0" smtClean="0"/>
              <a:t>Hergebruik</a:t>
            </a:r>
          </a:p>
          <a:p>
            <a:pPr eaLnBrk="1" hangingPunct="1"/>
            <a:endParaRPr lang="nl-NL" altLang="nl-NL" dirty="0" smtClean="0"/>
          </a:p>
        </p:txBody>
      </p:sp>
      <p:pic>
        <p:nvPicPr>
          <p:cNvPr id="4" name="Tijdelijke aanduiding voor afbeelding 9"/>
          <p:cNvPicPr>
            <a:picLocks noChangeAspect="1"/>
          </p:cNvPicPr>
          <p:nvPr/>
        </p:nvPicPr>
        <p:blipFill rotWithShape="1">
          <a:blip r:embed="rId2" cstate="print">
            <a:extLst>
              <a:ext uri="{28A0092B-C50C-407E-A947-70E740481C1C}">
                <a14:useLocalDpi xmlns:a14="http://schemas.microsoft.com/office/drawing/2010/main" val="0"/>
              </a:ext>
            </a:extLst>
          </a:blip>
          <a:srcRect l="38069" t="240" r="1675" b="317"/>
          <a:stretch/>
        </p:blipFill>
        <p:spPr>
          <a:xfrm>
            <a:off x="4822522" y="1073841"/>
            <a:ext cx="4521894" cy="5264329"/>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468313" y="1295400"/>
            <a:ext cx="8402637" cy="400110"/>
          </a:xfrm>
        </p:spPr>
        <p:txBody>
          <a:bodyPr/>
          <a:lstStyle/>
          <a:p>
            <a:pPr eaLnBrk="1" hangingPunct="1"/>
            <a:r>
              <a:rPr lang="nl-NL" dirty="0" smtClean="0"/>
              <a:t>MKI op conserveren (Milieu Kosten Indicator)</a:t>
            </a:r>
            <a:endParaRPr lang="nl-NL" dirty="0"/>
          </a:p>
        </p:txBody>
      </p:sp>
      <p:sp>
        <p:nvSpPr>
          <p:cNvPr id="2" name="Tijdelijke aanduiding voor tekst 1"/>
          <p:cNvSpPr>
            <a:spLocks noGrp="1"/>
          </p:cNvSpPr>
          <p:nvPr>
            <p:ph type="body" sz="quarter" idx="11"/>
          </p:nvPr>
        </p:nvSpPr>
        <p:spPr>
          <a:xfrm>
            <a:off x="468313" y="2370624"/>
            <a:ext cx="8402400" cy="4140000"/>
          </a:xfrm>
        </p:spPr>
        <p:txBody>
          <a:bodyPr/>
          <a:lstStyle/>
          <a:p>
            <a:pPr lvl="0"/>
            <a:r>
              <a:rPr lang="nl-NL" dirty="0" smtClean="0"/>
              <a:t>Zien </a:t>
            </a:r>
            <a:r>
              <a:rPr lang="nl-NL" dirty="0"/>
              <a:t>marktpartijen onderscheidend vermogen in Milieu Kosten Indicator (MKI) van conserveren. Een verwijzing hiernaar is toegevoegd op </a:t>
            </a:r>
            <a:r>
              <a:rPr lang="nl-NL" dirty="0" err="1"/>
              <a:t>Tenderned</a:t>
            </a:r>
            <a:r>
              <a:rPr lang="nl-NL" dirty="0" smtClean="0"/>
              <a:t>;</a:t>
            </a:r>
            <a:br>
              <a:rPr lang="nl-NL" dirty="0" smtClean="0"/>
            </a:br>
            <a:endParaRPr lang="nl-NL" dirty="0" smtClean="0"/>
          </a:p>
          <a:p>
            <a:r>
              <a:rPr lang="nl-NL" dirty="0"/>
              <a:t>Methoden van het afstralen van de conservering en welke ervaringen hebben marktpartijen met inductie</a:t>
            </a:r>
            <a:r>
              <a:rPr lang="nl-NL" dirty="0" smtClean="0"/>
              <a:t>;</a:t>
            </a:r>
          </a:p>
          <a:p>
            <a:r>
              <a:rPr lang="nl-NL" dirty="0"/>
              <a:t>Rijkswaterstaat gaat starten met het opstellen van een LCA voor het verwijderen van </a:t>
            </a:r>
            <a:r>
              <a:rPr lang="nl-NL" dirty="0" err="1"/>
              <a:t>conserveringen</a:t>
            </a:r>
            <a:r>
              <a:rPr lang="nl-NL" dirty="0"/>
              <a:t>;</a:t>
            </a:r>
          </a:p>
          <a:p>
            <a:endParaRPr lang="nl-NL" dirty="0"/>
          </a:p>
          <a:p>
            <a:pPr lvl="0"/>
            <a:endParaRPr lang="nl-NL" dirty="0"/>
          </a:p>
        </p:txBody>
      </p:sp>
    </p:spTree>
    <p:extLst>
      <p:ext uri="{BB962C8B-B14F-4D97-AF65-F5344CB8AC3E}">
        <p14:creationId xmlns:p14="http://schemas.microsoft.com/office/powerpoint/2010/main" val="2251470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468313" y="1295400"/>
            <a:ext cx="8402637" cy="400110"/>
          </a:xfrm>
        </p:spPr>
        <p:txBody>
          <a:bodyPr/>
          <a:lstStyle/>
          <a:p>
            <a:pPr eaLnBrk="1" hangingPunct="1"/>
            <a:r>
              <a:rPr lang="nl-NL" altLang="nl-NL" dirty="0" smtClean="0"/>
              <a:t>Hergebruik</a:t>
            </a:r>
            <a:endParaRPr lang="nl-NL" altLang="nl-NL" dirty="0" smtClean="0"/>
          </a:p>
        </p:txBody>
      </p:sp>
      <p:sp>
        <p:nvSpPr>
          <p:cNvPr id="13315" name="Tijdelijke aanduiding voor tekst 3"/>
          <p:cNvSpPr>
            <a:spLocks noGrp="1"/>
          </p:cNvSpPr>
          <p:nvPr>
            <p:ph type="body" sz="quarter" idx="11"/>
          </p:nvPr>
        </p:nvSpPr>
        <p:spPr>
          <a:xfrm>
            <a:off x="468313" y="2070100"/>
            <a:ext cx="8402637" cy="4140200"/>
          </a:xfrm>
        </p:spPr>
        <p:txBody>
          <a:bodyPr/>
          <a:lstStyle/>
          <a:p>
            <a:pPr lvl="0"/>
            <a:r>
              <a:rPr lang="nl-NL" dirty="0"/>
              <a:t>Hergebruik van olie en grit: olie kan voor 95% hergebruikt worden. Mogelijk gaan we werken met een onderaannemer die Rijkswaterstaat voorschrijft. </a:t>
            </a:r>
          </a:p>
          <a:p>
            <a:pPr marL="0" indent="0" eaLnBrk="1" hangingPunct="1">
              <a:buNone/>
            </a:pPr>
            <a:endParaRPr lang="nl-NL" altLang="nl-NL" dirty="0" smtClean="0"/>
          </a:p>
        </p:txBody>
      </p:sp>
    </p:spTree>
    <p:extLst>
      <p:ext uri="{BB962C8B-B14F-4D97-AF65-F5344CB8AC3E}">
        <p14:creationId xmlns:p14="http://schemas.microsoft.com/office/powerpoint/2010/main" val="1152183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Overige duurzaamheidskansen</a:t>
            </a:r>
            <a:endParaRPr lang="nl-NL" dirty="0"/>
          </a:p>
        </p:txBody>
      </p:sp>
      <p:sp>
        <p:nvSpPr>
          <p:cNvPr id="3" name="Tijdelijke aanduiding voor tekst 2"/>
          <p:cNvSpPr>
            <a:spLocks noGrp="1"/>
          </p:cNvSpPr>
          <p:nvPr>
            <p:ph type="body" sz="quarter" idx="11"/>
          </p:nvPr>
        </p:nvSpPr>
        <p:spPr/>
        <p:txBody>
          <a:bodyPr/>
          <a:lstStyle/>
          <a:p>
            <a:pPr lvl="0"/>
            <a:r>
              <a:rPr lang="nl-NL" dirty="0" smtClean="0"/>
              <a:t>Zijn </a:t>
            </a:r>
            <a:r>
              <a:rPr lang="nl-NL" dirty="0"/>
              <a:t>er andere kansen en/of goede voorbeelden betreffende duurzaamheid in dit project</a:t>
            </a:r>
            <a:r>
              <a:rPr lang="nl-NL" dirty="0" smtClean="0"/>
              <a:t>?</a:t>
            </a:r>
          </a:p>
          <a:p>
            <a:pPr lvl="0"/>
            <a:endParaRPr lang="nl-NL" dirty="0" smtClean="0"/>
          </a:p>
          <a:p>
            <a:pPr lvl="0"/>
            <a:r>
              <a:rPr lang="nl-NL" dirty="0" smtClean="0"/>
              <a:t>CO2 </a:t>
            </a:r>
            <a:r>
              <a:rPr lang="nl-NL" dirty="0"/>
              <a:t>besparingseis toepassen. </a:t>
            </a:r>
            <a:r>
              <a:rPr lang="nl-NL" dirty="0" smtClean="0"/>
              <a:t>Bijvoorbeeld </a:t>
            </a:r>
            <a:r>
              <a:rPr lang="nl-NL" dirty="0"/>
              <a:t>voor transport materieel, bouwplaats, opwekken energie, invulling </a:t>
            </a:r>
            <a:r>
              <a:rPr lang="nl-NL" dirty="0" smtClean="0"/>
              <a:t>W-delen.</a:t>
            </a:r>
            <a:endParaRPr lang="nl-NL" dirty="0"/>
          </a:p>
          <a:p>
            <a:pPr lvl="0"/>
            <a:endParaRPr lang="nl-NL" dirty="0"/>
          </a:p>
          <a:p>
            <a:endParaRPr lang="nl-NL" dirty="0"/>
          </a:p>
        </p:txBody>
      </p:sp>
    </p:spTree>
    <p:extLst>
      <p:ext uri="{BB962C8B-B14F-4D97-AF65-F5344CB8AC3E}">
        <p14:creationId xmlns:p14="http://schemas.microsoft.com/office/powerpoint/2010/main" val="4060159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468313" y="1295400"/>
            <a:ext cx="8402637" cy="400110"/>
          </a:xfrm>
        </p:spPr>
        <p:txBody>
          <a:bodyPr/>
          <a:lstStyle/>
          <a:p>
            <a:pPr eaLnBrk="1" hangingPunct="1"/>
            <a:r>
              <a:rPr lang="nl-NL" altLang="nl-NL" dirty="0" smtClean="0"/>
              <a:t>Bedankt!</a:t>
            </a:r>
            <a:endParaRPr lang="nl-NL" altLang="nl-NL" dirty="0" smtClean="0"/>
          </a:p>
        </p:txBody>
      </p:sp>
      <p:pic>
        <p:nvPicPr>
          <p:cNvPr id="5" name="Tijdelijke aanduiding voor afbeelding 4"/>
          <p:cNvPicPr>
            <a:picLocks noChangeAspect="1"/>
          </p:cNvPicPr>
          <p:nvPr/>
        </p:nvPicPr>
        <p:blipFill rotWithShape="1">
          <a:blip r:embed="rId2">
            <a:extLst>
              <a:ext uri="{28A0092B-C50C-407E-A947-70E740481C1C}">
                <a14:useLocalDpi xmlns:a14="http://schemas.microsoft.com/office/drawing/2010/main" val="0"/>
              </a:ext>
            </a:extLst>
          </a:blip>
          <a:srcRect t="-18529" b="92"/>
          <a:stretch/>
        </p:blipFill>
        <p:spPr>
          <a:xfrm>
            <a:off x="0" y="1320452"/>
            <a:ext cx="5135671" cy="4992666"/>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p:spPr>
      </p:pic>
      <p:pic>
        <p:nvPicPr>
          <p:cNvPr id="6" name="Tijdelijke aanduiding voor afbeelding 1"/>
          <p:cNvPicPr>
            <a:picLocks noChangeAspect="1"/>
          </p:cNvPicPr>
          <p:nvPr/>
        </p:nvPicPr>
        <p:blipFill rotWithShape="1">
          <a:blip r:embed="rId3">
            <a:extLst>
              <a:ext uri="{28A0092B-C50C-407E-A947-70E740481C1C}">
                <a14:useLocalDpi xmlns:a14="http://schemas.microsoft.com/office/drawing/2010/main" val="0"/>
              </a:ext>
            </a:extLst>
          </a:blip>
          <a:srcRect l="18801" r="9493"/>
          <a:stretch/>
        </p:blipFill>
        <p:spPr>
          <a:xfrm>
            <a:off x="5553205" y="2104373"/>
            <a:ext cx="3741108" cy="4208745"/>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p:spPr>
      </p:pic>
    </p:spTree>
    <p:extLst>
      <p:ext uri="{BB962C8B-B14F-4D97-AF65-F5344CB8AC3E}">
        <p14:creationId xmlns:p14="http://schemas.microsoft.com/office/powerpoint/2010/main" val="1119554665"/>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e RWS 16X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 presentatie 16x9 NL.potx" id="{8488AE73-9A9E-406B-A442-A55021AEC5A3}" vid="{D98C7100-7CFA-4104-B0D7-513294810D4F}"/>
    </a:ext>
  </a:extLst>
</a:theme>
</file>

<file path=ppt/theme/theme2.xml><?xml version="1.0" encoding="utf-8"?>
<a:theme xmlns:a="http://schemas.openxmlformats.org/drawingml/2006/main" name="Rijkswaterstaat">
  <a:themeElements>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fontScheme name="landmachtNL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themeOverride>
</file>

<file path=ppt/theme/themeOverride2.xml><?xml version="1.0" encoding="utf-8"?>
<a:themeOverride xmlns:a="http://schemas.openxmlformats.org/drawingml/2006/main">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themeOverride>
</file>

<file path=docProps/app.xml><?xml version="1.0" encoding="utf-8"?>
<Properties xmlns="http://schemas.openxmlformats.org/officeDocument/2006/extended-properties" xmlns:vt="http://schemas.openxmlformats.org/officeDocument/2006/docPropsVTypes">
  <Template>Presentatie RWS 16X9 NL</Template>
  <TotalTime>191</TotalTime>
  <Words>177</Words>
  <Application>Microsoft Office PowerPoint</Application>
  <PresentationFormat>Diavoorstelling (4:3)</PresentationFormat>
  <Paragraphs>22</Paragraphs>
  <Slides>6</Slides>
  <Notes>0</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6</vt:i4>
      </vt:variant>
    </vt:vector>
  </HeadingPairs>
  <TitlesOfParts>
    <vt:vector size="12" baseType="lpstr">
      <vt:lpstr>Arial</vt:lpstr>
      <vt:lpstr>Calibri</vt:lpstr>
      <vt:lpstr>Verdana</vt:lpstr>
      <vt:lpstr>Wingdings</vt:lpstr>
      <vt:lpstr>Presentatie RWS 16X9 NL</vt:lpstr>
      <vt:lpstr>Rijkswaterstaat</vt:lpstr>
      <vt:lpstr>PowerPoint-presentatie</vt:lpstr>
      <vt:lpstr>Bespreekpunten</vt:lpstr>
      <vt:lpstr>MKI op conserveren (Milieu Kosten Indicator)</vt:lpstr>
      <vt:lpstr>Hergebruik</vt:lpstr>
      <vt:lpstr>Overige duurzaamheidskansen</vt:lpstr>
      <vt:lpstr>Bedankt!</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xander.van.leeuwen@rws.nl</dc:creator>
  <dc:description>Template by Orange Pepper_x000d_
2018</dc:description>
  <cp:lastModifiedBy>Lejeune, Chloë (CD)</cp:lastModifiedBy>
  <cp:revision>28</cp:revision>
  <dcterms:created xsi:type="dcterms:W3CDTF">2018-04-16T08:21:44Z</dcterms:created>
  <dcterms:modified xsi:type="dcterms:W3CDTF">2021-10-06T11:06:45Z</dcterms:modified>
</cp:coreProperties>
</file>