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" y="69"/>
      </p:cViewPr>
      <p:guideLst>
        <p:guide orient="horz" pos="2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A3E47-834A-6248-87FA-E17EC093B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4CD6F55-ADC2-C246-B7EF-8DD5AF312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038B15-6836-404E-B7AC-E2D571910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B76A423-A827-8F48-AA24-BF132A710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1C5438-674A-E941-AB41-65EA282F5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97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80E37D-E924-D14B-82A0-2927E3C67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1402E68-AD00-0C45-A54B-BC1C296C4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B4374FE-2134-E943-AAD2-D70D1871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865654-92DE-E84F-8526-72C677912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3F6C70-30CD-F040-B68B-73B1B65FC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10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9F1DF95-27BC-3540-8A8F-AF8E3320A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F290441-227F-BA42-8427-462648612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2DDEB29-00A6-134D-A4B9-F1A9882BA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94155E-C2EA-C741-BA97-2A11D16C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4C0BA9-C4C7-9E44-A68D-E15BDB5F3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31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061CC-0F69-A349-9E12-DF14995A0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9770B1-D0CB-1845-B627-D75D4A194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80F892-5DE5-6648-8F28-063C09174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CDE87E6-3977-5545-A95A-9F24D0CDD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6D8DB2-DF16-4B43-A1B6-39AD25DC0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661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425A76-C8A6-B44D-97CB-B3F290B59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E72B5B-FD5F-4D43-8508-02A7EA67F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489DE74-9D7E-D547-A64F-B4739EA49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B966CC-0781-764C-8EA4-5CD4B22C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3302B8-825F-A94D-B9DF-9321150E4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759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FC47C0-DF31-514B-8CE7-229942719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4DE486-C5AC-784A-AE55-244B1151B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94B619F-EF3F-0C46-8D1E-C30FC9BD5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1BB1786-E527-F142-8372-2BB2A6889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9B2B7D3-B44B-E44C-A5C3-CD5411E9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233A72-5523-C944-839F-296C8494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18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F8A5AD-771E-AF46-8240-D185BF5C6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E85496C-760B-AC49-993E-8C56358C0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1AAD5F4-67B8-0B41-8BF8-4C5BF65D4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1BFD4EE-58B4-4045-A5C0-98CA4403A1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FFD1062-B721-C04E-8EED-44A2885FE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38E5066-575B-4B49-88A0-2416DA2C2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2B28FD-C220-2F48-A1FA-F14A1749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2E1D34A-6D3F-0B4D-8C05-B43C8A424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36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E636FB-5F4A-0447-A2EC-0406B2347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3C2B428-25A0-BF48-8E57-995524517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4087951-63FC-B34B-B23B-C7F79203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2F7C62-A5B6-1949-8866-AB04AED2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8366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62EDDBB-5664-254C-86FE-CF61D1354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6EC685A-E607-CB4A-B226-6D5AB02C1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14FF71-B1E6-6C45-9044-354302BD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8979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97584-A5F1-F74D-8898-B6797A3AE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BEAB28-D4CC-234A-B96A-CD53BCA4D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52B0A11-9B0A-494C-ACF5-09A366F29F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055491C-4839-BB4B-8F2C-DD43CC4BD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EAE5DF-BA18-3542-8E3C-12960D30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FCFDEF9-5F82-5349-BD86-14FD605F1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225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F1D88-18F0-564C-A6B5-F75A72EC9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9CD88EF-65AF-EA48-8629-11A85C4C8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4CC5291-4A3C-7447-9EFE-CEA2306BC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7A3B88E-7A6F-AC4D-B90F-CBEC434C9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479A709-F509-3744-8E9A-AB932AA16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748F740-E2AB-174C-B823-10979E34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40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D2B01B9-F610-BA45-9FDA-4C6B38414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49A302-123C-6747-9CF0-AC1ACD5B9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33F367-2D2B-9240-9C2D-BE4111030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2F53-0B0A-8C42-8E27-DDBE132031E1}" type="datetimeFigureOut">
              <a:rPr lang="nl-NL" smtClean="0"/>
              <a:t>30-3-2021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43AC41-523E-3244-9ECB-1735FFBB0C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11705D9-E42D-6B4B-B01F-4E2EFA4AD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26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0C3E9AD-F83F-734A-93C6-B0B2F2977B74}"/>
              </a:ext>
            </a:extLst>
          </p:cNvPr>
          <p:cNvSpPr/>
          <p:nvPr/>
        </p:nvSpPr>
        <p:spPr>
          <a:xfrm>
            <a:off x="383041" y="3706647"/>
            <a:ext cx="11313167" cy="78004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eHRM</a:t>
            </a:r>
            <a:r>
              <a:rPr lang="nl-NL" sz="1000" dirty="0"/>
              <a:t>  ADP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4E854B9-F066-1346-A087-3127810B0E71}"/>
              </a:ext>
            </a:extLst>
          </p:cNvPr>
          <p:cNvSpPr/>
          <p:nvPr/>
        </p:nvSpPr>
        <p:spPr>
          <a:xfrm>
            <a:off x="416696" y="1756519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CODA</a:t>
            </a:r>
          </a:p>
          <a:p>
            <a:pPr algn="ctr"/>
            <a:r>
              <a:rPr lang="nl-NL" sz="1000" dirty="0"/>
              <a:t>(fin)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0EF570BA-8B9D-9C4A-A5FA-BF2FC78F026E}"/>
              </a:ext>
            </a:extLst>
          </p:cNvPr>
          <p:cNvSpPr/>
          <p:nvPr/>
        </p:nvSpPr>
        <p:spPr>
          <a:xfrm>
            <a:off x="1438974" y="1756519"/>
            <a:ext cx="1122111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Smartdocuments</a:t>
            </a:r>
            <a:br>
              <a:rPr lang="nl-NL" sz="1000" dirty="0"/>
            </a:br>
            <a:endParaRPr lang="nl-NL" sz="10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5E98F8C-6720-EB42-B508-035079BFE8B8}"/>
              </a:ext>
            </a:extLst>
          </p:cNvPr>
          <p:cNvSpPr/>
          <p:nvPr/>
        </p:nvSpPr>
        <p:spPr>
          <a:xfrm>
            <a:off x="409298" y="725637"/>
            <a:ext cx="711852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Active Directory / </a:t>
            </a:r>
            <a:r>
              <a:rPr lang="nl-NL" sz="1000" dirty="0" err="1"/>
              <a:t>Azure</a:t>
            </a:r>
            <a:r>
              <a:rPr lang="nl-NL" sz="1000" dirty="0"/>
              <a:t>  AD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4A8EDA99-E0EE-774E-B401-4252FA020437}"/>
              </a:ext>
            </a:extLst>
          </p:cNvPr>
          <p:cNvSpPr/>
          <p:nvPr/>
        </p:nvSpPr>
        <p:spPr>
          <a:xfrm>
            <a:off x="10993579" y="1774652"/>
            <a:ext cx="724418" cy="4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LPS-online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341BAB15-3DF9-BB48-B645-F9D5DB637B6D}"/>
              </a:ext>
            </a:extLst>
          </p:cNvPr>
          <p:cNvSpPr/>
          <p:nvPr/>
        </p:nvSpPr>
        <p:spPr>
          <a:xfrm>
            <a:off x="2592376" y="1756287"/>
            <a:ext cx="1587528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TIM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77F80F1-8647-F044-9BC4-FB2B2305FECA}"/>
              </a:ext>
            </a:extLst>
          </p:cNvPr>
          <p:cNvSpPr/>
          <p:nvPr/>
        </p:nvSpPr>
        <p:spPr>
          <a:xfrm>
            <a:off x="9590298" y="1789819"/>
            <a:ext cx="701434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Belastingdienst</a:t>
            </a:r>
          </a:p>
        </p:txBody>
      </p:sp>
      <p:sp>
        <p:nvSpPr>
          <p:cNvPr id="16" name="Rechthoek met één afgeschuinde hoek 15">
            <a:extLst>
              <a:ext uri="{FF2B5EF4-FFF2-40B4-BE49-F238E27FC236}">
                <a16:creationId xmlns:a16="http://schemas.microsoft.com/office/drawing/2014/main" id="{48C53FE4-69E5-8A4C-8E73-A5DA3037A2BA}"/>
              </a:ext>
            </a:extLst>
          </p:cNvPr>
          <p:cNvSpPr/>
          <p:nvPr/>
        </p:nvSpPr>
        <p:spPr>
          <a:xfrm>
            <a:off x="444710" y="2931179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Loon-journaal</a:t>
            </a:r>
          </a:p>
        </p:txBody>
      </p:sp>
      <p:sp>
        <p:nvSpPr>
          <p:cNvPr id="23" name="Rechthoek met één afgeschuinde hoek 22">
            <a:extLst>
              <a:ext uri="{FF2B5EF4-FFF2-40B4-BE49-F238E27FC236}">
                <a16:creationId xmlns:a16="http://schemas.microsoft.com/office/drawing/2014/main" id="{59058E36-97B3-8248-8CE8-8114B48A8319}"/>
              </a:ext>
            </a:extLst>
          </p:cNvPr>
          <p:cNvSpPr/>
          <p:nvPr/>
        </p:nvSpPr>
        <p:spPr>
          <a:xfrm>
            <a:off x="9065871" y="2955687"/>
            <a:ext cx="1812604" cy="518048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Verplichte gegevens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B969F90A-C6EB-6D49-A038-31023B1982D4}"/>
              </a:ext>
            </a:extLst>
          </p:cNvPr>
          <p:cNvCxnSpPr>
            <a:cxnSpLocks/>
          </p:cNvCxnSpPr>
          <p:nvPr/>
        </p:nvCxnSpPr>
        <p:spPr>
          <a:xfrm flipV="1">
            <a:off x="7149836" y="2220522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hoek 26">
            <a:extLst>
              <a:ext uri="{FF2B5EF4-FFF2-40B4-BE49-F238E27FC236}">
                <a16:creationId xmlns:a16="http://schemas.microsoft.com/office/drawing/2014/main" id="{3A05B4BE-C793-9F4D-93C2-E8123296A648}"/>
              </a:ext>
            </a:extLst>
          </p:cNvPr>
          <p:cNvSpPr/>
          <p:nvPr/>
        </p:nvSpPr>
        <p:spPr>
          <a:xfrm>
            <a:off x="8171995" y="1785194"/>
            <a:ext cx="697557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Justis</a:t>
            </a:r>
            <a:endParaRPr lang="nl-NL" sz="1000" dirty="0"/>
          </a:p>
        </p:txBody>
      </p:sp>
      <p:sp>
        <p:nvSpPr>
          <p:cNvPr id="29" name="Rechthoek met één afgeschuinde hoek 28">
            <a:extLst>
              <a:ext uri="{FF2B5EF4-FFF2-40B4-BE49-F238E27FC236}">
                <a16:creationId xmlns:a16="http://schemas.microsoft.com/office/drawing/2014/main" id="{EEA3D823-A0BB-DE47-9F01-0F4DAC8035FD}"/>
              </a:ext>
            </a:extLst>
          </p:cNvPr>
          <p:cNvSpPr/>
          <p:nvPr/>
        </p:nvSpPr>
        <p:spPr>
          <a:xfrm>
            <a:off x="3591845" y="2933566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Urenregistratie -verplicht bij projecten</a:t>
            </a:r>
          </a:p>
        </p:txBody>
      </p:sp>
      <p:sp>
        <p:nvSpPr>
          <p:cNvPr id="32" name="Rechthoek met één afgeschuinde hoek 31">
            <a:extLst>
              <a:ext uri="{FF2B5EF4-FFF2-40B4-BE49-F238E27FC236}">
                <a16:creationId xmlns:a16="http://schemas.microsoft.com/office/drawing/2014/main" id="{77432CBA-65E9-F74B-B1B9-1A5DB89ACE2E}"/>
              </a:ext>
            </a:extLst>
          </p:cNvPr>
          <p:cNvSpPr/>
          <p:nvPr/>
        </p:nvSpPr>
        <p:spPr>
          <a:xfrm>
            <a:off x="2582881" y="2935694"/>
            <a:ext cx="935786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Jaarrooster en Verlof</a:t>
            </a:r>
          </a:p>
        </p:txBody>
      </p:sp>
      <p:sp>
        <p:nvSpPr>
          <p:cNvPr id="38" name="Rechthoek met één afgeschuinde hoek 37">
            <a:extLst>
              <a:ext uri="{FF2B5EF4-FFF2-40B4-BE49-F238E27FC236}">
                <a16:creationId xmlns:a16="http://schemas.microsoft.com/office/drawing/2014/main" id="{FDEF1006-B157-6247-8AAB-6C373EFB4874}"/>
              </a:ext>
            </a:extLst>
          </p:cNvPr>
          <p:cNvSpPr/>
          <p:nvPr/>
        </p:nvSpPr>
        <p:spPr>
          <a:xfrm>
            <a:off x="1561267" y="2920131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Formulieren</a:t>
            </a:r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AE3A4388-9FB2-354E-A83C-AA5C139B92B1}"/>
              </a:ext>
            </a:extLst>
          </p:cNvPr>
          <p:cNvSpPr/>
          <p:nvPr/>
        </p:nvSpPr>
        <p:spPr>
          <a:xfrm>
            <a:off x="5576420" y="1832011"/>
            <a:ext cx="972000" cy="40230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Office 365 (Excel)</a:t>
            </a:r>
          </a:p>
        </p:txBody>
      </p:sp>
      <p:sp>
        <p:nvSpPr>
          <p:cNvPr id="65" name="Rechthoek met één afgeschuinde hoek 64">
            <a:extLst>
              <a:ext uri="{FF2B5EF4-FFF2-40B4-BE49-F238E27FC236}">
                <a16:creationId xmlns:a16="http://schemas.microsoft.com/office/drawing/2014/main" id="{5B77213E-0B41-E64F-A1A1-C76C7D2A3ED3}"/>
              </a:ext>
            </a:extLst>
          </p:cNvPr>
          <p:cNvSpPr/>
          <p:nvPr/>
        </p:nvSpPr>
        <p:spPr>
          <a:xfrm>
            <a:off x="435385" y="4683533"/>
            <a:ext cx="900000" cy="596180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Instroom / doorstroom / uitstroom</a:t>
            </a:r>
          </a:p>
        </p:txBody>
      </p: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DBA53275-0F53-0446-B508-1BA7307198C1}"/>
              </a:ext>
            </a:extLst>
          </p:cNvPr>
          <p:cNvCxnSpPr>
            <a:cxnSpLocks/>
            <a:stCxn id="65" idx="1"/>
          </p:cNvCxnSpPr>
          <p:nvPr/>
        </p:nvCxnSpPr>
        <p:spPr>
          <a:xfrm>
            <a:off x="885385" y="5279713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hthoek met één afgeschuinde hoek 82">
            <a:extLst>
              <a:ext uri="{FF2B5EF4-FFF2-40B4-BE49-F238E27FC236}">
                <a16:creationId xmlns:a16="http://schemas.microsoft.com/office/drawing/2014/main" id="{343967A5-34AC-E444-96F9-EE7767DD61B6}"/>
              </a:ext>
            </a:extLst>
          </p:cNvPr>
          <p:cNvSpPr/>
          <p:nvPr/>
        </p:nvSpPr>
        <p:spPr>
          <a:xfrm>
            <a:off x="4616866" y="2933856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Documenten / contracten</a:t>
            </a:r>
          </a:p>
          <a:p>
            <a:pPr algn="ctr"/>
            <a:r>
              <a:rPr lang="nl-NL" sz="1000" dirty="0"/>
              <a:t>DMS</a:t>
            </a:r>
          </a:p>
        </p:txBody>
      </p:sp>
      <p:sp>
        <p:nvSpPr>
          <p:cNvPr id="90" name="Rechthoek met één afgeschuinde hoek 89">
            <a:extLst>
              <a:ext uri="{FF2B5EF4-FFF2-40B4-BE49-F238E27FC236}">
                <a16:creationId xmlns:a16="http://schemas.microsoft.com/office/drawing/2014/main" id="{3A3BD6C2-F28F-B449-948B-68E7BB52092F}"/>
              </a:ext>
            </a:extLst>
          </p:cNvPr>
          <p:cNvSpPr/>
          <p:nvPr/>
        </p:nvSpPr>
        <p:spPr>
          <a:xfrm>
            <a:off x="8205589" y="2956205"/>
            <a:ext cx="653213" cy="514931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VOG</a:t>
            </a:r>
          </a:p>
        </p:txBody>
      </p:sp>
      <p:cxnSp>
        <p:nvCxnSpPr>
          <p:cNvPr id="92" name="Rechte verbindingslijn met pijl 91">
            <a:extLst>
              <a:ext uri="{FF2B5EF4-FFF2-40B4-BE49-F238E27FC236}">
                <a16:creationId xmlns:a16="http://schemas.microsoft.com/office/drawing/2014/main" id="{6716DB2C-16CC-5343-8BBD-41B5462382BB}"/>
              </a:ext>
            </a:extLst>
          </p:cNvPr>
          <p:cNvCxnSpPr>
            <a:cxnSpLocks/>
          </p:cNvCxnSpPr>
          <p:nvPr/>
        </p:nvCxnSpPr>
        <p:spPr>
          <a:xfrm flipH="1">
            <a:off x="8497450" y="2215914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hthoek met één afgeschuinde hoek 112">
            <a:extLst>
              <a:ext uri="{FF2B5EF4-FFF2-40B4-BE49-F238E27FC236}">
                <a16:creationId xmlns:a16="http://schemas.microsoft.com/office/drawing/2014/main" id="{31DC9CE1-7472-0D4D-85F9-398BAEE13C02}"/>
              </a:ext>
            </a:extLst>
          </p:cNvPr>
          <p:cNvSpPr/>
          <p:nvPr/>
        </p:nvSpPr>
        <p:spPr>
          <a:xfrm>
            <a:off x="10993578" y="2936317"/>
            <a:ext cx="653213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 dirty="0"/>
              <a:t>Salaris output</a:t>
            </a:r>
          </a:p>
        </p:txBody>
      </p:sp>
      <p:cxnSp>
        <p:nvCxnSpPr>
          <p:cNvPr id="115" name="Rechte verbindingslijn met pijl 114">
            <a:extLst>
              <a:ext uri="{FF2B5EF4-FFF2-40B4-BE49-F238E27FC236}">
                <a16:creationId xmlns:a16="http://schemas.microsoft.com/office/drawing/2014/main" id="{F352E682-AC7D-DB4E-983A-932B7A7AB826}"/>
              </a:ext>
            </a:extLst>
          </p:cNvPr>
          <p:cNvCxnSpPr>
            <a:cxnSpLocks/>
          </p:cNvCxnSpPr>
          <p:nvPr/>
        </p:nvCxnSpPr>
        <p:spPr>
          <a:xfrm flipV="1">
            <a:off x="11367285" y="2211752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kstvak 136">
            <a:extLst>
              <a:ext uri="{FF2B5EF4-FFF2-40B4-BE49-F238E27FC236}">
                <a16:creationId xmlns:a16="http://schemas.microsoft.com/office/drawing/2014/main" id="{18FFE05C-A2E5-0342-B407-4EF4B0EC041F}"/>
              </a:ext>
            </a:extLst>
          </p:cNvPr>
          <p:cNvSpPr txBox="1"/>
          <p:nvPr/>
        </p:nvSpPr>
        <p:spPr>
          <a:xfrm>
            <a:off x="163807" y="27605"/>
            <a:ext cx="425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Applicatieplatform WL – HRM systeem (IST)</a:t>
            </a:r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0C3993BA-BE1F-4616-8951-00DDC2729AFB}"/>
              </a:ext>
            </a:extLst>
          </p:cNvPr>
          <p:cNvSpPr/>
          <p:nvPr/>
        </p:nvSpPr>
        <p:spPr>
          <a:xfrm>
            <a:off x="4273533" y="1833642"/>
            <a:ext cx="1277547" cy="4038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Zaaksysteem </a:t>
            </a:r>
            <a:r>
              <a:rPr lang="nl-NL" sz="1000" dirty="0" err="1"/>
              <a:t>Govermaxx</a:t>
            </a:r>
            <a:r>
              <a:rPr lang="nl-NL" sz="1000" dirty="0"/>
              <a:t> / SharePoint Online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004B523D-6266-4C7F-8D56-D3F6978C3F46}"/>
              </a:ext>
            </a:extLst>
          </p:cNvPr>
          <p:cNvGrpSpPr/>
          <p:nvPr/>
        </p:nvGrpSpPr>
        <p:grpSpPr>
          <a:xfrm>
            <a:off x="9093402" y="4939175"/>
            <a:ext cx="2923952" cy="1918825"/>
            <a:chOff x="7107300" y="4248323"/>
            <a:chExt cx="5021271" cy="2494221"/>
          </a:xfrm>
        </p:grpSpPr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6D4FB55E-BAFC-834E-B0AA-73E9036B8E23}"/>
                </a:ext>
              </a:extLst>
            </p:cNvPr>
            <p:cNvSpPr/>
            <p:nvPr/>
          </p:nvSpPr>
          <p:spPr>
            <a:xfrm>
              <a:off x="7107300" y="4248323"/>
              <a:ext cx="5021271" cy="2494221"/>
            </a:xfrm>
            <a:prstGeom prst="rect">
              <a:avLst/>
            </a:prstGeom>
            <a:solidFill>
              <a:srgbClr val="4472C4">
                <a:alpha val="0"/>
              </a:srgbClr>
            </a:solidFill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nl-NL">
                  <a:solidFill>
                    <a:sysClr val="windowText" lastClr="000000"/>
                  </a:solidFill>
                </a:rPr>
                <a:t>Legenda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0E616C72-0C44-2640-A60B-81BF3FF3F266}"/>
                </a:ext>
              </a:extLst>
            </p:cNvPr>
            <p:cNvSpPr/>
            <p:nvPr/>
          </p:nvSpPr>
          <p:spPr>
            <a:xfrm>
              <a:off x="7805689" y="5067548"/>
              <a:ext cx="267828" cy="18393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sp>
          <p:nvSpPr>
            <p:cNvPr id="128" name="Rechthoek 127">
              <a:extLst>
                <a:ext uri="{FF2B5EF4-FFF2-40B4-BE49-F238E27FC236}">
                  <a16:creationId xmlns:a16="http://schemas.microsoft.com/office/drawing/2014/main" id="{A2ABDBB1-EEF8-FC49-96C6-4490D235FF0C}"/>
                </a:ext>
              </a:extLst>
            </p:cNvPr>
            <p:cNvSpPr/>
            <p:nvPr/>
          </p:nvSpPr>
          <p:spPr>
            <a:xfrm>
              <a:off x="7805689" y="4661183"/>
              <a:ext cx="267827" cy="1839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sp>
          <p:nvSpPr>
            <p:cNvPr id="136" name="Tekstvak 135">
              <a:extLst>
                <a:ext uri="{FF2B5EF4-FFF2-40B4-BE49-F238E27FC236}">
                  <a16:creationId xmlns:a16="http://schemas.microsoft.com/office/drawing/2014/main" id="{2C33259A-93F7-6E41-A550-1568A0727103}"/>
                </a:ext>
              </a:extLst>
            </p:cNvPr>
            <p:cNvSpPr txBox="1"/>
            <p:nvPr/>
          </p:nvSpPr>
          <p:spPr>
            <a:xfrm>
              <a:off x="8346837" y="4585240"/>
              <a:ext cx="3721797" cy="157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/>
                <a:t>Interne applicatie</a:t>
              </a:r>
            </a:p>
            <a:p>
              <a:r>
                <a:rPr lang="nl-NL" sz="1000" dirty="0"/>
                <a:t>Externe applicatie (SAAS)</a:t>
              </a:r>
            </a:p>
            <a:p>
              <a:r>
                <a:rPr lang="nl-NL" sz="1000" dirty="0"/>
                <a:t>Geautomatiseerde koppeling</a:t>
              </a:r>
            </a:p>
            <a:p>
              <a:r>
                <a:rPr lang="nl-NL" sz="1000" dirty="0"/>
                <a:t>Handmatige koppeling</a:t>
              </a:r>
            </a:p>
            <a:p>
              <a:r>
                <a:rPr lang="nl-NL" sz="1000" dirty="0"/>
                <a:t>Gegevens</a:t>
              </a:r>
            </a:p>
          </p:txBody>
        </p:sp>
      </p:grpSp>
      <p:cxnSp>
        <p:nvCxnSpPr>
          <p:cNvPr id="71" name="Rechte verbindingslijn met pijl 70">
            <a:extLst>
              <a:ext uri="{FF2B5EF4-FFF2-40B4-BE49-F238E27FC236}">
                <a16:creationId xmlns:a16="http://schemas.microsoft.com/office/drawing/2014/main" id="{3EF7FAF7-A8A8-4977-BE16-900F5ABEBB8C}"/>
              </a:ext>
            </a:extLst>
          </p:cNvPr>
          <p:cNvCxnSpPr>
            <a:cxnSpLocks/>
          </p:cNvCxnSpPr>
          <p:nvPr/>
        </p:nvCxnSpPr>
        <p:spPr>
          <a:xfrm flipH="1">
            <a:off x="2010240" y="2198168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met pijl 71">
            <a:extLst>
              <a:ext uri="{FF2B5EF4-FFF2-40B4-BE49-F238E27FC236}">
                <a16:creationId xmlns:a16="http://schemas.microsoft.com/office/drawing/2014/main" id="{BE028C51-317D-4D38-B7B6-EE89CA3794F8}"/>
              </a:ext>
            </a:extLst>
          </p:cNvPr>
          <p:cNvCxnSpPr>
            <a:cxnSpLocks/>
          </p:cNvCxnSpPr>
          <p:nvPr/>
        </p:nvCxnSpPr>
        <p:spPr>
          <a:xfrm flipV="1">
            <a:off x="879927" y="2188519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met pijl 73">
            <a:extLst>
              <a:ext uri="{FF2B5EF4-FFF2-40B4-BE49-F238E27FC236}">
                <a16:creationId xmlns:a16="http://schemas.microsoft.com/office/drawing/2014/main" id="{F81CACE5-C68C-4F36-AD8A-68667653CCA1}"/>
              </a:ext>
            </a:extLst>
          </p:cNvPr>
          <p:cNvCxnSpPr>
            <a:cxnSpLocks/>
          </p:cNvCxnSpPr>
          <p:nvPr/>
        </p:nvCxnSpPr>
        <p:spPr>
          <a:xfrm flipV="1">
            <a:off x="3005005" y="2198168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met pijl 74">
            <a:extLst>
              <a:ext uri="{FF2B5EF4-FFF2-40B4-BE49-F238E27FC236}">
                <a16:creationId xmlns:a16="http://schemas.microsoft.com/office/drawing/2014/main" id="{A4D2E66A-B780-4C12-A57F-9ADC331EF314}"/>
              </a:ext>
            </a:extLst>
          </p:cNvPr>
          <p:cNvCxnSpPr>
            <a:cxnSpLocks/>
          </p:cNvCxnSpPr>
          <p:nvPr/>
        </p:nvCxnSpPr>
        <p:spPr>
          <a:xfrm flipV="1">
            <a:off x="3957030" y="2188519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hthoek 76">
            <a:extLst>
              <a:ext uri="{FF2B5EF4-FFF2-40B4-BE49-F238E27FC236}">
                <a16:creationId xmlns:a16="http://schemas.microsoft.com/office/drawing/2014/main" id="{DBEBD704-1E4B-4E2F-BDA5-7CDC83CAD824}"/>
              </a:ext>
            </a:extLst>
          </p:cNvPr>
          <p:cNvSpPr/>
          <p:nvPr/>
        </p:nvSpPr>
        <p:spPr>
          <a:xfrm>
            <a:off x="6580988" y="1827727"/>
            <a:ext cx="972000" cy="39973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Dialog</a:t>
            </a:r>
          </a:p>
        </p:txBody>
      </p:sp>
      <p:sp>
        <p:nvSpPr>
          <p:cNvPr id="80" name="Rechthoek met één afgeschuinde hoek 64">
            <a:extLst>
              <a:ext uri="{FF2B5EF4-FFF2-40B4-BE49-F238E27FC236}">
                <a16:creationId xmlns:a16="http://schemas.microsoft.com/office/drawing/2014/main" id="{822DCC2B-848E-48D0-917F-0555FC47760E}"/>
              </a:ext>
            </a:extLst>
          </p:cNvPr>
          <p:cNvSpPr/>
          <p:nvPr/>
        </p:nvSpPr>
        <p:spPr>
          <a:xfrm>
            <a:off x="6715738" y="2950534"/>
            <a:ext cx="1002122" cy="536636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gesprekscyclus</a:t>
            </a: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DCFF1EDA-C14C-4DA4-B2DD-032840D43AA2}"/>
              </a:ext>
            </a:extLst>
          </p:cNvPr>
          <p:cNvSpPr/>
          <p:nvPr/>
        </p:nvSpPr>
        <p:spPr>
          <a:xfrm>
            <a:off x="9877534" y="6307900"/>
            <a:ext cx="972000" cy="293761"/>
          </a:xfrm>
          <a:prstGeom prst="rect">
            <a:avLst/>
          </a:prstGeom>
          <a:solidFill>
            <a:srgbClr val="4472C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ABP Easy</a:t>
            </a:r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5E882090-CFAF-49AC-A0BA-88A8ED906B93}"/>
              </a:ext>
            </a:extLst>
          </p:cNvPr>
          <p:cNvSpPr/>
          <p:nvPr/>
        </p:nvSpPr>
        <p:spPr>
          <a:xfrm>
            <a:off x="9058129" y="4444080"/>
            <a:ext cx="2959225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Oude HRM systeem Pims4all WRO/WPM </a:t>
            </a:r>
          </a:p>
          <a:p>
            <a:pPr algn="ctr"/>
            <a:r>
              <a:rPr lang="nl-NL" sz="1000" dirty="0"/>
              <a:t>(bewaren tot 2024!)</a:t>
            </a:r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B1F8F584-3F8F-4DF5-95F3-FA31142650AF}"/>
              </a:ext>
            </a:extLst>
          </p:cNvPr>
          <p:cNvSpPr/>
          <p:nvPr/>
        </p:nvSpPr>
        <p:spPr>
          <a:xfrm>
            <a:off x="10425169" y="3939559"/>
            <a:ext cx="97200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 inclusief Pardon</a:t>
            </a:r>
          </a:p>
        </p:txBody>
      </p:sp>
      <p:sp>
        <p:nvSpPr>
          <p:cNvPr id="97" name="Rechthoek 96">
            <a:extLst>
              <a:ext uri="{FF2B5EF4-FFF2-40B4-BE49-F238E27FC236}">
                <a16:creationId xmlns:a16="http://schemas.microsoft.com/office/drawing/2014/main" id="{396249AC-89AD-4E2A-A3A1-EB6F02CFC8EC}"/>
              </a:ext>
            </a:extLst>
          </p:cNvPr>
          <p:cNvSpPr/>
          <p:nvPr/>
        </p:nvSpPr>
        <p:spPr>
          <a:xfrm>
            <a:off x="6580424" y="1514247"/>
            <a:ext cx="947393" cy="2219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EEF</a:t>
            </a:r>
          </a:p>
        </p:txBody>
      </p:sp>
      <p:sp>
        <p:nvSpPr>
          <p:cNvPr id="98" name="Rechthoek 97">
            <a:extLst>
              <a:ext uri="{FF2B5EF4-FFF2-40B4-BE49-F238E27FC236}">
                <a16:creationId xmlns:a16="http://schemas.microsoft.com/office/drawing/2014/main" id="{D1D0B806-DB88-458D-BCB5-29A8A7FEDEEE}"/>
              </a:ext>
            </a:extLst>
          </p:cNvPr>
          <p:cNvSpPr/>
          <p:nvPr/>
        </p:nvSpPr>
        <p:spPr>
          <a:xfrm>
            <a:off x="444710" y="6041838"/>
            <a:ext cx="889901" cy="48206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Topdesk</a:t>
            </a:r>
            <a:endParaRPr lang="nl-NL" sz="1000" dirty="0"/>
          </a:p>
          <a:p>
            <a:pPr algn="ctr"/>
            <a:r>
              <a:rPr lang="nl-NL" sz="1000" dirty="0"/>
              <a:t>Selfserviceportal/ </a:t>
            </a:r>
            <a:r>
              <a:rPr lang="nl-NL" sz="1000" dirty="0" err="1"/>
              <a:t>topdesk</a:t>
            </a:r>
            <a:endParaRPr lang="nl-NL" sz="1000" dirty="0"/>
          </a:p>
        </p:txBody>
      </p:sp>
      <p:cxnSp>
        <p:nvCxnSpPr>
          <p:cNvPr id="99" name="Rechte verbindingslijn met pijl 98">
            <a:extLst>
              <a:ext uri="{FF2B5EF4-FFF2-40B4-BE49-F238E27FC236}">
                <a16:creationId xmlns:a16="http://schemas.microsoft.com/office/drawing/2014/main" id="{124F7529-07B0-4FB9-AA7D-2840666438B2}"/>
              </a:ext>
            </a:extLst>
          </p:cNvPr>
          <p:cNvCxnSpPr>
            <a:cxnSpLocks/>
          </p:cNvCxnSpPr>
          <p:nvPr/>
        </p:nvCxnSpPr>
        <p:spPr>
          <a:xfrm flipV="1">
            <a:off x="5019041" y="2232226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hthoek 99">
            <a:extLst>
              <a:ext uri="{FF2B5EF4-FFF2-40B4-BE49-F238E27FC236}">
                <a16:creationId xmlns:a16="http://schemas.microsoft.com/office/drawing/2014/main" id="{0D00BD92-FFFA-44FE-A9DB-C7BCBD31F42F}"/>
              </a:ext>
            </a:extLst>
          </p:cNvPr>
          <p:cNvSpPr/>
          <p:nvPr/>
        </p:nvSpPr>
        <p:spPr>
          <a:xfrm>
            <a:off x="4273533" y="1349082"/>
            <a:ext cx="1243333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Corsa WL en WPM/WRO</a:t>
            </a:r>
          </a:p>
        </p:txBody>
      </p:sp>
      <p:sp>
        <p:nvSpPr>
          <p:cNvPr id="101" name="Rechthoek met één afgeschuinde hoek 82">
            <a:extLst>
              <a:ext uri="{FF2B5EF4-FFF2-40B4-BE49-F238E27FC236}">
                <a16:creationId xmlns:a16="http://schemas.microsoft.com/office/drawing/2014/main" id="{4BE992DC-51C8-482D-BD53-94FA6B6FBE12}"/>
              </a:ext>
            </a:extLst>
          </p:cNvPr>
          <p:cNvSpPr/>
          <p:nvPr/>
        </p:nvSpPr>
        <p:spPr>
          <a:xfrm>
            <a:off x="5578248" y="2956205"/>
            <a:ext cx="1076108" cy="528578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Documenten</a:t>
            </a:r>
          </a:p>
          <a:p>
            <a:pPr algn="ctr"/>
            <a:r>
              <a:rPr lang="nl-NL" sz="1000" dirty="0"/>
              <a:t>netwerkschijven</a:t>
            </a:r>
          </a:p>
        </p:txBody>
      </p:sp>
      <p:sp>
        <p:nvSpPr>
          <p:cNvPr id="103" name="Rechthoek 102">
            <a:extLst>
              <a:ext uri="{FF2B5EF4-FFF2-40B4-BE49-F238E27FC236}">
                <a16:creationId xmlns:a16="http://schemas.microsoft.com/office/drawing/2014/main" id="{8DD76001-5EF0-460D-B13E-355DF64AC74B}"/>
              </a:ext>
            </a:extLst>
          </p:cNvPr>
          <p:cNvSpPr/>
          <p:nvPr/>
        </p:nvSpPr>
        <p:spPr>
          <a:xfrm>
            <a:off x="1438973" y="1237442"/>
            <a:ext cx="1145201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Topdesk</a:t>
            </a:r>
            <a:r>
              <a:rPr lang="nl-NL" sz="1000" dirty="0"/>
              <a:t> selfserviceportal</a:t>
            </a:r>
          </a:p>
        </p:txBody>
      </p:sp>
      <p:cxnSp>
        <p:nvCxnSpPr>
          <p:cNvPr id="104" name="Rechte verbindingslijn met pijl 103">
            <a:extLst>
              <a:ext uri="{FF2B5EF4-FFF2-40B4-BE49-F238E27FC236}">
                <a16:creationId xmlns:a16="http://schemas.microsoft.com/office/drawing/2014/main" id="{0ED78D43-CFF7-4F9D-9C95-E3ADD3255D64}"/>
              </a:ext>
            </a:extLst>
          </p:cNvPr>
          <p:cNvCxnSpPr>
            <a:cxnSpLocks/>
          </p:cNvCxnSpPr>
          <p:nvPr/>
        </p:nvCxnSpPr>
        <p:spPr>
          <a:xfrm flipV="1">
            <a:off x="9966427" y="2227462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FA797FC4-76B0-4D94-B9F8-434EEB822500}"/>
              </a:ext>
            </a:extLst>
          </p:cNvPr>
          <p:cNvCxnSpPr>
            <a:cxnSpLocks/>
            <a:endCxn id="65" idx="3"/>
          </p:cNvCxnSpPr>
          <p:nvPr/>
        </p:nvCxnSpPr>
        <p:spPr>
          <a:xfrm>
            <a:off x="885385" y="4486695"/>
            <a:ext cx="0" cy="196838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141ABE32-BAB3-410D-A0A6-1956A8D01A13}"/>
              </a:ext>
            </a:extLst>
          </p:cNvPr>
          <p:cNvCxnSpPr>
            <a:cxnSpLocks/>
            <a:endCxn id="113" idx="1"/>
          </p:cNvCxnSpPr>
          <p:nvPr/>
        </p:nvCxnSpPr>
        <p:spPr>
          <a:xfrm flipV="1">
            <a:off x="11320185" y="3489921"/>
            <a:ext cx="0" cy="211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hoek 19">
            <a:extLst>
              <a:ext uri="{FF2B5EF4-FFF2-40B4-BE49-F238E27FC236}">
                <a16:creationId xmlns:a16="http://schemas.microsoft.com/office/drawing/2014/main" id="{DD6BB957-B3BF-47D2-BDDE-07B7F40AB121}"/>
              </a:ext>
            </a:extLst>
          </p:cNvPr>
          <p:cNvSpPr/>
          <p:nvPr/>
        </p:nvSpPr>
        <p:spPr>
          <a:xfrm>
            <a:off x="9003555" y="1778104"/>
            <a:ext cx="492289" cy="4593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ABP</a:t>
            </a:r>
          </a:p>
          <a:p>
            <a:pPr algn="ctr"/>
            <a:endParaRPr lang="nl-NL" sz="1000" dirty="0"/>
          </a:p>
        </p:txBody>
      </p: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4497FDFC-ADE3-4CEC-8DD6-D03160D95B49}"/>
              </a:ext>
            </a:extLst>
          </p:cNvPr>
          <p:cNvCxnSpPr/>
          <p:nvPr/>
        </p:nvCxnSpPr>
        <p:spPr>
          <a:xfrm flipV="1">
            <a:off x="9261058" y="2232226"/>
            <a:ext cx="0" cy="713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2B2089BE-3D5B-4195-993C-1FE64C154188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9972173" y="3473735"/>
            <a:ext cx="0" cy="2054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Rechte verbindingslijn met pijl 77">
            <a:extLst>
              <a:ext uri="{FF2B5EF4-FFF2-40B4-BE49-F238E27FC236}">
                <a16:creationId xmlns:a16="http://schemas.microsoft.com/office/drawing/2014/main" id="{D40C05A1-BADA-4E55-90C9-B4D5A06889A4}"/>
              </a:ext>
            </a:extLst>
          </p:cNvPr>
          <p:cNvCxnSpPr>
            <a:cxnSpLocks/>
            <a:endCxn id="44" idx="2"/>
          </p:cNvCxnSpPr>
          <p:nvPr/>
        </p:nvCxnSpPr>
        <p:spPr>
          <a:xfrm flipV="1">
            <a:off x="6062420" y="2234317"/>
            <a:ext cx="0" cy="77294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Afbeelding 39">
            <a:extLst>
              <a:ext uri="{FF2B5EF4-FFF2-40B4-BE49-F238E27FC236}">
                <a16:creationId xmlns:a16="http://schemas.microsoft.com/office/drawing/2014/main" id="{3FD08D92-2102-4B7D-8233-739A59BF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7509" y="604932"/>
            <a:ext cx="2118788" cy="948410"/>
          </a:xfrm>
          <a:prstGeom prst="rect">
            <a:avLst/>
          </a:prstGeom>
        </p:spPr>
      </p:pic>
      <p:sp>
        <p:nvSpPr>
          <p:cNvPr id="41" name="Tekstvak 40">
            <a:extLst>
              <a:ext uri="{FF2B5EF4-FFF2-40B4-BE49-F238E27FC236}">
                <a16:creationId xmlns:a16="http://schemas.microsoft.com/office/drawing/2014/main" id="{9953DDFB-74FF-4199-874A-38D1D94AE407}"/>
              </a:ext>
            </a:extLst>
          </p:cNvPr>
          <p:cNvSpPr txBox="1"/>
          <p:nvPr/>
        </p:nvSpPr>
        <p:spPr>
          <a:xfrm>
            <a:off x="10104342" y="1408710"/>
            <a:ext cx="16136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/>
              <a:t>Versie 1.1 /  2021-D22643</a:t>
            </a:r>
          </a:p>
        </p:txBody>
      </p:sp>
      <p:sp>
        <p:nvSpPr>
          <p:cNvPr id="82" name="Rechthoek 81">
            <a:extLst>
              <a:ext uri="{FF2B5EF4-FFF2-40B4-BE49-F238E27FC236}">
                <a16:creationId xmlns:a16="http://schemas.microsoft.com/office/drawing/2014/main" id="{B98BECA6-E094-4B53-9B6B-6D9CD0BF2354}"/>
              </a:ext>
            </a:extLst>
          </p:cNvPr>
          <p:cNvSpPr/>
          <p:nvPr/>
        </p:nvSpPr>
        <p:spPr>
          <a:xfrm>
            <a:off x="434611" y="5395613"/>
            <a:ext cx="90000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EEF</a:t>
            </a:r>
          </a:p>
        </p:txBody>
      </p:sp>
      <p:sp>
        <p:nvSpPr>
          <p:cNvPr id="84" name="Rechthoek met één afgeschuinde hoek 37">
            <a:extLst>
              <a:ext uri="{FF2B5EF4-FFF2-40B4-BE49-F238E27FC236}">
                <a16:creationId xmlns:a16="http://schemas.microsoft.com/office/drawing/2014/main" id="{F19A791F-FE45-4BC4-AE51-8C91CA4AF8F6}"/>
              </a:ext>
            </a:extLst>
          </p:cNvPr>
          <p:cNvSpPr/>
          <p:nvPr/>
        </p:nvSpPr>
        <p:spPr>
          <a:xfrm>
            <a:off x="1785758" y="4693736"/>
            <a:ext cx="1450874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Checklist medewerkers / inhuur per cluster/ programma</a:t>
            </a:r>
          </a:p>
        </p:txBody>
      </p:sp>
      <p:sp>
        <p:nvSpPr>
          <p:cNvPr id="85" name="Rechthoek 84">
            <a:extLst>
              <a:ext uri="{FF2B5EF4-FFF2-40B4-BE49-F238E27FC236}">
                <a16:creationId xmlns:a16="http://schemas.microsoft.com/office/drawing/2014/main" id="{BA788E38-656C-45DE-81EC-B19147484DD9}"/>
              </a:ext>
            </a:extLst>
          </p:cNvPr>
          <p:cNvSpPr/>
          <p:nvPr/>
        </p:nvSpPr>
        <p:spPr>
          <a:xfrm>
            <a:off x="1782934" y="6091900"/>
            <a:ext cx="1450874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Active Directory</a:t>
            </a:r>
          </a:p>
        </p:txBody>
      </p:sp>
      <p:cxnSp>
        <p:nvCxnSpPr>
          <p:cNvPr id="43" name="Rechte verbindingslijn met pijl 42">
            <a:extLst>
              <a:ext uri="{FF2B5EF4-FFF2-40B4-BE49-F238E27FC236}">
                <a16:creationId xmlns:a16="http://schemas.microsoft.com/office/drawing/2014/main" id="{289058CB-5A09-4424-9721-D4E2AE803DDC}"/>
              </a:ext>
            </a:extLst>
          </p:cNvPr>
          <p:cNvCxnSpPr>
            <a:cxnSpLocks/>
            <a:endCxn id="85" idx="0"/>
          </p:cNvCxnSpPr>
          <p:nvPr/>
        </p:nvCxnSpPr>
        <p:spPr>
          <a:xfrm>
            <a:off x="2492029" y="5257025"/>
            <a:ext cx="16342" cy="834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hoek 60">
            <a:extLst>
              <a:ext uri="{FF2B5EF4-FFF2-40B4-BE49-F238E27FC236}">
                <a16:creationId xmlns:a16="http://schemas.microsoft.com/office/drawing/2014/main" id="{21CF2937-316A-4903-803D-971E8DB9C60E}"/>
              </a:ext>
            </a:extLst>
          </p:cNvPr>
          <p:cNvSpPr/>
          <p:nvPr/>
        </p:nvSpPr>
        <p:spPr>
          <a:xfrm>
            <a:off x="10396511" y="1776655"/>
            <a:ext cx="492289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UWV</a:t>
            </a:r>
          </a:p>
        </p:txBody>
      </p:sp>
      <p:cxnSp>
        <p:nvCxnSpPr>
          <p:cNvPr id="67" name="Rechte verbindingslijn met pijl 66">
            <a:extLst>
              <a:ext uri="{FF2B5EF4-FFF2-40B4-BE49-F238E27FC236}">
                <a16:creationId xmlns:a16="http://schemas.microsoft.com/office/drawing/2014/main" id="{F200EB0C-B8D6-4F88-8738-240F9E7E6378}"/>
              </a:ext>
            </a:extLst>
          </p:cNvPr>
          <p:cNvCxnSpPr>
            <a:cxnSpLocks/>
          </p:cNvCxnSpPr>
          <p:nvPr/>
        </p:nvCxnSpPr>
        <p:spPr>
          <a:xfrm flipV="1">
            <a:off x="10620516" y="2228424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hthoek met één afgeschuinde hoek 31">
            <a:extLst>
              <a:ext uri="{FF2B5EF4-FFF2-40B4-BE49-F238E27FC236}">
                <a16:creationId xmlns:a16="http://schemas.microsoft.com/office/drawing/2014/main" id="{52BC3FA9-66B6-4AC7-B444-1BFF70786D51}"/>
              </a:ext>
            </a:extLst>
          </p:cNvPr>
          <p:cNvSpPr/>
          <p:nvPr/>
        </p:nvSpPr>
        <p:spPr>
          <a:xfrm>
            <a:off x="3399478" y="4686916"/>
            <a:ext cx="900000" cy="588893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Selectie en werving</a:t>
            </a: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825BD3E5-772C-43D1-974D-EF422F63F39B}"/>
              </a:ext>
            </a:extLst>
          </p:cNvPr>
          <p:cNvSpPr/>
          <p:nvPr/>
        </p:nvSpPr>
        <p:spPr>
          <a:xfrm>
            <a:off x="3432908" y="5738673"/>
            <a:ext cx="90000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IGOM</a:t>
            </a:r>
          </a:p>
        </p:txBody>
      </p:sp>
      <p:sp>
        <p:nvSpPr>
          <p:cNvPr id="68" name="Rechthoek 67">
            <a:extLst>
              <a:ext uri="{FF2B5EF4-FFF2-40B4-BE49-F238E27FC236}">
                <a16:creationId xmlns:a16="http://schemas.microsoft.com/office/drawing/2014/main" id="{69071AEA-EE50-46ED-AB01-88EFB450ECF8}"/>
              </a:ext>
            </a:extLst>
          </p:cNvPr>
          <p:cNvSpPr/>
          <p:nvPr/>
        </p:nvSpPr>
        <p:spPr>
          <a:xfrm>
            <a:off x="3432908" y="6170673"/>
            <a:ext cx="900000" cy="35322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talentsourcer</a:t>
            </a:r>
            <a:endParaRPr lang="nl-NL" sz="1000" dirty="0"/>
          </a:p>
        </p:txBody>
      </p:sp>
      <p:cxnSp>
        <p:nvCxnSpPr>
          <p:cNvPr id="3" name="Rechte verbindingslijn met pijl 2">
            <a:extLst>
              <a:ext uri="{FF2B5EF4-FFF2-40B4-BE49-F238E27FC236}">
                <a16:creationId xmlns:a16="http://schemas.microsoft.com/office/drawing/2014/main" id="{5D4B3FB3-25C6-43DF-889B-89DAECED2B46}"/>
              </a:ext>
            </a:extLst>
          </p:cNvPr>
          <p:cNvCxnSpPr>
            <a:cxnSpLocks/>
            <a:endCxn id="64" idx="0"/>
          </p:cNvCxnSpPr>
          <p:nvPr/>
        </p:nvCxnSpPr>
        <p:spPr>
          <a:xfrm>
            <a:off x="3882908" y="5297480"/>
            <a:ext cx="0" cy="441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hthoek met één afgeschuinde hoek 31">
            <a:extLst>
              <a:ext uri="{FF2B5EF4-FFF2-40B4-BE49-F238E27FC236}">
                <a16:creationId xmlns:a16="http://schemas.microsoft.com/office/drawing/2014/main" id="{6C32203C-391C-4CB8-8044-F32B18F12533}"/>
              </a:ext>
            </a:extLst>
          </p:cNvPr>
          <p:cNvSpPr/>
          <p:nvPr/>
        </p:nvSpPr>
        <p:spPr>
          <a:xfrm>
            <a:off x="4462324" y="4703421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Externe inhuur</a:t>
            </a:r>
          </a:p>
        </p:txBody>
      </p:sp>
      <p:sp>
        <p:nvSpPr>
          <p:cNvPr id="81" name="Rechthoek 80">
            <a:extLst>
              <a:ext uri="{FF2B5EF4-FFF2-40B4-BE49-F238E27FC236}">
                <a16:creationId xmlns:a16="http://schemas.microsoft.com/office/drawing/2014/main" id="{290C82BF-5719-4C66-827D-BB8141DC3A03}"/>
              </a:ext>
            </a:extLst>
          </p:cNvPr>
          <p:cNvSpPr/>
          <p:nvPr/>
        </p:nvSpPr>
        <p:spPr>
          <a:xfrm>
            <a:off x="4470992" y="5730623"/>
            <a:ext cx="922688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talentsourcer</a:t>
            </a:r>
            <a:endParaRPr lang="nl-NL" sz="1000" dirty="0"/>
          </a:p>
        </p:txBody>
      </p:sp>
      <p:cxnSp>
        <p:nvCxnSpPr>
          <p:cNvPr id="86" name="Rechte verbindingslijn met pijl 85">
            <a:extLst>
              <a:ext uri="{FF2B5EF4-FFF2-40B4-BE49-F238E27FC236}">
                <a16:creationId xmlns:a16="http://schemas.microsoft.com/office/drawing/2014/main" id="{177ECEA6-15D5-4F1B-808E-1A93EEAF90C0}"/>
              </a:ext>
            </a:extLst>
          </p:cNvPr>
          <p:cNvCxnSpPr>
            <a:cxnSpLocks/>
            <a:stCxn id="70" idx="1"/>
          </p:cNvCxnSpPr>
          <p:nvPr/>
        </p:nvCxnSpPr>
        <p:spPr>
          <a:xfrm>
            <a:off x="4912324" y="5257025"/>
            <a:ext cx="5028" cy="4970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Rechte verbindingslijn met pijl 101">
            <a:extLst>
              <a:ext uri="{FF2B5EF4-FFF2-40B4-BE49-F238E27FC236}">
                <a16:creationId xmlns:a16="http://schemas.microsoft.com/office/drawing/2014/main" id="{A8451C5C-F1AD-4F73-8673-6B9AD95D64D9}"/>
              </a:ext>
            </a:extLst>
          </p:cNvPr>
          <p:cNvCxnSpPr>
            <a:cxnSpLocks/>
          </p:cNvCxnSpPr>
          <p:nvPr/>
        </p:nvCxnSpPr>
        <p:spPr>
          <a:xfrm>
            <a:off x="879927" y="3473735"/>
            <a:ext cx="0" cy="239414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hthoek met één afgeschuinde hoek 15">
            <a:extLst>
              <a:ext uri="{FF2B5EF4-FFF2-40B4-BE49-F238E27FC236}">
                <a16:creationId xmlns:a16="http://schemas.microsoft.com/office/drawing/2014/main" id="{3870A089-8213-4587-B3A2-91D23B703219}"/>
              </a:ext>
            </a:extLst>
          </p:cNvPr>
          <p:cNvSpPr/>
          <p:nvPr/>
        </p:nvSpPr>
        <p:spPr>
          <a:xfrm>
            <a:off x="5559313" y="4710663"/>
            <a:ext cx="1021112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Salaris</a:t>
            </a:r>
          </a:p>
          <a:p>
            <a:pPr algn="ctr"/>
            <a:r>
              <a:rPr lang="nl-NL" sz="1000" dirty="0"/>
              <a:t>administratie</a:t>
            </a:r>
          </a:p>
        </p:txBody>
      </p:sp>
      <p:sp>
        <p:nvSpPr>
          <p:cNvPr id="106" name="Rechthoek 105">
            <a:extLst>
              <a:ext uri="{FF2B5EF4-FFF2-40B4-BE49-F238E27FC236}">
                <a16:creationId xmlns:a16="http://schemas.microsoft.com/office/drawing/2014/main" id="{AD3CD6D2-47C9-4E9B-836F-8D87F30E92FE}"/>
              </a:ext>
            </a:extLst>
          </p:cNvPr>
          <p:cNvSpPr/>
          <p:nvPr/>
        </p:nvSpPr>
        <p:spPr>
          <a:xfrm>
            <a:off x="5576420" y="5730082"/>
            <a:ext cx="1013109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Leverancier ADP</a:t>
            </a:r>
          </a:p>
        </p:txBody>
      </p:sp>
      <p:cxnSp>
        <p:nvCxnSpPr>
          <p:cNvPr id="107" name="Rechte verbindingslijn met pijl 106">
            <a:extLst>
              <a:ext uri="{FF2B5EF4-FFF2-40B4-BE49-F238E27FC236}">
                <a16:creationId xmlns:a16="http://schemas.microsoft.com/office/drawing/2014/main" id="{BD1D7784-F85A-49B5-A44F-1AF0FB053F91}"/>
              </a:ext>
            </a:extLst>
          </p:cNvPr>
          <p:cNvCxnSpPr/>
          <p:nvPr/>
        </p:nvCxnSpPr>
        <p:spPr>
          <a:xfrm flipH="1">
            <a:off x="6090091" y="5211855"/>
            <a:ext cx="562" cy="5527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hthoek met één afgeschuinde hoek 15">
            <a:extLst>
              <a:ext uri="{FF2B5EF4-FFF2-40B4-BE49-F238E27FC236}">
                <a16:creationId xmlns:a16="http://schemas.microsoft.com/office/drawing/2014/main" id="{3D24FE5E-1F65-40CF-A7C9-24F4E34DBC77}"/>
              </a:ext>
            </a:extLst>
          </p:cNvPr>
          <p:cNvSpPr/>
          <p:nvPr/>
        </p:nvSpPr>
        <p:spPr>
          <a:xfrm>
            <a:off x="6731490" y="4726109"/>
            <a:ext cx="1021112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Wijziging formatie</a:t>
            </a:r>
          </a:p>
        </p:txBody>
      </p:sp>
      <p:cxnSp>
        <p:nvCxnSpPr>
          <p:cNvPr id="109" name="Rechte verbindingslijn met pijl 108">
            <a:extLst>
              <a:ext uri="{FF2B5EF4-FFF2-40B4-BE49-F238E27FC236}">
                <a16:creationId xmlns:a16="http://schemas.microsoft.com/office/drawing/2014/main" id="{415592B5-67B0-4051-8F0C-1D75F16C274A}"/>
              </a:ext>
            </a:extLst>
          </p:cNvPr>
          <p:cNvCxnSpPr>
            <a:cxnSpLocks/>
          </p:cNvCxnSpPr>
          <p:nvPr/>
        </p:nvCxnSpPr>
        <p:spPr>
          <a:xfrm>
            <a:off x="7206206" y="4486695"/>
            <a:ext cx="0" cy="239414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hthoek met één afgeschuinde hoek 15">
            <a:extLst>
              <a:ext uri="{FF2B5EF4-FFF2-40B4-BE49-F238E27FC236}">
                <a16:creationId xmlns:a16="http://schemas.microsoft.com/office/drawing/2014/main" id="{D42A666C-2BF6-4FBA-8BD8-64ACBE023369}"/>
              </a:ext>
            </a:extLst>
          </p:cNvPr>
          <p:cNvSpPr/>
          <p:nvPr/>
        </p:nvSpPr>
        <p:spPr>
          <a:xfrm>
            <a:off x="7891211" y="4722206"/>
            <a:ext cx="902383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Begroting en beheersen</a:t>
            </a:r>
          </a:p>
          <a:p>
            <a:pPr algn="ctr"/>
            <a:endParaRPr lang="nl-NL" sz="1000" dirty="0"/>
          </a:p>
        </p:txBody>
      </p:sp>
      <p:sp>
        <p:nvSpPr>
          <p:cNvPr id="111" name="Rechthoek 110">
            <a:extLst>
              <a:ext uri="{FF2B5EF4-FFF2-40B4-BE49-F238E27FC236}">
                <a16:creationId xmlns:a16="http://schemas.microsoft.com/office/drawing/2014/main" id="{ED539D6E-15FC-4A42-9367-43E0A625181C}"/>
              </a:ext>
            </a:extLst>
          </p:cNvPr>
          <p:cNvSpPr/>
          <p:nvPr/>
        </p:nvSpPr>
        <p:spPr>
          <a:xfrm>
            <a:off x="7897552" y="5913082"/>
            <a:ext cx="879521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CODA</a:t>
            </a:r>
          </a:p>
          <a:p>
            <a:pPr algn="ctr"/>
            <a:r>
              <a:rPr lang="nl-NL" sz="1000" dirty="0"/>
              <a:t>(fin)</a:t>
            </a:r>
          </a:p>
        </p:txBody>
      </p:sp>
      <p:sp>
        <p:nvSpPr>
          <p:cNvPr id="112" name="Rechthoek 111">
            <a:extLst>
              <a:ext uri="{FF2B5EF4-FFF2-40B4-BE49-F238E27FC236}">
                <a16:creationId xmlns:a16="http://schemas.microsoft.com/office/drawing/2014/main" id="{627C15E9-7077-4581-AC8E-9BDD4EB6AE0D}"/>
              </a:ext>
            </a:extLst>
          </p:cNvPr>
          <p:cNvSpPr/>
          <p:nvPr/>
        </p:nvSpPr>
        <p:spPr>
          <a:xfrm>
            <a:off x="7891211" y="5488234"/>
            <a:ext cx="885862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Office 365 (Excel)</a:t>
            </a:r>
          </a:p>
        </p:txBody>
      </p:sp>
      <p:cxnSp>
        <p:nvCxnSpPr>
          <p:cNvPr id="114" name="Rechte verbindingslijn met pijl 113">
            <a:extLst>
              <a:ext uri="{FF2B5EF4-FFF2-40B4-BE49-F238E27FC236}">
                <a16:creationId xmlns:a16="http://schemas.microsoft.com/office/drawing/2014/main" id="{9BE19718-7062-4FA6-A43D-35BEB2744DF2}"/>
              </a:ext>
            </a:extLst>
          </p:cNvPr>
          <p:cNvCxnSpPr>
            <a:cxnSpLocks/>
          </p:cNvCxnSpPr>
          <p:nvPr/>
        </p:nvCxnSpPr>
        <p:spPr>
          <a:xfrm>
            <a:off x="8314148" y="5297480"/>
            <a:ext cx="0" cy="168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hthoek met één afgeschuinde hoek 31">
            <a:extLst>
              <a:ext uri="{FF2B5EF4-FFF2-40B4-BE49-F238E27FC236}">
                <a16:creationId xmlns:a16="http://schemas.microsoft.com/office/drawing/2014/main" id="{5237BCC8-4738-4AA7-B41A-2C9481CBB83A}"/>
              </a:ext>
            </a:extLst>
          </p:cNvPr>
          <p:cNvSpPr/>
          <p:nvPr/>
        </p:nvSpPr>
        <p:spPr>
          <a:xfrm>
            <a:off x="1098130" y="3826244"/>
            <a:ext cx="900000" cy="54531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Ziekte en verzuim</a:t>
            </a:r>
          </a:p>
        </p:txBody>
      </p:sp>
      <p:sp>
        <p:nvSpPr>
          <p:cNvPr id="117" name="Rechthoek met één afgeschuinde hoek 31">
            <a:extLst>
              <a:ext uri="{FF2B5EF4-FFF2-40B4-BE49-F238E27FC236}">
                <a16:creationId xmlns:a16="http://schemas.microsoft.com/office/drawing/2014/main" id="{A7DC1ABE-CA14-41C1-BD34-22433E1F9EBA}"/>
              </a:ext>
            </a:extLst>
          </p:cNvPr>
          <p:cNvSpPr/>
          <p:nvPr/>
        </p:nvSpPr>
        <p:spPr>
          <a:xfrm>
            <a:off x="2137595" y="3826244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Declaraties</a:t>
            </a:r>
          </a:p>
        </p:txBody>
      </p:sp>
      <p:cxnSp>
        <p:nvCxnSpPr>
          <p:cNvPr id="118" name="Rechte verbindingslijn met pijl 117">
            <a:extLst>
              <a:ext uri="{FF2B5EF4-FFF2-40B4-BE49-F238E27FC236}">
                <a16:creationId xmlns:a16="http://schemas.microsoft.com/office/drawing/2014/main" id="{BD763863-FF32-48A4-9A1A-F781D492D411}"/>
              </a:ext>
            </a:extLst>
          </p:cNvPr>
          <p:cNvCxnSpPr>
            <a:cxnSpLocks/>
          </p:cNvCxnSpPr>
          <p:nvPr/>
        </p:nvCxnSpPr>
        <p:spPr>
          <a:xfrm>
            <a:off x="1998130" y="3462186"/>
            <a:ext cx="0" cy="239414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hthoek met één afgeschuinde hoek 31">
            <a:extLst>
              <a:ext uri="{FF2B5EF4-FFF2-40B4-BE49-F238E27FC236}">
                <a16:creationId xmlns:a16="http://schemas.microsoft.com/office/drawing/2014/main" id="{8CBB44D4-E0BA-4F2C-A51F-5D5E160994FE}"/>
              </a:ext>
            </a:extLst>
          </p:cNvPr>
          <p:cNvSpPr/>
          <p:nvPr/>
        </p:nvSpPr>
        <p:spPr>
          <a:xfrm>
            <a:off x="3141845" y="3830368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Flexibele arbeidsvoorwaarden</a:t>
            </a:r>
          </a:p>
        </p:txBody>
      </p:sp>
      <p:sp>
        <p:nvSpPr>
          <p:cNvPr id="120" name="Rechthoek met één afgeschuinde hoek 31">
            <a:extLst>
              <a:ext uri="{FF2B5EF4-FFF2-40B4-BE49-F238E27FC236}">
                <a16:creationId xmlns:a16="http://schemas.microsoft.com/office/drawing/2014/main" id="{9B5B2049-E58C-43C0-A3A4-EAC234FF6089}"/>
              </a:ext>
            </a:extLst>
          </p:cNvPr>
          <p:cNvSpPr/>
          <p:nvPr/>
        </p:nvSpPr>
        <p:spPr>
          <a:xfrm>
            <a:off x="4179904" y="3843073"/>
            <a:ext cx="972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Opleidingen / duurzaam inzetbaarheid</a:t>
            </a:r>
          </a:p>
        </p:txBody>
      </p:sp>
    </p:spTree>
    <p:extLst>
      <p:ext uri="{BB962C8B-B14F-4D97-AF65-F5344CB8AC3E}">
        <p14:creationId xmlns:p14="http://schemas.microsoft.com/office/powerpoint/2010/main" val="11356849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WL" ma:contentTypeID="0x01010064CE7579191F9D4183677CB057EFF3A3008B5D30EE0FEA934A8D62E5EBBC1E18B30065A862039DB51649B3ABE7F38B1F1707" ma:contentTypeVersion="5" ma:contentTypeDescription="document WL" ma:contentTypeScope="" ma:versionID="5e93eb441c15e43ce16b88518b3c738e">
  <xsd:schema xmlns:xsd="http://www.w3.org/2001/XMLSchema" xmlns:xs="http://www.w3.org/2001/XMLSchema" xmlns:p="http://schemas.microsoft.com/office/2006/metadata/properties" xmlns:ns2="7a4b146f-5ac4-477e-bff9-c6cd02c3dd66" targetNamespace="http://schemas.microsoft.com/office/2006/metadata/properties" ma:root="true" ma:fieldsID="913e65521e0137746e776a07e87422f0" ns2:_="">
    <xsd:import namespace="7a4b146f-5ac4-477e-bff9-c6cd02c3dd66"/>
    <xsd:element name="properties">
      <xsd:complexType>
        <xsd:sequence>
          <xsd:element name="documentManagement">
            <xsd:complexType>
              <xsd:all>
                <xsd:element ref="ns2:Documentomschrijving" minOccurs="0"/>
                <xsd:element ref="ns2:Sortering_x0020_1" minOccurs="0"/>
                <xsd:element ref="ns2:Sortering_x0020_2" minOccurs="0"/>
                <xsd:element ref="ns2:Uw_x0020_kenmerk" minOccurs="0"/>
                <xsd:element ref="ns2:Datum_x0020_document" minOccurs="0"/>
                <xsd:element ref="ns2:Verzenddatum" minOccurs="0"/>
                <xsd:element ref="ns2:Datum_x0020_vervanging" minOccurs="0"/>
                <xsd:element ref="ns2:Documentvertrouwelijk" minOccurs="0"/>
                <xsd:element ref="ns2:Document_x0020_geautoriseerde_x0020_gebruikers" minOccurs="0"/>
                <xsd:element ref="ns2:Contact_x0020_Aanhef" minOccurs="0"/>
                <xsd:element ref="ns2:Contact_x0020_Voorletters" minOccurs="0"/>
                <xsd:element ref="ns2:Contact_x0020_Voorvoegsels" minOccurs="0"/>
                <xsd:element ref="ns2:Contact_x0020_Achternaam" minOccurs="0"/>
                <xsd:element ref="ns2:Contact_x0020_Naam" minOccurs="0"/>
                <xsd:element ref="ns2:Contact_x0020_Statutaire_x0020_Naam" minOccurs="0"/>
                <xsd:element ref="ns2:Contact_x0020_Straat" minOccurs="0"/>
                <xsd:element ref="ns2:Contact_x0020_Huisnummer" minOccurs="0"/>
                <xsd:element ref="ns2:Contact_x0020_Huisletter" minOccurs="0"/>
                <xsd:element ref="ns2:Contact_x0020_Huisnummertoevoeging" minOccurs="0"/>
                <xsd:element ref="ns2:Contact_x0020_Postcode" minOccurs="0"/>
                <xsd:element ref="ns2:ContactPlaats" minOccurs="0"/>
                <xsd:element ref="ns2:Contact_x0020_Land" minOccurs="0"/>
                <xsd:element ref="ns2:Contact_x0020_Telefoon" minOccurs="0"/>
                <xsd:element ref="ns2:Contact_x0020_E-mail" minOccurs="0"/>
                <xsd:element ref="ns2:Documentonderwerp" minOccurs="0"/>
                <xsd:element ref="ns2:Documentnummer" minOccurs="0"/>
                <xsd:element ref="ns2:_dlc_DocId" minOccurs="0"/>
                <xsd:element ref="ns2:TaxCatchAllLabel" minOccurs="0"/>
                <xsd:element ref="ns2:TaxCatchAll" minOccurs="0"/>
                <xsd:element ref="ns2:_dlc_DocIdUrl" minOccurs="0"/>
                <xsd:element ref="ns2:_dlc_DocIdPersistId" minOccurs="0"/>
                <xsd:element ref="ns2:IsVerplicht" minOccurs="0"/>
                <xsd:element ref="ns2:Bestandsgroot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4b146f-5ac4-477e-bff9-c6cd02c3dd66" elementFormDefault="qualified">
    <xsd:import namespace="http://schemas.microsoft.com/office/2006/documentManagement/types"/>
    <xsd:import namespace="http://schemas.microsoft.com/office/infopath/2007/PartnerControls"/>
    <xsd:element name="Documentomschrijving" ma:index="2" nillable="true" ma:displayName="Documentomschrijving" ma:internalName="Documentomschrijving">
      <xsd:simpleType>
        <xsd:restriction base="dms:Text">
          <xsd:maxLength value="255"/>
        </xsd:restriction>
      </xsd:simpleType>
    </xsd:element>
    <xsd:element name="Sortering_x0020_1" ma:index="3" nillable="true" ma:displayName="Sortering 1" ma:internalName="Sortering_x0020_1">
      <xsd:simpleType>
        <xsd:restriction base="dms:Text">
          <xsd:maxLength value="255"/>
        </xsd:restriction>
      </xsd:simpleType>
    </xsd:element>
    <xsd:element name="Sortering_x0020_2" ma:index="4" nillable="true" ma:displayName="Sortering 2" ma:internalName="Sortering_x0020_2">
      <xsd:simpleType>
        <xsd:restriction base="dms:Text">
          <xsd:maxLength value="255"/>
        </xsd:restriction>
      </xsd:simpleType>
    </xsd:element>
    <xsd:element name="Uw_x0020_kenmerk" ma:index="5" nillable="true" ma:displayName="Uw kenmerk" ma:internalName="Uw_x0020_kenmerk">
      <xsd:simpleType>
        <xsd:restriction base="dms:Text">
          <xsd:maxLength value="255"/>
        </xsd:restriction>
      </xsd:simpleType>
    </xsd:element>
    <xsd:element name="Datum_x0020_document" ma:index="6" nillable="true" ma:displayName="Datum document" ma:format="DateOnly" ma:internalName="Datum_x0020_document">
      <xsd:simpleType>
        <xsd:restriction base="dms:DateTime"/>
      </xsd:simpleType>
    </xsd:element>
    <xsd:element name="Verzenddatum" ma:index="7" nillable="true" ma:displayName="Verzenddatum" ma:format="DateOnly" ma:internalName="Verzenddatum">
      <xsd:simpleType>
        <xsd:restriction base="dms:DateTime"/>
      </xsd:simpleType>
    </xsd:element>
    <xsd:element name="Datum_x0020_vervanging" ma:index="8" nillable="true" ma:displayName="Datum vervanging" ma:format="DateOnly" ma:internalName="Datum_x0020_vervanging">
      <xsd:simpleType>
        <xsd:restriction base="dms:DateTime"/>
      </xsd:simpleType>
    </xsd:element>
    <xsd:element name="Documentvertrouwelijk" ma:index="9" nillable="true" ma:displayName="Documentvertrouwelijk" ma:default="0" ma:internalName="Documentvertrouwelijk">
      <xsd:simpleType>
        <xsd:restriction base="dms:Boolean"/>
      </xsd:simpleType>
    </xsd:element>
    <xsd:element name="Document_x0020_geautoriseerde_x0020_gebruikers" ma:index="10" nillable="true" ma:displayName="Document geautoriseerde gebruikers" ma:list="UserInfo" ma:SearchPeopleOnly="false" ma:SharePointGroup="0" ma:internalName="Document_x0020_geautoriseerde_x0020_gebruiker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tact_x0020_Aanhef" ma:index="11" nillable="true" ma:displayName="Contact Aanhef" ma:format="Dropdown" ma:internalName="Contact_x0020_Aanhef">
      <xsd:simpleType>
        <xsd:restriction base="dms:Choice">
          <xsd:enumeration value="Mevrouw"/>
          <xsd:enumeration value="De heer"/>
        </xsd:restriction>
      </xsd:simpleType>
    </xsd:element>
    <xsd:element name="Contact_x0020_Voorletters" ma:index="12" nillable="true" ma:displayName="Contact Voorletters" ma:internalName="Contact_x0020_Voorletters">
      <xsd:simpleType>
        <xsd:restriction base="dms:Text">
          <xsd:maxLength value="255"/>
        </xsd:restriction>
      </xsd:simpleType>
    </xsd:element>
    <xsd:element name="Contact_x0020_Voorvoegsels" ma:index="13" nillable="true" ma:displayName="Contact Voorvoegsels" ma:internalName="Contact_x0020_Voorvoegsels">
      <xsd:simpleType>
        <xsd:restriction base="dms:Text">
          <xsd:maxLength value="255"/>
        </xsd:restriction>
      </xsd:simpleType>
    </xsd:element>
    <xsd:element name="Contact_x0020_Achternaam" ma:index="14" nillable="true" ma:displayName="Contact Achternaam" ma:internalName="Contact_x0020_Achternaam">
      <xsd:simpleType>
        <xsd:restriction base="dms:Text">
          <xsd:maxLength value="255"/>
        </xsd:restriction>
      </xsd:simpleType>
    </xsd:element>
    <xsd:element name="Contact_x0020_Naam" ma:index="15" nillable="true" ma:displayName="Contact Naam" ma:internalName="Contact_x0020_Naam">
      <xsd:simpleType>
        <xsd:restriction base="dms:Text">
          <xsd:maxLength value="255"/>
        </xsd:restriction>
      </xsd:simpleType>
    </xsd:element>
    <xsd:element name="Contact_x0020_Statutaire_x0020_Naam" ma:index="16" nillable="true" ma:displayName="Contact Statutaire Naam" ma:internalName="Contact_x0020_Statutaire_x0020_Naam">
      <xsd:simpleType>
        <xsd:restriction base="dms:Text">
          <xsd:maxLength value="255"/>
        </xsd:restriction>
      </xsd:simpleType>
    </xsd:element>
    <xsd:element name="Contact_x0020_Straat" ma:index="17" nillable="true" ma:displayName="Contact Straat" ma:internalName="Contact_x0020_Straat">
      <xsd:simpleType>
        <xsd:restriction base="dms:Text">
          <xsd:maxLength value="255"/>
        </xsd:restriction>
      </xsd:simpleType>
    </xsd:element>
    <xsd:element name="Contact_x0020_Huisnummer" ma:index="18" nillable="true" ma:displayName="Contact Huisnummer" ma:decimals="0" ma:internalName="Contact_x0020_Huisnummer" ma:readOnly="false">
      <xsd:simpleType>
        <xsd:restriction base="dms:Number"/>
      </xsd:simpleType>
    </xsd:element>
    <xsd:element name="Contact_x0020_Huisletter" ma:index="19" nillable="true" ma:displayName="Contact Huisletter" ma:internalName="Contact_x0020_Huisletter">
      <xsd:simpleType>
        <xsd:restriction base="dms:Text">
          <xsd:maxLength value="5"/>
        </xsd:restriction>
      </xsd:simpleType>
    </xsd:element>
    <xsd:element name="Contact_x0020_Huisnummertoevoeging" ma:index="20" nillable="true" ma:displayName="Contact Huisnummertoevoeging" ma:internalName="Contact_x0020_Huisnummertoevoeging">
      <xsd:simpleType>
        <xsd:restriction base="dms:Text">
          <xsd:maxLength value="255"/>
        </xsd:restriction>
      </xsd:simpleType>
    </xsd:element>
    <xsd:element name="Contact_x0020_Postcode" ma:index="21" nillable="true" ma:displayName="Contact Postcode" ma:internalName="Contact_x0020_Postcode">
      <xsd:simpleType>
        <xsd:restriction base="dms:Text">
          <xsd:maxLength value="255"/>
        </xsd:restriction>
      </xsd:simpleType>
    </xsd:element>
    <xsd:element name="ContactPlaats" ma:index="22" nillable="true" ma:displayName="Contact  Plaats" ma:internalName="ContactPlaats">
      <xsd:simpleType>
        <xsd:restriction base="dms:Text">
          <xsd:maxLength value="255"/>
        </xsd:restriction>
      </xsd:simpleType>
    </xsd:element>
    <xsd:element name="Contact_x0020_Land" ma:index="23" nillable="true" ma:displayName="Contact Land" ma:format="Dropdown" ma:internalName="Contact_x0020_Land">
      <xsd:simpleType>
        <xsd:restriction base="dms:Choice">
          <xsd:enumeration value="Nederland"/>
          <xsd:enumeration value="Belgie"/>
          <xsd:enumeration value="Duitsland"/>
        </xsd:restriction>
      </xsd:simpleType>
    </xsd:element>
    <xsd:element name="Contact_x0020_Telefoon" ma:index="24" nillable="true" ma:displayName="Contact Telefoon" ma:internalName="Contact_x0020_Telefoon">
      <xsd:simpleType>
        <xsd:restriction base="dms:Text">
          <xsd:maxLength value="255"/>
        </xsd:restriction>
      </xsd:simpleType>
    </xsd:element>
    <xsd:element name="Contact_x0020_E-mail" ma:index="25" nillable="true" ma:displayName="Contact E-mail" ma:internalName="Contact_x0020_E_x002d_mail">
      <xsd:simpleType>
        <xsd:restriction base="dms:Text">
          <xsd:maxLength value="255"/>
        </xsd:restriction>
      </xsd:simpleType>
    </xsd:element>
    <xsd:element name="Documentonderwerp" ma:index="26" nillable="true" ma:displayName="Documentonderwerp" ma:internalName="Documentonderwerp">
      <xsd:simpleType>
        <xsd:restriction base="dms:Unknown"/>
      </xsd:simpleType>
    </xsd:element>
    <xsd:element name="Documentnummer" ma:index="28" nillable="true" ma:displayName="Documentnummer" ma:internalName="Documentnummer" ma:readOnly="false">
      <xsd:simpleType>
        <xsd:restriction base="dms:Text">
          <xsd:maxLength value="255"/>
        </xsd:restriction>
      </xsd:simpleType>
    </xsd:element>
    <xsd:element name="_dlc_DocId" ma:index="29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TaxCatchAllLabel" ma:index="31" nillable="true" ma:displayName="Taxonomy Catch All Column1" ma:hidden="true" ma:list="{35cb71ca-c64f-4087-8ed2-9b1b58ad6cbf}" ma:internalName="TaxCatchAllLabel" ma:readOnly="true" ma:showField="CatchAllDataLabel" ma:web="33432092-52e6-4dd5-9dc1-475d42407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33" nillable="true" ma:displayName="Taxonomy Catch All Column" ma:hidden="true" ma:list="{35cb71ca-c64f-4087-8ed2-9b1b58ad6cbf}" ma:internalName="TaxCatchAll" ma:showField="CatchAllData" ma:web="33432092-52e6-4dd5-9dc1-475d42407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Url" ma:index="36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7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  <xsd:element name="IsVerplicht" ma:index="38" nillable="true" ma:displayName="IsVerplicht" ma:hidden="true" ma:internalName="IsVerplicht" ma:readOnly="false">
      <xsd:simpleType>
        <xsd:restriction base="dms:Unknown"/>
      </xsd:simpleType>
    </xsd:element>
    <xsd:element name="Bestandsgrootte" ma:index="41" nillable="true" ma:displayName="Bestandsgrootte" ma:internalName="Bestandsgroott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42" ma:displayName="Auteur"/>
        <xsd:element ref="dcterms:created" minOccurs="0" maxOccurs="1"/>
        <xsd:element ref="dc:identifier" minOccurs="0" maxOccurs="1"/>
        <xsd:element name="contentType" minOccurs="0" maxOccurs="1" type="xsd:string" ma:index="39" ma:displayName="Inhoudstype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80f8ba4-8ced-439e-8488-d29ba5ab2dcd" ContentTypeId="0x01010064CE7579191F9D4183677CB057EFF3A3" PreviousValue="true"/>
</file>

<file path=customXml/item4.xml><?xml version="1.0" encoding="utf-8"?>
<?mso-contentType ?>
<spe:Receivers xmlns:spe="http://schemas.microsoft.com/sharepoint/event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erzenddatum xmlns="7a4b146f-5ac4-477e-bff9-c6cd02c3dd66" xsi:nil="true"/>
    <Documentomschrijving xmlns="7a4b146f-5ac4-477e-bff9-c6cd02c3dd66">Concept architectuurplaat eHRM WL</Documentomschrijving>
    <_dlc_DocIdPersistId xmlns="7a4b146f-5ac4-477e-bff9-c6cd02c3dd66" xsi:nil="true"/>
    <ContactPlaats xmlns="7a4b146f-5ac4-477e-bff9-c6cd02c3dd66" xsi:nil="true"/>
    <Documentnummer xmlns="7a4b146f-5ac4-477e-bff9-c6cd02c3dd66">2021-D22643</Documentnummer>
    <Bestandsgrootte xmlns="7a4b146f-5ac4-477e-bff9-c6cd02c3dd66" xsi:nil="true"/>
    <_dlc_DocId xmlns="7a4b146f-5ac4-477e-bff9-c6cd02c3dd66">WLDOC-1878572058-23952</_dlc_DocId>
    <_dlc_DocIdUrl xmlns="7a4b146f-5ac4-477e-bff9-c6cd02c3dd66">
      <Url>https://waterschaplimburg.sharepoint.com/sites/Informatievoorziening/_layouts/15/DocIdRedir.aspx?ID=WLDOC-1878572058-23952</Url>
      <Description>WLDOC-1878572058-23952</Description>
    </_dlc_DocIdUrl>
    <Contact_x0020_Straat xmlns="7a4b146f-5ac4-477e-bff9-c6cd02c3dd66" xsi:nil="true"/>
    <Contact_x0020_Postcode xmlns="7a4b146f-5ac4-477e-bff9-c6cd02c3dd66" xsi:nil="true"/>
    <Documentonderwerp xmlns="7a4b146f-5ac4-477e-bff9-c6cd02c3dd66" xsi:nil="true"/>
    <Datum_x0020_document xmlns="7a4b146f-5ac4-477e-bff9-c6cd02c3dd66" xsi:nil="true"/>
    <Contact_x0020_Voorvoegsels xmlns="7a4b146f-5ac4-477e-bff9-c6cd02c3dd66" xsi:nil="true"/>
    <TaxCatchAll xmlns="7a4b146f-5ac4-477e-bff9-c6cd02c3dd66"/>
    <Contact_x0020_Huisnummertoevoeging xmlns="7a4b146f-5ac4-477e-bff9-c6cd02c3dd66" xsi:nil="true"/>
    <Uw_x0020_kenmerk xmlns="7a4b146f-5ac4-477e-bff9-c6cd02c3dd66" xsi:nil="true"/>
    <Contact_x0020_Telefoon xmlns="7a4b146f-5ac4-477e-bff9-c6cd02c3dd66" xsi:nil="true"/>
    <IsVerplicht xmlns="7a4b146f-5ac4-477e-bff9-c6cd02c3dd66" xsi:nil="true"/>
    <Contact_x0020_Naam xmlns="7a4b146f-5ac4-477e-bff9-c6cd02c3dd66" xsi:nil="true"/>
    <Contact_x0020_E-mail xmlns="7a4b146f-5ac4-477e-bff9-c6cd02c3dd66" xsi:nil="true"/>
    <Contact_x0020_Aanhef xmlns="7a4b146f-5ac4-477e-bff9-c6cd02c3dd66" xsi:nil="true"/>
    <Document_x0020_geautoriseerde_x0020_gebruikers xmlns="7a4b146f-5ac4-477e-bff9-c6cd02c3dd66">
      <UserInfo>
        <DisplayName>c:0+.w|s-1-5-21-3250670851-2939915230-2953978889-3853</DisplayName>
        <AccountId>887</AccountId>
        <AccountType/>
      </UserInfo>
    </Document_x0020_geautoriseerde_x0020_gebruikers>
    <Contact_x0020_Huisletter xmlns="7a4b146f-5ac4-477e-bff9-c6cd02c3dd66" xsi:nil="true"/>
    <Datum_x0020_vervanging xmlns="7a4b146f-5ac4-477e-bff9-c6cd02c3dd66" xsi:nil="true"/>
    <Contact_x0020_Achternaam xmlns="7a4b146f-5ac4-477e-bff9-c6cd02c3dd66" xsi:nil="true"/>
    <Sortering_x0020_2 xmlns="7a4b146f-5ac4-477e-bff9-c6cd02c3dd66" xsi:nil="true"/>
    <Documentvertrouwelijk xmlns="7a4b146f-5ac4-477e-bff9-c6cd02c3dd66">true</Documentvertrouwelijk>
    <Contact_x0020_Statutaire_x0020_Naam xmlns="7a4b146f-5ac4-477e-bff9-c6cd02c3dd66" xsi:nil="true"/>
    <Contact_x0020_Land xmlns="7a4b146f-5ac4-477e-bff9-c6cd02c3dd66" xsi:nil="true"/>
    <Sortering_x0020_1 xmlns="7a4b146f-5ac4-477e-bff9-c6cd02c3dd66" xsi:nil="true"/>
    <Contact_x0020_Voorletters xmlns="7a4b146f-5ac4-477e-bff9-c6cd02c3dd66" xsi:nil="true"/>
    <Contact_x0020_Huisnummer xmlns="7a4b146f-5ac4-477e-bff9-c6cd02c3dd66" xsi:nil="true"/>
  </documentManagement>
</p:properties>
</file>

<file path=customXml/itemProps1.xml><?xml version="1.0" encoding="utf-8"?>
<ds:datastoreItem xmlns:ds="http://schemas.openxmlformats.org/officeDocument/2006/customXml" ds:itemID="{6A3C37AF-195C-4A76-8880-D9592256B5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1D33EF-033B-49F7-8B99-E079919C85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4b146f-5ac4-477e-bff9-c6cd02c3dd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992317-851C-4455-96DE-ACF063F3F80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81EE5553-AA36-4A04-8E56-8318F6FE8BC1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8F4E6E3-B08F-43FF-84D7-C1EDC1CDC894}">
  <ds:schemaRefs>
    <ds:schemaRef ds:uri="http://purl.org/dc/elements/1.1/"/>
    <ds:schemaRef ds:uri="http://purl.org/dc/terms/"/>
    <ds:schemaRef ds:uri="http://www.w3.org/XML/1998/namespace"/>
    <ds:schemaRef ds:uri="http://purl.org/dc/dcmitype/"/>
    <ds:schemaRef ds:uri="7a4b146f-5ac4-477e-bff9-c6cd02c3dd66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159</Words>
  <Application>Microsoft Office PowerPoint</Application>
  <PresentationFormat>Breedbeeld</PresentationFormat>
  <Paragraphs>64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 WL 2021-D22643</dc:title>
  <dc:creator>Microsoft Office User</dc:creator>
  <cp:lastModifiedBy>Joop Schuilenburg</cp:lastModifiedBy>
  <cp:revision>10</cp:revision>
  <dcterms:created xsi:type="dcterms:W3CDTF">2020-10-06T12:28:22Z</dcterms:created>
  <dcterms:modified xsi:type="dcterms:W3CDTF">2021-03-30T11:31:13Z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0x01010064CE7579191F9D4183677CB057EFF3A3008B5D30EE0FEA934A8D62E5EBBC1E18B30065A862039DB51649B3ABE7F38B1F1707</vt:lpwstr>
  </property>
  <property fmtid="{D5CDD505-2E9C-101B-9397-08002B2CF9AE}" pid="3" name="_dlc_DocIdItemGuid">
    <vt:lpwstr>e5a61d75-0643-464c-9957-f56d2411e415</vt:lpwstr>
  </property>
  <property fmtid="{D5CDD505-2E9C-101B-9397-08002B2CF9AE}" pid="4" name="Zaakbehandelaar">
    <vt:lpwstr>;#Bart Jansen;#wsl\b.jansen;#</vt:lpwstr>
  </property>
  <property fmtid="{D5CDD505-2E9C-101B-9397-08002B2CF9AE}" pid="5" name="Persoon Achternaam">
    <vt:lpwstr/>
  </property>
  <property fmtid="{D5CDD505-2E9C-101B-9397-08002B2CF9AE}" pid="6" name="Persoon Land">
    <vt:lpwstr/>
  </property>
  <property fmtid="{D5CDD505-2E9C-101B-9397-08002B2CF9AE}" pid="7" name="DocumentSetDescription">
    <vt:lpwstr>ehrm WBL en WL</vt:lpwstr>
  </property>
  <property fmtid="{D5CDD505-2E9C-101B-9397-08002B2CF9AE}" pid="8" name="Organisatie Postcode">
    <vt:lpwstr/>
  </property>
  <property fmtid="{D5CDD505-2E9C-101B-9397-08002B2CF9AE}" pid="9" name="Persoon  Plaats">
    <vt:lpwstr/>
  </property>
  <property fmtid="{D5CDD505-2E9C-101B-9397-08002B2CF9AE}" pid="10" name="Organisatie Huisnummertoevoeging">
    <vt:lpwstr/>
  </property>
  <property fmtid="{D5CDD505-2E9C-101B-9397-08002B2CF9AE}" pid="11" name="Persoon Voorvoegsel">
    <vt:lpwstr/>
  </property>
  <property fmtid="{D5CDD505-2E9C-101B-9397-08002B2CF9AE}" pid="12" name="Organisatie Statutaire naam">
    <vt:lpwstr/>
  </property>
  <property fmtid="{D5CDD505-2E9C-101B-9397-08002B2CF9AE}" pid="13" name="Organisatie Huisletter">
    <vt:lpwstr/>
  </property>
  <property fmtid="{D5CDD505-2E9C-101B-9397-08002B2CF9AE}" pid="14" name="Persoon Straat">
    <vt:lpwstr/>
  </property>
  <property fmtid="{D5CDD505-2E9C-101B-9397-08002B2CF9AE}" pid="15" name="Persoon Huisletter">
    <vt:lpwstr/>
  </property>
  <property fmtid="{D5CDD505-2E9C-101B-9397-08002B2CF9AE}" pid="16" name="Organisatie Handelsregisternummer">
    <vt:lpwstr/>
  </property>
  <property fmtid="{D5CDD505-2E9C-101B-9397-08002B2CF9AE}" pid="17" name="Organisatie Vestigingsnummer">
    <vt:lpwstr/>
  </property>
  <property fmtid="{D5CDD505-2E9C-101B-9397-08002B2CF9AE}" pid="18" name="Persoon Postcode">
    <vt:lpwstr/>
  </property>
  <property fmtid="{D5CDD505-2E9C-101B-9397-08002B2CF9AE}" pid="19" name="Persoon Aanhef">
    <vt:lpwstr/>
  </property>
  <property fmtid="{D5CDD505-2E9C-101B-9397-08002B2CF9AE}" pid="20" name="Persoon Voorletters">
    <vt:lpwstr/>
  </property>
  <property fmtid="{D5CDD505-2E9C-101B-9397-08002B2CF9AE}" pid="21" name="Persoon Huisnummertoevoeging">
    <vt:lpwstr/>
  </property>
  <property fmtid="{D5CDD505-2E9C-101B-9397-08002B2CF9AE}" pid="22" name="_docset_NoMedatataSyncRequired">
    <vt:lpwstr>True</vt:lpwstr>
  </property>
  <property fmtid="{D5CDD505-2E9C-101B-9397-08002B2CF9AE}" pid="23" name="Zaaknummer">
    <vt:lpwstr>2021-Z1904</vt:lpwstr>
  </property>
  <property fmtid="{D5CDD505-2E9C-101B-9397-08002B2CF9AE}" pid="24" name="Organisatie Land">
    <vt:lpwstr/>
  </property>
  <property fmtid="{D5CDD505-2E9C-101B-9397-08002B2CF9AE}" pid="25" name="Organisatie  Plaats">
    <vt:lpwstr/>
  </property>
  <property fmtid="{D5CDD505-2E9C-101B-9397-08002B2CF9AE}" pid="26" name="Organisatie Straat">
    <vt:lpwstr/>
  </property>
</Properties>
</file>