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6"/>
  </p:sldMasterIdLst>
  <p:sldIdLst>
    <p:sldId id="256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" y="69"/>
      </p:cViewPr>
      <p:guideLst>
        <p:guide orient="horz" pos="2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tableStyles" Target="tableStyles.xml"/><Relationship Id="rId5" Type="http://schemas.openxmlformats.org/officeDocument/2006/relationships/customXml" Target="../customXml/item5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A3E47-834A-6248-87FA-E17EC093B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4CD6F55-ADC2-C246-B7EF-8DD5AF312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038B15-6836-404E-B7AC-E2D571910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B76A423-A827-8F48-AA24-BF132A710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1C5438-674A-E941-AB41-65EA282F5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97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80E37D-E924-D14B-82A0-2927E3C67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1402E68-AD00-0C45-A54B-BC1C296C4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B4374FE-2134-E943-AAD2-D70D1871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865654-92DE-E84F-8526-72C677912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3F6C70-30CD-F040-B68B-73B1B65FC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10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9F1DF95-27BC-3540-8A8F-AF8E3320A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F290441-227F-BA42-8427-462648612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2DDEB29-00A6-134D-A4B9-F1A9882BA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94155E-C2EA-C741-BA97-2A11D16C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4C0BA9-C4C7-9E44-A68D-E15BDB5F3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31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061CC-0F69-A349-9E12-DF14995A0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9770B1-D0CB-1845-B627-D75D4A194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80F892-5DE5-6648-8F28-063C09174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CDE87E6-3977-5545-A95A-9F24D0CDD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6D8DB2-DF16-4B43-A1B6-39AD25DC0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661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425A76-C8A6-B44D-97CB-B3F290B59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E72B5B-FD5F-4D43-8508-02A7EA67F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489DE74-9D7E-D547-A64F-B4739EA49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B966CC-0781-764C-8EA4-5CD4B22C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3302B8-825F-A94D-B9DF-9321150E4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759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FC47C0-DF31-514B-8CE7-229942719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4DE486-C5AC-784A-AE55-244B1151B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94B619F-EF3F-0C46-8D1E-C30FC9BD5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1BB1786-E527-F142-8372-2BB2A6889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9B2B7D3-B44B-E44C-A5C3-CD5411E9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233A72-5523-C944-839F-296C8494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18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F8A5AD-771E-AF46-8240-D185BF5C6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E85496C-760B-AC49-993E-8C56358C0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1AAD5F4-67B8-0B41-8BF8-4C5BF65D4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1BFD4EE-58B4-4045-A5C0-98CA4403A1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FFD1062-B721-C04E-8EED-44A2885FE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38E5066-575B-4B49-88A0-2416DA2C2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2B28FD-C220-2F48-A1FA-F14A1749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2E1D34A-6D3F-0B4D-8C05-B43C8A424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36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E636FB-5F4A-0447-A2EC-0406B2347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3C2B428-25A0-BF48-8E57-995524517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4087951-63FC-B34B-B23B-C7F79203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2F7C62-A5B6-1949-8866-AB04AED2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8366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62EDDBB-5664-254C-86FE-CF61D1354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6EC685A-E607-CB4A-B226-6D5AB02C1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14FF71-B1E6-6C45-9044-354302BD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8979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97584-A5F1-F74D-8898-B6797A3AE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BEAB28-D4CC-234A-B96A-CD53BCA4D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52B0A11-9B0A-494C-ACF5-09A366F29F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055491C-4839-BB4B-8F2C-DD43CC4BD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EAE5DF-BA18-3542-8E3C-12960D30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FCFDEF9-5F82-5349-BD86-14FD605F1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225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F1D88-18F0-564C-A6B5-F75A72EC9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9CD88EF-65AF-EA48-8629-11A85C4C8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4CC5291-4A3C-7447-9EFE-CEA2306BC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7A3B88E-7A6F-AC4D-B90F-CBEC434C9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479A709-F509-3744-8E9A-AB932AA16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748F740-E2AB-174C-B823-10979E34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40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D2B01B9-F610-BA45-9FDA-4C6B38414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49A302-123C-6747-9CF0-AC1ACD5B9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33F367-2D2B-9240-9C2D-BE4111030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43AC41-523E-3244-9ECB-1735FFBB0C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11705D9-E42D-6B4B-B01F-4E2EFA4AD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26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>
            <a:extLst>
              <a:ext uri="{FF2B5EF4-FFF2-40B4-BE49-F238E27FC236}">
                <a16:creationId xmlns:a16="http://schemas.microsoft.com/office/drawing/2014/main" id="{70C3E9AD-F83F-734A-93C6-B0B2F2977B74}"/>
              </a:ext>
            </a:extLst>
          </p:cNvPr>
          <p:cNvSpPr/>
          <p:nvPr/>
        </p:nvSpPr>
        <p:spPr>
          <a:xfrm>
            <a:off x="383041" y="3706647"/>
            <a:ext cx="11313167" cy="78004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eHRM</a:t>
            </a:r>
            <a:r>
              <a:rPr lang="nl-NL" sz="1000" dirty="0"/>
              <a:t>  -ADP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4E854B9-F066-1346-A087-3127810B0E71}"/>
              </a:ext>
            </a:extLst>
          </p:cNvPr>
          <p:cNvSpPr/>
          <p:nvPr/>
        </p:nvSpPr>
        <p:spPr>
          <a:xfrm>
            <a:off x="416696" y="1756519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CODA</a:t>
            </a:r>
          </a:p>
          <a:p>
            <a:pPr algn="ctr"/>
            <a:r>
              <a:rPr lang="nl-NL" sz="1000" dirty="0"/>
              <a:t>(fin)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0EF570BA-8B9D-9C4A-A5FA-BF2FC78F026E}"/>
              </a:ext>
            </a:extLst>
          </p:cNvPr>
          <p:cNvSpPr/>
          <p:nvPr/>
        </p:nvSpPr>
        <p:spPr>
          <a:xfrm>
            <a:off x="1438974" y="1756519"/>
            <a:ext cx="1122111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Smartdocuments</a:t>
            </a:r>
            <a:br>
              <a:rPr lang="nl-NL" sz="1000" dirty="0"/>
            </a:br>
            <a:endParaRPr lang="nl-NL" sz="1000" dirty="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5E98F8C-6720-EB42-B508-035079BFE8B8}"/>
              </a:ext>
            </a:extLst>
          </p:cNvPr>
          <p:cNvSpPr/>
          <p:nvPr/>
        </p:nvSpPr>
        <p:spPr>
          <a:xfrm>
            <a:off x="6580988" y="998196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Active Directory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4A8EDA99-E0EE-774E-B401-4252FA020437}"/>
              </a:ext>
            </a:extLst>
          </p:cNvPr>
          <p:cNvSpPr/>
          <p:nvPr/>
        </p:nvSpPr>
        <p:spPr>
          <a:xfrm>
            <a:off x="10745997" y="1774652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LPS-online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341BAB15-3DF9-BB48-B645-F9D5DB637B6D}"/>
              </a:ext>
            </a:extLst>
          </p:cNvPr>
          <p:cNvSpPr/>
          <p:nvPr/>
        </p:nvSpPr>
        <p:spPr>
          <a:xfrm>
            <a:off x="2592376" y="1747674"/>
            <a:ext cx="1587528" cy="4733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TIM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77F80F1-8647-F044-9BC4-FB2B2305FECA}"/>
              </a:ext>
            </a:extLst>
          </p:cNvPr>
          <p:cNvSpPr/>
          <p:nvPr/>
        </p:nvSpPr>
        <p:spPr>
          <a:xfrm>
            <a:off x="9667617" y="1772040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Belastingdienst</a:t>
            </a:r>
          </a:p>
        </p:txBody>
      </p:sp>
      <p:sp>
        <p:nvSpPr>
          <p:cNvPr id="16" name="Rechthoek met één afgeschuinde hoek 15">
            <a:extLst>
              <a:ext uri="{FF2B5EF4-FFF2-40B4-BE49-F238E27FC236}">
                <a16:creationId xmlns:a16="http://schemas.microsoft.com/office/drawing/2014/main" id="{48C53FE4-69E5-8A4C-8E73-A5DA3037A2BA}"/>
              </a:ext>
            </a:extLst>
          </p:cNvPr>
          <p:cNvSpPr/>
          <p:nvPr/>
        </p:nvSpPr>
        <p:spPr>
          <a:xfrm>
            <a:off x="444710" y="2931179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Loon-journaal</a:t>
            </a:r>
          </a:p>
        </p:txBody>
      </p:sp>
      <p:sp>
        <p:nvSpPr>
          <p:cNvPr id="23" name="Rechthoek met één afgeschuinde hoek 22">
            <a:extLst>
              <a:ext uri="{FF2B5EF4-FFF2-40B4-BE49-F238E27FC236}">
                <a16:creationId xmlns:a16="http://schemas.microsoft.com/office/drawing/2014/main" id="{59058E36-97B3-8248-8CE8-8114B48A8319}"/>
              </a:ext>
            </a:extLst>
          </p:cNvPr>
          <p:cNvSpPr/>
          <p:nvPr/>
        </p:nvSpPr>
        <p:spPr>
          <a:xfrm>
            <a:off x="9310902" y="2964623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Verplichte gegevens</a:t>
            </a:r>
          </a:p>
        </p:txBody>
      </p: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B969F90A-C6EB-6D49-A038-31023B1982D4}"/>
              </a:ext>
            </a:extLst>
          </p:cNvPr>
          <p:cNvCxnSpPr>
            <a:cxnSpLocks/>
          </p:cNvCxnSpPr>
          <p:nvPr/>
        </p:nvCxnSpPr>
        <p:spPr>
          <a:xfrm flipV="1">
            <a:off x="7165738" y="2315762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hthoek 26">
            <a:extLst>
              <a:ext uri="{FF2B5EF4-FFF2-40B4-BE49-F238E27FC236}">
                <a16:creationId xmlns:a16="http://schemas.microsoft.com/office/drawing/2014/main" id="{3A05B4BE-C793-9F4D-93C2-E8123296A648}"/>
              </a:ext>
            </a:extLst>
          </p:cNvPr>
          <p:cNvSpPr/>
          <p:nvPr/>
        </p:nvSpPr>
        <p:spPr>
          <a:xfrm>
            <a:off x="8171995" y="1785194"/>
            <a:ext cx="805883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Justis</a:t>
            </a:r>
            <a:endParaRPr lang="nl-NL" sz="1000"/>
          </a:p>
        </p:txBody>
      </p:sp>
      <p:sp>
        <p:nvSpPr>
          <p:cNvPr id="29" name="Rechthoek met één afgeschuinde hoek 28">
            <a:extLst>
              <a:ext uri="{FF2B5EF4-FFF2-40B4-BE49-F238E27FC236}">
                <a16:creationId xmlns:a16="http://schemas.microsoft.com/office/drawing/2014/main" id="{EEA3D823-A0BB-DE47-9F01-0F4DAC8035FD}"/>
              </a:ext>
            </a:extLst>
          </p:cNvPr>
          <p:cNvSpPr/>
          <p:nvPr/>
        </p:nvSpPr>
        <p:spPr>
          <a:xfrm>
            <a:off x="3591845" y="2933566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Urenregistratie projecten</a:t>
            </a:r>
          </a:p>
        </p:txBody>
      </p:sp>
      <p:sp>
        <p:nvSpPr>
          <p:cNvPr id="32" name="Rechthoek met één afgeschuinde hoek 31">
            <a:extLst>
              <a:ext uri="{FF2B5EF4-FFF2-40B4-BE49-F238E27FC236}">
                <a16:creationId xmlns:a16="http://schemas.microsoft.com/office/drawing/2014/main" id="{77432CBA-65E9-F74B-B1B9-1A5DB89ACE2E}"/>
              </a:ext>
            </a:extLst>
          </p:cNvPr>
          <p:cNvSpPr/>
          <p:nvPr/>
        </p:nvSpPr>
        <p:spPr>
          <a:xfrm>
            <a:off x="2618667" y="2935694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Verlof</a:t>
            </a:r>
          </a:p>
        </p:txBody>
      </p:sp>
      <p:sp>
        <p:nvSpPr>
          <p:cNvPr id="38" name="Rechthoek met één afgeschuinde hoek 37">
            <a:extLst>
              <a:ext uri="{FF2B5EF4-FFF2-40B4-BE49-F238E27FC236}">
                <a16:creationId xmlns:a16="http://schemas.microsoft.com/office/drawing/2014/main" id="{FDEF1006-B157-6247-8AAB-6C373EFB4874}"/>
              </a:ext>
            </a:extLst>
          </p:cNvPr>
          <p:cNvSpPr/>
          <p:nvPr/>
        </p:nvSpPr>
        <p:spPr>
          <a:xfrm>
            <a:off x="1561267" y="2920131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Formulieren</a:t>
            </a:r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AE3A4388-9FB2-354E-A83C-AA5C139B92B1}"/>
              </a:ext>
            </a:extLst>
          </p:cNvPr>
          <p:cNvSpPr/>
          <p:nvPr/>
        </p:nvSpPr>
        <p:spPr>
          <a:xfrm>
            <a:off x="5584907" y="1792318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Office 365 (Excel)</a:t>
            </a:r>
          </a:p>
        </p:txBody>
      </p:sp>
      <p:sp>
        <p:nvSpPr>
          <p:cNvPr id="65" name="Rechthoek met één afgeschuinde hoek 64">
            <a:extLst>
              <a:ext uri="{FF2B5EF4-FFF2-40B4-BE49-F238E27FC236}">
                <a16:creationId xmlns:a16="http://schemas.microsoft.com/office/drawing/2014/main" id="{5B77213E-0B41-E64F-A1A1-C76C7D2A3ED3}"/>
              </a:ext>
            </a:extLst>
          </p:cNvPr>
          <p:cNvSpPr/>
          <p:nvPr/>
        </p:nvSpPr>
        <p:spPr>
          <a:xfrm>
            <a:off x="940944" y="4820977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Instroom / doorstroom / uitstroom</a:t>
            </a:r>
          </a:p>
        </p:txBody>
      </p: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DBA53275-0F53-0446-B508-1BA7307198C1}"/>
              </a:ext>
            </a:extLst>
          </p:cNvPr>
          <p:cNvCxnSpPr>
            <a:cxnSpLocks/>
            <a:stCxn id="65" idx="1"/>
          </p:cNvCxnSpPr>
          <p:nvPr/>
        </p:nvCxnSpPr>
        <p:spPr>
          <a:xfrm>
            <a:off x="1390944" y="5374581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hthoek met één afgeschuinde hoek 82">
            <a:extLst>
              <a:ext uri="{FF2B5EF4-FFF2-40B4-BE49-F238E27FC236}">
                <a16:creationId xmlns:a16="http://schemas.microsoft.com/office/drawing/2014/main" id="{343967A5-34AC-E444-96F9-EE7767DD61B6}"/>
              </a:ext>
            </a:extLst>
          </p:cNvPr>
          <p:cNvSpPr/>
          <p:nvPr/>
        </p:nvSpPr>
        <p:spPr>
          <a:xfrm>
            <a:off x="4616866" y="2933856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Documenten / contracten</a:t>
            </a:r>
          </a:p>
          <a:p>
            <a:pPr algn="ctr"/>
            <a:r>
              <a:rPr lang="nl-NL" sz="1000" dirty="0"/>
              <a:t>DMS</a:t>
            </a:r>
          </a:p>
        </p:txBody>
      </p:sp>
      <p:sp>
        <p:nvSpPr>
          <p:cNvPr id="90" name="Rechthoek met één afgeschuinde hoek 89">
            <a:extLst>
              <a:ext uri="{FF2B5EF4-FFF2-40B4-BE49-F238E27FC236}">
                <a16:creationId xmlns:a16="http://schemas.microsoft.com/office/drawing/2014/main" id="{3A3BD6C2-F28F-B449-948B-68E7BB52092F}"/>
              </a:ext>
            </a:extLst>
          </p:cNvPr>
          <p:cNvSpPr/>
          <p:nvPr/>
        </p:nvSpPr>
        <p:spPr>
          <a:xfrm>
            <a:off x="8205589" y="295620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VOG</a:t>
            </a:r>
          </a:p>
        </p:txBody>
      </p:sp>
      <p:cxnSp>
        <p:nvCxnSpPr>
          <p:cNvPr id="92" name="Rechte verbindingslijn met pijl 91">
            <a:extLst>
              <a:ext uri="{FF2B5EF4-FFF2-40B4-BE49-F238E27FC236}">
                <a16:creationId xmlns:a16="http://schemas.microsoft.com/office/drawing/2014/main" id="{6716DB2C-16CC-5343-8BBD-41B5462382BB}"/>
              </a:ext>
            </a:extLst>
          </p:cNvPr>
          <p:cNvCxnSpPr>
            <a:cxnSpLocks/>
          </p:cNvCxnSpPr>
          <p:nvPr/>
        </p:nvCxnSpPr>
        <p:spPr>
          <a:xfrm flipH="1">
            <a:off x="8612390" y="2215913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hthoek met één afgeschuinde hoek 112">
            <a:extLst>
              <a:ext uri="{FF2B5EF4-FFF2-40B4-BE49-F238E27FC236}">
                <a16:creationId xmlns:a16="http://schemas.microsoft.com/office/drawing/2014/main" id="{31DC9CE1-7472-0D4D-85F9-398BAEE13C02}"/>
              </a:ext>
            </a:extLst>
          </p:cNvPr>
          <p:cNvSpPr/>
          <p:nvPr/>
        </p:nvSpPr>
        <p:spPr>
          <a:xfrm>
            <a:off x="10746792" y="2936317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/>
              <a:t>Salaris output</a:t>
            </a:r>
          </a:p>
        </p:txBody>
      </p:sp>
      <p:cxnSp>
        <p:nvCxnSpPr>
          <p:cNvPr id="115" name="Rechte verbindingslijn met pijl 114">
            <a:extLst>
              <a:ext uri="{FF2B5EF4-FFF2-40B4-BE49-F238E27FC236}">
                <a16:creationId xmlns:a16="http://schemas.microsoft.com/office/drawing/2014/main" id="{F352E682-AC7D-DB4E-983A-932B7A7AB826}"/>
              </a:ext>
            </a:extLst>
          </p:cNvPr>
          <p:cNvCxnSpPr>
            <a:cxnSpLocks/>
          </p:cNvCxnSpPr>
          <p:nvPr/>
        </p:nvCxnSpPr>
        <p:spPr>
          <a:xfrm flipV="1">
            <a:off x="11183080" y="2211816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Tekstvak 136">
            <a:extLst>
              <a:ext uri="{FF2B5EF4-FFF2-40B4-BE49-F238E27FC236}">
                <a16:creationId xmlns:a16="http://schemas.microsoft.com/office/drawing/2014/main" id="{18FFE05C-A2E5-0342-B407-4EF4B0EC041F}"/>
              </a:ext>
            </a:extLst>
          </p:cNvPr>
          <p:cNvSpPr txBox="1"/>
          <p:nvPr/>
        </p:nvSpPr>
        <p:spPr>
          <a:xfrm>
            <a:off x="163807" y="27605"/>
            <a:ext cx="6295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Applicatieplatform WL – HRM systeem (</a:t>
            </a:r>
            <a:r>
              <a:rPr lang="nl-NL"/>
              <a:t>CONCEPT 15 </a:t>
            </a:r>
            <a:r>
              <a:rPr lang="nl-NL" dirty="0"/>
              <a:t>maart 2021)</a:t>
            </a:r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0C3993BA-BE1F-4616-8951-00DDC2729AFB}"/>
              </a:ext>
            </a:extLst>
          </p:cNvPr>
          <p:cNvSpPr/>
          <p:nvPr/>
        </p:nvSpPr>
        <p:spPr>
          <a:xfrm>
            <a:off x="4290907" y="1800226"/>
            <a:ext cx="1277547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Zaaksysteem </a:t>
            </a:r>
            <a:r>
              <a:rPr lang="nl-NL" sz="1000" dirty="0" err="1"/>
              <a:t>Govermaxx</a:t>
            </a:r>
            <a:r>
              <a:rPr lang="nl-NL" sz="1000" dirty="0"/>
              <a:t> / SharePoint Online</a:t>
            </a:r>
          </a:p>
        </p:txBody>
      </p:sp>
      <p:grpSp>
        <p:nvGrpSpPr>
          <p:cNvPr id="7" name="Groep 6">
            <a:extLst>
              <a:ext uri="{FF2B5EF4-FFF2-40B4-BE49-F238E27FC236}">
                <a16:creationId xmlns:a16="http://schemas.microsoft.com/office/drawing/2014/main" id="{004B523D-6266-4C7F-8D56-D3F6978C3F46}"/>
              </a:ext>
            </a:extLst>
          </p:cNvPr>
          <p:cNvGrpSpPr/>
          <p:nvPr/>
        </p:nvGrpSpPr>
        <p:grpSpPr>
          <a:xfrm>
            <a:off x="9309029" y="4564049"/>
            <a:ext cx="2578171" cy="2170706"/>
            <a:chOff x="7107300" y="4248323"/>
            <a:chExt cx="5021271" cy="2494221"/>
          </a:xfrm>
        </p:grpSpPr>
        <p:sp>
          <p:nvSpPr>
            <p:cNvPr id="127" name="Rechthoek 126">
              <a:extLst>
                <a:ext uri="{FF2B5EF4-FFF2-40B4-BE49-F238E27FC236}">
                  <a16:creationId xmlns:a16="http://schemas.microsoft.com/office/drawing/2014/main" id="{6D4FB55E-BAFC-834E-B0AA-73E9036B8E23}"/>
                </a:ext>
              </a:extLst>
            </p:cNvPr>
            <p:cNvSpPr/>
            <p:nvPr/>
          </p:nvSpPr>
          <p:spPr>
            <a:xfrm>
              <a:off x="7107300" y="4248323"/>
              <a:ext cx="5021271" cy="2494221"/>
            </a:xfrm>
            <a:prstGeom prst="rect">
              <a:avLst/>
            </a:prstGeom>
            <a:solidFill>
              <a:srgbClr val="4472C4">
                <a:alpha val="0"/>
              </a:srgbClr>
            </a:solidFill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nl-NL">
                  <a:solidFill>
                    <a:sysClr val="windowText" lastClr="000000"/>
                  </a:solidFill>
                </a:rPr>
                <a:t>Legenda</a:t>
              </a:r>
            </a:p>
          </p:txBody>
        </p:sp>
        <p:sp>
          <p:nvSpPr>
            <p:cNvPr id="129" name="Rechthoek 128">
              <a:extLst>
                <a:ext uri="{FF2B5EF4-FFF2-40B4-BE49-F238E27FC236}">
                  <a16:creationId xmlns:a16="http://schemas.microsoft.com/office/drawing/2014/main" id="{0E616C72-0C44-2640-A60B-81BF3FF3F266}"/>
                </a:ext>
              </a:extLst>
            </p:cNvPr>
            <p:cNvSpPr/>
            <p:nvPr/>
          </p:nvSpPr>
          <p:spPr>
            <a:xfrm>
              <a:off x="7814937" y="5226041"/>
              <a:ext cx="267827" cy="183936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sp>
          <p:nvSpPr>
            <p:cNvPr id="128" name="Rechthoek 127">
              <a:extLst>
                <a:ext uri="{FF2B5EF4-FFF2-40B4-BE49-F238E27FC236}">
                  <a16:creationId xmlns:a16="http://schemas.microsoft.com/office/drawing/2014/main" id="{A2ABDBB1-EEF8-FC49-96C6-4490D235FF0C}"/>
                </a:ext>
              </a:extLst>
            </p:cNvPr>
            <p:cNvSpPr/>
            <p:nvPr/>
          </p:nvSpPr>
          <p:spPr>
            <a:xfrm>
              <a:off x="7805689" y="4661183"/>
              <a:ext cx="267827" cy="1839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sp>
          <p:nvSpPr>
            <p:cNvPr id="136" name="Tekstvak 135">
              <a:extLst>
                <a:ext uri="{FF2B5EF4-FFF2-40B4-BE49-F238E27FC236}">
                  <a16:creationId xmlns:a16="http://schemas.microsoft.com/office/drawing/2014/main" id="{2C33259A-93F7-6E41-A550-1568A0727103}"/>
                </a:ext>
              </a:extLst>
            </p:cNvPr>
            <p:cNvSpPr txBox="1"/>
            <p:nvPr/>
          </p:nvSpPr>
          <p:spPr>
            <a:xfrm>
              <a:off x="8346836" y="4585240"/>
              <a:ext cx="372179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000" dirty="0"/>
                <a:t>Interne applicatie</a:t>
              </a:r>
            </a:p>
            <a:p>
              <a:r>
                <a:rPr lang="nl-NL" sz="1000" dirty="0"/>
                <a:t>webapplicatie leverancier/dienst</a:t>
              </a:r>
            </a:p>
            <a:p>
              <a:r>
                <a:rPr lang="nl-NL" sz="1000" dirty="0"/>
                <a:t>Externe applicatie (SAAS)</a:t>
              </a:r>
            </a:p>
            <a:p>
              <a:r>
                <a:rPr lang="nl-NL" sz="1000" dirty="0"/>
                <a:t>Geautomatiseerde koppeling</a:t>
              </a:r>
            </a:p>
            <a:p>
              <a:r>
                <a:rPr lang="nl-NL" sz="1000" dirty="0"/>
                <a:t>Handmatige koppeling</a:t>
              </a:r>
            </a:p>
            <a:p>
              <a:r>
                <a:rPr lang="nl-NL" sz="1000" dirty="0"/>
                <a:t>Gegevens</a:t>
              </a:r>
            </a:p>
          </p:txBody>
        </p:sp>
        <p:cxnSp>
          <p:nvCxnSpPr>
            <p:cNvPr id="130" name="Rechte verbindingslijn met pijl 129">
              <a:extLst>
                <a:ext uri="{FF2B5EF4-FFF2-40B4-BE49-F238E27FC236}">
                  <a16:creationId xmlns:a16="http://schemas.microsoft.com/office/drawing/2014/main" id="{42B26166-387A-4C4D-8113-17B2685A38C4}"/>
                </a:ext>
              </a:extLst>
            </p:cNvPr>
            <p:cNvCxnSpPr>
              <a:cxnSpLocks/>
            </p:cNvCxnSpPr>
            <p:nvPr/>
          </p:nvCxnSpPr>
          <p:spPr>
            <a:xfrm>
              <a:off x="7834346" y="5870618"/>
              <a:ext cx="252000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Rechte verbindingslijn met pijl 132">
              <a:extLst>
                <a:ext uri="{FF2B5EF4-FFF2-40B4-BE49-F238E27FC236}">
                  <a16:creationId xmlns:a16="http://schemas.microsoft.com/office/drawing/2014/main" id="{AFAC7FED-1B1B-D648-8FEC-6A1E8B5797DE}"/>
                </a:ext>
              </a:extLst>
            </p:cNvPr>
            <p:cNvCxnSpPr>
              <a:cxnSpLocks/>
            </p:cNvCxnSpPr>
            <p:nvPr/>
          </p:nvCxnSpPr>
          <p:spPr>
            <a:xfrm>
              <a:off x="7836434" y="6073122"/>
              <a:ext cx="252000" cy="0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Rechthoek met één afgeschuinde hoek 133">
              <a:extLst>
                <a:ext uri="{FF2B5EF4-FFF2-40B4-BE49-F238E27FC236}">
                  <a16:creationId xmlns:a16="http://schemas.microsoft.com/office/drawing/2014/main" id="{765DDD93-23F1-E34A-ABE1-CCB2F716F55E}"/>
                </a:ext>
              </a:extLst>
            </p:cNvPr>
            <p:cNvSpPr/>
            <p:nvPr/>
          </p:nvSpPr>
          <p:spPr>
            <a:xfrm>
              <a:off x="7824150" y="6291677"/>
              <a:ext cx="266400" cy="199716"/>
            </a:xfrm>
            <a:prstGeom prst="snip1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1000"/>
            </a:p>
          </p:txBody>
        </p:sp>
        <p:pic>
          <p:nvPicPr>
            <p:cNvPr id="2" name="Afbeelding 1">
              <a:extLst>
                <a:ext uri="{FF2B5EF4-FFF2-40B4-BE49-F238E27FC236}">
                  <a16:creationId xmlns:a16="http://schemas.microsoft.com/office/drawing/2014/main" id="{7FCB3E42-43B3-4B83-8355-1C56DCA51A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811550" y="4937700"/>
              <a:ext cx="280440" cy="195089"/>
            </a:xfrm>
            <a:prstGeom prst="rect">
              <a:avLst/>
            </a:prstGeom>
            <a:solidFill>
              <a:schemeClr val="accent6"/>
            </a:solidFill>
          </p:spPr>
        </p:pic>
      </p:grpSp>
      <p:cxnSp>
        <p:nvCxnSpPr>
          <p:cNvPr id="71" name="Rechte verbindingslijn met pijl 70">
            <a:extLst>
              <a:ext uri="{FF2B5EF4-FFF2-40B4-BE49-F238E27FC236}">
                <a16:creationId xmlns:a16="http://schemas.microsoft.com/office/drawing/2014/main" id="{3EF7FAF7-A8A8-4977-BE16-900F5ABEBB8C}"/>
              </a:ext>
            </a:extLst>
          </p:cNvPr>
          <p:cNvCxnSpPr>
            <a:cxnSpLocks/>
          </p:cNvCxnSpPr>
          <p:nvPr/>
        </p:nvCxnSpPr>
        <p:spPr>
          <a:xfrm flipH="1">
            <a:off x="2010240" y="2198168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met pijl 71">
            <a:extLst>
              <a:ext uri="{FF2B5EF4-FFF2-40B4-BE49-F238E27FC236}">
                <a16:creationId xmlns:a16="http://schemas.microsoft.com/office/drawing/2014/main" id="{BE028C51-317D-4D38-B7B6-EE89CA3794F8}"/>
              </a:ext>
            </a:extLst>
          </p:cNvPr>
          <p:cNvCxnSpPr>
            <a:cxnSpLocks/>
          </p:cNvCxnSpPr>
          <p:nvPr/>
        </p:nvCxnSpPr>
        <p:spPr>
          <a:xfrm flipV="1">
            <a:off x="879927" y="2188519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met pijl 73">
            <a:extLst>
              <a:ext uri="{FF2B5EF4-FFF2-40B4-BE49-F238E27FC236}">
                <a16:creationId xmlns:a16="http://schemas.microsoft.com/office/drawing/2014/main" id="{F81CACE5-C68C-4F36-AD8A-68667653CCA1}"/>
              </a:ext>
            </a:extLst>
          </p:cNvPr>
          <p:cNvCxnSpPr>
            <a:cxnSpLocks/>
          </p:cNvCxnSpPr>
          <p:nvPr/>
        </p:nvCxnSpPr>
        <p:spPr>
          <a:xfrm flipV="1">
            <a:off x="3005005" y="2198168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met pijl 74">
            <a:extLst>
              <a:ext uri="{FF2B5EF4-FFF2-40B4-BE49-F238E27FC236}">
                <a16:creationId xmlns:a16="http://schemas.microsoft.com/office/drawing/2014/main" id="{A4D2E66A-B780-4C12-A57F-9ADC331EF314}"/>
              </a:ext>
            </a:extLst>
          </p:cNvPr>
          <p:cNvCxnSpPr>
            <a:cxnSpLocks/>
          </p:cNvCxnSpPr>
          <p:nvPr/>
        </p:nvCxnSpPr>
        <p:spPr>
          <a:xfrm flipV="1">
            <a:off x="3957030" y="2188519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met pijl 75">
            <a:extLst>
              <a:ext uri="{FF2B5EF4-FFF2-40B4-BE49-F238E27FC236}">
                <a16:creationId xmlns:a16="http://schemas.microsoft.com/office/drawing/2014/main" id="{14493925-F148-4CBD-A126-5234CA5C54A7}"/>
              </a:ext>
            </a:extLst>
          </p:cNvPr>
          <p:cNvCxnSpPr>
            <a:cxnSpLocks/>
          </p:cNvCxnSpPr>
          <p:nvPr/>
        </p:nvCxnSpPr>
        <p:spPr>
          <a:xfrm flipV="1">
            <a:off x="6070997" y="2221040"/>
            <a:ext cx="0" cy="735165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hthoek 76">
            <a:extLst>
              <a:ext uri="{FF2B5EF4-FFF2-40B4-BE49-F238E27FC236}">
                <a16:creationId xmlns:a16="http://schemas.microsoft.com/office/drawing/2014/main" id="{DBEBD704-1E4B-4E2F-BDA5-7CDC83CAD824}"/>
              </a:ext>
            </a:extLst>
          </p:cNvPr>
          <p:cNvSpPr/>
          <p:nvPr/>
        </p:nvSpPr>
        <p:spPr>
          <a:xfrm>
            <a:off x="6580988" y="1883762"/>
            <a:ext cx="97200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Dialog</a:t>
            </a:r>
          </a:p>
        </p:txBody>
      </p:sp>
      <p:sp>
        <p:nvSpPr>
          <p:cNvPr id="80" name="Rechthoek met één afgeschuinde hoek 64">
            <a:extLst>
              <a:ext uri="{FF2B5EF4-FFF2-40B4-BE49-F238E27FC236}">
                <a16:creationId xmlns:a16="http://schemas.microsoft.com/office/drawing/2014/main" id="{822DCC2B-848E-48D0-917F-0555FC47760E}"/>
              </a:ext>
            </a:extLst>
          </p:cNvPr>
          <p:cNvSpPr/>
          <p:nvPr/>
        </p:nvSpPr>
        <p:spPr>
          <a:xfrm>
            <a:off x="6715738" y="2950534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medewerker</a:t>
            </a:r>
          </a:p>
          <a:p>
            <a:pPr algn="ctr"/>
            <a:r>
              <a:rPr lang="nl-NL" sz="1000" dirty="0"/>
              <a:t>portaal </a:t>
            </a:r>
          </a:p>
        </p:txBody>
      </p:sp>
      <p:sp>
        <p:nvSpPr>
          <p:cNvPr id="87" name="Rechthoek 86">
            <a:extLst>
              <a:ext uri="{FF2B5EF4-FFF2-40B4-BE49-F238E27FC236}">
                <a16:creationId xmlns:a16="http://schemas.microsoft.com/office/drawing/2014/main" id="{DCFF1EDA-C14C-4DA4-B2DD-032840D43AA2}"/>
              </a:ext>
            </a:extLst>
          </p:cNvPr>
          <p:cNvSpPr/>
          <p:nvPr/>
        </p:nvSpPr>
        <p:spPr>
          <a:xfrm>
            <a:off x="2237886" y="6183181"/>
            <a:ext cx="972000" cy="432000"/>
          </a:xfrm>
          <a:prstGeom prst="rect">
            <a:avLst/>
          </a:prstGeom>
          <a:solidFill>
            <a:srgbClr val="4472C4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ABP Easy</a:t>
            </a:r>
          </a:p>
        </p:txBody>
      </p:sp>
      <p:sp>
        <p:nvSpPr>
          <p:cNvPr id="88" name="Rechthoek 87">
            <a:extLst>
              <a:ext uri="{FF2B5EF4-FFF2-40B4-BE49-F238E27FC236}">
                <a16:creationId xmlns:a16="http://schemas.microsoft.com/office/drawing/2014/main" id="{5E882090-CFAF-49AC-A0BA-88A8ED906B93}"/>
              </a:ext>
            </a:extLst>
          </p:cNvPr>
          <p:cNvSpPr/>
          <p:nvPr/>
        </p:nvSpPr>
        <p:spPr>
          <a:xfrm>
            <a:off x="6555818" y="6221966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Pims4all WRO/WPM</a:t>
            </a:r>
          </a:p>
        </p:txBody>
      </p:sp>
      <p:sp>
        <p:nvSpPr>
          <p:cNvPr id="89" name="Rechthoek 88">
            <a:extLst>
              <a:ext uri="{FF2B5EF4-FFF2-40B4-BE49-F238E27FC236}">
                <a16:creationId xmlns:a16="http://schemas.microsoft.com/office/drawing/2014/main" id="{1B4C4684-F6AE-48B0-AB3D-18C2F4AACBE8}"/>
              </a:ext>
            </a:extLst>
          </p:cNvPr>
          <p:cNvSpPr/>
          <p:nvPr/>
        </p:nvSpPr>
        <p:spPr>
          <a:xfrm>
            <a:off x="3318907" y="6200378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Fuwater</a:t>
            </a:r>
            <a:endParaRPr lang="nl-NL" sz="1000" dirty="0"/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B1F8F584-3F8F-4DF5-95F3-FA31142650AF}"/>
              </a:ext>
            </a:extLst>
          </p:cNvPr>
          <p:cNvSpPr/>
          <p:nvPr/>
        </p:nvSpPr>
        <p:spPr>
          <a:xfrm>
            <a:off x="4368655" y="6210907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Pardon</a:t>
            </a:r>
          </a:p>
        </p:txBody>
      </p:sp>
      <p:sp>
        <p:nvSpPr>
          <p:cNvPr id="97" name="Rechthoek 96">
            <a:extLst>
              <a:ext uri="{FF2B5EF4-FFF2-40B4-BE49-F238E27FC236}">
                <a16:creationId xmlns:a16="http://schemas.microsoft.com/office/drawing/2014/main" id="{396249AC-89AD-4E2A-A3A1-EB6F02CFC8EC}"/>
              </a:ext>
            </a:extLst>
          </p:cNvPr>
          <p:cNvSpPr/>
          <p:nvPr/>
        </p:nvSpPr>
        <p:spPr>
          <a:xfrm>
            <a:off x="6580988" y="1426568"/>
            <a:ext cx="97200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EEF</a:t>
            </a:r>
          </a:p>
        </p:txBody>
      </p:sp>
      <p:sp>
        <p:nvSpPr>
          <p:cNvPr id="98" name="Rechthoek 97">
            <a:extLst>
              <a:ext uri="{FF2B5EF4-FFF2-40B4-BE49-F238E27FC236}">
                <a16:creationId xmlns:a16="http://schemas.microsoft.com/office/drawing/2014/main" id="{D1D0B806-DB88-458D-BCB5-29A8A7FEDEEE}"/>
              </a:ext>
            </a:extLst>
          </p:cNvPr>
          <p:cNvSpPr/>
          <p:nvPr/>
        </p:nvSpPr>
        <p:spPr>
          <a:xfrm>
            <a:off x="898537" y="6198433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Topdesk</a:t>
            </a:r>
            <a:endParaRPr lang="nl-NL" sz="1000" dirty="0"/>
          </a:p>
        </p:txBody>
      </p:sp>
      <p:cxnSp>
        <p:nvCxnSpPr>
          <p:cNvPr id="99" name="Rechte verbindingslijn met pijl 98">
            <a:extLst>
              <a:ext uri="{FF2B5EF4-FFF2-40B4-BE49-F238E27FC236}">
                <a16:creationId xmlns:a16="http://schemas.microsoft.com/office/drawing/2014/main" id="{124F7529-07B0-4FB9-AA7D-2840666438B2}"/>
              </a:ext>
            </a:extLst>
          </p:cNvPr>
          <p:cNvCxnSpPr>
            <a:cxnSpLocks/>
          </p:cNvCxnSpPr>
          <p:nvPr/>
        </p:nvCxnSpPr>
        <p:spPr>
          <a:xfrm flipV="1">
            <a:off x="5019041" y="2232226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hthoek 99">
            <a:extLst>
              <a:ext uri="{FF2B5EF4-FFF2-40B4-BE49-F238E27FC236}">
                <a16:creationId xmlns:a16="http://schemas.microsoft.com/office/drawing/2014/main" id="{0D00BD92-FFFA-44FE-A9DB-C7BCBD31F42F}"/>
              </a:ext>
            </a:extLst>
          </p:cNvPr>
          <p:cNvSpPr/>
          <p:nvPr/>
        </p:nvSpPr>
        <p:spPr>
          <a:xfrm>
            <a:off x="5487313" y="6227272"/>
            <a:ext cx="972000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Corsa WL / WPM</a:t>
            </a:r>
          </a:p>
        </p:txBody>
      </p:sp>
      <p:sp>
        <p:nvSpPr>
          <p:cNvPr id="101" name="Rechthoek met één afgeschuinde hoek 82">
            <a:extLst>
              <a:ext uri="{FF2B5EF4-FFF2-40B4-BE49-F238E27FC236}">
                <a16:creationId xmlns:a16="http://schemas.microsoft.com/office/drawing/2014/main" id="{4BE992DC-51C8-482D-BD53-94FA6B6FBE12}"/>
              </a:ext>
            </a:extLst>
          </p:cNvPr>
          <p:cNvSpPr/>
          <p:nvPr/>
        </p:nvSpPr>
        <p:spPr>
          <a:xfrm>
            <a:off x="5603793" y="2967391"/>
            <a:ext cx="1076108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Documenten</a:t>
            </a:r>
          </a:p>
          <a:p>
            <a:pPr algn="ctr"/>
            <a:r>
              <a:rPr lang="nl-NL" sz="1000" dirty="0"/>
              <a:t>netwerkschijven</a:t>
            </a:r>
          </a:p>
        </p:txBody>
      </p:sp>
      <p:sp>
        <p:nvSpPr>
          <p:cNvPr id="102" name="Rechthoek 101">
            <a:extLst>
              <a:ext uri="{FF2B5EF4-FFF2-40B4-BE49-F238E27FC236}">
                <a16:creationId xmlns:a16="http://schemas.microsoft.com/office/drawing/2014/main" id="{CCBE0949-52CD-486A-A773-E7D729EE654D}"/>
              </a:ext>
            </a:extLst>
          </p:cNvPr>
          <p:cNvSpPr/>
          <p:nvPr/>
        </p:nvSpPr>
        <p:spPr>
          <a:xfrm>
            <a:off x="1438974" y="1245815"/>
            <a:ext cx="1122111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EEF</a:t>
            </a:r>
          </a:p>
        </p:txBody>
      </p:sp>
      <p:sp>
        <p:nvSpPr>
          <p:cNvPr id="103" name="Rechthoek 102">
            <a:extLst>
              <a:ext uri="{FF2B5EF4-FFF2-40B4-BE49-F238E27FC236}">
                <a16:creationId xmlns:a16="http://schemas.microsoft.com/office/drawing/2014/main" id="{8DD76001-5EF0-460D-B13E-355DF64AC74B}"/>
              </a:ext>
            </a:extLst>
          </p:cNvPr>
          <p:cNvSpPr/>
          <p:nvPr/>
        </p:nvSpPr>
        <p:spPr>
          <a:xfrm>
            <a:off x="1385953" y="761106"/>
            <a:ext cx="1175132" cy="432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err="1"/>
              <a:t>Topdesk</a:t>
            </a:r>
            <a:r>
              <a:rPr lang="nl-NL" sz="1000" dirty="0"/>
              <a:t> selfserviceportal</a:t>
            </a:r>
          </a:p>
        </p:txBody>
      </p:sp>
      <p:cxnSp>
        <p:nvCxnSpPr>
          <p:cNvPr id="104" name="Rechte verbindingslijn met pijl 103">
            <a:extLst>
              <a:ext uri="{FF2B5EF4-FFF2-40B4-BE49-F238E27FC236}">
                <a16:creationId xmlns:a16="http://schemas.microsoft.com/office/drawing/2014/main" id="{0ED78D43-CFF7-4F9D-9C95-E3ADD3255D64}"/>
              </a:ext>
            </a:extLst>
          </p:cNvPr>
          <p:cNvCxnSpPr>
            <a:cxnSpLocks/>
          </p:cNvCxnSpPr>
          <p:nvPr/>
        </p:nvCxnSpPr>
        <p:spPr>
          <a:xfrm flipV="1">
            <a:off x="9957844" y="2217839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FA797FC4-76B0-4D94-B9F8-434EEB822500}"/>
              </a:ext>
            </a:extLst>
          </p:cNvPr>
          <p:cNvCxnSpPr>
            <a:endCxn id="16" idx="1"/>
          </p:cNvCxnSpPr>
          <p:nvPr/>
        </p:nvCxnSpPr>
        <p:spPr>
          <a:xfrm flipH="1" flipV="1">
            <a:off x="894710" y="3484783"/>
            <a:ext cx="3827" cy="2218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5B81BCB4-52CF-4140-BAFF-7C8A82AD25B2}"/>
              </a:ext>
            </a:extLst>
          </p:cNvPr>
          <p:cNvCxnSpPr/>
          <p:nvPr/>
        </p:nvCxnSpPr>
        <p:spPr>
          <a:xfrm>
            <a:off x="4850674" y="4486695"/>
            <a:ext cx="0" cy="16964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echte verbindingslijn met pijl 16">
            <a:extLst>
              <a:ext uri="{FF2B5EF4-FFF2-40B4-BE49-F238E27FC236}">
                <a16:creationId xmlns:a16="http://schemas.microsoft.com/office/drawing/2014/main" id="{7B934A96-E8CA-4B13-97AD-C30863833AE9}"/>
              </a:ext>
            </a:extLst>
          </p:cNvPr>
          <p:cNvCxnSpPr>
            <a:stCxn id="90" idx="1"/>
          </p:cNvCxnSpPr>
          <p:nvPr/>
        </p:nvCxnSpPr>
        <p:spPr>
          <a:xfrm>
            <a:off x="8655589" y="3509809"/>
            <a:ext cx="0" cy="2025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chte verbindingslijn met pijl 18">
            <a:extLst>
              <a:ext uri="{FF2B5EF4-FFF2-40B4-BE49-F238E27FC236}">
                <a16:creationId xmlns:a16="http://schemas.microsoft.com/office/drawing/2014/main" id="{141ABE32-BAB3-410D-A0A6-1956A8D01A13}"/>
              </a:ext>
            </a:extLst>
          </p:cNvPr>
          <p:cNvCxnSpPr>
            <a:endCxn id="113" idx="1"/>
          </p:cNvCxnSpPr>
          <p:nvPr/>
        </p:nvCxnSpPr>
        <p:spPr>
          <a:xfrm flipV="1">
            <a:off x="11183080" y="3489921"/>
            <a:ext cx="13712" cy="216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hoek 19">
            <a:extLst>
              <a:ext uri="{FF2B5EF4-FFF2-40B4-BE49-F238E27FC236}">
                <a16:creationId xmlns:a16="http://schemas.microsoft.com/office/drawing/2014/main" id="{DD6BB957-B3BF-47D2-BDDE-07B7F40AB121}"/>
              </a:ext>
            </a:extLst>
          </p:cNvPr>
          <p:cNvSpPr/>
          <p:nvPr/>
        </p:nvSpPr>
        <p:spPr>
          <a:xfrm>
            <a:off x="9031067" y="1756520"/>
            <a:ext cx="583360" cy="45939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/>
              <a:t>ABP</a:t>
            </a:r>
          </a:p>
          <a:p>
            <a:pPr algn="ctr"/>
            <a:endParaRPr lang="nl-NL" sz="1000" dirty="0"/>
          </a:p>
        </p:txBody>
      </p: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4497FDFC-ADE3-4CEC-8DD6-D03160D95B49}"/>
              </a:ext>
            </a:extLst>
          </p:cNvPr>
          <p:cNvCxnSpPr/>
          <p:nvPr/>
        </p:nvCxnSpPr>
        <p:spPr>
          <a:xfrm flipV="1">
            <a:off x="9457509" y="2232226"/>
            <a:ext cx="0" cy="713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2B2089BE-3D5B-4195-993C-1FE64C154188}"/>
              </a:ext>
            </a:extLst>
          </p:cNvPr>
          <p:cNvCxnSpPr>
            <a:endCxn id="23" idx="1"/>
          </p:cNvCxnSpPr>
          <p:nvPr/>
        </p:nvCxnSpPr>
        <p:spPr>
          <a:xfrm flipV="1">
            <a:off x="9760902" y="3518227"/>
            <a:ext cx="0" cy="188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6849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9e1b9b6d-b887-446c-9dce-4968e9b06264" ContentTypeId="0x010100DCD422DC78816243BC06FDD53AB4B0000105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lantVestigingsnummer xmlns="c41d040b-1f23-46d8-95f8-73c4343eacb6" xsi:nil="true"/>
    <KlantAdres xmlns="c41d040b-1f23-46d8-95f8-73c4343eacb6" xsi:nil="true"/>
    <KlantLand xmlns="c41d040b-1f23-46d8-95f8-73c4343eacb6">Nederland</KlantLand>
    <KlantNaam xmlns="c41d040b-1f23-46d8-95f8-73c4343eacb6" xsi:nil="true"/>
    <ZaakId xmlns="c41d040b-1f23-46d8-95f8-73c4343eacb6" xsi:nil="true"/>
    <IdentificatiekenmerkTMLO xmlns="c41d040b-1f23-46d8-95f8-73c4343eacb6">Waterschap Limburg</IdentificatiekenmerkTMLO>
    <Zaaknummer xmlns="c41d040b-1f23-46d8-95f8-73c4343eacb6">2021-Z30029</Zaaknummer>
    <Zaaksortering1 xmlns="c41d040b-1f23-46d8-95f8-73c4343eacb6" xsi:nil="true"/>
    <Documentsortering1 xmlns="c41d040b-1f23-46d8-95f8-73c4343eacb6" xsi:nil="true"/>
    <ContactTelefoon xmlns="c41d040b-1f23-46d8-95f8-73c4343eacb6" xsi:nil="true"/>
    <Verzenddatum xmlns="c41d040b-1f23-46d8-95f8-73c4343eacb6" xsi:nil="true"/>
    <Zaakbehandelaar xmlns="c41d040b-1f23-46d8-95f8-73c4343eacb6">Laurent Janissen</Zaakbehandelaar>
    <DocumentSetDescription xmlns="http://schemas.microsoft.com/sharepoint/v3">DV-Advisering-IV-Ontwikkelingen- E HRM WL en WBL</DocumentSetDescription>
    <Documentsortering2 xmlns="c41d040b-1f23-46d8-95f8-73c4343eacb6" xsi:nil="true"/>
    <UwKenmerk xmlns="c41d040b-1f23-46d8-95f8-73c4343eacb6" xsi:nil="true"/>
    <ContactAdres xmlns="c41d040b-1f23-46d8-95f8-73c4343eacb6" xsi:nil="true"/>
    <ContactLand xmlns="c41d040b-1f23-46d8-95f8-73c4343eacb6">Nederland</ContactLand>
    <KlantPlaats xmlns="c41d040b-1f23-46d8-95f8-73c4343eacb6" xsi:nil="true"/>
    <DatumDocument xmlns="c41d040b-1f23-46d8-95f8-73c4343eacb6" xsi:nil="true"/>
    <DocumentcreatieXML xmlns="c41d040b-1f23-46d8-95f8-73c4343eacb6" xsi:nil="true"/>
    <Documentomschrijving xmlns="c41d040b-1f23-46d8-95f8-73c4343eacb6" xsi:nil="true"/>
    <ContactNaam xmlns="c41d040b-1f23-46d8-95f8-73c4343eacb6" xsi:nil="true"/>
    <_dlc_DocIdPersistId xmlns="5a61351e-1438-4cac-9f5b-a4eb07566fa5" xsi:nil="true"/>
    <KlantPostcode xmlns="c41d040b-1f23-46d8-95f8-73c4343eacb6" xsi:nil="true"/>
    <ContactPlaats xmlns="c41d040b-1f23-46d8-95f8-73c4343eacb6" xsi:nil="true"/>
    <DatumVervanging xmlns="c41d040b-1f23-46d8-95f8-73c4343eacb6" xsi:nil="true"/>
    <Documentnummer xmlns="c41d040b-1f23-46d8-95f8-73c4343eacb6" xsi:nil="true"/>
    <ContactPostcode xmlns="c41d040b-1f23-46d8-95f8-73c4343eacb6" xsi:nil="true"/>
    <ContactEmail xmlns="c41d040b-1f23-46d8-95f8-73c4343eacb6" xsi:nil="true"/>
    <Bestandsgrootte xmlns="5a61351e-1438-4cac-9f5b-a4eb07566fa5" xsi:nil="true"/>
    <_dlc_DocId xmlns="5a61351e-1438-4cac-9f5b-a4eb07566fa5">WLDOC-1878572058-23952</_dlc_DocId>
    <_dlc_DocIdUrl xmlns="5a61351e-1438-4cac-9f5b-a4eb07566fa5">
      <Url>https://waterschaplimburg.sharepoint.com/sites/Informatievoorziening/_layouts/15/DocIdRedir.aspx?ID=WLDOC-1878572058-23952</Url>
      <Description>WLDOC-1878572058-23952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 WL" ma:contentTypeID="0x010100DCD422DC78816243BC06FDD53AB4B000010500998352303C78B141B7D83DF87AC16E09" ma:contentTypeVersion="84" ma:contentTypeDescription="document WL" ma:contentTypeScope="" ma:versionID="75048b9a25d8224ac43df20b79e96d91">
  <xsd:schema xmlns:xsd="http://www.w3.org/2001/XMLSchema" xmlns:xs="http://www.w3.org/2001/XMLSchema" xmlns:p="http://schemas.microsoft.com/office/2006/metadata/properties" xmlns:ns1="http://schemas.microsoft.com/sharepoint/v3" xmlns:ns2="c41d040b-1f23-46d8-95f8-73c4343eacb6" xmlns:ns4="5a61351e-1438-4cac-9f5b-a4eb07566fa5" xmlns:ns5="5e1ee74f-1267-44d8-b8ab-7458caab7c9a" targetNamespace="http://schemas.microsoft.com/office/2006/metadata/properties" ma:root="true" ma:fieldsID="3ef9ae90a702afc98ed79fc16a6faff2" ns1:_="" ns2:_="" ns4:_="" ns5:_="">
    <xsd:import namespace="http://schemas.microsoft.com/sharepoint/v3"/>
    <xsd:import namespace="c41d040b-1f23-46d8-95f8-73c4343eacb6"/>
    <xsd:import namespace="5a61351e-1438-4cac-9f5b-a4eb07566fa5"/>
    <xsd:import namespace="5e1ee74f-1267-44d8-b8ab-7458caab7c9a"/>
    <xsd:element name="properties">
      <xsd:complexType>
        <xsd:sequence>
          <xsd:element name="documentManagement">
            <xsd:complexType>
              <xsd:all>
                <xsd:element ref="ns2:Documentomschrijving" minOccurs="0"/>
                <xsd:element ref="ns2:Documentsortering1" minOccurs="0"/>
                <xsd:element ref="ns2:Documentsortering2" minOccurs="0"/>
                <xsd:element ref="ns2:UwKenmerk" minOccurs="0"/>
                <xsd:element ref="ns2:ContactNaam" minOccurs="0"/>
                <xsd:element ref="ns2:ContactAdres" minOccurs="0"/>
                <xsd:element ref="ns2:ContactPostcode" minOccurs="0"/>
                <xsd:element ref="ns2:ContactPlaats" minOccurs="0"/>
                <xsd:element ref="ns2:ContactLand" minOccurs="0"/>
                <xsd:element ref="ns2:ContactTelefoon" minOccurs="0"/>
                <xsd:element ref="ns2:ContactEmail" minOccurs="0"/>
                <xsd:element ref="ns2:DatumDocument" minOccurs="0"/>
                <xsd:element ref="ns2:Verzenddatum" minOccurs="0"/>
                <xsd:element ref="ns2:DatumVervanging" minOccurs="0"/>
                <xsd:element ref="ns2:Zaaknummer" minOccurs="0"/>
                <xsd:element ref="ns1:DocumentSetDescription" minOccurs="0"/>
                <xsd:element ref="ns2:Zaakbehandelaar"/>
                <xsd:element ref="ns2:KlantNaam" minOccurs="0"/>
                <xsd:element ref="ns2:KlantVestigingsnummer" minOccurs="0"/>
                <xsd:element ref="ns2:KlantAdres" minOccurs="0"/>
                <xsd:element ref="ns2:KlantPostcode" minOccurs="0"/>
                <xsd:element ref="ns2:KlantPlaats" minOccurs="0"/>
                <xsd:element ref="ns2:KlantLand" minOccurs="0"/>
                <xsd:element ref="ns2:Documentnummer" minOccurs="0"/>
                <xsd:element ref="ns2:DocumentcreatieXML" minOccurs="0"/>
                <xsd:element ref="ns2:ZaakId" minOccurs="0"/>
                <xsd:element ref="ns2:IdentificatiekenmerkTMLO" minOccurs="0"/>
                <xsd:element ref="ns2:Zaaksortering1" minOccurs="0"/>
                <xsd:element ref="ns4:_dlc_DocId" minOccurs="0"/>
                <xsd:element ref="ns4:_dlc_DocIdUrl" minOccurs="0"/>
                <xsd:element ref="ns4:_dlc_DocIdPersistId" minOccurs="0"/>
                <xsd:element ref="ns5:MediaServiceLocation" minOccurs="0"/>
                <xsd:element ref="ns4:Bestandsgroot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17" nillable="true" ma:displayName="Beschrijving" ma:description="Een beschrijving van de documenten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1d040b-1f23-46d8-95f8-73c4343eacb6" elementFormDefault="qualified">
    <xsd:import namespace="http://schemas.microsoft.com/office/2006/documentManagement/types"/>
    <xsd:import namespace="http://schemas.microsoft.com/office/infopath/2007/PartnerControls"/>
    <xsd:element name="Documentomschrijving" ma:index="1" nillable="true" ma:displayName="Documentomschrijving" ma:internalName="Documentomschrijving" ma:readOnly="false">
      <xsd:simpleType>
        <xsd:restriction base="dms:Text">
          <xsd:maxLength value="255"/>
        </xsd:restriction>
      </xsd:simpleType>
    </xsd:element>
    <xsd:element name="Documentsortering1" ma:index="2" nillable="true" ma:displayName="Documentsortering 1" ma:internalName="Documentsortering1" ma:readOnly="false">
      <xsd:simpleType>
        <xsd:restriction base="dms:Text">
          <xsd:maxLength value="255"/>
        </xsd:restriction>
      </xsd:simpleType>
    </xsd:element>
    <xsd:element name="Documentsortering2" ma:index="3" nillable="true" ma:displayName="Documentsortering 2" ma:internalName="Documentsortering2" ma:readOnly="false">
      <xsd:simpleType>
        <xsd:restriction base="dms:Text">
          <xsd:maxLength value="255"/>
        </xsd:restriction>
      </xsd:simpleType>
    </xsd:element>
    <xsd:element name="UwKenmerk" ma:index="5" nillable="true" ma:displayName="Uw kenmerk" ma:internalName="UwKenmerk" ma:readOnly="false">
      <xsd:simpleType>
        <xsd:restriction base="dms:Text">
          <xsd:maxLength value="255"/>
        </xsd:restriction>
      </xsd:simpleType>
    </xsd:element>
    <xsd:element name="ContactNaam" ma:index="6" nillable="true" ma:displayName="Contact naam" ma:internalName="ContactNaam" ma:readOnly="false">
      <xsd:simpleType>
        <xsd:restriction base="dms:Text">
          <xsd:maxLength value="255"/>
        </xsd:restriction>
      </xsd:simpleType>
    </xsd:element>
    <xsd:element name="ContactAdres" ma:index="7" nillable="true" ma:displayName="Contact adres" ma:internalName="ContactAdres" ma:readOnly="false">
      <xsd:simpleType>
        <xsd:restriction base="dms:Text">
          <xsd:maxLength value="255"/>
        </xsd:restriction>
      </xsd:simpleType>
    </xsd:element>
    <xsd:element name="ContactPostcode" ma:index="8" nillable="true" ma:displayName="Contact postcode" ma:internalName="ContactPostcode" ma:readOnly="false">
      <xsd:simpleType>
        <xsd:restriction base="dms:Text">
          <xsd:maxLength value="255"/>
        </xsd:restriction>
      </xsd:simpleType>
    </xsd:element>
    <xsd:element name="ContactPlaats" ma:index="9" nillable="true" ma:displayName="Contact  Plaats" ma:internalName="ContactPlaats" ma:readOnly="false">
      <xsd:simpleType>
        <xsd:restriction base="dms:Text">
          <xsd:maxLength value="255"/>
        </xsd:restriction>
      </xsd:simpleType>
    </xsd:element>
    <xsd:element name="ContactLand" ma:index="10" nillable="true" ma:displayName="Contact land" ma:default="Nederland" ma:format="Dropdown" ma:internalName="ContactLand" ma:readOnly="false">
      <xsd:simpleType>
        <xsd:restriction base="dms:Choice">
          <xsd:enumeration value="Nederland"/>
          <xsd:enumeration value="Belgie"/>
          <xsd:enumeration value="Duitsland"/>
        </xsd:restriction>
      </xsd:simpleType>
    </xsd:element>
    <xsd:element name="ContactTelefoon" ma:index="11" nillable="true" ma:displayName="Contact telefoon" ma:internalName="ContactTelefoon" ma:readOnly="false">
      <xsd:simpleType>
        <xsd:restriction base="dms:Text">
          <xsd:maxLength value="255"/>
        </xsd:restriction>
      </xsd:simpleType>
    </xsd:element>
    <xsd:element name="ContactEmail" ma:index="12" nillable="true" ma:displayName="Contact email" ma:internalName="ContactEmail" ma:readOnly="false">
      <xsd:simpleType>
        <xsd:restriction base="dms:Text">
          <xsd:maxLength value="255"/>
        </xsd:restriction>
      </xsd:simpleType>
    </xsd:element>
    <xsd:element name="DatumDocument" ma:index="13" nillable="true" ma:displayName="Datum document" ma:format="DateOnly" ma:internalName="DatumDocument" ma:readOnly="false">
      <xsd:simpleType>
        <xsd:restriction base="dms:DateTime"/>
      </xsd:simpleType>
    </xsd:element>
    <xsd:element name="Verzenddatum" ma:index="14" nillable="true" ma:displayName="Verzenddatum" ma:format="DateOnly" ma:internalName="Verzenddatum" ma:readOnly="false">
      <xsd:simpleType>
        <xsd:restriction base="dms:DateTime"/>
      </xsd:simpleType>
    </xsd:element>
    <xsd:element name="DatumVervanging" ma:index="15" nillable="true" ma:displayName="Datum vervanging" ma:format="DateOnly" ma:internalName="DatumVervanging" ma:readOnly="false">
      <xsd:simpleType>
        <xsd:restriction base="dms:DateTime"/>
      </xsd:simpleType>
    </xsd:element>
    <xsd:element name="Zaaknummer" ma:index="16" nillable="true" ma:displayName="Zaaknummer" ma:internalName="Zaaknummer" ma:readOnly="false">
      <xsd:simpleType>
        <xsd:restriction base="dms:Text">
          <xsd:maxLength value="255"/>
        </xsd:restriction>
      </xsd:simpleType>
    </xsd:element>
    <xsd:element name="Zaakbehandelaar" ma:index="18" ma:displayName="Zaakbehandelaar" ma:indexed="true" ma:internalName="Zaakbehandelaar">
      <xsd:simpleType>
        <xsd:restriction base="dms:Text">
          <xsd:maxLength value="255"/>
        </xsd:restriction>
      </xsd:simpleType>
    </xsd:element>
    <xsd:element name="KlantNaam" ma:index="19" nillable="true" ma:displayName="Klant naam" ma:internalName="KlantNaam" ma:readOnly="false">
      <xsd:simpleType>
        <xsd:restriction base="dms:Text">
          <xsd:maxLength value="255"/>
        </xsd:restriction>
      </xsd:simpleType>
    </xsd:element>
    <xsd:element name="KlantVestigingsnummer" ma:index="20" nillable="true" ma:displayName="Klant vestigingsnummer" ma:internalName="KlantVestigingsnummer" ma:readOnly="false">
      <xsd:simpleType>
        <xsd:restriction base="dms:Text">
          <xsd:maxLength value="255"/>
        </xsd:restriction>
      </xsd:simpleType>
    </xsd:element>
    <xsd:element name="KlantAdres" ma:index="21" nillable="true" ma:displayName="Klant adres" ma:internalName="KlantAdres" ma:readOnly="false">
      <xsd:simpleType>
        <xsd:restriction base="dms:Text">
          <xsd:maxLength value="255"/>
        </xsd:restriction>
      </xsd:simpleType>
    </xsd:element>
    <xsd:element name="KlantPostcode" ma:index="22" nillable="true" ma:displayName="Klant postcode" ma:internalName="KlantPostcode" ma:readOnly="false">
      <xsd:simpleType>
        <xsd:restriction base="dms:Text">
          <xsd:maxLength value="255"/>
        </xsd:restriction>
      </xsd:simpleType>
    </xsd:element>
    <xsd:element name="KlantPlaats" ma:index="23" nillable="true" ma:displayName="Klant plaats" ma:internalName="KlantPlaats" ma:readOnly="false">
      <xsd:simpleType>
        <xsd:restriction base="dms:Text">
          <xsd:maxLength value="255"/>
        </xsd:restriction>
      </xsd:simpleType>
    </xsd:element>
    <xsd:element name="KlantLand" ma:index="24" nillable="true" ma:displayName="Klant land" ma:default="Nederland" ma:format="Dropdown" ma:internalName="KlantLand" ma:readOnly="false">
      <xsd:simpleType>
        <xsd:restriction base="dms:Choice">
          <xsd:enumeration value="Nederland"/>
          <xsd:enumeration value="Belgie"/>
          <xsd:enumeration value="Duitsland"/>
        </xsd:restriction>
      </xsd:simpleType>
    </xsd:element>
    <xsd:element name="Documentnummer" ma:index="25" nillable="true" ma:displayName="Documentnummer" ma:internalName="Documentnummer" ma:readOnly="false">
      <xsd:simpleType>
        <xsd:restriction base="dms:Text">
          <xsd:maxLength value="255"/>
        </xsd:restriction>
      </xsd:simpleType>
    </xsd:element>
    <xsd:element name="DocumentcreatieXML" ma:index="27" nillable="true" ma:displayName="DocumentcreatieXML" ma:internalName="DocumentcreatieXML">
      <xsd:simpleType>
        <xsd:restriction base="dms:Text">
          <xsd:maxLength value="255"/>
        </xsd:restriction>
      </xsd:simpleType>
    </xsd:element>
    <xsd:element name="ZaakId" ma:index="28" nillable="true" ma:displayName="ZaakId" ma:indexed="true" ma:internalName="ZaakId">
      <xsd:simpleType>
        <xsd:restriction base="dms:Text">
          <xsd:maxLength value="255"/>
        </xsd:restriction>
      </xsd:simpleType>
    </xsd:element>
    <xsd:element name="IdentificatiekenmerkTMLO" ma:index="29" nillable="true" ma:displayName="Identificatiekenmerk TMLO" ma:default="Waterschap Limburg" ma:format="Dropdown" ma:internalName="IdentificatiekenmerkTMLO" ma:readOnly="false">
      <xsd:simpleType>
        <xsd:restriction base="dms:Choice">
          <xsd:enumeration value="Waterschap Limburg"/>
        </xsd:restriction>
      </xsd:simpleType>
    </xsd:element>
    <xsd:element name="Zaaksortering1" ma:index="32" nillable="true" ma:displayName="Zaaksortering 1" ma:internalName="Zaaksortering1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61351e-1438-4cac-9f5b-a4eb07566fa5" elementFormDefault="qualified">
    <xsd:import namespace="http://schemas.microsoft.com/office/2006/documentManagement/types"/>
    <xsd:import namespace="http://schemas.microsoft.com/office/infopath/2007/PartnerControls"/>
    <xsd:element name="_dlc_DocId" ma:index="34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36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7" nillable="true" ma:displayName="Id blijven behouden" ma:description="Id behouden tijdens toevoegen." ma:hidden="true" ma:internalName="_dlc_DocIdPersistId" ma:readOnly="false">
      <xsd:simpleType>
        <xsd:restriction base="dms:Boolean"/>
      </xsd:simpleType>
    </xsd:element>
    <xsd:element name="Bestandsgrootte" ma:index="39" nillable="true" ma:displayName="Bestandsgrootte" ma:hidden="true" ma:internalName="Bestandsgrootte" ma:readOnly="false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1ee74f-1267-44d8-b8ab-7458caab7c9a" elementFormDefault="qualified">
    <xsd:import namespace="http://schemas.microsoft.com/office/2006/documentManagement/types"/>
    <xsd:import namespace="http://schemas.microsoft.com/office/infopath/2007/PartnerControls"/>
    <xsd:element name="MediaServiceLocation" ma:index="3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4" ma:displayName="Auteur"/>
        <xsd:element ref="dcterms:created" minOccurs="0" maxOccurs="1"/>
        <xsd:element ref="dc:identifier" minOccurs="0" maxOccurs="1"/>
        <xsd:element name="contentType" minOccurs="0" maxOccurs="1" type="xsd:string" ma:index="41" ma:displayName="Inhoudstype"/>
        <xsd:element ref="dc:title" minOccurs="0" maxOccurs="1" ma:index="26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2B0864-6485-46E3-8229-58EEB4B27EB6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28F4E6E3-B08F-43FF-84D7-C1EDC1CDC894}">
  <ds:schemaRefs>
    <ds:schemaRef ds:uri="http://schemas.microsoft.com/office/2006/metadata/properties"/>
    <ds:schemaRef ds:uri="http://schemas.microsoft.com/office/infopath/2007/PartnerControls"/>
    <ds:schemaRef ds:uri="c41d040b-1f23-46d8-95f8-73c4343eacb6"/>
    <ds:schemaRef ds:uri="http://schemas.microsoft.com/sharepoint/v3"/>
    <ds:schemaRef ds:uri="5a61351e-1438-4cac-9f5b-a4eb07566fa5"/>
  </ds:schemaRefs>
</ds:datastoreItem>
</file>

<file path=customXml/itemProps3.xml><?xml version="1.0" encoding="utf-8"?>
<ds:datastoreItem xmlns:ds="http://schemas.openxmlformats.org/officeDocument/2006/customXml" ds:itemID="{6A3C37AF-195C-4A76-8880-D9592256B5D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D091624-1850-4A71-80A1-E70E639DB28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BB5CA5DF-16EE-47CF-90F1-80BBF96892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41d040b-1f23-46d8-95f8-73c4343eacb6"/>
    <ds:schemaRef ds:uri="5a61351e-1438-4cac-9f5b-a4eb07566fa5"/>
    <ds:schemaRef ds:uri="5e1ee74f-1267-44d8-b8ab-7458caab7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95</Words>
  <Application>Microsoft Office PowerPoint</Application>
  <PresentationFormat>Breedbeeld</PresentationFormat>
  <Paragraphs>44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Microsoft Office User</dc:creator>
  <cp:lastModifiedBy>Joop Schuilenburg</cp:lastModifiedBy>
  <cp:revision>8</cp:revision>
  <dcterms:created xsi:type="dcterms:W3CDTF">2020-10-06T12:28:22Z</dcterms:created>
  <dcterms:modified xsi:type="dcterms:W3CDTF">2021-03-15T15:31:20Z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0x010100DCD422DC78816243BC06FDD53AB4B000010500998352303C78B141B7D83DF87AC16E09</vt:lpwstr>
  </property>
  <property fmtid="{D5CDD505-2E9C-101B-9397-08002B2CF9AE}" pid="3" name="_dlc_DocIdItemGuid">
    <vt:lpwstr>e5a61d75-0643-464c-9957-f56d2411e415</vt:lpwstr>
  </property>
</Properties>
</file>