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" y="69"/>
      </p:cViewPr>
      <p:guideLst>
        <p:guide orient="horz" pos="2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op Schuilenburg" userId="8c17b674-e614-49ff-bc72-643c2b90747c" providerId="ADAL" clId="{E8E24572-5DD7-4098-A60B-C6569811054D}"/>
    <pc:docChg chg="modSld">
      <pc:chgData name="Joop Schuilenburg" userId="8c17b674-e614-49ff-bc72-643c2b90747c" providerId="ADAL" clId="{E8E24572-5DD7-4098-A60B-C6569811054D}" dt="2021-03-15T13:30:30.700" v="34" actId="20577"/>
      <pc:docMkLst>
        <pc:docMk/>
      </pc:docMkLst>
      <pc:sldChg chg="modSp mod">
        <pc:chgData name="Joop Schuilenburg" userId="8c17b674-e614-49ff-bc72-643c2b90747c" providerId="ADAL" clId="{E8E24572-5DD7-4098-A60B-C6569811054D}" dt="2021-03-15T13:30:30.700" v="34" actId="20577"/>
        <pc:sldMkLst>
          <pc:docMk/>
          <pc:sldMk cId="113568495" sldId="256"/>
        </pc:sldMkLst>
        <pc:spChg chg="mod">
          <ac:chgData name="Joop Schuilenburg" userId="8c17b674-e614-49ff-bc72-643c2b90747c" providerId="ADAL" clId="{E8E24572-5DD7-4098-A60B-C6569811054D}" dt="2021-03-15T13:30:30.700" v="34" actId="20577"/>
          <ac:spMkLst>
            <pc:docMk/>
            <pc:sldMk cId="113568495" sldId="256"/>
            <ac:spMk id="137" creationId="{18FFE05C-A2E5-0342-B407-4EF4B0EC04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8A3E47-834A-6248-87FA-E17EC093B7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4CD6F55-ADC2-C246-B7EF-8DD5AF312C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B038B15-6836-404E-B7AC-E2D571910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B76A423-A827-8F48-AA24-BF132A710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1C5438-674A-E941-AB41-65EA282F5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8977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80E37D-E924-D14B-82A0-2927E3C67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1402E68-AD00-0C45-A54B-BC1C296C4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B4374FE-2134-E943-AAD2-D70D1871B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6865654-92DE-E84F-8526-72C6779120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03F6C70-30CD-F040-B68B-73B1B65FC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1007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9F1DF95-27BC-3540-8A8F-AF8E3320A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F290441-227F-BA42-8427-462648612B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2DDEB29-00A6-134D-A4B9-F1A9882BA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494155E-C2EA-C741-BA97-2A11D16C0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94C0BA9-C4C7-9E44-A68D-E15BDB5F3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131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061CC-0F69-A349-9E12-DF14995A0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9770B1-D0CB-1845-B627-D75D4A194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80F892-5DE5-6648-8F28-063C09174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CDE87E6-3977-5545-A95A-9F24D0CDD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6D8DB2-DF16-4B43-A1B6-39AD25DC0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3661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425A76-C8A6-B44D-97CB-B3F290B59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4E72B5B-FD5F-4D43-8508-02A7EA67F1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489DE74-9D7E-D547-A64F-B4739EA49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B966CC-0781-764C-8EA4-5CD4B22CD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3302B8-825F-A94D-B9DF-9321150E4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7597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FC47C0-DF31-514B-8CE7-229942719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D4DE486-C5AC-784A-AE55-244B1151B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94B619F-EF3F-0C46-8D1E-C30FC9BD5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1BB1786-E527-F142-8372-2BB2A6889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9B2B7D3-B44B-E44C-A5C3-CD5411E9F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C233A72-5523-C944-839F-296C84947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2181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F8A5AD-771E-AF46-8240-D185BF5C66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E85496C-760B-AC49-993E-8C56358C0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D1AAD5F4-67B8-0B41-8BF8-4C5BF65D4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11BFD4EE-58B4-4045-A5C0-98CA4403A1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FFD1062-B721-C04E-8EED-44A2885FE4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38E5066-575B-4B49-88A0-2416DA2C2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A2B28FD-C220-2F48-A1FA-F14A1749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2E1D34A-6D3F-0B4D-8C05-B43C8A424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366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E636FB-5F4A-0447-A2EC-0406B2347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3C2B428-25A0-BF48-8E57-995524517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4087951-63FC-B34B-B23B-C7F792037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02F7C62-A5B6-1949-8866-AB04AED21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8366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62EDDBB-5664-254C-86FE-CF61D1354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6EC685A-E607-CB4A-B226-6D5AB02C1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514FF71-B1E6-6C45-9044-354302BD5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8979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97584-A5F1-F74D-8898-B6797A3AE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5BEAB28-D4CC-234A-B96A-CD53BCA4D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52B0A11-9B0A-494C-ACF5-09A366F29F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055491C-4839-BB4B-8F2C-DD43CC4BD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0EAE5DF-BA18-3542-8E3C-12960D304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FCFDEF9-5F82-5349-BD86-14FD605F1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225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1F1D88-18F0-564C-A6B5-F75A72EC9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9CD88EF-65AF-EA48-8629-11A85C4C8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4CC5291-4A3C-7447-9EFE-CEA2306BCA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7A3B88E-7A6F-AC4D-B90F-CBEC434C9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479A709-F509-3744-8E9A-AB932AA16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748F740-E2AB-174C-B823-10979E342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402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D2B01B9-F610-BA45-9FDA-4C6B38414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E49A302-123C-6747-9CF0-AC1ACD5B9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133F367-2D2B-9240-9C2D-BE41110309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2F53-0B0A-8C42-8E27-DDBE132031E1}" type="datetimeFigureOut">
              <a:rPr lang="nl-NL" smtClean="0"/>
              <a:t>15-3-2021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443AC41-523E-3244-9ECB-1735FFBB0C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11705D9-E42D-6B4B-B01F-4E2EFA4AD0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57C46C-5491-4043-8826-D2100506EAB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926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hthoek 126">
            <a:extLst>
              <a:ext uri="{FF2B5EF4-FFF2-40B4-BE49-F238E27FC236}">
                <a16:creationId xmlns:a16="http://schemas.microsoft.com/office/drawing/2014/main" id="{6D4FB55E-BAFC-834E-B0AA-73E9036B8E23}"/>
              </a:ext>
            </a:extLst>
          </p:cNvPr>
          <p:cNvSpPr/>
          <p:nvPr/>
        </p:nvSpPr>
        <p:spPr>
          <a:xfrm>
            <a:off x="7514542" y="4234483"/>
            <a:ext cx="4614029" cy="2508061"/>
          </a:xfrm>
          <a:prstGeom prst="rect">
            <a:avLst/>
          </a:prstGeom>
          <a:solidFill>
            <a:srgbClr val="4472C4">
              <a:alpha val="0"/>
            </a:srgbClr>
          </a:solidFill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nl-NL">
                <a:solidFill>
                  <a:sysClr val="windowText" lastClr="000000"/>
                </a:solidFill>
              </a:rPr>
              <a:t>Legenda</a:t>
            </a:r>
          </a:p>
        </p:txBody>
      </p:sp>
      <p:sp>
        <p:nvSpPr>
          <p:cNvPr id="9" name="Afgeronde rechthoek 8">
            <a:extLst>
              <a:ext uri="{FF2B5EF4-FFF2-40B4-BE49-F238E27FC236}">
                <a16:creationId xmlns:a16="http://schemas.microsoft.com/office/drawing/2014/main" id="{F1E046FE-05A7-E84A-8992-0588EAE1495A}"/>
              </a:ext>
            </a:extLst>
          </p:cNvPr>
          <p:cNvSpPr/>
          <p:nvPr/>
        </p:nvSpPr>
        <p:spPr>
          <a:xfrm>
            <a:off x="337802" y="5933857"/>
            <a:ext cx="3334343" cy="901008"/>
          </a:xfrm>
          <a:prstGeom prst="roundRect">
            <a:avLst/>
          </a:prstGeom>
          <a:solidFill>
            <a:srgbClr val="FFFFFF">
              <a:alpha val="0"/>
            </a:srgbClr>
          </a:solidFill>
          <a:ln w="19050">
            <a:solidFill>
              <a:schemeClr val="tx1"/>
            </a:solidFill>
            <a:prstDash val="lgDash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nl-NL" sz="1000"/>
              <a:t>Microsoft </a:t>
            </a:r>
            <a:r>
              <a:rPr lang="nl-NL" sz="1000" err="1"/>
              <a:t>Azure</a:t>
            </a:r>
            <a:endParaRPr lang="nl-NL" sz="100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70C3E9AD-F83F-734A-93C6-B0B2F2977B74}"/>
              </a:ext>
            </a:extLst>
          </p:cNvPr>
          <p:cNvSpPr/>
          <p:nvPr/>
        </p:nvSpPr>
        <p:spPr>
          <a:xfrm>
            <a:off x="337802" y="3319397"/>
            <a:ext cx="11313167" cy="78004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err="1"/>
              <a:t>eHRM</a:t>
            </a:r>
            <a:endParaRPr lang="nl-NL" sz="100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F4E854B9-F066-1346-A087-3127810B0E71}"/>
              </a:ext>
            </a:extLst>
          </p:cNvPr>
          <p:cNvSpPr/>
          <p:nvPr/>
        </p:nvSpPr>
        <p:spPr>
          <a:xfrm>
            <a:off x="54427" y="789437"/>
            <a:ext cx="972000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CODA</a:t>
            </a:r>
          </a:p>
          <a:p>
            <a:pPr algn="ctr"/>
            <a:r>
              <a:rPr lang="nl-NL" sz="1000"/>
              <a:t>(fin)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0EF570BA-8B9D-9C4A-A5FA-BF2FC78F026E}"/>
              </a:ext>
            </a:extLst>
          </p:cNvPr>
          <p:cNvSpPr/>
          <p:nvPr/>
        </p:nvSpPr>
        <p:spPr>
          <a:xfrm>
            <a:off x="1076705" y="789437"/>
            <a:ext cx="1122111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err="1"/>
              <a:t>DocuBuilder</a:t>
            </a:r>
            <a:r>
              <a:rPr lang="nl-NL" sz="1000"/>
              <a:t>/</a:t>
            </a:r>
          </a:p>
          <a:p>
            <a:pPr algn="ctr"/>
            <a:r>
              <a:rPr lang="nl-NL" sz="1000" err="1"/>
              <a:t>Docuflow</a:t>
            </a:r>
            <a:r>
              <a:rPr lang="nl-NL" sz="1000"/>
              <a:t>/</a:t>
            </a:r>
          </a:p>
          <a:p>
            <a:pPr algn="ctr"/>
            <a:r>
              <a:rPr lang="nl-NL" sz="1000" err="1"/>
              <a:t>Shareponit</a:t>
            </a:r>
            <a:endParaRPr lang="nl-NL" sz="1000"/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45E98F8C-6720-EB42-B508-035079BFE8B8}"/>
              </a:ext>
            </a:extLst>
          </p:cNvPr>
          <p:cNvSpPr/>
          <p:nvPr/>
        </p:nvSpPr>
        <p:spPr>
          <a:xfrm>
            <a:off x="517658" y="6232005"/>
            <a:ext cx="972000" cy="43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1000">
                <a:schemeClr val="accent1">
                  <a:lumMod val="45000"/>
                  <a:lumOff val="55000"/>
                </a:schemeClr>
              </a:gs>
              <a:gs pos="52000">
                <a:schemeClr val="accent2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Active Directory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15DAD6FA-E85E-C140-90DF-06571F03C541}"/>
              </a:ext>
            </a:extLst>
          </p:cNvPr>
          <p:cNvSpPr/>
          <p:nvPr/>
        </p:nvSpPr>
        <p:spPr>
          <a:xfrm>
            <a:off x="8633521" y="803312"/>
            <a:ext cx="972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ABP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4A8EDA99-E0EE-774E-B401-4252FA020437}"/>
              </a:ext>
            </a:extLst>
          </p:cNvPr>
          <p:cNvSpPr/>
          <p:nvPr/>
        </p:nvSpPr>
        <p:spPr>
          <a:xfrm>
            <a:off x="10687559" y="807640"/>
            <a:ext cx="972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LPS-online</a:t>
            </a: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341BAB15-3DF9-BB48-B645-F9D5DB637B6D}"/>
              </a:ext>
            </a:extLst>
          </p:cNvPr>
          <p:cNvSpPr/>
          <p:nvPr/>
        </p:nvSpPr>
        <p:spPr>
          <a:xfrm>
            <a:off x="2230107" y="780593"/>
            <a:ext cx="1192822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Maximo</a:t>
            </a:r>
          </a:p>
          <a:p>
            <a:pPr algn="ctr"/>
            <a:r>
              <a:rPr lang="nl-NL" sz="1000"/>
              <a:t>(centrale planning)</a:t>
            </a: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77F80F1-8647-F044-9BC4-FB2B2305FECA}"/>
              </a:ext>
            </a:extLst>
          </p:cNvPr>
          <p:cNvSpPr/>
          <p:nvPr/>
        </p:nvSpPr>
        <p:spPr>
          <a:xfrm>
            <a:off x="9660540" y="803312"/>
            <a:ext cx="972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Belastingdienst</a:t>
            </a:r>
          </a:p>
        </p:txBody>
      </p:sp>
      <p:sp>
        <p:nvSpPr>
          <p:cNvPr id="16" name="Rechthoek met één afgeschuinde hoek 15">
            <a:extLst>
              <a:ext uri="{FF2B5EF4-FFF2-40B4-BE49-F238E27FC236}">
                <a16:creationId xmlns:a16="http://schemas.microsoft.com/office/drawing/2014/main" id="{48C53FE4-69E5-8A4C-8E73-A5DA3037A2BA}"/>
              </a:ext>
            </a:extLst>
          </p:cNvPr>
          <p:cNvSpPr/>
          <p:nvPr/>
        </p:nvSpPr>
        <p:spPr>
          <a:xfrm>
            <a:off x="82441" y="1964097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Loon-journaal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9E241C48-42B3-A541-8F4F-5748D085E489}"/>
              </a:ext>
            </a:extLst>
          </p:cNvPr>
          <p:cNvCxnSpPr>
            <a:cxnSpLocks/>
            <a:endCxn id="16" idx="1"/>
          </p:cNvCxnSpPr>
          <p:nvPr/>
        </p:nvCxnSpPr>
        <p:spPr>
          <a:xfrm flipV="1">
            <a:off x="532441" y="2517701"/>
            <a:ext cx="0" cy="841451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Rechte verbindingslijn met pijl 19">
            <a:extLst>
              <a:ext uri="{FF2B5EF4-FFF2-40B4-BE49-F238E27FC236}">
                <a16:creationId xmlns:a16="http://schemas.microsoft.com/office/drawing/2014/main" id="{846FA582-1D72-C148-A796-3284C0C6E6D3}"/>
              </a:ext>
            </a:extLst>
          </p:cNvPr>
          <p:cNvCxnSpPr>
            <a:cxnSpLocks/>
            <a:stCxn id="16" idx="3"/>
            <a:endCxn id="5" idx="2"/>
          </p:cNvCxnSpPr>
          <p:nvPr/>
        </p:nvCxnSpPr>
        <p:spPr>
          <a:xfrm flipV="1">
            <a:off x="532441" y="1221437"/>
            <a:ext cx="7986" cy="74266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hoek met één afgeschuinde hoek 22">
            <a:extLst>
              <a:ext uri="{FF2B5EF4-FFF2-40B4-BE49-F238E27FC236}">
                <a16:creationId xmlns:a16="http://schemas.microsoft.com/office/drawing/2014/main" id="{59058E36-97B3-8248-8CE8-8114B48A8319}"/>
              </a:ext>
            </a:extLst>
          </p:cNvPr>
          <p:cNvSpPr/>
          <p:nvPr/>
        </p:nvSpPr>
        <p:spPr>
          <a:xfrm>
            <a:off x="9210539" y="198195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Verplichte gegevens</a:t>
            </a:r>
          </a:p>
        </p:txBody>
      </p:sp>
      <p:cxnSp>
        <p:nvCxnSpPr>
          <p:cNvPr id="24" name="Rechte verbindingslijn met pijl 23">
            <a:extLst>
              <a:ext uri="{FF2B5EF4-FFF2-40B4-BE49-F238E27FC236}">
                <a16:creationId xmlns:a16="http://schemas.microsoft.com/office/drawing/2014/main" id="{CDA4C36B-AEA8-A647-9854-BE099FE8EEEF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9660539" y="2535559"/>
            <a:ext cx="0" cy="78254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echte verbindingslijn met pijl 24">
            <a:extLst>
              <a:ext uri="{FF2B5EF4-FFF2-40B4-BE49-F238E27FC236}">
                <a16:creationId xmlns:a16="http://schemas.microsoft.com/office/drawing/2014/main" id="{EC3C617B-2ECF-A14F-92DD-92368D33B6C9}"/>
              </a:ext>
            </a:extLst>
          </p:cNvPr>
          <p:cNvCxnSpPr>
            <a:cxnSpLocks/>
          </p:cNvCxnSpPr>
          <p:nvPr/>
        </p:nvCxnSpPr>
        <p:spPr>
          <a:xfrm flipV="1">
            <a:off x="9348137" y="1199526"/>
            <a:ext cx="0" cy="78560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met pijl 25">
            <a:extLst>
              <a:ext uri="{FF2B5EF4-FFF2-40B4-BE49-F238E27FC236}">
                <a16:creationId xmlns:a16="http://schemas.microsoft.com/office/drawing/2014/main" id="{B969F90A-C6EB-6D49-A038-31023B1982D4}"/>
              </a:ext>
            </a:extLst>
          </p:cNvPr>
          <p:cNvCxnSpPr>
            <a:cxnSpLocks/>
          </p:cNvCxnSpPr>
          <p:nvPr/>
        </p:nvCxnSpPr>
        <p:spPr>
          <a:xfrm flipV="1">
            <a:off x="9961912" y="1224648"/>
            <a:ext cx="0" cy="73516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hoek 21">
            <a:extLst>
              <a:ext uri="{FF2B5EF4-FFF2-40B4-BE49-F238E27FC236}">
                <a16:creationId xmlns:a16="http://schemas.microsoft.com/office/drawing/2014/main" id="{5F0A6E09-6C8C-9C46-A72F-ED9403566355}"/>
              </a:ext>
            </a:extLst>
          </p:cNvPr>
          <p:cNvSpPr/>
          <p:nvPr/>
        </p:nvSpPr>
        <p:spPr>
          <a:xfrm>
            <a:off x="4433059" y="791728"/>
            <a:ext cx="972000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(Management) Rapportages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3A05B4BE-C793-9F4D-93C2-E8123296A648}"/>
              </a:ext>
            </a:extLst>
          </p:cNvPr>
          <p:cNvSpPr/>
          <p:nvPr/>
        </p:nvSpPr>
        <p:spPr>
          <a:xfrm>
            <a:off x="7605545" y="799457"/>
            <a:ext cx="972000" cy="432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err="1"/>
              <a:t>Justis</a:t>
            </a:r>
            <a:endParaRPr lang="nl-NL" sz="1000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DABC82A7-DEE8-154B-B5DD-9FFD25DBB7FF}"/>
              </a:ext>
            </a:extLst>
          </p:cNvPr>
          <p:cNvSpPr/>
          <p:nvPr/>
        </p:nvSpPr>
        <p:spPr>
          <a:xfrm>
            <a:off x="3454219" y="780593"/>
            <a:ext cx="947550" cy="432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err="1"/>
              <a:t>Timewise</a:t>
            </a:r>
            <a:endParaRPr lang="nl-NL" sz="1000"/>
          </a:p>
          <a:p>
            <a:pPr algn="ctr"/>
            <a:r>
              <a:rPr lang="nl-NL" sz="1000"/>
              <a:t>(klok)</a:t>
            </a:r>
          </a:p>
        </p:txBody>
      </p:sp>
      <p:sp>
        <p:nvSpPr>
          <p:cNvPr id="29" name="Rechthoek met één afgeschuinde hoek 28">
            <a:extLst>
              <a:ext uri="{FF2B5EF4-FFF2-40B4-BE49-F238E27FC236}">
                <a16:creationId xmlns:a16="http://schemas.microsoft.com/office/drawing/2014/main" id="{EEA3D823-A0BB-DE47-9F01-0F4DAC8035FD}"/>
              </a:ext>
            </a:extLst>
          </p:cNvPr>
          <p:cNvSpPr/>
          <p:nvPr/>
        </p:nvSpPr>
        <p:spPr>
          <a:xfrm>
            <a:off x="3570398" y="197620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Werktijd info</a:t>
            </a:r>
          </a:p>
        </p:txBody>
      </p:sp>
      <p:cxnSp>
        <p:nvCxnSpPr>
          <p:cNvPr id="30" name="Rechte verbindingslijn met pijl 29">
            <a:extLst>
              <a:ext uri="{FF2B5EF4-FFF2-40B4-BE49-F238E27FC236}">
                <a16:creationId xmlns:a16="http://schemas.microsoft.com/office/drawing/2014/main" id="{7B8C0F45-88C3-A04D-A906-A2039E3C3AA8}"/>
              </a:ext>
            </a:extLst>
          </p:cNvPr>
          <p:cNvCxnSpPr>
            <a:cxnSpLocks/>
            <a:stCxn id="29" idx="1"/>
          </p:cNvCxnSpPr>
          <p:nvPr/>
        </p:nvCxnSpPr>
        <p:spPr>
          <a:xfrm>
            <a:off x="4020398" y="2529809"/>
            <a:ext cx="0" cy="815664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met pijl 30">
            <a:extLst>
              <a:ext uri="{FF2B5EF4-FFF2-40B4-BE49-F238E27FC236}">
                <a16:creationId xmlns:a16="http://schemas.microsoft.com/office/drawing/2014/main" id="{BD870786-44F4-0149-AE72-B84211A9EC7E}"/>
              </a:ext>
            </a:extLst>
          </p:cNvPr>
          <p:cNvCxnSpPr>
            <a:cxnSpLocks/>
          </p:cNvCxnSpPr>
          <p:nvPr/>
        </p:nvCxnSpPr>
        <p:spPr>
          <a:xfrm>
            <a:off x="4020297" y="1192582"/>
            <a:ext cx="9337" cy="82056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hthoek met één afgeschuinde hoek 31">
            <a:extLst>
              <a:ext uri="{FF2B5EF4-FFF2-40B4-BE49-F238E27FC236}">
                <a16:creationId xmlns:a16="http://schemas.microsoft.com/office/drawing/2014/main" id="{77432CBA-65E9-F74B-B1B9-1A5DB89ACE2E}"/>
              </a:ext>
            </a:extLst>
          </p:cNvPr>
          <p:cNvSpPr/>
          <p:nvPr/>
        </p:nvSpPr>
        <p:spPr>
          <a:xfrm>
            <a:off x="2460384" y="197620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Verlof</a:t>
            </a:r>
          </a:p>
        </p:txBody>
      </p:sp>
      <p:cxnSp>
        <p:nvCxnSpPr>
          <p:cNvPr id="33" name="Rechte verbindingslijn met pijl 32">
            <a:extLst>
              <a:ext uri="{FF2B5EF4-FFF2-40B4-BE49-F238E27FC236}">
                <a16:creationId xmlns:a16="http://schemas.microsoft.com/office/drawing/2014/main" id="{D5176545-1C82-A84C-8FFF-87CA50892DB0}"/>
              </a:ext>
            </a:extLst>
          </p:cNvPr>
          <p:cNvCxnSpPr>
            <a:cxnSpLocks/>
          </p:cNvCxnSpPr>
          <p:nvPr/>
        </p:nvCxnSpPr>
        <p:spPr>
          <a:xfrm>
            <a:off x="2891334" y="2510759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met pijl 33">
            <a:extLst>
              <a:ext uri="{FF2B5EF4-FFF2-40B4-BE49-F238E27FC236}">
                <a16:creationId xmlns:a16="http://schemas.microsoft.com/office/drawing/2014/main" id="{F6A57DDE-05B0-334B-8AD8-59FD3D3DC2EF}"/>
              </a:ext>
            </a:extLst>
          </p:cNvPr>
          <p:cNvCxnSpPr>
            <a:cxnSpLocks/>
            <a:endCxn id="32" idx="3"/>
          </p:cNvCxnSpPr>
          <p:nvPr/>
        </p:nvCxnSpPr>
        <p:spPr>
          <a:xfrm>
            <a:off x="2910384" y="1193038"/>
            <a:ext cx="0" cy="78316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hthoek met één afgeschuinde hoek 34">
            <a:extLst>
              <a:ext uri="{FF2B5EF4-FFF2-40B4-BE49-F238E27FC236}">
                <a16:creationId xmlns:a16="http://schemas.microsoft.com/office/drawing/2014/main" id="{71AD9C95-D6CC-DB44-8AF6-ACAA7BDC7338}"/>
              </a:ext>
            </a:extLst>
          </p:cNvPr>
          <p:cNvSpPr/>
          <p:nvPr/>
        </p:nvSpPr>
        <p:spPr>
          <a:xfrm>
            <a:off x="4584700" y="1975937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000"/>
              <a:t>Diversen</a:t>
            </a:r>
          </a:p>
        </p:txBody>
      </p:sp>
      <p:cxnSp>
        <p:nvCxnSpPr>
          <p:cNvPr id="36" name="Rechte verbindingslijn met pijl 35">
            <a:extLst>
              <a:ext uri="{FF2B5EF4-FFF2-40B4-BE49-F238E27FC236}">
                <a16:creationId xmlns:a16="http://schemas.microsoft.com/office/drawing/2014/main" id="{EBC053E9-C6B0-534D-801E-CBD301995040}"/>
              </a:ext>
            </a:extLst>
          </p:cNvPr>
          <p:cNvCxnSpPr>
            <a:cxnSpLocks/>
          </p:cNvCxnSpPr>
          <p:nvPr/>
        </p:nvCxnSpPr>
        <p:spPr>
          <a:xfrm flipV="1">
            <a:off x="4988658" y="2533265"/>
            <a:ext cx="0" cy="8155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6E8685C5-11F1-BE46-B7AC-AC8D066D73C7}"/>
              </a:ext>
            </a:extLst>
          </p:cNvPr>
          <p:cNvCxnSpPr>
            <a:cxnSpLocks/>
          </p:cNvCxnSpPr>
          <p:nvPr/>
        </p:nvCxnSpPr>
        <p:spPr>
          <a:xfrm flipV="1">
            <a:off x="4984044" y="1242200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hoek met één afgeschuinde hoek 37">
            <a:extLst>
              <a:ext uri="{FF2B5EF4-FFF2-40B4-BE49-F238E27FC236}">
                <a16:creationId xmlns:a16="http://schemas.microsoft.com/office/drawing/2014/main" id="{FDEF1006-B157-6247-8AAB-6C373EFB4874}"/>
              </a:ext>
            </a:extLst>
          </p:cNvPr>
          <p:cNvSpPr/>
          <p:nvPr/>
        </p:nvSpPr>
        <p:spPr>
          <a:xfrm>
            <a:off x="1318405" y="1966484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Formulieren/contracten</a:t>
            </a:r>
          </a:p>
        </p:txBody>
      </p:sp>
      <p:cxnSp>
        <p:nvCxnSpPr>
          <p:cNvPr id="39" name="Rechte verbindingslijn met pijl 38">
            <a:extLst>
              <a:ext uri="{FF2B5EF4-FFF2-40B4-BE49-F238E27FC236}">
                <a16:creationId xmlns:a16="http://schemas.microsoft.com/office/drawing/2014/main" id="{D8986BD8-A37C-3D45-9465-4F66AAA7B3DB}"/>
              </a:ext>
            </a:extLst>
          </p:cNvPr>
          <p:cNvCxnSpPr>
            <a:cxnSpLocks/>
          </p:cNvCxnSpPr>
          <p:nvPr/>
        </p:nvCxnSpPr>
        <p:spPr>
          <a:xfrm flipV="1">
            <a:off x="1768405" y="2510759"/>
            <a:ext cx="0" cy="78751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5E1D97D8-65ED-3347-AA21-FC3E38E3C5C8}"/>
              </a:ext>
            </a:extLst>
          </p:cNvPr>
          <p:cNvCxnSpPr>
            <a:cxnSpLocks/>
          </p:cNvCxnSpPr>
          <p:nvPr/>
        </p:nvCxnSpPr>
        <p:spPr>
          <a:xfrm flipV="1">
            <a:off x="1781901" y="1220828"/>
            <a:ext cx="0" cy="74280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hthoek 43">
            <a:extLst>
              <a:ext uri="{FF2B5EF4-FFF2-40B4-BE49-F238E27FC236}">
                <a16:creationId xmlns:a16="http://schemas.microsoft.com/office/drawing/2014/main" id="{AE3A4388-9FB2-354E-A83C-AA5C139B92B1}"/>
              </a:ext>
            </a:extLst>
          </p:cNvPr>
          <p:cNvSpPr/>
          <p:nvPr/>
        </p:nvSpPr>
        <p:spPr>
          <a:xfrm>
            <a:off x="5511535" y="797100"/>
            <a:ext cx="972000" cy="432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Excel</a:t>
            </a:r>
          </a:p>
        </p:txBody>
      </p:sp>
      <p:sp>
        <p:nvSpPr>
          <p:cNvPr id="45" name="Rechthoek met één afgeschuinde hoek 44">
            <a:extLst>
              <a:ext uri="{FF2B5EF4-FFF2-40B4-BE49-F238E27FC236}">
                <a16:creationId xmlns:a16="http://schemas.microsoft.com/office/drawing/2014/main" id="{314673AF-C4EF-9541-B3F0-8FA05670505D}"/>
              </a:ext>
            </a:extLst>
          </p:cNvPr>
          <p:cNvSpPr/>
          <p:nvPr/>
        </p:nvSpPr>
        <p:spPr>
          <a:xfrm>
            <a:off x="5562469" y="1976371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Verzamel-mutaties</a:t>
            </a:r>
          </a:p>
        </p:txBody>
      </p:sp>
      <p:cxnSp>
        <p:nvCxnSpPr>
          <p:cNvPr id="46" name="Rechte verbindingslijn met pijl 45">
            <a:extLst>
              <a:ext uri="{FF2B5EF4-FFF2-40B4-BE49-F238E27FC236}">
                <a16:creationId xmlns:a16="http://schemas.microsoft.com/office/drawing/2014/main" id="{BED03C84-AE0A-144A-B96A-3724A157E4DE}"/>
              </a:ext>
            </a:extLst>
          </p:cNvPr>
          <p:cNvCxnSpPr>
            <a:cxnSpLocks/>
            <a:stCxn id="45" idx="1"/>
          </p:cNvCxnSpPr>
          <p:nvPr/>
        </p:nvCxnSpPr>
        <p:spPr>
          <a:xfrm>
            <a:off x="6012469" y="2529975"/>
            <a:ext cx="4295" cy="836160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chte verbindingslijn met pijl 46">
            <a:extLst>
              <a:ext uri="{FF2B5EF4-FFF2-40B4-BE49-F238E27FC236}">
                <a16:creationId xmlns:a16="http://schemas.microsoft.com/office/drawing/2014/main" id="{F0966F17-9E2B-2244-981E-AC57244717AF}"/>
              </a:ext>
            </a:extLst>
          </p:cNvPr>
          <p:cNvCxnSpPr>
            <a:cxnSpLocks/>
            <a:endCxn id="45" idx="3"/>
          </p:cNvCxnSpPr>
          <p:nvPr/>
        </p:nvCxnSpPr>
        <p:spPr>
          <a:xfrm>
            <a:off x="6012469" y="1251870"/>
            <a:ext cx="0" cy="724501"/>
          </a:xfrm>
          <a:prstGeom prst="straightConnector1">
            <a:avLst/>
          </a:prstGeom>
          <a:ln w="19050">
            <a:solidFill>
              <a:srgbClr val="C0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echthoek met één afgeschuinde hoek 64">
            <a:extLst>
              <a:ext uri="{FF2B5EF4-FFF2-40B4-BE49-F238E27FC236}">
                <a16:creationId xmlns:a16="http://schemas.microsoft.com/office/drawing/2014/main" id="{5B77213E-0B41-E64F-A1A1-C76C7D2A3ED3}"/>
              </a:ext>
            </a:extLst>
          </p:cNvPr>
          <p:cNvSpPr/>
          <p:nvPr/>
        </p:nvSpPr>
        <p:spPr>
          <a:xfrm>
            <a:off x="593609" y="4830039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err="1"/>
              <a:t>Mede-werker</a:t>
            </a:r>
            <a:endParaRPr lang="nl-NL" sz="1000"/>
          </a:p>
        </p:txBody>
      </p:sp>
      <p:cxnSp>
        <p:nvCxnSpPr>
          <p:cNvPr id="66" name="Rechte verbindingslijn met pijl 65">
            <a:extLst>
              <a:ext uri="{FF2B5EF4-FFF2-40B4-BE49-F238E27FC236}">
                <a16:creationId xmlns:a16="http://schemas.microsoft.com/office/drawing/2014/main" id="{DBA53275-0F53-0446-B508-1BA7307198C1}"/>
              </a:ext>
            </a:extLst>
          </p:cNvPr>
          <p:cNvCxnSpPr>
            <a:cxnSpLocks/>
            <a:stCxn id="65" idx="1"/>
          </p:cNvCxnSpPr>
          <p:nvPr/>
        </p:nvCxnSpPr>
        <p:spPr>
          <a:xfrm>
            <a:off x="1043609" y="5383643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Rechte verbindingslijn met pijl 66">
            <a:extLst>
              <a:ext uri="{FF2B5EF4-FFF2-40B4-BE49-F238E27FC236}">
                <a16:creationId xmlns:a16="http://schemas.microsoft.com/office/drawing/2014/main" id="{C6647868-87D0-3A45-BBD3-C0B61474FB6D}"/>
              </a:ext>
            </a:extLst>
          </p:cNvPr>
          <p:cNvCxnSpPr>
            <a:cxnSpLocks/>
            <a:endCxn id="65" idx="3"/>
          </p:cNvCxnSpPr>
          <p:nvPr/>
        </p:nvCxnSpPr>
        <p:spPr>
          <a:xfrm flipH="1">
            <a:off x="1043609" y="4089747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bogen verbindingslijn 68">
            <a:extLst>
              <a:ext uri="{FF2B5EF4-FFF2-40B4-BE49-F238E27FC236}">
                <a16:creationId xmlns:a16="http://schemas.microsoft.com/office/drawing/2014/main" id="{5995208C-C42D-0942-AF81-486D98F04297}"/>
              </a:ext>
            </a:extLst>
          </p:cNvPr>
          <p:cNvCxnSpPr>
            <a:cxnSpLocks/>
          </p:cNvCxnSpPr>
          <p:nvPr/>
        </p:nvCxnSpPr>
        <p:spPr>
          <a:xfrm rot="10800000" flipH="1">
            <a:off x="688858" y="1199527"/>
            <a:ext cx="596981" cy="3907315"/>
          </a:xfrm>
          <a:prstGeom prst="bentConnector4">
            <a:avLst>
              <a:gd name="adj1" fmla="val -78159"/>
              <a:gd name="adj2" fmla="val 53542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Gebogen verbindingslijn 72">
            <a:extLst>
              <a:ext uri="{FF2B5EF4-FFF2-40B4-BE49-F238E27FC236}">
                <a16:creationId xmlns:a16="http://schemas.microsoft.com/office/drawing/2014/main" id="{CA1EE44B-9E08-6940-B778-7BF286B14D65}"/>
              </a:ext>
            </a:extLst>
          </p:cNvPr>
          <p:cNvCxnSpPr>
            <a:cxnSpLocks/>
          </p:cNvCxnSpPr>
          <p:nvPr/>
        </p:nvCxnSpPr>
        <p:spPr>
          <a:xfrm rot="10800000" flipH="1">
            <a:off x="679623" y="1212593"/>
            <a:ext cx="1692918" cy="3894248"/>
          </a:xfrm>
          <a:prstGeom prst="bentConnector4">
            <a:avLst>
              <a:gd name="adj1" fmla="val -26821"/>
              <a:gd name="adj2" fmla="val 53554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Gebogen verbindingslijn 77">
            <a:extLst>
              <a:ext uri="{FF2B5EF4-FFF2-40B4-BE49-F238E27FC236}">
                <a16:creationId xmlns:a16="http://schemas.microsoft.com/office/drawing/2014/main" id="{BA0B4809-1CBA-CC43-B220-7CE45499EA07}"/>
              </a:ext>
            </a:extLst>
          </p:cNvPr>
          <p:cNvCxnSpPr>
            <a:cxnSpLocks/>
          </p:cNvCxnSpPr>
          <p:nvPr/>
        </p:nvCxnSpPr>
        <p:spPr>
          <a:xfrm rot="10800000" flipH="1">
            <a:off x="693479" y="1212985"/>
            <a:ext cx="2802447" cy="3875384"/>
          </a:xfrm>
          <a:prstGeom prst="bentConnector4">
            <a:avLst>
              <a:gd name="adj1" fmla="val -16649"/>
              <a:gd name="adj2" fmla="val 53571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hthoek met één afgeschuinde hoek 82">
            <a:extLst>
              <a:ext uri="{FF2B5EF4-FFF2-40B4-BE49-F238E27FC236}">
                <a16:creationId xmlns:a16="http://schemas.microsoft.com/office/drawing/2014/main" id="{343967A5-34AC-E444-96F9-EE7767DD61B6}"/>
              </a:ext>
            </a:extLst>
          </p:cNvPr>
          <p:cNvSpPr/>
          <p:nvPr/>
        </p:nvSpPr>
        <p:spPr>
          <a:xfrm>
            <a:off x="1671564" y="484786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Documenten</a:t>
            </a:r>
          </a:p>
          <a:p>
            <a:pPr algn="ctr"/>
            <a:r>
              <a:rPr lang="nl-NL" sz="1000"/>
              <a:t>DMS</a:t>
            </a:r>
          </a:p>
        </p:txBody>
      </p:sp>
      <p:cxnSp>
        <p:nvCxnSpPr>
          <p:cNvPr id="84" name="Rechte verbindingslijn met pijl 83">
            <a:extLst>
              <a:ext uri="{FF2B5EF4-FFF2-40B4-BE49-F238E27FC236}">
                <a16:creationId xmlns:a16="http://schemas.microsoft.com/office/drawing/2014/main" id="{B0448EC5-17EF-7E48-9160-778D337F73A4}"/>
              </a:ext>
            </a:extLst>
          </p:cNvPr>
          <p:cNvCxnSpPr>
            <a:cxnSpLocks/>
            <a:stCxn id="83" idx="1"/>
          </p:cNvCxnSpPr>
          <p:nvPr/>
        </p:nvCxnSpPr>
        <p:spPr>
          <a:xfrm>
            <a:off x="2121564" y="5401469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Rechte verbindingslijn met pijl 84">
            <a:extLst>
              <a:ext uri="{FF2B5EF4-FFF2-40B4-BE49-F238E27FC236}">
                <a16:creationId xmlns:a16="http://schemas.microsoft.com/office/drawing/2014/main" id="{057B888A-2DC1-BC4A-98C7-C5DBF0474F65}"/>
              </a:ext>
            </a:extLst>
          </p:cNvPr>
          <p:cNvCxnSpPr>
            <a:cxnSpLocks/>
            <a:endCxn id="83" idx="3"/>
          </p:cNvCxnSpPr>
          <p:nvPr/>
        </p:nvCxnSpPr>
        <p:spPr>
          <a:xfrm flipH="1">
            <a:off x="2121564" y="4107573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hthoek met één afgeschuinde hoek 89">
            <a:extLst>
              <a:ext uri="{FF2B5EF4-FFF2-40B4-BE49-F238E27FC236}">
                <a16:creationId xmlns:a16="http://schemas.microsoft.com/office/drawing/2014/main" id="{3A3BD6C2-F28F-B449-948B-68E7BB52092F}"/>
              </a:ext>
            </a:extLst>
          </p:cNvPr>
          <p:cNvSpPr/>
          <p:nvPr/>
        </p:nvSpPr>
        <p:spPr>
          <a:xfrm>
            <a:off x="7774171" y="1966844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VOG</a:t>
            </a:r>
          </a:p>
        </p:txBody>
      </p:sp>
      <p:cxnSp>
        <p:nvCxnSpPr>
          <p:cNvPr id="91" name="Rechte verbindingslijn met pijl 90">
            <a:extLst>
              <a:ext uri="{FF2B5EF4-FFF2-40B4-BE49-F238E27FC236}">
                <a16:creationId xmlns:a16="http://schemas.microsoft.com/office/drawing/2014/main" id="{E55518B8-194E-3240-B2A2-81B3C33530D4}"/>
              </a:ext>
            </a:extLst>
          </p:cNvPr>
          <p:cNvCxnSpPr>
            <a:cxnSpLocks/>
            <a:stCxn id="90" idx="1"/>
          </p:cNvCxnSpPr>
          <p:nvPr/>
        </p:nvCxnSpPr>
        <p:spPr>
          <a:xfrm>
            <a:off x="8224171" y="2520448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met pijl 91">
            <a:extLst>
              <a:ext uri="{FF2B5EF4-FFF2-40B4-BE49-F238E27FC236}">
                <a16:creationId xmlns:a16="http://schemas.microsoft.com/office/drawing/2014/main" id="{6716DB2C-16CC-5343-8BBD-41B5462382BB}"/>
              </a:ext>
            </a:extLst>
          </p:cNvPr>
          <p:cNvCxnSpPr>
            <a:cxnSpLocks/>
            <a:endCxn id="90" idx="3"/>
          </p:cNvCxnSpPr>
          <p:nvPr/>
        </p:nvCxnSpPr>
        <p:spPr>
          <a:xfrm flipH="1">
            <a:off x="8224171" y="1226552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hthoek met één afgeschuinde hoek 93">
            <a:extLst>
              <a:ext uri="{FF2B5EF4-FFF2-40B4-BE49-F238E27FC236}">
                <a16:creationId xmlns:a16="http://schemas.microsoft.com/office/drawing/2014/main" id="{9F0F82CD-F9F7-5545-9294-34E6C16C201D}"/>
              </a:ext>
            </a:extLst>
          </p:cNvPr>
          <p:cNvSpPr/>
          <p:nvPr/>
        </p:nvSpPr>
        <p:spPr>
          <a:xfrm>
            <a:off x="2696989" y="484786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?</a:t>
            </a:r>
          </a:p>
        </p:txBody>
      </p:sp>
      <p:cxnSp>
        <p:nvCxnSpPr>
          <p:cNvPr id="95" name="Rechte verbindingslijn met pijl 94">
            <a:extLst>
              <a:ext uri="{FF2B5EF4-FFF2-40B4-BE49-F238E27FC236}">
                <a16:creationId xmlns:a16="http://schemas.microsoft.com/office/drawing/2014/main" id="{8E06574F-0CDD-0F4D-B41D-C52266DED30E}"/>
              </a:ext>
            </a:extLst>
          </p:cNvPr>
          <p:cNvCxnSpPr>
            <a:cxnSpLocks/>
            <a:stCxn id="94" idx="1"/>
          </p:cNvCxnSpPr>
          <p:nvPr/>
        </p:nvCxnSpPr>
        <p:spPr>
          <a:xfrm>
            <a:off x="3146989" y="5401469"/>
            <a:ext cx="0" cy="83632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Rechte verbindingslijn met pijl 95">
            <a:extLst>
              <a:ext uri="{FF2B5EF4-FFF2-40B4-BE49-F238E27FC236}">
                <a16:creationId xmlns:a16="http://schemas.microsoft.com/office/drawing/2014/main" id="{27C8F31F-8EA2-D34B-A635-AC57C2DEA1D0}"/>
              </a:ext>
            </a:extLst>
          </p:cNvPr>
          <p:cNvCxnSpPr>
            <a:cxnSpLocks/>
            <a:endCxn id="94" idx="3"/>
          </p:cNvCxnSpPr>
          <p:nvPr/>
        </p:nvCxnSpPr>
        <p:spPr>
          <a:xfrm flipH="1">
            <a:off x="3146989" y="4107573"/>
            <a:ext cx="160" cy="740292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Rechthoek met één afgeschuinde hoek 112">
            <a:extLst>
              <a:ext uri="{FF2B5EF4-FFF2-40B4-BE49-F238E27FC236}">
                <a16:creationId xmlns:a16="http://schemas.microsoft.com/office/drawing/2014/main" id="{31DC9CE1-7472-0D4D-85F9-398BAEE13C02}"/>
              </a:ext>
            </a:extLst>
          </p:cNvPr>
          <p:cNvSpPr/>
          <p:nvPr/>
        </p:nvSpPr>
        <p:spPr>
          <a:xfrm>
            <a:off x="10688354" y="1969305"/>
            <a:ext cx="900000" cy="553604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nl-NL" sz="1000"/>
              <a:t>Salaris output</a:t>
            </a:r>
          </a:p>
        </p:txBody>
      </p:sp>
      <p:cxnSp>
        <p:nvCxnSpPr>
          <p:cNvPr id="114" name="Rechte verbindingslijn met pijl 113">
            <a:extLst>
              <a:ext uri="{FF2B5EF4-FFF2-40B4-BE49-F238E27FC236}">
                <a16:creationId xmlns:a16="http://schemas.microsoft.com/office/drawing/2014/main" id="{EACD7D8C-825C-D144-8DBF-63DC8C4F19A7}"/>
              </a:ext>
            </a:extLst>
          </p:cNvPr>
          <p:cNvCxnSpPr>
            <a:cxnSpLocks/>
          </p:cNvCxnSpPr>
          <p:nvPr/>
        </p:nvCxnSpPr>
        <p:spPr>
          <a:xfrm flipV="1">
            <a:off x="11124642" y="2526633"/>
            <a:ext cx="0" cy="815568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Rechte verbindingslijn met pijl 114">
            <a:extLst>
              <a:ext uri="{FF2B5EF4-FFF2-40B4-BE49-F238E27FC236}">
                <a16:creationId xmlns:a16="http://schemas.microsoft.com/office/drawing/2014/main" id="{F352E682-AC7D-DB4E-983A-932B7A7AB826}"/>
              </a:ext>
            </a:extLst>
          </p:cNvPr>
          <p:cNvCxnSpPr>
            <a:cxnSpLocks/>
          </p:cNvCxnSpPr>
          <p:nvPr/>
        </p:nvCxnSpPr>
        <p:spPr>
          <a:xfrm flipV="1">
            <a:off x="11124642" y="1244804"/>
            <a:ext cx="5746" cy="7282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hthoek 128">
            <a:extLst>
              <a:ext uri="{FF2B5EF4-FFF2-40B4-BE49-F238E27FC236}">
                <a16:creationId xmlns:a16="http://schemas.microsoft.com/office/drawing/2014/main" id="{0E616C72-0C44-2640-A60B-81BF3FF3F266}"/>
              </a:ext>
            </a:extLst>
          </p:cNvPr>
          <p:cNvSpPr/>
          <p:nvPr/>
        </p:nvSpPr>
        <p:spPr>
          <a:xfrm>
            <a:off x="7814937" y="5226041"/>
            <a:ext cx="267827" cy="18393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128" name="Rechthoek 127">
            <a:extLst>
              <a:ext uri="{FF2B5EF4-FFF2-40B4-BE49-F238E27FC236}">
                <a16:creationId xmlns:a16="http://schemas.microsoft.com/office/drawing/2014/main" id="{A2ABDBB1-EEF8-FC49-96C6-4490D235FF0C}"/>
              </a:ext>
            </a:extLst>
          </p:cNvPr>
          <p:cNvSpPr/>
          <p:nvPr/>
        </p:nvSpPr>
        <p:spPr>
          <a:xfrm>
            <a:off x="7805689" y="4661183"/>
            <a:ext cx="267827" cy="1839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136" name="Tekstvak 135">
            <a:extLst>
              <a:ext uri="{FF2B5EF4-FFF2-40B4-BE49-F238E27FC236}">
                <a16:creationId xmlns:a16="http://schemas.microsoft.com/office/drawing/2014/main" id="{2C33259A-93F7-6E41-A550-1568A0727103}"/>
              </a:ext>
            </a:extLst>
          </p:cNvPr>
          <p:cNvSpPr txBox="1"/>
          <p:nvPr/>
        </p:nvSpPr>
        <p:spPr>
          <a:xfrm>
            <a:off x="8346836" y="4585240"/>
            <a:ext cx="37217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/>
              <a:t>Interne applicatie</a:t>
            </a:r>
          </a:p>
          <a:p>
            <a:r>
              <a:rPr lang="nl-NL"/>
              <a:t>webapplicatie leverancier/dienst</a:t>
            </a:r>
          </a:p>
          <a:p>
            <a:r>
              <a:rPr lang="nl-NL"/>
              <a:t>Externe applicatie (SAAS)</a:t>
            </a:r>
          </a:p>
          <a:p>
            <a:r>
              <a:rPr lang="nl-NL"/>
              <a:t>Microsoft omgeving (</a:t>
            </a:r>
            <a:r>
              <a:rPr lang="nl-NL" err="1"/>
              <a:t>hybrid</a:t>
            </a:r>
            <a:r>
              <a:rPr lang="nl-NL"/>
              <a:t>)</a:t>
            </a:r>
          </a:p>
          <a:p>
            <a:r>
              <a:rPr lang="nl-NL"/>
              <a:t>Geautomatiseerde koppeling</a:t>
            </a:r>
          </a:p>
          <a:p>
            <a:r>
              <a:rPr lang="nl-NL"/>
              <a:t>Handmatige koppeling</a:t>
            </a:r>
          </a:p>
          <a:p>
            <a:r>
              <a:rPr lang="nl-NL"/>
              <a:t>Gegevens</a:t>
            </a:r>
          </a:p>
        </p:txBody>
      </p:sp>
      <p:cxnSp>
        <p:nvCxnSpPr>
          <p:cNvPr id="130" name="Rechte verbindingslijn met pijl 129">
            <a:extLst>
              <a:ext uri="{FF2B5EF4-FFF2-40B4-BE49-F238E27FC236}">
                <a16:creationId xmlns:a16="http://schemas.microsoft.com/office/drawing/2014/main" id="{42B26166-387A-4C4D-8113-17B2685A38C4}"/>
              </a:ext>
            </a:extLst>
          </p:cNvPr>
          <p:cNvCxnSpPr>
            <a:cxnSpLocks/>
          </p:cNvCxnSpPr>
          <p:nvPr/>
        </p:nvCxnSpPr>
        <p:spPr>
          <a:xfrm>
            <a:off x="7834346" y="5870618"/>
            <a:ext cx="25200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Rechte verbindingslijn met pijl 132">
            <a:extLst>
              <a:ext uri="{FF2B5EF4-FFF2-40B4-BE49-F238E27FC236}">
                <a16:creationId xmlns:a16="http://schemas.microsoft.com/office/drawing/2014/main" id="{AFAC7FED-1B1B-D648-8FEC-6A1E8B5797DE}"/>
              </a:ext>
            </a:extLst>
          </p:cNvPr>
          <p:cNvCxnSpPr>
            <a:cxnSpLocks/>
          </p:cNvCxnSpPr>
          <p:nvPr/>
        </p:nvCxnSpPr>
        <p:spPr>
          <a:xfrm>
            <a:off x="7836434" y="6073122"/>
            <a:ext cx="252000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Rechthoek met één afgeschuinde hoek 133">
            <a:extLst>
              <a:ext uri="{FF2B5EF4-FFF2-40B4-BE49-F238E27FC236}">
                <a16:creationId xmlns:a16="http://schemas.microsoft.com/office/drawing/2014/main" id="{765DDD93-23F1-E34A-ABE1-CCB2F716F55E}"/>
              </a:ext>
            </a:extLst>
          </p:cNvPr>
          <p:cNvSpPr/>
          <p:nvPr/>
        </p:nvSpPr>
        <p:spPr>
          <a:xfrm>
            <a:off x="7824150" y="6291677"/>
            <a:ext cx="266400" cy="199716"/>
          </a:xfrm>
          <a:prstGeom prst="snip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sp>
        <p:nvSpPr>
          <p:cNvPr id="137" name="Tekstvak 136">
            <a:extLst>
              <a:ext uri="{FF2B5EF4-FFF2-40B4-BE49-F238E27FC236}">
                <a16:creationId xmlns:a16="http://schemas.microsoft.com/office/drawing/2014/main" id="{18FFE05C-A2E5-0342-B407-4EF4B0EC041F}"/>
              </a:ext>
            </a:extLst>
          </p:cNvPr>
          <p:cNvSpPr txBox="1"/>
          <p:nvPr/>
        </p:nvSpPr>
        <p:spPr>
          <a:xfrm>
            <a:off x="90804" y="62518"/>
            <a:ext cx="5076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Gegevensstromen SOLL Waterschapsbedrijf Limburg</a:t>
            </a:r>
          </a:p>
        </p:txBody>
      </p:sp>
      <p:sp>
        <p:nvSpPr>
          <p:cNvPr id="79" name="Rechthoek 78">
            <a:extLst>
              <a:ext uri="{FF2B5EF4-FFF2-40B4-BE49-F238E27FC236}">
                <a16:creationId xmlns:a16="http://schemas.microsoft.com/office/drawing/2014/main" id="{0C3993BA-BE1F-4616-8951-00DDC2729AFB}"/>
              </a:ext>
            </a:extLst>
          </p:cNvPr>
          <p:cNvSpPr/>
          <p:nvPr/>
        </p:nvSpPr>
        <p:spPr>
          <a:xfrm>
            <a:off x="1546184" y="6244419"/>
            <a:ext cx="972000" cy="43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1000">
                <a:schemeClr val="accent1">
                  <a:lumMod val="45000"/>
                  <a:lumOff val="55000"/>
                </a:schemeClr>
              </a:gs>
              <a:gs pos="52000">
                <a:schemeClr val="accent2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SharePoint</a:t>
            </a:r>
          </a:p>
        </p:txBody>
      </p:sp>
      <p:sp>
        <p:nvSpPr>
          <p:cNvPr id="82" name="Rechthoek 81">
            <a:extLst>
              <a:ext uri="{FF2B5EF4-FFF2-40B4-BE49-F238E27FC236}">
                <a16:creationId xmlns:a16="http://schemas.microsoft.com/office/drawing/2014/main" id="{E5609901-1F95-403D-B4AA-CDF5D4DC69B2}"/>
              </a:ext>
            </a:extLst>
          </p:cNvPr>
          <p:cNvSpPr/>
          <p:nvPr/>
        </p:nvSpPr>
        <p:spPr>
          <a:xfrm>
            <a:off x="2571564" y="6244419"/>
            <a:ext cx="972000" cy="432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1000">
                <a:schemeClr val="accent1">
                  <a:lumMod val="45000"/>
                  <a:lumOff val="55000"/>
                </a:schemeClr>
              </a:gs>
              <a:gs pos="52000">
                <a:schemeClr val="accent2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/>
              <a:t>Data Warehouse</a:t>
            </a:r>
          </a:p>
        </p:txBody>
      </p:sp>
      <p:sp>
        <p:nvSpPr>
          <p:cNvPr id="86" name="Rechthoek 85">
            <a:extLst>
              <a:ext uri="{FF2B5EF4-FFF2-40B4-BE49-F238E27FC236}">
                <a16:creationId xmlns:a16="http://schemas.microsoft.com/office/drawing/2014/main" id="{0F27C095-3C6D-45DD-AB3B-DED263FC0AC8}"/>
              </a:ext>
            </a:extLst>
          </p:cNvPr>
          <p:cNvSpPr/>
          <p:nvPr/>
        </p:nvSpPr>
        <p:spPr>
          <a:xfrm>
            <a:off x="7814736" y="5508935"/>
            <a:ext cx="267827" cy="18393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41000">
                <a:schemeClr val="accent1">
                  <a:lumMod val="45000"/>
                  <a:lumOff val="55000"/>
                </a:schemeClr>
              </a:gs>
              <a:gs pos="52000">
                <a:schemeClr val="accent2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00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FCB3E42-43B3-4B83-8355-1C56DCA51AC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11550" y="4937700"/>
            <a:ext cx="280440" cy="195089"/>
          </a:xfrm>
          <a:prstGeom prst="rect">
            <a:avLst/>
          </a:prstGeom>
          <a:solidFill>
            <a:schemeClr val="accent6"/>
          </a:solidFill>
        </p:spPr>
      </p:pic>
    </p:spTree>
    <p:extLst>
      <p:ext uri="{BB962C8B-B14F-4D97-AF65-F5344CB8AC3E}">
        <p14:creationId xmlns:p14="http://schemas.microsoft.com/office/powerpoint/2010/main" val="113568495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03899DFEEF1E499D362FA77950FC65" ma:contentTypeVersion="6" ma:contentTypeDescription="Een nieuw document maken." ma:contentTypeScope="" ma:versionID="9071e5d3e8a79c0aad44b0408b4ddbf7">
  <xsd:schema xmlns:xsd="http://www.w3.org/2001/XMLSchema" xmlns:xs="http://www.w3.org/2001/XMLSchema" xmlns:p="http://schemas.microsoft.com/office/2006/metadata/properties" xmlns:ns2="519fc808-dd1f-4c54-97e9-b7409e0076bb" targetNamespace="http://schemas.microsoft.com/office/2006/metadata/properties" ma:root="true" ma:fieldsID="d0d8dd3b4318783a97ed8257e759d65d" ns2:_="">
    <xsd:import namespace="519fc808-dd1f-4c54-97e9-b7409e0076b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9fc808-dd1f-4c54-97e9-b7409e007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F4E6E3-B08F-43FF-84D7-C1EDC1CDC89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A3C37AF-195C-4A76-8880-D9592256B5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4B8620-9DEF-4A44-B56B-3D27CAE88867}">
  <ds:schemaRefs>
    <ds:schemaRef ds:uri="519fc808-dd1f-4c54-97e9-b7409e0076b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Office PowerPoint</Application>
  <PresentationFormat>Breedbeeld</PresentationFormat>
  <Paragraphs>42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Microsoft Office User</dc:creator>
  <cp:lastModifiedBy>Joop Schuilenburg</cp:lastModifiedBy>
  <cp:revision>1</cp:revision>
  <dcterms:created xsi:type="dcterms:W3CDTF">2020-10-06T12:28:22Z</dcterms:created>
  <dcterms:modified xsi:type="dcterms:W3CDTF">2021-03-15T13:30:36Z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0x0101002E03899DFEEF1E499D362FA77950FC65</vt:lpwstr>
  </property>
</Properties>
</file>