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18"/>
  </p:notesMasterIdLst>
  <p:sldIdLst>
    <p:sldId id="256" r:id="rId3"/>
    <p:sldId id="257" r:id="rId4"/>
    <p:sldId id="258" r:id="rId5"/>
    <p:sldId id="259" r:id="rId6"/>
    <p:sldId id="265" r:id="rId7"/>
    <p:sldId id="264" r:id="rId8"/>
    <p:sldId id="400" r:id="rId9"/>
    <p:sldId id="266" r:id="rId10"/>
    <p:sldId id="269" r:id="rId11"/>
    <p:sldId id="270" r:id="rId12"/>
    <p:sldId id="271" r:id="rId13"/>
    <p:sldId id="397" r:id="rId14"/>
    <p:sldId id="398" r:id="rId15"/>
    <p:sldId id="274" r:id="rId16"/>
    <p:sldId id="399" r:id="rId17"/>
  </p:sldIdLst>
  <p:sldSz cx="12192000" cy="6858000"/>
  <p:notesSz cx="6797675" cy="987266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EBF5"/>
    <a:srgbClr val="CFD5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48" autoAdjust="0"/>
    <p:restoredTop sz="94660"/>
  </p:normalViewPr>
  <p:slideViewPr>
    <p:cSldViewPr snapToGrid="0">
      <p:cViewPr varScale="1">
        <p:scale>
          <a:sx n="113" d="100"/>
          <a:sy n="113" d="100"/>
        </p:scale>
        <p:origin x="35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6CD0525-A720-4E4C-99D3-50AF8111FD25}" type="doc">
      <dgm:prSet loTypeId="urn:microsoft.com/office/officeart/2005/8/layout/hProcess9" loCatId="process" qsTypeId="urn:microsoft.com/office/officeart/2005/8/quickstyle/simple1" qsCatId="simple" csTypeId="urn:microsoft.com/office/officeart/2005/8/colors/accent6_5" csCatId="accent6" phldr="1"/>
      <dgm:spPr/>
      <dgm:t>
        <a:bodyPr/>
        <a:lstStyle/>
        <a:p>
          <a:endParaRPr lang="nl-NL"/>
        </a:p>
      </dgm:t>
    </dgm:pt>
    <dgm:pt modelId="{7EC76FA6-CC42-4005-A5A1-77A268062653}">
      <dgm:prSet phldrT="[Tekst]" custT="1"/>
      <dgm:spPr/>
      <dgm:t>
        <a:bodyPr/>
        <a:lstStyle/>
        <a:p>
          <a:r>
            <a:rPr lang="nl-NL" sz="1600" dirty="0">
              <a:latin typeface="+mj-lt"/>
            </a:rPr>
            <a:t>Melding door aanbieder</a:t>
          </a:r>
        </a:p>
      </dgm:t>
    </dgm:pt>
    <dgm:pt modelId="{5DB8B62A-BAEE-4CA6-9CF7-B120F784941B}" type="parTrans" cxnId="{E75F607F-211A-492B-B9D0-BD7471A77111}">
      <dgm:prSet/>
      <dgm:spPr/>
      <dgm:t>
        <a:bodyPr/>
        <a:lstStyle/>
        <a:p>
          <a:endParaRPr lang="nl-NL"/>
        </a:p>
      </dgm:t>
    </dgm:pt>
    <dgm:pt modelId="{3CFE4EA3-69FB-4DD3-A5C0-FE5DEC25A005}" type="sibTrans" cxnId="{E75F607F-211A-492B-B9D0-BD7471A77111}">
      <dgm:prSet/>
      <dgm:spPr/>
      <dgm:t>
        <a:bodyPr/>
        <a:lstStyle/>
        <a:p>
          <a:endParaRPr lang="nl-NL"/>
        </a:p>
      </dgm:t>
    </dgm:pt>
    <dgm:pt modelId="{ED0469BA-6A94-47AB-9030-6FA98053338A}">
      <dgm:prSet phldrT="[Tekst]" custT="1"/>
      <dgm:spPr/>
      <dgm:t>
        <a:bodyPr/>
        <a:lstStyle/>
        <a:p>
          <a:r>
            <a:rPr lang="nl-NL" sz="1600" dirty="0">
              <a:latin typeface="+mj-lt"/>
            </a:rPr>
            <a:t>Toetsing toezicht </a:t>
          </a:r>
          <a:r>
            <a:rPr lang="nl-NL" sz="1600" dirty="0" err="1">
              <a:latin typeface="+mj-lt"/>
            </a:rPr>
            <a:t>Wmo</a:t>
          </a:r>
          <a:endParaRPr lang="nl-NL" sz="1600" dirty="0">
            <a:latin typeface="+mj-lt"/>
          </a:endParaRPr>
        </a:p>
      </dgm:t>
    </dgm:pt>
    <dgm:pt modelId="{F399046D-7475-4751-A587-6D07F6845EBA}" type="parTrans" cxnId="{B700BA32-9FC9-4E71-BAA0-876942960A4D}">
      <dgm:prSet/>
      <dgm:spPr/>
      <dgm:t>
        <a:bodyPr/>
        <a:lstStyle/>
        <a:p>
          <a:endParaRPr lang="nl-NL"/>
        </a:p>
      </dgm:t>
    </dgm:pt>
    <dgm:pt modelId="{9605E07D-FC9C-4155-A7E0-9450E9EBA84C}" type="sibTrans" cxnId="{B700BA32-9FC9-4E71-BAA0-876942960A4D}">
      <dgm:prSet/>
      <dgm:spPr/>
      <dgm:t>
        <a:bodyPr/>
        <a:lstStyle/>
        <a:p>
          <a:endParaRPr lang="nl-NL"/>
        </a:p>
      </dgm:t>
    </dgm:pt>
    <dgm:pt modelId="{2660A054-999B-40A1-AD3A-045F8060A623}">
      <dgm:prSet phldrT="[Tekst]" custT="1"/>
      <dgm:spPr/>
      <dgm:t>
        <a:bodyPr/>
        <a:lstStyle/>
        <a:p>
          <a:r>
            <a:rPr lang="nl-NL" sz="1600" dirty="0">
              <a:latin typeface="+mj-lt"/>
            </a:rPr>
            <a:t>Vragen</a:t>
          </a:r>
        </a:p>
        <a:p>
          <a:r>
            <a:rPr lang="nl-NL" sz="1600" dirty="0">
              <a:latin typeface="+mj-lt"/>
            </a:rPr>
            <a:t>Aanvulling  aanbieder </a:t>
          </a:r>
        </a:p>
        <a:p>
          <a:r>
            <a:rPr lang="nl-NL" sz="1600" dirty="0">
              <a:latin typeface="+mj-lt"/>
            </a:rPr>
            <a:t>Overname</a:t>
          </a:r>
        </a:p>
      </dgm:t>
    </dgm:pt>
    <dgm:pt modelId="{848F750D-9563-4235-9BBF-811A1F20B805}" type="parTrans" cxnId="{6C58AC2A-34A0-4670-861E-99CEA6A3F752}">
      <dgm:prSet/>
      <dgm:spPr/>
      <dgm:t>
        <a:bodyPr/>
        <a:lstStyle/>
        <a:p>
          <a:endParaRPr lang="nl-NL"/>
        </a:p>
      </dgm:t>
    </dgm:pt>
    <dgm:pt modelId="{8BED6C1C-2350-490A-97CE-37CD2B376F0F}" type="sibTrans" cxnId="{6C58AC2A-34A0-4670-861E-99CEA6A3F752}">
      <dgm:prSet/>
      <dgm:spPr/>
      <dgm:t>
        <a:bodyPr/>
        <a:lstStyle/>
        <a:p>
          <a:endParaRPr lang="nl-NL"/>
        </a:p>
      </dgm:t>
    </dgm:pt>
    <dgm:pt modelId="{0AD18152-EFCC-474D-9218-DC5EE5D0BDB5}">
      <dgm:prSet custT="1"/>
      <dgm:spPr/>
      <dgm:t>
        <a:bodyPr/>
        <a:lstStyle/>
        <a:p>
          <a:r>
            <a:rPr lang="nl-NL" sz="1600" dirty="0">
              <a:latin typeface="+mj-lt"/>
            </a:rPr>
            <a:t>Triage door Toezicht </a:t>
          </a:r>
          <a:r>
            <a:rPr lang="nl-NL" sz="1600" dirty="0" err="1">
              <a:latin typeface="+mj-lt"/>
            </a:rPr>
            <a:t>Wmo</a:t>
          </a:r>
          <a:endParaRPr lang="nl-NL" sz="1600" dirty="0">
            <a:latin typeface="+mj-lt"/>
          </a:endParaRPr>
        </a:p>
      </dgm:t>
    </dgm:pt>
    <dgm:pt modelId="{E43BD733-5483-426D-BD79-B7296F42CA9D}" type="parTrans" cxnId="{1BF2A74C-4EC0-45B4-8FFD-B669249BC0D2}">
      <dgm:prSet/>
      <dgm:spPr/>
      <dgm:t>
        <a:bodyPr/>
        <a:lstStyle/>
        <a:p>
          <a:endParaRPr lang="nl-NL"/>
        </a:p>
      </dgm:t>
    </dgm:pt>
    <dgm:pt modelId="{FB795E4E-BA4B-44EC-9101-5CE43B08F379}" type="sibTrans" cxnId="{1BF2A74C-4EC0-45B4-8FFD-B669249BC0D2}">
      <dgm:prSet/>
      <dgm:spPr/>
      <dgm:t>
        <a:bodyPr/>
        <a:lstStyle/>
        <a:p>
          <a:endParaRPr lang="nl-NL"/>
        </a:p>
      </dgm:t>
    </dgm:pt>
    <dgm:pt modelId="{BE85F53F-E95F-4020-A4BE-15613899A1B7}">
      <dgm:prSet custT="1"/>
      <dgm:spPr/>
      <dgm:t>
        <a:bodyPr/>
        <a:lstStyle/>
        <a:p>
          <a:r>
            <a:rPr lang="nl-NL" sz="1600" dirty="0" err="1">
              <a:latin typeface="+mj-lt"/>
            </a:rPr>
            <a:t>Zelfonder-zoek</a:t>
          </a:r>
          <a:r>
            <a:rPr lang="nl-NL" sz="1600" dirty="0">
              <a:latin typeface="+mj-lt"/>
            </a:rPr>
            <a:t> aanbieder</a:t>
          </a:r>
        </a:p>
      </dgm:t>
    </dgm:pt>
    <dgm:pt modelId="{0BC23959-EC6C-440D-ADEB-8BBD08FCEF53}" type="parTrans" cxnId="{1EA6C749-14E8-4C29-A592-F15B8DFD9107}">
      <dgm:prSet/>
      <dgm:spPr/>
      <dgm:t>
        <a:bodyPr/>
        <a:lstStyle/>
        <a:p>
          <a:endParaRPr lang="nl-NL"/>
        </a:p>
      </dgm:t>
    </dgm:pt>
    <dgm:pt modelId="{854D2168-7491-4EDA-8DB1-A601636678FB}" type="sibTrans" cxnId="{1EA6C749-14E8-4C29-A592-F15B8DFD9107}">
      <dgm:prSet/>
      <dgm:spPr/>
      <dgm:t>
        <a:bodyPr/>
        <a:lstStyle/>
        <a:p>
          <a:endParaRPr lang="nl-NL"/>
        </a:p>
      </dgm:t>
    </dgm:pt>
    <dgm:pt modelId="{23FEF599-914C-4126-99BC-4E0A4F1D96AF}">
      <dgm:prSet phldrT="[Tekst]" custT="1"/>
      <dgm:spPr/>
      <dgm:t>
        <a:bodyPr/>
        <a:lstStyle/>
        <a:p>
          <a:r>
            <a:rPr lang="nl-NL" sz="1600" dirty="0">
              <a:latin typeface="+mj-lt"/>
            </a:rPr>
            <a:t>Afronding</a:t>
          </a:r>
        </a:p>
        <a:p>
          <a:r>
            <a:rPr lang="nl-NL" sz="1600" dirty="0">
              <a:latin typeface="+mj-lt"/>
            </a:rPr>
            <a:t>&amp;</a:t>
          </a:r>
        </a:p>
        <a:p>
          <a:r>
            <a:rPr lang="nl-NL" sz="1600" dirty="0">
              <a:latin typeface="+mj-lt"/>
            </a:rPr>
            <a:t>(Zo nodig) opvolging</a:t>
          </a:r>
        </a:p>
      </dgm:t>
    </dgm:pt>
    <dgm:pt modelId="{75F4BBFF-4FF9-4D06-916C-8EB3317FBE25}" type="parTrans" cxnId="{F1EC2D78-46CB-43FC-9229-19358D93FA28}">
      <dgm:prSet/>
      <dgm:spPr/>
      <dgm:t>
        <a:bodyPr/>
        <a:lstStyle/>
        <a:p>
          <a:endParaRPr lang="nl-NL"/>
        </a:p>
      </dgm:t>
    </dgm:pt>
    <dgm:pt modelId="{686682C5-54D5-4C1B-9508-A2CDCC8A9F9C}" type="sibTrans" cxnId="{F1EC2D78-46CB-43FC-9229-19358D93FA28}">
      <dgm:prSet/>
      <dgm:spPr/>
      <dgm:t>
        <a:bodyPr/>
        <a:lstStyle/>
        <a:p>
          <a:endParaRPr lang="nl-NL"/>
        </a:p>
      </dgm:t>
    </dgm:pt>
    <dgm:pt modelId="{33873865-96CF-4FFC-9579-5C1932DFD03A}" type="pres">
      <dgm:prSet presAssocID="{06CD0525-A720-4E4C-99D3-50AF8111FD25}" presName="CompostProcess" presStyleCnt="0">
        <dgm:presLayoutVars>
          <dgm:dir/>
          <dgm:resizeHandles val="exact"/>
        </dgm:presLayoutVars>
      </dgm:prSet>
      <dgm:spPr/>
    </dgm:pt>
    <dgm:pt modelId="{1C0CFC82-4764-43B6-9B84-7BE2533CDA06}" type="pres">
      <dgm:prSet presAssocID="{06CD0525-A720-4E4C-99D3-50AF8111FD25}" presName="arrow" presStyleLbl="bgShp" presStyleIdx="0" presStyleCnt="1"/>
      <dgm:spPr/>
    </dgm:pt>
    <dgm:pt modelId="{87E83730-EA21-4975-A0C5-5C11F306828F}" type="pres">
      <dgm:prSet presAssocID="{06CD0525-A720-4E4C-99D3-50AF8111FD25}" presName="linearProcess" presStyleCnt="0"/>
      <dgm:spPr/>
    </dgm:pt>
    <dgm:pt modelId="{1A7E8306-DB3A-4DAF-95EC-8CC15F6FECF4}" type="pres">
      <dgm:prSet presAssocID="{7EC76FA6-CC42-4005-A5A1-77A268062653}" presName="textNode" presStyleLbl="node1" presStyleIdx="0" presStyleCnt="6">
        <dgm:presLayoutVars>
          <dgm:bulletEnabled val="1"/>
        </dgm:presLayoutVars>
      </dgm:prSet>
      <dgm:spPr/>
    </dgm:pt>
    <dgm:pt modelId="{5647E839-5416-4494-8D50-EC7B559E35B6}" type="pres">
      <dgm:prSet presAssocID="{3CFE4EA3-69FB-4DD3-A5C0-FE5DEC25A005}" presName="sibTrans" presStyleCnt="0"/>
      <dgm:spPr/>
    </dgm:pt>
    <dgm:pt modelId="{D55C10F7-2CD5-49DC-B2F9-767000937331}" type="pres">
      <dgm:prSet presAssocID="{0AD18152-EFCC-474D-9218-DC5EE5D0BDB5}" presName="textNode" presStyleLbl="node1" presStyleIdx="1" presStyleCnt="6">
        <dgm:presLayoutVars>
          <dgm:bulletEnabled val="1"/>
        </dgm:presLayoutVars>
      </dgm:prSet>
      <dgm:spPr/>
    </dgm:pt>
    <dgm:pt modelId="{C0A7D10B-6112-43D7-B250-F80DBB8422E4}" type="pres">
      <dgm:prSet presAssocID="{FB795E4E-BA4B-44EC-9101-5CE43B08F379}" presName="sibTrans" presStyleCnt="0"/>
      <dgm:spPr/>
    </dgm:pt>
    <dgm:pt modelId="{17792D4D-4696-448E-B6DE-934818365BD1}" type="pres">
      <dgm:prSet presAssocID="{BE85F53F-E95F-4020-A4BE-15613899A1B7}" presName="textNode" presStyleLbl="node1" presStyleIdx="2" presStyleCnt="6">
        <dgm:presLayoutVars>
          <dgm:bulletEnabled val="1"/>
        </dgm:presLayoutVars>
      </dgm:prSet>
      <dgm:spPr/>
    </dgm:pt>
    <dgm:pt modelId="{E4D53654-1581-4502-A533-DF7F9907E127}" type="pres">
      <dgm:prSet presAssocID="{854D2168-7491-4EDA-8DB1-A601636678FB}" presName="sibTrans" presStyleCnt="0"/>
      <dgm:spPr/>
    </dgm:pt>
    <dgm:pt modelId="{9906313A-0DD6-4FCE-BD85-B1E4AF970452}" type="pres">
      <dgm:prSet presAssocID="{ED0469BA-6A94-47AB-9030-6FA98053338A}" presName="textNode" presStyleLbl="node1" presStyleIdx="3" presStyleCnt="6">
        <dgm:presLayoutVars>
          <dgm:bulletEnabled val="1"/>
        </dgm:presLayoutVars>
      </dgm:prSet>
      <dgm:spPr/>
    </dgm:pt>
    <dgm:pt modelId="{B84D9623-D4AE-4735-BBAE-0AD80A95C49D}" type="pres">
      <dgm:prSet presAssocID="{9605E07D-FC9C-4155-A7E0-9450E9EBA84C}" presName="sibTrans" presStyleCnt="0"/>
      <dgm:spPr/>
    </dgm:pt>
    <dgm:pt modelId="{BD5A5009-B221-4B5A-85BA-7C2198B31282}" type="pres">
      <dgm:prSet presAssocID="{2660A054-999B-40A1-AD3A-045F8060A623}" presName="textNode" presStyleLbl="node1" presStyleIdx="4" presStyleCnt="6">
        <dgm:presLayoutVars>
          <dgm:bulletEnabled val="1"/>
        </dgm:presLayoutVars>
      </dgm:prSet>
      <dgm:spPr/>
    </dgm:pt>
    <dgm:pt modelId="{DF229E1F-2492-45A8-AA78-18D4125CA0F4}" type="pres">
      <dgm:prSet presAssocID="{8BED6C1C-2350-490A-97CE-37CD2B376F0F}" presName="sibTrans" presStyleCnt="0"/>
      <dgm:spPr/>
    </dgm:pt>
    <dgm:pt modelId="{A6F0B4BF-C24C-4BB4-B8FC-868F40AB70D7}" type="pres">
      <dgm:prSet presAssocID="{23FEF599-914C-4126-99BC-4E0A4F1D96AF}" presName="textNode" presStyleLbl="node1" presStyleIdx="5" presStyleCnt="6">
        <dgm:presLayoutVars>
          <dgm:bulletEnabled val="1"/>
        </dgm:presLayoutVars>
      </dgm:prSet>
      <dgm:spPr/>
    </dgm:pt>
  </dgm:ptLst>
  <dgm:cxnLst>
    <dgm:cxn modelId="{DD52D612-B0BE-4FD8-B0AE-C95A7A5D7A5A}" type="presOf" srcId="{0AD18152-EFCC-474D-9218-DC5EE5D0BDB5}" destId="{D55C10F7-2CD5-49DC-B2F9-767000937331}" srcOrd="0" destOrd="0" presId="urn:microsoft.com/office/officeart/2005/8/layout/hProcess9"/>
    <dgm:cxn modelId="{A1FF681A-D2CC-4A89-8DF1-D208B2689468}" type="presOf" srcId="{BE85F53F-E95F-4020-A4BE-15613899A1B7}" destId="{17792D4D-4696-448E-B6DE-934818365BD1}" srcOrd="0" destOrd="0" presId="urn:microsoft.com/office/officeart/2005/8/layout/hProcess9"/>
    <dgm:cxn modelId="{4B821C24-61D6-41E4-ADB9-147BB29948E7}" type="presOf" srcId="{23FEF599-914C-4126-99BC-4E0A4F1D96AF}" destId="{A6F0B4BF-C24C-4BB4-B8FC-868F40AB70D7}" srcOrd="0" destOrd="0" presId="urn:microsoft.com/office/officeart/2005/8/layout/hProcess9"/>
    <dgm:cxn modelId="{6C58AC2A-34A0-4670-861E-99CEA6A3F752}" srcId="{06CD0525-A720-4E4C-99D3-50AF8111FD25}" destId="{2660A054-999B-40A1-AD3A-045F8060A623}" srcOrd="4" destOrd="0" parTransId="{848F750D-9563-4235-9BBF-811A1F20B805}" sibTransId="{8BED6C1C-2350-490A-97CE-37CD2B376F0F}"/>
    <dgm:cxn modelId="{2A97B42C-AD76-4B98-AA14-9ECBBB90DFBE}" type="presOf" srcId="{ED0469BA-6A94-47AB-9030-6FA98053338A}" destId="{9906313A-0DD6-4FCE-BD85-B1E4AF970452}" srcOrd="0" destOrd="0" presId="urn:microsoft.com/office/officeart/2005/8/layout/hProcess9"/>
    <dgm:cxn modelId="{B700BA32-9FC9-4E71-BAA0-876942960A4D}" srcId="{06CD0525-A720-4E4C-99D3-50AF8111FD25}" destId="{ED0469BA-6A94-47AB-9030-6FA98053338A}" srcOrd="3" destOrd="0" parTransId="{F399046D-7475-4751-A587-6D07F6845EBA}" sibTransId="{9605E07D-FC9C-4155-A7E0-9450E9EBA84C}"/>
    <dgm:cxn modelId="{1EA6C749-14E8-4C29-A592-F15B8DFD9107}" srcId="{06CD0525-A720-4E4C-99D3-50AF8111FD25}" destId="{BE85F53F-E95F-4020-A4BE-15613899A1B7}" srcOrd="2" destOrd="0" parTransId="{0BC23959-EC6C-440D-ADEB-8BBD08FCEF53}" sibTransId="{854D2168-7491-4EDA-8DB1-A601636678FB}"/>
    <dgm:cxn modelId="{1BF2A74C-4EC0-45B4-8FFD-B669249BC0D2}" srcId="{06CD0525-A720-4E4C-99D3-50AF8111FD25}" destId="{0AD18152-EFCC-474D-9218-DC5EE5D0BDB5}" srcOrd="1" destOrd="0" parTransId="{E43BD733-5483-426D-BD79-B7296F42CA9D}" sibTransId="{FB795E4E-BA4B-44EC-9101-5CE43B08F379}"/>
    <dgm:cxn modelId="{F1EC2D78-46CB-43FC-9229-19358D93FA28}" srcId="{06CD0525-A720-4E4C-99D3-50AF8111FD25}" destId="{23FEF599-914C-4126-99BC-4E0A4F1D96AF}" srcOrd="5" destOrd="0" parTransId="{75F4BBFF-4FF9-4D06-916C-8EB3317FBE25}" sibTransId="{686682C5-54D5-4C1B-9508-A2CDCC8A9F9C}"/>
    <dgm:cxn modelId="{E75F607F-211A-492B-B9D0-BD7471A77111}" srcId="{06CD0525-A720-4E4C-99D3-50AF8111FD25}" destId="{7EC76FA6-CC42-4005-A5A1-77A268062653}" srcOrd="0" destOrd="0" parTransId="{5DB8B62A-BAEE-4CA6-9CF7-B120F784941B}" sibTransId="{3CFE4EA3-69FB-4DD3-A5C0-FE5DEC25A005}"/>
    <dgm:cxn modelId="{EFB31A93-8551-42A0-93DB-159A1417E533}" type="presOf" srcId="{2660A054-999B-40A1-AD3A-045F8060A623}" destId="{BD5A5009-B221-4B5A-85BA-7C2198B31282}" srcOrd="0" destOrd="0" presId="urn:microsoft.com/office/officeart/2005/8/layout/hProcess9"/>
    <dgm:cxn modelId="{836731C9-09BC-4696-B478-AA666428E29C}" type="presOf" srcId="{7EC76FA6-CC42-4005-A5A1-77A268062653}" destId="{1A7E8306-DB3A-4DAF-95EC-8CC15F6FECF4}" srcOrd="0" destOrd="0" presId="urn:microsoft.com/office/officeart/2005/8/layout/hProcess9"/>
    <dgm:cxn modelId="{C58490D3-0F44-43B9-97C6-D0AA7F6E7414}" type="presOf" srcId="{06CD0525-A720-4E4C-99D3-50AF8111FD25}" destId="{33873865-96CF-4FFC-9579-5C1932DFD03A}" srcOrd="0" destOrd="0" presId="urn:microsoft.com/office/officeart/2005/8/layout/hProcess9"/>
    <dgm:cxn modelId="{93C0F891-CE4F-499B-A5CA-C9DD72FF629B}" type="presParOf" srcId="{33873865-96CF-4FFC-9579-5C1932DFD03A}" destId="{1C0CFC82-4764-43B6-9B84-7BE2533CDA06}" srcOrd="0" destOrd="0" presId="urn:microsoft.com/office/officeart/2005/8/layout/hProcess9"/>
    <dgm:cxn modelId="{EF410076-15DF-4B6E-B06F-24BDDBBFA5CA}" type="presParOf" srcId="{33873865-96CF-4FFC-9579-5C1932DFD03A}" destId="{87E83730-EA21-4975-A0C5-5C11F306828F}" srcOrd="1" destOrd="0" presId="urn:microsoft.com/office/officeart/2005/8/layout/hProcess9"/>
    <dgm:cxn modelId="{70333F80-1E5B-40E3-8134-BF61B66E4AE8}" type="presParOf" srcId="{87E83730-EA21-4975-A0C5-5C11F306828F}" destId="{1A7E8306-DB3A-4DAF-95EC-8CC15F6FECF4}" srcOrd="0" destOrd="0" presId="urn:microsoft.com/office/officeart/2005/8/layout/hProcess9"/>
    <dgm:cxn modelId="{9774D2C0-BB35-4C76-84CF-33624B0D4D7E}" type="presParOf" srcId="{87E83730-EA21-4975-A0C5-5C11F306828F}" destId="{5647E839-5416-4494-8D50-EC7B559E35B6}" srcOrd="1" destOrd="0" presId="urn:microsoft.com/office/officeart/2005/8/layout/hProcess9"/>
    <dgm:cxn modelId="{2ED49128-79A1-40DF-9807-F572B17E1701}" type="presParOf" srcId="{87E83730-EA21-4975-A0C5-5C11F306828F}" destId="{D55C10F7-2CD5-49DC-B2F9-767000937331}" srcOrd="2" destOrd="0" presId="urn:microsoft.com/office/officeart/2005/8/layout/hProcess9"/>
    <dgm:cxn modelId="{B2071DE3-2B68-4EAA-9BBE-F78083A7E391}" type="presParOf" srcId="{87E83730-EA21-4975-A0C5-5C11F306828F}" destId="{C0A7D10B-6112-43D7-B250-F80DBB8422E4}" srcOrd="3" destOrd="0" presId="urn:microsoft.com/office/officeart/2005/8/layout/hProcess9"/>
    <dgm:cxn modelId="{E9870999-480F-4DD0-9C46-864586A3929A}" type="presParOf" srcId="{87E83730-EA21-4975-A0C5-5C11F306828F}" destId="{17792D4D-4696-448E-B6DE-934818365BD1}" srcOrd="4" destOrd="0" presId="urn:microsoft.com/office/officeart/2005/8/layout/hProcess9"/>
    <dgm:cxn modelId="{B81F8038-C102-4D80-9754-6D66F8BF973C}" type="presParOf" srcId="{87E83730-EA21-4975-A0C5-5C11F306828F}" destId="{E4D53654-1581-4502-A533-DF7F9907E127}" srcOrd="5" destOrd="0" presId="urn:microsoft.com/office/officeart/2005/8/layout/hProcess9"/>
    <dgm:cxn modelId="{0DD4033D-C2A1-44F2-8C97-E74B1F2550E6}" type="presParOf" srcId="{87E83730-EA21-4975-A0C5-5C11F306828F}" destId="{9906313A-0DD6-4FCE-BD85-B1E4AF970452}" srcOrd="6" destOrd="0" presId="urn:microsoft.com/office/officeart/2005/8/layout/hProcess9"/>
    <dgm:cxn modelId="{48BE5ABC-4B24-41B2-97B2-CD480ED215F9}" type="presParOf" srcId="{87E83730-EA21-4975-A0C5-5C11F306828F}" destId="{B84D9623-D4AE-4735-BBAE-0AD80A95C49D}" srcOrd="7" destOrd="0" presId="urn:microsoft.com/office/officeart/2005/8/layout/hProcess9"/>
    <dgm:cxn modelId="{AB140AA0-5E81-4985-AE0E-705FF57D55CF}" type="presParOf" srcId="{87E83730-EA21-4975-A0C5-5C11F306828F}" destId="{BD5A5009-B221-4B5A-85BA-7C2198B31282}" srcOrd="8" destOrd="0" presId="urn:microsoft.com/office/officeart/2005/8/layout/hProcess9"/>
    <dgm:cxn modelId="{2B087D59-8B69-45C3-9893-37718576B837}" type="presParOf" srcId="{87E83730-EA21-4975-A0C5-5C11F306828F}" destId="{DF229E1F-2492-45A8-AA78-18D4125CA0F4}" srcOrd="9" destOrd="0" presId="urn:microsoft.com/office/officeart/2005/8/layout/hProcess9"/>
    <dgm:cxn modelId="{ED86E86B-9EDA-4F5E-B21E-3DE588D545E5}" type="presParOf" srcId="{87E83730-EA21-4975-A0C5-5C11F306828F}" destId="{A6F0B4BF-C24C-4BB4-B8FC-868F40AB70D7}" srcOrd="10" destOrd="0" presId="urn:microsoft.com/office/officeart/2005/8/layout/hProcess9"/>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CD0525-A720-4E4C-99D3-50AF8111FD25}" type="doc">
      <dgm:prSet loTypeId="urn:microsoft.com/office/officeart/2005/8/layout/hProcess9" loCatId="process" qsTypeId="urn:microsoft.com/office/officeart/2005/8/quickstyle/simple1" qsCatId="simple" csTypeId="urn:microsoft.com/office/officeart/2005/8/colors/accent6_5" csCatId="accent6" phldr="1"/>
      <dgm:spPr/>
    </dgm:pt>
    <dgm:pt modelId="{7EC76FA6-CC42-4005-A5A1-77A268062653}">
      <dgm:prSet phldrT="[Tekst]" custT="1"/>
      <dgm:spPr/>
      <dgm:t>
        <a:bodyPr/>
        <a:lstStyle/>
        <a:p>
          <a:r>
            <a:rPr lang="nl-NL" sz="1200" dirty="0">
              <a:latin typeface="+mj-lt"/>
            </a:rPr>
            <a:t>Selectie</a:t>
          </a:r>
        </a:p>
      </dgm:t>
    </dgm:pt>
    <dgm:pt modelId="{5DB8B62A-BAEE-4CA6-9CF7-B120F784941B}" type="parTrans" cxnId="{E75F607F-211A-492B-B9D0-BD7471A77111}">
      <dgm:prSet/>
      <dgm:spPr/>
      <dgm:t>
        <a:bodyPr/>
        <a:lstStyle/>
        <a:p>
          <a:endParaRPr lang="nl-NL"/>
        </a:p>
      </dgm:t>
    </dgm:pt>
    <dgm:pt modelId="{3CFE4EA3-69FB-4DD3-A5C0-FE5DEC25A005}" type="sibTrans" cxnId="{E75F607F-211A-492B-B9D0-BD7471A77111}">
      <dgm:prSet/>
      <dgm:spPr/>
      <dgm:t>
        <a:bodyPr/>
        <a:lstStyle/>
        <a:p>
          <a:endParaRPr lang="nl-NL"/>
        </a:p>
      </dgm:t>
    </dgm:pt>
    <dgm:pt modelId="{ED0469BA-6A94-47AB-9030-6FA98053338A}">
      <dgm:prSet phldrT="[Tekst]" custT="1"/>
      <dgm:spPr/>
      <dgm:t>
        <a:bodyPr/>
        <a:lstStyle/>
        <a:p>
          <a:r>
            <a:rPr lang="nl-NL" sz="1200" dirty="0">
              <a:latin typeface="+mj-lt"/>
            </a:rPr>
            <a:t>Openbaarmaking + reactie</a:t>
          </a:r>
        </a:p>
      </dgm:t>
    </dgm:pt>
    <dgm:pt modelId="{F399046D-7475-4751-A587-6D07F6845EBA}" type="parTrans" cxnId="{B700BA32-9FC9-4E71-BAA0-876942960A4D}">
      <dgm:prSet/>
      <dgm:spPr/>
      <dgm:t>
        <a:bodyPr/>
        <a:lstStyle/>
        <a:p>
          <a:endParaRPr lang="nl-NL"/>
        </a:p>
      </dgm:t>
    </dgm:pt>
    <dgm:pt modelId="{9605E07D-FC9C-4155-A7E0-9450E9EBA84C}" type="sibTrans" cxnId="{B700BA32-9FC9-4E71-BAA0-876942960A4D}">
      <dgm:prSet/>
      <dgm:spPr/>
      <dgm:t>
        <a:bodyPr/>
        <a:lstStyle/>
        <a:p>
          <a:endParaRPr lang="nl-NL"/>
        </a:p>
      </dgm:t>
    </dgm:pt>
    <dgm:pt modelId="{2660A054-999B-40A1-AD3A-045F8060A623}">
      <dgm:prSet phldrT="[Tekst]" custT="1"/>
      <dgm:spPr/>
      <dgm:t>
        <a:bodyPr/>
        <a:lstStyle/>
        <a:p>
          <a:r>
            <a:rPr lang="nl-NL" sz="1200" dirty="0">
              <a:latin typeface="+mj-lt"/>
            </a:rPr>
            <a:t>Monitoring maatregelen + heronderzoek</a:t>
          </a:r>
        </a:p>
      </dgm:t>
    </dgm:pt>
    <dgm:pt modelId="{848F750D-9563-4235-9BBF-811A1F20B805}" type="parTrans" cxnId="{6C58AC2A-34A0-4670-861E-99CEA6A3F752}">
      <dgm:prSet/>
      <dgm:spPr/>
      <dgm:t>
        <a:bodyPr/>
        <a:lstStyle/>
        <a:p>
          <a:endParaRPr lang="nl-NL"/>
        </a:p>
      </dgm:t>
    </dgm:pt>
    <dgm:pt modelId="{8BED6C1C-2350-490A-97CE-37CD2B376F0F}" type="sibTrans" cxnId="{6C58AC2A-34A0-4670-861E-99CEA6A3F752}">
      <dgm:prSet/>
      <dgm:spPr/>
      <dgm:t>
        <a:bodyPr/>
        <a:lstStyle/>
        <a:p>
          <a:endParaRPr lang="nl-NL"/>
        </a:p>
      </dgm:t>
    </dgm:pt>
    <dgm:pt modelId="{0AD18152-EFCC-474D-9218-DC5EE5D0BDB5}">
      <dgm:prSet custT="1"/>
      <dgm:spPr/>
      <dgm:t>
        <a:bodyPr/>
        <a:lstStyle/>
        <a:p>
          <a:r>
            <a:rPr lang="nl-NL" sz="1200" dirty="0">
              <a:latin typeface="+mj-lt"/>
            </a:rPr>
            <a:t>Vooronderzoek + </a:t>
          </a:r>
        </a:p>
        <a:p>
          <a:r>
            <a:rPr lang="nl-NL" sz="1200" dirty="0">
              <a:latin typeface="+mj-lt"/>
            </a:rPr>
            <a:t>vaststelling onderzoek o.b.v</a:t>
          </a:r>
          <a:r>
            <a:rPr lang="nl-NL" sz="1200">
              <a:latin typeface="+mj-lt"/>
            </a:rPr>
            <a:t>. toetsingscriteria</a:t>
          </a:r>
          <a:endParaRPr lang="nl-NL" sz="1200" dirty="0">
            <a:latin typeface="+mj-lt"/>
          </a:endParaRPr>
        </a:p>
      </dgm:t>
    </dgm:pt>
    <dgm:pt modelId="{E43BD733-5483-426D-BD79-B7296F42CA9D}" type="parTrans" cxnId="{1BF2A74C-4EC0-45B4-8FFD-B669249BC0D2}">
      <dgm:prSet/>
      <dgm:spPr/>
      <dgm:t>
        <a:bodyPr/>
        <a:lstStyle/>
        <a:p>
          <a:endParaRPr lang="nl-NL"/>
        </a:p>
      </dgm:t>
    </dgm:pt>
    <dgm:pt modelId="{FB795E4E-BA4B-44EC-9101-5CE43B08F379}" type="sibTrans" cxnId="{1BF2A74C-4EC0-45B4-8FFD-B669249BC0D2}">
      <dgm:prSet/>
      <dgm:spPr/>
      <dgm:t>
        <a:bodyPr/>
        <a:lstStyle/>
        <a:p>
          <a:endParaRPr lang="nl-NL"/>
        </a:p>
      </dgm:t>
    </dgm:pt>
    <dgm:pt modelId="{BE85F53F-E95F-4020-A4BE-15613899A1B7}">
      <dgm:prSet custT="1"/>
      <dgm:spPr/>
      <dgm:t>
        <a:bodyPr/>
        <a:lstStyle/>
        <a:p>
          <a:r>
            <a:rPr lang="nl-NL" sz="1200" dirty="0">
              <a:latin typeface="+mj-lt"/>
            </a:rPr>
            <a:t>Rapportage &amp; Hoor- en wederhoor</a:t>
          </a:r>
        </a:p>
      </dgm:t>
    </dgm:pt>
    <dgm:pt modelId="{0BC23959-EC6C-440D-ADEB-8BBD08FCEF53}" type="parTrans" cxnId="{1EA6C749-14E8-4C29-A592-F15B8DFD9107}">
      <dgm:prSet/>
      <dgm:spPr/>
      <dgm:t>
        <a:bodyPr/>
        <a:lstStyle/>
        <a:p>
          <a:endParaRPr lang="nl-NL"/>
        </a:p>
      </dgm:t>
    </dgm:pt>
    <dgm:pt modelId="{854D2168-7491-4EDA-8DB1-A601636678FB}" type="sibTrans" cxnId="{1EA6C749-14E8-4C29-A592-F15B8DFD9107}">
      <dgm:prSet/>
      <dgm:spPr/>
      <dgm:t>
        <a:bodyPr/>
        <a:lstStyle/>
        <a:p>
          <a:endParaRPr lang="nl-NL"/>
        </a:p>
      </dgm:t>
    </dgm:pt>
    <dgm:pt modelId="{AD66E90C-E0D6-4F8D-918E-9B8485D8302F}">
      <dgm:prSet custT="1"/>
      <dgm:spPr/>
      <dgm:t>
        <a:bodyPr/>
        <a:lstStyle/>
        <a:p>
          <a:r>
            <a:rPr lang="nl-NL" sz="1200" dirty="0">
              <a:latin typeface="+mj-lt"/>
            </a:rPr>
            <a:t>Voorbereiding onderzoek</a:t>
          </a:r>
        </a:p>
      </dgm:t>
    </dgm:pt>
    <dgm:pt modelId="{02CB5979-2092-43F8-9034-890A796529FD}" type="parTrans" cxnId="{D26DEAF2-137C-4A14-A6DF-449A6D4AAB8E}">
      <dgm:prSet/>
      <dgm:spPr/>
      <dgm:t>
        <a:bodyPr/>
        <a:lstStyle/>
        <a:p>
          <a:endParaRPr lang="nl-NL"/>
        </a:p>
      </dgm:t>
    </dgm:pt>
    <dgm:pt modelId="{AAA3B8EC-118A-4E9B-A134-82D4E912B5A5}" type="sibTrans" cxnId="{D26DEAF2-137C-4A14-A6DF-449A6D4AAB8E}">
      <dgm:prSet/>
      <dgm:spPr/>
      <dgm:t>
        <a:bodyPr/>
        <a:lstStyle/>
        <a:p>
          <a:endParaRPr lang="nl-NL"/>
        </a:p>
      </dgm:t>
    </dgm:pt>
    <dgm:pt modelId="{90728D69-8A2F-4BA3-983B-429BBA0A577F}">
      <dgm:prSet custT="1"/>
      <dgm:spPr/>
      <dgm:t>
        <a:bodyPr/>
        <a:lstStyle/>
        <a:p>
          <a:r>
            <a:rPr lang="nl-NL" sz="1200" dirty="0">
              <a:latin typeface="+mj-lt"/>
            </a:rPr>
            <a:t>Onderzoek documenten, dossiers, interviews</a:t>
          </a:r>
        </a:p>
      </dgm:t>
    </dgm:pt>
    <dgm:pt modelId="{3357FFD5-A7E2-4110-88C7-390134343021}" type="parTrans" cxnId="{57A8E3AD-C6C7-4BDF-B82A-B7C110224CF8}">
      <dgm:prSet/>
      <dgm:spPr/>
      <dgm:t>
        <a:bodyPr/>
        <a:lstStyle/>
        <a:p>
          <a:endParaRPr lang="nl-NL"/>
        </a:p>
      </dgm:t>
    </dgm:pt>
    <dgm:pt modelId="{D99F1BAE-FE66-46B1-8459-21B7D2C9DFD0}" type="sibTrans" cxnId="{57A8E3AD-C6C7-4BDF-B82A-B7C110224CF8}">
      <dgm:prSet/>
      <dgm:spPr/>
      <dgm:t>
        <a:bodyPr/>
        <a:lstStyle/>
        <a:p>
          <a:endParaRPr lang="nl-NL"/>
        </a:p>
      </dgm:t>
    </dgm:pt>
    <dgm:pt modelId="{33873865-96CF-4FFC-9579-5C1932DFD03A}" type="pres">
      <dgm:prSet presAssocID="{06CD0525-A720-4E4C-99D3-50AF8111FD25}" presName="CompostProcess" presStyleCnt="0">
        <dgm:presLayoutVars>
          <dgm:dir/>
          <dgm:resizeHandles val="exact"/>
        </dgm:presLayoutVars>
      </dgm:prSet>
      <dgm:spPr/>
    </dgm:pt>
    <dgm:pt modelId="{1C0CFC82-4764-43B6-9B84-7BE2533CDA06}" type="pres">
      <dgm:prSet presAssocID="{06CD0525-A720-4E4C-99D3-50AF8111FD25}" presName="arrow" presStyleLbl="bgShp" presStyleIdx="0" presStyleCnt="1"/>
      <dgm:spPr/>
    </dgm:pt>
    <dgm:pt modelId="{87E83730-EA21-4975-A0C5-5C11F306828F}" type="pres">
      <dgm:prSet presAssocID="{06CD0525-A720-4E4C-99D3-50AF8111FD25}" presName="linearProcess" presStyleCnt="0"/>
      <dgm:spPr/>
    </dgm:pt>
    <dgm:pt modelId="{1A7E8306-DB3A-4DAF-95EC-8CC15F6FECF4}" type="pres">
      <dgm:prSet presAssocID="{7EC76FA6-CC42-4005-A5A1-77A268062653}" presName="textNode" presStyleLbl="node1" presStyleIdx="0" presStyleCnt="7" custScaleX="102894" custScaleY="99656">
        <dgm:presLayoutVars>
          <dgm:bulletEnabled val="1"/>
        </dgm:presLayoutVars>
      </dgm:prSet>
      <dgm:spPr/>
    </dgm:pt>
    <dgm:pt modelId="{5647E839-5416-4494-8D50-EC7B559E35B6}" type="pres">
      <dgm:prSet presAssocID="{3CFE4EA3-69FB-4DD3-A5C0-FE5DEC25A005}" presName="sibTrans" presStyleCnt="0"/>
      <dgm:spPr/>
    </dgm:pt>
    <dgm:pt modelId="{D55C10F7-2CD5-49DC-B2F9-767000937331}" type="pres">
      <dgm:prSet presAssocID="{0AD18152-EFCC-474D-9218-DC5EE5D0BDB5}" presName="textNode" presStyleLbl="node1" presStyleIdx="1" presStyleCnt="7" custScaleX="107032" custScaleY="99656">
        <dgm:presLayoutVars>
          <dgm:bulletEnabled val="1"/>
        </dgm:presLayoutVars>
      </dgm:prSet>
      <dgm:spPr/>
    </dgm:pt>
    <dgm:pt modelId="{C0A7D10B-6112-43D7-B250-F80DBB8422E4}" type="pres">
      <dgm:prSet presAssocID="{FB795E4E-BA4B-44EC-9101-5CE43B08F379}" presName="sibTrans" presStyleCnt="0"/>
      <dgm:spPr/>
    </dgm:pt>
    <dgm:pt modelId="{2C4D35CC-811C-4113-A294-DDA8E5C3B38D}" type="pres">
      <dgm:prSet presAssocID="{AD66E90C-E0D6-4F8D-918E-9B8485D8302F}" presName="textNode" presStyleLbl="node1" presStyleIdx="2" presStyleCnt="7" custScaleX="111051" custScaleY="99656">
        <dgm:presLayoutVars>
          <dgm:bulletEnabled val="1"/>
        </dgm:presLayoutVars>
      </dgm:prSet>
      <dgm:spPr/>
    </dgm:pt>
    <dgm:pt modelId="{D89520A0-84A7-4C22-A3D0-76A4A0ABCC50}" type="pres">
      <dgm:prSet presAssocID="{AAA3B8EC-118A-4E9B-A134-82D4E912B5A5}" presName="sibTrans" presStyleCnt="0"/>
      <dgm:spPr/>
    </dgm:pt>
    <dgm:pt modelId="{E97AF588-8A9F-4323-8238-F691B8A7F632}" type="pres">
      <dgm:prSet presAssocID="{90728D69-8A2F-4BA3-983B-429BBA0A577F}" presName="textNode" presStyleLbl="node1" presStyleIdx="3" presStyleCnt="7" custScaleX="111516" custScaleY="99656">
        <dgm:presLayoutVars>
          <dgm:bulletEnabled val="1"/>
        </dgm:presLayoutVars>
      </dgm:prSet>
      <dgm:spPr/>
    </dgm:pt>
    <dgm:pt modelId="{D45240EB-9968-49BD-A22C-F0D1286AD47A}" type="pres">
      <dgm:prSet presAssocID="{D99F1BAE-FE66-46B1-8459-21B7D2C9DFD0}" presName="sibTrans" presStyleCnt="0"/>
      <dgm:spPr/>
    </dgm:pt>
    <dgm:pt modelId="{17792D4D-4696-448E-B6DE-934818365BD1}" type="pres">
      <dgm:prSet presAssocID="{BE85F53F-E95F-4020-A4BE-15613899A1B7}" presName="textNode" presStyleLbl="node1" presStyleIdx="4" presStyleCnt="7" custScaleX="116224" custScaleY="99656">
        <dgm:presLayoutVars>
          <dgm:bulletEnabled val="1"/>
        </dgm:presLayoutVars>
      </dgm:prSet>
      <dgm:spPr/>
    </dgm:pt>
    <dgm:pt modelId="{E4D53654-1581-4502-A533-DF7F9907E127}" type="pres">
      <dgm:prSet presAssocID="{854D2168-7491-4EDA-8DB1-A601636678FB}" presName="sibTrans" presStyleCnt="0"/>
      <dgm:spPr/>
    </dgm:pt>
    <dgm:pt modelId="{9906313A-0DD6-4FCE-BD85-B1E4AF970452}" type="pres">
      <dgm:prSet presAssocID="{ED0469BA-6A94-47AB-9030-6FA98053338A}" presName="textNode" presStyleLbl="node1" presStyleIdx="5" presStyleCnt="7" custScaleX="114721">
        <dgm:presLayoutVars>
          <dgm:bulletEnabled val="1"/>
        </dgm:presLayoutVars>
      </dgm:prSet>
      <dgm:spPr/>
    </dgm:pt>
    <dgm:pt modelId="{B84D9623-D4AE-4735-BBAE-0AD80A95C49D}" type="pres">
      <dgm:prSet presAssocID="{9605E07D-FC9C-4155-A7E0-9450E9EBA84C}" presName="sibTrans" presStyleCnt="0"/>
      <dgm:spPr/>
    </dgm:pt>
    <dgm:pt modelId="{BD5A5009-B221-4B5A-85BA-7C2198B31282}" type="pres">
      <dgm:prSet presAssocID="{2660A054-999B-40A1-AD3A-045F8060A623}" presName="textNode" presStyleLbl="node1" presStyleIdx="6" presStyleCnt="7" custScaleX="113096">
        <dgm:presLayoutVars>
          <dgm:bulletEnabled val="1"/>
        </dgm:presLayoutVars>
      </dgm:prSet>
      <dgm:spPr/>
    </dgm:pt>
  </dgm:ptLst>
  <dgm:cxnLst>
    <dgm:cxn modelId="{DD52D612-B0BE-4FD8-B0AE-C95A7A5D7A5A}" type="presOf" srcId="{0AD18152-EFCC-474D-9218-DC5EE5D0BDB5}" destId="{D55C10F7-2CD5-49DC-B2F9-767000937331}" srcOrd="0" destOrd="0" presId="urn:microsoft.com/office/officeart/2005/8/layout/hProcess9"/>
    <dgm:cxn modelId="{A1FF681A-D2CC-4A89-8DF1-D208B2689468}" type="presOf" srcId="{BE85F53F-E95F-4020-A4BE-15613899A1B7}" destId="{17792D4D-4696-448E-B6DE-934818365BD1}" srcOrd="0" destOrd="0" presId="urn:microsoft.com/office/officeart/2005/8/layout/hProcess9"/>
    <dgm:cxn modelId="{6C58AC2A-34A0-4670-861E-99CEA6A3F752}" srcId="{06CD0525-A720-4E4C-99D3-50AF8111FD25}" destId="{2660A054-999B-40A1-AD3A-045F8060A623}" srcOrd="6" destOrd="0" parTransId="{848F750D-9563-4235-9BBF-811A1F20B805}" sibTransId="{8BED6C1C-2350-490A-97CE-37CD2B376F0F}"/>
    <dgm:cxn modelId="{2A97B42C-AD76-4B98-AA14-9ECBBB90DFBE}" type="presOf" srcId="{ED0469BA-6A94-47AB-9030-6FA98053338A}" destId="{9906313A-0DD6-4FCE-BD85-B1E4AF970452}" srcOrd="0" destOrd="0" presId="urn:microsoft.com/office/officeart/2005/8/layout/hProcess9"/>
    <dgm:cxn modelId="{B700BA32-9FC9-4E71-BAA0-876942960A4D}" srcId="{06CD0525-A720-4E4C-99D3-50AF8111FD25}" destId="{ED0469BA-6A94-47AB-9030-6FA98053338A}" srcOrd="5" destOrd="0" parTransId="{F399046D-7475-4751-A587-6D07F6845EBA}" sibTransId="{9605E07D-FC9C-4155-A7E0-9450E9EBA84C}"/>
    <dgm:cxn modelId="{1EA6C749-14E8-4C29-A592-F15B8DFD9107}" srcId="{06CD0525-A720-4E4C-99D3-50AF8111FD25}" destId="{BE85F53F-E95F-4020-A4BE-15613899A1B7}" srcOrd="4" destOrd="0" parTransId="{0BC23959-EC6C-440D-ADEB-8BBD08FCEF53}" sibTransId="{854D2168-7491-4EDA-8DB1-A601636678FB}"/>
    <dgm:cxn modelId="{1BF2A74C-4EC0-45B4-8FFD-B669249BC0D2}" srcId="{06CD0525-A720-4E4C-99D3-50AF8111FD25}" destId="{0AD18152-EFCC-474D-9218-DC5EE5D0BDB5}" srcOrd="1" destOrd="0" parTransId="{E43BD733-5483-426D-BD79-B7296F42CA9D}" sibTransId="{FB795E4E-BA4B-44EC-9101-5CE43B08F379}"/>
    <dgm:cxn modelId="{78AFC16E-7FD0-4417-AAFF-4C0F955DD6F4}" type="presOf" srcId="{AD66E90C-E0D6-4F8D-918E-9B8485D8302F}" destId="{2C4D35CC-811C-4113-A294-DDA8E5C3B38D}" srcOrd="0" destOrd="0" presId="urn:microsoft.com/office/officeart/2005/8/layout/hProcess9"/>
    <dgm:cxn modelId="{E75F607F-211A-492B-B9D0-BD7471A77111}" srcId="{06CD0525-A720-4E4C-99D3-50AF8111FD25}" destId="{7EC76FA6-CC42-4005-A5A1-77A268062653}" srcOrd="0" destOrd="0" parTransId="{5DB8B62A-BAEE-4CA6-9CF7-B120F784941B}" sibTransId="{3CFE4EA3-69FB-4DD3-A5C0-FE5DEC25A005}"/>
    <dgm:cxn modelId="{EFB31A93-8551-42A0-93DB-159A1417E533}" type="presOf" srcId="{2660A054-999B-40A1-AD3A-045F8060A623}" destId="{BD5A5009-B221-4B5A-85BA-7C2198B31282}" srcOrd="0" destOrd="0" presId="urn:microsoft.com/office/officeart/2005/8/layout/hProcess9"/>
    <dgm:cxn modelId="{57A8E3AD-C6C7-4BDF-B82A-B7C110224CF8}" srcId="{06CD0525-A720-4E4C-99D3-50AF8111FD25}" destId="{90728D69-8A2F-4BA3-983B-429BBA0A577F}" srcOrd="3" destOrd="0" parTransId="{3357FFD5-A7E2-4110-88C7-390134343021}" sibTransId="{D99F1BAE-FE66-46B1-8459-21B7D2C9DFD0}"/>
    <dgm:cxn modelId="{836731C9-09BC-4696-B478-AA666428E29C}" type="presOf" srcId="{7EC76FA6-CC42-4005-A5A1-77A268062653}" destId="{1A7E8306-DB3A-4DAF-95EC-8CC15F6FECF4}" srcOrd="0" destOrd="0" presId="urn:microsoft.com/office/officeart/2005/8/layout/hProcess9"/>
    <dgm:cxn modelId="{C58490D3-0F44-43B9-97C6-D0AA7F6E7414}" type="presOf" srcId="{06CD0525-A720-4E4C-99D3-50AF8111FD25}" destId="{33873865-96CF-4FFC-9579-5C1932DFD03A}" srcOrd="0" destOrd="0" presId="urn:microsoft.com/office/officeart/2005/8/layout/hProcess9"/>
    <dgm:cxn modelId="{53857FDE-8827-4653-9507-000B9C22D572}" type="presOf" srcId="{90728D69-8A2F-4BA3-983B-429BBA0A577F}" destId="{E97AF588-8A9F-4323-8238-F691B8A7F632}" srcOrd="0" destOrd="0" presId="urn:microsoft.com/office/officeart/2005/8/layout/hProcess9"/>
    <dgm:cxn modelId="{D26DEAF2-137C-4A14-A6DF-449A6D4AAB8E}" srcId="{06CD0525-A720-4E4C-99D3-50AF8111FD25}" destId="{AD66E90C-E0D6-4F8D-918E-9B8485D8302F}" srcOrd="2" destOrd="0" parTransId="{02CB5979-2092-43F8-9034-890A796529FD}" sibTransId="{AAA3B8EC-118A-4E9B-A134-82D4E912B5A5}"/>
    <dgm:cxn modelId="{93C0F891-CE4F-499B-A5CA-C9DD72FF629B}" type="presParOf" srcId="{33873865-96CF-4FFC-9579-5C1932DFD03A}" destId="{1C0CFC82-4764-43B6-9B84-7BE2533CDA06}" srcOrd="0" destOrd="0" presId="urn:microsoft.com/office/officeart/2005/8/layout/hProcess9"/>
    <dgm:cxn modelId="{EF410076-15DF-4B6E-B06F-24BDDBBFA5CA}" type="presParOf" srcId="{33873865-96CF-4FFC-9579-5C1932DFD03A}" destId="{87E83730-EA21-4975-A0C5-5C11F306828F}" srcOrd="1" destOrd="0" presId="urn:microsoft.com/office/officeart/2005/8/layout/hProcess9"/>
    <dgm:cxn modelId="{70333F80-1E5B-40E3-8134-BF61B66E4AE8}" type="presParOf" srcId="{87E83730-EA21-4975-A0C5-5C11F306828F}" destId="{1A7E8306-DB3A-4DAF-95EC-8CC15F6FECF4}" srcOrd="0" destOrd="0" presId="urn:microsoft.com/office/officeart/2005/8/layout/hProcess9"/>
    <dgm:cxn modelId="{9774D2C0-BB35-4C76-84CF-33624B0D4D7E}" type="presParOf" srcId="{87E83730-EA21-4975-A0C5-5C11F306828F}" destId="{5647E839-5416-4494-8D50-EC7B559E35B6}" srcOrd="1" destOrd="0" presId="urn:microsoft.com/office/officeart/2005/8/layout/hProcess9"/>
    <dgm:cxn modelId="{2ED49128-79A1-40DF-9807-F572B17E1701}" type="presParOf" srcId="{87E83730-EA21-4975-A0C5-5C11F306828F}" destId="{D55C10F7-2CD5-49DC-B2F9-767000937331}" srcOrd="2" destOrd="0" presId="urn:microsoft.com/office/officeart/2005/8/layout/hProcess9"/>
    <dgm:cxn modelId="{B2071DE3-2B68-4EAA-9BBE-F78083A7E391}" type="presParOf" srcId="{87E83730-EA21-4975-A0C5-5C11F306828F}" destId="{C0A7D10B-6112-43D7-B250-F80DBB8422E4}" srcOrd="3" destOrd="0" presId="urn:microsoft.com/office/officeart/2005/8/layout/hProcess9"/>
    <dgm:cxn modelId="{1560FEB0-38E7-4328-9C86-69302FC8D109}" type="presParOf" srcId="{87E83730-EA21-4975-A0C5-5C11F306828F}" destId="{2C4D35CC-811C-4113-A294-DDA8E5C3B38D}" srcOrd="4" destOrd="0" presId="urn:microsoft.com/office/officeart/2005/8/layout/hProcess9"/>
    <dgm:cxn modelId="{2FAD1541-844B-4991-B492-5FC356E298A4}" type="presParOf" srcId="{87E83730-EA21-4975-A0C5-5C11F306828F}" destId="{D89520A0-84A7-4C22-A3D0-76A4A0ABCC50}" srcOrd="5" destOrd="0" presId="urn:microsoft.com/office/officeart/2005/8/layout/hProcess9"/>
    <dgm:cxn modelId="{2604E1D0-5DE1-434D-A510-44735CB8076C}" type="presParOf" srcId="{87E83730-EA21-4975-A0C5-5C11F306828F}" destId="{E97AF588-8A9F-4323-8238-F691B8A7F632}" srcOrd="6" destOrd="0" presId="urn:microsoft.com/office/officeart/2005/8/layout/hProcess9"/>
    <dgm:cxn modelId="{7C4EFC8A-4D9D-419D-9EA0-42C4347ABDE5}" type="presParOf" srcId="{87E83730-EA21-4975-A0C5-5C11F306828F}" destId="{D45240EB-9968-49BD-A22C-F0D1286AD47A}" srcOrd="7" destOrd="0" presId="urn:microsoft.com/office/officeart/2005/8/layout/hProcess9"/>
    <dgm:cxn modelId="{E9870999-480F-4DD0-9C46-864586A3929A}" type="presParOf" srcId="{87E83730-EA21-4975-A0C5-5C11F306828F}" destId="{17792D4D-4696-448E-B6DE-934818365BD1}" srcOrd="8" destOrd="0" presId="urn:microsoft.com/office/officeart/2005/8/layout/hProcess9"/>
    <dgm:cxn modelId="{B81F8038-C102-4D80-9754-6D66F8BF973C}" type="presParOf" srcId="{87E83730-EA21-4975-A0C5-5C11F306828F}" destId="{E4D53654-1581-4502-A533-DF7F9907E127}" srcOrd="9" destOrd="0" presId="urn:microsoft.com/office/officeart/2005/8/layout/hProcess9"/>
    <dgm:cxn modelId="{0DD4033D-C2A1-44F2-8C97-E74B1F2550E6}" type="presParOf" srcId="{87E83730-EA21-4975-A0C5-5C11F306828F}" destId="{9906313A-0DD6-4FCE-BD85-B1E4AF970452}" srcOrd="10" destOrd="0" presId="urn:microsoft.com/office/officeart/2005/8/layout/hProcess9"/>
    <dgm:cxn modelId="{48BE5ABC-4B24-41B2-97B2-CD480ED215F9}" type="presParOf" srcId="{87E83730-EA21-4975-A0C5-5C11F306828F}" destId="{B84D9623-D4AE-4735-BBAE-0AD80A95C49D}" srcOrd="11" destOrd="0" presId="urn:microsoft.com/office/officeart/2005/8/layout/hProcess9"/>
    <dgm:cxn modelId="{AB140AA0-5E81-4985-AE0E-705FF57D55CF}" type="presParOf" srcId="{87E83730-EA21-4975-A0C5-5C11F306828F}" destId="{BD5A5009-B221-4B5A-85BA-7C2198B31282}" srcOrd="12"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0CFC82-4764-43B6-9B84-7BE2533CDA06}">
      <dsp:nvSpPr>
        <dsp:cNvPr id="0" name=""/>
        <dsp:cNvSpPr/>
      </dsp:nvSpPr>
      <dsp:spPr>
        <a:xfrm>
          <a:off x="609599" y="0"/>
          <a:ext cx="6908800" cy="5418667"/>
        </a:xfrm>
        <a:prstGeom prst="rightArrow">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A7E8306-DB3A-4DAF-95EC-8CC15F6FECF4}">
      <dsp:nvSpPr>
        <dsp:cNvPr id="0" name=""/>
        <dsp:cNvSpPr/>
      </dsp:nvSpPr>
      <dsp:spPr>
        <a:xfrm>
          <a:off x="99" y="1625600"/>
          <a:ext cx="1189434" cy="2167466"/>
        </a:xfrm>
        <a:prstGeom prst="roundRect">
          <a:avLst/>
        </a:prstGeom>
        <a:solidFill>
          <a:schemeClr val="accent6">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dirty="0">
              <a:latin typeface="+mj-lt"/>
            </a:rPr>
            <a:t>Melding door aanbieder</a:t>
          </a:r>
        </a:p>
      </dsp:txBody>
      <dsp:txXfrm>
        <a:off x="58162" y="1683663"/>
        <a:ext cx="1073308" cy="2051340"/>
      </dsp:txXfrm>
    </dsp:sp>
    <dsp:sp modelId="{D55C10F7-2CD5-49DC-B2F9-767000937331}">
      <dsp:nvSpPr>
        <dsp:cNvPr id="0" name=""/>
        <dsp:cNvSpPr/>
      </dsp:nvSpPr>
      <dsp:spPr>
        <a:xfrm>
          <a:off x="1387772" y="1625600"/>
          <a:ext cx="1189434" cy="2167466"/>
        </a:xfrm>
        <a:prstGeom prst="roundRect">
          <a:avLst/>
        </a:prstGeom>
        <a:solidFill>
          <a:schemeClr val="accent6">
            <a:alpha val="90000"/>
            <a:hueOff val="0"/>
            <a:satOff val="0"/>
            <a:lumOff val="0"/>
            <a:alphaOff val="-8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dirty="0">
              <a:latin typeface="+mj-lt"/>
            </a:rPr>
            <a:t>Triage door Toezicht </a:t>
          </a:r>
          <a:r>
            <a:rPr lang="nl-NL" sz="1600" kern="1200" dirty="0" err="1">
              <a:latin typeface="+mj-lt"/>
            </a:rPr>
            <a:t>Wmo</a:t>
          </a:r>
          <a:endParaRPr lang="nl-NL" sz="1600" kern="1200" dirty="0">
            <a:latin typeface="+mj-lt"/>
          </a:endParaRPr>
        </a:p>
      </dsp:txBody>
      <dsp:txXfrm>
        <a:off x="1445835" y="1683663"/>
        <a:ext cx="1073308" cy="2051340"/>
      </dsp:txXfrm>
    </dsp:sp>
    <dsp:sp modelId="{17792D4D-4696-448E-B6DE-934818365BD1}">
      <dsp:nvSpPr>
        <dsp:cNvPr id="0" name=""/>
        <dsp:cNvSpPr/>
      </dsp:nvSpPr>
      <dsp:spPr>
        <a:xfrm>
          <a:off x="2775446" y="1625600"/>
          <a:ext cx="1189434" cy="2167466"/>
        </a:xfrm>
        <a:prstGeom prst="roundRect">
          <a:avLst/>
        </a:prstGeom>
        <a:solidFill>
          <a:schemeClr val="accent6">
            <a:alpha val="90000"/>
            <a:hueOff val="0"/>
            <a:satOff val="0"/>
            <a:lumOff val="0"/>
            <a:alphaOff val="-16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dirty="0" err="1">
              <a:latin typeface="+mj-lt"/>
            </a:rPr>
            <a:t>Zelfonder-zoek</a:t>
          </a:r>
          <a:r>
            <a:rPr lang="nl-NL" sz="1600" kern="1200" dirty="0">
              <a:latin typeface="+mj-lt"/>
            </a:rPr>
            <a:t> aanbieder</a:t>
          </a:r>
        </a:p>
      </dsp:txBody>
      <dsp:txXfrm>
        <a:off x="2833509" y="1683663"/>
        <a:ext cx="1073308" cy="2051340"/>
      </dsp:txXfrm>
    </dsp:sp>
    <dsp:sp modelId="{9906313A-0DD6-4FCE-BD85-B1E4AF970452}">
      <dsp:nvSpPr>
        <dsp:cNvPr id="0" name=""/>
        <dsp:cNvSpPr/>
      </dsp:nvSpPr>
      <dsp:spPr>
        <a:xfrm>
          <a:off x="4163119" y="1625600"/>
          <a:ext cx="1189434" cy="2167466"/>
        </a:xfrm>
        <a:prstGeom prst="roundRect">
          <a:avLst/>
        </a:prstGeom>
        <a:solidFill>
          <a:schemeClr val="accent6">
            <a:alpha val="90000"/>
            <a:hueOff val="0"/>
            <a:satOff val="0"/>
            <a:lumOff val="0"/>
            <a:alphaOff val="-24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dirty="0">
              <a:latin typeface="+mj-lt"/>
            </a:rPr>
            <a:t>Toetsing toezicht </a:t>
          </a:r>
          <a:r>
            <a:rPr lang="nl-NL" sz="1600" kern="1200" dirty="0" err="1">
              <a:latin typeface="+mj-lt"/>
            </a:rPr>
            <a:t>Wmo</a:t>
          </a:r>
          <a:endParaRPr lang="nl-NL" sz="1600" kern="1200" dirty="0">
            <a:latin typeface="+mj-lt"/>
          </a:endParaRPr>
        </a:p>
      </dsp:txBody>
      <dsp:txXfrm>
        <a:off x="4221182" y="1683663"/>
        <a:ext cx="1073308" cy="2051340"/>
      </dsp:txXfrm>
    </dsp:sp>
    <dsp:sp modelId="{BD5A5009-B221-4B5A-85BA-7C2198B31282}">
      <dsp:nvSpPr>
        <dsp:cNvPr id="0" name=""/>
        <dsp:cNvSpPr/>
      </dsp:nvSpPr>
      <dsp:spPr>
        <a:xfrm>
          <a:off x="5550792" y="1625600"/>
          <a:ext cx="1189434" cy="2167466"/>
        </a:xfrm>
        <a:prstGeom prst="roundRect">
          <a:avLst/>
        </a:prstGeom>
        <a:solidFill>
          <a:schemeClr val="accent6">
            <a:alpha val="90000"/>
            <a:hueOff val="0"/>
            <a:satOff val="0"/>
            <a:lumOff val="0"/>
            <a:alphaOff val="-32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dirty="0">
              <a:latin typeface="+mj-lt"/>
            </a:rPr>
            <a:t>Vragen</a:t>
          </a:r>
        </a:p>
        <a:p>
          <a:pPr marL="0" lvl="0" indent="0" algn="ctr" defTabSz="711200">
            <a:lnSpc>
              <a:spcPct val="90000"/>
            </a:lnSpc>
            <a:spcBef>
              <a:spcPct val="0"/>
            </a:spcBef>
            <a:spcAft>
              <a:spcPct val="35000"/>
            </a:spcAft>
            <a:buNone/>
          </a:pPr>
          <a:r>
            <a:rPr lang="nl-NL" sz="1600" kern="1200" dirty="0">
              <a:latin typeface="+mj-lt"/>
            </a:rPr>
            <a:t>Aanvulling  aanbieder </a:t>
          </a:r>
        </a:p>
        <a:p>
          <a:pPr marL="0" lvl="0" indent="0" algn="ctr" defTabSz="711200">
            <a:lnSpc>
              <a:spcPct val="90000"/>
            </a:lnSpc>
            <a:spcBef>
              <a:spcPct val="0"/>
            </a:spcBef>
            <a:spcAft>
              <a:spcPct val="35000"/>
            </a:spcAft>
            <a:buNone/>
          </a:pPr>
          <a:r>
            <a:rPr lang="nl-NL" sz="1600" kern="1200" dirty="0">
              <a:latin typeface="+mj-lt"/>
            </a:rPr>
            <a:t>Overname</a:t>
          </a:r>
        </a:p>
      </dsp:txBody>
      <dsp:txXfrm>
        <a:off x="5608855" y="1683663"/>
        <a:ext cx="1073308" cy="2051340"/>
      </dsp:txXfrm>
    </dsp:sp>
    <dsp:sp modelId="{A6F0B4BF-C24C-4BB4-B8FC-868F40AB70D7}">
      <dsp:nvSpPr>
        <dsp:cNvPr id="0" name=""/>
        <dsp:cNvSpPr/>
      </dsp:nvSpPr>
      <dsp:spPr>
        <a:xfrm>
          <a:off x="6938466" y="1625600"/>
          <a:ext cx="1189434" cy="2167466"/>
        </a:xfrm>
        <a:prstGeom prst="roundRect">
          <a:avLst/>
        </a:prstGeom>
        <a:solidFill>
          <a:schemeClr val="accent6">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dirty="0">
              <a:latin typeface="+mj-lt"/>
            </a:rPr>
            <a:t>Afronding</a:t>
          </a:r>
        </a:p>
        <a:p>
          <a:pPr marL="0" lvl="0" indent="0" algn="ctr" defTabSz="711200">
            <a:lnSpc>
              <a:spcPct val="90000"/>
            </a:lnSpc>
            <a:spcBef>
              <a:spcPct val="0"/>
            </a:spcBef>
            <a:spcAft>
              <a:spcPct val="35000"/>
            </a:spcAft>
            <a:buNone/>
          </a:pPr>
          <a:r>
            <a:rPr lang="nl-NL" sz="1600" kern="1200" dirty="0">
              <a:latin typeface="+mj-lt"/>
            </a:rPr>
            <a:t>&amp;</a:t>
          </a:r>
        </a:p>
        <a:p>
          <a:pPr marL="0" lvl="0" indent="0" algn="ctr" defTabSz="711200">
            <a:lnSpc>
              <a:spcPct val="90000"/>
            </a:lnSpc>
            <a:spcBef>
              <a:spcPct val="0"/>
            </a:spcBef>
            <a:spcAft>
              <a:spcPct val="35000"/>
            </a:spcAft>
            <a:buNone/>
          </a:pPr>
          <a:r>
            <a:rPr lang="nl-NL" sz="1600" kern="1200" dirty="0">
              <a:latin typeface="+mj-lt"/>
            </a:rPr>
            <a:t>(Zo nodig) opvolging</a:t>
          </a:r>
        </a:p>
      </dsp:txBody>
      <dsp:txXfrm>
        <a:off x="6996529" y="1683663"/>
        <a:ext cx="1073308" cy="20513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0CFC82-4764-43B6-9B84-7BE2533CDA06}">
      <dsp:nvSpPr>
        <dsp:cNvPr id="0" name=""/>
        <dsp:cNvSpPr/>
      </dsp:nvSpPr>
      <dsp:spPr>
        <a:xfrm>
          <a:off x="807958" y="0"/>
          <a:ext cx="9156858" cy="5418667"/>
        </a:xfrm>
        <a:prstGeom prst="rightArrow">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A7E8306-DB3A-4DAF-95EC-8CC15F6FECF4}">
      <dsp:nvSpPr>
        <dsp:cNvPr id="0" name=""/>
        <dsp:cNvSpPr/>
      </dsp:nvSpPr>
      <dsp:spPr>
        <a:xfrm>
          <a:off x="5706" y="1629328"/>
          <a:ext cx="1263247" cy="2160010"/>
        </a:xfrm>
        <a:prstGeom prst="roundRect">
          <a:avLst/>
        </a:prstGeom>
        <a:solidFill>
          <a:schemeClr val="accent6">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latin typeface="+mj-lt"/>
            </a:rPr>
            <a:t>Selectie</a:t>
          </a:r>
        </a:p>
      </dsp:txBody>
      <dsp:txXfrm>
        <a:off x="67373" y="1690995"/>
        <a:ext cx="1139913" cy="2036676"/>
      </dsp:txXfrm>
    </dsp:sp>
    <dsp:sp modelId="{D55C10F7-2CD5-49DC-B2F9-767000937331}">
      <dsp:nvSpPr>
        <dsp:cNvPr id="0" name=""/>
        <dsp:cNvSpPr/>
      </dsp:nvSpPr>
      <dsp:spPr>
        <a:xfrm>
          <a:off x="1473573" y="1629328"/>
          <a:ext cx="1314050" cy="2160010"/>
        </a:xfrm>
        <a:prstGeom prst="roundRect">
          <a:avLst/>
        </a:prstGeom>
        <a:solidFill>
          <a:schemeClr val="accent6">
            <a:alpha val="90000"/>
            <a:hueOff val="0"/>
            <a:satOff val="0"/>
            <a:lumOff val="0"/>
            <a:alphaOff val="-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latin typeface="+mj-lt"/>
            </a:rPr>
            <a:t>Vooronderzoek + </a:t>
          </a:r>
        </a:p>
        <a:p>
          <a:pPr marL="0" lvl="0" indent="0" algn="ctr" defTabSz="533400">
            <a:lnSpc>
              <a:spcPct val="90000"/>
            </a:lnSpc>
            <a:spcBef>
              <a:spcPct val="0"/>
            </a:spcBef>
            <a:spcAft>
              <a:spcPct val="35000"/>
            </a:spcAft>
            <a:buNone/>
          </a:pPr>
          <a:r>
            <a:rPr lang="nl-NL" sz="1200" kern="1200" dirty="0">
              <a:latin typeface="+mj-lt"/>
            </a:rPr>
            <a:t>vaststelling onderzoek o.b.v</a:t>
          </a:r>
          <a:r>
            <a:rPr lang="nl-NL" sz="1200" kern="1200">
              <a:latin typeface="+mj-lt"/>
            </a:rPr>
            <a:t>. toetsingscriteria</a:t>
          </a:r>
          <a:endParaRPr lang="nl-NL" sz="1200" kern="1200" dirty="0">
            <a:latin typeface="+mj-lt"/>
          </a:endParaRPr>
        </a:p>
      </dsp:txBody>
      <dsp:txXfrm>
        <a:off x="1537720" y="1693475"/>
        <a:ext cx="1185756" cy="2031716"/>
      </dsp:txXfrm>
    </dsp:sp>
    <dsp:sp modelId="{2C4D35CC-811C-4113-A294-DDA8E5C3B38D}">
      <dsp:nvSpPr>
        <dsp:cNvPr id="0" name=""/>
        <dsp:cNvSpPr/>
      </dsp:nvSpPr>
      <dsp:spPr>
        <a:xfrm>
          <a:off x="2992244" y="1629328"/>
          <a:ext cx="1363392" cy="2160010"/>
        </a:xfrm>
        <a:prstGeom prst="roundRect">
          <a:avLst/>
        </a:prstGeom>
        <a:solidFill>
          <a:schemeClr val="accent6">
            <a:alpha val="90000"/>
            <a:hueOff val="0"/>
            <a:satOff val="0"/>
            <a:lumOff val="0"/>
            <a:alphaOff val="-13333"/>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latin typeface="+mj-lt"/>
            </a:rPr>
            <a:t>Voorbereiding onderzoek</a:t>
          </a:r>
        </a:p>
      </dsp:txBody>
      <dsp:txXfrm>
        <a:off x="3058799" y="1695883"/>
        <a:ext cx="1230282" cy="2026900"/>
      </dsp:txXfrm>
    </dsp:sp>
    <dsp:sp modelId="{E97AF588-8A9F-4323-8238-F691B8A7F632}">
      <dsp:nvSpPr>
        <dsp:cNvPr id="0" name=""/>
        <dsp:cNvSpPr/>
      </dsp:nvSpPr>
      <dsp:spPr>
        <a:xfrm>
          <a:off x="4560256" y="1629328"/>
          <a:ext cx="1369101" cy="2160010"/>
        </a:xfrm>
        <a:prstGeom prst="roundRect">
          <a:avLst/>
        </a:prstGeom>
        <a:solidFill>
          <a:schemeClr val="accent6">
            <a:alpha val="90000"/>
            <a:hueOff val="0"/>
            <a:satOff val="0"/>
            <a:lumOff val="0"/>
            <a:alphaOff val="-2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latin typeface="+mj-lt"/>
            </a:rPr>
            <a:t>Onderzoek documenten, dossiers, interviews</a:t>
          </a:r>
        </a:p>
      </dsp:txBody>
      <dsp:txXfrm>
        <a:off x="4627090" y="1696162"/>
        <a:ext cx="1235433" cy="2026342"/>
      </dsp:txXfrm>
    </dsp:sp>
    <dsp:sp modelId="{17792D4D-4696-448E-B6DE-934818365BD1}">
      <dsp:nvSpPr>
        <dsp:cNvPr id="0" name=""/>
        <dsp:cNvSpPr/>
      </dsp:nvSpPr>
      <dsp:spPr>
        <a:xfrm>
          <a:off x="6133977" y="1629328"/>
          <a:ext cx="1426902" cy="2160010"/>
        </a:xfrm>
        <a:prstGeom prst="roundRect">
          <a:avLst/>
        </a:prstGeom>
        <a:solidFill>
          <a:schemeClr val="accent6">
            <a:alpha val="90000"/>
            <a:hueOff val="0"/>
            <a:satOff val="0"/>
            <a:lumOff val="0"/>
            <a:alphaOff val="-2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latin typeface="+mj-lt"/>
            </a:rPr>
            <a:t>Rapportage &amp; Hoor- en wederhoor</a:t>
          </a:r>
        </a:p>
      </dsp:txBody>
      <dsp:txXfrm>
        <a:off x="6203633" y="1698984"/>
        <a:ext cx="1287590" cy="2020698"/>
      </dsp:txXfrm>
    </dsp:sp>
    <dsp:sp modelId="{9906313A-0DD6-4FCE-BD85-B1E4AF970452}">
      <dsp:nvSpPr>
        <dsp:cNvPr id="0" name=""/>
        <dsp:cNvSpPr/>
      </dsp:nvSpPr>
      <dsp:spPr>
        <a:xfrm>
          <a:off x="7765499" y="1625600"/>
          <a:ext cx="1408449" cy="2167466"/>
        </a:xfrm>
        <a:prstGeom prst="roundRect">
          <a:avLst/>
        </a:prstGeom>
        <a:solidFill>
          <a:schemeClr val="accent6">
            <a:alpha val="90000"/>
            <a:hueOff val="0"/>
            <a:satOff val="0"/>
            <a:lumOff val="0"/>
            <a:alphaOff val="-33333"/>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latin typeface="+mj-lt"/>
            </a:rPr>
            <a:t>Openbaarmaking + reactie</a:t>
          </a:r>
        </a:p>
      </dsp:txBody>
      <dsp:txXfrm>
        <a:off x="7834254" y="1694355"/>
        <a:ext cx="1270939" cy="2029956"/>
      </dsp:txXfrm>
    </dsp:sp>
    <dsp:sp modelId="{BD5A5009-B221-4B5A-85BA-7C2198B31282}">
      <dsp:nvSpPr>
        <dsp:cNvPr id="0" name=""/>
        <dsp:cNvSpPr/>
      </dsp:nvSpPr>
      <dsp:spPr>
        <a:xfrm>
          <a:off x="9378569" y="1625600"/>
          <a:ext cx="1388499" cy="2167466"/>
        </a:xfrm>
        <a:prstGeom prst="roundRect">
          <a:avLst/>
        </a:prstGeom>
        <a:solidFill>
          <a:schemeClr val="accent6">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latin typeface="+mj-lt"/>
            </a:rPr>
            <a:t>Monitoring maatregelen + heronderzoek</a:t>
          </a:r>
        </a:p>
      </dsp:txBody>
      <dsp:txXfrm>
        <a:off x="9446350" y="1693381"/>
        <a:ext cx="1252937" cy="203190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534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50443" y="0"/>
            <a:ext cx="2945659" cy="495348"/>
          </a:xfrm>
          <a:prstGeom prst="rect">
            <a:avLst/>
          </a:prstGeom>
        </p:spPr>
        <p:txBody>
          <a:bodyPr vert="horz" lIns="91440" tIns="45720" rIns="91440" bIns="45720" rtlCol="0"/>
          <a:lstStyle>
            <a:lvl1pPr algn="r">
              <a:defRPr sz="1200"/>
            </a:lvl1pPr>
          </a:lstStyle>
          <a:p>
            <a:fld id="{6EDFCFD7-624A-423A-94DD-7F2B4FBEE37C}" type="datetimeFigureOut">
              <a:rPr lang="nl-NL" smtClean="0"/>
              <a:t>16-9-2024</a:t>
            </a:fld>
            <a:endParaRPr lang="nl-NL"/>
          </a:p>
        </p:txBody>
      </p:sp>
      <p:sp>
        <p:nvSpPr>
          <p:cNvPr id="4" name="Tijdelijke aanduiding voor dia-afbeelding 3"/>
          <p:cNvSpPr>
            <a:spLocks noGrp="1" noRot="1" noChangeAspect="1"/>
          </p:cNvSpPr>
          <p:nvPr>
            <p:ph type="sldImg" idx="2"/>
          </p:nvPr>
        </p:nvSpPr>
        <p:spPr>
          <a:xfrm>
            <a:off x="438150" y="1235075"/>
            <a:ext cx="5921375" cy="3330575"/>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79768" y="4751219"/>
            <a:ext cx="5438140" cy="3887361"/>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377318"/>
            <a:ext cx="2945659" cy="49534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50443" y="9377318"/>
            <a:ext cx="2945659" cy="495347"/>
          </a:xfrm>
          <a:prstGeom prst="rect">
            <a:avLst/>
          </a:prstGeom>
        </p:spPr>
        <p:txBody>
          <a:bodyPr vert="horz" lIns="91440" tIns="45720" rIns="91440" bIns="45720" rtlCol="0" anchor="b"/>
          <a:lstStyle>
            <a:lvl1pPr algn="r">
              <a:defRPr sz="1200"/>
            </a:lvl1pPr>
          </a:lstStyle>
          <a:p>
            <a:fld id="{BCE83055-1507-4640-9F9A-540B67BE6357}" type="slidenum">
              <a:rPr lang="nl-NL" smtClean="0"/>
              <a:t>‹nr.›</a:t>
            </a:fld>
            <a:endParaRPr lang="nl-NL"/>
          </a:p>
        </p:txBody>
      </p:sp>
    </p:spTree>
    <p:extLst>
      <p:ext uri="{BB962C8B-B14F-4D97-AF65-F5344CB8AC3E}">
        <p14:creationId xmlns:p14="http://schemas.microsoft.com/office/powerpoint/2010/main" val="2604543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Vragen na de presentatie stellen</a:t>
            </a:r>
          </a:p>
        </p:txBody>
      </p:sp>
      <p:sp>
        <p:nvSpPr>
          <p:cNvPr id="4" name="Tijdelijke aanduiding voor dianummer 3"/>
          <p:cNvSpPr>
            <a:spLocks noGrp="1"/>
          </p:cNvSpPr>
          <p:nvPr>
            <p:ph type="sldNum" sz="quarter" idx="5"/>
          </p:nvPr>
        </p:nvSpPr>
        <p:spPr/>
        <p:txBody>
          <a:bodyPr/>
          <a:lstStyle/>
          <a:p>
            <a:fld id="{BCE83055-1507-4640-9F9A-540B67BE6357}" type="slidenum">
              <a:rPr lang="nl-NL" smtClean="0"/>
              <a:t>2</a:t>
            </a:fld>
            <a:endParaRPr lang="nl-NL"/>
          </a:p>
        </p:txBody>
      </p:sp>
    </p:spTree>
    <p:extLst>
      <p:ext uri="{BB962C8B-B14F-4D97-AF65-F5344CB8AC3E}">
        <p14:creationId xmlns:p14="http://schemas.microsoft.com/office/powerpoint/2010/main" val="1361128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BCE83055-1507-4640-9F9A-540B67BE6357}" type="slidenum">
              <a:rPr lang="nl-NL" smtClean="0"/>
              <a:t>5</a:t>
            </a:fld>
            <a:endParaRPr lang="nl-NL"/>
          </a:p>
        </p:txBody>
      </p:sp>
    </p:spTree>
    <p:extLst>
      <p:ext uri="{BB962C8B-B14F-4D97-AF65-F5344CB8AC3E}">
        <p14:creationId xmlns:p14="http://schemas.microsoft.com/office/powerpoint/2010/main" val="1149722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BCE83055-1507-4640-9F9A-540B67BE6357}" type="slidenum">
              <a:rPr lang="nl-NL" smtClean="0"/>
              <a:t>8</a:t>
            </a:fld>
            <a:endParaRPr lang="nl-NL"/>
          </a:p>
        </p:txBody>
      </p:sp>
    </p:spTree>
    <p:extLst>
      <p:ext uri="{BB962C8B-B14F-4D97-AF65-F5344CB8AC3E}">
        <p14:creationId xmlns:p14="http://schemas.microsoft.com/office/powerpoint/2010/main" val="23543855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Iman</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AD486F-F2EE-4927-ABA3-E578560E238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96267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E2D6FD-9D3C-150C-97B1-1466987C8388}"/>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B99684CF-F4F0-E860-1495-A90BC84ECB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A42A5183-087C-66DF-7F13-F0849317D1C7}"/>
              </a:ext>
            </a:extLst>
          </p:cNvPr>
          <p:cNvSpPr>
            <a:spLocks noGrp="1"/>
          </p:cNvSpPr>
          <p:nvPr>
            <p:ph type="dt" sz="half" idx="10"/>
          </p:nvPr>
        </p:nvSpPr>
        <p:spPr/>
        <p:txBody>
          <a:bodyPr/>
          <a:lstStyle/>
          <a:p>
            <a:fld id="{0E85721B-2C33-42D6-A161-2AAF36F1A312}" type="datetimeFigureOut">
              <a:rPr lang="nl-NL" smtClean="0"/>
              <a:t>16-9-2024</a:t>
            </a:fld>
            <a:endParaRPr lang="nl-NL"/>
          </a:p>
        </p:txBody>
      </p:sp>
      <p:sp>
        <p:nvSpPr>
          <p:cNvPr id="5" name="Tijdelijke aanduiding voor voettekst 4">
            <a:extLst>
              <a:ext uri="{FF2B5EF4-FFF2-40B4-BE49-F238E27FC236}">
                <a16:creationId xmlns:a16="http://schemas.microsoft.com/office/drawing/2014/main" id="{EC00D25F-7431-D4AD-5F2F-41D7395B01D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ABCCA7A-3410-61BC-75D9-5C8C8B2B0E09}"/>
              </a:ext>
            </a:extLst>
          </p:cNvPr>
          <p:cNvSpPr>
            <a:spLocks noGrp="1"/>
          </p:cNvSpPr>
          <p:nvPr>
            <p:ph type="sldNum" sz="quarter" idx="12"/>
          </p:nvPr>
        </p:nvSpPr>
        <p:spPr/>
        <p:txBody>
          <a:bodyPr/>
          <a:lstStyle/>
          <a:p>
            <a:fld id="{AF7EC4BA-5F9F-4A49-B9E8-966B3A50E32B}" type="slidenum">
              <a:rPr lang="nl-NL" smtClean="0"/>
              <a:t>‹nr.›</a:t>
            </a:fld>
            <a:endParaRPr lang="nl-NL"/>
          </a:p>
        </p:txBody>
      </p:sp>
    </p:spTree>
    <p:extLst>
      <p:ext uri="{BB962C8B-B14F-4D97-AF65-F5344CB8AC3E}">
        <p14:creationId xmlns:p14="http://schemas.microsoft.com/office/powerpoint/2010/main" val="922102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1CA8D6-FEC7-5E0F-02C8-3CBDA6D166AE}"/>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D731C4A8-E1B6-BFA1-7087-38F7C6536017}"/>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7C8E43E-57CF-AB1A-21EC-C4D07BA243CE}"/>
              </a:ext>
            </a:extLst>
          </p:cNvPr>
          <p:cNvSpPr>
            <a:spLocks noGrp="1"/>
          </p:cNvSpPr>
          <p:nvPr>
            <p:ph type="dt" sz="half" idx="10"/>
          </p:nvPr>
        </p:nvSpPr>
        <p:spPr/>
        <p:txBody>
          <a:bodyPr/>
          <a:lstStyle/>
          <a:p>
            <a:fld id="{0E85721B-2C33-42D6-A161-2AAF36F1A312}" type="datetimeFigureOut">
              <a:rPr lang="nl-NL" smtClean="0"/>
              <a:t>16-9-2024</a:t>
            </a:fld>
            <a:endParaRPr lang="nl-NL"/>
          </a:p>
        </p:txBody>
      </p:sp>
      <p:sp>
        <p:nvSpPr>
          <p:cNvPr id="5" name="Tijdelijke aanduiding voor voettekst 4">
            <a:extLst>
              <a:ext uri="{FF2B5EF4-FFF2-40B4-BE49-F238E27FC236}">
                <a16:creationId xmlns:a16="http://schemas.microsoft.com/office/drawing/2014/main" id="{90A446AB-0816-9D8A-B89B-3ACC16EECC0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E5E3083-B444-3E4B-FB65-156FFB2F6EED}"/>
              </a:ext>
            </a:extLst>
          </p:cNvPr>
          <p:cNvSpPr>
            <a:spLocks noGrp="1"/>
          </p:cNvSpPr>
          <p:nvPr>
            <p:ph type="sldNum" sz="quarter" idx="12"/>
          </p:nvPr>
        </p:nvSpPr>
        <p:spPr/>
        <p:txBody>
          <a:bodyPr/>
          <a:lstStyle/>
          <a:p>
            <a:fld id="{AF7EC4BA-5F9F-4A49-B9E8-966B3A50E32B}" type="slidenum">
              <a:rPr lang="nl-NL" smtClean="0"/>
              <a:t>‹nr.›</a:t>
            </a:fld>
            <a:endParaRPr lang="nl-NL"/>
          </a:p>
        </p:txBody>
      </p:sp>
    </p:spTree>
    <p:extLst>
      <p:ext uri="{BB962C8B-B14F-4D97-AF65-F5344CB8AC3E}">
        <p14:creationId xmlns:p14="http://schemas.microsoft.com/office/powerpoint/2010/main" val="27253324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85AEFB2A-75D2-6D50-0307-1F9B97D97253}"/>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6E08FE05-4EB1-4AAD-0861-5F8A736713B4}"/>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DA023F2-7726-9942-6F25-D4131F65F3F8}"/>
              </a:ext>
            </a:extLst>
          </p:cNvPr>
          <p:cNvSpPr>
            <a:spLocks noGrp="1"/>
          </p:cNvSpPr>
          <p:nvPr>
            <p:ph type="dt" sz="half" idx="10"/>
          </p:nvPr>
        </p:nvSpPr>
        <p:spPr/>
        <p:txBody>
          <a:bodyPr/>
          <a:lstStyle/>
          <a:p>
            <a:fld id="{0E85721B-2C33-42D6-A161-2AAF36F1A312}" type="datetimeFigureOut">
              <a:rPr lang="nl-NL" smtClean="0"/>
              <a:t>16-9-2024</a:t>
            </a:fld>
            <a:endParaRPr lang="nl-NL"/>
          </a:p>
        </p:txBody>
      </p:sp>
      <p:sp>
        <p:nvSpPr>
          <p:cNvPr id="5" name="Tijdelijke aanduiding voor voettekst 4">
            <a:extLst>
              <a:ext uri="{FF2B5EF4-FFF2-40B4-BE49-F238E27FC236}">
                <a16:creationId xmlns:a16="http://schemas.microsoft.com/office/drawing/2014/main" id="{3ADEF7CE-C1B9-2637-D986-7813C3F6A5B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7C813CC-8307-02AA-290D-B54F31F8A3BF}"/>
              </a:ext>
            </a:extLst>
          </p:cNvPr>
          <p:cNvSpPr>
            <a:spLocks noGrp="1"/>
          </p:cNvSpPr>
          <p:nvPr>
            <p:ph type="sldNum" sz="quarter" idx="12"/>
          </p:nvPr>
        </p:nvSpPr>
        <p:spPr/>
        <p:txBody>
          <a:bodyPr/>
          <a:lstStyle/>
          <a:p>
            <a:fld id="{AF7EC4BA-5F9F-4A49-B9E8-966B3A50E32B}" type="slidenum">
              <a:rPr lang="nl-NL" smtClean="0"/>
              <a:t>‹nr.›</a:t>
            </a:fld>
            <a:endParaRPr lang="nl-NL"/>
          </a:p>
        </p:txBody>
      </p:sp>
    </p:spTree>
    <p:extLst>
      <p:ext uri="{BB962C8B-B14F-4D97-AF65-F5344CB8AC3E}">
        <p14:creationId xmlns:p14="http://schemas.microsoft.com/office/powerpoint/2010/main" val="22595481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dia Groene Tekst">
    <p:bg>
      <p:bgPr>
        <a:solidFill>
          <a:srgbClr val="EFF4F6"/>
        </a:solidFill>
        <a:effectLst/>
      </p:bgPr>
    </p:bg>
    <p:spTree>
      <p:nvGrpSpPr>
        <p:cNvPr id="1" name=""/>
        <p:cNvGrpSpPr/>
        <p:nvPr/>
      </p:nvGrpSpPr>
      <p:grpSpPr>
        <a:xfrm>
          <a:off x="0" y="0"/>
          <a:ext cx="0" cy="0"/>
          <a:chOff x="0" y="0"/>
          <a:chExt cx="0" cy="0"/>
        </a:xfrm>
      </p:grpSpPr>
      <p:sp>
        <p:nvSpPr>
          <p:cNvPr id="17" name="Vrije vorm: vorm 16">
            <a:extLst>
              <a:ext uri="{FF2B5EF4-FFF2-40B4-BE49-F238E27FC236}">
                <a16:creationId xmlns:a16="http://schemas.microsoft.com/office/drawing/2014/main" id="{42E4CB17-D138-44B8-9DC7-A6428596DFF5}"/>
              </a:ext>
            </a:extLst>
          </p:cNvPr>
          <p:cNvSpPr/>
          <p:nvPr userDrawn="1"/>
        </p:nvSpPr>
        <p:spPr>
          <a:xfrm>
            <a:off x="-1" y="4730196"/>
            <a:ext cx="12192000" cy="2127374"/>
          </a:xfrm>
          <a:custGeom>
            <a:avLst/>
            <a:gdLst>
              <a:gd name="connsiteX0" fmla="*/ 371474 w 12192000"/>
              <a:gd name="connsiteY0" fmla="*/ 0 h 2127374"/>
              <a:gd name="connsiteX1" fmla="*/ 11820525 w 12192000"/>
              <a:gd name="connsiteY1" fmla="*/ 0 h 2127374"/>
              <a:gd name="connsiteX2" fmla="*/ 11820525 w 12192000"/>
              <a:gd name="connsiteY2" fmla="*/ 571011 h 2127374"/>
              <a:gd name="connsiteX3" fmla="*/ 12192000 w 12192000"/>
              <a:gd name="connsiteY3" fmla="*/ 571011 h 2127374"/>
              <a:gd name="connsiteX4" fmla="*/ 12192000 w 12192000"/>
              <a:gd name="connsiteY4" fmla="*/ 2127374 h 2127374"/>
              <a:gd name="connsiteX5" fmla="*/ 0 w 12192000"/>
              <a:gd name="connsiteY5" fmla="*/ 2127374 h 2127374"/>
              <a:gd name="connsiteX6" fmla="*/ 0 w 12192000"/>
              <a:gd name="connsiteY6" fmla="*/ 571011 h 2127374"/>
              <a:gd name="connsiteX7" fmla="*/ 371474 w 12192000"/>
              <a:gd name="connsiteY7" fmla="*/ 571011 h 212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27374">
                <a:moveTo>
                  <a:pt x="371474" y="0"/>
                </a:moveTo>
                <a:lnTo>
                  <a:pt x="11820525" y="0"/>
                </a:lnTo>
                <a:lnTo>
                  <a:pt x="11820525" y="571011"/>
                </a:lnTo>
                <a:lnTo>
                  <a:pt x="12192000" y="571011"/>
                </a:lnTo>
                <a:lnTo>
                  <a:pt x="12192000" y="2127374"/>
                </a:lnTo>
                <a:lnTo>
                  <a:pt x="0" y="2127374"/>
                </a:lnTo>
                <a:lnTo>
                  <a:pt x="0" y="571011"/>
                </a:lnTo>
                <a:lnTo>
                  <a:pt x="371474" y="5710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2" name="Tijdelijke aanduiding voor afbeelding 21">
            <a:extLst>
              <a:ext uri="{FF2B5EF4-FFF2-40B4-BE49-F238E27FC236}">
                <a16:creationId xmlns:a16="http://schemas.microsoft.com/office/drawing/2014/main" id="{C9148FF8-1791-499B-86B7-D5A170C3898C}"/>
              </a:ext>
            </a:extLst>
          </p:cNvPr>
          <p:cNvSpPr>
            <a:spLocks noGrp="1"/>
          </p:cNvSpPr>
          <p:nvPr>
            <p:ph type="pic" sz="quarter" idx="10" hasCustomPrompt="1"/>
          </p:nvPr>
        </p:nvSpPr>
        <p:spPr>
          <a:xfrm>
            <a:off x="0" y="-1"/>
            <a:ext cx="12192000" cy="5301208"/>
          </a:xfrm>
          <a:custGeom>
            <a:avLst/>
            <a:gdLst>
              <a:gd name="connsiteX0" fmla="*/ 0 w 12192000"/>
              <a:gd name="connsiteY0" fmla="*/ 0 h 5481227"/>
              <a:gd name="connsiteX1" fmla="*/ 12192000 w 12192000"/>
              <a:gd name="connsiteY1" fmla="*/ 0 h 5481227"/>
              <a:gd name="connsiteX2" fmla="*/ 12192000 w 12192000"/>
              <a:gd name="connsiteY2" fmla="*/ 5481227 h 5481227"/>
              <a:gd name="connsiteX3" fmla="*/ 12191999 w 12192000"/>
              <a:gd name="connsiteY3" fmla="*/ 5481227 h 5481227"/>
              <a:gd name="connsiteX4" fmla="*/ 12191999 w 12192000"/>
              <a:gd name="connsiteY4" fmla="*/ 5301208 h 5481227"/>
              <a:gd name="connsiteX5" fmla="*/ 11820524 w 12192000"/>
              <a:gd name="connsiteY5" fmla="*/ 5301208 h 5481227"/>
              <a:gd name="connsiteX6" fmla="*/ 11820524 w 12192000"/>
              <a:gd name="connsiteY6" fmla="*/ 4730197 h 5481227"/>
              <a:gd name="connsiteX7" fmla="*/ 371473 w 12192000"/>
              <a:gd name="connsiteY7" fmla="*/ 4730197 h 5481227"/>
              <a:gd name="connsiteX8" fmla="*/ 371473 w 12192000"/>
              <a:gd name="connsiteY8" fmla="*/ 5301208 h 5481227"/>
              <a:gd name="connsiteX9" fmla="*/ 0 w 12192000"/>
              <a:gd name="connsiteY9" fmla="*/ 5301208 h 5481227"/>
              <a:gd name="connsiteX0" fmla="*/ 0 w 12192000"/>
              <a:gd name="connsiteY0" fmla="*/ 0 h 5481227"/>
              <a:gd name="connsiteX1" fmla="*/ 12192000 w 12192000"/>
              <a:gd name="connsiteY1" fmla="*/ 0 h 5481227"/>
              <a:gd name="connsiteX2" fmla="*/ 12192000 w 12192000"/>
              <a:gd name="connsiteY2" fmla="*/ 5481227 h 5481227"/>
              <a:gd name="connsiteX3" fmla="*/ 12191999 w 12192000"/>
              <a:gd name="connsiteY3" fmla="*/ 5301208 h 5481227"/>
              <a:gd name="connsiteX4" fmla="*/ 11820524 w 12192000"/>
              <a:gd name="connsiteY4" fmla="*/ 5301208 h 5481227"/>
              <a:gd name="connsiteX5" fmla="*/ 11820524 w 12192000"/>
              <a:gd name="connsiteY5" fmla="*/ 4730197 h 5481227"/>
              <a:gd name="connsiteX6" fmla="*/ 371473 w 12192000"/>
              <a:gd name="connsiteY6" fmla="*/ 4730197 h 5481227"/>
              <a:gd name="connsiteX7" fmla="*/ 371473 w 12192000"/>
              <a:gd name="connsiteY7" fmla="*/ 5301208 h 5481227"/>
              <a:gd name="connsiteX8" fmla="*/ 0 w 12192000"/>
              <a:gd name="connsiteY8" fmla="*/ 5301208 h 5481227"/>
              <a:gd name="connsiteX9" fmla="*/ 0 w 12192000"/>
              <a:gd name="connsiteY9" fmla="*/ 0 h 5481227"/>
              <a:gd name="connsiteX0" fmla="*/ 0 w 12192000"/>
              <a:gd name="connsiteY0" fmla="*/ 0 h 5301208"/>
              <a:gd name="connsiteX1" fmla="*/ 12192000 w 12192000"/>
              <a:gd name="connsiteY1" fmla="*/ 0 h 5301208"/>
              <a:gd name="connsiteX2" fmla="*/ 12191999 w 12192000"/>
              <a:gd name="connsiteY2" fmla="*/ 5301208 h 5301208"/>
              <a:gd name="connsiteX3" fmla="*/ 11820524 w 12192000"/>
              <a:gd name="connsiteY3" fmla="*/ 5301208 h 5301208"/>
              <a:gd name="connsiteX4" fmla="*/ 11820524 w 12192000"/>
              <a:gd name="connsiteY4" fmla="*/ 4730197 h 5301208"/>
              <a:gd name="connsiteX5" fmla="*/ 371473 w 12192000"/>
              <a:gd name="connsiteY5" fmla="*/ 4730197 h 5301208"/>
              <a:gd name="connsiteX6" fmla="*/ 371473 w 12192000"/>
              <a:gd name="connsiteY6" fmla="*/ 5301208 h 5301208"/>
              <a:gd name="connsiteX7" fmla="*/ 0 w 12192000"/>
              <a:gd name="connsiteY7" fmla="*/ 5301208 h 5301208"/>
              <a:gd name="connsiteX8" fmla="*/ 0 w 12192000"/>
              <a:gd name="connsiteY8" fmla="*/ 0 h 530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5301208">
                <a:moveTo>
                  <a:pt x="0" y="0"/>
                </a:moveTo>
                <a:lnTo>
                  <a:pt x="12192000" y="0"/>
                </a:lnTo>
                <a:cubicBezTo>
                  <a:pt x="12192000" y="1767069"/>
                  <a:pt x="12191999" y="3534139"/>
                  <a:pt x="12191999" y="5301208"/>
                </a:cubicBezTo>
                <a:lnTo>
                  <a:pt x="11820524" y="5301208"/>
                </a:lnTo>
                <a:lnTo>
                  <a:pt x="11820524" y="4730197"/>
                </a:lnTo>
                <a:lnTo>
                  <a:pt x="371473" y="4730197"/>
                </a:lnTo>
                <a:lnTo>
                  <a:pt x="371473" y="5301208"/>
                </a:lnTo>
                <a:lnTo>
                  <a:pt x="0" y="5301208"/>
                </a:lnTo>
                <a:lnTo>
                  <a:pt x="0" y="0"/>
                </a:lnTo>
                <a:close/>
              </a:path>
            </a:pathLst>
          </a:custGeom>
          <a:solidFill>
            <a:schemeClr val="accent3"/>
          </a:solidFill>
        </p:spPr>
        <p:txBody>
          <a:bodyPr wrap="square" tIns="1044000" anchor="ctr" anchorCtr="0">
            <a:noAutofit/>
          </a:bodyPr>
          <a:lstStyle>
            <a:lvl1pPr algn="ctr">
              <a:buNone/>
              <a:defRPr sz="1800">
                <a:solidFill>
                  <a:schemeClr val="accent3">
                    <a:lumMod val="25000"/>
                  </a:schemeClr>
                </a:solidFill>
              </a:defRPr>
            </a:lvl1pPr>
          </a:lstStyle>
          <a:p>
            <a:r>
              <a:rPr lang="nl-NL" dirty="0"/>
              <a:t>Klik op het icoon om een afbeelding in te voegen.</a:t>
            </a:r>
          </a:p>
        </p:txBody>
      </p:sp>
      <p:cxnSp>
        <p:nvCxnSpPr>
          <p:cNvPr id="11" name="Rechte verbindingslijn 10">
            <a:extLst>
              <a:ext uri="{FF2B5EF4-FFF2-40B4-BE49-F238E27FC236}">
                <a16:creationId xmlns:a16="http://schemas.microsoft.com/office/drawing/2014/main" id="{0561D809-9D06-4339-905E-57D15BF52D5F}"/>
              </a:ext>
            </a:extLst>
          </p:cNvPr>
          <p:cNvCxnSpPr/>
          <p:nvPr userDrawn="1"/>
        </p:nvCxnSpPr>
        <p:spPr>
          <a:xfrm>
            <a:off x="371475" y="5687728"/>
            <a:ext cx="11449050" cy="0"/>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C64C0D87-9DD0-440C-96F2-F1EA822656AA}"/>
              </a:ext>
            </a:extLst>
          </p:cNvPr>
          <p:cNvSpPr>
            <a:spLocks noGrp="1"/>
          </p:cNvSpPr>
          <p:nvPr>
            <p:ph type="ctrTitle" hasCustomPrompt="1"/>
          </p:nvPr>
        </p:nvSpPr>
        <p:spPr>
          <a:xfrm>
            <a:off x="323454" y="352892"/>
            <a:ext cx="11533584" cy="957955"/>
          </a:xfrm>
        </p:spPr>
        <p:txBody>
          <a:bodyPr anchor="t" anchorCtr="0"/>
          <a:lstStyle>
            <a:lvl1pPr algn="l">
              <a:lnSpc>
                <a:spcPct val="83000"/>
              </a:lnSpc>
              <a:defRPr sz="7500" b="0">
                <a:solidFill>
                  <a:schemeClr val="bg2"/>
                </a:solidFill>
                <a:latin typeface="+mj-lt"/>
              </a:defRPr>
            </a:lvl1pPr>
          </a:lstStyle>
          <a:p>
            <a:r>
              <a:rPr lang="nl-NL" dirty="0"/>
              <a:t>Klik om stijl te bewerken.</a:t>
            </a:r>
          </a:p>
        </p:txBody>
      </p:sp>
      <p:sp>
        <p:nvSpPr>
          <p:cNvPr id="3" name="Ondertitel 2">
            <a:extLst>
              <a:ext uri="{FF2B5EF4-FFF2-40B4-BE49-F238E27FC236}">
                <a16:creationId xmlns:a16="http://schemas.microsoft.com/office/drawing/2014/main" id="{99ED989A-7D39-4965-A5D1-BCEF82645BA4}"/>
              </a:ext>
            </a:extLst>
          </p:cNvPr>
          <p:cNvSpPr>
            <a:spLocks noGrp="1"/>
          </p:cNvSpPr>
          <p:nvPr>
            <p:ph type="subTitle" idx="1" hasCustomPrompt="1"/>
          </p:nvPr>
        </p:nvSpPr>
        <p:spPr>
          <a:xfrm>
            <a:off x="803275" y="5072484"/>
            <a:ext cx="10585450" cy="315792"/>
          </a:xfrm>
        </p:spPr>
        <p:txBody>
          <a:bodyPr wrap="square">
            <a:spAutoFit/>
          </a:bodyPr>
          <a:lstStyle>
            <a:lvl1pPr marL="0" indent="0" algn="l">
              <a:buNone/>
              <a:defRPr sz="21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p>
        </p:txBody>
      </p:sp>
      <p:pic>
        <p:nvPicPr>
          <p:cNvPr id="12" name="Afbeelding 11">
            <a:extLst>
              <a:ext uri="{FF2B5EF4-FFF2-40B4-BE49-F238E27FC236}">
                <a16:creationId xmlns:a16="http://schemas.microsoft.com/office/drawing/2014/main" id="{8E282F67-17E7-0E42-A308-DA4DEE377309}"/>
              </a:ext>
            </a:extLst>
          </p:cNvPr>
          <p:cNvPicPr>
            <a:picLocks noChangeAspect="1"/>
          </p:cNvPicPr>
          <p:nvPr userDrawn="1"/>
        </p:nvPicPr>
        <p:blipFill>
          <a:blip r:embed="rId2"/>
          <a:stretch>
            <a:fillRect/>
          </a:stretch>
        </p:blipFill>
        <p:spPr>
          <a:xfrm>
            <a:off x="9535586" y="5987181"/>
            <a:ext cx="2321452" cy="497454"/>
          </a:xfrm>
          <a:prstGeom prst="rect">
            <a:avLst/>
          </a:prstGeom>
        </p:spPr>
      </p:pic>
    </p:spTree>
    <p:extLst>
      <p:ext uri="{BB962C8B-B14F-4D97-AF65-F5344CB8AC3E}">
        <p14:creationId xmlns:p14="http://schemas.microsoft.com/office/powerpoint/2010/main" val="4135587182"/>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dia Witte Tekst">
    <p:bg>
      <p:bgPr>
        <a:solidFill>
          <a:srgbClr val="EFF4F6"/>
        </a:solidFill>
        <a:effectLst/>
      </p:bgPr>
    </p:bg>
    <p:spTree>
      <p:nvGrpSpPr>
        <p:cNvPr id="1" name=""/>
        <p:cNvGrpSpPr/>
        <p:nvPr/>
      </p:nvGrpSpPr>
      <p:grpSpPr>
        <a:xfrm>
          <a:off x="0" y="0"/>
          <a:ext cx="0" cy="0"/>
          <a:chOff x="0" y="0"/>
          <a:chExt cx="0" cy="0"/>
        </a:xfrm>
      </p:grpSpPr>
      <p:sp>
        <p:nvSpPr>
          <p:cNvPr id="17" name="Vrije vorm: vorm 16">
            <a:extLst>
              <a:ext uri="{FF2B5EF4-FFF2-40B4-BE49-F238E27FC236}">
                <a16:creationId xmlns:a16="http://schemas.microsoft.com/office/drawing/2014/main" id="{42E4CB17-D138-44B8-9DC7-A6428596DFF5}"/>
              </a:ext>
            </a:extLst>
          </p:cNvPr>
          <p:cNvSpPr/>
          <p:nvPr userDrawn="1"/>
        </p:nvSpPr>
        <p:spPr>
          <a:xfrm>
            <a:off x="-1" y="4730196"/>
            <a:ext cx="12192000" cy="2127374"/>
          </a:xfrm>
          <a:custGeom>
            <a:avLst/>
            <a:gdLst>
              <a:gd name="connsiteX0" fmla="*/ 371474 w 12192000"/>
              <a:gd name="connsiteY0" fmla="*/ 0 h 2127374"/>
              <a:gd name="connsiteX1" fmla="*/ 11820525 w 12192000"/>
              <a:gd name="connsiteY1" fmla="*/ 0 h 2127374"/>
              <a:gd name="connsiteX2" fmla="*/ 11820525 w 12192000"/>
              <a:gd name="connsiteY2" fmla="*/ 571011 h 2127374"/>
              <a:gd name="connsiteX3" fmla="*/ 12192000 w 12192000"/>
              <a:gd name="connsiteY3" fmla="*/ 571011 h 2127374"/>
              <a:gd name="connsiteX4" fmla="*/ 12192000 w 12192000"/>
              <a:gd name="connsiteY4" fmla="*/ 2127374 h 2127374"/>
              <a:gd name="connsiteX5" fmla="*/ 0 w 12192000"/>
              <a:gd name="connsiteY5" fmla="*/ 2127374 h 2127374"/>
              <a:gd name="connsiteX6" fmla="*/ 0 w 12192000"/>
              <a:gd name="connsiteY6" fmla="*/ 571011 h 2127374"/>
              <a:gd name="connsiteX7" fmla="*/ 371474 w 12192000"/>
              <a:gd name="connsiteY7" fmla="*/ 571011 h 212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27374">
                <a:moveTo>
                  <a:pt x="371474" y="0"/>
                </a:moveTo>
                <a:lnTo>
                  <a:pt x="11820525" y="0"/>
                </a:lnTo>
                <a:lnTo>
                  <a:pt x="11820525" y="571011"/>
                </a:lnTo>
                <a:lnTo>
                  <a:pt x="12192000" y="571011"/>
                </a:lnTo>
                <a:lnTo>
                  <a:pt x="12192000" y="2127374"/>
                </a:lnTo>
                <a:lnTo>
                  <a:pt x="0" y="2127374"/>
                </a:lnTo>
                <a:lnTo>
                  <a:pt x="0" y="571011"/>
                </a:lnTo>
                <a:lnTo>
                  <a:pt x="371474" y="5710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2" name="Tijdelijke aanduiding voor afbeelding 21">
            <a:extLst>
              <a:ext uri="{FF2B5EF4-FFF2-40B4-BE49-F238E27FC236}">
                <a16:creationId xmlns:a16="http://schemas.microsoft.com/office/drawing/2014/main" id="{C9148FF8-1791-499B-86B7-D5A170C3898C}"/>
              </a:ext>
            </a:extLst>
          </p:cNvPr>
          <p:cNvSpPr>
            <a:spLocks noGrp="1"/>
          </p:cNvSpPr>
          <p:nvPr>
            <p:ph type="pic" sz="quarter" idx="10" hasCustomPrompt="1"/>
          </p:nvPr>
        </p:nvSpPr>
        <p:spPr>
          <a:xfrm>
            <a:off x="0" y="-1"/>
            <a:ext cx="12192000" cy="5301208"/>
          </a:xfrm>
          <a:custGeom>
            <a:avLst/>
            <a:gdLst>
              <a:gd name="connsiteX0" fmla="*/ 0 w 12192000"/>
              <a:gd name="connsiteY0" fmla="*/ 0 h 5481227"/>
              <a:gd name="connsiteX1" fmla="*/ 12192000 w 12192000"/>
              <a:gd name="connsiteY1" fmla="*/ 0 h 5481227"/>
              <a:gd name="connsiteX2" fmla="*/ 12192000 w 12192000"/>
              <a:gd name="connsiteY2" fmla="*/ 5481227 h 5481227"/>
              <a:gd name="connsiteX3" fmla="*/ 12191999 w 12192000"/>
              <a:gd name="connsiteY3" fmla="*/ 5481227 h 5481227"/>
              <a:gd name="connsiteX4" fmla="*/ 12191999 w 12192000"/>
              <a:gd name="connsiteY4" fmla="*/ 5301208 h 5481227"/>
              <a:gd name="connsiteX5" fmla="*/ 11820524 w 12192000"/>
              <a:gd name="connsiteY5" fmla="*/ 5301208 h 5481227"/>
              <a:gd name="connsiteX6" fmla="*/ 11820524 w 12192000"/>
              <a:gd name="connsiteY6" fmla="*/ 4730197 h 5481227"/>
              <a:gd name="connsiteX7" fmla="*/ 371473 w 12192000"/>
              <a:gd name="connsiteY7" fmla="*/ 4730197 h 5481227"/>
              <a:gd name="connsiteX8" fmla="*/ 371473 w 12192000"/>
              <a:gd name="connsiteY8" fmla="*/ 5301208 h 5481227"/>
              <a:gd name="connsiteX9" fmla="*/ 0 w 12192000"/>
              <a:gd name="connsiteY9" fmla="*/ 5301208 h 5481227"/>
              <a:gd name="connsiteX0" fmla="*/ 0 w 12192000"/>
              <a:gd name="connsiteY0" fmla="*/ 0 h 5481227"/>
              <a:gd name="connsiteX1" fmla="*/ 12192000 w 12192000"/>
              <a:gd name="connsiteY1" fmla="*/ 0 h 5481227"/>
              <a:gd name="connsiteX2" fmla="*/ 12192000 w 12192000"/>
              <a:gd name="connsiteY2" fmla="*/ 5481227 h 5481227"/>
              <a:gd name="connsiteX3" fmla="*/ 12191999 w 12192000"/>
              <a:gd name="connsiteY3" fmla="*/ 5301208 h 5481227"/>
              <a:gd name="connsiteX4" fmla="*/ 11820524 w 12192000"/>
              <a:gd name="connsiteY4" fmla="*/ 5301208 h 5481227"/>
              <a:gd name="connsiteX5" fmla="*/ 11820524 w 12192000"/>
              <a:gd name="connsiteY5" fmla="*/ 4730197 h 5481227"/>
              <a:gd name="connsiteX6" fmla="*/ 371473 w 12192000"/>
              <a:gd name="connsiteY6" fmla="*/ 4730197 h 5481227"/>
              <a:gd name="connsiteX7" fmla="*/ 371473 w 12192000"/>
              <a:gd name="connsiteY7" fmla="*/ 5301208 h 5481227"/>
              <a:gd name="connsiteX8" fmla="*/ 0 w 12192000"/>
              <a:gd name="connsiteY8" fmla="*/ 5301208 h 5481227"/>
              <a:gd name="connsiteX9" fmla="*/ 0 w 12192000"/>
              <a:gd name="connsiteY9" fmla="*/ 0 h 5481227"/>
              <a:gd name="connsiteX0" fmla="*/ 0 w 12192000"/>
              <a:gd name="connsiteY0" fmla="*/ 0 h 5301208"/>
              <a:gd name="connsiteX1" fmla="*/ 12192000 w 12192000"/>
              <a:gd name="connsiteY1" fmla="*/ 0 h 5301208"/>
              <a:gd name="connsiteX2" fmla="*/ 12191999 w 12192000"/>
              <a:gd name="connsiteY2" fmla="*/ 5301208 h 5301208"/>
              <a:gd name="connsiteX3" fmla="*/ 11820524 w 12192000"/>
              <a:gd name="connsiteY3" fmla="*/ 5301208 h 5301208"/>
              <a:gd name="connsiteX4" fmla="*/ 11820524 w 12192000"/>
              <a:gd name="connsiteY4" fmla="*/ 4730197 h 5301208"/>
              <a:gd name="connsiteX5" fmla="*/ 371473 w 12192000"/>
              <a:gd name="connsiteY5" fmla="*/ 4730197 h 5301208"/>
              <a:gd name="connsiteX6" fmla="*/ 371473 w 12192000"/>
              <a:gd name="connsiteY6" fmla="*/ 5301208 h 5301208"/>
              <a:gd name="connsiteX7" fmla="*/ 0 w 12192000"/>
              <a:gd name="connsiteY7" fmla="*/ 5301208 h 5301208"/>
              <a:gd name="connsiteX8" fmla="*/ 0 w 12192000"/>
              <a:gd name="connsiteY8" fmla="*/ 0 h 530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5301208">
                <a:moveTo>
                  <a:pt x="0" y="0"/>
                </a:moveTo>
                <a:lnTo>
                  <a:pt x="12192000" y="0"/>
                </a:lnTo>
                <a:cubicBezTo>
                  <a:pt x="12192000" y="1767069"/>
                  <a:pt x="12191999" y="3534139"/>
                  <a:pt x="12191999" y="5301208"/>
                </a:cubicBezTo>
                <a:lnTo>
                  <a:pt x="11820524" y="5301208"/>
                </a:lnTo>
                <a:lnTo>
                  <a:pt x="11820524" y="4730197"/>
                </a:lnTo>
                <a:lnTo>
                  <a:pt x="371473" y="4730197"/>
                </a:lnTo>
                <a:lnTo>
                  <a:pt x="371473" y="5301208"/>
                </a:lnTo>
                <a:lnTo>
                  <a:pt x="0" y="5301208"/>
                </a:lnTo>
                <a:lnTo>
                  <a:pt x="0" y="0"/>
                </a:lnTo>
                <a:close/>
              </a:path>
            </a:pathLst>
          </a:custGeom>
          <a:solidFill>
            <a:schemeClr val="accent3"/>
          </a:solidFill>
        </p:spPr>
        <p:txBody>
          <a:bodyPr wrap="square" tIns="1044000" anchor="ctr" anchorCtr="0">
            <a:noAutofit/>
          </a:bodyPr>
          <a:lstStyle>
            <a:lvl1pPr algn="ctr">
              <a:buNone/>
              <a:defRPr sz="1800">
                <a:solidFill>
                  <a:schemeClr val="accent3">
                    <a:lumMod val="25000"/>
                  </a:schemeClr>
                </a:solidFill>
              </a:defRPr>
            </a:lvl1pPr>
          </a:lstStyle>
          <a:p>
            <a:r>
              <a:rPr lang="nl-NL" dirty="0"/>
              <a:t>Klik op het icoon om een afbeelding in te voegen.</a:t>
            </a:r>
          </a:p>
        </p:txBody>
      </p:sp>
      <p:cxnSp>
        <p:nvCxnSpPr>
          <p:cNvPr id="11" name="Rechte verbindingslijn 10">
            <a:extLst>
              <a:ext uri="{FF2B5EF4-FFF2-40B4-BE49-F238E27FC236}">
                <a16:creationId xmlns:a16="http://schemas.microsoft.com/office/drawing/2014/main" id="{0561D809-9D06-4339-905E-57D15BF52D5F}"/>
              </a:ext>
            </a:extLst>
          </p:cNvPr>
          <p:cNvCxnSpPr/>
          <p:nvPr userDrawn="1"/>
        </p:nvCxnSpPr>
        <p:spPr>
          <a:xfrm>
            <a:off x="371475" y="5687728"/>
            <a:ext cx="11449050" cy="0"/>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C64C0D87-9DD0-440C-96F2-F1EA822656AA}"/>
              </a:ext>
            </a:extLst>
          </p:cNvPr>
          <p:cNvSpPr>
            <a:spLocks noGrp="1"/>
          </p:cNvSpPr>
          <p:nvPr>
            <p:ph type="ctrTitle" hasCustomPrompt="1"/>
          </p:nvPr>
        </p:nvSpPr>
        <p:spPr>
          <a:xfrm>
            <a:off x="323454" y="352892"/>
            <a:ext cx="11533584" cy="957955"/>
          </a:xfrm>
        </p:spPr>
        <p:txBody>
          <a:bodyPr anchor="t" anchorCtr="0"/>
          <a:lstStyle>
            <a:lvl1pPr algn="l">
              <a:lnSpc>
                <a:spcPct val="83000"/>
              </a:lnSpc>
              <a:defRPr sz="7500">
                <a:solidFill>
                  <a:schemeClr val="bg1"/>
                </a:solidFill>
                <a:latin typeface="+mj-lt"/>
              </a:defRPr>
            </a:lvl1pPr>
          </a:lstStyle>
          <a:p>
            <a:r>
              <a:rPr lang="nl-NL" dirty="0"/>
              <a:t>Klik om stijl te bewerken.</a:t>
            </a:r>
          </a:p>
        </p:txBody>
      </p:sp>
      <p:sp>
        <p:nvSpPr>
          <p:cNvPr id="3" name="Ondertitel 2">
            <a:extLst>
              <a:ext uri="{FF2B5EF4-FFF2-40B4-BE49-F238E27FC236}">
                <a16:creationId xmlns:a16="http://schemas.microsoft.com/office/drawing/2014/main" id="{99ED989A-7D39-4965-A5D1-BCEF82645BA4}"/>
              </a:ext>
            </a:extLst>
          </p:cNvPr>
          <p:cNvSpPr>
            <a:spLocks noGrp="1"/>
          </p:cNvSpPr>
          <p:nvPr>
            <p:ph type="subTitle" idx="1" hasCustomPrompt="1"/>
          </p:nvPr>
        </p:nvSpPr>
        <p:spPr>
          <a:xfrm>
            <a:off x="803275" y="5072484"/>
            <a:ext cx="10585450" cy="315792"/>
          </a:xfrm>
        </p:spPr>
        <p:txBody>
          <a:bodyPr wrap="square">
            <a:spAutoFit/>
          </a:bodyPr>
          <a:lstStyle>
            <a:lvl1pPr marL="0" indent="0" algn="l">
              <a:buNone/>
              <a:defRPr sz="21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p>
        </p:txBody>
      </p:sp>
      <p:pic>
        <p:nvPicPr>
          <p:cNvPr id="9" name="Afbeelding 8">
            <a:extLst>
              <a:ext uri="{FF2B5EF4-FFF2-40B4-BE49-F238E27FC236}">
                <a16:creationId xmlns:a16="http://schemas.microsoft.com/office/drawing/2014/main" id="{CD736985-BC99-BF49-9230-CC1392FC31C6}"/>
              </a:ext>
            </a:extLst>
          </p:cNvPr>
          <p:cNvPicPr>
            <a:picLocks noChangeAspect="1"/>
          </p:cNvPicPr>
          <p:nvPr userDrawn="1"/>
        </p:nvPicPr>
        <p:blipFill>
          <a:blip r:embed="rId2"/>
          <a:stretch>
            <a:fillRect/>
          </a:stretch>
        </p:blipFill>
        <p:spPr>
          <a:xfrm>
            <a:off x="9535586" y="5987181"/>
            <a:ext cx="2321452" cy="497454"/>
          </a:xfrm>
          <a:prstGeom prst="rect">
            <a:avLst/>
          </a:prstGeom>
        </p:spPr>
      </p:pic>
    </p:spTree>
    <p:extLst>
      <p:ext uri="{BB962C8B-B14F-4D97-AF65-F5344CB8AC3E}">
        <p14:creationId xmlns:p14="http://schemas.microsoft.com/office/powerpoint/2010/main" val="153590182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hou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42DD64-0003-44D9-84BA-D8D1EE2026BB}"/>
              </a:ext>
            </a:extLst>
          </p:cNvPr>
          <p:cNvSpPr>
            <a:spLocks noGrp="1"/>
          </p:cNvSpPr>
          <p:nvPr>
            <p:ph type="title" hasCustomPrompt="1"/>
          </p:nvPr>
        </p:nvSpPr>
        <p:spPr/>
        <p:txBody>
          <a:bodyPr/>
          <a:lstStyle>
            <a:lvl1pPr>
              <a:defRPr/>
            </a:lvl1pPr>
          </a:lstStyle>
          <a:p>
            <a:r>
              <a:rPr lang="nl-NL" dirty="0"/>
              <a:t>Type hier de titel.</a:t>
            </a:r>
          </a:p>
        </p:txBody>
      </p:sp>
      <p:sp>
        <p:nvSpPr>
          <p:cNvPr id="5" name="Tijdelijke aanduiding voor voettekst 4">
            <a:extLst>
              <a:ext uri="{FF2B5EF4-FFF2-40B4-BE49-F238E27FC236}">
                <a16:creationId xmlns:a16="http://schemas.microsoft.com/office/drawing/2014/main" id="{8F6AF439-70B1-4833-98E8-D81A6CDFB6F7}"/>
              </a:ext>
            </a:extLst>
          </p:cNvPr>
          <p:cNvSpPr>
            <a:spLocks noGrp="1"/>
          </p:cNvSpPr>
          <p:nvPr>
            <p:ph type="ftr" sz="quarter" idx="11"/>
          </p:nvPr>
        </p:nvSpPr>
        <p:spPr/>
        <p:txBody>
          <a:bodyPr/>
          <a:lstStyle/>
          <a:p>
            <a:r>
              <a:rPr lang="nl-NL"/>
              <a:t>Titel van deze presentatie | Naam Achternaam | Datum Plaats.</a:t>
            </a:r>
            <a:endParaRPr lang="nl-NL" dirty="0"/>
          </a:p>
        </p:txBody>
      </p:sp>
      <p:sp>
        <p:nvSpPr>
          <p:cNvPr id="6" name="Tijdelijke aanduiding voor dianummer 5">
            <a:extLst>
              <a:ext uri="{FF2B5EF4-FFF2-40B4-BE49-F238E27FC236}">
                <a16:creationId xmlns:a16="http://schemas.microsoft.com/office/drawing/2014/main" id="{9D069166-6918-4B61-B0A5-D592956342BA}"/>
              </a:ext>
            </a:extLst>
          </p:cNvPr>
          <p:cNvSpPr>
            <a:spLocks noGrp="1"/>
          </p:cNvSpPr>
          <p:nvPr>
            <p:ph type="sldNum" sz="quarter" idx="12"/>
          </p:nvPr>
        </p:nvSpPr>
        <p:spPr>
          <a:xfrm>
            <a:off x="11186850" y="6221795"/>
            <a:ext cx="611449" cy="307777"/>
          </a:xfrm>
        </p:spPr>
        <p:txBody>
          <a:bodyPr/>
          <a:lstStyle/>
          <a:p>
            <a:fld id="{F8A5FB6D-53CD-49E6-B4E2-6C5827CD4B69}" type="slidenum">
              <a:rPr lang="nl-NL" smtClean="0"/>
              <a:t>‹nr.›</a:t>
            </a:fld>
            <a:endParaRPr lang="nl-NL" dirty="0"/>
          </a:p>
        </p:txBody>
      </p:sp>
      <p:sp>
        <p:nvSpPr>
          <p:cNvPr id="7" name="Tijdelijke aanduiding voor tekst 20">
            <a:extLst>
              <a:ext uri="{FF2B5EF4-FFF2-40B4-BE49-F238E27FC236}">
                <a16:creationId xmlns:a16="http://schemas.microsoft.com/office/drawing/2014/main" id="{02B4FB70-BC91-43F6-BF53-093B9565B0BF}"/>
              </a:ext>
            </a:extLst>
          </p:cNvPr>
          <p:cNvSpPr>
            <a:spLocks noGrp="1"/>
          </p:cNvSpPr>
          <p:nvPr>
            <p:ph type="body" sz="quarter" idx="13" hasCustomPrompt="1"/>
          </p:nvPr>
        </p:nvSpPr>
        <p:spPr>
          <a:xfrm>
            <a:off x="803275" y="1412875"/>
            <a:ext cx="4644653" cy="1508618"/>
          </a:xfrm>
        </p:spPr>
        <p:txBody>
          <a:bodyPr/>
          <a:lstStyle>
            <a:lvl1pPr marL="361950" indent="-361950">
              <a:lnSpc>
                <a:spcPts val="2400"/>
              </a:lnSpc>
              <a:spcBef>
                <a:spcPts val="0"/>
              </a:spcBef>
              <a:buClr>
                <a:schemeClr val="tx1"/>
              </a:buClr>
              <a:buFont typeface="+mj-lt"/>
              <a:buAutoNum type="arabicPeriod"/>
              <a:defRPr sz="1600">
                <a:solidFill>
                  <a:schemeClr val="tx2"/>
                </a:solidFill>
                <a:latin typeface="+mn-lt"/>
              </a:defRPr>
            </a:lvl1pPr>
            <a:lvl2pPr marL="714375" indent="-361950">
              <a:lnSpc>
                <a:spcPts val="2400"/>
              </a:lnSpc>
              <a:spcBef>
                <a:spcPts val="0"/>
              </a:spcBef>
              <a:buClr>
                <a:schemeClr val="tx2"/>
              </a:buClr>
              <a:buSzPct val="100000"/>
              <a:buFont typeface="+mj-lt"/>
              <a:buAutoNum type="arabicPeriod"/>
              <a:defRPr>
                <a:solidFill>
                  <a:schemeClr val="tx2"/>
                </a:solidFill>
              </a:defRPr>
            </a:lvl2pPr>
            <a:lvl3pPr marL="1076325" indent="-223838">
              <a:lnSpc>
                <a:spcPts val="2400"/>
              </a:lnSpc>
              <a:spcBef>
                <a:spcPts val="0"/>
              </a:spcBef>
              <a:defRPr>
                <a:solidFill>
                  <a:schemeClr val="tx2"/>
                </a:solidFill>
              </a:defRPr>
            </a:lvl3pPr>
            <a:lvl4pPr marL="1971675" indent="-180975">
              <a:lnSpc>
                <a:spcPts val="2400"/>
              </a:lnSpc>
              <a:spcBef>
                <a:spcPts val="0"/>
              </a:spcBef>
              <a:defRPr>
                <a:solidFill>
                  <a:schemeClr val="tx2"/>
                </a:solidFill>
              </a:defRPr>
            </a:lvl4pPr>
            <a:lvl5pPr marL="2600325" indent="0">
              <a:lnSpc>
                <a:spcPts val="2400"/>
              </a:lnSpc>
              <a:spcBef>
                <a:spcPts val="0"/>
              </a:spcBef>
              <a:defRPr sz="1600" b="0">
                <a:solidFill>
                  <a:schemeClr val="tx2"/>
                </a:solidFill>
              </a:defRPr>
            </a:lvl5pPr>
          </a:lstStyle>
          <a:p>
            <a:pPr lvl="0"/>
            <a:r>
              <a:rPr lang="nl-NL" dirty="0"/>
              <a:t>Klikken om de tekststijl te bewerken.</a:t>
            </a:r>
          </a:p>
          <a:p>
            <a:pPr lvl="1"/>
            <a:r>
              <a:rPr lang="nl-NL" dirty="0"/>
              <a:t> Tweede niveau</a:t>
            </a:r>
          </a:p>
          <a:p>
            <a:pPr lvl="2"/>
            <a:r>
              <a:rPr lang="nl-NL" dirty="0"/>
              <a:t>Derde niveau</a:t>
            </a:r>
          </a:p>
          <a:p>
            <a:pPr lvl="3"/>
            <a:r>
              <a:rPr lang="nl-NL" dirty="0"/>
              <a:t>Vierde niveau</a:t>
            </a:r>
          </a:p>
          <a:p>
            <a:pPr lvl="4"/>
            <a:r>
              <a:rPr lang="nl-NL" dirty="0"/>
              <a:t>Vijfde niveau</a:t>
            </a:r>
          </a:p>
        </p:txBody>
      </p:sp>
      <p:sp>
        <p:nvSpPr>
          <p:cNvPr id="8" name="Tijdelijke aanduiding voor tekst 20">
            <a:extLst>
              <a:ext uri="{FF2B5EF4-FFF2-40B4-BE49-F238E27FC236}">
                <a16:creationId xmlns:a16="http://schemas.microsoft.com/office/drawing/2014/main" id="{F8C2FADA-18B4-4ADB-88EE-EA2F16EFB5AE}"/>
              </a:ext>
            </a:extLst>
          </p:cNvPr>
          <p:cNvSpPr>
            <a:spLocks noGrp="1"/>
          </p:cNvSpPr>
          <p:nvPr>
            <p:ph type="body" sz="quarter" idx="14" hasCustomPrompt="1"/>
          </p:nvPr>
        </p:nvSpPr>
        <p:spPr>
          <a:xfrm>
            <a:off x="5447928" y="1393830"/>
            <a:ext cx="395661" cy="307777"/>
          </a:xfrm>
        </p:spPr>
        <p:txBody>
          <a:bodyPr/>
          <a:lstStyle>
            <a:lvl1pPr marL="361950" indent="-361950" algn="r">
              <a:lnSpc>
                <a:spcPts val="2400"/>
              </a:lnSpc>
              <a:spcBef>
                <a:spcPts val="0"/>
              </a:spcBef>
              <a:buFont typeface="+mj-lt"/>
              <a:buNone/>
              <a:defRPr sz="2000" b="1">
                <a:solidFill>
                  <a:schemeClr val="bg2"/>
                </a:solidFill>
                <a:latin typeface="+mn-lt"/>
              </a:defRPr>
            </a:lvl1pPr>
            <a:lvl2pPr marL="714375" indent="-361950" algn="r">
              <a:lnSpc>
                <a:spcPct val="125000"/>
              </a:lnSpc>
              <a:spcBef>
                <a:spcPts val="0"/>
              </a:spcBef>
              <a:buClr>
                <a:schemeClr val="bg1"/>
              </a:buClr>
              <a:buSzPct val="100000"/>
              <a:buFont typeface="+mj-lt"/>
              <a:buNone/>
              <a:defRPr>
                <a:solidFill>
                  <a:schemeClr val="bg1"/>
                </a:solidFill>
              </a:defRPr>
            </a:lvl2pPr>
            <a:lvl3pPr marL="1076325" indent="-223838" algn="r">
              <a:lnSpc>
                <a:spcPct val="125000"/>
              </a:lnSpc>
              <a:spcBef>
                <a:spcPts val="0"/>
              </a:spcBef>
              <a:buNone/>
              <a:defRPr>
                <a:solidFill>
                  <a:schemeClr val="bg1"/>
                </a:solidFill>
              </a:defRPr>
            </a:lvl3pPr>
            <a:lvl4pPr marL="1971675" indent="-180975" algn="r">
              <a:lnSpc>
                <a:spcPct val="125000"/>
              </a:lnSpc>
              <a:spcBef>
                <a:spcPts val="0"/>
              </a:spcBef>
              <a:buNone/>
              <a:defRPr>
                <a:solidFill>
                  <a:schemeClr val="bg1"/>
                </a:solidFill>
              </a:defRPr>
            </a:lvl4pPr>
            <a:lvl5pPr marL="2600325" indent="0" algn="r">
              <a:lnSpc>
                <a:spcPct val="125000"/>
              </a:lnSpc>
              <a:spcBef>
                <a:spcPts val="0"/>
              </a:spcBef>
              <a:defRPr>
                <a:solidFill>
                  <a:schemeClr val="bg1"/>
                </a:solidFill>
              </a:defRPr>
            </a:lvl5pPr>
          </a:lstStyle>
          <a:p>
            <a:pPr lvl="0"/>
            <a:r>
              <a:rPr lang="nl-NL" dirty="0" err="1"/>
              <a:t>Nr</a:t>
            </a:r>
            <a:endParaRPr lang="nl-NL" dirty="0"/>
          </a:p>
        </p:txBody>
      </p:sp>
      <p:sp>
        <p:nvSpPr>
          <p:cNvPr id="9" name="Tijdelijke aanduiding voor tekst 20">
            <a:extLst>
              <a:ext uri="{FF2B5EF4-FFF2-40B4-BE49-F238E27FC236}">
                <a16:creationId xmlns:a16="http://schemas.microsoft.com/office/drawing/2014/main" id="{DF3A78EE-60E5-4831-96A7-1F4F74BFF2D3}"/>
              </a:ext>
            </a:extLst>
          </p:cNvPr>
          <p:cNvSpPr>
            <a:spLocks noGrp="1"/>
          </p:cNvSpPr>
          <p:nvPr>
            <p:ph type="body" sz="quarter" idx="15" hasCustomPrompt="1"/>
          </p:nvPr>
        </p:nvSpPr>
        <p:spPr>
          <a:xfrm>
            <a:off x="6348413" y="1412875"/>
            <a:ext cx="4644653" cy="1508618"/>
          </a:xfrm>
        </p:spPr>
        <p:txBody>
          <a:bodyPr/>
          <a:lstStyle>
            <a:lvl1pPr marL="361950" indent="-361950">
              <a:lnSpc>
                <a:spcPts val="2400"/>
              </a:lnSpc>
              <a:spcBef>
                <a:spcPts val="0"/>
              </a:spcBef>
              <a:buClr>
                <a:schemeClr val="tx1"/>
              </a:buClr>
              <a:buFont typeface="+mj-lt"/>
              <a:buAutoNum type="arabicPeriod"/>
              <a:defRPr sz="1600">
                <a:solidFill>
                  <a:schemeClr val="tx2"/>
                </a:solidFill>
                <a:latin typeface="+mn-lt"/>
              </a:defRPr>
            </a:lvl1pPr>
            <a:lvl2pPr marL="714375" indent="-361950">
              <a:lnSpc>
                <a:spcPts val="2400"/>
              </a:lnSpc>
              <a:spcBef>
                <a:spcPts val="0"/>
              </a:spcBef>
              <a:buClr>
                <a:schemeClr val="tx1"/>
              </a:buClr>
              <a:buSzPct val="100000"/>
              <a:buFont typeface="+mj-lt"/>
              <a:buAutoNum type="arabicPeriod"/>
              <a:defRPr>
                <a:solidFill>
                  <a:schemeClr val="tx2"/>
                </a:solidFill>
              </a:defRPr>
            </a:lvl2pPr>
            <a:lvl3pPr marL="1076325" indent="-223838">
              <a:lnSpc>
                <a:spcPts val="2400"/>
              </a:lnSpc>
              <a:spcBef>
                <a:spcPts val="0"/>
              </a:spcBef>
              <a:defRPr>
                <a:solidFill>
                  <a:schemeClr val="tx2"/>
                </a:solidFill>
              </a:defRPr>
            </a:lvl3pPr>
            <a:lvl4pPr marL="1971675" indent="-180975">
              <a:lnSpc>
                <a:spcPts val="2400"/>
              </a:lnSpc>
              <a:spcBef>
                <a:spcPts val="0"/>
              </a:spcBef>
              <a:defRPr>
                <a:solidFill>
                  <a:schemeClr val="tx2"/>
                </a:solidFill>
              </a:defRPr>
            </a:lvl4pPr>
            <a:lvl5pPr marL="2600325" indent="0">
              <a:lnSpc>
                <a:spcPts val="2400"/>
              </a:lnSpc>
              <a:spcBef>
                <a:spcPts val="0"/>
              </a:spcBef>
              <a:defRPr sz="1600" b="0">
                <a:solidFill>
                  <a:schemeClr val="tx2"/>
                </a:solidFill>
              </a:defRPr>
            </a:lvl5pPr>
          </a:lstStyle>
          <a:p>
            <a:pPr lvl="0"/>
            <a:r>
              <a:rPr lang="nl-NL" dirty="0"/>
              <a:t>Klikken om de tekststijl te bewerken.</a:t>
            </a:r>
          </a:p>
          <a:p>
            <a:pPr lvl="1"/>
            <a:r>
              <a:rPr lang="nl-NL" dirty="0"/>
              <a:t> Tweede niveau</a:t>
            </a:r>
          </a:p>
          <a:p>
            <a:pPr lvl="2"/>
            <a:r>
              <a:rPr lang="nl-NL" dirty="0"/>
              <a:t>Derde niveau</a:t>
            </a:r>
          </a:p>
          <a:p>
            <a:pPr lvl="3"/>
            <a:r>
              <a:rPr lang="nl-NL" dirty="0"/>
              <a:t>Vierde niveau</a:t>
            </a:r>
          </a:p>
          <a:p>
            <a:pPr lvl="4"/>
            <a:r>
              <a:rPr lang="nl-NL" dirty="0"/>
              <a:t>Vijfde niveau</a:t>
            </a:r>
          </a:p>
        </p:txBody>
      </p:sp>
      <p:sp>
        <p:nvSpPr>
          <p:cNvPr id="10" name="Tijdelijke aanduiding voor tekst 20">
            <a:extLst>
              <a:ext uri="{FF2B5EF4-FFF2-40B4-BE49-F238E27FC236}">
                <a16:creationId xmlns:a16="http://schemas.microsoft.com/office/drawing/2014/main" id="{04D2F707-27EA-4DBB-8CC5-A984DCFE89BF}"/>
              </a:ext>
            </a:extLst>
          </p:cNvPr>
          <p:cNvSpPr>
            <a:spLocks noGrp="1"/>
          </p:cNvSpPr>
          <p:nvPr>
            <p:ph type="body" sz="quarter" idx="16" hasCustomPrompt="1"/>
          </p:nvPr>
        </p:nvSpPr>
        <p:spPr>
          <a:xfrm>
            <a:off x="10993066" y="1393830"/>
            <a:ext cx="395661" cy="307777"/>
          </a:xfrm>
        </p:spPr>
        <p:txBody>
          <a:bodyPr/>
          <a:lstStyle>
            <a:lvl1pPr marL="361950" indent="-361950" algn="r">
              <a:lnSpc>
                <a:spcPts val="2400"/>
              </a:lnSpc>
              <a:spcBef>
                <a:spcPts val="0"/>
              </a:spcBef>
              <a:buFont typeface="+mj-lt"/>
              <a:buNone/>
              <a:defRPr sz="2000" b="1">
                <a:solidFill>
                  <a:schemeClr val="bg2"/>
                </a:solidFill>
                <a:latin typeface="+mn-lt"/>
              </a:defRPr>
            </a:lvl1pPr>
            <a:lvl2pPr marL="714375" indent="-361950" algn="r">
              <a:lnSpc>
                <a:spcPct val="125000"/>
              </a:lnSpc>
              <a:spcBef>
                <a:spcPts val="0"/>
              </a:spcBef>
              <a:buClr>
                <a:schemeClr val="bg1"/>
              </a:buClr>
              <a:buSzPct val="100000"/>
              <a:buFont typeface="+mj-lt"/>
              <a:buNone/>
              <a:defRPr>
                <a:solidFill>
                  <a:schemeClr val="bg1"/>
                </a:solidFill>
              </a:defRPr>
            </a:lvl2pPr>
            <a:lvl3pPr marL="1076325" indent="-223838" algn="r">
              <a:lnSpc>
                <a:spcPct val="125000"/>
              </a:lnSpc>
              <a:spcBef>
                <a:spcPts val="0"/>
              </a:spcBef>
              <a:buNone/>
              <a:defRPr>
                <a:solidFill>
                  <a:schemeClr val="bg1"/>
                </a:solidFill>
              </a:defRPr>
            </a:lvl3pPr>
            <a:lvl4pPr marL="1971675" indent="-180975" algn="r">
              <a:lnSpc>
                <a:spcPct val="125000"/>
              </a:lnSpc>
              <a:spcBef>
                <a:spcPts val="0"/>
              </a:spcBef>
              <a:buNone/>
              <a:defRPr>
                <a:solidFill>
                  <a:schemeClr val="bg1"/>
                </a:solidFill>
              </a:defRPr>
            </a:lvl4pPr>
            <a:lvl5pPr marL="2600325" indent="0" algn="r">
              <a:lnSpc>
                <a:spcPct val="125000"/>
              </a:lnSpc>
              <a:spcBef>
                <a:spcPts val="0"/>
              </a:spcBef>
              <a:defRPr>
                <a:solidFill>
                  <a:schemeClr val="bg1"/>
                </a:solidFill>
              </a:defRPr>
            </a:lvl5pPr>
          </a:lstStyle>
          <a:p>
            <a:pPr lvl="0"/>
            <a:r>
              <a:rPr lang="nl-NL" dirty="0" err="1"/>
              <a:t>Nr</a:t>
            </a:r>
            <a:endParaRPr lang="nl-NL" dirty="0"/>
          </a:p>
        </p:txBody>
      </p:sp>
    </p:spTree>
    <p:extLst>
      <p:ext uri="{BB962C8B-B14F-4D97-AF65-F5344CB8AC3E}">
        <p14:creationId xmlns:p14="http://schemas.microsoft.com/office/powerpoint/2010/main" val="21952119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42DD64-0003-44D9-84BA-D8D1EE2026BB}"/>
              </a:ext>
            </a:extLst>
          </p:cNvPr>
          <p:cNvSpPr>
            <a:spLocks noGrp="1"/>
          </p:cNvSpPr>
          <p:nvPr>
            <p:ph type="title" hasCustomPrompt="1"/>
          </p:nvPr>
        </p:nvSpPr>
        <p:spPr/>
        <p:txBody>
          <a:bodyPr/>
          <a:lstStyle>
            <a:lvl1pPr>
              <a:defRPr/>
            </a:lvl1pPr>
          </a:lstStyle>
          <a:p>
            <a:r>
              <a:rPr lang="nl-NL" dirty="0"/>
              <a:t>Type hier de titel.</a:t>
            </a:r>
          </a:p>
        </p:txBody>
      </p:sp>
      <p:sp>
        <p:nvSpPr>
          <p:cNvPr id="5" name="Tijdelijke aanduiding voor voettekst 4">
            <a:extLst>
              <a:ext uri="{FF2B5EF4-FFF2-40B4-BE49-F238E27FC236}">
                <a16:creationId xmlns:a16="http://schemas.microsoft.com/office/drawing/2014/main" id="{8F6AF439-70B1-4833-98E8-D81A6CDFB6F7}"/>
              </a:ext>
            </a:extLst>
          </p:cNvPr>
          <p:cNvSpPr>
            <a:spLocks noGrp="1"/>
          </p:cNvSpPr>
          <p:nvPr>
            <p:ph type="ftr" sz="quarter" idx="11"/>
          </p:nvPr>
        </p:nvSpPr>
        <p:spPr/>
        <p:txBody>
          <a:bodyPr/>
          <a:lstStyle/>
          <a:p>
            <a:r>
              <a:rPr lang="nl-NL"/>
              <a:t>Titel van deze presentatie | Naam Achternaam | Datum Plaats.</a:t>
            </a:r>
            <a:endParaRPr lang="nl-NL" dirty="0"/>
          </a:p>
        </p:txBody>
      </p:sp>
      <p:sp>
        <p:nvSpPr>
          <p:cNvPr id="6" name="Tijdelijke aanduiding voor dianummer 5">
            <a:extLst>
              <a:ext uri="{FF2B5EF4-FFF2-40B4-BE49-F238E27FC236}">
                <a16:creationId xmlns:a16="http://schemas.microsoft.com/office/drawing/2014/main" id="{9D069166-6918-4B61-B0A5-D592956342BA}"/>
              </a:ext>
            </a:extLst>
          </p:cNvPr>
          <p:cNvSpPr>
            <a:spLocks noGrp="1"/>
          </p:cNvSpPr>
          <p:nvPr>
            <p:ph type="sldNum" sz="quarter" idx="12"/>
          </p:nvPr>
        </p:nvSpPr>
        <p:spPr>
          <a:xfrm>
            <a:off x="11186850" y="6221795"/>
            <a:ext cx="611449" cy="307777"/>
          </a:xfrm>
        </p:spPr>
        <p:txBody>
          <a:bodyPr/>
          <a:lstStyle/>
          <a:p>
            <a:fld id="{F8A5FB6D-53CD-49E6-B4E2-6C5827CD4B69}" type="slidenum">
              <a:rPr lang="nl-NL" smtClean="0"/>
              <a:t>‹nr.›</a:t>
            </a:fld>
            <a:endParaRPr lang="nl-NL" dirty="0"/>
          </a:p>
        </p:txBody>
      </p:sp>
      <p:sp>
        <p:nvSpPr>
          <p:cNvPr id="7" name="Tijdelijke aanduiding voor tekst 20">
            <a:extLst>
              <a:ext uri="{FF2B5EF4-FFF2-40B4-BE49-F238E27FC236}">
                <a16:creationId xmlns:a16="http://schemas.microsoft.com/office/drawing/2014/main" id="{02B4FB70-BC91-43F6-BF53-093B9565B0BF}"/>
              </a:ext>
            </a:extLst>
          </p:cNvPr>
          <p:cNvSpPr>
            <a:spLocks noGrp="1"/>
          </p:cNvSpPr>
          <p:nvPr>
            <p:ph type="body" sz="quarter" idx="13" hasCustomPrompt="1"/>
          </p:nvPr>
        </p:nvSpPr>
        <p:spPr>
          <a:xfrm>
            <a:off x="803275" y="1412875"/>
            <a:ext cx="3348509" cy="1508618"/>
          </a:xfrm>
        </p:spPr>
        <p:txBody>
          <a:bodyPr/>
          <a:lstStyle>
            <a:lvl1pPr marL="361950" indent="-361950">
              <a:lnSpc>
                <a:spcPts val="2400"/>
              </a:lnSpc>
              <a:spcBef>
                <a:spcPts val="0"/>
              </a:spcBef>
              <a:buClr>
                <a:schemeClr val="tx1"/>
              </a:buClr>
              <a:buFont typeface="+mj-lt"/>
              <a:buAutoNum type="arabicPeriod"/>
              <a:defRPr sz="1600">
                <a:solidFill>
                  <a:schemeClr val="tx2"/>
                </a:solidFill>
                <a:latin typeface="+mn-lt"/>
              </a:defRPr>
            </a:lvl1pPr>
            <a:lvl2pPr marL="714375" indent="-361950">
              <a:lnSpc>
                <a:spcPts val="2400"/>
              </a:lnSpc>
              <a:spcBef>
                <a:spcPts val="0"/>
              </a:spcBef>
              <a:buClr>
                <a:schemeClr val="tx2"/>
              </a:buClr>
              <a:buSzPct val="100000"/>
              <a:buFont typeface="+mj-lt"/>
              <a:buAutoNum type="arabicPeriod"/>
              <a:defRPr>
                <a:solidFill>
                  <a:schemeClr val="tx2"/>
                </a:solidFill>
              </a:defRPr>
            </a:lvl2pPr>
            <a:lvl3pPr marL="1076325" indent="-223838">
              <a:lnSpc>
                <a:spcPts val="2400"/>
              </a:lnSpc>
              <a:spcBef>
                <a:spcPts val="0"/>
              </a:spcBef>
              <a:defRPr>
                <a:solidFill>
                  <a:schemeClr val="tx2"/>
                </a:solidFill>
              </a:defRPr>
            </a:lvl3pPr>
            <a:lvl4pPr marL="1971675" indent="-180975">
              <a:lnSpc>
                <a:spcPts val="2400"/>
              </a:lnSpc>
              <a:spcBef>
                <a:spcPts val="0"/>
              </a:spcBef>
              <a:defRPr>
                <a:solidFill>
                  <a:schemeClr val="tx2"/>
                </a:solidFill>
              </a:defRPr>
            </a:lvl4pPr>
            <a:lvl5pPr marL="2600325" indent="0">
              <a:lnSpc>
                <a:spcPts val="2400"/>
              </a:lnSpc>
              <a:spcBef>
                <a:spcPts val="0"/>
              </a:spcBef>
              <a:defRPr>
                <a:solidFill>
                  <a:schemeClr val="tx2"/>
                </a:solidFill>
              </a:defRPr>
            </a:lvl5pPr>
          </a:lstStyle>
          <a:p>
            <a:pPr lvl="0"/>
            <a:r>
              <a:rPr lang="nl-NL" dirty="0"/>
              <a:t>Klikken om de tekststijl te bewerken.</a:t>
            </a:r>
          </a:p>
          <a:p>
            <a:pPr lvl="1"/>
            <a:r>
              <a:rPr lang="nl-NL" dirty="0"/>
              <a:t> Tweede niveau</a:t>
            </a:r>
          </a:p>
          <a:p>
            <a:pPr lvl="2"/>
            <a:r>
              <a:rPr lang="nl-NL" dirty="0"/>
              <a:t>Derde niveau</a:t>
            </a:r>
          </a:p>
          <a:p>
            <a:pPr lvl="3"/>
            <a:r>
              <a:rPr lang="nl-NL" dirty="0"/>
              <a:t>Vierde niveau</a:t>
            </a:r>
          </a:p>
        </p:txBody>
      </p:sp>
      <p:sp>
        <p:nvSpPr>
          <p:cNvPr id="8" name="Tijdelijke aanduiding voor tekst 20">
            <a:extLst>
              <a:ext uri="{FF2B5EF4-FFF2-40B4-BE49-F238E27FC236}">
                <a16:creationId xmlns:a16="http://schemas.microsoft.com/office/drawing/2014/main" id="{F8C2FADA-18B4-4ADB-88EE-EA2F16EFB5AE}"/>
              </a:ext>
            </a:extLst>
          </p:cNvPr>
          <p:cNvSpPr>
            <a:spLocks noGrp="1"/>
          </p:cNvSpPr>
          <p:nvPr>
            <p:ph type="body" sz="quarter" idx="14" hasCustomPrompt="1"/>
          </p:nvPr>
        </p:nvSpPr>
        <p:spPr>
          <a:xfrm>
            <a:off x="4223792" y="1393830"/>
            <a:ext cx="1619797" cy="307777"/>
          </a:xfrm>
        </p:spPr>
        <p:txBody>
          <a:bodyPr/>
          <a:lstStyle>
            <a:lvl1pPr marL="361950" indent="-361950" algn="r">
              <a:lnSpc>
                <a:spcPts val="2400"/>
              </a:lnSpc>
              <a:spcBef>
                <a:spcPts val="0"/>
              </a:spcBef>
              <a:buFont typeface="+mj-lt"/>
              <a:buNone/>
              <a:defRPr sz="2000" b="1">
                <a:solidFill>
                  <a:schemeClr val="bg2"/>
                </a:solidFill>
                <a:latin typeface="+mn-lt"/>
              </a:defRPr>
            </a:lvl1pPr>
            <a:lvl2pPr marL="714375" indent="-361950" algn="r">
              <a:lnSpc>
                <a:spcPct val="125000"/>
              </a:lnSpc>
              <a:spcBef>
                <a:spcPts val="0"/>
              </a:spcBef>
              <a:buClr>
                <a:schemeClr val="bg1"/>
              </a:buClr>
              <a:buSzPct val="100000"/>
              <a:buFont typeface="+mj-lt"/>
              <a:buNone/>
              <a:defRPr>
                <a:solidFill>
                  <a:schemeClr val="bg1"/>
                </a:solidFill>
              </a:defRPr>
            </a:lvl2pPr>
            <a:lvl3pPr marL="1076325" indent="-223838" algn="r">
              <a:lnSpc>
                <a:spcPct val="125000"/>
              </a:lnSpc>
              <a:spcBef>
                <a:spcPts val="0"/>
              </a:spcBef>
              <a:buNone/>
              <a:defRPr>
                <a:solidFill>
                  <a:schemeClr val="bg1"/>
                </a:solidFill>
              </a:defRPr>
            </a:lvl3pPr>
            <a:lvl4pPr marL="1971675" indent="-180975" algn="r">
              <a:lnSpc>
                <a:spcPct val="125000"/>
              </a:lnSpc>
              <a:spcBef>
                <a:spcPts val="0"/>
              </a:spcBef>
              <a:buNone/>
              <a:defRPr>
                <a:solidFill>
                  <a:schemeClr val="bg1"/>
                </a:solidFill>
              </a:defRPr>
            </a:lvl4pPr>
            <a:lvl5pPr marL="2600325" indent="0" algn="r">
              <a:lnSpc>
                <a:spcPct val="125000"/>
              </a:lnSpc>
              <a:spcBef>
                <a:spcPts val="0"/>
              </a:spcBef>
              <a:defRPr>
                <a:solidFill>
                  <a:schemeClr val="bg1"/>
                </a:solidFill>
              </a:defRPr>
            </a:lvl5pPr>
          </a:lstStyle>
          <a:p>
            <a:pPr lvl="0"/>
            <a:r>
              <a:rPr lang="nl-NL" dirty="0" err="1"/>
              <a:t>Nr</a:t>
            </a:r>
            <a:endParaRPr lang="nl-NL" dirty="0"/>
          </a:p>
        </p:txBody>
      </p:sp>
      <p:sp>
        <p:nvSpPr>
          <p:cNvPr id="9" name="Tijdelijke aanduiding voor tekst 20">
            <a:extLst>
              <a:ext uri="{FF2B5EF4-FFF2-40B4-BE49-F238E27FC236}">
                <a16:creationId xmlns:a16="http://schemas.microsoft.com/office/drawing/2014/main" id="{DF3A78EE-60E5-4831-96A7-1F4F74BFF2D3}"/>
              </a:ext>
            </a:extLst>
          </p:cNvPr>
          <p:cNvSpPr>
            <a:spLocks noGrp="1"/>
          </p:cNvSpPr>
          <p:nvPr>
            <p:ph type="body" sz="quarter" idx="15" hasCustomPrompt="1"/>
          </p:nvPr>
        </p:nvSpPr>
        <p:spPr>
          <a:xfrm>
            <a:off x="6348413" y="1412875"/>
            <a:ext cx="3348509" cy="1508618"/>
          </a:xfrm>
        </p:spPr>
        <p:txBody>
          <a:bodyPr/>
          <a:lstStyle>
            <a:lvl1pPr marL="361950" indent="-361950">
              <a:lnSpc>
                <a:spcPts val="2400"/>
              </a:lnSpc>
              <a:spcBef>
                <a:spcPts val="0"/>
              </a:spcBef>
              <a:buClr>
                <a:schemeClr val="tx1"/>
              </a:buClr>
              <a:buFont typeface="+mj-lt"/>
              <a:buAutoNum type="arabicPeriod"/>
              <a:defRPr sz="1600">
                <a:solidFill>
                  <a:schemeClr val="tx2"/>
                </a:solidFill>
                <a:latin typeface="+mn-lt"/>
              </a:defRPr>
            </a:lvl1pPr>
            <a:lvl2pPr marL="714375" indent="-361950">
              <a:lnSpc>
                <a:spcPts val="2400"/>
              </a:lnSpc>
              <a:spcBef>
                <a:spcPts val="0"/>
              </a:spcBef>
              <a:buClr>
                <a:schemeClr val="tx1"/>
              </a:buClr>
              <a:buSzPct val="100000"/>
              <a:buFont typeface="+mj-lt"/>
              <a:buAutoNum type="arabicPeriod"/>
              <a:defRPr>
                <a:solidFill>
                  <a:schemeClr val="tx2"/>
                </a:solidFill>
              </a:defRPr>
            </a:lvl2pPr>
            <a:lvl3pPr marL="1076325" indent="-223838">
              <a:lnSpc>
                <a:spcPts val="2400"/>
              </a:lnSpc>
              <a:spcBef>
                <a:spcPts val="0"/>
              </a:spcBef>
              <a:defRPr>
                <a:solidFill>
                  <a:schemeClr val="tx2"/>
                </a:solidFill>
              </a:defRPr>
            </a:lvl3pPr>
            <a:lvl4pPr marL="1971675" indent="-180975">
              <a:lnSpc>
                <a:spcPts val="2400"/>
              </a:lnSpc>
              <a:spcBef>
                <a:spcPts val="0"/>
              </a:spcBef>
              <a:defRPr>
                <a:solidFill>
                  <a:schemeClr val="tx2"/>
                </a:solidFill>
              </a:defRPr>
            </a:lvl4pPr>
            <a:lvl5pPr marL="2600325" indent="0">
              <a:lnSpc>
                <a:spcPts val="2400"/>
              </a:lnSpc>
              <a:spcBef>
                <a:spcPts val="0"/>
              </a:spcBef>
              <a:defRPr>
                <a:solidFill>
                  <a:schemeClr val="tx2"/>
                </a:solidFill>
              </a:defRPr>
            </a:lvl5pPr>
          </a:lstStyle>
          <a:p>
            <a:pPr lvl="0"/>
            <a:r>
              <a:rPr lang="nl-NL" dirty="0"/>
              <a:t>Klikken om de tekststijl te bewerken.</a:t>
            </a:r>
          </a:p>
          <a:p>
            <a:pPr lvl="1"/>
            <a:r>
              <a:rPr lang="nl-NL" dirty="0"/>
              <a:t> Tweede niveau</a:t>
            </a:r>
          </a:p>
          <a:p>
            <a:pPr lvl="2"/>
            <a:r>
              <a:rPr lang="nl-NL" dirty="0"/>
              <a:t>Derde niveau</a:t>
            </a:r>
          </a:p>
          <a:p>
            <a:pPr lvl="3"/>
            <a:r>
              <a:rPr lang="nl-NL" dirty="0"/>
              <a:t>Vierde niveau</a:t>
            </a:r>
          </a:p>
        </p:txBody>
      </p:sp>
      <p:sp>
        <p:nvSpPr>
          <p:cNvPr id="10" name="Tijdelijke aanduiding voor tekst 20">
            <a:extLst>
              <a:ext uri="{FF2B5EF4-FFF2-40B4-BE49-F238E27FC236}">
                <a16:creationId xmlns:a16="http://schemas.microsoft.com/office/drawing/2014/main" id="{04D2F707-27EA-4DBB-8CC5-A984DCFE89BF}"/>
              </a:ext>
            </a:extLst>
          </p:cNvPr>
          <p:cNvSpPr>
            <a:spLocks noGrp="1"/>
          </p:cNvSpPr>
          <p:nvPr>
            <p:ph type="body" sz="quarter" idx="16" hasCustomPrompt="1"/>
          </p:nvPr>
        </p:nvSpPr>
        <p:spPr>
          <a:xfrm>
            <a:off x="9768930" y="1393830"/>
            <a:ext cx="1619797" cy="307777"/>
          </a:xfrm>
        </p:spPr>
        <p:txBody>
          <a:bodyPr/>
          <a:lstStyle>
            <a:lvl1pPr marL="361950" indent="-361950" algn="r">
              <a:lnSpc>
                <a:spcPts val="2400"/>
              </a:lnSpc>
              <a:spcBef>
                <a:spcPts val="0"/>
              </a:spcBef>
              <a:buFont typeface="+mj-lt"/>
              <a:buNone/>
              <a:defRPr sz="2000" b="1">
                <a:solidFill>
                  <a:schemeClr val="bg2"/>
                </a:solidFill>
                <a:latin typeface="+mn-lt"/>
              </a:defRPr>
            </a:lvl1pPr>
            <a:lvl2pPr marL="714375" indent="-361950" algn="r">
              <a:lnSpc>
                <a:spcPct val="125000"/>
              </a:lnSpc>
              <a:spcBef>
                <a:spcPts val="0"/>
              </a:spcBef>
              <a:buClr>
                <a:schemeClr val="bg1"/>
              </a:buClr>
              <a:buSzPct val="100000"/>
              <a:buFont typeface="+mj-lt"/>
              <a:buNone/>
              <a:defRPr>
                <a:solidFill>
                  <a:schemeClr val="bg1"/>
                </a:solidFill>
              </a:defRPr>
            </a:lvl2pPr>
            <a:lvl3pPr marL="1076325" indent="-223838" algn="r">
              <a:lnSpc>
                <a:spcPct val="125000"/>
              </a:lnSpc>
              <a:spcBef>
                <a:spcPts val="0"/>
              </a:spcBef>
              <a:buNone/>
              <a:defRPr>
                <a:solidFill>
                  <a:schemeClr val="bg1"/>
                </a:solidFill>
              </a:defRPr>
            </a:lvl3pPr>
            <a:lvl4pPr marL="1971675" indent="-180975" algn="r">
              <a:lnSpc>
                <a:spcPct val="125000"/>
              </a:lnSpc>
              <a:spcBef>
                <a:spcPts val="0"/>
              </a:spcBef>
              <a:buNone/>
              <a:defRPr>
                <a:solidFill>
                  <a:schemeClr val="bg1"/>
                </a:solidFill>
              </a:defRPr>
            </a:lvl4pPr>
            <a:lvl5pPr marL="2600325" indent="0" algn="r">
              <a:lnSpc>
                <a:spcPct val="125000"/>
              </a:lnSpc>
              <a:spcBef>
                <a:spcPts val="0"/>
              </a:spcBef>
              <a:defRPr>
                <a:solidFill>
                  <a:schemeClr val="bg1"/>
                </a:solidFill>
              </a:defRPr>
            </a:lvl5pPr>
          </a:lstStyle>
          <a:p>
            <a:pPr lvl="0"/>
            <a:r>
              <a:rPr lang="nl-NL" dirty="0" err="1"/>
              <a:t>Nr</a:t>
            </a:r>
            <a:endParaRPr lang="nl-NL" dirty="0"/>
          </a:p>
        </p:txBody>
      </p:sp>
    </p:spTree>
    <p:extLst>
      <p:ext uri="{BB962C8B-B14F-4D97-AF65-F5344CB8AC3E}">
        <p14:creationId xmlns:p14="http://schemas.microsoft.com/office/powerpoint/2010/main" val="12666760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8F6AF439-70B1-4833-98E8-D81A6CDFB6F7}"/>
              </a:ext>
            </a:extLst>
          </p:cNvPr>
          <p:cNvSpPr>
            <a:spLocks noGrp="1"/>
          </p:cNvSpPr>
          <p:nvPr>
            <p:ph type="ftr" sz="quarter" idx="11"/>
          </p:nvPr>
        </p:nvSpPr>
        <p:spPr/>
        <p:txBody>
          <a:bodyPr/>
          <a:lstStyle/>
          <a:p>
            <a:r>
              <a:rPr lang="nl-NL"/>
              <a:t>Titel van deze presentatie | Naam Achternaam | Datum Plaats.</a:t>
            </a:r>
            <a:endParaRPr lang="nl-NL" dirty="0"/>
          </a:p>
        </p:txBody>
      </p:sp>
      <p:sp>
        <p:nvSpPr>
          <p:cNvPr id="6" name="Tijdelijke aanduiding voor dianummer 5">
            <a:extLst>
              <a:ext uri="{FF2B5EF4-FFF2-40B4-BE49-F238E27FC236}">
                <a16:creationId xmlns:a16="http://schemas.microsoft.com/office/drawing/2014/main" id="{9D069166-6918-4B61-B0A5-D592956342BA}"/>
              </a:ext>
            </a:extLst>
          </p:cNvPr>
          <p:cNvSpPr>
            <a:spLocks noGrp="1"/>
          </p:cNvSpPr>
          <p:nvPr>
            <p:ph type="sldNum" sz="quarter" idx="12"/>
          </p:nvPr>
        </p:nvSpPr>
        <p:spPr>
          <a:xfrm>
            <a:off x="11186850" y="6221795"/>
            <a:ext cx="611449" cy="307777"/>
          </a:xfrm>
        </p:spPr>
        <p:txBody>
          <a:bodyPr/>
          <a:lstStyle/>
          <a:p>
            <a:fld id="{F8A5FB6D-53CD-49E6-B4E2-6C5827CD4B69}" type="slidenum">
              <a:rPr lang="nl-NL" smtClean="0"/>
              <a:t>‹nr.›</a:t>
            </a:fld>
            <a:endParaRPr lang="nl-NL" dirty="0"/>
          </a:p>
        </p:txBody>
      </p:sp>
      <p:sp>
        <p:nvSpPr>
          <p:cNvPr id="8" name="Titel 7">
            <a:extLst>
              <a:ext uri="{FF2B5EF4-FFF2-40B4-BE49-F238E27FC236}">
                <a16:creationId xmlns:a16="http://schemas.microsoft.com/office/drawing/2014/main" id="{F7794D62-4901-48ED-907C-623DB03D5A12}"/>
              </a:ext>
            </a:extLst>
          </p:cNvPr>
          <p:cNvSpPr>
            <a:spLocks noGrp="1"/>
          </p:cNvSpPr>
          <p:nvPr>
            <p:ph type="title" hasCustomPrompt="1"/>
          </p:nvPr>
        </p:nvSpPr>
        <p:spPr/>
        <p:txBody>
          <a:bodyPr/>
          <a:lstStyle>
            <a:lvl1pPr>
              <a:defRPr/>
            </a:lvl1pPr>
          </a:lstStyle>
          <a:p>
            <a:r>
              <a:rPr lang="nl-NL" dirty="0"/>
              <a:t>Klik om stijl te bewerken.</a:t>
            </a:r>
          </a:p>
        </p:txBody>
      </p:sp>
      <p:sp>
        <p:nvSpPr>
          <p:cNvPr id="4" name="Tijdelijke aanduiding voor tekst 3">
            <a:extLst>
              <a:ext uri="{FF2B5EF4-FFF2-40B4-BE49-F238E27FC236}">
                <a16:creationId xmlns:a16="http://schemas.microsoft.com/office/drawing/2014/main" id="{F306EE45-06F8-4DF4-83C5-FDC8369F38C7}"/>
              </a:ext>
            </a:extLst>
          </p:cNvPr>
          <p:cNvSpPr>
            <a:spLocks noGrp="1"/>
          </p:cNvSpPr>
          <p:nvPr>
            <p:ph type="body" sz="quarter" idx="13" hasCustomPrompt="1"/>
          </p:nvPr>
        </p:nvSpPr>
        <p:spPr>
          <a:xfrm>
            <a:off x="803275" y="1412875"/>
            <a:ext cx="8064500" cy="1553439"/>
          </a:xfrm>
        </p:spPr>
        <p:txBody>
          <a:bodyPr>
            <a:spAutoFit/>
          </a:bodyPr>
          <a:lstStyle>
            <a:lvl1pPr>
              <a:defRPr/>
            </a:lvl1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32162444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Kolommen Tekst">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8F6AF439-70B1-4833-98E8-D81A6CDFB6F7}"/>
              </a:ext>
            </a:extLst>
          </p:cNvPr>
          <p:cNvSpPr>
            <a:spLocks noGrp="1"/>
          </p:cNvSpPr>
          <p:nvPr>
            <p:ph type="ftr" sz="quarter" idx="11"/>
          </p:nvPr>
        </p:nvSpPr>
        <p:spPr/>
        <p:txBody>
          <a:bodyPr/>
          <a:lstStyle/>
          <a:p>
            <a:r>
              <a:rPr lang="nl-NL"/>
              <a:t>Titel van deze presentatie | Naam Achternaam | Datum Plaats.</a:t>
            </a:r>
            <a:endParaRPr lang="nl-NL" dirty="0"/>
          </a:p>
        </p:txBody>
      </p:sp>
      <p:sp>
        <p:nvSpPr>
          <p:cNvPr id="6" name="Tijdelijke aanduiding voor dianummer 5">
            <a:extLst>
              <a:ext uri="{FF2B5EF4-FFF2-40B4-BE49-F238E27FC236}">
                <a16:creationId xmlns:a16="http://schemas.microsoft.com/office/drawing/2014/main" id="{9D069166-6918-4B61-B0A5-D592956342BA}"/>
              </a:ext>
            </a:extLst>
          </p:cNvPr>
          <p:cNvSpPr>
            <a:spLocks noGrp="1"/>
          </p:cNvSpPr>
          <p:nvPr>
            <p:ph type="sldNum" sz="quarter" idx="12"/>
          </p:nvPr>
        </p:nvSpPr>
        <p:spPr>
          <a:xfrm>
            <a:off x="11186850" y="6221795"/>
            <a:ext cx="611449" cy="307777"/>
          </a:xfrm>
        </p:spPr>
        <p:txBody>
          <a:bodyPr/>
          <a:lstStyle/>
          <a:p>
            <a:fld id="{F8A5FB6D-53CD-49E6-B4E2-6C5827CD4B69}" type="slidenum">
              <a:rPr lang="nl-NL" smtClean="0"/>
              <a:t>‹nr.›</a:t>
            </a:fld>
            <a:endParaRPr lang="nl-NL" dirty="0"/>
          </a:p>
        </p:txBody>
      </p:sp>
      <p:sp>
        <p:nvSpPr>
          <p:cNvPr id="8" name="Titel 7">
            <a:extLst>
              <a:ext uri="{FF2B5EF4-FFF2-40B4-BE49-F238E27FC236}">
                <a16:creationId xmlns:a16="http://schemas.microsoft.com/office/drawing/2014/main" id="{F7794D62-4901-48ED-907C-623DB03D5A12}"/>
              </a:ext>
            </a:extLst>
          </p:cNvPr>
          <p:cNvSpPr>
            <a:spLocks noGrp="1"/>
          </p:cNvSpPr>
          <p:nvPr>
            <p:ph type="title" hasCustomPrompt="1"/>
          </p:nvPr>
        </p:nvSpPr>
        <p:spPr/>
        <p:txBody>
          <a:bodyPr/>
          <a:lstStyle>
            <a:lvl1pPr>
              <a:defRPr/>
            </a:lvl1pPr>
          </a:lstStyle>
          <a:p>
            <a:r>
              <a:rPr lang="nl-NL" dirty="0"/>
              <a:t>Klik om stijl te bewerken.</a:t>
            </a:r>
          </a:p>
        </p:txBody>
      </p:sp>
      <p:sp>
        <p:nvSpPr>
          <p:cNvPr id="4" name="Tijdelijke aanduiding voor tekst 3">
            <a:extLst>
              <a:ext uri="{FF2B5EF4-FFF2-40B4-BE49-F238E27FC236}">
                <a16:creationId xmlns:a16="http://schemas.microsoft.com/office/drawing/2014/main" id="{1AD86EA7-3800-4098-9C3B-D60C83F74CEC}"/>
              </a:ext>
            </a:extLst>
          </p:cNvPr>
          <p:cNvSpPr>
            <a:spLocks noGrp="1"/>
          </p:cNvSpPr>
          <p:nvPr>
            <p:ph type="body" sz="quarter" idx="13" hasCustomPrompt="1"/>
          </p:nvPr>
        </p:nvSpPr>
        <p:spPr>
          <a:xfrm>
            <a:off x="803275" y="1412875"/>
            <a:ext cx="5040313" cy="1876604"/>
          </a:xfrm>
        </p:spPr>
        <p:txBody>
          <a:bodyPr wrap="square">
            <a:spAutoFit/>
          </a:bodyPr>
          <a:lstStyle>
            <a:lvl1pPr>
              <a:defRPr/>
            </a:lvl1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9" name="Tijdelijke aanduiding voor tekst 3">
            <a:extLst>
              <a:ext uri="{FF2B5EF4-FFF2-40B4-BE49-F238E27FC236}">
                <a16:creationId xmlns:a16="http://schemas.microsoft.com/office/drawing/2014/main" id="{8616C892-A3D7-4AB8-A8C1-25C693427B7C}"/>
              </a:ext>
            </a:extLst>
          </p:cNvPr>
          <p:cNvSpPr>
            <a:spLocks noGrp="1"/>
          </p:cNvSpPr>
          <p:nvPr>
            <p:ph type="body" sz="quarter" idx="14" hasCustomPrompt="1"/>
          </p:nvPr>
        </p:nvSpPr>
        <p:spPr>
          <a:xfrm>
            <a:off x="6348414" y="1412875"/>
            <a:ext cx="5040313" cy="1876604"/>
          </a:xfrm>
        </p:spPr>
        <p:txBody>
          <a:bodyPr wrap="square">
            <a:spAutoFit/>
          </a:bodyPr>
          <a:lstStyle>
            <a:lvl1pPr>
              <a:defRPr/>
            </a:lvl1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054823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oofdstuk">
    <p:bg>
      <p:bgPr>
        <a:solidFill>
          <a:schemeClr val="bg2"/>
        </a:solidFill>
        <a:effectLst/>
      </p:bgPr>
    </p:bg>
    <p:spTree>
      <p:nvGrpSpPr>
        <p:cNvPr id="1" name=""/>
        <p:cNvGrpSpPr/>
        <p:nvPr/>
      </p:nvGrpSpPr>
      <p:grpSpPr>
        <a:xfrm>
          <a:off x="0" y="0"/>
          <a:ext cx="0" cy="0"/>
          <a:chOff x="0" y="0"/>
          <a:chExt cx="0" cy="0"/>
        </a:xfrm>
      </p:grpSpPr>
      <p:sp>
        <p:nvSpPr>
          <p:cNvPr id="11" name="Vrije vorm: vorm 10">
            <a:extLst>
              <a:ext uri="{FF2B5EF4-FFF2-40B4-BE49-F238E27FC236}">
                <a16:creationId xmlns:a16="http://schemas.microsoft.com/office/drawing/2014/main" id="{DE4BFBE3-11A7-4511-A1B9-AB9AD49EE09C}"/>
              </a:ext>
            </a:extLst>
          </p:cNvPr>
          <p:cNvSpPr/>
          <p:nvPr userDrawn="1"/>
        </p:nvSpPr>
        <p:spPr>
          <a:xfrm>
            <a:off x="-1" y="5625244"/>
            <a:ext cx="12192000" cy="1232755"/>
          </a:xfrm>
          <a:custGeom>
            <a:avLst/>
            <a:gdLst>
              <a:gd name="connsiteX0" fmla="*/ 0 w 12192000"/>
              <a:gd name="connsiteY0" fmla="*/ 0 h 980645"/>
              <a:gd name="connsiteX1" fmla="*/ 12192000 w 12192000"/>
              <a:gd name="connsiteY1" fmla="*/ 0 h 980645"/>
              <a:gd name="connsiteX2" fmla="*/ 12192000 w 12192000"/>
              <a:gd name="connsiteY2" fmla="*/ 980645 h 980645"/>
              <a:gd name="connsiteX3" fmla="*/ 0 w 12192000"/>
              <a:gd name="connsiteY3" fmla="*/ 980645 h 980645"/>
            </a:gdLst>
            <a:ahLst/>
            <a:cxnLst>
              <a:cxn ang="0">
                <a:pos x="connsiteX0" y="connsiteY0"/>
              </a:cxn>
              <a:cxn ang="0">
                <a:pos x="connsiteX1" y="connsiteY1"/>
              </a:cxn>
              <a:cxn ang="0">
                <a:pos x="connsiteX2" y="connsiteY2"/>
              </a:cxn>
              <a:cxn ang="0">
                <a:pos x="connsiteX3" y="connsiteY3"/>
              </a:cxn>
            </a:cxnLst>
            <a:rect l="l" t="t" r="r" b="b"/>
            <a:pathLst>
              <a:path w="12192000" h="980645">
                <a:moveTo>
                  <a:pt x="0" y="0"/>
                </a:moveTo>
                <a:lnTo>
                  <a:pt x="12192000" y="0"/>
                </a:lnTo>
                <a:lnTo>
                  <a:pt x="12192000" y="980645"/>
                </a:lnTo>
                <a:lnTo>
                  <a:pt x="0" y="98064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a:extLst>
              <a:ext uri="{FF2B5EF4-FFF2-40B4-BE49-F238E27FC236}">
                <a16:creationId xmlns:a16="http://schemas.microsoft.com/office/drawing/2014/main" id="{EB84D550-020C-4B96-B890-10F240E3FC6D}"/>
              </a:ext>
            </a:extLst>
          </p:cNvPr>
          <p:cNvSpPr>
            <a:spLocks noGrp="1"/>
          </p:cNvSpPr>
          <p:nvPr>
            <p:ph type="title" hasCustomPrompt="1"/>
          </p:nvPr>
        </p:nvSpPr>
        <p:spPr>
          <a:xfrm>
            <a:off x="390701" y="333375"/>
            <a:ext cx="11407598" cy="970715"/>
          </a:xfrm>
        </p:spPr>
        <p:txBody>
          <a:bodyPr wrap="square" anchor="t" anchorCtr="0">
            <a:spAutoFit/>
          </a:bodyPr>
          <a:lstStyle>
            <a:lvl1pPr>
              <a:lnSpc>
                <a:spcPct val="83000"/>
              </a:lnSpc>
              <a:defRPr sz="7600">
                <a:solidFill>
                  <a:schemeClr val="bg1"/>
                </a:solidFill>
              </a:defRPr>
            </a:lvl1pPr>
          </a:lstStyle>
          <a:p>
            <a:r>
              <a:rPr lang="nl-NL" dirty="0"/>
              <a:t>Hoofdstuk titel.</a:t>
            </a:r>
          </a:p>
        </p:txBody>
      </p:sp>
      <p:sp>
        <p:nvSpPr>
          <p:cNvPr id="5" name="Tijdelijke aanduiding voor voettekst 4">
            <a:extLst>
              <a:ext uri="{FF2B5EF4-FFF2-40B4-BE49-F238E27FC236}">
                <a16:creationId xmlns:a16="http://schemas.microsoft.com/office/drawing/2014/main" id="{C980BF8A-05CD-44BB-B796-05D05D7DB480}"/>
              </a:ext>
            </a:extLst>
          </p:cNvPr>
          <p:cNvSpPr>
            <a:spLocks noGrp="1"/>
          </p:cNvSpPr>
          <p:nvPr>
            <p:ph type="ftr" sz="quarter" idx="11"/>
          </p:nvPr>
        </p:nvSpPr>
        <p:spPr/>
        <p:txBody>
          <a:bodyPr/>
          <a:lstStyle>
            <a:lvl1pPr>
              <a:defRPr>
                <a:solidFill>
                  <a:schemeClr val="tx1"/>
                </a:solidFill>
              </a:defRPr>
            </a:lvl1pPr>
          </a:lstStyle>
          <a:p>
            <a:r>
              <a:rPr lang="nl-NL"/>
              <a:t>Titel van deze presentatie | Naam Achternaam | Datum Plaats.</a:t>
            </a:r>
            <a:endParaRPr lang="nl-NL" dirty="0"/>
          </a:p>
        </p:txBody>
      </p:sp>
      <p:sp>
        <p:nvSpPr>
          <p:cNvPr id="6" name="Tijdelijke aanduiding voor dianummer 5">
            <a:extLst>
              <a:ext uri="{FF2B5EF4-FFF2-40B4-BE49-F238E27FC236}">
                <a16:creationId xmlns:a16="http://schemas.microsoft.com/office/drawing/2014/main" id="{62C4D239-1FB6-4805-BC67-2F75F30F5BBC}"/>
              </a:ext>
            </a:extLst>
          </p:cNvPr>
          <p:cNvSpPr>
            <a:spLocks noGrp="1"/>
          </p:cNvSpPr>
          <p:nvPr>
            <p:ph type="sldNum" sz="quarter" idx="12"/>
          </p:nvPr>
        </p:nvSpPr>
        <p:spPr/>
        <p:txBody>
          <a:bodyPr/>
          <a:lstStyle>
            <a:lvl1pPr>
              <a:defRPr>
                <a:solidFill>
                  <a:schemeClr val="bg2"/>
                </a:solidFill>
              </a:defRPr>
            </a:lvl1pPr>
          </a:lstStyle>
          <a:p>
            <a:fld id="{F8A5FB6D-53CD-49E6-B4E2-6C5827CD4B69}" type="slidenum">
              <a:rPr lang="nl-NL" smtClean="0"/>
              <a:pPr/>
              <a:t>‹nr.›</a:t>
            </a:fld>
            <a:endParaRPr lang="nl-NL"/>
          </a:p>
        </p:txBody>
      </p:sp>
      <p:sp>
        <p:nvSpPr>
          <p:cNvPr id="21" name="Tijdelijke aanduiding voor tekst 20">
            <a:extLst>
              <a:ext uri="{FF2B5EF4-FFF2-40B4-BE49-F238E27FC236}">
                <a16:creationId xmlns:a16="http://schemas.microsoft.com/office/drawing/2014/main" id="{FC17311D-1941-4669-98A7-5B9BC81A3A6B}"/>
              </a:ext>
            </a:extLst>
          </p:cNvPr>
          <p:cNvSpPr>
            <a:spLocks noGrp="1"/>
          </p:cNvSpPr>
          <p:nvPr>
            <p:ph type="body" sz="quarter" idx="13" hasCustomPrompt="1"/>
          </p:nvPr>
        </p:nvSpPr>
        <p:spPr>
          <a:xfrm>
            <a:off x="803275" y="1412875"/>
            <a:ext cx="4644653" cy="1578061"/>
          </a:xfrm>
        </p:spPr>
        <p:txBody>
          <a:bodyPr/>
          <a:lstStyle>
            <a:lvl1pPr marL="361950" indent="-361950">
              <a:lnSpc>
                <a:spcPts val="2400"/>
              </a:lnSpc>
              <a:spcBef>
                <a:spcPts val="0"/>
              </a:spcBef>
              <a:buFont typeface="+mj-lt"/>
              <a:buAutoNum type="arabicPeriod"/>
              <a:defRPr sz="1600">
                <a:solidFill>
                  <a:schemeClr val="bg1"/>
                </a:solidFill>
                <a:latin typeface="+mn-lt"/>
              </a:defRPr>
            </a:lvl1pPr>
            <a:lvl2pPr marL="714375" indent="-361950">
              <a:lnSpc>
                <a:spcPts val="2400"/>
              </a:lnSpc>
              <a:spcBef>
                <a:spcPts val="0"/>
              </a:spcBef>
              <a:buClr>
                <a:schemeClr val="bg1"/>
              </a:buClr>
              <a:buSzPct val="100000"/>
              <a:buFont typeface="+mj-lt"/>
              <a:buAutoNum type="arabicPeriod"/>
              <a:defRPr>
                <a:solidFill>
                  <a:schemeClr val="bg1"/>
                </a:solidFill>
              </a:defRPr>
            </a:lvl2pPr>
            <a:lvl3pPr marL="1076325" indent="-223838">
              <a:lnSpc>
                <a:spcPts val="2400"/>
              </a:lnSpc>
              <a:spcBef>
                <a:spcPts val="0"/>
              </a:spcBef>
              <a:defRPr>
                <a:solidFill>
                  <a:schemeClr val="bg1"/>
                </a:solidFill>
              </a:defRPr>
            </a:lvl3pPr>
            <a:lvl4pPr marL="1971675" indent="-180975">
              <a:lnSpc>
                <a:spcPts val="2400"/>
              </a:lnSpc>
              <a:spcBef>
                <a:spcPts val="0"/>
              </a:spcBef>
              <a:defRPr>
                <a:solidFill>
                  <a:schemeClr val="bg1"/>
                </a:solidFill>
              </a:defRPr>
            </a:lvl4pPr>
            <a:lvl5pPr marL="2600325" indent="0">
              <a:lnSpc>
                <a:spcPts val="2400"/>
              </a:lnSpc>
              <a:spcBef>
                <a:spcPts val="0"/>
              </a:spcBef>
              <a:defRPr>
                <a:solidFill>
                  <a:schemeClr val="bg1"/>
                </a:solidFill>
              </a:defRPr>
            </a:lvl5pPr>
          </a:lstStyle>
          <a:p>
            <a:pPr lvl="0"/>
            <a:r>
              <a:rPr lang="nl-NL" dirty="0"/>
              <a:t>Klikken om de tekststijl te bewerken.</a:t>
            </a:r>
          </a:p>
          <a:p>
            <a:pPr lvl="1"/>
            <a:r>
              <a:rPr lang="nl-NL" dirty="0"/>
              <a:t> Tweede niveau</a:t>
            </a:r>
          </a:p>
          <a:p>
            <a:pPr lvl="2"/>
            <a:r>
              <a:rPr lang="nl-NL" dirty="0"/>
              <a:t>Derde niveau</a:t>
            </a:r>
          </a:p>
          <a:p>
            <a:pPr lvl="3"/>
            <a:r>
              <a:rPr lang="nl-NL" dirty="0"/>
              <a:t>Vierde niveau</a:t>
            </a:r>
          </a:p>
          <a:p>
            <a:pPr lvl="4"/>
            <a:r>
              <a:rPr lang="nl-NL" dirty="0"/>
              <a:t>Vijfde niveau</a:t>
            </a:r>
          </a:p>
        </p:txBody>
      </p:sp>
      <p:sp>
        <p:nvSpPr>
          <p:cNvPr id="22" name="Tijdelijke aanduiding voor tekst 20">
            <a:extLst>
              <a:ext uri="{FF2B5EF4-FFF2-40B4-BE49-F238E27FC236}">
                <a16:creationId xmlns:a16="http://schemas.microsoft.com/office/drawing/2014/main" id="{FD8F491C-E061-4349-A0D4-531613F30BD0}"/>
              </a:ext>
            </a:extLst>
          </p:cNvPr>
          <p:cNvSpPr>
            <a:spLocks noGrp="1"/>
          </p:cNvSpPr>
          <p:nvPr>
            <p:ph type="body" sz="quarter" idx="14" hasCustomPrompt="1"/>
          </p:nvPr>
        </p:nvSpPr>
        <p:spPr>
          <a:xfrm>
            <a:off x="5447928" y="1393830"/>
            <a:ext cx="395661" cy="307777"/>
          </a:xfrm>
        </p:spPr>
        <p:txBody>
          <a:bodyPr/>
          <a:lstStyle>
            <a:lvl1pPr marL="361950" indent="-361950" algn="r">
              <a:lnSpc>
                <a:spcPts val="2400"/>
              </a:lnSpc>
              <a:spcBef>
                <a:spcPts val="0"/>
              </a:spcBef>
              <a:buFont typeface="+mj-lt"/>
              <a:buNone/>
              <a:defRPr sz="2000" b="1">
                <a:solidFill>
                  <a:schemeClr val="bg1"/>
                </a:solidFill>
                <a:latin typeface="+mn-lt"/>
              </a:defRPr>
            </a:lvl1pPr>
            <a:lvl2pPr marL="714375" indent="-361950" algn="r">
              <a:lnSpc>
                <a:spcPct val="125000"/>
              </a:lnSpc>
              <a:spcBef>
                <a:spcPts val="0"/>
              </a:spcBef>
              <a:buClr>
                <a:schemeClr val="bg1"/>
              </a:buClr>
              <a:buSzPct val="100000"/>
              <a:buFont typeface="+mj-lt"/>
              <a:buNone/>
              <a:defRPr>
                <a:solidFill>
                  <a:schemeClr val="bg1"/>
                </a:solidFill>
              </a:defRPr>
            </a:lvl2pPr>
            <a:lvl3pPr marL="1076325" indent="-223838" algn="r">
              <a:lnSpc>
                <a:spcPct val="125000"/>
              </a:lnSpc>
              <a:spcBef>
                <a:spcPts val="0"/>
              </a:spcBef>
              <a:buNone/>
              <a:defRPr>
                <a:solidFill>
                  <a:schemeClr val="bg1"/>
                </a:solidFill>
              </a:defRPr>
            </a:lvl3pPr>
            <a:lvl4pPr marL="1971675" indent="-180975" algn="r">
              <a:lnSpc>
                <a:spcPct val="125000"/>
              </a:lnSpc>
              <a:spcBef>
                <a:spcPts val="0"/>
              </a:spcBef>
              <a:buNone/>
              <a:defRPr>
                <a:solidFill>
                  <a:schemeClr val="bg1"/>
                </a:solidFill>
              </a:defRPr>
            </a:lvl4pPr>
            <a:lvl5pPr marL="2600325" indent="0" algn="r">
              <a:lnSpc>
                <a:spcPct val="125000"/>
              </a:lnSpc>
              <a:spcBef>
                <a:spcPts val="0"/>
              </a:spcBef>
              <a:defRPr>
                <a:solidFill>
                  <a:schemeClr val="bg1"/>
                </a:solidFill>
              </a:defRPr>
            </a:lvl5pPr>
          </a:lstStyle>
          <a:p>
            <a:pPr lvl="0"/>
            <a:r>
              <a:rPr lang="nl-NL" dirty="0" err="1"/>
              <a:t>Nr</a:t>
            </a:r>
            <a:endParaRPr lang="nl-NL" dirty="0"/>
          </a:p>
        </p:txBody>
      </p:sp>
      <p:sp>
        <p:nvSpPr>
          <p:cNvPr id="23" name="Tijdelijke aanduiding voor tekst 20">
            <a:extLst>
              <a:ext uri="{FF2B5EF4-FFF2-40B4-BE49-F238E27FC236}">
                <a16:creationId xmlns:a16="http://schemas.microsoft.com/office/drawing/2014/main" id="{04EA9CDB-E565-473D-81ED-CCD3EA31A57C}"/>
              </a:ext>
            </a:extLst>
          </p:cNvPr>
          <p:cNvSpPr>
            <a:spLocks noGrp="1"/>
          </p:cNvSpPr>
          <p:nvPr>
            <p:ph type="body" sz="quarter" idx="15" hasCustomPrompt="1"/>
          </p:nvPr>
        </p:nvSpPr>
        <p:spPr>
          <a:xfrm>
            <a:off x="6348413" y="1412875"/>
            <a:ext cx="4644653" cy="1578061"/>
          </a:xfrm>
        </p:spPr>
        <p:txBody>
          <a:bodyPr/>
          <a:lstStyle>
            <a:lvl1pPr marL="361950" indent="-361950">
              <a:lnSpc>
                <a:spcPts val="2400"/>
              </a:lnSpc>
              <a:spcBef>
                <a:spcPts val="0"/>
              </a:spcBef>
              <a:buFont typeface="+mj-lt"/>
              <a:buAutoNum type="arabicPeriod"/>
              <a:defRPr sz="1600">
                <a:solidFill>
                  <a:schemeClr val="bg1"/>
                </a:solidFill>
                <a:latin typeface="+mn-lt"/>
              </a:defRPr>
            </a:lvl1pPr>
            <a:lvl2pPr marL="714375" indent="-361950">
              <a:lnSpc>
                <a:spcPts val="2400"/>
              </a:lnSpc>
              <a:spcBef>
                <a:spcPts val="0"/>
              </a:spcBef>
              <a:buClr>
                <a:schemeClr val="bg1"/>
              </a:buClr>
              <a:buSzPct val="100000"/>
              <a:buFont typeface="+mj-lt"/>
              <a:buAutoNum type="arabicPeriod"/>
              <a:defRPr>
                <a:solidFill>
                  <a:schemeClr val="bg1"/>
                </a:solidFill>
              </a:defRPr>
            </a:lvl2pPr>
            <a:lvl3pPr marL="1076325" indent="-223838">
              <a:lnSpc>
                <a:spcPts val="2400"/>
              </a:lnSpc>
              <a:spcBef>
                <a:spcPts val="0"/>
              </a:spcBef>
              <a:defRPr>
                <a:solidFill>
                  <a:schemeClr val="bg1"/>
                </a:solidFill>
              </a:defRPr>
            </a:lvl3pPr>
            <a:lvl4pPr marL="1971675" indent="-180975">
              <a:lnSpc>
                <a:spcPts val="2400"/>
              </a:lnSpc>
              <a:spcBef>
                <a:spcPts val="0"/>
              </a:spcBef>
              <a:defRPr>
                <a:solidFill>
                  <a:schemeClr val="bg1"/>
                </a:solidFill>
              </a:defRPr>
            </a:lvl4pPr>
            <a:lvl5pPr marL="2600325" indent="0">
              <a:lnSpc>
                <a:spcPts val="2400"/>
              </a:lnSpc>
              <a:spcBef>
                <a:spcPts val="0"/>
              </a:spcBef>
              <a:defRPr>
                <a:solidFill>
                  <a:schemeClr val="bg1"/>
                </a:solidFill>
              </a:defRPr>
            </a:lvl5pPr>
          </a:lstStyle>
          <a:p>
            <a:pPr lvl="0"/>
            <a:r>
              <a:rPr lang="nl-NL" dirty="0"/>
              <a:t>Klikken om de tekststijl te bewerken.</a:t>
            </a:r>
          </a:p>
          <a:p>
            <a:pPr lvl="1"/>
            <a:r>
              <a:rPr lang="nl-NL" dirty="0"/>
              <a:t> Tweede niveau</a:t>
            </a:r>
          </a:p>
          <a:p>
            <a:pPr lvl="2"/>
            <a:r>
              <a:rPr lang="nl-NL" dirty="0"/>
              <a:t>Derde niveau</a:t>
            </a:r>
          </a:p>
          <a:p>
            <a:pPr lvl="3"/>
            <a:r>
              <a:rPr lang="nl-NL" dirty="0"/>
              <a:t>Vierde niveau</a:t>
            </a:r>
          </a:p>
          <a:p>
            <a:pPr lvl="4"/>
            <a:r>
              <a:rPr lang="nl-NL" dirty="0"/>
              <a:t>Vijfde niveau</a:t>
            </a:r>
          </a:p>
        </p:txBody>
      </p:sp>
      <p:sp>
        <p:nvSpPr>
          <p:cNvPr id="24" name="Tijdelijke aanduiding voor tekst 20">
            <a:extLst>
              <a:ext uri="{FF2B5EF4-FFF2-40B4-BE49-F238E27FC236}">
                <a16:creationId xmlns:a16="http://schemas.microsoft.com/office/drawing/2014/main" id="{DEBF3DC8-D6A9-4054-924F-C53AD89731B4}"/>
              </a:ext>
            </a:extLst>
          </p:cNvPr>
          <p:cNvSpPr>
            <a:spLocks noGrp="1"/>
          </p:cNvSpPr>
          <p:nvPr>
            <p:ph type="body" sz="quarter" idx="16" hasCustomPrompt="1"/>
          </p:nvPr>
        </p:nvSpPr>
        <p:spPr>
          <a:xfrm>
            <a:off x="10993066" y="1393830"/>
            <a:ext cx="395661" cy="307777"/>
          </a:xfrm>
        </p:spPr>
        <p:txBody>
          <a:bodyPr/>
          <a:lstStyle>
            <a:lvl1pPr marL="361950" indent="-361950" algn="r">
              <a:lnSpc>
                <a:spcPts val="2400"/>
              </a:lnSpc>
              <a:spcBef>
                <a:spcPts val="0"/>
              </a:spcBef>
              <a:buFont typeface="+mj-lt"/>
              <a:buNone/>
              <a:defRPr sz="2000" b="1">
                <a:solidFill>
                  <a:schemeClr val="bg1"/>
                </a:solidFill>
                <a:latin typeface="+mn-lt"/>
              </a:defRPr>
            </a:lvl1pPr>
            <a:lvl2pPr marL="714375" indent="-361950" algn="r">
              <a:lnSpc>
                <a:spcPct val="125000"/>
              </a:lnSpc>
              <a:spcBef>
                <a:spcPts val="0"/>
              </a:spcBef>
              <a:buClr>
                <a:schemeClr val="bg1"/>
              </a:buClr>
              <a:buSzPct val="100000"/>
              <a:buFont typeface="+mj-lt"/>
              <a:buNone/>
              <a:defRPr>
                <a:solidFill>
                  <a:schemeClr val="bg1"/>
                </a:solidFill>
              </a:defRPr>
            </a:lvl2pPr>
            <a:lvl3pPr marL="1076325" indent="-223838" algn="r">
              <a:lnSpc>
                <a:spcPct val="125000"/>
              </a:lnSpc>
              <a:spcBef>
                <a:spcPts val="0"/>
              </a:spcBef>
              <a:buNone/>
              <a:defRPr>
                <a:solidFill>
                  <a:schemeClr val="bg1"/>
                </a:solidFill>
              </a:defRPr>
            </a:lvl3pPr>
            <a:lvl4pPr marL="1971675" indent="-180975" algn="r">
              <a:lnSpc>
                <a:spcPct val="125000"/>
              </a:lnSpc>
              <a:spcBef>
                <a:spcPts val="0"/>
              </a:spcBef>
              <a:buNone/>
              <a:defRPr>
                <a:solidFill>
                  <a:schemeClr val="bg1"/>
                </a:solidFill>
              </a:defRPr>
            </a:lvl4pPr>
            <a:lvl5pPr marL="2600325" indent="0" algn="r">
              <a:lnSpc>
                <a:spcPct val="125000"/>
              </a:lnSpc>
              <a:spcBef>
                <a:spcPts val="0"/>
              </a:spcBef>
              <a:defRPr>
                <a:solidFill>
                  <a:schemeClr val="bg1"/>
                </a:solidFill>
              </a:defRPr>
            </a:lvl5pPr>
          </a:lstStyle>
          <a:p>
            <a:pPr lvl="0"/>
            <a:r>
              <a:rPr lang="nl-NL" dirty="0" err="1"/>
              <a:t>Nr</a:t>
            </a:r>
            <a:endParaRPr lang="nl-NL" dirty="0"/>
          </a:p>
        </p:txBody>
      </p:sp>
    </p:spTree>
    <p:extLst>
      <p:ext uri="{BB962C8B-B14F-4D97-AF65-F5344CB8AC3E}">
        <p14:creationId xmlns:p14="http://schemas.microsoft.com/office/powerpoint/2010/main" val="3120159196"/>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root Beeld Witte Kop">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07FCCF66-D028-44FA-9356-13E97E773EFF}"/>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7" name="Tijdelijke aanduiding voor afbeelding 6">
            <a:extLst>
              <a:ext uri="{FF2B5EF4-FFF2-40B4-BE49-F238E27FC236}">
                <a16:creationId xmlns:a16="http://schemas.microsoft.com/office/drawing/2014/main" id="{4EB2E76A-4D35-4F1B-BFF2-EAA8CAE11BCC}"/>
              </a:ext>
            </a:extLst>
          </p:cNvPr>
          <p:cNvSpPr>
            <a:spLocks noGrp="1"/>
          </p:cNvSpPr>
          <p:nvPr>
            <p:ph type="pic" sz="quarter" idx="10"/>
          </p:nvPr>
        </p:nvSpPr>
        <p:spPr>
          <a:xfrm>
            <a:off x="-1" y="-1"/>
            <a:ext cx="12192001" cy="6857571"/>
          </a:xfrm>
          <a:custGeom>
            <a:avLst/>
            <a:gdLst>
              <a:gd name="connsiteX0" fmla="*/ 1 w 12192001"/>
              <a:gd name="connsiteY0" fmla="*/ 0 h 6857571"/>
              <a:gd name="connsiteX1" fmla="*/ 12192001 w 12192001"/>
              <a:gd name="connsiteY1" fmla="*/ 0 h 6857571"/>
              <a:gd name="connsiteX2" fmla="*/ 12192000 w 12192001"/>
              <a:gd name="connsiteY2" fmla="*/ 5301208 h 6857571"/>
              <a:gd name="connsiteX3" fmla="*/ 12192000 w 12192001"/>
              <a:gd name="connsiteY3" fmla="*/ 6857571 h 6857571"/>
              <a:gd name="connsiteX4" fmla="*/ 0 w 12192001"/>
              <a:gd name="connsiteY4" fmla="*/ 6857571 h 6857571"/>
              <a:gd name="connsiteX5" fmla="*/ 0 w 12192001"/>
              <a:gd name="connsiteY5" fmla="*/ 5034111 h 6857571"/>
              <a:gd name="connsiteX6" fmla="*/ 1 w 12192001"/>
              <a:gd name="connsiteY6" fmla="*/ 5034111 h 6857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57571">
                <a:moveTo>
                  <a:pt x="1" y="0"/>
                </a:moveTo>
                <a:lnTo>
                  <a:pt x="12192001" y="0"/>
                </a:lnTo>
                <a:cubicBezTo>
                  <a:pt x="12192001" y="1767069"/>
                  <a:pt x="12192000" y="3534139"/>
                  <a:pt x="12192000" y="5301208"/>
                </a:cubicBezTo>
                <a:lnTo>
                  <a:pt x="12192000" y="6857571"/>
                </a:lnTo>
                <a:lnTo>
                  <a:pt x="0" y="6857571"/>
                </a:lnTo>
                <a:lnTo>
                  <a:pt x="0" y="5034111"/>
                </a:lnTo>
                <a:lnTo>
                  <a:pt x="1" y="5034111"/>
                </a:lnTo>
                <a:close/>
              </a:path>
            </a:pathLst>
          </a:custGeom>
          <a:solidFill>
            <a:schemeClr val="accent3"/>
          </a:solidFill>
        </p:spPr>
        <p:txBody>
          <a:bodyPr wrap="square" tIns="1044000" anchor="ctr" anchorCtr="0">
            <a:noAutofit/>
          </a:bodyPr>
          <a:lstStyle>
            <a:lvl1pPr algn="ctr">
              <a:buNone/>
              <a:defRPr sz="1800">
                <a:solidFill>
                  <a:schemeClr val="accent3">
                    <a:lumMod val="25000"/>
                  </a:schemeClr>
                </a:solidFill>
              </a:defRPr>
            </a:lvl1pPr>
          </a:lstStyle>
          <a:p>
            <a:r>
              <a:rPr lang="nl-NL"/>
              <a:t>Klik op het pictogram als u een afbeelding wilt toevoegen</a:t>
            </a:r>
            <a:endParaRPr lang="nl-NL" dirty="0"/>
          </a:p>
        </p:txBody>
      </p:sp>
      <p:sp>
        <p:nvSpPr>
          <p:cNvPr id="2" name="Titel 1">
            <a:extLst>
              <a:ext uri="{FF2B5EF4-FFF2-40B4-BE49-F238E27FC236}">
                <a16:creationId xmlns:a16="http://schemas.microsoft.com/office/drawing/2014/main" id="{7042DD64-0003-44D9-84BA-D8D1EE2026BB}"/>
              </a:ext>
            </a:extLst>
          </p:cNvPr>
          <p:cNvSpPr>
            <a:spLocks noGrp="1"/>
          </p:cNvSpPr>
          <p:nvPr>
            <p:ph type="title" hasCustomPrompt="1"/>
          </p:nvPr>
        </p:nvSpPr>
        <p:spPr>
          <a:xfrm>
            <a:off x="803274" y="2791452"/>
            <a:ext cx="10585452" cy="1061829"/>
          </a:xfrm>
        </p:spPr>
        <p:txBody>
          <a:bodyPr anchor="ctr" anchorCtr="0"/>
          <a:lstStyle>
            <a:lvl1pPr algn="ctr">
              <a:defRPr sz="7500" b="1">
                <a:solidFill>
                  <a:schemeClr val="bg1"/>
                </a:solidFill>
                <a:latin typeface="+mn-lt"/>
              </a:defRPr>
            </a:lvl1pPr>
          </a:lstStyle>
          <a:p>
            <a:r>
              <a:rPr lang="nl-NL" dirty="0"/>
              <a:t>Klik om te bewerken.</a:t>
            </a:r>
          </a:p>
        </p:txBody>
      </p:sp>
      <p:sp>
        <p:nvSpPr>
          <p:cNvPr id="5" name="Tijdelijke aanduiding voor voettekst 4">
            <a:extLst>
              <a:ext uri="{FF2B5EF4-FFF2-40B4-BE49-F238E27FC236}">
                <a16:creationId xmlns:a16="http://schemas.microsoft.com/office/drawing/2014/main" id="{8F6AF439-70B1-4833-98E8-D81A6CDFB6F7}"/>
              </a:ext>
            </a:extLst>
          </p:cNvPr>
          <p:cNvSpPr>
            <a:spLocks noGrp="1"/>
          </p:cNvSpPr>
          <p:nvPr>
            <p:ph type="ftr" sz="quarter" idx="11"/>
          </p:nvPr>
        </p:nvSpPr>
        <p:spPr/>
        <p:txBody>
          <a:bodyPr/>
          <a:lstStyle>
            <a:lvl1pPr>
              <a:defRPr>
                <a:solidFill>
                  <a:schemeClr val="bg1"/>
                </a:solidFill>
              </a:defRPr>
            </a:lvl1pPr>
          </a:lstStyle>
          <a:p>
            <a:r>
              <a:rPr lang="nl-NL"/>
              <a:t>Titel van deze presentatie | Naam Achternaam | Datum Plaats.</a:t>
            </a:r>
            <a:endParaRPr lang="nl-NL" dirty="0">
              <a:solidFill>
                <a:schemeClr val="bg1"/>
              </a:solidFill>
            </a:endParaRPr>
          </a:p>
        </p:txBody>
      </p:sp>
      <p:sp>
        <p:nvSpPr>
          <p:cNvPr id="6" name="Tijdelijke aanduiding voor dianummer 5">
            <a:extLst>
              <a:ext uri="{FF2B5EF4-FFF2-40B4-BE49-F238E27FC236}">
                <a16:creationId xmlns:a16="http://schemas.microsoft.com/office/drawing/2014/main" id="{9D069166-6918-4B61-B0A5-D592956342BA}"/>
              </a:ext>
            </a:extLst>
          </p:cNvPr>
          <p:cNvSpPr>
            <a:spLocks noGrp="1"/>
          </p:cNvSpPr>
          <p:nvPr>
            <p:ph type="sldNum" sz="quarter" idx="12"/>
          </p:nvPr>
        </p:nvSpPr>
        <p:spPr>
          <a:xfrm>
            <a:off x="11186850" y="6221795"/>
            <a:ext cx="611449" cy="307777"/>
          </a:xfrm>
        </p:spPr>
        <p:txBody>
          <a:bodyPr/>
          <a:lstStyle>
            <a:lvl1pPr>
              <a:defRPr>
                <a:solidFill>
                  <a:schemeClr val="bg1"/>
                </a:solidFill>
              </a:defRPr>
            </a:lvl1pPr>
          </a:lstStyle>
          <a:p>
            <a:fld id="{F8A5FB6D-53CD-49E6-B4E2-6C5827CD4B69}" type="slidenum">
              <a:rPr lang="nl-NL" smtClean="0"/>
              <a:pPr/>
              <a:t>‹nr.›</a:t>
            </a:fld>
            <a:endParaRPr lang="nl-NL" dirty="0"/>
          </a:p>
        </p:txBody>
      </p:sp>
    </p:spTree>
    <p:extLst>
      <p:ext uri="{BB962C8B-B14F-4D97-AF65-F5344CB8AC3E}">
        <p14:creationId xmlns:p14="http://schemas.microsoft.com/office/powerpoint/2010/main" val="3665649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903500-06D9-090E-04C8-DA71F094951E}"/>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6CAB2F5E-491B-E2F5-4E1C-C560D233B798}"/>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7096EAE-2A45-76E7-7080-8CBAE2C79D06}"/>
              </a:ext>
            </a:extLst>
          </p:cNvPr>
          <p:cNvSpPr>
            <a:spLocks noGrp="1"/>
          </p:cNvSpPr>
          <p:nvPr>
            <p:ph type="dt" sz="half" idx="10"/>
          </p:nvPr>
        </p:nvSpPr>
        <p:spPr/>
        <p:txBody>
          <a:bodyPr/>
          <a:lstStyle/>
          <a:p>
            <a:fld id="{0E85721B-2C33-42D6-A161-2AAF36F1A312}" type="datetimeFigureOut">
              <a:rPr lang="nl-NL" smtClean="0"/>
              <a:t>16-9-2024</a:t>
            </a:fld>
            <a:endParaRPr lang="nl-NL"/>
          </a:p>
        </p:txBody>
      </p:sp>
      <p:sp>
        <p:nvSpPr>
          <p:cNvPr id="5" name="Tijdelijke aanduiding voor voettekst 4">
            <a:extLst>
              <a:ext uri="{FF2B5EF4-FFF2-40B4-BE49-F238E27FC236}">
                <a16:creationId xmlns:a16="http://schemas.microsoft.com/office/drawing/2014/main" id="{4480947D-0008-3912-D97C-CB080B427D9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77327F7-6525-B2CE-CB24-74CA4612673B}"/>
              </a:ext>
            </a:extLst>
          </p:cNvPr>
          <p:cNvSpPr>
            <a:spLocks noGrp="1"/>
          </p:cNvSpPr>
          <p:nvPr>
            <p:ph type="sldNum" sz="quarter" idx="12"/>
          </p:nvPr>
        </p:nvSpPr>
        <p:spPr/>
        <p:txBody>
          <a:bodyPr/>
          <a:lstStyle/>
          <a:p>
            <a:fld id="{AF7EC4BA-5F9F-4A49-B9E8-966B3A50E32B}" type="slidenum">
              <a:rPr lang="nl-NL" smtClean="0"/>
              <a:t>‹nr.›</a:t>
            </a:fld>
            <a:endParaRPr lang="nl-NL"/>
          </a:p>
        </p:txBody>
      </p:sp>
    </p:spTree>
    <p:extLst>
      <p:ext uri="{BB962C8B-B14F-4D97-AF65-F5344CB8AC3E}">
        <p14:creationId xmlns:p14="http://schemas.microsoft.com/office/powerpoint/2010/main" val="3560740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Groot Beeld Zwarte Quote">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07FCCF66-D028-44FA-9356-13E97E773EFF}"/>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7" name="Tijdelijke aanduiding voor afbeelding 6">
            <a:extLst>
              <a:ext uri="{FF2B5EF4-FFF2-40B4-BE49-F238E27FC236}">
                <a16:creationId xmlns:a16="http://schemas.microsoft.com/office/drawing/2014/main" id="{4EB2E76A-4D35-4F1B-BFF2-EAA8CAE11BCC}"/>
              </a:ext>
            </a:extLst>
          </p:cNvPr>
          <p:cNvSpPr>
            <a:spLocks noGrp="1"/>
          </p:cNvSpPr>
          <p:nvPr>
            <p:ph type="pic" sz="quarter" idx="10"/>
          </p:nvPr>
        </p:nvSpPr>
        <p:spPr>
          <a:xfrm>
            <a:off x="-1" y="-1"/>
            <a:ext cx="12192001" cy="6857571"/>
          </a:xfrm>
          <a:custGeom>
            <a:avLst/>
            <a:gdLst>
              <a:gd name="connsiteX0" fmla="*/ 1 w 12192001"/>
              <a:gd name="connsiteY0" fmla="*/ 0 h 6857571"/>
              <a:gd name="connsiteX1" fmla="*/ 12192001 w 12192001"/>
              <a:gd name="connsiteY1" fmla="*/ 0 h 6857571"/>
              <a:gd name="connsiteX2" fmla="*/ 12192000 w 12192001"/>
              <a:gd name="connsiteY2" fmla="*/ 5301208 h 6857571"/>
              <a:gd name="connsiteX3" fmla="*/ 12192000 w 12192001"/>
              <a:gd name="connsiteY3" fmla="*/ 6857571 h 6857571"/>
              <a:gd name="connsiteX4" fmla="*/ 0 w 12192001"/>
              <a:gd name="connsiteY4" fmla="*/ 6857571 h 6857571"/>
              <a:gd name="connsiteX5" fmla="*/ 0 w 12192001"/>
              <a:gd name="connsiteY5" fmla="*/ 5034111 h 6857571"/>
              <a:gd name="connsiteX6" fmla="*/ 1 w 12192001"/>
              <a:gd name="connsiteY6" fmla="*/ 5034111 h 6857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57571">
                <a:moveTo>
                  <a:pt x="1" y="0"/>
                </a:moveTo>
                <a:lnTo>
                  <a:pt x="12192001" y="0"/>
                </a:lnTo>
                <a:cubicBezTo>
                  <a:pt x="12192001" y="1767069"/>
                  <a:pt x="12192000" y="3534139"/>
                  <a:pt x="12192000" y="5301208"/>
                </a:cubicBezTo>
                <a:lnTo>
                  <a:pt x="12192000" y="6857571"/>
                </a:lnTo>
                <a:lnTo>
                  <a:pt x="0" y="6857571"/>
                </a:lnTo>
                <a:lnTo>
                  <a:pt x="0" y="5034111"/>
                </a:lnTo>
                <a:lnTo>
                  <a:pt x="1" y="5034111"/>
                </a:lnTo>
                <a:close/>
              </a:path>
            </a:pathLst>
          </a:custGeom>
          <a:solidFill>
            <a:schemeClr val="accent3"/>
          </a:solidFill>
        </p:spPr>
        <p:txBody>
          <a:bodyPr wrap="square" tIns="1044000" anchor="ctr" anchorCtr="0">
            <a:noAutofit/>
          </a:bodyPr>
          <a:lstStyle>
            <a:lvl1pPr algn="ctr">
              <a:buNone/>
              <a:defRPr sz="1800">
                <a:solidFill>
                  <a:schemeClr val="accent3">
                    <a:lumMod val="25000"/>
                  </a:schemeClr>
                </a:solidFill>
              </a:defRPr>
            </a:lvl1pPr>
          </a:lstStyle>
          <a:p>
            <a:r>
              <a:rPr lang="nl-NL"/>
              <a:t>Klik op het pictogram als u een afbeelding wilt toevoegen</a:t>
            </a:r>
            <a:endParaRPr lang="nl-NL" dirty="0"/>
          </a:p>
        </p:txBody>
      </p:sp>
      <p:sp>
        <p:nvSpPr>
          <p:cNvPr id="2" name="Titel 1">
            <a:extLst>
              <a:ext uri="{FF2B5EF4-FFF2-40B4-BE49-F238E27FC236}">
                <a16:creationId xmlns:a16="http://schemas.microsoft.com/office/drawing/2014/main" id="{7042DD64-0003-44D9-84BA-D8D1EE2026BB}"/>
              </a:ext>
            </a:extLst>
          </p:cNvPr>
          <p:cNvSpPr>
            <a:spLocks noGrp="1"/>
          </p:cNvSpPr>
          <p:nvPr>
            <p:ph type="title" hasCustomPrompt="1"/>
          </p:nvPr>
        </p:nvSpPr>
        <p:spPr>
          <a:xfrm>
            <a:off x="2986086" y="2621713"/>
            <a:ext cx="6206258" cy="552139"/>
          </a:xfrm>
        </p:spPr>
        <p:txBody>
          <a:bodyPr anchor="ctr" anchorCtr="0"/>
          <a:lstStyle>
            <a:lvl1pPr algn="ctr">
              <a:defRPr sz="3800" b="0" i="1">
                <a:solidFill>
                  <a:schemeClr val="tx1"/>
                </a:solidFill>
                <a:latin typeface="+mn-lt"/>
              </a:defRPr>
            </a:lvl1pPr>
          </a:lstStyle>
          <a:p>
            <a:r>
              <a:rPr lang="nl-NL" dirty="0"/>
              <a:t>Klik om te bewerken.</a:t>
            </a:r>
          </a:p>
        </p:txBody>
      </p:sp>
      <p:sp>
        <p:nvSpPr>
          <p:cNvPr id="5" name="Tijdelijke aanduiding voor voettekst 4">
            <a:extLst>
              <a:ext uri="{FF2B5EF4-FFF2-40B4-BE49-F238E27FC236}">
                <a16:creationId xmlns:a16="http://schemas.microsoft.com/office/drawing/2014/main" id="{8F6AF439-70B1-4833-98E8-D81A6CDFB6F7}"/>
              </a:ext>
            </a:extLst>
          </p:cNvPr>
          <p:cNvSpPr>
            <a:spLocks noGrp="1"/>
          </p:cNvSpPr>
          <p:nvPr>
            <p:ph type="ftr" sz="quarter" idx="11"/>
          </p:nvPr>
        </p:nvSpPr>
        <p:spPr/>
        <p:txBody>
          <a:bodyPr/>
          <a:lstStyle>
            <a:lvl1pPr>
              <a:defRPr>
                <a:solidFill>
                  <a:schemeClr val="bg1"/>
                </a:solidFill>
              </a:defRPr>
            </a:lvl1pPr>
          </a:lstStyle>
          <a:p>
            <a:r>
              <a:rPr lang="nl-NL"/>
              <a:t>Titel van deze presentatie | Naam Achternaam | Datum Plaats.</a:t>
            </a:r>
            <a:endParaRPr lang="nl-NL" dirty="0">
              <a:solidFill>
                <a:schemeClr val="bg1"/>
              </a:solidFill>
            </a:endParaRPr>
          </a:p>
        </p:txBody>
      </p:sp>
      <p:sp>
        <p:nvSpPr>
          <p:cNvPr id="6" name="Tijdelijke aanduiding voor dianummer 5">
            <a:extLst>
              <a:ext uri="{FF2B5EF4-FFF2-40B4-BE49-F238E27FC236}">
                <a16:creationId xmlns:a16="http://schemas.microsoft.com/office/drawing/2014/main" id="{9D069166-6918-4B61-B0A5-D592956342BA}"/>
              </a:ext>
            </a:extLst>
          </p:cNvPr>
          <p:cNvSpPr>
            <a:spLocks noGrp="1"/>
          </p:cNvSpPr>
          <p:nvPr>
            <p:ph type="sldNum" sz="quarter" idx="12"/>
          </p:nvPr>
        </p:nvSpPr>
        <p:spPr>
          <a:xfrm>
            <a:off x="11186850" y="6221795"/>
            <a:ext cx="611449" cy="307777"/>
          </a:xfrm>
        </p:spPr>
        <p:txBody>
          <a:bodyPr/>
          <a:lstStyle>
            <a:lvl1pPr>
              <a:defRPr>
                <a:solidFill>
                  <a:schemeClr val="bg1"/>
                </a:solidFill>
              </a:defRPr>
            </a:lvl1pPr>
          </a:lstStyle>
          <a:p>
            <a:fld id="{F8A5FB6D-53CD-49E6-B4E2-6C5827CD4B69}" type="slidenum">
              <a:rPr lang="nl-NL" smtClean="0"/>
              <a:pPr/>
              <a:t>‹nr.›</a:t>
            </a:fld>
            <a:endParaRPr lang="nl-NL" dirty="0"/>
          </a:p>
        </p:txBody>
      </p:sp>
    </p:spTree>
    <p:extLst>
      <p:ext uri="{BB962C8B-B14F-4D97-AF65-F5344CB8AC3E}">
        <p14:creationId xmlns:p14="http://schemas.microsoft.com/office/powerpoint/2010/main" val="29160052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ind dia">
    <p:bg>
      <p:bgPr>
        <a:solidFill>
          <a:schemeClr val="bg1"/>
        </a:solidFill>
        <a:effectLst/>
      </p:bgPr>
    </p:bg>
    <p:spTree>
      <p:nvGrpSpPr>
        <p:cNvPr id="1" name=""/>
        <p:cNvGrpSpPr/>
        <p:nvPr/>
      </p:nvGrpSpPr>
      <p:grpSpPr>
        <a:xfrm>
          <a:off x="0" y="0"/>
          <a:ext cx="0" cy="0"/>
          <a:chOff x="0" y="0"/>
          <a:chExt cx="0" cy="0"/>
        </a:xfrm>
      </p:grpSpPr>
      <p:cxnSp>
        <p:nvCxnSpPr>
          <p:cNvPr id="11" name="Rechte verbindingslijn 10">
            <a:extLst>
              <a:ext uri="{FF2B5EF4-FFF2-40B4-BE49-F238E27FC236}">
                <a16:creationId xmlns:a16="http://schemas.microsoft.com/office/drawing/2014/main" id="{0561D809-9D06-4339-905E-57D15BF52D5F}"/>
              </a:ext>
            </a:extLst>
          </p:cNvPr>
          <p:cNvCxnSpPr/>
          <p:nvPr userDrawn="1"/>
        </p:nvCxnSpPr>
        <p:spPr>
          <a:xfrm>
            <a:off x="371475" y="5687728"/>
            <a:ext cx="11449050" cy="0"/>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C64C0D87-9DD0-440C-96F2-F1EA822656AA}"/>
              </a:ext>
            </a:extLst>
          </p:cNvPr>
          <p:cNvSpPr>
            <a:spLocks noGrp="1"/>
          </p:cNvSpPr>
          <p:nvPr>
            <p:ph type="ctrTitle" hasCustomPrompt="1"/>
          </p:nvPr>
        </p:nvSpPr>
        <p:spPr>
          <a:xfrm>
            <a:off x="323454" y="352892"/>
            <a:ext cx="11533584" cy="957955"/>
          </a:xfrm>
        </p:spPr>
        <p:txBody>
          <a:bodyPr anchor="t" anchorCtr="0"/>
          <a:lstStyle>
            <a:lvl1pPr algn="l">
              <a:lnSpc>
                <a:spcPct val="83000"/>
              </a:lnSpc>
              <a:defRPr sz="7500" b="0">
                <a:solidFill>
                  <a:schemeClr val="bg2"/>
                </a:solidFill>
                <a:latin typeface="+mj-lt"/>
              </a:defRPr>
            </a:lvl1pPr>
          </a:lstStyle>
          <a:p>
            <a:r>
              <a:rPr lang="nl-NL" dirty="0"/>
              <a:t>Klik om stijl te bewerken.</a:t>
            </a:r>
          </a:p>
        </p:txBody>
      </p:sp>
      <p:sp>
        <p:nvSpPr>
          <p:cNvPr id="3" name="Ondertitel 2">
            <a:extLst>
              <a:ext uri="{FF2B5EF4-FFF2-40B4-BE49-F238E27FC236}">
                <a16:creationId xmlns:a16="http://schemas.microsoft.com/office/drawing/2014/main" id="{99ED989A-7D39-4965-A5D1-BCEF82645BA4}"/>
              </a:ext>
            </a:extLst>
          </p:cNvPr>
          <p:cNvSpPr>
            <a:spLocks noGrp="1"/>
          </p:cNvSpPr>
          <p:nvPr>
            <p:ph type="subTitle" idx="1" hasCustomPrompt="1"/>
          </p:nvPr>
        </p:nvSpPr>
        <p:spPr>
          <a:xfrm>
            <a:off x="803275" y="4443879"/>
            <a:ext cx="6732885" cy="300788"/>
          </a:xfrm>
        </p:spPr>
        <p:txBody>
          <a:bodyPr wrap="square">
            <a:spAutoFit/>
          </a:bodyPr>
          <a:lstStyle>
            <a:lvl1pPr marL="0" indent="0" algn="l">
              <a:buNone/>
              <a:defRPr sz="2000" b="1">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Naam.</a:t>
            </a:r>
          </a:p>
        </p:txBody>
      </p:sp>
      <p:sp>
        <p:nvSpPr>
          <p:cNvPr id="5" name="Tijdelijke aanduiding voor tekst 4">
            <a:extLst>
              <a:ext uri="{FF2B5EF4-FFF2-40B4-BE49-F238E27FC236}">
                <a16:creationId xmlns:a16="http://schemas.microsoft.com/office/drawing/2014/main" id="{B5EE1B71-1BA1-4978-AF31-0F6951385055}"/>
              </a:ext>
            </a:extLst>
          </p:cNvPr>
          <p:cNvSpPr>
            <a:spLocks noGrp="1"/>
          </p:cNvSpPr>
          <p:nvPr>
            <p:ph type="body" sz="quarter" idx="10" hasCustomPrompt="1"/>
          </p:nvPr>
        </p:nvSpPr>
        <p:spPr>
          <a:xfrm>
            <a:off x="803274" y="4792735"/>
            <a:ext cx="5040313" cy="240579"/>
          </a:xfrm>
        </p:spPr>
        <p:txBody>
          <a:bodyPr/>
          <a:lstStyle>
            <a:lvl1pPr>
              <a:defRPr sz="1600">
                <a:latin typeface="+mn-lt"/>
              </a:defRPr>
            </a:lvl1pPr>
          </a:lstStyle>
          <a:p>
            <a:pPr lvl="0"/>
            <a:r>
              <a:rPr lang="nl-NL" dirty="0"/>
              <a:t>Functie.</a:t>
            </a:r>
          </a:p>
        </p:txBody>
      </p:sp>
      <p:sp>
        <p:nvSpPr>
          <p:cNvPr id="12" name="Tijdelijke aanduiding voor tekst 4">
            <a:extLst>
              <a:ext uri="{FF2B5EF4-FFF2-40B4-BE49-F238E27FC236}">
                <a16:creationId xmlns:a16="http://schemas.microsoft.com/office/drawing/2014/main" id="{C15B090D-116F-442C-9B17-6241D1320808}"/>
              </a:ext>
            </a:extLst>
          </p:cNvPr>
          <p:cNvSpPr>
            <a:spLocks noGrp="1"/>
          </p:cNvSpPr>
          <p:nvPr>
            <p:ph type="body" sz="quarter" idx="11" hasCustomPrompt="1"/>
          </p:nvPr>
        </p:nvSpPr>
        <p:spPr>
          <a:xfrm>
            <a:off x="803274" y="5104837"/>
            <a:ext cx="5040313" cy="240579"/>
          </a:xfrm>
        </p:spPr>
        <p:txBody>
          <a:bodyPr/>
          <a:lstStyle>
            <a:lvl1pPr>
              <a:defRPr sz="1600">
                <a:latin typeface="+mn-lt"/>
              </a:defRPr>
            </a:lvl1pPr>
          </a:lstStyle>
          <a:p>
            <a:pPr lvl="0"/>
            <a:r>
              <a:rPr lang="nl-NL" dirty="0"/>
              <a:t>Telefoon | mail.</a:t>
            </a:r>
          </a:p>
        </p:txBody>
      </p:sp>
      <p:pic>
        <p:nvPicPr>
          <p:cNvPr id="8" name="Afbeelding 7">
            <a:extLst>
              <a:ext uri="{FF2B5EF4-FFF2-40B4-BE49-F238E27FC236}">
                <a16:creationId xmlns:a16="http://schemas.microsoft.com/office/drawing/2014/main" id="{B19164FE-E035-B74F-A25A-85A7F1A61258}"/>
              </a:ext>
            </a:extLst>
          </p:cNvPr>
          <p:cNvPicPr>
            <a:picLocks noChangeAspect="1"/>
          </p:cNvPicPr>
          <p:nvPr userDrawn="1"/>
        </p:nvPicPr>
        <p:blipFill>
          <a:blip r:embed="rId2"/>
          <a:stretch>
            <a:fillRect/>
          </a:stretch>
        </p:blipFill>
        <p:spPr>
          <a:xfrm>
            <a:off x="9535586" y="5987181"/>
            <a:ext cx="2321452" cy="497454"/>
          </a:xfrm>
          <a:prstGeom prst="rect">
            <a:avLst/>
          </a:prstGeom>
        </p:spPr>
      </p:pic>
    </p:spTree>
    <p:extLst>
      <p:ext uri="{BB962C8B-B14F-4D97-AF65-F5344CB8AC3E}">
        <p14:creationId xmlns:p14="http://schemas.microsoft.com/office/powerpoint/2010/main" val="93954791"/>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3" name="Tijdelijke aanduiding voor voettekst 2">
            <a:extLst>
              <a:ext uri="{FF2B5EF4-FFF2-40B4-BE49-F238E27FC236}">
                <a16:creationId xmlns:a16="http://schemas.microsoft.com/office/drawing/2014/main" id="{3DD1C48D-CCE3-481D-BB73-62C94F7B862C}"/>
              </a:ext>
            </a:extLst>
          </p:cNvPr>
          <p:cNvSpPr>
            <a:spLocks noGrp="1"/>
          </p:cNvSpPr>
          <p:nvPr>
            <p:ph type="ftr" sz="quarter" idx="11"/>
          </p:nvPr>
        </p:nvSpPr>
        <p:spPr/>
        <p:txBody>
          <a:bodyPr/>
          <a:lstStyle/>
          <a:p>
            <a:r>
              <a:rPr lang="nl-NL"/>
              <a:t>Titel van deze presentatie | Naam Achternaam | Datum Plaats.</a:t>
            </a:r>
            <a:endParaRPr lang="nl-NL" dirty="0"/>
          </a:p>
        </p:txBody>
      </p:sp>
      <p:sp>
        <p:nvSpPr>
          <p:cNvPr id="4" name="Tijdelijke aanduiding voor dianummer 3">
            <a:extLst>
              <a:ext uri="{FF2B5EF4-FFF2-40B4-BE49-F238E27FC236}">
                <a16:creationId xmlns:a16="http://schemas.microsoft.com/office/drawing/2014/main" id="{0550C081-C382-4BAB-B7AA-8D5B82158D34}"/>
              </a:ext>
            </a:extLst>
          </p:cNvPr>
          <p:cNvSpPr>
            <a:spLocks noGrp="1"/>
          </p:cNvSpPr>
          <p:nvPr>
            <p:ph type="sldNum" sz="quarter" idx="12"/>
          </p:nvPr>
        </p:nvSpPr>
        <p:spPr/>
        <p:txBody>
          <a:bodyPr/>
          <a:lstStyle/>
          <a:p>
            <a:fld id="{F8A5FB6D-53CD-49E6-B4E2-6C5827CD4B69}" type="slidenum">
              <a:rPr lang="nl-NL" smtClean="0"/>
              <a:t>‹nr.›</a:t>
            </a:fld>
            <a:endParaRPr lang="nl-NL"/>
          </a:p>
        </p:txBody>
      </p:sp>
    </p:spTree>
    <p:extLst>
      <p:ext uri="{BB962C8B-B14F-4D97-AF65-F5344CB8AC3E}">
        <p14:creationId xmlns:p14="http://schemas.microsoft.com/office/powerpoint/2010/main" val="38765633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1_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Rectangle 4"/>
          <p:cNvSpPr>
            <a:spLocks noGrp="1" noChangeArrowheads="1"/>
          </p:cNvSpPr>
          <p:nvPr>
            <p:ph type="dt" sz="half" idx="10"/>
          </p:nvPr>
        </p:nvSpPr>
        <p:spPr>
          <a:ln/>
        </p:spPr>
        <p:txBody>
          <a:bodyPr/>
          <a:lstStyle>
            <a:lvl1pPr>
              <a:defRPr/>
            </a:lvl1pPr>
          </a:lstStyle>
          <a:p>
            <a:pPr>
              <a:defRPr/>
            </a:pPr>
            <a:fld id="{D359CAA3-C55D-4362-BCB6-23C9556927BA}" type="datetime1">
              <a:rPr lang="nl-NL"/>
              <a:pPr>
                <a:defRPr/>
              </a:pPr>
              <a:t>16-9-2024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DED112F-B1C2-4C9B-8813-88053E22B4D5}" type="slidenum">
              <a:rPr lang="en-US" altLang="nl-NL"/>
              <a:pPr>
                <a:defRPr/>
              </a:pPr>
              <a:t>‹nr.›</a:t>
            </a:fld>
            <a:endParaRPr lang="en-US" altLang="nl-NL"/>
          </a:p>
        </p:txBody>
      </p:sp>
    </p:spTree>
    <p:extLst>
      <p:ext uri="{BB962C8B-B14F-4D97-AF65-F5344CB8AC3E}">
        <p14:creationId xmlns:p14="http://schemas.microsoft.com/office/powerpoint/2010/main" val="862546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88AC10-3329-7FC5-EA36-615340F3F24D}"/>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BA3BBDCA-6FCB-3522-33E8-A51728AFEF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A229DE06-5B7A-0B47-A08E-EE4B876F43D7}"/>
              </a:ext>
            </a:extLst>
          </p:cNvPr>
          <p:cNvSpPr>
            <a:spLocks noGrp="1"/>
          </p:cNvSpPr>
          <p:nvPr>
            <p:ph type="dt" sz="half" idx="10"/>
          </p:nvPr>
        </p:nvSpPr>
        <p:spPr/>
        <p:txBody>
          <a:bodyPr/>
          <a:lstStyle/>
          <a:p>
            <a:fld id="{0E85721B-2C33-42D6-A161-2AAF36F1A312}" type="datetimeFigureOut">
              <a:rPr lang="nl-NL" smtClean="0"/>
              <a:t>16-9-2024</a:t>
            </a:fld>
            <a:endParaRPr lang="nl-NL"/>
          </a:p>
        </p:txBody>
      </p:sp>
      <p:sp>
        <p:nvSpPr>
          <p:cNvPr id="5" name="Tijdelijke aanduiding voor voettekst 4">
            <a:extLst>
              <a:ext uri="{FF2B5EF4-FFF2-40B4-BE49-F238E27FC236}">
                <a16:creationId xmlns:a16="http://schemas.microsoft.com/office/drawing/2014/main" id="{3012A418-2CD0-D564-5383-A7B1ED2ECA0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0DAFA08-E711-E866-1FDB-FE87C7DF7A23}"/>
              </a:ext>
            </a:extLst>
          </p:cNvPr>
          <p:cNvSpPr>
            <a:spLocks noGrp="1"/>
          </p:cNvSpPr>
          <p:nvPr>
            <p:ph type="sldNum" sz="quarter" idx="12"/>
          </p:nvPr>
        </p:nvSpPr>
        <p:spPr/>
        <p:txBody>
          <a:bodyPr/>
          <a:lstStyle/>
          <a:p>
            <a:fld id="{AF7EC4BA-5F9F-4A49-B9E8-966B3A50E32B}" type="slidenum">
              <a:rPr lang="nl-NL" smtClean="0"/>
              <a:t>‹nr.›</a:t>
            </a:fld>
            <a:endParaRPr lang="nl-NL"/>
          </a:p>
        </p:txBody>
      </p:sp>
    </p:spTree>
    <p:extLst>
      <p:ext uri="{BB962C8B-B14F-4D97-AF65-F5344CB8AC3E}">
        <p14:creationId xmlns:p14="http://schemas.microsoft.com/office/powerpoint/2010/main" val="72557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A36876-4266-0DC7-3FD0-8EAE1C645FC9}"/>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75B99A0-22BC-98C8-C497-9DEFF42AB4FD}"/>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B1C2B94F-C366-ABB4-6610-74FF19109373}"/>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2C2C1172-D4D3-876C-B9E3-F7F75FBF0D9A}"/>
              </a:ext>
            </a:extLst>
          </p:cNvPr>
          <p:cNvSpPr>
            <a:spLocks noGrp="1"/>
          </p:cNvSpPr>
          <p:nvPr>
            <p:ph type="dt" sz="half" idx="10"/>
          </p:nvPr>
        </p:nvSpPr>
        <p:spPr/>
        <p:txBody>
          <a:bodyPr/>
          <a:lstStyle/>
          <a:p>
            <a:fld id="{0E85721B-2C33-42D6-A161-2AAF36F1A312}" type="datetimeFigureOut">
              <a:rPr lang="nl-NL" smtClean="0"/>
              <a:t>16-9-2024</a:t>
            </a:fld>
            <a:endParaRPr lang="nl-NL"/>
          </a:p>
        </p:txBody>
      </p:sp>
      <p:sp>
        <p:nvSpPr>
          <p:cNvPr id="6" name="Tijdelijke aanduiding voor voettekst 5">
            <a:extLst>
              <a:ext uri="{FF2B5EF4-FFF2-40B4-BE49-F238E27FC236}">
                <a16:creationId xmlns:a16="http://schemas.microsoft.com/office/drawing/2014/main" id="{E2A2F396-9E23-0CCB-5BB7-AEA19996D849}"/>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E4C5AA01-9F42-894A-2612-0209267E94F2}"/>
              </a:ext>
            </a:extLst>
          </p:cNvPr>
          <p:cNvSpPr>
            <a:spLocks noGrp="1"/>
          </p:cNvSpPr>
          <p:nvPr>
            <p:ph type="sldNum" sz="quarter" idx="12"/>
          </p:nvPr>
        </p:nvSpPr>
        <p:spPr/>
        <p:txBody>
          <a:bodyPr/>
          <a:lstStyle/>
          <a:p>
            <a:fld id="{AF7EC4BA-5F9F-4A49-B9E8-966B3A50E32B}" type="slidenum">
              <a:rPr lang="nl-NL" smtClean="0"/>
              <a:t>‹nr.›</a:t>
            </a:fld>
            <a:endParaRPr lang="nl-NL"/>
          </a:p>
        </p:txBody>
      </p:sp>
    </p:spTree>
    <p:extLst>
      <p:ext uri="{BB962C8B-B14F-4D97-AF65-F5344CB8AC3E}">
        <p14:creationId xmlns:p14="http://schemas.microsoft.com/office/powerpoint/2010/main" val="3631411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436C04A-0A5F-4F08-0F99-F672631740AD}"/>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B1C20B8E-DC1D-D6C6-610C-45DC5DB9B1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9AB3B8DE-F637-823D-00CD-C683AA1D26FF}"/>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9B65DF71-45BC-8B81-DBBB-6B040F28111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EE53C449-F5BB-4BE2-66F7-A2287A79E4D8}"/>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9E6005C1-28DD-EF53-C304-85CC6FAF5C13}"/>
              </a:ext>
            </a:extLst>
          </p:cNvPr>
          <p:cNvSpPr>
            <a:spLocks noGrp="1"/>
          </p:cNvSpPr>
          <p:nvPr>
            <p:ph type="dt" sz="half" idx="10"/>
          </p:nvPr>
        </p:nvSpPr>
        <p:spPr/>
        <p:txBody>
          <a:bodyPr/>
          <a:lstStyle/>
          <a:p>
            <a:fld id="{0E85721B-2C33-42D6-A161-2AAF36F1A312}" type="datetimeFigureOut">
              <a:rPr lang="nl-NL" smtClean="0"/>
              <a:t>16-9-2024</a:t>
            </a:fld>
            <a:endParaRPr lang="nl-NL"/>
          </a:p>
        </p:txBody>
      </p:sp>
      <p:sp>
        <p:nvSpPr>
          <p:cNvPr id="8" name="Tijdelijke aanduiding voor voettekst 7">
            <a:extLst>
              <a:ext uri="{FF2B5EF4-FFF2-40B4-BE49-F238E27FC236}">
                <a16:creationId xmlns:a16="http://schemas.microsoft.com/office/drawing/2014/main" id="{5A02825E-3316-1D15-C9D5-C41C8182DAE5}"/>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1179FB9C-B47D-F216-497D-4E5B195ABC04}"/>
              </a:ext>
            </a:extLst>
          </p:cNvPr>
          <p:cNvSpPr>
            <a:spLocks noGrp="1"/>
          </p:cNvSpPr>
          <p:nvPr>
            <p:ph type="sldNum" sz="quarter" idx="12"/>
          </p:nvPr>
        </p:nvSpPr>
        <p:spPr/>
        <p:txBody>
          <a:bodyPr/>
          <a:lstStyle/>
          <a:p>
            <a:fld id="{AF7EC4BA-5F9F-4A49-B9E8-966B3A50E32B}" type="slidenum">
              <a:rPr lang="nl-NL" smtClean="0"/>
              <a:t>‹nr.›</a:t>
            </a:fld>
            <a:endParaRPr lang="nl-NL"/>
          </a:p>
        </p:txBody>
      </p:sp>
    </p:spTree>
    <p:extLst>
      <p:ext uri="{BB962C8B-B14F-4D97-AF65-F5344CB8AC3E}">
        <p14:creationId xmlns:p14="http://schemas.microsoft.com/office/powerpoint/2010/main" val="33478134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A9791B-B5AB-872C-DFF8-88349539C0CC}"/>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401F0805-B4B0-8800-D4E4-B5629062688C}"/>
              </a:ext>
            </a:extLst>
          </p:cNvPr>
          <p:cNvSpPr>
            <a:spLocks noGrp="1"/>
          </p:cNvSpPr>
          <p:nvPr>
            <p:ph type="dt" sz="half" idx="10"/>
          </p:nvPr>
        </p:nvSpPr>
        <p:spPr/>
        <p:txBody>
          <a:bodyPr/>
          <a:lstStyle/>
          <a:p>
            <a:fld id="{0E85721B-2C33-42D6-A161-2AAF36F1A312}" type="datetimeFigureOut">
              <a:rPr lang="nl-NL" smtClean="0"/>
              <a:t>16-9-2024</a:t>
            </a:fld>
            <a:endParaRPr lang="nl-NL"/>
          </a:p>
        </p:txBody>
      </p:sp>
      <p:sp>
        <p:nvSpPr>
          <p:cNvPr id="4" name="Tijdelijke aanduiding voor voettekst 3">
            <a:extLst>
              <a:ext uri="{FF2B5EF4-FFF2-40B4-BE49-F238E27FC236}">
                <a16:creationId xmlns:a16="http://schemas.microsoft.com/office/drawing/2014/main" id="{50D8E67A-A239-6E86-0BAB-1A2363E8A040}"/>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3CBB7070-A9D9-C06D-7078-8222E242475D}"/>
              </a:ext>
            </a:extLst>
          </p:cNvPr>
          <p:cNvSpPr>
            <a:spLocks noGrp="1"/>
          </p:cNvSpPr>
          <p:nvPr>
            <p:ph type="sldNum" sz="quarter" idx="12"/>
          </p:nvPr>
        </p:nvSpPr>
        <p:spPr/>
        <p:txBody>
          <a:bodyPr/>
          <a:lstStyle/>
          <a:p>
            <a:fld id="{AF7EC4BA-5F9F-4A49-B9E8-966B3A50E32B}" type="slidenum">
              <a:rPr lang="nl-NL" smtClean="0"/>
              <a:t>‹nr.›</a:t>
            </a:fld>
            <a:endParaRPr lang="nl-NL"/>
          </a:p>
        </p:txBody>
      </p:sp>
    </p:spTree>
    <p:extLst>
      <p:ext uri="{BB962C8B-B14F-4D97-AF65-F5344CB8AC3E}">
        <p14:creationId xmlns:p14="http://schemas.microsoft.com/office/powerpoint/2010/main" val="381948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17FD825C-F4D1-38FC-8869-C5845B17B90F}"/>
              </a:ext>
            </a:extLst>
          </p:cNvPr>
          <p:cNvSpPr>
            <a:spLocks noGrp="1"/>
          </p:cNvSpPr>
          <p:nvPr>
            <p:ph type="dt" sz="half" idx="10"/>
          </p:nvPr>
        </p:nvSpPr>
        <p:spPr/>
        <p:txBody>
          <a:bodyPr/>
          <a:lstStyle/>
          <a:p>
            <a:fld id="{0E85721B-2C33-42D6-A161-2AAF36F1A312}" type="datetimeFigureOut">
              <a:rPr lang="nl-NL" smtClean="0"/>
              <a:t>16-9-2024</a:t>
            </a:fld>
            <a:endParaRPr lang="nl-NL"/>
          </a:p>
        </p:txBody>
      </p:sp>
      <p:sp>
        <p:nvSpPr>
          <p:cNvPr id="3" name="Tijdelijke aanduiding voor voettekst 2">
            <a:extLst>
              <a:ext uri="{FF2B5EF4-FFF2-40B4-BE49-F238E27FC236}">
                <a16:creationId xmlns:a16="http://schemas.microsoft.com/office/drawing/2014/main" id="{C86FE3C7-FA6A-61B8-E9BC-59B29E04D2CF}"/>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4ED4A250-AA4E-4229-600D-BDB26CD787C2}"/>
              </a:ext>
            </a:extLst>
          </p:cNvPr>
          <p:cNvSpPr>
            <a:spLocks noGrp="1"/>
          </p:cNvSpPr>
          <p:nvPr>
            <p:ph type="sldNum" sz="quarter" idx="12"/>
          </p:nvPr>
        </p:nvSpPr>
        <p:spPr/>
        <p:txBody>
          <a:bodyPr/>
          <a:lstStyle/>
          <a:p>
            <a:fld id="{AF7EC4BA-5F9F-4A49-B9E8-966B3A50E32B}" type="slidenum">
              <a:rPr lang="nl-NL" smtClean="0"/>
              <a:t>‹nr.›</a:t>
            </a:fld>
            <a:endParaRPr lang="nl-NL"/>
          </a:p>
        </p:txBody>
      </p:sp>
    </p:spTree>
    <p:extLst>
      <p:ext uri="{BB962C8B-B14F-4D97-AF65-F5344CB8AC3E}">
        <p14:creationId xmlns:p14="http://schemas.microsoft.com/office/powerpoint/2010/main" val="4297214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ECBFE9-C744-44C7-60B2-C68750C9B0E1}"/>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B679653B-0AF0-0920-43AA-8CE46848CB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08BB1250-959E-9068-50E1-D867D051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FD8DD946-E8F3-006C-231D-AA67270623D0}"/>
              </a:ext>
            </a:extLst>
          </p:cNvPr>
          <p:cNvSpPr>
            <a:spLocks noGrp="1"/>
          </p:cNvSpPr>
          <p:nvPr>
            <p:ph type="dt" sz="half" idx="10"/>
          </p:nvPr>
        </p:nvSpPr>
        <p:spPr/>
        <p:txBody>
          <a:bodyPr/>
          <a:lstStyle/>
          <a:p>
            <a:fld id="{0E85721B-2C33-42D6-A161-2AAF36F1A312}" type="datetimeFigureOut">
              <a:rPr lang="nl-NL" smtClean="0"/>
              <a:t>16-9-2024</a:t>
            </a:fld>
            <a:endParaRPr lang="nl-NL"/>
          </a:p>
        </p:txBody>
      </p:sp>
      <p:sp>
        <p:nvSpPr>
          <p:cNvPr id="6" name="Tijdelijke aanduiding voor voettekst 5">
            <a:extLst>
              <a:ext uri="{FF2B5EF4-FFF2-40B4-BE49-F238E27FC236}">
                <a16:creationId xmlns:a16="http://schemas.microsoft.com/office/drawing/2014/main" id="{4DDD732F-E49F-F4E2-AED7-D15641784F7E}"/>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906F7953-0031-84AF-9EBA-25DF8D215371}"/>
              </a:ext>
            </a:extLst>
          </p:cNvPr>
          <p:cNvSpPr>
            <a:spLocks noGrp="1"/>
          </p:cNvSpPr>
          <p:nvPr>
            <p:ph type="sldNum" sz="quarter" idx="12"/>
          </p:nvPr>
        </p:nvSpPr>
        <p:spPr/>
        <p:txBody>
          <a:bodyPr/>
          <a:lstStyle/>
          <a:p>
            <a:fld id="{AF7EC4BA-5F9F-4A49-B9E8-966B3A50E32B}" type="slidenum">
              <a:rPr lang="nl-NL" smtClean="0"/>
              <a:t>‹nr.›</a:t>
            </a:fld>
            <a:endParaRPr lang="nl-NL"/>
          </a:p>
        </p:txBody>
      </p:sp>
    </p:spTree>
    <p:extLst>
      <p:ext uri="{BB962C8B-B14F-4D97-AF65-F5344CB8AC3E}">
        <p14:creationId xmlns:p14="http://schemas.microsoft.com/office/powerpoint/2010/main" val="4131129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6E28BE-426B-1154-CA0C-3E43968F14FC}"/>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A5CBCFA9-F2F5-D6DC-0E62-3142877CA71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1984B764-BB29-1CF2-7114-815282F05F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0AA47B09-7A30-A45A-61FF-3FD393DF9910}"/>
              </a:ext>
            </a:extLst>
          </p:cNvPr>
          <p:cNvSpPr>
            <a:spLocks noGrp="1"/>
          </p:cNvSpPr>
          <p:nvPr>
            <p:ph type="dt" sz="half" idx="10"/>
          </p:nvPr>
        </p:nvSpPr>
        <p:spPr/>
        <p:txBody>
          <a:bodyPr/>
          <a:lstStyle/>
          <a:p>
            <a:fld id="{0E85721B-2C33-42D6-A161-2AAF36F1A312}" type="datetimeFigureOut">
              <a:rPr lang="nl-NL" smtClean="0"/>
              <a:t>16-9-2024</a:t>
            </a:fld>
            <a:endParaRPr lang="nl-NL"/>
          </a:p>
        </p:txBody>
      </p:sp>
      <p:sp>
        <p:nvSpPr>
          <p:cNvPr id="6" name="Tijdelijke aanduiding voor voettekst 5">
            <a:extLst>
              <a:ext uri="{FF2B5EF4-FFF2-40B4-BE49-F238E27FC236}">
                <a16:creationId xmlns:a16="http://schemas.microsoft.com/office/drawing/2014/main" id="{35540208-7B63-88EA-7F8C-8585281C0489}"/>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77C4C2DF-FF77-211D-A056-5A141E56348F}"/>
              </a:ext>
            </a:extLst>
          </p:cNvPr>
          <p:cNvSpPr>
            <a:spLocks noGrp="1"/>
          </p:cNvSpPr>
          <p:nvPr>
            <p:ph type="sldNum" sz="quarter" idx="12"/>
          </p:nvPr>
        </p:nvSpPr>
        <p:spPr/>
        <p:txBody>
          <a:bodyPr/>
          <a:lstStyle/>
          <a:p>
            <a:fld id="{AF7EC4BA-5F9F-4A49-B9E8-966B3A50E32B}" type="slidenum">
              <a:rPr lang="nl-NL" smtClean="0"/>
              <a:t>‹nr.›</a:t>
            </a:fld>
            <a:endParaRPr lang="nl-NL"/>
          </a:p>
        </p:txBody>
      </p:sp>
    </p:spTree>
    <p:extLst>
      <p:ext uri="{BB962C8B-B14F-4D97-AF65-F5344CB8AC3E}">
        <p14:creationId xmlns:p14="http://schemas.microsoft.com/office/powerpoint/2010/main" val="2194107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C6453E63-94F7-68A0-4CD3-8CE177E15C6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0895EF41-78E2-5602-8F89-700A4871CC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B40DA23-4F55-483B-A6CB-11686F4EED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85721B-2C33-42D6-A161-2AAF36F1A312}" type="datetimeFigureOut">
              <a:rPr lang="nl-NL" smtClean="0"/>
              <a:t>16-9-2024</a:t>
            </a:fld>
            <a:endParaRPr lang="nl-NL"/>
          </a:p>
        </p:txBody>
      </p:sp>
      <p:sp>
        <p:nvSpPr>
          <p:cNvPr id="5" name="Tijdelijke aanduiding voor voettekst 4">
            <a:extLst>
              <a:ext uri="{FF2B5EF4-FFF2-40B4-BE49-F238E27FC236}">
                <a16:creationId xmlns:a16="http://schemas.microsoft.com/office/drawing/2014/main" id="{81B386C5-D9EB-1EFD-FB10-331796A5EB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33AA0369-2056-9A31-5509-31A6D832BC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7EC4BA-5F9F-4A49-B9E8-966B3A50E32B}" type="slidenum">
              <a:rPr lang="nl-NL" smtClean="0"/>
              <a:t>‹nr.›</a:t>
            </a:fld>
            <a:endParaRPr lang="nl-NL"/>
          </a:p>
        </p:txBody>
      </p:sp>
    </p:spTree>
    <p:extLst>
      <p:ext uri="{BB962C8B-B14F-4D97-AF65-F5344CB8AC3E}">
        <p14:creationId xmlns:p14="http://schemas.microsoft.com/office/powerpoint/2010/main" val="33557104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DA030D29-D884-4D67-B35A-C53B2F8C5D1F}"/>
              </a:ext>
            </a:extLst>
          </p:cNvPr>
          <p:cNvSpPr>
            <a:spLocks noGrp="1"/>
          </p:cNvSpPr>
          <p:nvPr>
            <p:ph type="body" idx="1"/>
          </p:nvPr>
        </p:nvSpPr>
        <p:spPr>
          <a:xfrm>
            <a:off x="803274" y="1416236"/>
            <a:ext cx="8064501" cy="2750433"/>
          </a:xfrm>
          <a:prstGeom prst="rect">
            <a:avLst/>
          </a:prstGeom>
          <a:noFill/>
        </p:spPr>
        <p:txBody>
          <a:bodyPr vert="horz" wrap="square" lIns="0" tIns="0" rIns="0" bIns="0" rtlCol="0">
            <a:sp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p:txBody>
      </p:sp>
      <p:sp>
        <p:nvSpPr>
          <p:cNvPr id="2" name="Tijdelijke aanduiding voor titel 1">
            <a:extLst>
              <a:ext uri="{FF2B5EF4-FFF2-40B4-BE49-F238E27FC236}">
                <a16:creationId xmlns:a16="http://schemas.microsoft.com/office/drawing/2014/main" id="{B692C172-119C-46CD-A48C-AEBAD963D662}"/>
              </a:ext>
            </a:extLst>
          </p:cNvPr>
          <p:cNvSpPr>
            <a:spLocks noGrp="1"/>
          </p:cNvSpPr>
          <p:nvPr>
            <p:ph type="title"/>
          </p:nvPr>
        </p:nvSpPr>
        <p:spPr>
          <a:xfrm>
            <a:off x="407987" y="333375"/>
            <a:ext cx="11376025" cy="424732"/>
          </a:xfrm>
          <a:prstGeom prst="rect">
            <a:avLst/>
          </a:prstGeom>
        </p:spPr>
        <p:txBody>
          <a:bodyPr vert="horz" wrap="square" lIns="0" tIns="0" rIns="0" bIns="0" rtlCol="0" anchor="t" anchorCtr="0">
            <a:spAutoFit/>
          </a:bodyPr>
          <a:lstStyle/>
          <a:p>
            <a:r>
              <a:rPr lang="nl-NL" dirty="0"/>
              <a:t>Klik om stijl te bewerken.</a:t>
            </a:r>
          </a:p>
        </p:txBody>
      </p:sp>
      <p:sp>
        <p:nvSpPr>
          <p:cNvPr id="5" name="Tijdelijke aanduiding voor voettekst 4">
            <a:extLst>
              <a:ext uri="{FF2B5EF4-FFF2-40B4-BE49-F238E27FC236}">
                <a16:creationId xmlns:a16="http://schemas.microsoft.com/office/drawing/2014/main" id="{6367B8AD-E6CC-439E-8C05-A689B4CA4D39}"/>
              </a:ext>
            </a:extLst>
          </p:cNvPr>
          <p:cNvSpPr>
            <a:spLocks noGrp="1"/>
          </p:cNvSpPr>
          <p:nvPr>
            <p:ph type="ftr" sz="quarter" idx="3"/>
          </p:nvPr>
        </p:nvSpPr>
        <p:spPr>
          <a:xfrm>
            <a:off x="407986" y="6347705"/>
            <a:ext cx="7416205" cy="153888"/>
          </a:xfrm>
          <a:prstGeom prst="rect">
            <a:avLst/>
          </a:prstGeom>
        </p:spPr>
        <p:txBody>
          <a:bodyPr vert="horz" wrap="square" lIns="0" tIns="0" rIns="0" bIns="0" rtlCol="0" anchor="ctr">
            <a:spAutoFit/>
          </a:bodyPr>
          <a:lstStyle>
            <a:lvl1pPr algn="l">
              <a:defRPr sz="1000" b="0">
                <a:solidFill>
                  <a:schemeClr val="tx2"/>
                </a:solidFill>
                <a:latin typeface="+mn-lt"/>
              </a:defRPr>
            </a:lvl1pPr>
          </a:lstStyle>
          <a:p>
            <a:r>
              <a:rPr lang="nl-NL"/>
              <a:t>Titel van deze presentatie | Naam Achternaam | Datum Plaats.</a:t>
            </a:r>
            <a:endParaRPr lang="nl-NL" b="0" dirty="0"/>
          </a:p>
        </p:txBody>
      </p:sp>
      <p:sp>
        <p:nvSpPr>
          <p:cNvPr id="6" name="Tijdelijke aanduiding voor dianummer 5">
            <a:extLst>
              <a:ext uri="{FF2B5EF4-FFF2-40B4-BE49-F238E27FC236}">
                <a16:creationId xmlns:a16="http://schemas.microsoft.com/office/drawing/2014/main" id="{2FAB56EB-CB24-4FEA-975B-F6B5ADE4DB3E}"/>
              </a:ext>
            </a:extLst>
          </p:cNvPr>
          <p:cNvSpPr>
            <a:spLocks noGrp="1"/>
          </p:cNvSpPr>
          <p:nvPr>
            <p:ph type="sldNum" sz="quarter" idx="4"/>
          </p:nvPr>
        </p:nvSpPr>
        <p:spPr>
          <a:xfrm>
            <a:off x="11186850" y="6224176"/>
            <a:ext cx="611449" cy="307777"/>
          </a:xfrm>
          <a:prstGeom prst="rect">
            <a:avLst/>
          </a:prstGeom>
        </p:spPr>
        <p:txBody>
          <a:bodyPr vert="horz" wrap="square" lIns="0" tIns="0" rIns="0" bIns="0" rtlCol="0" anchor="ctr">
            <a:spAutoFit/>
          </a:bodyPr>
          <a:lstStyle>
            <a:lvl1pPr algn="r">
              <a:defRPr sz="2000" b="1">
                <a:solidFill>
                  <a:schemeClr val="bg2"/>
                </a:solidFill>
                <a:latin typeface="+mn-lt"/>
              </a:defRPr>
            </a:lvl1pPr>
          </a:lstStyle>
          <a:p>
            <a:fld id="{F8A5FB6D-53CD-49E6-B4E2-6C5827CD4B69}" type="slidenum">
              <a:rPr lang="nl-NL" smtClean="0"/>
              <a:pPr/>
              <a:t>‹nr.›</a:t>
            </a:fld>
            <a:endParaRPr lang="nl-NL" sz="2000" dirty="0"/>
          </a:p>
        </p:txBody>
      </p:sp>
    </p:spTree>
    <p:extLst>
      <p:ext uri="{BB962C8B-B14F-4D97-AF65-F5344CB8AC3E}">
        <p14:creationId xmlns:p14="http://schemas.microsoft.com/office/powerpoint/2010/main" val="302905129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dt="0"/>
  <p:txStyles>
    <p:titleStyle>
      <a:lvl1pPr algn="l" defTabSz="914400" rtl="0" eaLnBrk="1" latinLnBrk="0" hangingPunct="1">
        <a:lnSpc>
          <a:spcPct val="92000"/>
        </a:lnSpc>
        <a:spcBef>
          <a:spcPct val="0"/>
        </a:spcBef>
        <a:buNone/>
        <a:defRPr sz="3000" kern="1200">
          <a:solidFill>
            <a:schemeClr val="bg2"/>
          </a:solidFill>
          <a:latin typeface="Bolder Light" panose="00000400000000000000" pitchFamily="2" charset="0"/>
          <a:ea typeface="+mj-ea"/>
          <a:cs typeface="+mj-cs"/>
        </a:defRPr>
      </a:lvl1pPr>
    </p:titleStyle>
    <p:bodyStyle>
      <a:lvl1pPr marL="0" indent="0" algn="l" defTabSz="914400" rtl="0" eaLnBrk="1" latinLnBrk="0" hangingPunct="1">
        <a:lnSpc>
          <a:spcPct val="105000"/>
        </a:lnSpc>
        <a:spcBef>
          <a:spcPts val="300"/>
        </a:spcBef>
        <a:buFont typeface="Arial" panose="020B0604020202020204" pitchFamily="34" charset="0"/>
        <a:buNone/>
        <a:defRPr sz="2000" kern="1200">
          <a:solidFill>
            <a:schemeClr val="tx1"/>
          </a:solidFill>
          <a:latin typeface="Bolder Light" panose="00000400000000000000" pitchFamily="2" charset="0"/>
          <a:ea typeface="+mn-ea"/>
          <a:cs typeface="+mn-cs"/>
        </a:defRPr>
      </a:lvl1pPr>
      <a:lvl2pPr marL="0" indent="0" algn="l" defTabSz="914400" rtl="0" eaLnBrk="1" latinLnBrk="0" hangingPunct="1">
        <a:lnSpc>
          <a:spcPct val="105000"/>
        </a:lnSpc>
        <a:spcBef>
          <a:spcPts val="300"/>
        </a:spcBef>
        <a:buSzPct val="80000"/>
        <a:buFont typeface="Wingdings" panose="05000000000000000000" pitchFamily="2" charset="2"/>
        <a:buNone/>
        <a:defRPr sz="1600" kern="1200">
          <a:solidFill>
            <a:schemeClr val="tx1"/>
          </a:solidFill>
          <a:latin typeface="+mn-lt"/>
          <a:ea typeface="+mn-ea"/>
          <a:cs typeface="+mn-cs"/>
        </a:defRPr>
      </a:lvl2pPr>
      <a:lvl3pPr marL="223838" indent="-223838" algn="l" defTabSz="914400" rtl="0" eaLnBrk="1" latinLnBrk="0" hangingPunct="1">
        <a:lnSpc>
          <a:spcPct val="105000"/>
        </a:lnSpc>
        <a:spcBef>
          <a:spcPts val="300"/>
        </a:spcBef>
        <a:buSzPct val="80000"/>
        <a:buFont typeface="Wingdings" panose="05000000000000000000" pitchFamily="2" charset="2"/>
        <a:buChar char="§"/>
        <a:defRPr sz="1600" kern="1200">
          <a:solidFill>
            <a:schemeClr val="tx1"/>
          </a:solidFill>
          <a:latin typeface="+mn-lt"/>
          <a:ea typeface="+mn-ea"/>
          <a:cs typeface="+mn-cs"/>
        </a:defRPr>
      </a:lvl3pPr>
      <a:lvl4pPr marL="412750" indent="-180975" algn="l" defTabSz="914400" rtl="0" eaLnBrk="1" latinLnBrk="0" hangingPunct="1">
        <a:lnSpc>
          <a:spcPct val="105000"/>
        </a:lnSpc>
        <a:spcBef>
          <a:spcPts val="300"/>
        </a:spcBef>
        <a:buSzPct val="80000"/>
        <a:buFont typeface="Wingdings" panose="05000000000000000000" pitchFamily="2" charset="2"/>
        <a:buChar char="§"/>
        <a:defRPr sz="1600" kern="1200">
          <a:solidFill>
            <a:schemeClr val="tx1"/>
          </a:solidFill>
          <a:latin typeface="+mn-lt"/>
          <a:ea typeface="+mn-ea"/>
          <a:cs typeface="+mn-cs"/>
        </a:defRPr>
      </a:lvl4pPr>
      <a:lvl5pPr marL="0" indent="0" algn="l" defTabSz="914400" rtl="0" eaLnBrk="1" latinLnBrk="0" hangingPunct="1">
        <a:lnSpc>
          <a:spcPct val="105000"/>
        </a:lnSpc>
        <a:spcBef>
          <a:spcPts val="300"/>
        </a:spcBef>
        <a:buFont typeface="Arial" panose="020B0604020202020204" pitchFamily="34" charset="0"/>
        <a:buNone/>
        <a:defRPr sz="2000" b="1" kern="1200">
          <a:solidFill>
            <a:schemeClr val="bg2"/>
          </a:solidFill>
          <a:latin typeface="+mn-lt"/>
          <a:ea typeface="+mn-ea"/>
          <a:cs typeface="+mn-cs"/>
        </a:defRPr>
      </a:lvl5pPr>
      <a:lvl6pPr marL="361950" indent="-361950" algn="l" defTabSz="914400" rtl="0" eaLnBrk="1" latinLnBrk="0" hangingPunct="1">
        <a:lnSpc>
          <a:spcPct val="105000"/>
        </a:lnSpc>
        <a:spcBef>
          <a:spcPts val="300"/>
        </a:spcBef>
        <a:buFont typeface="+mj-lt"/>
        <a:buAutoNum type="arabicPeriod"/>
        <a:defRPr sz="1600" kern="1200">
          <a:solidFill>
            <a:schemeClr val="tx1"/>
          </a:solidFill>
          <a:latin typeface="+mn-lt"/>
          <a:ea typeface="+mn-ea"/>
          <a:cs typeface="+mn-cs"/>
        </a:defRPr>
      </a:lvl6pPr>
      <a:lvl7pPr marL="717550" indent="-355600" algn="l" defTabSz="914400" rtl="0" eaLnBrk="1" latinLnBrk="0" hangingPunct="1">
        <a:lnSpc>
          <a:spcPct val="105000"/>
        </a:lnSpc>
        <a:spcBef>
          <a:spcPts val="300"/>
        </a:spcBef>
        <a:buFont typeface="+mj-lt"/>
        <a:buAutoNum type="alphaLcPeriod"/>
        <a:defRPr sz="1600" kern="1200">
          <a:solidFill>
            <a:schemeClr val="tx1"/>
          </a:solidFill>
          <a:latin typeface="+mn-lt"/>
          <a:ea typeface="+mn-ea"/>
          <a:cs typeface="+mn-cs"/>
        </a:defRPr>
      </a:lvl7pPr>
      <a:lvl8pPr marL="0" indent="0" algn="l" defTabSz="914400" rtl="0" eaLnBrk="1" latinLnBrk="0" hangingPunct="1">
        <a:lnSpc>
          <a:spcPct val="105000"/>
        </a:lnSpc>
        <a:spcBef>
          <a:spcPts val="300"/>
        </a:spcBef>
        <a:buFont typeface="Arial" panose="020B0604020202020204" pitchFamily="34" charset="0"/>
        <a:buNone/>
        <a:defRPr sz="2000" i="1" kern="1200">
          <a:solidFill>
            <a:schemeClr val="tx1"/>
          </a:solidFill>
          <a:latin typeface="+mn-lt"/>
          <a:ea typeface="+mn-ea"/>
          <a:cs typeface="+mn-cs"/>
        </a:defRPr>
      </a:lvl8pPr>
      <a:lvl9pPr marL="0" indent="0" algn="l" defTabSz="914400" rtl="0" eaLnBrk="1" latinLnBrk="0" hangingPunct="1">
        <a:lnSpc>
          <a:spcPct val="105000"/>
        </a:lnSpc>
        <a:spcBef>
          <a:spcPts val="300"/>
        </a:spcBef>
        <a:buFont typeface="Arial" panose="020B0604020202020204" pitchFamily="34" charset="0"/>
        <a:buNone/>
        <a:defRPr sz="12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296">
          <p15:clr>
            <a:srgbClr val="F26B43"/>
          </p15:clr>
        </p15:guide>
        <p15:guide id="3" pos="257">
          <p15:clr>
            <a:srgbClr val="F26B43"/>
          </p15:clr>
        </p15:guide>
        <p15:guide id="4" pos="7423">
          <p15:clr>
            <a:srgbClr val="F26B43"/>
          </p15:clr>
        </p15:guide>
        <p15:guide id="5" orient="horz" pos="210">
          <p15:clr>
            <a:srgbClr val="F26B43"/>
          </p15:clr>
        </p15:guide>
        <p15:guide id="6" orient="horz" pos="890">
          <p15:clr>
            <a:srgbClr val="F26B43"/>
          </p15:clr>
        </p15:guide>
        <p15:guide id="7" pos="506">
          <p15:clr>
            <a:srgbClr val="F26B43"/>
          </p15:clr>
        </p15:guide>
        <p15:guide id="8" pos="7174">
          <p15:clr>
            <a:srgbClr val="F26B43"/>
          </p15:clr>
        </p15:guide>
        <p15:guide id="9" orient="horz" pos="3702">
          <p15:clr>
            <a:srgbClr val="F26B43"/>
          </p15:clr>
        </p15:guide>
        <p15:guide id="10" pos="5586">
          <p15:clr>
            <a:srgbClr val="F26B43"/>
          </p15:clr>
        </p15:guide>
        <p15:guide id="11" pos="3999">
          <p15:clr>
            <a:srgbClr val="F26B43"/>
          </p15:clr>
        </p15:guide>
        <p15:guide id="12" pos="368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4.svg"/><Relationship Id="rId7" Type="http://schemas.openxmlformats.org/officeDocument/2006/relationships/diagramColors" Target="../diagrams/colors2.xml"/><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8.xml"/><Relationship Id="rId4" Type="http://schemas.openxmlformats.org/officeDocument/2006/relationships/image" Target="../media/image21.emf"/></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4.svg"/><Relationship Id="rId7" Type="http://schemas.openxmlformats.org/officeDocument/2006/relationships/image" Target="../media/image25.sv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 Id="rId9" Type="http://schemas.openxmlformats.org/officeDocument/2006/relationships/image" Target="../media/image27.svg"/></Relationships>
</file>

<file path=ppt/slides/_rels/slide13.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31.sv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32.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Layout" Target="../slideLayouts/slideLayout6.xml"/><Relationship Id="rId4" Type="http://schemas.openxmlformats.org/officeDocument/2006/relationships/image" Target="../media/image4.svg"/></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pn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4.svg"/><Relationship Id="rId9" Type="http://schemas.microsoft.com/office/2007/relationships/diagramDrawing" Target="../diagrams/drawing1.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4.svg"/><Relationship Id="rId7" Type="http://schemas.openxmlformats.org/officeDocument/2006/relationships/image" Target="../media/image16.sv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ep 8">
            <a:extLst>
              <a:ext uri="{FF2B5EF4-FFF2-40B4-BE49-F238E27FC236}">
                <a16:creationId xmlns:a16="http://schemas.microsoft.com/office/drawing/2014/main" id="{4B38E4E5-3B19-222B-E425-4165390056BA}"/>
              </a:ext>
            </a:extLst>
          </p:cNvPr>
          <p:cNvGrpSpPr/>
          <p:nvPr/>
        </p:nvGrpSpPr>
        <p:grpSpPr>
          <a:xfrm>
            <a:off x="1430032" y="-2419739"/>
            <a:ext cx="10721186" cy="13362556"/>
            <a:chOff x="1430032" y="-2419739"/>
            <a:chExt cx="10721186" cy="13362556"/>
          </a:xfrm>
          <a:blipFill>
            <a:blip r:embed="rId2"/>
            <a:stretch>
              <a:fillRect/>
            </a:stretch>
          </a:blipFill>
        </p:grpSpPr>
        <p:sp>
          <p:nvSpPr>
            <p:cNvPr id="4" name="Rechthoek: afgeronde hoeken 3">
              <a:extLst>
                <a:ext uri="{FF2B5EF4-FFF2-40B4-BE49-F238E27FC236}">
                  <a16:creationId xmlns:a16="http://schemas.microsoft.com/office/drawing/2014/main" id="{888BB7D7-1444-2512-1E9E-A4FDC4023EC5}"/>
                </a:ext>
              </a:extLst>
            </p:cNvPr>
            <p:cNvSpPr/>
            <p:nvPr/>
          </p:nvSpPr>
          <p:spPr>
            <a:xfrm rot="2201260">
              <a:off x="1430032" y="4371372"/>
              <a:ext cx="2370667" cy="6571445"/>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hthoek: afgeronde hoeken 4">
              <a:extLst>
                <a:ext uri="{FF2B5EF4-FFF2-40B4-BE49-F238E27FC236}">
                  <a16:creationId xmlns:a16="http://schemas.microsoft.com/office/drawing/2014/main" id="{CA685412-3BD0-1C6F-ABC1-002A483AE76D}"/>
                </a:ext>
              </a:extLst>
            </p:cNvPr>
            <p:cNvSpPr/>
            <p:nvPr/>
          </p:nvSpPr>
          <p:spPr>
            <a:xfrm rot="2201260">
              <a:off x="5434984" y="-969559"/>
              <a:ext cx="2370667" cy="6571445"/>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Rechthoek: afgeronde hoeken 5">
              <a:extLst>
                <a:ext uri="{FF2B5EF4-FFF2-40B4-BE49-F238E27FC236}">
                  <a16:creationId xmlns:a16="http://schemas.microsoft.com/office/drawing/2014/main" id="{83829B63-F8E1-F794-8D67-C99562C93EB0}"/>
                </a:ext>
              </a:extLst>
            </p:cNvPr>
            <p:cNvSpPr/>
            <p:nvPr/>
          </p:nvSpPr>
          <p:spPr>
            <a:xfrm rot="2201260">
              <a:off x="5526847" y="3026272"/>
              <a:ext cx="2370667" cy="6571445"/>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afgeronde hoeken 6">
              <a:extLst>
                <a:ext uri="{FF2B5EF4-FFF2-40B4-BE49-F238E27FC236}">
                  <a16:creationId xmlns:a16="http://schemas.microsoft.com/office/drawing/2014/main" id="{9712C290-7C1F-A427-5FB8-55B4D3808E93}"/>
                </a:ext>
              </a:extLst>
            </p:cNvPr>
            <p:cNvSpPr/>
            <p:nvPr/>
          </p:nvSpPr>
          <p:spPr>
            <a:xfrm rot="2201260">
              <a:off x="9558867" y="-2419739"/>
              <a:ext cx="2370667" cy="6571445"/>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afgeronde hoeken 7">
              <a:extLst>
                <a:ext uri="{FF2B5EF4-FFF2-40B4-BE49-F238E27FC236}">
                  <a16:creationId xmlns:a16="http://schemas.microsoft.com/office/drawing/2014/main" id="{CEC6204D-2CE7-89CB-D734-6228DD88BA15}"/>
                </a:ext>
              </a:extLst>
            </p:cNvPr>
            <p:cNvSpPr/>
            <p:nvPr/>
          </p:nvSpPr>
          <p:spPr>
            <a:xfrm rot="2201260">
              <a:off x="9780551" y="1484457"/>
              <a:ext cx="2370667" cy="6571445"/>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14" name="Graphic 13">
            <a:extLst>
              <a:ext uri="{FF2B5EF4-FFF2-40B4-BE49-F238E27FC236}">
                <a16:creationId xmlns:a16="http://schemas.microsoft.com/office/drawing/2014/main" id="{36B49186-BA52-F5DA-CE35-C3EC9FCD776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 y="147151"/>
            <a:ext cx="5911736" cy="1280013"/>
          </a:xfrm>
          <a:prstGeom prst="rect">
            <a:avLst/>
          </a:prstGeom>
        </p:spPr>
      </p:pic>
      <p:sp>
        <p:nvSpPr>
          <p:cNvPr id="15" name="Tekstvak 14">
            <a:extLst>
              <a:ext uri="{FF2B5EF4-FFF2-40B4-BE49-F238E27FC236}">
                <a16:creationId xmlns:a16="http://schemas.microsoft.com/office/drawing/2014/main" id="{A39AE5CF-2A8E-26D8-F262-EC4D9C80F617}"/>
              </a:ext>
            </a:extLst>
          </p:cNvPr>
          <p:cNvSpPr txBox="1"/>
          <p:nvPr/>
        </p:nvSpPr>
        <p:spPr>
          <a:xfrm>
            <a:off x="-82415" y="2191083"/>
            <a:ext cx="4443803" cy="3170099"/>
          </a:xfrm>
          <a:prstGeom prst="rect">
            <a:avLst/>
          </a:prstGeom>
          <a:noFill/>
        </p:spPr>
        <p:txBody>
          <a:bodyPr wrap="square" rtlCol="0">
            <a:spAutoFit/>
          </a:bodyPr>
          <a:lstStyle/>
          <a:p>
            <a:pPr algn="ctr"/>
            <a:r>
              <a:rPr lang="nl-NL" sz="2000" b="1" dirty="0">
                <a:solidFill>
                  <a:srgbClr val="00B050"/>
                </a:solidFill>
                <a:latin typeface="Calibri Light" panose="020F0302020204030204" pitchFamily="34" charset="0"/>
                <a:ea typeface="ADLaM Display" panose="020B0604020202020204" pitchFamily="2" charset="0"/>
                <a:cs typeface="Calibri Light" panose="020F0302020204030204" pitchFamily="34" charset="0"/>
              </a:rPr>
              <a:t>Toezicht </a:t>
            </a:r>
            <a:r>
              <a:rPr lang="nl-NL" sz="2000" b="1" dirty="0" err="1">
                <a:solidFill>
                  <a:srgbClr val="00B050"/>
                </a:solidFill>
                <a:latin typeface="Calibri Light" panose="020F0302020204030204" pitchFamily="34" charset="0"/>
                <a:ea typeface="ADLaM Display" panose="020B0604020202020204" pitchFamily="2" charset="0"/>
                <a:cs typeface="Calibri Light" panose="020F0302020204030204" pitchFamily="34" charset="0"/>
              </a:rPr>
              <a:t>Wmo</a:t>
            </a:r>
            <a:r>
              <a:rPr lang="nl-NL" sz="2000" b="1" dirty="0">
                <a:solidFill>
                  <a:srgbClr val="00B050"/>
                </a:solidFill>
                <a:latin typeface="Calibri Light" panose="020F0302020204030204" pitchFamily="34" charset="0"/>
                <a:ea typeface="ADLaM Display" panose="020B0604020202020204" pitchFamily="2" charset="0"/>
                <a:cs typeface="Calibri Light" panose="020F0302020204030204" pitchFamily="34" charset="0"/>
              </a:rPr>
              <a:t> GGD Rotterdam-Rijnmond</a:t>
            </a:r>
          </a:p>
          <a:p>
            <a:pPr algn="ctr"/>
            <a:endParaRPr lang="nl-NL" sz="2000" b="1" dirty="0">
              <a:solidFill>
                <a:srgbClr val="00B050"/>
              </a:solidFill>
              <a:latin typeface="Calibri Light" panose="020F0302020204030204" pitchFamily="34" charset="0"/>
              <a:ea typeface="ADLaM Display" panose="020B0604020202020204" pitchFamily="2" charset="0"/>
              <a:cs typeface="Calibri Light" panose="020F0302020204030204" pitchFamily="34" charset="0"/>
            </a:endParaRPr>
          </a:p>
          <a:p>
            <a:pPr algn="ctr"/>
            <a:r>
              <a:rPr lang="nl-NL" sz="2000" b="1" dirty="0">
                <a:solidFill>
                  <a:srgbClr val="00B050"/>
                </a:solidFill>
                <a:latin typeface="Calibri Light" panose="020F0302020204030204" pitchFamily="34" charset="0"/>
                <a:ea typeface="ADLaM Display" panose="020B0604020202020204" pitchFamily="2" charset="0"/>
                <a:cs typeface="Calibri Light" panose="020F0302020204030204" pitchFamily="34" charset="0"/>
              </a:rPr>
              <a:t>Presentatie voor aanbieders en gemeenten Barendrecht, Albrandswaard &amp; Ridderkerk</a:t>
            </a:r>
          </a:p>
          <a:p>
            <a:pPr algn="ctr"/>
            <a:endParaRPr lang="nl-NL" sz="2000" b="1" dirty="0">
              <a:solidFill>
                <a:srgbClr val="00B050"/>
              </a:solidFill>
              <a:latin typeface="Calibri Light" panose="020F0302020204030204" pitchFamily="34" charset="0"/>
              <a:ea typeface="ADLaM Display" panose="020B0604020202020204" pitchFamily="2" charset="0"/>
              <a:cs typeface="Calibri Light" panose="020F0302020204030204" pitchFamily="34" charset="0"/>
            </a:endParaRPr>
          </a:p>
          <a:p>
            <a:pPr algn="ctr"/>
            <a:r>
              <a:rPr lang="nl-NL" sz="2000" b="1" dirty="0">
                <a:solidFill>
                  <a:srgbClr val="00B050"/>
                </a:solidFill>
                <a:latin typeface="Calibri Light" panose="020F0302020204030204" pitchFamily="34" charset="0"/>
                <a:ea typeface="ADLaM Display" panose="020B0604020202020204" pitchFamily="2" charset="0"/>
                <a:cs typeface="Calibri Light" panose="020F0302020204030204" pitchFamily="34" charset="0"/>
              </a:rPr>
              <a:t>September 2024</a:t>
            </a:r>
          </a:p>
          <a:p>
            <a:pPr algn="ctr"/>
            <a:endParaRPr lang="nl-NL" sz="2000" b="1" dirty="0">
              <a:solidFill>
                <a:srgbClr val="00B050"/>
              </a:solidFill>
              <a:latin typeface="Calibri Light" panose="020F0302020204030204" pitchFamily="34" charset="0"/>
              <a:ea typeface="ADLaM Display" panose="020B0604020202020204" pitchFamily="2" charset="0"/>
              <a:cs typeface="Calibri Light" panose="020F0302020204030204" pitchFamily="34" charset="0"/>
            </a:endParaRPr>
          </a:p>
          <a:p>
            <a:pPr algn="ctr"/>
            <a:r>
              <a:rPr lang="nl-NL" sz="2000" b="1" dirty="0">
                <a:solidFill>
                  <a:srgbClr val="00B050"/>
                </a:solidFill>
                <a:latin typeface="Calibri Light" panose="020F0302020204030204" pitchFamily="34" charset="0"/>
                <a:ea typeface="ADLaM Display" panose="020B0604020202020204" pitchFamily="2" charset="0"/>
                <a:cs typeface="Calibri Light" panose="020F0302020204030204" pitchFamily="34" charset="0"/>
              </a:rPr>
              <a:t>Iman el Haddad &amp; </a:t>
            </a:r>
          </a:p>
          <a:p>
            <a:pPr algn="ctr"/>
            <a:r>
              <a:rPr lang="nl-NL" sz="2000" b="1" dirty="0">
                <a:solidFill>
                  <a:srgbClr val="00B050"/>
                </a:solidFill>
                <a:latin typeface="Calibri Light" panose="020F0302020204030204" pitchFamily="34" charset="0"/>
                <a:ea typeface="ADLaM Display" panose="020B0604020202020204" pitchFamily="2" charset="0"/>
                <a:cs typeface="Calibri Light" panose="020F0302020204030204" pitchFamily="34" charset="0"/>
              </a:rPr>
              <a:t>Dennis Lorwa</a:t>
            </a:r>
          </a:p>
        </p:txBody>
      </p:sp>
    </p:spTree>
    <p:extLst>
      <p:ext uri="{BB962C8B-B14F-4D97-AF65-F5344CB8AC3E}">
        <p14:creationId xmlns:p14="http://schemas.microsoft.com/office/powerpoint/2010/main" val="2362480973"/>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22156A-12EF-53E6-3C12-61B7A2D12A37}"/>
              </a:ext>
            </a:extLst>
          </p:cNvPr>
          <p:cNvSpPr>
            <a:spLocks noGrp="1"/>
          </p:cNvSpPr>
          <p:nvPr>
            <p:ph type="title"/>
          </p:nvPr>
        </p:nvSpPr>
        <p:spPr>
          <a:xfrm>
            <a:off x="838200" y="365125"/>
            <a:ext cx="5650675" cy="1215319"/>
          </a:xfrm>
        </p:spPr>
        <p:txBody>
          <a:bodyPr>
            <a:normAutofit fontScale="90000"/>
          </a:bodyPr>
          <a:lstStyle/>
          <a:p>
            <a:r>
              <a:rPr lang="nl-NL" dirty="0">
                <a:solidFill>
                  <a:srgbClr val="00B050"/>
                </a:solidFill>
              </a:rPr>
              <a:t>Verloop preventief toezicht</a:t>
            </a:r>
          </a:p>
        </p:txBody>
      </p:sp>
      <p:pic>
        <p:nvPicPr>
          <p:cNvPr id="3" name="Tijdelijke aanduiding voor inhoud 15">
            <a:extLst>
              <a:ext uri="{FF2B5EF4-FFF2-40B4-BE49-F238E27FC236}">
                <a16:creationId xmlns:a16="http://schemas.microsoft.com/office/drawing/2014/main" id="{12149BCC-5B51-3928-14A2-C48BF1D944A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82675" y="230188"/>
            <a:ext cx="3671125" cy="794874"/>
          </a:xfrm>
          <a:prstGeom prst="rect">
            <a:avLst/>
          </a:prstGeom>
        </p:spPr>
      </p:pic>
      <p:graphicFrame>
        <p:nvGraphicFramePr>
          <p:cNvPr id="4" name="Diagram 3">
            <a:extLst>
              <a:ext uri="{FF2B5EF4-FFF2-40B4-BE49-F238E27FC236}">
                <a16:creationId xmlns:a16="http://schemas.microsoft.com/office/drawing/2014/main" id="{4A9D9BB3-8D5F-BFF6-3A04-0136093E48F4}"/>
              </a:ext>
            </a:extLst>
          </p:cNvPr>
          <p:cNvGraphicFramePr/>
          <p:nvPr>
            <p:extLst>
              <p:ext uri="{D42A27DB-BD31-4B8C-83A1-F6EECF244321}">
                <p14:modId xmlns:p14="http://schemas.microsoft.com/office/powerpoint/2010/main" val="2303106121"/>
              </p:ext>
            </p:extLst>
          </p:nvPr>
        </p:nvGraphicFramePr>
        <p:xfrm>
          <a:off x="581025" y="1089620"/>
          <a:ext cx="10772775"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965880436"/>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70B21F-9A4E-CACB-5912-5E4B5BC851FC}"/>
              </a:ext>
            </a:extLst>
          </p:cNvPr>
          <p:cNvSpPr>
            <a:spLocks noGrp="1"/>
          </p:cNvSpPr>
          <p:nvPr>
            <p:ph type="title"/>
          </p:nvPr>
        </p:nvSpPr>
        <p:spPr>
          <a:xfrm>
            <a:off x="839788" y="457200"/>
            <a:ext cx="3932237" cy="794874"/>
          </a:xfrm>
        </p:spPr>
        <p:txBody>
          <a:bodyPr>
            <a:normAutofit/>
          </a:bodyPr>
          <a:lstStyle/>
          <a:p>
            <a:r>
              <a:rPr lang="nl-NL" sz="4000" dirty="0">
                <a:solidFill>
                  <a:srgbClr val="00B050"/>
                </a:solidFill>
              </a:rPr>
              <a:t>Proactief toezicht</a:t>
            </a:r>
          </a:p>
        </p:txBody>
      </p:sp>
      <p:sp>
        <p:nvSpPr>
          <p:cNvPr id="9" name="Tijdelijke aanduiding voor tekst 8">
            <a:extLst>
              <a:ext uri="{FF2B5EF4-FFF2-40B4-BE49-F238E27FC236}">
                <a16:creationId xmlns:a16="http://schemas.microsoft.com/office/drawing/2014/main" id="{FC7B18F4-7752-2737-F776-07E4439B4295}"/>
              </a:ext>
            </a:extLst>
          </p:cNvPr>
          <p:cNvSpPr>
            <a:spLocks noGrp="1"/>
          </p:cNvSpPr>
          <p:nvPr>
            <p:ph type="body" sz="half" idx="2"/>
          </p:nvPr>
        </p:nvSpPr>
        <p:spPr/>
        <p:txBody>
          <a:bodyPr>
            <a:normAutofit lnSpcReduction="10000"/>
          </a:bodyPr>
          <a:lstStyle/>
          <a:p>
            <a:pPr marL="285750" indent="-285750">
              <a:buFont typeface="Arial" panose="020B0604020202020204" pitchFamily="34" charset="0"/>
              <a:buChar char="•"/>
            </a:pPr>
            <a:r>
              <a:rPr lang="nl-NL" sz="3600" dirty="0"/>
              <a:t>Thema onderzoek</a:t>
            </a:r>
          </a:p>
          <a:p>
            <a:pPr marL="285750" indent="-285750">
              <a:buFont typeface="Arial" panose="020B0604020202020204" pitchFamily="34" charset="0"/>
              <a:buChar char="•"/>
            </a:pPr>
            <a:r>
              <a:rPr lang="nl-NL" sz="3600" dirty="0"/>
              <a:t>Betreft meerdere aanbieders en gemeenten</a:t>
            </a:r>
          </a:p>
          <a:p>
            <a:pPr marL="285750" indent="-285750">
              <a:buFont typeface="Arial" panose="020B0604020202020204" pitchFamily="34" charset="0"/>
              <a:buChar char="•"/>
            </a:pPr>
            <a:r>
              <a:rPr lang="nl-NL" sz="3600" dirty="0"/>
              <a:t>Eén algemene rapportage</a:t>
            </a:r>
          </a:p>
          <a:p>
            <a:pPr marL="285750" indent="-285750">
              <a:buFont typeface="Arial" panose="020B0604020202020204" pitchFamily="34" charset="0"/>
              <a:buChar char="•"/>
            </a:pPr>
            <a:r>
              <a:rPr lang="nl-NL" sz="3600" dirty="0"/>
              <a:t>Openbaarmaking</a:t>
            </a:r>
          </a:p>
          <a:p>
            <a:pPr marL="285750" indent="-285750">
              <a:buFont typeface="Arial" panose="020B0604020202020204" pitchFamily="34" charset="0"/>
              <a:buChar char="•"/>
            </a:pPr>
            <a:endParaRPr lang="nl-NL" dirty="0"/>
          </a:p>
        </p:txBody>
      </p:sp>
      <p:pic>
        <p:nvPicPr>
          <p:cNvPr id="3" name="Tijdelijke aanduiding voor inhoud 15">
            <a:extLst>
              <a:ext uri="{FF2B5EF4-FFF2-40B4-BE49-F238E27FC236}">
                <a16:creationId xmlns:a16="http://schemas.microsoft.com/office/drawing/2014/main" id="{81C879EB-557B-6226-5E1D-3B82835BAF5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82675" y="230188"/>
            <a:ext cx="3671125" cy="794874"/>
          </a:xfrm>
          <a:prstGeom prst="rect">
            <a:avLst/>
          </a:prstGeom>
        </p:spPr>
      </p:pic>
      <p:pic>
        <p:nvPicPr>
          <p:cNvPr id="10" name="Tijdelijke aanduiding voor inhoud 9">
            <a:extLst>
              <a:ext uri="{FF2B5EF4-FFF2-40B4-BE49-F238E27FC236}">
                <a16:creationId xmlns:a16="http://schemas.microsoft.com/office/drawing/2014/main" id="{EE6FF22E-3458-411F-6955-7F2D714C86D1}"/>
              </a:ext>
            </a:extLst>
          </p:cNvPr>
          <p:cNvPicPr>
            <a:picLocks noGrp="1" noChangeAspect="1"/>
          </p:cNvPicPr>
          <p:nvPr>
            <p:ph idx="1"/>
          </p:nvPr>
        </p:nvPicPr>
        <p:blipFill>
          <a:blip r:embed="rId4"/>
          <a:stretch>
            <a:fillRect/>
          </a:stretch>
        </p:blipFill>
        <p:spPr>
          <a:xfrm>
            <a:off x="6541927" y="987425"/>
            <a:ext cx="3454721" cy="4873625"/>
          </a:xfrm>
          <a:prstGeom prst="rect">
            <a:avLst/>
          </a:prstGeom>
          <a:scene3d>
            <a:camera prst="orthographicFront"/>
            <a:lightRig rig="threePt" dir="t"/>
          </a:scene3d>
          <a:sp3d contourW="12700">
            <a:contourClr>
              <a:srgbClr val="00B050"/>
            </a:contourClr>
          </a:sp3d>
        </p:spPr>
      </p:pic>
    </p:spTree>
    <p:extLst>
      <p:ext uri="{BB962C8B-B14F-4D97-AF65-F5344CB8AC3E}">
        <p14:creationId xmlns:p14="http://schemas.microsoft.com/office/powerpoint/2010/main" val="301810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38262D-3128-5BB3-8A61-6E85D0D31190}"/>
              </a:ext>
            </a:extLst>
          </p:cNvPr>
          <p:cNvSpPr>
            <a:spLocks noGrp="1"/>
          </p:cNvSpPr>
          <p:nvPr>
            <p:ph type="title"/>
          </p:nvPr>
        </p:nvSpPr>
        <p:spPr/>
        <p:txBody>
          <a:bodyPr/>
          <a:lstStyle/>
          <a:p>
            <a:r>
              <a:rPr lang="nl-NL" dirty="0">
                <a:ln w="0"/>
                <a:solidFill>
                  <a:srgbClr val="00B050"/>
                </a:solidFill>
                <a:effectLst>
                  <a:outerShdw blurRad="38100" dist="25400" dir="5400000" algn="ctr" rotWithShape="0">
                    <a:srgbClr val="6E747A">
                      <a:alpha val="43000"/>
                    </a:srgbClr>
                  </a:outerShdw>
                </a:effectLst>
              </a:rPr>
              <a:t>Structureel toezicht</a:t>
            </a:r>
          </a:p>
        </p:txBody>
      </p:sp>
      <p:pic>
        <p:nvPicPr>
          <p:cNvPr id="16" name="Tijdelijke aanduiding voor inhoud 15">
            <a:extLst>
              <a:ext uri="{FF2B5EF4-FFF2-40B4-BE49-F238E27FC236}">
                <a16:creationId xmlns:a16="http://schemas.microsoft.com/office/drawing/2014/main" id="{291BECD8-27D7-E1D6-4327-05BCA99514B6}"/>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82675" y="230188"/>
            <a:ext cx="3671125" cy="794874"/>
          </a:xfrm>
        </p:spPr>
      </p:pic>
      <p:sp>
        <p:nvSpPr>
          <p:cNvPr id="4" name="Rechthoek: afgeronde hoeken 3">
            <a:extLst>
              <a:ext uri="{FF2B5EF4-FFF2-40B4-BE49-F238E27FC236}">
                <a16:creationId xmlns:a16="http://schemas.microsoft.com/office/drawing/2014/main" id="{B415AC5C-17DB-5E3C-DA8B-13EC332AD76A}"/>
              </a:ext>
            </a:extLst>
          </p:cNvPr>
          <p:cNvSpPr/>
          <p:nvPr/>
        </p:nvSpPr>
        <p:spPr>
          <a:xfrm>
            <a:off x="838200" y="1825625"/>
            <a:ext cx="2353056" cy="2441575"/>
          </a:xfrm>
          <a:prstGeom prst="roundRect">
            <a:avLst/>
          </a:prstGeom>
          <a:blipFill>
            <a:blip r:embed="rId4">
              <a:extLst>
                <a:ext uri="{96DAC541-7B7A-43D3-8B79-37D633B846F1}">
                  <asvg:svgBlip xmlns:asvg="http://schemas.microsoft.com/office/drawing/2016/SVG/main" r:embed="rId5"/>
                </a:ext>
              </a:extLst>
            </a:blip>
            <a:stretch>
              <a:fillRect/>
            </a:stretch>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hthoek: afgeronde hoeken 4">
            <a:extLst>
              <a:ext uri="{FF2B5EF4-FFF2-40B4-BE49-F238E27FC236}">
                <a16:creationId xmlns:a16="http://schemas.microsoft.com/office/drawing/2014/main" id="{43F260D0-1C69-1E01-E960-CADEAC866652}"/>
              </a:ext>
            </a:extLst>
          </p:cNvPr>
          <p:cNvSpPr/>
          <p:nvPr/>
        </p:nvSpPr>
        <p:spPr>
          <a:xfrm>
            <a:off x="9000744" y="1825624"/>
            <a:ext cx="2353056" cy="2441575"/>
          </a:xfrm>
          <a:prstGeom prst="roundRect">
            <a:avLst/>
          </a:prstGeom>
          <a:blipFill>
            <a:blip r:embed="rId6">
              <a:extLst>
                <a:ext uri="{96DAC541-7B7A-43D3-8B79-37D633B846F1}">
                  <asvg:svgBlip xmlns:asvg="http://schemas.microsoft.com/office/drawing/2016/SVG/main" r:embed="rId7"/>
                </a:ext>
              </a:extLst>
            </a:blip>
            <a:stretch>
              <a:fillRect/>
            </a:stretch>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hthoek: afgeronde hoeken 5">
            <a:extLst>
              <a:ext uri="{FF2B5EF4-FFF2-40B4-BE49-F238E27FC236}">
                <a16:creationId xmlns:a16="http://schemas.microsoft.com/office/drawing/2014/main" id="{97E9BE34-3E90-3400-A27C-60CE0562CF84}"/>
              </a:ext>
            </a:extLst>
          </p:cNvPr>
          <p:cNvSpPr/>
          <p:nvPr/>
        </p:nvSpPr>
        <p:spPr>
          <a:xfrm>
            <a:off x="4919472" y="1825623"/>
            <a:ext cx="2353056" cy="2441575"/>
          </a:xfrm>
          <a:prstGeom prst="roundRect">
            <a:avLst/>
          </a:prstGeom>
          <a:blipFill>
            <a:blip r:embed="rId8">
              <a:extLst>
                <a:ext uri="{96DAC541-7B7A-43D3-8B79-37D633B846F1}">
                  <asvg:svgBlip xmlns:asvg="http://schemas.microsoft.com/office/drawing/2016/SVG/main" r:embed="rId9"/>
                </a:ext>
              </a:extLst>
            </a:blip>
            <a:stretch>
              <a:fillRect/>
            </a:stretch>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kstvak 7">
            <a:extLst>
              <a:ext uri="{FF2B5EF4-FFF2-40B4-BE49-F238E27FC236}">
                <a16:creationId xmlns:a16="http://schemas.microsoft.com/office/drawing/2014/main" id="{0C6A2AE4-3851-13A2-898D-00A8A97334D1}"/>
              </a:ext>
            </a:extLst>
          </p:cNvPr>
          <p:cNvSpPr txBox="1"/>
          <p:nvPr/>
        </p:nvSpPr>
        <p:spPr>
          <a:xfrm>
            <a:off x="838200" y="4876800"/>
            <a:ext cx="2353056"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srgbClr val="00B050"/>
                </a:solidFill>
                <a:effectLst/>
                <a:uLnTx/>
                <a:uFillTx/>
                <a:latin typeface="+mj-lt"/>
                <a:ea typeface="ADLaM Display" panose="02010000000000000000" pitchFamily="2" charset="0"/>
                <a:cs typeface="ADLaM Display" panose="02010000000000000000" pitchFamily="2" charset="0"/>
              </a:rPr>
              <a:t>Kennis maken</a:t>
            </a:r>
          </a:p>
        </p:txBody>
      </p:sp>
      <p:sp>
        <p:nvSpPr>
          <p:cNvPr id="12" name="Tekstvak 11">
            <a:extLst>
              <a:ext uri="{FF2B5EF4-FFF2-40B4-BE49-F238E27FC236}">
                <a16:creationId xmlns:a16="http://schemas.microsoft.com/office/drawing/2014/main" id="{944FB49E-576C-5EA3-16DB-ADE5A44FC547}"/>
              </a:ext>
            </a:extLst>
          </p:cNvPr>
          <p:cNvSpPr txBox="1"/>
          <p:nvPr/>
        </p:nvSpPr>
        <p:spPr>
          <a:xfrm>
            <a:off x="4919472" y="4876798"/>
            <a:ext cx="2353056"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srgbClr val="00B050"/>
                </a:solidFill>
                <a:effectLst/>
                <a:uLnTx/>
                <a:uFillTx/>
                <a:latin typeface="+mj-lt"/>
                <a:ea typeface="ADLaM Display" panose="02010000000000000000" pitchFamily="2" charset="0"/>
                <a:cs typeface="ADLaM Display" panose="02010000000000000000" pitchFamily="2" charset="0"/>
              </a:rPr>
              <a:t>Geen oordeel</a:t>
            </a:r>
          </a:p>
        </p:txBody>
      </p:sp>
      <p:sp>
        <p:nvSpPr>
          <p:cNvPr id="13" name="Tekstvak 12">
            <a:extLst>
              <a:ext uri="{FF2B5EF4-FFF2-40B4-BE49-F238E27FC236}">
                <a16:creationId xmlns:a16="http://schemas.microsoft.com/office/drawing/2014/main" id="{EDC782C9-2D45-62AA-9612-6B43E54EA59F}"/>
              </a:ext>
            </a:extLst>
          </p:cNvPr>
          <p:cNvSpPr txBox="1"/>
          <p:nvPr/>
        </p:nvSpPr>
        <p:spPr>
          <a:xfrm>
            <a:off x="9000744" y="4876799"/>
            <a:ext cx="235305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srgbClr val="00B050"/>
                </a:solidFill>
                <a:effectLst/>
                <a:uLnTx/>
                <a:uFillTx/>
                <a:latin typeface="+mj-lt"/>
                <a:ea typeface="ADLaM Display" panose="02010000000000000000" pitchFamily="2" charset="0"/>
                <a:cs typeface="ADLaM Display" panose="02010000000000000000" pitchFamily="2" charset="0"/>
              </a:rPr>
              <a:t>Informatie</a:t>
            </a:r>
          </a:p>
        </p:txBody>
      </p:sp>
    </p:spTree>
    <p:extLst>
      <p:ext uri="{BB962C8B-B14F-4D97-AF65-F5344CB8AC3E}">
        <p14:creationId xmlns:p14="http://schemas.microsoft.com/office/powerpoint/2010/main" val="3554854186"/>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EFE456-BFD3-E2A4-BD96-373FF5CB98E8}"/>
              </a:ext>
            </a:extLst>
          </p:cNvPr>
          <p:cNvSpPr>
            <a:spLocks noGrp="1"/>
          </p:cNvSpPr>
          <p:nvPr>
            <p:ph type="title"/>
          </p:nvPr>
        </p:nvSpPr>
        <p:spPr/>
        <p:txBody>
          <a:bodyPr/>
          <a:lstStyle/>
          <a:p>
            <a:r>
              <a:rPr lang="nl-NL" dirty="0">
                <a:solidFill>
                  <a:srgbClr val="00B050"/>
                </a:solidFill>
              </a:rPr>
              <a:t>Informatie over Toezicht </a:t>
            </a:r>
            <a:br>
              <a:rPr lang="nl-NL" dirty="0">
                <a:solidFill>
                  <a:srgbClr val="00B050"/>
                </a:solidFill>
              </a:rPr>
            </a:br>
            <a:r>
              <a:rPr lang="nl-NL" dirty="0" err="1">
                <a:solidFill>
                  <a:srgbClr val="00B050"/>
                </a:solidFill>
              </a:rPr>
              <a:t>Wmo</a:t>
            </a:r>
            <a:r>
              <a:rPr lang="nl-NL" dirty="0">
                <a:solidFill>
                  <a:srgbClr val="00B050"/>
                </a:solidFill>
              </a:rPr>
              <a:t> Rotterdam-Rijnmond </a:t>
            </a:r>
          </a:p>
        </p:txBody>
      </p:sp>
      <p:sp>
        <p:nvSpPr>
          <p:cNvPr id="3" name="Tijdelijke aanduiding voor inhoud 2">
            <a:extLst>
              <a:ext uri="{FF2B5EF4-FFF2-40B4-BE49-F238E27FC236}">
                <a16:creationId xmlns:a16="http://schemas.microsoft.com/office/drawing/2014/main" id="{A9E6F7D0-3B05-D0C0-63EA-7B7BCD609F03}"/>
              </a:ext>
            </a:extLst>
          </p:cNvPr>
          <p:cNvSpPr>
            <a:spLocks noGrp="1"/>
          </p:cNvSpPr>
          <p:nvPr>
            <p:ph idx="1"/>
          </p:nvPr>
        </p:nvSpPr>
        <p:spPr>
          <a:xfrm>
            <a:off x="2072729" y="2386583"/>
            <a:ext cx="8232648" cy="2066545"/>
          </a:xfrm>
        </p:spPr>
        <p:txBody>
          <a:bodyPr>
            <a:normAutofit/>
          </a:bodyPr>
          <a:lstStyle/>
          <a:p>
            <a:pPr marL="457200" lvl="1" indent="0">
              <a:buNone/>
            </a:pPr>
            <a:r>
              <a:rPr lang="nl-NL" u="sng" dirty="0"/>
              <a:t>www.ggdrotterdamrijnmond.nl/wat-doet-de-ggd/toezicht-wmo/</a:t>
            </a:r>
          </a:p>
          <a:p>
            <a:pPr marL="457200" lvl="1" indent="0">
              <a:buNone/>
            </a:pPr>
            <a:endParaRPr lang="nl-NL" dirty="0">
              <a:latin typeface="Bolder" panose="00000500000000000000" pitchFamily="2" charset="0"/>
            </a:endParaRPr>
          </a:p>
          <a:p>
            <a:pPr marL="457200" lvl="1" indent="0">
              <a:buNone/>
            </a:pPr>
            <a:r>
              <a:rPr lang="nl-NL" altLang="nl-NL" dirty="0">
                <a:hlinkClick r:id="" action="ppaction://noaction">
                  <a:extLst>
                    <a:ext uri="{A12FA001-AC4F-418D-AE19-62706E023703}">
                      <ahyp:hlinkClr xmlns:ahyp="http://schemas.microsoft.com/office/drawing/2018/hyperlinkcolor" val="tx"/>
                    </a:ext>
                  </a:extLst>
                </a:hlinkClick>
              </a:rPr>
              <a:t>regionaaltoezichtwmo@rotterdam.nl</a:t>
            </a:r>
            <a:r>
              <a:rPr lang="nl-NL" altLang="nl-NL" dirty="0"/>
              <a:t>  </a:t>
            </a:r>
          </a:p>
          <a:p>
            <a:endParaRPr lang="nl-NL" dirty="0">
              <a:latin typeface="Bolder" panose="00000500000000000000" pitchFamily="2" charset="0"/>
            </a:endParaRPr>
          </a:p>
          <a:p>
            <a:endParaRPr lang="nl-NL" dirty="0"/>
          </a:p>
        </p:txBody>
      </p:sp>
      <p:pic>
        <p:nvPicPr>
          <p:cNvPr id="4" name="Tijdelijke aanduiding voor inhoud 15">
            <a:extLst>
              <a:ext uri="{FF2B5EF4-FFF2-40B4-BE49-F238E27FC236}">
                <a16:creationId xmlns:a16="http://schemas.microsoft.com/office/drawing/2014/main" id="{ADBBBFE8-4CE6-50D3-5D5C-E03953EC17C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82675" y="230188"/>
            <a:ext cx="3671125" cy="794874"/>
          </a:xfrm>
          <a:prstGeom prst="rect">
            <a:avLst/>
          </a:prstGeom>
        </p:spPr>
      </p:pic>
      <p:pic>
        <p:nvPicPr>
          <p:cNvPr id="11" name="Graphic 10" descr="Internet silhouet">
            <a:extLst>
              <a:ext uri="{FF2B5EF4-FFF2-40B4-BE49-F238E27FC236}">
                <a16:creationId xmlns:a16="http://schemas.microsoft.com/office/drawing/2014/main" id="{193FDD3E-77D5-6933-FA58-4535BF8216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8200" y="2386583"/>
            <a:ext cx="914400" cy="914400"/>
          </a:xfrm>
          <a:prstGeom prst="rect">
            <a:avLst/>
          </a:prstGeom>
        </p:spPr>
      </p:pic>
      <p:pic>
        <p:nvPicPr>
          <p:cNvPr id="13" name="Graphic 12" descr="Envelop silhouet">
            <a:extLst>
              <a:ext uri="{FF2B5EF4-FFF2-40B4-BE49-F238E27FC236}">
                <a16:creationId xmlns:a16="http://schemas.microsoft.com/office/drawing/2014/main" id="{4BFCF3A0-7DCF-CB42-8824-9EC28BB996A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8200" y="3419855"/>
            <a:ext cx="914400" cy="914400"/>
          </a:xfrm>
          <a:prstGeom prst="rect">
            <a:avLst/>
          </a:prstGeom>
        </p:spPr>
      </p:pic>
    </p:spTree>
    <p:extLst>
      <p:ext uri="{BB962C8B-B14F-4D97-AF65-F5344CB8AC3E}">
        <p14:creationId xmlns:p14="http://schemas.microsoft.com/office/powerpoint/2010/main" val="726087666"/>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3">
            <a:extLst>
              <a:ext uri="{FF2B5EF4-FFF2-40B4-BE49-F238E27FC236}">
                <a16:creationId xmlns:a16="http://schemas.microsoft.com/office/drawing/2014/main" id="{DD53F03D-BE65-10C4-7299-CCEBC5DBC417}"/>
              </a:ext>
            </a:extLst>
          </p:cNvPr>
          <p:cNvSpPr>
            <a:spLocks noGrp="1"/>
          </p:cNvSpPr>
          <p:nvPr>
            <p:ph type="title"/>
          </p:nvPr>
        </p:nvSpPr>
        <p:spPr/>
        <p:txBody>
          <a:bodyPr/>
          <a:lstStyle/>
          <a:p>
            <a:r>
              <a:rPr lang="nl-NL" dirty="0">
                <a:solidFill>
                  <a:srgbClr val="00B050"/>
                </a:solidFill>
              </a:rPr>
              <a:t>Zijn er nog vragen? </a:t>
            </a:r>
          </a:p>
        </p:txBody>
      </p:sp>
      <p:pic>
        <p:nvPicPr>
          <p:cNvPr id="15" name="Tijdelijke aanduiding voor inhoud 15">
            <a:extLst>
              <a:ext uri="{FF2B5EF4-FFF2-40B4-BE49-F238E27FC236}">
                <a16:creationId xmlns:a16="http://schemas.microsoft.com/office/drawing/2014/main" id="{41A5F6A1-D167-27E6-5874-5F435EDFF7E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82675" y="230188"/>
            <a:ext cx="3671125" cy="794874"/>
          </a:xfrm>
          <a:prstGeom prst="rect">
            <a:avLst/>
          </a:prstGeom>
        </p:spPr>
      </p:pic>
      <p:sp>
        <p:nvSpPr>
          <p:cNvPr id="20" name="Rechthoek: afgeronde hoeken 19">
            <a:extLst>
              <a:ext uri="{FF2B5EF4-FFF2-40B4-BE49-F238E27FC236}">
                <a16:creationId xmlns:a16="http://schemas.microsoft.com/office/drawing/2014/main" id="{0643EC95-7384-837A-6F7D-824E98028DE4}"/>
              </a:ext>
            </a:extLst>
          </p:cNvPr>
          <p:cNvSpPr/>
          <p:nvPr/>
        </p:nvSpPr>
        <p:spPr>
          <a:xfrm>
            <a:off x="2452663" y="1992529"/>
            <a:ext cx="7419305" cy="4390516"/>
          </a:xfrm>
          <a:prstGeom prst="roundRect">
            <a:avLst/>
          </a:prstGeom>
          <a:blipFill>
            <a:blip r:embed="rId4"/>
            <a:stretch>
              <a:fillRect/>
            </a:stretch>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69613575"/>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4">
            <a:extLst>
              <a:ext uri="{FF2B5EF4-FFF2-40B4-BE49-F238E27FC236}">
                <a16:creationId xmlns:a16="http://schemas.microsoft.com/office/drawing/2014/main" id="{1E63B79C-0238-4D76-9340-9CB6230AB8AB}"/>
              </a:ext>
            </a:extLst>
          </p:cNvPr>
          <p:cNvSpPr>
            <a:spLocks noGrp="1"/>
          </p:cNvSpPr>
          <p:nvPr>
            <p:ph type="ctrTitle"/>
          </p:nvPr>
        </p:nvSpPr>
        <p:spPr>
          <a:xfrm>
            <a:off x="323454" y="352892"/>
            <a:ext cx="11533584" cy="1915909"/>
          </a:xfrm>
        </p:spPr>
        <p:txBody>
          <a:bodyPr/>
          <a:lstStyle/>
          <a:p>
            <a:r>
              <a:rPr lang="nl-NL" dirty="0"/>
              <a:t>Bedankt</a:t>
            </a:r>
            <a:br>
              <a:rPr lang="nl-NL" dirty="0"/>
            </a:br>
            <a:r>
              <a:rPr lang="nl-NL" dirty="0">
                <a:latin typeface="Bolder Light" panose="00000400000000000000" pitchFamily="2" charset="0"/>
              </a:rPr>
              <a:t>voor uw aandacht.</a:t>
            </a:r>
          </a:p>
        </p:txBody>
      </p:sp>
    </p:spTree>
    <p:extLst>
      <p:ext uri="{BB962C8B-B14F-4D97-AF65-F5344CB8AC3E}">
        <p14:creationId xmlns:p14="http://schemas.microsoft.com/office/powerpoint/2010/main" val="2201964666"/>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38262D-3128-5BB3-8A61-6E85D0D31190}"/>
              </a:ext>
            </a:extLst>
          </p:cNvPr>
          <p:cNvSpPr>
            <a:spLocks noGrp="1"/>
          </p:cNvSpPr>
          <p:nvPr>
            <p:ph type="title"/>
          </p:nvPr>
        </p:nvSpPr>
        <p:spPr/>
        <p:txBody>
          <a:bodyPr/>
          <a:lstStyle/>
          <a:p>
            <a:r>
              <a:rPr lang="nl-NL" dirty="0">
                <a:ln w="0"/>
                <a:solidFill>
                  <a:srgbClr val="00B050"/>
                </a:solidFill>
                <a:effectLst>
                  <a:outerShdw blurRad="38100" dist="25400" dir="5400000" algn="ctr" rotWithShape="0">
                    <a:srgbClr val="6E747A">
                      <a:alpha val="43000"/>
                    </a:srgbClr>
                  </a:outerShdw>
                </a:effectLst>
              </a:rPr>
              <a:t>Programma</a:t>
            </a:r>
          </a:p>
        </p:txBody>
      </p:sp>
      <p:pic>
        <p:nvPicPr>
          <p:cNvPr id="16" name="Tijdelijke aanduiding voor inhoud 15">
            <a:extLst>
              <a:ext uri="{FF2B5EF4-FFF2-40B4-BE49-F238E27FC236}">
                <a16:creationId xmlns:a16="http://schemas.microsoft.com/office/drawing/2014/main" id="{291BECD8-27D7-E1D6-4327-05BCA99514B6}"/>
              </a:ext>
            </a:extLst>
          </p:cNvPr>
          <p:cNvPicPr>
            <a:picLocks noGrp="1" noChangeAspect="1"/>
          </p:cNvPicPr>
          <p:nvPr>
            <p:ph idx="1"/>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82675" y="230188"/>
            <a:ext cx="3671125" cy="794874"/>
          </a:xfrm>
        </p:spPr>
      </p:pic>
      <p:sp>
        <p:nvSpPr>
          <p:cNvPr id="5" name="Rechthoek: afgeronde hoeken 4">
            <a:extLst>
              <a:ext uri="{FF2B5EF4-FFF2-40B4-BE49-F238E27FC236}">
                <a16:creationId xmlns:a16="http://schemas.microsoft.com/office/drawing/2014/main" id="{43F260D0-1C69-1E01-E960-CADEAC866652}"/>
              </a:ext>
            </a:extLst>
          </p:cNvPr>
          <p:cNvSpPr/>
          <p:nvPr/>
        </p:nvSpPr>
        <p:spPr>
          <a:xfrm>
            <a:off x="5202810" y="1825624"/>
            <a:ext cx="2353056" cy="2441575"/>
          </a:xfrm>
          <a:prstGeom prst="roundRect">
            <a:avLst/>
          </a:prstGeom>
          <a:blipFill>
            <a:blip r:embed="rId5">
              <a:extLst>
                <a:ext uri="{96DAC541-7B7A-43D3-8B79-37D633B846F1}">
                  <asvg:svgBlip xmlns:asvg="http://schemas.microsoft.com/office/drawing/2016/SVG/main" r:embed="rId6"/>
                </a:ext>
              </a:extLst>
            </a:blip>
            <a:stretch>
              <a:fillRect/>
            </a:stretch>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Rechthoek: afgeronde hoeken 5">
            <a:extLst>
              <a:ext uri="{FF2B5EF4-FFF2-40B4-BE49-F238E27FC236}">
                <a16:creationId xmlns:a16="http://schemas.microsoft.com/office/drawing/2014/main" id="{97E9BE34-3E90-3400-A27C-60CE0562CF84}"/>
              </a:ext>
            </a:extLst>
          </p:cNvPr>
          <p:cNvSpPr/>
          <p:nvPr/>
        </p:nvSpPr>
        <p:spPr>
          <a:xfrm>
            <a:off x="1422403" y="1825624"/>
            <a:ext cx="2353056" cy="2441575"/>
          </a:xfrm>
          <a:prstGeom prst="roundRect">
            <a:avLst/>
          </a:prstGeom>
          <a:blipFill>
            <a:blip r:embed="rId7">
              <a:extLst>
                <a:ext uri="{96DAC541-7B7A-43D3-8B79-37D633B846F1}">
                  <asvg:svgBlip xmlns:asvg="http://schemas.microsoft.com/office/drawing/2016/SVG/main" r:embed="rId8"/>
                </a:ext>
              </a:extLst>
            </a:blip>
            <a:stretch>
              <a:fillRect/>
            </a:stretch>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afgeronde hoeken 6">
            <a:extLst>
              <a:ext uri="{FF2B5EF4-FFF2-40B4-BE49-F238E27FC236}">
                <a16:creationId xmlns:a16="http://schemas.microsoft.com/office/drawing/2014/main" id="{D9588B8D-AD9E-FBCC-FEC9-E90CBFC0ED3E}"/>
              </a:ext>
            </a:extLst>
          </p:cNvPr>
          <p:cNvSpPr/>
          <p:nvPr/>
        </p:nvSpPr>
        <p:spPr>
          <a:xfrm>
            <a:off x="8983218" y="1825624"/>
            <a:ext cx="2353056" cy="2441575"/>
          </a:xfrm>
          <a:prstGeom prst="roundRect">
            <a:avLst/>
          </a:prstGeom>
          <a:blipFill>
            <a:blip r:embed="rId9">
              <a:extLst>
                <a:ext uri="{96DAC541-7B7A-43D3-8B79-37D633B846F1}">
                  <asvg:svgBlip xmlns:asvg="http://schemas.microsoft.com/office/drawing/2016/SVG/main" r:embed="rId10"/>
                </a:ext>
              </a:extLst>
            </a:blip>
            <a:stretch>
              <a:fillRect/>
            </a:stretch>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Tekstvak 11">
            <a:extLst>
              <a:ext uri="{FF2B5EF4-FFF2-40B4-BE49-F238E27FC236}">
                <a16:creationId xmlns:a16="http://schemas.microsoft.com/office/drawing/2014/main" id="{944FB49E-576C-5EA3-16DB-ADE5A44FC547}"/>
              </a:ext>
            </a:extLst>
          </p:cNvPr>
          <p:cNvSpPr txBox="1"/>
          <p:nvPr/>
        </p:nvSpPr>
        <p:spPr>
          <a:xfrm>
            <a:off x="1271400" y="4922966"/>
            <a:ext cx="2353056" cy="830997"/>
          </a:xfrm>
          <a:prstGeom prst="rect">
            <a:avLst/>
          </a:prstGeom>
          <a:noFill/>
        </p:spPr>
        <p:txBody>
          <a:bodyPr wrap="square" rtlCol="0">
            <a:spAutoFit/>
          </a:bodyPr>
          <a:lstStyle/>
          <a:p>
            <a:pPr algn="ctr"/>
            <a:r>
              <a:rPr lang="nl-NL" sz="2400" dirty="0">
                <a:solidFill>
                  <a:srgbClr val="00B050"/>
                </a:solidFill>
                <a:latin typeface="Calibri Light" panose="020F0302020204030204" pitchFamily="34" charset="0"/>
                <a:ea typeface="ADLaM Display" panose="02010000000000000000" pitchFamily="2" charset="0"/>
                <a:cs typeface="Calibri Light" panose="020F0302020204030204" pitchFamily="34" charset="0"/>
              </a:rPr>
              <a:t>Kennis </a:t>
            </a:r>
          </a:p>
          <a:p>
            <a:pPr algn="ctr"/>
            <a:r>
              <a:rPr lang="nl-NL" sz="2400" dirty="0">
                <a:solidFill>
                  <a:srgbClr val="00B050"/>
                </a:solidFill>
                <a:latin typeface="Calibri Light" panose="020F0302020204030204" pitchFamily="34" charset="0"/>
                <a:ea typeface="ADLaM Display" panose="02010000000000000000" pitchFamily="2" charset="0"/>
                <a:cs typeface="Calibri Light" panose="020F0302020204030204" pitchFamily="34" charset="0"/>
              </a:rPr>
              <a:t>maken</a:t>
            </a:r>
          </a:p>
        </p:txBody>
      </p:sp>
      <p:sp>
        <p:nvSpPr>
          <p:cNvPr id="13" name="Tekstvak 12">
            <a:extLst>
              <a:ext uri="{FF2B5EF4-FFF2-40B4-BE49-F238E27FC236}">
                <a16:creationId xmlns:a16="http://schemas.microsoft.com/office/drawing/2014/main" id="{EDC782C9-2D45-62AA-9612-6B43E54EA59F}"/>
              </a:ext>
            </a:extLst>
          </p:cNvPr>
          <p:cNvSpPr txBox="1"/>
          <p:nvPr/>
        </p:nvSpPr>
        <p:spPr>
          <a:xfrm>
            <a:off x="5202810" y="4922966"/>
            <a:ext cx="2353056" cy="830997"/>
          </a:xfrm>
          <a:prstGeom prst="rect">
            <a:avLst/>
          </a:prstGeom>
          <a:noFill/>
        </p:spPr>
        <p:txBody>
          <a:bodyPr wrap="square" rtlCol="0">
            <a:spAutoFit/>
          </a:bodyPr>
          <a:lstStyle/>
          <a:p>
            <a:pPr algn="ctr"/>
            <a:r>
              <a:rPr lang="nl-NL" sz="2400" dirty="0">
                <a:solidFill>
                  <a:srgbClr val="00B050"/>
                </a:solidFill>
                <a:latin typeface="Calibri Light" panose="020F0302020204030204" pitchFamily="34" charset="0"/>
                <a:ea typeface="ADLaM Display" panose="02010000000000000000" pitchFamily="2" charset="0"/>
                <a:cs typeface="Calibri Light" panose="020F0302020204030204" pitchFamily="34" charset="0"/>
              </a:rPr>
              <a:t>Uitleg Toezicht </a:t>
            </a:r>
          </a:p>
          <a:p>
            <a:pPr algn="ctr"/>
            <a:r>
              <a:rPr lang="nl-NL" sz="2400" dirty="0" err="1">
                <a:solidFill>
                  <a:srgbClr val="00B050"/>
                </a:solidFill>
                <a:latin typeface="Calibri Light" panose="020F0302020204030204" pitchFamily="34" charset="0"/>
                <a:ea typeface="ADLaM Display" panose="02010000000000000000" pitchFamily="2" charset="0"/>
                <a:cs typeface="Calibri Light" panose="020F0302020204030204" pitchFamily="34" charset="0"/>
              </a:rPr>
              <a:t>Wmo</a:t>
            </a:r>
            <a:endParaRPr lang="nl-NL" sz="2400" dirty="0">
              <a:solidFill>
                <a:srgbClr val="00B050"/>
              </a:solidFill>
              <a:latin typeface="Calibri Light" panose="020F0302020204030204" pitchFamily="34" charset="0"/>
              <a:ea typeface="ADLaM Display" panose="02010000000000000000" pitchFamily="2" charset="0"/>
              <a:cs typeface="Calibri Light" panose="020F0302020204030204" pitchFamily="34" charset="0"/>
            </a:endParaRPr>
          </a:p>
        </p:txBody>
      </p:sp>
      <p:sp>
        <p:nvSpPr>
          <p:cNvPr id="14" name="Tekstvak 13">
            <a:extLst>
              <a:ext uri="{FF2B5EF4-FFF2-40B4-BE49-F238E27FC236}">
                <a16:creationId xmlns:a16="http://schemas.microsoft.com/office/drawing/2014/main" id="{634440FA-7BDC-2E23-886F-8A92A11CF7B6}"/>
              </a:ext>
            </a:extLst>
          </p:cNvPr>
          <p:cNvSpPr txBox="1"/>
          <p:nvPr/>
        </p:nvSpPr>
        <p:spPr>
          <a:xfrm>
            <a:off x="8983218" y="4876799"/>
            <a:ext cx="2353056" cy="830997"/>
          </a:xfrm>
          <a:prstGeom prst="rect">
            <a:avLst/>
          </a:prstGeom>
          <a:noFill/>
        </p:spPr>
        <p:txBody>
          <a:bodyPr wrap="square" rtlCol="0">
            <a:spAutoFit/>
          </a:bodyPr>
          <a:lstStyle/>
          <a:p>
            <a:pPr algn="ctr"/>
            <a:r>
              <a:rPr lang="nl-NL" sz="2400" dirty="0">
                <a:solidFill>
                  <a:srgbClr val="00B050"/>
                </a:solidFill>
                <a:latin typeface="Calibri Light" panose="020F0302020204030204" pitchFamily="34" charset="0"/>
                <a:ea typeface="ADLaM Display" panose="02010000000000000000" pitchFamily="2" charset="0"/>
                <a:cs typeface="Calibri Light" panose="020F0302020204030204" pitchFamily="34" charset="0"/>
              </a:rPr>
              <a:t>Beantwoorden</a:t>
            </a:r>
          </a:p>
          <a:p>
            <a:pPr algn="ctr"/>
            <a:r>
              <a:rPr lang="nl-NL" sz="2400" dirty="0">
                <a:solidFill>
                  <a:srgbClr val="00B050"/>
                </a:solidFill>
                <a:latin typeface="Calibri Light" panose="020F0302020204030204" pitchFamily="34" charset="0"/>
                <a:ea typeface="ADLaM Display" panose="02010000000000000000" pitchFamily="2" charset="0"/>
                <a:cs typeface="Calibri Light" panose="020F0302020204030204" pitchFamily="34" charset="0"/>
              </a:rPr>
              <a:t>vragen</a:t>
            </a:r>
          </a:p>
        </p:txBody>
      </p:sp>
    </p:spTree>
    <p:extLst>
      <p:ext uri="{BB962C8B-B14F-4D97-AF65-F5344CB8AC3E}">
        <p14:creationId xmlns:p14="http://schemas.microsoft.com/office/powerpoint/2010/main" val="1160763760"/>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6D24BC9E-AC6A-42EE-AFD8-B290720B84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6" name="Rectangle 25">
            <a:extLst>
              <a:ext uri="{FF2B5EF4-FFF2-40B4-BE49-F238E27FC236}">
                <a16:creationId xmlns:a16="http://schemas.microsoft.com/office/drawing/2014/main" id="{0990C621-3B8B-4820-8328-D47EF7CE8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416" y="4107624"/>
            <a:ext cx="11167447" cy="2089317"/>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el 2">
            <a:extLst>
              <a:ext uri="{FF2B5EF4-FFF2-40B4-BE49-F238E27FC236}">
                <a16:creationId xmlns:a16="http://schemas.microsoft.com/office/drawing/2014/main" id="{718F5D7D-1D16-8765-C343-9E83DA938D0E}"/>
              </a:ext>
            </a:extLst>
          </p:cNvPr>
          <p:cNvSpPr>
            <a:spLocks noGrp="1"/>
          </p:cNvSpPr>
          <p:nvPr>
            <p:ph type="title"/>
          </p:nvPr>
        </p:nvSpPr>
        <p:spPr>
          <a:xfrm>
            <a:off x="1051560" y="4329321"/>
            <a:ext cx="3657600" cy="1645920"/>
          </a:xfrm>
        </p:spPr>
        <p:txBody>
          <a:bodyPr vert="horz" lIns="91440" tIns="45720" rIns="91440" bIns="45720" rtlCol="0" anchor="ctr">
            <a:normAutofit/>
          </a:bodyPr>
          <a:lstStyle/>
          <a:p>
            <a:r>
              <a:rPr lang="en-US" sz="3200" dirty="0">
                <a:solidFill>
                  <a:srgbClr val="00B050"/>
                </a:solidFill>
              </a:rPr>
              <a:t>Wie </a:t>
            </a:r>
            <a:r>
              <a:rPr lang="en-US" sz="3200" dirty="0" err="1">
                <a:solidFill>
                  <a:srgbClr val="00B050"/>
                </a:solidFill>
              </a:rPr>
              <a:t>zijn</a:t>
            </a:r>
            <a:r>
              <a:rPr lang="en-US" sz="3200" dirty="0">
                <a:solidFill>
                  <a:srgbClr val="00B050"/>
                </a:solidFill>
              </a:rPr>
              <a:t> we </a:t>
            </a:r>
            <a:r>
              <a:rPr lang="en-US" sz="3200" dirty="0" err="1">
                <a:solidFill>
                  <a:srgbClr val="00B050"/>
                </a:solidFill>
              </a:rPr>
              <a:t>en</a:t>
            </a:r>
            <a:r>
              <a:rPr lang="en-US" sz="3200" dirty="0">
                <a:solidFill>
                  <a:srgbClr val="00B050"/>
                </a:solidFill>
              </a:rPr>
              <a:t> wat </a:t>
            </a:r>
            <a:r>
              <a:rPr lang="en-US" sz="3200" dirty="0" err="1">
                <a:solidFill>
                  <a:srgbClr val="00B050"/>
                </a:solidFill>
              </a:rPr>
              <a:t>doen</a:t>
            </a:r>
            <a:r>
              <a:rPr lang="en-US" sz="3200" dirty="0">
                <a:solidFill>
                  <a:srgbClr val="00B050"/>
                </a:solidFill>
              </a:rPr>
              <a:t> we?</a:t>
            </a:r>
          </a:p>
        </p:txBody>
      </p:sp>
      <p:pic>
        <p:nvPicPr>
          <p:cNvPr id="5" name="Afbeelding 4" descr="Afbeelding met persoon, klok, hand, Meetinstrument&#10;&#10;Automatisch gegenereerde beschrijving">
            <a:extLst>
              <a:ext uri="{FF2B5EF4-FFF2-40B4-BE49-F238E27FC236}">
                <a16:creationId xmlns:a16="http://schemas.microsoft.com/office/drawing/2014/main" id="{2F3CC73A-25D9-3E84-A0A7-AFF1A879F3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783" y="560792"/>
            <a:ext cx="5486400" cy="3086100"/>
          </a:xfrm>
          <a:prstGeom prst="rect">
            <a:avLst/>
          </a:prstGeom>
        </p:spPr>
      </p:pic>
      <p:pic>
        <p:nvPicPr>
          <p:cNvPr id="6" name="Tijdelijke aanduiding voor inhoud 15">
            <a:extLst>
              <a:ext uri="{FF2B5EF4-FFF2-40B4-BE49-F238E27FC236}">
                <a16:creationId xmlns:a16="http://schemas.microsoft.com/office/drawing/2014/main" id="{E4C48503-75D0-25CA-C574-F8C580E1516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98887" y="1501264"/>
            <a:ext cx="5522976" cy="1195838"/>
          </a:xfrm>
          <a:prstGeom prst="rect">
            <a:avLst/>
          </a:prstGeom>
        </p:spPr>
      </p:pic>
      <p:sp>
        <p:nvSpPr>
          <p:cNvPr id="28" name="Rectangle 27">
            <a:extLst>
              <a:ext uri="{FF2B5EF4-FFF2-40B4-BE49-F238E27FC236}">
                <a16:creationId xmlns:a16="http://schemas.microsoft.com/office/drawing/2014/main" id="{C1A2385B-1D2A-4E17-84FA-6CB7F0AAE4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08" y="4800238"/>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30" name="Rectangle 29">
            <a:extLst>
              <a:ext uri="{FF2B5EF4-FFF2-40B4-BE49-F238E27FC236}">
                <a16:creationId xmlns:a16="http://schemas.microsoft.com/office/drawing/2014/main" id="{5E791F2F-79DB-4CC0-9FA1-001E3E91E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243541" y="5143137"/>
            <a:ext cx="1463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kstvak 6">
            <a:extLst>
              <a:ext uri="{FF2B5EF4-FFF2-40B4-BE49-F238E27FC236}">
                <a16:creationId xmlns:a16="http://schemas.microsoft.com/office/drawing/2014/main" id="{0839C2FB-41B7-3A44-54A2-EAEFDE9F9532}"/>
              </a:ext>
            </a:extLst>
          </p:cNvPr>
          <p:cNvSpPr txBox="1"/>
          <p:nvPr/>
        </p:nvSpPr>
        <p:spPr>
          <a:xfrm>
            <a:off x="5250106" y="4329321"/>
            <a:ext cx="6106742" cy="1645920"/>
          </a:xfrm>
          <a:prstGeom prst="rect">
            <a:avLst/>
          </a:prstGeom>
        </p:spPr>
        <p:txBody>
          <a:bodyPr vert="horz" lIns="91440" tIns="45720" rIns="91440" bIns="45720" rtlCol="0" anchor="ctr">
            <a:normAutofit/>
          </a:bodyPr>
          <a:lstStyle/>
          <a:p>
            <a:pPr marL="571500" indent="-228600">
              <a:lnSpc>
                <a:spcPct val="90000"/>
              </a:lnSpc>
              <a:spcAft>
                <a:spcPts val="600"/>
              </a:spcAft>
              <a:buFont typeface="Arial" panose="020B0604020202020204" pitchFamily="34" charset="0"/>
              <a:buChar char="•"/>
            </a:pPr>
            <a:r>
              <a:rPr lang="en-US" sz="2400" dirty="0">
                <a:solidFill>
                  <a:srgbClr val="00B050"/>
                </a:solidFill>
                <a:latin typeface="Calibri Light" panose="020F0302020204030204" pitchFamily="34" charset="0"/>
                <a:cs typeface="Calibri Light" panose="020F0302020204030204" pitchFamily="34" charset="0"/>
              </a:rPr>
              <a:t>1 </a:t>
            </a:r>
            <a:r>
              <a:rPr lang="en-US" sz="2400" dirty="0" err="1">
                <a:solidFill>
                  <a:srgbClr val="00B050"/>
                </a:solidFill>
                <a:latin typeface="Calibri Light" panose="020F0302020204030204" pitchFamily="34" charset="0"/>
                <a:cs typeface="Calibri Light" panose="020F0302020204030204" pitchFamily="34" charset="0"/>
              </a:rPr>
              <a:t>april</a:t>
            </a:r>
            <a:r>
              <a:rPr lang="en-US" sz="2400" dirty="0">
                <a:solidFill>
                  <a:srgbClr val="00B050"/>
                </a:solidFill>
                <a:latin typeface="Calibri Light" panose="020F0302020204030204" pitchFamily="34" charset="0"/>
                <a:cs typeface="Calibri Light" panose="020F0302020204030204" pitchFamily="34" charset="0"/>
              </a:rPr>
              <a:t> 2016 </a:t>
            </a:r>
          </a:p>
          <a:p>
            <a:pPr marL="571500" indent="-228600">
              <a:lnSpc>
                <a:spcPct val="90000"/>
              </a:lnSpc>
              <a:spcAft>
                <a:spcPts val="600"/>
              </a:spcAft>
              <a:buFont typeface="Arial" panose="020B0604020202020204" pitchFamily="34" charset="0"/>
              <a:buChar char="•"/>
            </a:pPr>
            <a:r>
              <a:rPr lang="en-US" sz="2400" dirty="0" err="1">
                <a:solidFill>
                  <a:srgbClr val="00B050"/>
                </a:solidFill>
                <a:latin typeface="Calibri Light" panose="020F0302020204030204" pitchFamily="34" charset="0"/>
                <a:cs typeface="Calibri Light" panose="020F0302020204030204" pitchFamily="34" charset="0"/>
              </a:rPr>
              <a:t>Onafhankelijk</a:t>
            </a:r>
            <a:r>
              <a:rPr lang="en-US" sz="2400" dirty="0">
                <a:solidFill>
                  <a:srgbClr val="00B050"/>
                </a:solidFill>
                <a:latin typeface="Calibri Light" panose="020F0302020204030204" pitchFamily="34" charset="0"/>
                <a:cs typeface="Calibri Light" panose="020F0302020204030204" pitchFamily="34" charset="0"/>
              </a:rPr>
              <a:t> </a:t>
            </a:r>
          </a:p>
          <a:p>
            <a:pPr marL="571500" indent="-228600">
              <a:lnSpc>
                <a:spcPct val="90000"/>
              </a:lnSpc>
              <a:spcAft>
                <a:spcPts val="600"/>
              </a:spcAft>
              <a:buFont typeface="Arial" panose="020B0604020202020204" pitchFamily="34" charset="0"/>
              <a:buChar char="•"/>
            </a:pPr>
            <a:r>
              <a:rPr lang="en-US" sz="2400" dirty="0" err="1">
                <a:solidFill>
                  <a:srgbClr val="00B050"/>
                </a:solidFill>
                <a:latin typeface="Calibri Light" panose="020F0302020204030204" pitchFamily="34" charset="0"/>
                <a:cs typeface="Calibri Light" panose="020F0302020204030204" pitchFamily="34" charset="0"/>
              </a:rPr>
              <a:t>Wettelijke</a:t>
            </a:r>
            <a:r>
              <a:rPr lang="en-US" sz="2400" dirty="0">
                <a:solidFill>
                  <a:srgbClr val="00B050"/>
                </a:solidFill>
                <a:latin typeface="Calibri Light" panose="020F0302020204030204" pitchFamily="34" charset="0"/>
                <a:cs typeface="Calibri Light" panose="020F0302020204030204" pitchFamily="34" charset="0"/>
              </a:rPr>
              <a:t> </a:t>
            </a:r>
            <a:r>
              <a:rPr lang="en-US" sz="2400" dirty="0" err="1">
                <a:solidFill>
                  <a:srgbClr val="00B050"/>
                </a:solidFill>
                <a:latin typeface="Calibri Light" panose="020F0302020204030204" pitchFamily="34" charset="0"/>
                <a:cs typeface="Calibri Light" panose="020F0302020204030204" pitchFamily="34" charset="0"/>
              </a:rPr>
              <a:t>bevoegdheden</a:t>
            </a:r>
            <a:endParaRPr lang="en-US" sz="2400" dirty="0">
              <a:solidFill>
                <a:srgbClr val="00B050"/>
              </a:solidFill>
              <a:latin typeface="Calibri Light" panose="020F0302020204030204" pitchFamily="34" charset="0"/>
              <a:cs typeface="Calibri Light" panose="020F0302020204030204" pitchFamily="34" charset="0"/>
            </a:endParaRPr>
          </a:p>
          <a:p>
            <a:pPr marL="571500" indent="-228600">
              <a:lnSpc>
                <a:spcPct val="90000"/>
              </a:lnSpc>
              <a:spcAft>
                <a:spcPts val="600"/>
              </a:spcAft>
              <a:buFont typeface="Arial" panose="020B0604020202020204" pitchFamily="34" charset="0"/>
              <a:buChar char="•"/>
            </a:pPr>
            <a:r>
              <a:rPr lang="en-US" sz="2400" dirty="0" err="1">
                <a:solidFill>
                  <a:srgbClr val="00B050"/>
                </a:solidFill>
                <a:latin typeface="Calibri Light" panose="020F0302020204030204" pitchFamily="34" charset="0"/>
                <a:cs typeface="Calibri Light" panose="020F0302020204030204" pitchFamily="34" charset="0"/>
              </a:rPr>
              <a:t>Missie</a:t>
            </a:r>
            <a:endParaRPr lang="en-US" sz="2400" dirty="0">
              <a:solidFill>
                <a:srgbClr val="00B050"/>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2583725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Afbeelding 1" descr="Afbeelding met kaart, tekst, atlas&#10;&#10;Automatisch gegenereerde beschrijving">
            <a:extLst>
              <a:ext uri="{FF2B5EF4-FFF2-40B4-BE49-F238E27FC236}">
                <a16:creationId xmlns:a16="http://schemas.microsoft.com/office/drawing/2014/main" id="{F66B0B1F-81AA-8DEC-97F1-BDDCB2115DE7}"/>
              </a:ext>
            </a:extLst>
          </p:cNvPr>
          <p:cNvPicPr>
            <a:picLocks noChangeAspect="1"/>
          </p:cNvPicPr>
          <p:nvPr/>
        </p:nvPicPr>
        <p:blipFill rotWithShape="1">
          <a:blip r:embed="rId2"/>
          <a:srcRect b="5119"/>
          <a:stretch/>
        </p:blipFill>
        <p:spPr>
          <a:xfrm>
            <a:off x="1" y="10"/>
            <a:ext cx="9669642" cy="6857990"/>
          </a:xfrm>
          <a:prstGeom prst="rect">
            <a:avLst/>
          </a:prstGeom>
        </p:spPr>
      </p:pic>
      <p:sp>
        <p:nvSpPr>
          <p:cNvPr id="14"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el 2">
            <a:extLst>
              <a:ext uri="{FF2B5EF4-FFF2-40B4-BE49-F238E27FC236}">
                <a16:creationId xmlns:a16="http://schemas.microsoft.com/office/drawing/2014/main" id="{255C9270-8FDB-4D93-366F-F4BFDBDA0D87}"/>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dirty="0" err="1">
                <a:solidFill>
                  <a:srgbClr val="00B050"/>
                </a:solidFill>
              </a:rPr>
              <a:t>Werkgebied</a:t>
            </a:r>
            <a:endParaRPr lang="en-US" dirty="0">
              <a:solidFill>
                <a:srgbClr val="00B050"/>
              </a:solidFill>
            </a:endParaRPr>
          </a:p>
        </p:txBody>
      </p:sp>
      <p:sp>
        <p:nvSpPr>
          <p:cNvPr id="4" name="Rechthoek: afgeronde hoeken 3">
            <a:extLst>
              <a:ext uri="{FF2B5EF4-FFF2-40B4-BE49-F238E27FC236}">
                <a16:creationId xmlns:a16="http://schemas.microsoft.com/office/drawing/2014/main" id="{1EF427E7-16B3-2BA9-9E6F-9AC5D7C64F12}"/>
              </a:ext>
            </a:extLst>
          </p:cNvPr>
          <p:cNvSpPr/>
          <p:nvPr/>
        </p:nvSpPr>
        <p:spPr>
          <a:xfrm>
            <a:off x="7531610" y="2112264"/>
            <a:ext cx="4136134" cy="4064699"/>
          </a:xfrm>
          <a:prstGeom prst="round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ormAutofit fontScale="25000" lnSpcReduction="20000"/>
          </a:bodyPr>
          <a:lstStyle/>
          <a:p>
            <a:pPr algn="ctr">
              <a:lnSpc>
                <a:spcPct val="90000"/>
              </a:lnSpc>
              <a:spcAft>
                <a:spcPts val="600"/>
              </a:spcAft>
            </a:pPr>
            <a:r>
              <a:rPr lang="en-US" sz="5600" u="sng" dirty="0">
                <a:solidFill>
                  <a:srgbClr val="00B050"/>
                </a:solidFill>
                <a:latin typeface="Calibri Light" panose="020F0302020204030204" pitchFamily="34" charset="0"/>
                <a:cs typeface="Calibri Light" panose="020F0302020204030204" pitchFamily="34" charset="0"/>
              </a:rPr>
              <a:t>12 </a:t>
            </a:r>
            <a:r>
              <a:rPr lang="en-US" sz="5600" u="sng" dirty="0" err="1">
                <a:solidFill>
                  <a:srgbClr val="00B050"/>
                </a:solidFill>
                <a:latin typeface="Calibri Light" panose="020F0302020204030204" pitchFamily="34" charset="0"/>
                <a:cs typeface="Calibri Light" panose="020F0302020204030204" pitchFamily="34" charset="0"/>
              </a:rPr>
              <a:t>gemeenten</a:t>
            </a:r>
            <a:r>
              <a:rPr lang="en-US" sz="5600" u="sng" dirty="0">
                <a:solidFill>
                  <a:srgbClr val="00B050"/>
                </a:solidFill>
                <a:latin typeface="Calibri Light" panose="020F0302020204030204" pitchFamily="34" charset="0"/>
                <a:cs typeface="Calibri Light" panose="020F0302020204030204" pitchFamily="34" charset="0"/>
              </a:rPr>
              <a:t>: </a:t>
            </a:r>
          </a:p>
          <a:p>
            <a:pPr algn="ctr">
              <a:lnSpc>
                <a:spcPct val="170000"/>
              </a:lnSpc>
              <a:spcAft>
                <a:spcPts val="600"/>
              </a:spcAft>
            </a:pPr>
            <a:r>
              <a:rPr lang="en-US" sz="5600" dirty="0" err="1">
                <a:solidFill>
                  <a:srgbClr val="00B050"/>
                </a:solidFill>
                <a:latin typeface="Calibri Light" panose="020F0302020204030204" pitchFamily="34" charset="0"/>
                <a:cs typeface="Calibri Light" panose="020F0302020204030204" pitchFamily="34" charset="0"/>
              </a:rPr>
              <a:t>Maassluis</a:t>
            </a:r>
            <a:r>
              <a:rPr lang="en-US" sz="5600" dirty="0">
                <a:solidFill>
                  <a:srgbClr val="00B050"/>
                </a:solidFill>
                <a:latin typeface="Calibri Light" panose="020F0302020204030204" pitchFamily="34" charset="0"/>
                <a:cs typeface="Calibri Light" panose="020F0302020204030204" pitchFamily="34" charset="0"/>
              </a:rPr>
              <a:t>, Vlaardingen, Schiedam, Rotterdam, </a:t>
            </a:r>
            <a:r>
              <a:rPr lang="en-US" sz="5600" dirty="0" err="1">
                <a:solidFill>
                  <a:srgbClr val="00B050"/>
                </a:solidFill>
                <a:latin typeface="Calibri Light" panose="020F0302020204030204" pitchFamily="34" charset="0"/>
                <a:cs typeface="Calibri Light" panose="020F0302020204030204" pitchFamily="34" charset="0"/>
              </a:rPr>
              <a:t>Albrandswaard</a:t>
            </a:r>
            <a:r>
              <a:rPr lang="en-US" sz="5600" dirty="0">
                <a:solidFill>
                  <a:srgbClr val="00B050"/>
                </a:solidFill>
                <a:latin typeface="Calibri Light" panose="020F0302020204030204" pitchFamily="34" charset="0"/>
                <a:cs typeface="Calibri Light" panose="020F0302020204030204" pitchFamily="34" charset="0"/>
              </a:rPr>
              <a:t>, </a:t>
            </a:r>
            <a:r>
              <a:rPr lang="en-US" sz="5600" dirty="0" err="1">
                <a:solidFill>
                  <a:srgbClr val="00B050"/>
                </a:solidFill>
                <a:latin typeface="Calibri Light" panose="020F0302020204030204" pitchFamily="34" charset="0"/>
                <a:cs typeface="Calibri Light" panose="020F0302020204030204" pitchFamily="34" charset="0"/>
              </a:rPr>
              <a:t>Barendrecht</a:t>
            </a:r>
            <a:r>
              <a:rPr lang="en-US" sz="5600" dirty="0">
                <a:solidFill>
                  <a:srgbClr val="00B050"/>
                </a:solidFill>
                <a:latin typeface="Calibri Light" panose="020F0302020204030204" pitchFamily="34" charset="0"/>
                <a:cs typeface="Calibri Light" panose="020F0302020204030204" pitchFamily="34" charset="0"/>
              </a:rPr>
              <a:t>, </a:t>
            </a:r>
            <a:r>
              <a:rPr lang="en-US" sz="5600" dirty="0" err="1">
                <a:solidFill>
                  <a:srgbClr val="00B050"/>
                </a:solidFill>
                <a:latin typeface="Calibri Light" panose="020F0302020204030204" pitchFamily="34" charset="0"/>
                <a:cs typeface="Calibri Light" panose="020F0302020204030204" pitchFamily="34" charset="0"/>
              </a:rPr>
              <a:t>Ridderkerk</a:t>
            </a:r>
            <a:r>
              <a:rPr lang="en-US" sz="5600" dirty="0">
                <a:solidFill>
                  <a:srgbClr val="00B050"/>
                </a:solidFill>
                <a:latin typeface="Calibri Light" panose="020F0302020204030204" pitchFamily="34" charset="0"/>
                <a:cs typeface="Calibri Light" panose="020F0302020204030204" pitchFamily="34" charset="0"/>
              </a:rPr>
              <a:t>, Capelle </a:t>
            </a:r>
            <a:r>
              <a:rPr lang="en-US" sz="5600" dirty="0" err="1">
                <a:solidFill>
                  <a:srgbClr val="00B050"/>
                </a:solidFill>
                <a:latin typeface="Calibri Light" panose="020F0302020204030204" pitchFamily="34" charset="0"/>
                <a:cs typeface="Calibri Light" panose="020F0302020204030204" pitchFamily="34" charset="0"/>
              </a:rPr>
              <a:t>a/d</a:t>
            </a:r>
            <a:r>
              <a:rPr lang="en-US" sz="5600" dirty="0">
                <a:solidFill>
                  <a:srgbClr val="00B050"/>
                </a:solidFill>
                <a:latin typeface="Calibri Light" panose="020F0302020204030204" pitchFamily="34" charset="0"/>
                <a:cs typeface="Calibri Light" panose="020F0302020204030204" pitchFamily="34" charset="0"/>
              </a:rPr>
              <a:t> </a:t>
            </a:r>
            <a:r>
              <a:rPr lang="en-US" sz="5600" dirty="0" err="1">
                <a:solidFill>
                  <a:srgbClr val="00B050"/>
                </a:solidFill>
                <a:latin typeface="Calibri Light" panose="020F0302020204030204" pitchFamily="34" charset="0"/>
                <a:cs typeface="Calibri Light" panose="020F0302020204030204" pitchFamily="34" charset="0"/>
              </a:rPr>
              <a:t>IJssel</a:t>
            </a:r>
            <a:r>
              <a:rPr lang="en-US" sz="5600" dirty="0">
                <a:solidFill>
                  <a:srgbClr val="00B050"/>
                </a:solidFill>
                <a:latin typeface="Calibri Light" panose="020F0302020204030204" pitchFamily="34" charset="0"/>
                <a:cs typeface="Calibri Light" panose="020F0302020204030204" pitchFamily="34" charset="0"/>
              </a:rPr>
              <a:t>, </a:t>
            </a:r>
            <a:r>
              <a:rPr lang="en-US" sz="5600" dirty="0" err="1">
                <a:solidFill>
                  <a:srgbClr val="00B050"/>
                </a:solidFill>
                <a:latin typeface="Calibri Light" panose="020F0302020204030204" pitchFamily="34" charset="0"/>
                <a:cs typeface="Calibri Light" panose="020F0302020204030204" pitchFamily="34" charset="0"/>
              </a:rPr>
              <a:t>Krimpen</a:t>
            </a:r>
            <a:r>
              <a:rPr lang="en-US" sz="5600" dirty="0">
                <a:solidFill>
                  <a:srgbClr val="00B050"/>
                </a:solidFill>
                <a:latin typeface="Calibri Light" panose="020F0302020204030204" pitchFamily="34" charset="0"/>
                <a:cs typeface="Calibri Light" panose="020F0302020204030204" pitchFamily="34" charset="0"/>
              </a:rPr>
              <a:t> </a:t>
            </a:r>
            <a:r>
              <a:rPr lang="en-US" sz="5600" dirty="0" err="1">
                <a:solidFill>
                  <a:srgbClr val="00B050"/>
                </a:solidFill>
                <a:latin typeface="Calibri Light" panose="020F0302020204030204" pitchFamily="34" charset="0"/>
                <a:cs typeface="Calibri Light" panose="020F0302020204030204" pitchFamily="34" charset="0"/>
              </a:rPr>
              <a:t>a/d</a:t>
            </a:r>
            <a:r>
              <a:rPr lang="en-US" sz="5600" dirty="0">
                <a:solidFill>
                  <a:srgbClr val="00B050"/>
                </a:solidFill>
                <a:latin typeface="Calibri Light" panose="020F0302020204030204" pitchFamily="34" charset="0"/>
                <a:cs typeface="Calibri Light" panose="020F0302020204030204" pitchFamily="34" charset="0"/>
              </a:rPr>
              <a:t> </a:t>
            </a:r>
            <a:r>
              <a:rPr lang="en-US" sz="5600" dirty="0" err="1">
                <a:solidFill>
                  <a:srgbClr val="00B050"/>
                </a:solidFill>
                <a:latin typeface="Calibri Light" panose="020F0302020204030204" pitchFamily="34" charset="0"/>
                <a:cs typeface="Calibri Light" panose="020F0302020204030204" pitchFamily="34" charset="0"/>
              </a:rPr>
              <a:t>IJssel</a:t>
            </a:r>
            <a:r>
              <a:rPr lang="en-US" sz="5600" dirty="0">
                <a:solidFill>
                  <a:srgbClr val="00B050"/>
                </a:solidFill>
                <a:latin typeface="Calibri Light" panose="020F0302020204030204" pitchFamily="34" charset="0"/>
                <a:cs typeface="Calibri Light" panose="020F0302020204030204" pitchFamily="34" charset="0"/>
              </a:rPr>
              <a:t>, </a:t>
            </a:r>
            <a:r>
              <a:rPr lang="en-US" sz="5600" dirty="0" err="1">
                <a:solidFill>
                  <a:srgbClr val="00B050"/>
                </a:solidFill>
                <a:latin typeface="Calibri Light" panose="020F0302020204030204" pitchFamily="34" charset="0"/>
                <a:cs typeface="Calibri Light" panose="020F0302020204030204" pitchFamily="34" charset="0"/>
              </a:rPr>
              <a:t>Voorne</a:t>
            </a:r>
            <a:r>
              <a:rPr lang="en-US" sz="5600" dirty="0">
                <a:solidFill>
                  <a:srgbClr val="00B050"/>
                </a:solidFill>
                <a:latin typeface="Calibri Light" panose="020F0302020204030204" pitchFamily="34" charset="0"/>
                <a:cs typeface="Calibri Light" panose="020F0302020204030204" pitchFamily="34" charset="0"/>
              </a:rPr>
              <a:t> </a:t>
            </a:r>
            <a:r>
              <a:rPr lang="en-US" sz="5600" dirty="0" err="1">
                <a:solidFill>
                  <a:srgbClr val="00B050"/>
                </a:solidFill>
                <a:latin typeface="Calibri Light" panose="020F0302020204030204" pitchFamily="34" charset="0"/>
                <a:cs typeface="Calibri Light" panose="020F0302020204030204" pitchFamily="34" charset="0"/>
              </a:rPr>
              <a:t>aan</a:t>
            </a:r>
            <a:r>
              <a:rPr lang="en-US" sz="5600" dirty="0">
                <a:solidFill>
                  <a:srgbClr val="00B050"/>
                </a:solidFill>
                <a:latin typeface="Calibri Light" panose="020F0302020204030204" pitchFamily="34" charset="0"/>
                <a:cs typeface="Calibri Light" panose="020F0302020204030204" pitchFamily="34" charset="0"/>
              </a:rPr>
              <a:t> Zee, </a:t>
            </a:r>
            <a:r>
              <a:rPr lang="en-US" sz="5600" dirty="0" err="1">
                <a:solidFill>
                  <a:srgbClr val="00B050"/>
                </a:solidFill>
                <a:latin typeface="Calibri Light" panose="020F0302020204030204" pitchFamily="34" charset="0"/>
                <a:cs typeface="Calibri Light" panose="020F0302020204030204" pitchFamily="34" charset="0"/>
              </a:rPr>
              <a:t>Nissewaard</a:t>
            </a:r>
            <a:r>
              <a:rPr lang="en-US" sz="5600" dirty="0">
                <a:solidFill>
                  <a:srgbClr val="00B050"/>
                </a:solidFill>
                <a:latin typeface="Calibri Light" panose="020F0302020204030204" pitchFamily="34" charset="0"/>
                <a:cs typeface="Calibri Light" panose="020F0302020204030204" pitchFamily="34" charset="0"/>
              </a:rPr>
              <a:t>, </a:t>
            </a:r>
            <a:r>
              <a:rPr lang="en-US" sz="5600" dirty="0" err="1">
                <a:solidFill>
                  <a:srgbClr val="00B050"/>
                </a:solidFill>
                <a:latin typeface="Calibri Light" panose="020F0302020204030204" pitchFamily="34" charset="0"/>
                <a:cs typeface="Calibri Light" panose="020F0302020204030204" pitchFamily="34" charset="0"/>
              </a:rPr>
              <a:t>Goeree-Overflakkee</a:t>
            </a:r>
            <a:r>
              <a:rPr lang="en-US" sz="5600" dirty="0">
                <a:solidFill>
                  <a:srgbClr val="00B050"/>
                </a:solidFill>
                <a:latin typeface="Calibri Light" panose="020F0302020204030204" pitchFamily="34" charset="0"/>
                <a:cs typeface="Calibri Light" panose="020F0302020204030204" pitchFamily="34" charset="0"/>
              </a:rPr>
              <a:t>.</a:t>
            </a:r>
          </a:p>
          <a:p>
            <a:pPr algn="ctr">
              <a:lnSpc>
                <a:spcPct val="170000"/>
              </a:lnSpc>
              <a:spcAft>
                <a:spcPts val="600"/>
              </a:spcAft>
            </a:pPr>
            <a:endParaRPr lang="en-US" sz="5600" dirty="0">
              <a:solidFill>
                <a:srgbClr val="00B050"/>
              </a:solidFill>
              <a:latin typeface="Calibri Light" panose="020F0302020204030204" pitchFamily="34" charset="0"/>
              <a:cs typeface="Calibri Light" panose="020F0302020204030204" pitchFamily="34" charset="0"/>
            </a:endParaRPr>
          </a:p>
          <a:p>
            <a:pPr algn="ctr">
              <a:lnSpc>
                <a:spcPct val="170000"/>
              </a:lnSpc>
              <a:spcAft>
                <a:spcPts val="600"/>
              </a:spcAft>
            </a:pPr>
            <a:r>
              <a:rPr lang="en-US" sz="5600" dirty="0" err="1">
                <a:solidFill>
                  <a:srgbClr val="00B050"/>
                </a:solidFill>
                <a:latin typeface="Calibri Light" panose="020F0302020204030204" pitchFamily="34" charset="0"/>
                <a:cs typeface="Calibri Light" panose="020F0302020204030204" pitchFamily="34" charset="0"/>
              </a:rPr>
              <a:t>Hoeksche</a:t>
            </a:r>
            <a:r>
              <a:rPr lang="en-US" sz="5600" dirty="0">
                <a:solidFill>
                  <a:srgbClr val="00B050"/>
                </a:solidFill>
                <a:latin typeface="Calibri Light" panose="020F0302020204030204" pitchFamily="34" charset="0"/>
                <a:cs typeface="Calibri Light" panose="020F0302020204030204" pitchFamily="34" charset="0"/>
              </a:rPr>
              <a:t> </a:t>
            </a:r>
            <a:r>
              <a:rPr lang="en-US" sz="5600" dirty="0" err="1">
                <a:solidFill>
                  <a:srgbClr val="00B050"/>
                </a:solidFill>
                <a:latin typeface="Calibri Light" panose="020F0302020204030204" pitchFamily="34" charset="0"/>
                <a:cs typeface="Calibri Light" panose="020F0302020204030204" pitchFamily="34" charset="0"/>
              </a:rPr>
              <a:t>Waard</a:t>
            </a:r>
            <a:r>
              <a:rPr lang="en-US" sz="5600" dirty="0">
                <a:solidFill>
                  <a:srgbClr val="00B050"/>
                </a:solidFill>
                <a:latin typeface="Calibri Light" panose="020F0302020204030204" pitchFamily="34" charset="0"/>
                <a:cs typeface="Calibri Light" panose="020F0302020204030204" pitchFamily="34" charset="0"/>
              </a:rPr>
              <a:t> (</a:t>
            </a:r>
            <a:r>
              <a:rPr lang="en-US" sz="5600" dirty="0" err="1">
                <a:solidFill>
                  <a:srgbClr val="00B050"/>
                </a:solidFill>
                <a:latin typeface="Calibri Light" panose="020F0302020204030204" pitchFamily="34" charset="0"/>
                <a:cs typeface="Calibri Light" panose="020F0302020204030204" pitchFamily="34" charset="0"/>
              </a:rPr>
              <a:t>alleen</a:t>
            </a:r>
            <a:r>
              <a:rPr lang="en-US" sz="5600" dirty="0">
                <a:solidFill>
                  <a:srgbClr val="00B050"/>
                </a:solidFill>
                <a:latin typeface="Calibri Light" panose="020F0302020204030204" pitchFamily="34" charset="0"/>
                <a:cs typeface="Calibri Light" panose="020F0302020204030204" pitchFamily="34" charset="0"/>
              </a:rPr>
              <a:t> MO/BW), </a:t>
            </a:r>
            <a:r>
              <a:rPr lang="en-US" sz="5600" dirty="0" err="1">
                <a:solidFill>
                  <a:srgbClr val="00B050"/>
                </a:solidFill>
                <a:latin typeface="Calibri Light" panose="020F0302020204030204" pitchFamily="34" charset="0"/>
                <a:cs typeface="Calibri Light" panose="020F0302020204030204" pitchFamily="34" charset="0"/>
              </a:rPr>
              <a:t>Lansingerland</a:t>
            </a:r>
            <a:r>
              <a:rPr lang="en-US" sz="5600" dirty="0">
                <a:solidFill>
                  <a:srgbClr val="00B050"/>
                </a:solidFill>
                <a:latin typeface="Calibri Light" panose="020F0302020204030204" pitchFamily="34" charset="0"/>
                <a:cs typeface="Calibri Light" panose="020F0302020204030204" pitchFamily="34" charset="0"/>
              </a:rPr>
              <a:t> (</a:t>
            </a:r>
            <a:r>
              <a:rPr lang="en-US" sz="5600" dirty="0" err="1">
                <a:solidFill>
                  <a:srgbClr val="00B050"/>
                </a:solidFill>
                <a:latin typeface="Calibri Light" panose="020F0302020204030204" pitchFamily="34" charset="0"/>
                <a:cs typeface="Calibri Light" panose="020F0302020204030204" pitchFamily="34" charset="0"/>
              </a:rPr>
              <a:t>alleen</a:t>
            </a:r>
            <a:r>
              <a:rPr lang="en-US" sz="5600" dirty="0">
                <a:solidFill>
                  <a:srgbClr val="00B050"/>
                </a:solidFill>
                <a:latin typeface="Calibri Light" panose="020F0302020204030204" pitchFamily="34" charset="0"/>
                <a:cs typeface="Calibri Light" panose="020F0302020204030204" pitchFamily="34" charset="0"/>
              </a:rPr>
              <a:t> MO/BW) </a:t>
            </a:r>
          </a:p>
          <a:p>
            <a:pPr indent="-228600" algn="ctr">
              <a:lnSpc>
                <a:spcPct val="90000"/>
              </a:lnSpc>
              <a:spcAft>
                <a:spcPts val="600"/>
              </a:spcAft>
              <a:buFont typeface="Arial" panose="020B0604020202020204" pitchFamily="34" charset="0"/>
              <a:buChar char="•"/>
            </a:pPr>
            <a:endParaRPr lang="en-US" sz="5600" dirty="0">
              <a:solidFill>
                <a:srgbClr val="00B050"/>
              </a:solidFill>
              <a:latin typeface="Calibri Light" panose="020F0302020204030204" pitchFamily="34" charset="0"/>
              <a:cs typeface="Calibri Light" panose="020F0302020204030204" pitchFamily="34" charset="0"/>
            </a:endParaRPr>
          </a:p>
          <a:p>
            <a:pPr indent="-228600" algn="ctr">
              <a:lnSpc>
                <a:spcPct val="90000"/>
              </a:lnSpc>
              <a:spcAft>
                <a:spcPts val="600"/>
              </a:spcAft>
              <a:buFont typeface="Arial" panose="020B0604020202020204" pitchFamily="34" charset="0"/>
              <a:buChar char="•"/>
            </a:pPr>
            <a:r>
              <a:rPr lang="en-US" sz="5600" dirty="0">
                <a:solidFill>
                  <a:srgbClr val="00B050"/>
                </a:solidFill>
                <a:latin typeface="Calibri Light" panose="020F0302020204030204" pitchFamily="34" charset="0"/>
                <a:cs typeface="Calibri Light" panose="020F0302020204030204" pitchFamily="34" charset="0"/>
              </a:rPr>
              <a:t>± 258 Zin-</a:t>
            </a:r>
            <a:r>
              <a:rPr lang="en-US" sz="5600" dirty="0" err="1">
                <a:solidFill>
                  <a:srgbClr val="00B050"/>
                </a:solidFill>
                <a:latin typeface="Calibri Light" panose="020F0302020204030204" pitchFamily="34" charset="0"/>
                <a:cs typeface="Calibri Light" panose="020F0302020204030204" pitchFamily="34" charset="0"/>
              </a:rPr>
              <a:t>aanbieders</a:t>
            </a:r>
            <a:r>
              <a:rPr lang="en-US" sz="5600" dirty="0">
                <a:solidFill>
                  <a:srgbClr val="00B050"/>
                </a:solidFill>
                <a:latin typeface="Calibri Light" panose="020F0302020204030204" pitchFamily="34" charset="0"/>
                <a:cs typeface="Calibri Light" panose="020F0302020204030204" pitchFamily="34" charset="0"/>
              </a:rPr>
              <a:t> </a:t>
            </a:r>
          </a:p>
          <a:p>
            <a:pPr indent="-228600" algn="ctr">
              <a:lnSpc>
                <a:spcPct val="90000"/>
              </a:lnSpc>
              <a:spcAft>
                <a:spcPts val="600"/>
              </a:spcAft>
              <a:buFont typeface="Arial" panose="020B0604020202020204" pitchFamily="34" charset="0"/>
              <a:buChar char="•"/>
            </a:pPr>
            <a:r>
              <a:rPr lang="en-US" sz="5600" dirty="0">
                <a:solidFill>
                  <a:srgbClr val="00B050"/>
                </a:solidFill>
                <a:latin typeface="Calibri Light" panose="020F0302020204030204" pitchFamily="34" charset="0"/>
                <a:cs typeface="Calibri Light" panose="020F0302020204030204" pitchFamily="34" charset="0"/>
              </a:rPr>
              <a:t>± 1000 </a:t>
            </a:r>
            <a:r>
              <a:rPr lang="en-US" sz="5600" dirty="0" err="1">
                <a:solidFill>
                  <a:srgbClr val="00B050"/>
                </a:solidFill>
                <a:latin typeface="Calibri Light" panose="020F0302020204030204" pitchFamily="34" charset="0"/>
                <a:cs typeface="Calibri Light" panose="020F0302020204030204" pitchFamily="34" charset="0"/>
              </a:rPr>
              <a:t>Pgb-aanbieders</a:t>
            </a:r>
            <a:r>
              <a:rPr lang="en-US" sz="5600" dirty="0">
                <a:solidFill>
                  <a:srgbClr val="00B050"/>
                </a:solidFill>
                <a:latin typeface="Calibri Light" panose="020F0302020204030204" pitchFamily="34" charset="0"/>
                <a:cs typeface="Calibri Light" panose="020F0302020204030204" pitchFamily="34" charset="0"/>
              </a:rPr>
              <a:t> </a:t>
            </a:r>
          </a:p>
          <a:p>
            <a:pPr indent="-228600">
              <a:lnSpc>
                <a:spcPct val="90000"/>
              </a:lnSpc>
              <a:spcAft>
                <a:spcPts val="600"/>
              </a:spcAft>
              <a:buFont typeface="Arial" panose="020B0604020202020204" pitchFamily="34" charset="0"/>
              <a:buChar char="•"/>
            </a:pPr>
            <a:endParaRPr lang="en-US" sz="1400" dirty="0">
              <a:solidFill>
                <a:schemeClr val="tx1"/>
              </a:solidFill>
            </a:endParaRPr>
          </a:p>
        </p:txBody>
      </p:sp>
    </p:spTree>
    <p:extLst>
      <p:ext uri="{BB962C8B-B14F-4D97-AF65-F5344CB8AC3E}">
        <p14:creationId xmlns:p14="http://schemas.microsoft.com/office/powerpoint/2010/main" val="2427578860"/>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22C0D4-1E97-0E29-961C-4EA93A3F53E6}"/>
              </a:ext>
            </a:extLst>
          </p:cNvPr>
          <p:cNvSpPr>
            <a:spLocks noGrp="1"/>
          </p:cNvSpPr>
          <p:nvPr>
            <p:ph type="title"/>
          </p:nvPr>
        </p:nvSpPr>
        <p:spPr/>
        <p:txBody>
          <a:bodyPr/>
          <a:lstStyle/>
          <a:p>
            <a:r>
              <a:rPr lang="nl-NL" dirty="0">
                <a:solidFill>
                  <a:srgbClr val="00B050"/>
                </a:solidFill>
              </a:rPr>
              <a:t>Reactief toezicht: calamiteiten</a:t>
            </a:r>
          </a:p>
        </p:txBody>
      </p:sp>
      <p:sp>
        <p:nvSpPr>
          <p:cNvPr id="3" name="Tijdelijke aanduiding voor inhoud 2">
            <a:extLst>
              <a:ext uri="{FF2B5EF4-FFF2-40B4-BE49-F238E27FC236}">
                <a16:creationId xmlns:a16="http://schemas.microsoft.com/office/drawing/2014/main" id="{8155745F-64EA-192E-37F4-EFF939A782B1}"/>
              </a:ext>
            </a:extLst>
          </p:cNvPr>
          <p:cNvSpPr>
            <a:spLocks noGrp="1"/>
          </p:cNvSpPr>
          <p:nvPr>
            <p:ph idx="1"/>
          </p:nvPr>
        </p:nvSpPr>
        <p:spPr/>
        <p:txBody>
          <a:bodyPr>
            <a:normAutofit/>
          </a:bodyPr>
          <a:lstStyle/>
          <a:p>
            <a:r>
              <a:rPr lang="nl-NL" dirty="0">
                <a:solidFill>
                  <a:srgbClr val="00B050"/>
                </a:solidFill>
                <a:latin typeface="+mj-lt"/>
              </a:rPr>
              <a:t>Definitie calamiteit: artikel 1.1.1. </a:t>
            </a:r>
            <a:r>
              <a:rPr lang="nl-NL" dirty="0" err="1">
                <a:solidFill>
                  <a:srgbClr val="00B050"/>
                </a:solidFill>
                <a:latin typeface="+mj-lt"/>
              </a:rPr>
              <a:t>Wmo</a:t>
            </a:r>
            <a:endParaRPr lang="nl-NL" dirty="0">
              <a:solidFill>
                <a:srgbClr val="00B050"/>
              </a:solidFill>
              <a:latin typeface="+mj-lt"/>
            </a:endParaRPr>
          </a:p>
          <a:p>
            <a:pPr marL="457200" lvl="1" indent="0">
              <a:buNone/>
            </a:pPr>
            <a:r>
              <a:rPr lang="nl-NL" dirty="0">
                <a:latin typeface="+mj-lt"/>
              </a:rPr>
              <a:t>niet-beoogde of onverwachte gebeurtenis, die betrekking heeft op de kwaliteit van een voorziening en die tot een ernstig schadelijk gevolg voor of de dood van een cliënt heeft geleid. </a:t>
            </a:r>
          </a:p>
          <a:p>
            <a:pPr marL="0" indent="0">
              <a:buNone/>
            </a:pPr>
            <a:endParaRPr lang="nl-NL" dirty="0">
              <a:solidFill>
                <a:srgbClr val="00B050"/>
              </a:solidFill>
              <a:latin typeface="Bookman Old Style" panose="02050604050505020204" pitchFamily="18" charset="0"/>
            </a:endParaRPr>
          </a:p>
          <a:p>
            <a:r>
              <a:rPr lang="nl-NL" dirty="0">
                <a:solidFill>
                  <a:srgbClr val="00B050"/>
                </a:solidFill>
                <a:latin typeface="+mj-lt"/>
              </a:rPr>
              <a:t>Definitie geweld bij de verstrekking van een voorziening: artikel 1.1.1. </a:t>
            </a:r>
            <a:r>
              <a:rPr lang="nl-NL" dirty="0" err="1">
                <a:solidFill>
                  <a:srgbClr val="00B050"/>
                </a:solidFill>
                <a:latin typeface="+mj-lt"/>
              </a:rPr>
              <a:t>Wmo</a:t>
            </a:r>
            <a:endParaRPr lang="nl-NL" dirty="0">
              <a:solidFill>
                <a:srgbClr val="00B050"/>
              </a:solidFill>
              <a:latin typeface="+mj-lt"/>
            </a:endParaRPr>
          </a:p>
          <a:p>
            <a:pPr marL="457200" lvl="1" indent="0">
              <a:buNone/>
            </a:pPr>
            <a:r>
              <a:rPr lang="nl-NL" dirty="0">
                <a:latin typeface="+mj-lt"/>
              </a:rPr>
              <a:t>seksueel binnendringen van het lichaam van of ontucht met een cliënt, alsmede lichamelijk en geestelijk geweld jegens een cliënt, door een beroepskracht dan wel door een andere cliënt met wie de cliënt gedurende het etmaal of een dagdeel in een accommodatie van een aanbieder verblijft.</a:t>
            </a:r>
          </a:p>
          <a:p>
            <a:endParaRPr lang="nl-NL" dirty="0"/>
          </a:p>
        </p:txBody>
      </p:sp>
      <p:pic>
        <p:nvPicPr>
          <p:cNvPr id="4" name="Tijdelijke aanduiding voor inhoud 15">
            <a:extLst>
              <a:ext uri="{FF2B5EF4-FFF2-40B4-BE49-F238E27FC236}">
                <a16:creationId xmlns:a16="http://schemas.microsoft.com/office/drawing/2014/main" id="{65A7BFEE-5F49-1416-95CB-BCFA6F8B531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82675" y="230188"/>
            <a:ext cx="3671125" cy="794874"/>
          </a:xfrm>
          <a:prstGeom prst="rect">
            <a:avLst/>
          </a:prstGeom>
        </p:spPr>
      </p:pic>
    </p:spTree>
    <p:extLst>
      <p:ext uri="{BB962C8B-B14F-4D97-AF65-F5344CB8AC3E}">
        <p14:creationId xmlns:p14="http://schemas.microsoft.com/office/powerpoint/2010/main" val="2619926458"/>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2F93DD-FBF3-7145-E9D8-F6390E4D9ED2}"/>
              </a:ext>
            </a:extLst>
          </p:cNvPr>
          <p:cNvSpPr>
            <a:spLocks noGrp="1"/>
          </p:cNvSpPr>
          <p:nvPr>
            <p:ph type="title"/>
          </p:nvPr>
        </p:nvSpPr>
        <p:spPr>
          <a:xfrm>
            <a:off x="838201" y="365125"/>
            <a:ext cx="6740046" cy="1401045"/>
          </a:xfrm>
        </p:spPr>
        <p:txBody>
          <a:bodyPr>
            <a:normAutofit/>
          </a:bodyPr>
          <a:lstStyle/>
          <a:p>
            <a:r>
              <a:rPr lang="nl-NL" dirty="0">
                <a:solidFill>
                  <a:srgbClr val="00B050"/>
                </a:solidFill>
              </a:rPr>
              <a:t>Reactief toezicht</a:t>
            </a:r>
          </a:p>
        </p:txBody>
      </p:sp>
      <p:sp>
        <p:nvSpPr>
          <p:cNvPr id="7" name="Rechthoek: afgeronde hoeken 6">
            <a:extLst>
              <a:ext uri="{FF2B5EF4-FFF2-40B4-BE49-F238E27FC236}">
                <a16:creationId xmlns:a16="http://schemas.microsoft.com/office/drawing/2014/main" id="{9747A5C1-6DF6-EAFD-0C49-BA48D1FD7341}"/>
              </a:ext>
            </a:extLst>
          </p:cNvPr>
          <p:cNvSpPr/>
          <p:nvPr/>
        </p:nvSpPr>
        <p:spPr>
          <a:xfrm>
            <a:off x="1583842" y="2762047"/>
            <a:ext cx="8492313" cy="2617820"/>
          </a:xfrm>
          <a:prstGeom prst="round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4000" dirty="0">
                <a:solidFill>
                  <a:srgbClr val="00B050"/>
                </a:solidFill>
                <a:latin typeface="+mj-lt"/>
              </a:rPr>
              <a:t>Hoeveel calamiteiten worden er per jaar bij het </a:t>
            </a:r>
            <a:r>
              <a:rPr lang="nl-NL" sz="4000" dirty="0" err="1">
                <a:solidFill>
                  <a:srgbClr val="00B050"/>
                </a:solidFill>
                <a:latin typeface="+mj-lt"/>
              </a:rPr>
              <a:t>Wmo</a:t>
            </a:r>
            <a:r>
              <a:rPr lang="nl-NL" sz="4000" dirty="0">
                <a:solidFill>
                  <a:srgbClr val="00B050"/>
                </a:solidFill>
                <a:latin typeface="+mj-lt"/>
              </a:rPr>
              <a:t> Toezicht gemeld? </a:t>
            </a:r>
          </a:p>
        </p:txBody>
      </p:sp>
      <p:pic>
        <p:nvPicPr>
          <p:cNvPr id="10" name="Tijdelijke aanduiding voor inhoud 15">
            <a:extLst>
              <a:ext uri="{FF2B5EF4-FFF2-40B4-BE49-F238E27FC236}">
                <a16:creationId xmlns:a16="http://schemas.microsoft.com/office/drawing/2014/main" id="{FE43707F-C2C7-6868-A801-18125C32AEF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82675" y="230188"/>
            <a:ext cx="3671125" cy="794874"/>
          </a:xfrm>
          <a:prstGeom prst="rect">
            <a:avLst/>
          </a:prstGeom>
        </p:spPr>
      </p:pic>
    </p:spTree>
    <p:extLst>
      <p:ext uri="{BB962C8B-B14F-4D97-AF65-F5344CB8AC3E}">
        <p14:creationId xmlns:p14="http://schemas.microsoft.com/office/powerpoint/2010/main" val="3542248881"/>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2F93DD-FBF3-7145-E9D8-F6390E4D9ED2}"/>
              </a:ext>
            </a:extLst>
          </p:cNvPr>
          <p:cNvSpPr>
            <a:spLocks noGrp="1"/>
          </p:cNvSpPr>
          <p:nvPr>
            <p:ph type="title"/>
          </p:nvPr>
        </p:nvSpPr>
        <p:spPr>
          <a:xfrm>
            <a:off x="1653701" y="312852"/>
            <a:ext cx="6740046" cy="1401045"/>
          </a:xfrm>
        </p:spPr>
        <p:txBody>
          <a:bodyPr>
            <a:normAutofit/>
          </a:bodyPr>
          <a:lstStyle/>
          <a:p>
            <a:r>
              <a:rPr lang="nl-NL" dirty="0">
                <a:solidFill>
                  <a:srgbClr val="00B050"/>
                </a:solidFill>
              </a:rPr>
              <a:t>Reactief toezicht</a:t>
            </a:r>
          </a:p>
        </p:txBody>
      </p:sp>
      <p:pic>
        <p:nvPicPr>
          <p:cNvPr id="10" name="Tijdelijke aanduiding voor inhoud 15">
            <a:extLst>
              <a:ext uri="{FF2B5EF4-FFF2-40B4-BE49-F238E27FC236}">
                <a16:creationId xmlns:a16="http://schemas.microsoft.com/office/drawing/2014/main" id="{FE43707F-C2C7-6868-A801-18125C32AEF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82675" y="230188"/>
            <a:ext cx="3671125" cy="794874"/>
          </a:xfrm>
          <a:prstGeom prst="rect">
            <a:avLst/>
          </a:prstGeom>
        </p:spPr>
      </p:pic>
      <p:graphicFrame>
        <p:nvGraphicFramePr>
          <p:cNvPr id="3" name="Tabel 2">
            <a:extLst>
              <a:ext uri="{FF2B5EF4-FFF2-40B4-BE49-F238E27FC236}">
                <a16:creationId xmlns:a16="http://schemas.microsoft.com/office/drawing/2014/main" id="{F016D72F-0082-8B84-60EA-AEE689B1FF76}"/>
              </a:ext>
            </a:extLst>
          </p:cNvPr>
          <p:cNvGraphicFramePr>
            <a:graphicFrameLocks noGrp="1"/>
          </p:cNvGraphicFramePr>
          <p:nvPr>
            <p:extLst>
              <p:ext uri="{D42A27DB-BD31-4B8C-83A1-F6EECF244321}">
                <p14:modId xmlns:p14="http://schemas.microsoft.com/office/powerpoint/2010/main" val="1255149212"/>
              </p:ext>
            </p:extLst>
          </p:nvPr>
        </p:nvGraphicFramePr>
        <p:xfrm>
          <a:off x="1653701" y="2402733"/>
          <a:ext cx="5058383" cy="3054483"/>
        </p:xfrm>
        <a:graphic>
          <a:graphicData uri="http://schemas.openxmlformats.org/drawingml/2006/table">
            <a:tbl>
              <a:tblPr firstRow="1" firstCol="1" bandRow="1">
                <a:tableStyleId>{5C22544A-7EE6-4342-B048-85BDC9FD1C3A}</a:tableStyleId>
              </a:tblPr>
              <a:tblGrid>
                <a:gridCol w="1222178">
                  <a:extLst>
                    <a:ext uri="{9D8B030D-6E8A-4147-A177-3AD203B41FA5}">
                      <a16:colId xmlns:a16="http://schemas.microsoft.com/office/drawing/2014/main" val="1857165303"/>
                    </a:ext>
                  </a:extLst>
                </a:gridCol>
                <a:gridCol w="1917573">
                  <a:extLst>
                    <a:ext uri="{9D8B030D-6E8A-4147-A177-3AD203B41FA5}">
                      <a16:colId xmlns:a16="http://schemas.microsoft.com/office/drawing/2014/main" val="1024646442"/>
                    </a:ext>
                  </a:extLst>
                </a:gridCol>
                <a:gridCol w="1918632">
                  <a:extLst>
                    <a:ext uri="{9D8B030D-6E8A-4147-A177-3AD203B41FA5}">
                      <a16:colId xmlns:a16="http://schemas.microsoft.com/office/drawing/2014/main" val="2039612265"/>
                    </a:ext>
                  </a:extLst>
                </a:gridCol>
              </a:tblGrid>
              <a:tr h="339387">
                <a:tc gridSpan="3">
                  <a:txBody>
                    <a:bodyPr/>
                    <a:lstStyle/>
                    <a:p>
                      <a:pPr>
                        <a:lnSpc>
                          <a:spcPct val="107000"/>
                        </a:lnSpc>
                      </a:pPr>
                      <a:r>
                        <a:rPr lang="en-GB" sz="1600" dirty="0" err="1">
                          <a:effectLst/>
                        </a:rPr>
                        <a:t>Calamiteit</a:t>
                      </a:r>
                      <a:endParaRPr lang="nl-NL" sz="1600" dirty="0">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solidFill>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4214343664"/>
                  </a:ext>
                </a:extLst>
              </a:tr>
              <a:tr h="339387">
                <a:tc>
                  <a:txBody>
                    <a:bodyPr/>
                    <a:lstStyle/>
                    <a:p>
                      <a:pPr>
                        <a:lnSpc>
                          <a:spcPct val="107000"/>
                        </a:lnSpc>
                      </a:pPr>
                      <a:r>
                        <a:rPr lang="en-GB" sz="1400" b="1" dirty="0">
                          <a:solidFill>
                            <a:schemeClr val="tx1"/>
                          </a:solidFill>
                          <a:effectLst/>
                          <a:latin typeface="Bolder" panose="00000500000000000000" pitchFamily="2" charset="0"/>
                        </a:rPr>
                        <a:t>2022</a:t>
                      </a:r>
                      <a:endParaRPr lang="nl-NL" sz="1400" b="1"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tc>
                  <a:txBody>
                    <a:bodyPr/>
                    <a:lstStyle/>
                    <a:p>
                      <a:pPr>
                        <a:lnSpc>
                          <a:spcPct val="107000"/>
                        </a:lnSpc>
                      </a:pPr>
                      <a:r>
                        <a:rPr lang="en-GB" sz="1400" b="1" dirty="0">
                          <a:solidFill>
                            <a:schemeClr val="tx1"/>
                          </a:solidFill>
                          <a:effectLst/>
                          <a:latin typeface="Bolder" panose="00000500000000000000" pitchFamily="2" charset="0"/>
                        </a:rPr>
                        <a:t>2023</a:t>
                      </a:r>
                      <a:endParaRPr lang="nl-NL" sz="1400" b="1"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tc>
                  <a:txBody>
                    <a:bodyPr/>
                    <a:lstStyle/>
                    <a:p>
                      <a:pPr>
                        <a:lnSpc>
                          <a:spcPct val="107000"/>
                        </a:lnSpc>
                      </a:pPr>
                      <a:r>
                        <a:rPr lang="en-GB" sz="1400" b="1" dirty="0">
                          <a:solidFill>
                            <a:schemeClr val="tx1"/>
                          </a:solidFill>
                          <a:effectLst/>
                          <a:latin typeface="Bolder" panose="00000500000000000000" pitchFamily="2" charset="0"/>
                        </a:rPr>
                        <a:t>2024 (1e semester)</a:t>
                      </a:r>
                      <a:endParaRPr lang="nl-NL" sz="1400" b="1"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extLst>
                  <a:ext uri="{0D108BD9-81ED-4DB2-BD59-A6C34878D82A}">
                    <a16:rowId xmlns:a16="http://schemas.microsoft.com/office/drawing/2014/main" val="3143591315"/>
                  </a:ext>
                </a:extLst>
              </a:tr>
              <a:tr h="339387">
                <a:tc>
                  <a:txBody>
                    <a:bodyPr/>
                    <a:lstStyle/>
                    <a:p>
                      <a:pPr>
                        <a:lnSpc>
                          <a:spcPct val="107000"/>
                        </a:lnSpc>
                      </a:pPr>
                      <a:r>
                        <a:rPr lang="en-GB" sz="1400" b="0" dirty="0">
                          <a:solidFill>
                            <a:schemeClr val="tx1"/>
                          </a:solidFill>
                          <a:effectLst/>
                          <a:latin typeface="Bolder" panose="00000500000000000000" pitchFamily="2" charset="0"/>
                        </a:rPr>
                        <a:t>13 Rotterdam </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tc>
                  <a:txBody>
                    <a:bodyPr/>
                    <a:lstStyle/>
                    <a:p>
                      <a:pPr>
                        <a:lnSpc>
                          <a:spcPct val="107000"/>
                        </a:lnSpc>
                      </a:pPr>
                      <a:r>
                        <a:rPr lang="en-GB" sz="1400" b="0" dirty="0">
                          <a:solidFill>
                            <a:schemeClr val="tx1"/>
                          </a:solidFill>
                          <a:effectLst/>
                          <a:latin typeface="Bolder" panose="00000500000000000000" pitchFamily="2" charset="0"/>
                        </a:rPr>
                        <a:t>13 Rotterdam</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tc>
                  <a:txBody>
                    <a:bodyPr/>
                    <a:lstStyle/>
                    <a:p>
                      <a:pPr>
                        <a:lnSpc>
                          <a:spcPct val="107000"/>
                        </a:lnSpc>
                      </a:pPr>
                      <a:r>
                        <a:rPr lang="en-GB" sz="1400" b="0" dirty="0">
                          <a:solidFill>
                            <a:schemeClr val="tx1"/>
                          </a:solidFill>
                          <a:effectLst/>
                          <a:latin typeface="Bolder" panose="00000500000000000000" pitchFamily="2" charset="0"/>
                        </a:rPr>
                        <a:t>10 Rotterdam</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79792396"/>
                  </a:ext>
                </a:extLst>
              </a:tr>
              <a:tr h="339387">
                <a:tc>
                  <a:txBody>
                    <a:bodyPr/>
                    <a:lstStyle/>
                    <a:p>
                      <a:pPr>
                        <a:lnSpc>
                          <a:spcPct val="107000"/>
                        </a:lnSpc>
                      </a:pPr>
                      <a:r>
                        <a:rPr lang="en-GB" sz="1400" b="0" dirty="0">
                          <a:solidFill>
                            <a:schemeClr val="tx1"/>
                          </a:solidFill>
                          <a:effectLst/>
                          <a:latin typeface="Bolder" panose="00000500000000000000" pitchFamily="2" charset="0"/>
                        </a:rPr>
                        <a:t>1 </a:t>
                      </a:r>
                      <a:r>
                        <a:rPr lang="en-GB" sz="1400" b="0" dirty="0" err="1">
                          <a:solidFill>
                            <a:schemeClr val="tx1"/>
                          </a:solidFill>
                          <a:effectLst/>
                          <a:latin typeface="Bolder" panose="00000500000000000000" pitchFamily="2" charset="0"/>
                        </a:rPr>
                        <a:t>Maassluis</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tc>
                  <a:txBody>
                    <a:bodyPr/>
                    <a:lstStyle/>
                    <a:p>
                      <a:pPr>
                        <a:lnSpc>
                          <a:spcPct val="107000"/>
                        </a:lnSpc>
                      </a:pPr>
                      <a:r>
                        <a:rPr lang="en-GB" sz="1400" b="0" dirty="0">
                          <a:solidFill>
                            <a:schemeClr val="tx1"/>
                          </a:solidFill>
                          <a:effectLst/>
                          <a:latin typeface="Bolder" panose="00000500000000000000" pitchFamily="2" charset="0"/>
                        </a:rPr>
                        <a:t>2 </a:t>
                      </a:r>
                      <a:r>
                        <a:rPr lang="en-GB" sz="1400" b="0" dirty="0" err="1">
                          <a:solidFill>
                            <a:schemeClr val="tx1"/>
                          </a:solidFill>
                          <a:effectLst/>
                          <a:latin typeface="Bolder" panose="00000500000000000000" pitchFamily="2" charset="0"/>
                        </a:rPr>
                        <a:t>Nissewaard</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tc>
                  <a:txBody>
                    <a:bodyPr/>
                    <a:lstStyle/>
                    <a:p>
                      <a:pPr>
                        <a:lnSpc>
                          <a:spcPct val="107000"/>
                        </a:lnSpc>
                      </a:pPr>
                      <a:r>
                        <a:rPr lang="en-GB" sz="1400" b="0" dirty="0">
                          <a:solidFill>
                            <a:schemeClr val="tx1"/>
                          </a:solidFill>
                          <a:effectLst/>
                          <a:latin typeface="Bolder" panose="00000500000000000000" pitchFamily="2" charset="0"/>
                        </a:rPr>
                        <a:t>1 </a:t>
                      </a:r>
                      <a:r>
                        <a:rPr lang="en-GB" sz="1400" b="0" dirty="0" err="1">
                          <a:solidFill>
                            <a:schemeClr val="tx1"/>
                          </a:solidFill>
                          <a:effectLst/>
                          <a:latin typeface="Bolder" panose="00000500000000000000" pitchFamily="2" charset="0"/>
                        </a:rPr>
                        <a:t>Nissewaard</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extLst>
                  <a:ext uri="{0D108BD9-81ED-4DB2-BD59-A6C34878D82A}">
                    <a16:rowId xmlns:a16="http://schemas.microsoft.com/office/drawing/2014/main" val="1550739648"/>
                  </a:ext>
                </a:extLst>
              </a:tr>
              <a:tr h="339387">
                <a:tc>
                  <a:txBody>
                    <a:bodyPr/>
                    <a:lstStyle/>
                    <a:p>
                      <a:pPr>
                        <a:lnSpc>
                          <a:spcPct val="107000"/>
                        </a:lnSpc>
                      </a:pPr>
                      <a:r>
                        <a:rPr lang="en-GB" sz="1400" b="0" dirty="0">
                          <a:solidFill>
                            <a:schemeClr val="tx1"/>
                          </a:solidFill>
                          <a:effectLst/>
                          <a:latin typeface="Bolder" panose="00000500000000000000" pitchFamily="2" charset="0"/>
                        </a:rPr>
                        <a:t>1 Schiedam </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tc>
                  <a:txBody>
                    <a:bodyPr/>
                    <a:lstStyle/>
                    <a:p>
                      <a:pPr>
                        <a:lnSpc>
                          <a:spcPct val="107000"/>
                        </a:lnSpc>
                      </a:pPr>
                      <a:r>
                        <a:rPr lang="en-GB" sz="1400" b="0" dirty="0">
                          <a:solidFill>
                            <a:schemeClr val="tx1"/>
                          </a:solidFill>
                          <a:effectLst/>
                          <a:latin typeface="Bolder" panose="00000500000000000000" pitchFamily="2" charset="0"/>
                        </a:rPr>
                        <a:t>1 Vlaardingen</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tc>
                  <a:txBody>
                    <a:bodyPr/>
                    <a:lstStyle/>
                    <a:p>
                      <a:pPr>
                        <a:lnSpc>
                          <a:spcPct val="107000"/>
                        </a:lnSpc>
                      </a:pPr>
                      <a:r>
                        <a:rPr lang="en-GB" sz="1400" b="0" dirty="0">
                          <a:solidFill>
                            <a:schemeClr val="tx1"/>
                          </a:solidFill>
                          <a:effectLst/>
                          <a:latin typeface="Bolder" panose="00000500000000000000" pitchFamily="2" charset="0"/>
                        </a:rPr>
                        <a:t>1 Vlaardingen</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55261922"/>
                  </a:ext>
                </a:extLst>
              </a:tr>
              <a:tr h="339387">
                <a:tc>
                  <a:txBody>
                    <a:bodyPr/>
                    <a:lstStyle/>
                    <a:p>
                      <a:pPr>
                        <a:lnSpc>
                          <a:spcPct val="107000"/>
                        </a:lnSpc>
                      </a:pPr>
                      <a:r>
                        <a:rPr lang="en-GB" sz="1400" b="0" dirty="0">
                          <a:solidFill>
                            <a:schemeClr val="tx1"/>
                          </a:solidFill>
                          <a:effectLst/>
                          <a:latin typeface="Bolder" panose="00000500000000000000" pitchFamily="2" charset="0"/>
                        </a:rPr>
                        <a:t>2 </a:t>
                      </a:r>
                      <a:r>
                        <a:rPr lang="en-GB" sz="1400" b="0" dirty="0" err="1">
                          <a:solidFill>
                            <a:schemeClr val="tx1"/>
                          </a:solidFill>
                          <a:effectLst/>
                          <a:latin typeface="Bolder" panose="00000500000000000000" pitchFamily="2" charset="0"/>
                        </a:rPr>
                        <a:t>Nissewaard</a:t>
                      </a:r>
                      <a:r>
                        <a:rPr lang="en-GB" sz="1400" b="0" dirty="0">
                          <a:solidFill>
                            <a:schemeClr val="tx1"/>
                          </a:solidFill>
                          <a:effectLst/>
                          <a:latin typeface="Bolder" panose="00000500000000000000" pitchFamily="2" charset="0"/>
                        </a:rPr>
                        <a:t> </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tc>
                  <a:txBody>
                    <a:bodyPr/>
                    <a:lstStyle/>
                    <a:p>
                      <a:pPr>
                        <a:lnSpc>
                          <a:spcPct val="107000"/>
                        </a:lnSpc>
                      </a:pPr>
                      <a:r>
                        <a:rPr lang="en-GB" sz="1400" b="0">
                          <a:solidFill>
                            <a:schemeClr val="tx1"/>
                          </a:solidFill>
                          <a:effectLst/>
                          <a:latin typeface="Bolder" panose="00000500000000000000" pitchFamily="2" charset="0"/>
                        </a:rPr>
                        <a:t>1 Voorne</a:t>
                      </a:r>
                      <a:endParaRPr lang="nl-NL" sz="1400" b="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tc>
                  <a:txBody>
                    <a:bodyPr/>
                    <a:lstStyle/>
                    <a:p>
                      <a:pPr>
                        <a:lnSpc>
                          <a:spcPct val="107000"/>
                        </a:lnSpc>
                      </a:pPr>
                      <a:r>
                        <a:rPr lang="en-GB" sz="1400" b="0" dirty="0">
                          <a:solidFill>
                            <a:schemeClr val="tx1"/>
                          </a:solidFill>
                          <a:effectLst/>
                          <a:latin typeface="Bolder" panose="00000500000000000000" pitchFamily="2" charset="0"/>
                        </a:rPr>
                        <a:t>1 </a:t>
                      </a:r>
                      <a:r>
                        <a:rPr lang="en-GB" sz="1400" b="0" dirty="0" err="1">
                          <a:solidFill>
                            <a:schemeClr val="tx1"/>
                          </a:solidFill>
                          <a:effectLst/>
                          <a:latin typeface="Bolder" panose="00000500000000000000" pitchFamily="2" charset="0"/>
                        </a:rPr>
                        <a:t>Barendrecht</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extLst>
                  <a:ext uri="{0D108BD9-81ED-4DB2-BD59-A6C34878D82A}">
                    <a16:rowId xmlns:a16="http://schemas.microsoft.com/office/drawing/2014/main" val="817684949"/>
                  </a:ext>
                </a:extLst>
              </a:tr>
              <a:tr h="339387">
                <a:tc>
                  <a:txBody>
                    <a:bodyPr/>
                    <a:lstStyle/>
                    <a:p>
                      <a:pPr>
                        <a:lnSpc>
                          <a:spcPct val="107000"/>
                        </a:lnSpc>
                      </a:pPr>
                      <a:r>
                        <a:rPr lang="en-GB" sz="1400" b="0" dirty="0">
                          <a:solidFill>
                            <a:schemeClr val="tx1"/>
                          </a:solidFill>
                          <a:effectLst/>
                          <a:latin typeface="Bolder" panose="00000500000000000000" pitchFamily="2" charset="0"/>
                        </a:rPr>
                        <a:t> </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tc>
                  <a:txBody>
                    <a:bodyPr/>
                    <a:lstStyle/>
                    <a:p>
                      <a:pPr>
                        <a:lnSpc>
                          <a:spcPct val="107000"/>
                        </a:lnSpc>
                      </a:pPr>
                      <a:r>
                        <a:rPr lang="en-GB" sz="1400" b="0" dirty="0">
                          <a:solidFill>
                            <a:schemeClr val="tx1"/>
                          </a:solidFill>
                          <a:effectLst/>
                          <a:latin typeface="Bolder" panose="00000500000000000000" pitchFamily="2" charset="0"/>
                        </a:rPr>
                        <a:t>1 </a:t>
                      </a:r>
                      <a:r>
                        <a:rPr lang="en-GB" sz="1400" b="0" dirty="0" err="1">
                          <a:solidFill>
                            <a:schemeClr val="tx1"/>
                          </a:solidFill>
                          <a:effectLst/>
                          <a:latin typeface="Bolder" panose="00000500000000000000" pitchFamily="2" charset="0"/>
                        </a:rPr>
                        <a:t>Albrandswaard</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tc>
                  <a:txBody>
                    <a:bodyPr/>
                    <a:lstStyle/>
                    <a:p>
                      <a:pPr>
                        <a:lnSpc>
                          <a:spcPct val="107000"/>
                        </a:lnSpc>
                      </a:pPr>
                      <a:r>
                        <a:rPr lang="en-GB" sz="1400" b="0" dirty="0">
                          <a:solidFill>
                            <a:schemeClr val="tx1"/>
                          </a:solidFill>
                          <a:effectLst/>
                          <a:latin typeface="Bolder" panose="00000500000000000000" pitchFamily="2" charset="0"/>
                        </a:rPr>
                        <a:t> </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2149581288"/>
                  </a:ext>
                </a:extLst>
              </a:tr>
              <a:tr h="339387">
                <a:tc>
                  <a:txBody>
                    <a:bodyPr/>
                    <a:lstStyle/>
                    <a:p>
                      <a:pPr>
                        <a:lnSpc>
                          <a:spcPct val="107000"/>
                        </a:lnSpc>
                      </a:pPr>
                      <a:r>
                        <a:rPr lang="en-GB" sz="1400" b="0" dirty="0">
                          <a:solidFill>
                            <a:schemeClr val="tx1"/>
                          </a:solidFill>
                          <a:effectLst/>
                          <a:latin typeface="Bolder" panose="00000500000000000000" pitchFamily="2" charset="0"/>
                        </a:rPr>
                        <a:t> </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tc>
                  <a:txBody>
                    <a:bodyPr/>
                    <a:lstStyle/>
                    <a:p>
                      <a:pPr>
                        <a:lnSpc>
                          <a:spcPct val="107000"/>
                        </a:lnSpc>
                      </a:pPr>
                      <a:r>
                        <a:rPr lang="en-GB" sz="1400" b="0">
                          <a:solidFill>
                            <a:schemeClr val="tx1"/>
                          </a:solidFill>
                          <a:effectLst/>
                          <a:latin typeface="Bolder" panose="00000500000000000000" pitchFamily="2" charset="0"/>
                        </a:rPr>
                        <a:t>2 Hoeksche waard</a:t>
                      </a:r>
                      <a:endParaRPr lang="nl-NL" sz="1400" b="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tc>
                  <a:txBody>
                    <a:bodyPr/>
                    <a:lstStyle/>
                    <a:p>
                      <a:pPr>
                        <a:lnSpc>
                          <a:spcPct val="107000"/>
                        </a:lnSpc>
                      </a:pPr>
                      <a:r>
                        <a:rPr lang="en-GB" sz="1400" b="0" dirty="0">
                          <a:solidFill>
                            <a:schemeClr val="tx1"/>
                          </a:solidFill>
                          <a:effectLst/>
                          <a:latin typeface="Bolder" panose="00000500000000000000" pitchFamily="2" charset="0"/>
                        </a:rPr>
                        <a:t> </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extLst>
                  <a:ext uri="{0D108BD9-81ED-4DB2-BD59-A6C34878D82A}">
                    <a16:rowId xmlns:a16="http://schemas.microsoft.com/office/drawing/2014/main" val="3023851791"/>
                  </a:ext>
                </a:extLst>
              </a:tr>
              <a:tr h="339387">
                <a:tc>
                  <a:txBody>
                    <a:bodyPr/>
                    <a:lstStyle/>
                    <a:p>
                      <a:pPr>
                        <a:lnSpc>
                          <a:spcPct val="107000"/>
                        </a:lnSpc>
                      </a:pPr>
                      <a:r>
                        <a:rPr lang="en-GB" sz="1400" b="1" dirty="0">
                          <a:solidFill>
                            <a:schemeClr val="tx1"/>
                          </a:solidFill>
                          <a:effectLst/>
                          <a:latin typeface="Bolder" panose="00000500000000000000" pitchFamily="2" charset="0"/>
                        </a:rPr>
                        <a:t>16</a:t>
                      </a:r>
                      <a:endParaRPr lang="nl-NL" sz="1400" b="1"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tc>
                  <a:txBody>
                    <a:bodyPr/>
                    <a:lstStyle/>
                    <a:p>
                      <a:pPr>
                        <a:lnSpc>
                          <a:spcPct val="107000"/>
                        </a:lnSpc>
                      </a:pPr>
                      <a:r>
                        <a:rPr lang="en-GB" sz="1400" b="1" dirty="0">
                          <a:solidFill>
                            <a:schemeClr val="tx1"/>
                          </a:solidFill>
                          <a:effectLst/>
                          <a:latin typeface="Bolder" panose="00000500000000000000" pitchFamily="2" charset="0"/>
                        </a:rPr>
                        <a:t>20</a:t>
                      </a:r>
                      <a:endParaRPr lang="nl-NL" sz="1400" b="1"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tc>
                  <a:txBody>
                    <a:bodyPr/>
                    <a:lstStyle/>
                    <a:p>
                      <a:pPr>
                        <a:lnSpc>
                          <a:spcPct val="107000"/>
                        </a:lnSpc>
                      </a:pPr>
                      <a:r>
                        <a:rPr lang="en-GB" sz="1400" b="1" dirty="0">
                          <a:solidFill>
                            <a:schemeClr val="tx1"/>
                          </a:solidFill>
                          <a:effectLst/>
                          <a:latin typeface="Bolder" panose="00000500000000000000" pitchFamily="2" charset="0"/>
                        </a:rPr>
                        <a:t>13</a:t>
                      </a:r>
                      <a:endParaRPr lang="nl-NL" sz="1400" b="1"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2950641887"/>
                  </a:ext>
                </a:extLst>
              </a:tr>
            </a:tbl>
          </a:graphicData>
        </a:graphic>
      </p:graphicFrame>
      <p:graphicFrame>
        <p:nvGraphicFramePr>
          <p:cNvPr id="4" name="Tabel 3">
            <a:extLst>
              <a:ext uri="{FF2B5EF4-FFF2-40B4-BE49-F238E27FC236}">
                <a16:creationId xmlns:a16="http://schemas.microsoft.com/office/drawing/2014/main" id="{8A4DC8FD-11A8-FCCF-9BC1-F8F7F391E48C}"/>
              </a:ext>
            </a:extLst>
          </p:cNvPr>
          <p:cNvGraphicFramePr>
            <a:graphicFrameLocks noGrp="1"/>
          </p:cNvGraphicFramePr>
          <p:nvPr>
            <p:extLst>
              <p:ext uri="{D42A27DB-BD31-4B8C-83A1-F6EECF244321}">
                <p14:modId xmlns:p14="http://schemas.microsoft.com/office/powerpoint/2010/main" val="2876782124"/>
              </p:ext>
            </p:extLst>
          </p:nvPr>
        </p:nvGraphicFramePr>
        <p:xfrm>
          <a:off x="6843130" y="2402733"/>
          <a:ext cx="4937064" cy="3054482"/>
        </p:xfrm>
        <a:graphic>
          <a:graphicData uri="http://schemas.openxmlformats.org/drawingml/2006/table">
            <a:tbl>
              <a:tblPr firstRow="1" firstCol="1" bandRow="1">
                <a:tableStyleId>{5C22544A-7EE6-4342-B048-85BDC9FD1C3A}</a:tableStyleId>
              </a:tblPr>
              <a:tblGrid>
                <a:gridCol w="1645385">
                  <a:extLst>
                    <a:ext uri="{9D8B030D-6E8A-4147-A177-3AD203B41FA5}">
                      <a16:colId xmlns:a16="http://schemas.microsoft.com/office/drawing/2014/main" val="2763708520"/>
                    </a:ext>
                  </a:extLst>
                </a:gridCol>
                <a:gridCol w="1645385">
                  <a:extLst>
                    <a:ext uri="{9D8B030D-6E8A-4147-A177-3AD203B41FA5}">
                      <a16:colId xmlns:a16="http://schemas.microsoft.com/office/drawing/2014/main" val="599363974"/>
                    </a:ext>
                  </a:extLst>
                </a:gridCol>
                <a:gridCol w="1646294">
                  <a:extLst>
                    <a:ext uri="{9D8B030D-6E8A-4147-A177-3AD203B41FA5}">
                      <a16:colId xmlns:a16="http://schemas.microsoft.com/office/drawing/2014/main" val="2005757938"/>
                    </a:ext>
                  </a:extLst>
                </a:gridCol>
              </a:tblGrid>
              <a:tr h="427517">
                <a:tc gridSpan="3">
                  <a:txBody>
                    <a:bodyPr/>
                    <a:lstStyle/>
                    <a:p>
                      <a:pPr>
                        <a:lnSpc>
                          <a:spcPct val="107000"/>
                        </a:lnSpc>
                      </a:pPr>
                      <a:r>
                        <a:rPr lang="en-GB" sz="1600" dirty="0">
                          <a:effectLst/>
                        </a:rPr>
                        <a:t>Melding maar </a:t>
                      </a:r>
                      <a:r>
                        <a:rPr lang="en-GB" sz="1600" dirty="0" err="1">
                          <a:effectLst/>
                        </a:rPr>
                        <a:t>geen</a:t>
                      </a:r>
                      <a:r>
                        <a:rPr lang="en-GB" sz="1600" dirty="0">
                          <a:effectLst/>
                        </a:rPr>
                        <a:t> </a:t>
                      </a:r>
                      <a:r>
                        <a:rPr lang="en-GB" sz="1600" dirty="0" err="1">
                          <a:effectLst/>
                        </a:rPr>
                        <a:t>calamiteit</a:t>
                      </a:r>
                      <a:endParaRPr lang="nl-NL" sz="1600" dirty="0">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solidFill>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951093413"/>
                  </a:ext>
                </a:extLst>
              </a:tr>
              <a:tr h="445641">
                <a:tc>
                  <a:txBody>
                    <a:bodyPr/>
                    <a:lstStyle/>
                    <a:p>
                      <a:pPr>
                        <a:lnSpc>
                          <a:spcPct val="107000"/>
                        </a:lnSpc>
                      </a:pPr>
                      <a:r>
                        <a:rPr lang="en-GB" sz="1400" b="1" dirty="0">
                          <a:solidFill>
                            <a:schemeClr val="tx1"/>
                          </a:solidFill>
                          <a:effectLst/>
                          <a:latin typeface="Bolder" panose="00000500000000000000" pitchFamily="2" charset="0"/>
                          <a:ea typeface="MS Mincho" panose="02020609040205080304" pitchFamily="49" charset="-128"/>
                          <a:cs typeface="Arial" panose="020B0604020202020204" pitchFamily="34" charset="0"/>
                        </a:rPr>
                        <a:t>2022</a:t>
                      </a:r>
                      <a:endParaRPr lang="nl-NL" sz="1400" b="1"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tc>
                  <a:txBody>
                    <a:bodyPr/>
                    <a:lstStyle/>
                    <a:p>
                      <a:pPr>
                        <a:lnSpc>
                          <a:spcPct val="107000"/>
                        </a:lnSpc>
                      </a:pPr>
                      <a:r>
                        <a:rPr lang="en-GB" sz="1400" b="1" dirty="0">
                          <a:effectLst/>
                          <a:latin typeface="Bolder" panose="00000500000000000000" pitchFamily="2" charset="0"/>
                          <a:ea typeface="MS Mincho" panose="02020609040205080304" pitchFamily="49" charset="-128"/>
                          <a:cs typeface="Arial" panose="020B0604020202020204" pitchFamily="34" charset="0"/>
                        </a:rPr>
                        <a:t>2023</a:t>
                      </a:r>
                      <a:endParaRPr lang="nl-NL" sz="1400" b="1" dirty="0">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tc>
                  <a:txBody>
                    <a:bodyPr/>
                    <a:lstStyle/>
                    <a:p>
                      <a:pPr>
                        <a:lnSpc>
                          <a:spcPct val="107000"/>
                        </a:lnSpc>
                      </a:pPr>
                      <a:r>
                        <a:rPr lang="en-GB" sz="1400" b="1" dirty="0">
                          <a:effectLst/>
                          <a:latin typeface="Bolder" panose="00000500000000000000" pitchFamily="2" charset="0"/>
                          <a:ea typeface="MS Mincho" panose="02020609040205080304" pitchFamily="49" charset="-128"/>
                          <a:cs typeface="Arial" panose="020B0604020202020204" pitchFamily="34" charset="0"/>
                        </a:rPr>
                        <a:t>2024 (1e semester)</a:t>
                      </a:r>
                      <a:endParaRPr lang="nl-NL" sz="1400" b="1" dirty="0">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extLst>
                  <a:ext uri="{0D108BD9-81ED-4DB2-BD59-A6C34878D82A}">
                    <a16:rowId xmlns:a16="http://schemas.microsoft.com/office/drawing/2014/main" val="2385094172"/>
                  </a:ext>
                </a:extLst>
              </a:tr>
              <a:tr h="363554">
                <a:tc>
                  <a:txBody>
                    <a:bodyPr/>
                    <a:lstStyle/>
                    <a:p>
                      <a:pPr>
                        <a:lnSpc>
                          <a:spcPct val="107000"/>
                        </a:lnSpc>
                      </a:pPr>
                      <a:r>
                        <a:rPr lang="en-GB"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rPr>
                        <a:t>8 Rotterdam</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tc>
                  <a:txBody>
                    <a:bodyPr/>
                    <a:lstStyle/>
                    <a:p>
                      <a:pPr>
                        <a:lnSpc>
                          <a:spcPct val="107000"/>
                        </a:lnSpc>
                      </a:pPr>
                      <a:r>
                        <a:rPr lang="nl-NL" sz="1400" dirty="0">
                          <a:effectLst/>
                          <a:latin typeface="Bolder" panose="00000500000000000000" pitchFamily="2" charset="0"/>
                          <a:ea typeface="MS Mincho" panose="02020609040205080304" pitchFamily="49" charset="-128"/>
                          <a:cs typeface="Arial" panose="020B0604020202020204" pitchFamily="34" charset="0"/>
                        </a:rPr>
                        <a:t>4 Rotterdam</a:t>
                      </a:r>
                    </a:p>
                  </a:txBody>
                  <a:tcPr marL="68580" marR="68580" marT="0" marB="0">
                    <a:solidFill>
                      <a:schemeClr val="accent6">
                        <a:lumMod val="20000"/>
                        <a:lumOff val="80000"/>
                      </a:schemeClr>
                    </a:solidFill>
                  </a:tcPr>
                </a:tc>
                <a:tc>
                  <a:txBody>
                    <a:bodyPr/>
                    <a:lstStyle/>
                    <a:p>
                      <a:pPr>
                        <a:lnSpc>
                          <a:spcPct val="107000"/>
                        </a:lnSpc>
                      </a:pPr>
                      <a:r>
                        <a:rPr lang="en-GB" sz="1400" dirty="0">
                          <a:effectLst/>
                          <a:latin typeface="Bolder" panose="00000500000000000000" pitchFamily="2" charset="0"/>
                          <a:ea typeface="MS Mincho" panose="02020609040205080304" pitchFamily="49" charset="-128"/>
                          <a:cs typeface="Arial" panose="020B0604020202020204" pitchFamily="34" charset="0"/>
                        </a:rPr>
                        <a:t>6 Rotterdam</a:t>
                      </a:r>
                      <a:endParaRPr lang="nl-NL" sz="1400" dirty="0">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3377084769"/>
                  </a:ext>
                </a:extLst>
              </a:tr>
              <a:tr h="363554">
                <a:tc>
                  <a:txBody>
                    <a:bodyPr/>
                    <a:lstStyle/>
                    <a:p>
                      <a:pPr>
                        <a:lnSpc>
                          <a:spcPct val="107000"/>
                        </a:lnSpc>
                      </a:pPr>
                      <a:r>
                        <a:rPr lang="en-GB" sz="1400" b="0" dirty="0">
                          <a:solidFill>
                            <a:schemeClr val="tx1"/>
                          </a:solidFill>
                          <a:effectLst/>
                          <a:latin typeface="Bolder" panose="00000500000000000000" pitchFamily="2" charset="0"/>
                        </a:rPr>
                        <a:t>1 </a:t>
                      </a:r>
                      <a:r>
                        <a:rPr lang="en-GB" sz="1400" b="0" dirty="0" err="1">
                          <a:solidFill>
                            <a:schemeClr val="tx1"/>
                          </a:solidFill>
                          <a:effectLst/>
                          <a:latin typeface="Bolder" panose="00000500000000000000" pitchFamily="2" charset="0"/>
                        </a:rPr>
                        <a:t>Voorne</a:t>
                      </a:r>
                      <a:r>
                        <a:rPr lang="en-GB" sz="1400" b="0" dirty="0">
                          <a:solidFill>
                            <a:schemeClr val="tx1"/>
                          </a:solidFill>
                          <a:effectLst/>
                          <a:latin typeface="Bolder" panose="00000500000000000000" pitchFamily="2" charset="0"/>
                        </a:rPr>
                        <a:t> </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tc>
                  <a:txBody>
                    <a:bodyPr/>
                    <a:lstStyle/>
                    <a:p>
                      <a:pPr>
                        <a:lnSpc>
                          <a:spcPct val="107000"/>
                        </a:lnSpc>
                      </a:pPr>
                      <a:r>
                        <a:rPr lang="en-GB" sz="1400" dirty="0">
                          <a:effectLst/>
                          <a:latin typeface="Bolder" panose="00000500000000000000" pitchFamily="2" charset="0"/>
                          <a:ea typeface="MS Mincho" panose="02020609040205080304" pitchFamily="49" charset="-128"/>
                          <a:cs typeface="Arial" panose="020B0604020202020204" pitchFamily="34" charset="0"/>
                        </a:rPr>
                        <a:t>1 </a:t>
                      </a:r>
                      <a:r>
                        <a:rPr lang="en-GB" sz="1400" dirty="0" err="1">
                          <a:effectLst/>
                          <a:latin typeface="Bolder" panose="00000500000000000000" pitchFamily="2" charset="0"/>
                          <a:ea typeface="MS Mincho" panose="02020609040205080304" pitchFamily="49" charset="-128"/>
                          <a:cs typeface="Arial" panose="020B0604020202020204" pitchFamily="34" charset="0"/>
                        </a:rPr>
                        <a:t>Hoeksche</a:t>
                      </a:r>
                      <a:r>
                        <a:rPr lang="en-GB" sz="1400" dirty="0">
                          <a:effectLst/>
                          <a:latin typeface="Bolder" panose="00000500000000000000" pitchFamily="2" charset="0"/>
                          <a:ea typeface="MS Mincho" panose="02020609040205080304" pitchFamily="49" charset="-128"/>
                          <a:cs typeface="Arial" panose="020B0604020202020204" pitchFamily="34" charset="0"/>
                        </a:rPr>
                        <a:t> </a:t>
                      </a:r>
                      <a:r>
                        <a:rPr lang="en-GB" sz="1400" dirty="0" err="1">
                          <a:effectLst/>
                          <a:latin typeface="Bolder" panose="00000500000000000000" pitchFamily="2" charset="0"/>
                          <a:ea typeface="MS Mincho" panose="02020609040205080304" pitchFamily="49" charset="-128"/>
                          <a:cs typeface="Arial" panose="020B0604020202020204" pitchFamily="34" charset="0"/>
                        </a:rPr>
                        <a:t>waard</a:t>
                      </a:r>
                      <a:endParaRPr lang="nl-NL" sz="1400" dirty="0">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tc>
                  <a:txBody>
                    <a:bodyPr/>
                    <a:lstStyle/>
                    <a:p>
                      <a:pPr>
                        <a:lnSpc>
                          <a:spcPct val="107000"/>
                        </a:lnSpc>
                      </a:pPr>
                      <a:r>
                        <a:rPr lang="en-GB" sz="1400" dirty="0">
                          <a:effectLst/>
                          <a:latin typeface="Bolder" panose="00000500000000000000" pitchFamily="2" charset="0"/>
                          <a:ea typeface="MS Mincho" panose="02020609040205080304" pitchFamily="49" charset="-128"/>
                          <a:cs typeface="Arial" panose="020B0604020202020204" pitchFamily="34" charset="0"/>
                        </a:rPr>
                        <a:t>1 Vlaardingen</a:t>
                      </a:r>
                      <a:endParaRPr lang="nl-NL" sz="1400" dirty="0">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extLst>
                  <a:ext uri="{0D108BD9-81ED-4DB2-BD59-A6C34878D82A}">
                    <a16:rowId xmlns:a16="http://schemas.microsoft.com/office/drawing/2014/main" val="236430745"/>
                  </a:ext>
                </a:extLst>
              </a:tr>
              <a:tr h="363554">
                <a:tc>
                  <a:txBody>
                    <a:bodyPr/>
                    <a:lstStyle/>
                    <a:p>
                      <a:pPr>
                        <a:lnSpc>
                          <a:spcPct val="107000"/>
                        </a:lnSpc>
                      </a:pPr>
                      <a:r>
                        <a:rPr lang="en-GB"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rPr>
                        <a:t>1 </a:t>
                      </a:r>
                      <a:r>
                        <a:rPr lang="en-GB" sz="1400" b="0" dirty="0" err="1">
                          <a:solidFill>
                            <a:schemeClr val="tx1"/>
                          </a:solidFill>
                          <a:effectLst/>
                          <a:latin typeface="Bolder" panose="00000500000000000000" pitchFamily="2" charset="0"/>
                          <a:ea typeface="MS Mincho" panose="02020609040205080304" pitchFamily="49" charset="-128"/>
                          <a:cs typeface="Arial" panose="020B0604020202020204" pitchFamily="34" charset="0"/>
                        </a:rPr>
                        <a:t>Krimpen</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tc>
                  <a:txBody>
                    <a:bodyPr/>
                    <a:lstStyle/>
                    <a:p>
                      <a:pPr>
                        <a:lnSpc>
                          <a:spcPct val="107000"/>
                        </a:lnSpc>
                      </a:pPr>
                      <a:endParaRPr lang="nl-NL" sz="1400" dirty="0">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tc>
                  <a:txBody>
                    <a:bodyPr/>
                    <a:lstStyle/>
                    <a:p>
                      <a:pPr>
                        <a:lnSpc>
                          <a:spcPct val="107000"/>
                        </a:lnSpc>
                      </a:pPr>
                      <a:endParaRPr lang="nl-NL" sz="1400" dirty="0">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3242383248"/>
                  </a:ext>
                </a:extLst>
              </a:tr>
              <a:tr h="363554">
                <a:tc>
                  <a:txBody>
                    <a:bodyPr/>
                    <a:lstStyle/>
                    <a:p>
                      <a:pPr>
                        <a:lnSpc>
                          <a:spcPct val="107000"/>
                        </a:lnSpc>
                      </a:pPr>
                      <a:r>
                        <a:rPr lang="en-GB" sz="1400" b="0" dirty="0">
                          <a:solidFill>
                            <a:schemeClr val="tx1"/>
                          </a:solidFill>
                          <a:effectLst/>
                          <a:latin typeface="Bolder" panose="00000500000000000000" pitchFamily="2" charset="0"/>
                        </a:rPr>
                        <a:t>1 Vlaardingen</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tc>
                  <a:txBody>
                    <a:bodyPr/>
                    <a:lstStyle/>
                    <a:p>
                      <a:pPr>
                        <a:lnSpc>
                          <a:spcPct val="107000"/>
                        </a:lnSpc>
                      </a:pPr>
                      <a:r>
                        <a:rPr lang="en-GB" sz="1400" dirty="0">
                          <a:effectLst/>
                        </a:rPr>
                        <a:t> </a:t>
                      </a:r>
                      <a:endParaRPr lang="nl-NL" sz="1400" dirty="0">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tc>
                  <a:txBody>
                    <a:bodyPr/>
                    <a:lstStyle/>
                    <a:p>
                      <a:pPr>
                        <a:lnSpc>
                          <a:spcPct val="107000"/>
                        </a:lnSpc>
                      </a:pPr>
                      <a:r>
                        <a:rPr lang="en-GB" sz="1400" dirty="0">
                          <a:effectLst/>
                        </a:rPr>
                        <a:t> </a:t>
                      </a:r>
                      <a:endParaRPr lang="nl-NL" sz="1400" dirty="0">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extLst>
                  <a:ext uri="{0D108BD9-81ED-4DB2-BD59-A6C34878D82A}">
                    <a16:rowId xmlns:a16="http://schemas.microsoft.com/office/drawing/2014/main" val="2448463484"/>
                  </a:ext>
                </a:extLst>
              </a:tr>
              <a:tr h="363554">
                <a:tc>
                  <a:txBody>
                    <a:bodyPr/>
                    <a:lstStyle/>
                    <a:p>
                      <a:pPr>
                        <a:lnSpc>
                          <a:spcPct val="107000"/>
                        </a:lnSpc>
                      </a:pPr>
                      <a:r>
                        <a:rPr lang="en-GB" sz="1400" b="0" dirty="0">
                          <a:solidFill>
                            <a:schemeClr val="tx1"/>
                          </a:solidFill>
                          <a:effectLst/>
                        </a:rPr>
                        <a:t> </a:t>
                      </a:r>
                      <a:endParaRPr lang="nl-NL" sz="1400" b="0"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tc>
                  <a:txBody>
                    <a:bodyPr/>
                    <a:lstStyle/>
                    <a:p>
                      <a:pPr>
                        <a:lnSpc>
                          <a:spcPct val="107000"/>
                        </a:lnSpc>
                      </a:pPr>
                      <a:r>
                        <a:rPr lang="en-GB" sz="1400" dirty="0">
                          <a:effectLst/>
                        </a:rPr>
                        <a:t> </a:t>
                      </a:r>
                      <a:endParaRPr lang="nl-NL" sz="1400" dirty="0">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tc>
                  <a:txBody>
                    <a:bodyPr/>
                    <a:lstStyle/>
                    <a:p>
                      <a:pPr>
                        <a:lnSpc>
                          <a:spcPct val="107000"/>
                        </a:lnSpc>
                      </a:pPr>
                      <a:r>
                        <a:rPr lang="en-GB" sz="1400" dirty="0">
                          <a:effectLst/>
                        </a:rPr>
                        <a:t> </a:t>
                      </a:r>
                      <a:endParaRPr lang="nl-NL" sz="1400" dirty="0">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2613098371"/>
                  </a:ext>
                </a:extLst>
              </a:tr>
              <a:tr h="363554">
                <a:tc>
                  <a:txBody>
                    <a:bodyPr/>
                    <a:lstStyle/>
                    <a:p>
                      <a:pPr>
                        <a:lnSpc>
                          <a:spcPct val="107000"/>
                        </a:lnSpc>
                      </a:pPr>
                      <a:r>
                        <a:rPr lang="en-GB" sz="1400" b="1" dirty="0">
                          <a:solidFill>
                            <a:schemeClr val="tx1"/>
                          </a:solidFill>
                          <a:effectLst/>
                          <a:latin typeface="Bolder" panose="00000500000000000000" pitchFamily="2" charset="0"/>
                        </a:rPr>
                        <a:t>11</a:t>
                      </a:r>
                      <a:endParaRPr lang="nl-NL" sz="1400" b="1"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tc>
                  <a:txBody>
                    <a:bodyPr/>
                    <a:lstStyle/>
                    <a:p>
                      <a:pPr>
                        <a:lnSpc>
                          <a:spcPct val="107000"/>
                        </a:lnSpc>
                      </a:pPr>
                      <a:r>
                        <a:rPr lang="en-GB" sz="1400" b="1" dirty="0">
                          <a:solidFill>
                            <a:schemeClr val="tx1"/>
                          </a:solidFill>
                          <a:effectLst/>
                          <a:latin typeface="Bolder" panose="00000500000000000000" pitchFamily="2" charset="0"/>
                        </a:rPr>
                        <a:t>5</a:t>
                      </a:r>
                      <a:endParaRPr lang="nl-NL" sz="1400" b="1"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tc>
                  <a:txBody>
                    <a:bodyPr/>
                    <a:lstStyle/>
                    <a:p>
                      <a:pPr>
                        <a:lnSpc>
                          <a:spcPct val="107000"/>
                        </a:lnSpc>
                      </a:pPr>
                      <a:r>
                        <a:rPr lang="en-GB" sz="1400" b="1" dirty="0">
                          <a:solidFill>
                            <a:schemeClr val="tx1"/>
                          </a:solidFill>
                          <a:effectLst/>
                          <a:latin typeface="Bolder" panose="00000500000000000000" pitchFamily="2" charset="0"/>
                        </a:rPr>
                        <a:t>7</a:t>
                      </a:r>
                      <a:endParaRPr lang="nl-NL" sz="1400" b="1" dirty="0">
                        <a:solidFill>
                          <a:schemeClr val="tx1"/>
                        </a:solidFill>
                        <a:effectLst/>
                        <a:latin typeface="Bolder" panose="00000500000000000000" pitchFamily="2" charset="0"/>
                        <a:ea typeface="MS Mincho" panose="02020609040205080304" pitchFamily="49" charset="-128"/>
                        <a:cs typeface="Arial" panose="020B0604020202020204" pitchFamily="34" charset="0"/>
                      </a:endParaRPr>
                    </a:p>
                  </a:txBody>
                  <a:tcPr marL="68580" marR="68580" marT="0" marB="0">
                    <a:solidFill>
                      <a:schemeClr val="accent6">
                        <a:lumMod val="40000"/>
                        <a:lumOff val="60000"/>
                      </a:schemeClr>
                    </a:solidFill>
                  </a:tcPr>
                </a:tc>
                <a:extLst>
                  <a:ext uri="{0D108BD9-81ED-4DB2-BD59-A6C34878D82A}">
                    <a16:rowId xmlns:a16="http://schemas.microsoft.com/office/drawing/2014/main" val="2263722471"/>
                  </a:ext>
                </a:extLst>
              </a:tr>
            </a:tbl>
          </a:graphicData>
        </a:graphic>
      </p:graphicFrame>
      <p:sp>
        <p:nvSpPr>
          <p:cNvPr id="5" name="Rectangle 1">
            <a:extLst>
              <a:ext uri="{FF2B5EF4-FFF2-40B4-BE49-F238E27FC236}">
                <a16:creationId xmlns:a16="http://schemas.microsoft.com/office/drawing/2014/main" id="{EC07088A-F64B-274A-5335-0FFE45899B10}"/>
              </a:ext>
            </a:extLst>
          </p:cNvPr>
          <p:cNvSpPr>
            <a:spLocks noChangeArrowheads="1"/>
          </p:cNvSpPr>
          <p:nvPr/>
        </p:nvSpPr>
        <p:spPr bwMode="auto">
          <a:xfrm>
            <a:off x="7901941" y="347300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nl-NL"/>
          </a:p>
        </p:txBody>
      </p:sp>
    </p:spTree>
    <p:extLst>
      <p:ext uri="{BB962C8B-B14F-4D97-AF65-F5344CB8AC3E}">
        <p14:creationId xmlns:p14="http://schemas.microsoft.com/office/powerpoint/2010/main" val="2735495280"/>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22156A-12EF-53E6-3C12-61B7A2D12A37}"/>
              </a:ext>
            </a:extLst>
          </p:cNvPr>
          <p:cNvSpPr>
            <a:spLocks noGrp="1"/>
          </p:cNvSpPr>
          <p:nvPr>
            <p:ph type="title"/>
          </p:nvPr>
        </p:nvSpPr>
        <p:spPr>
          <a:xfrm>
            <a:off x="838200" y="365125"/>
            <a:ext cx="5650675" cy="1215319"/>
          </a:xfrm>
        </p:spPr>
        <p:txBody>
          <a:bodyPr>
            <a:normAutofit fontScale="90000"/>
          </a:bodyPr>
          <a:lstStyle/>
          <a:p>
            <a:r>
              <a:rPr lang="nl-NL" dirty="0">
                <a:solidFill>
                  <a:srgbClr val="00B050"/>
                </a:solidFill>
              </a:rPr>
              <a:t>Werkwijze reactief toezicht</a:t>
            </a:r>
          </a:p>
        </p:txBody>
      </p:sp>
      <p:pic>
        <p:nvPicPr>
          <p:cNvPr id="3" name="Tijdelijke aanduiding voor inhoud 15">
            <a:extLst>
              <a:ext uri="{FF2B5EF4-FFF2-40B4-BE49-F238E27FC236}">
                <a16:creationId xmlns:a16="http://schemas.microsoft.com/office/drawing/2014/main" id="{12149BCC-5B51-3928-14A2-C48BF1D944A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82675" y="230188"/>
            <a:ext cx="3671125" cy="794874"/>
          </a:xfrm>
          <a:prstGeom prst="rect">
            <a:avLst/>
          </a:prstGeom>
        </p:spPr>
      </p:pic>
      <p:graphicFrame>
        <p:nvGraphicFramePr>
          <p:cNvPr id="4" name="Diagram 3">
            <a:extLst>
              <a:ext uri="{FF2B5EF4-FFF2-40B4-BE49-F238E27FC236}">
                <a16:creationId xmlns:a16="http://schemas.microsoft.com/office/drawing/2014/main" id="{4A9D9BB3-8D5F-BFF6-3A04-0136093E48F4}"/>
              </a:ext>
            </a:extLst>
          </p:cNvPr>
          <p:cNvGraphicFramePr/>
          <p:nvPr>
            <p:extLst>
              <p:ext uri="{D42A27DB-BD31-4B8C-83A1-F6EECF244321}">
                <p14:modId xmlns:p14="http://schemas.microsoft.com/office/powerpoint/2010/main" val="3002590632"/>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797008323"/>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38262D-3128-5BB3-8A61-6E85D0D31190}"/>
              </a:ext>
            </a:extLst>
          </p:cNvPr>
          <p:cNvSpPr>
            <a:spLocks noGrp="1"/>
          </p:cNvSpPr>
          <p:nvPr>
            <p:ph type="title"/>
          </p:nvPr>
        </p:nvSpPr>
        <p:spPr/>
        <p:txBody>
          <a:bodyPr/>
          <a:lstStyle/>
          <a:p>
            <a:r>
              <a:rPr lang="nl-NL" dirty="0">
                <a:ln w="0"/>
                <a:solidFill>
                  <a:srgbClr val="00B050"/>
                </a:solidFill>
                <a:effectLst>
                  <a:outerShdw blurRad="38100" dist="25400" dir="5400000" algn="ctr" rotWithShape="0">
                    <a:srgbClr val="6E747A">
                      <a:alpha val="43000"/>
                    </a:srgbClr>
                  </a:outerShdw>
                </a:effectLst>
              </a:rPr>
              <a:t>Preventief toezicht signalen</a:t>
            </a:r>
          </a:p>
        </p:txBody>
      </p:sp>
      <p:pic>
        <p:nvPicPr>
          <p:cNvPr id="16" name="Tijdelijke aanduiding voor inhoud 15">
            <a:extLst>
              <a:ext uri="{FF2B5EF4-FFF2-40B4-BE49-F238E27FC236}">
                <a16:creationId xmlns:a16="http://schemas.microsoft.com/office/drawing/2014/main" id="{291BECD8-27D7-E1D6-4327-05BCA99514B6}"/>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82675" y="230188"/>
            <a:ext cx="3671125" cy="794874"/>
          </a:xfrm>
        </p:spPr>
      </p:pic>
      <p:sp>
        <p:nvSpPr>
          <p:cNvPr id="4" name="Rechthoek: afgeronde hoeken 3">
            <a:extLst>
              <a:ext uri="{FF2B5EF4-FFF2-40B4-BE49-F238E27FC236}">
                <a16:creationId xmlns:a16="http://schemas.microsoft.com/office/drawing/2014/main" id="{B415AC5C-17DB-5E3C-DA8B-13EC332AD76A}"/>
              </a:ext>
            </a:extLst>
          </p:cNvPr>
          <p:cNvSpPr/>
          <p:nvPr/>
        </p:nvSpPr>
        <p:spPr>
          <a:xfrm>
            <a:off x="838200" y="1825625"/>
            <a:ext cx="2353056" cy="2441575"/>
          </a:xfrm>
          <a:prstGeom prst="roundRect">
            <a:avLst/>
          </a:prstGeom>
          <a:blipFill>
            <a:blip r:embed="rId4">
              <a:extLst>
                <a:ext uri="{96DAC541-7B7A-43D3-8B79-37D633B846F1}">
                  <asvg:svgBlip xmlns:asvg="http://schemas.microsoft.com/office/drawing/2016/SVG/main" r:embed="rId5"/>
                </a:ext>
              </a:extLst>
            </a:blip>
            <a:stretch>
              <a:fillRect/>
            </a:stretch>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hthoek: afgeronde hoeken 4">
            <a:extLst>
              <a:ext uri="{FF2B5EF4-FFF2-40B4-BE49-F238E27FC236}">
                <a16:creationId xmlns:a16="http://schemas.microsoft.com/office/drawing/2014/main" id="{43F260D0-1C69-1E01-E960-CADEAC866652}"/>
              </a:ext>
            </a:extLst>
          </p:cNvPr>
          <p:cNvSpPr/>
          <p:nvPr/>
        </p:nvSpPr>
        <p:spPr>
          <a:xfrm>
            <a:off x="6268212" y="1825624"/>
            <a:ext cx="2353056" cy="2441575"/>
          </a:xfrm>
          <a:prstGeom prst="roundRect">
            <a:avLst/>
          </a:prstGeom>
          <a:blipFill>
            <a:blip r:embed="rId6">
              <a:extLst>
                <a:ext uri="{96DAC541-7B7A-43D3-8B79-37D633B846F1}">
                  <asvg:svgBlip xmlns:asvg="http://schemas.microsoft.com/office/drawing/2016/SVG/main" r:embed="rId7"/>
                </a:ext>
              </a:extLst>
            </a:blip>
            <a:stretch>
              <a:fillRect/>
            </a:stretch>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hthoek: afgeronde hoeken 5">
            <a:extLst>
              <a:ext uri="{FF2B5EF4-FFF2-40B4-BE49-F238E27FC236}">
                <a16:creationId xmlns:a16="http://schemas.microsoft.com/office/drawing/2014/main" id="{97E9BE34-3E90-3400-A27C-60CE0562CF84}"/>
              </a:ext>
            </a:extLst>
          </p:cNvPr>
          <p:cNvSpPr/>
          <p:nvPr/>
        </p:nvSpPr>
        <p:spPr>
          <a:xfrm>
            <a:off x="3553206" y="1825624"/>
            <a:ext cx="2353056" cy="2441575"/>
          </a:xfrm>
          <a:prstGeom prst="roundRect">
            <a:avLst/>
          </a:prstGeom>
          <a:blipFill>
            <a:blip r:embed="rId8">
              <a:extLst>
                <a:ext uri="{96DAC541-7B7A-43D3-8B79-37D633B846F1}">
                  <asvg:svgBlip xmlns:asvg="http://schemas.microsoft.com/office/drawing/2016/SVG/main" r:embed="rId9"/>
                </a:ext>
              </a:extLst>
            </a:blip>
            <a:stretch>
              <a:fillRect/>
            </a:stretch>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hthoek: afgeronde hoeken 6">
            <a:extLst>
              <a:ext uri="{FF2B5EF4-FFF2-40B4-BE49-F238E27FC236}">
                <a16:creationId xmlns:a16="http://schemas.microsoft.com/office/drawing/2014/main" id="{D9588B8D-AD9E-FBCC-FEC9-E90CBFC0ED3E}"/>
              </a:ext>
            </a:extLst>
          </p:cNvPr>
          <p:cNvSpPr/>
          <p:nvPr/>
        </p:nvSpPr>
        <p:spPr>
          <a:xfrm>
            <a:off x="8983218" y="1825624"/>
            <a:ext cx="2353056" cy="2441575"/>
          </a:xfrm>
          <a:prstGeom prst="roundRect">
            <a:avLst/>
          </a:prstGeom>
          <a:blipFill>
            <a:blip r:embed="rId10">
              <a:extLst>
                <a:ext uri="{96DAC541-7B7A-43D3-8B79-37D633B846F1}">
                  <asvg:svgBlip xmlns:asvg="http://schemas.microsoft.com/office/drawing/2016/SVG/main" r:embed="rId11"/>
                </a:ext>
              </a:extLst>
            </a:blip>
            <a:stretch>
              <a:fillRect/>
            </a:stretch>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kstvak 7">
            <a:extLst>
              <a:ext uri="{FF2B5EF4-FFF2-40B4-BE49-F238E27FC236}">
                <a16:creationId xmlns:a16="http://schemas.microsoft.com/office/drawing/2014/main" id="{0C6A2AE4-3851-13A2-898D-00A8A97334D1}"/>
              </a:ext>
            </a:extLst>
          </p:cNvPr>
          <p:cNvSpPr txBox="1"/>
          <p:nvPr/>
        </p:nvSpPr>
        <p:spPr>
          <a:xfrm>
            <a:off x="838200" y="4876800"/>
            <a:ext cx="2353056"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srgbClr val="00B050"/>
                </a:solidFill>
                <a:effectLst/>
                <a:uLnTx/>
                <a:uFillTx/>
                <a:latin typeface="+mj-lt"/>
                <a:ea typeface="ADLaM Display" panose="02010000000000000000" pitchFamily="2" charset="0"/>
                <a:cs typeface="ADLaM Display" panose="02010000000000000000" pitchFamily="2" charset="0"/>
              </a:rPr>
              <a:t>Wat zijn signalen?</a:t>
            </a:r>
          </a:p>
        </p:txBody>
      </p:sp>
      <p:sp>
        <p:nvSpPr>
          <p:cNvPr id="12" name="Tekstvak 11">
            <a:extLst>
              <a:ext uri="{FF2B5EF4-FFF2-40B4-BE49-F238E27FC236}">
                <a16:creationId xmlns:a16="http://schemas.microsoft.com/office/drawing/2014/main" id="{944FB49E-576C-5EA3-16DB-ADE5A44FC547}"/>
              </a:ext>
            </a:extLst>
          </p:cNvPr>
          <p:cNvSpPr txBox="1"/>
          <p:nvPr/>
        </p:nvSpPr>
        <p:spPr>
          <a:xfrm>
            <a:off x="3553206" y="4876799"/>
            <a:ext cx="2353056"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srgbClr val="00B050"/>
                </a:solidFill>
                <a:effectLst/>
                <a:uLnTx/>
                <a:uFillTx/>
                <a:latin typeface="+mj-lt"/>
                <a:ea typeface="ADLaM Display" panose="02010000000000000000" pitchFamily="2" charset="0"/>
                <a:cs typeface="ADLaM Display" panose="02010000000000000000" pitchFamily="2" charset="0"/>
              </a:rPr>
              <a:t>Waar vandaan</a:t>
            </a:r>
            <a:r>
              <a:rPr kumimoji="0" lang="nl-NL" sz="2400" b="0" i="0" u="none" strike="noStrike" kern="1200" cap="none" spc="0" normalizeH="0" baseline="0" noProof="0" dirty="0">
                <a:ln>
                  <a:noFill/>
                </a:ln>
                <a:solidFill>
                  <a:srgbClr val="00B050"/>
                </a:solidFill>
                <a:effectLst/>
                <a:uLnTx/>
                <a:uFillTx/>
                <a:latin typeface="Bookman Old Style" panose="02050604050505020204" pitchFamily="18" charset="0"/>
                <a:ea typeface="ADLaM Display" panose="02010000000000000000" pitchFamily="2" charset="0"/>
                <a:cs typeface="ADLaM Display" panose="02010000000000000000" pitchFamily="2" charset="0"/>
              </a:rPr>
              <a:t>?</a:t>
            </a:r>
          </a:p>
        </p:txBody>
      </p:sp>
      <p:sp>
        <p:nvSpPr>
          <p:cNvPr id="13" name="Tekstvak 12">
            <a:extLst>
              <a:ext uri="{FF2B5EF4-FFF2-40B4-BE49-F238E27FC236}">
                <a16:creationId xmlns:a16="http://schemas.microsoft.com/office/drawing/2014/main" id="{EDC782C9-2D45-62AA-9612-6B43E54EA59F}"/>
              </a:ext>
            </a:extLst>
          </p:cNvPr>
          <p:cNvSpPr txBox="1"/>
          <p:nvPr/>
        </p:nvSpPr>
        <p:spPr>
          <a:xfrm>
            <a:off x="6268212" y="4876800"/>
            <a:ext cx="2353056"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srgbClr val="00B050"/>
                </a:solidFill>
                <a:effectLst/>
                <a:uLnTx/>
                <a:uFillTx/>
                <a:latin typeface="+mj-lt"/>
                <a:ea typeface="ADLaM Display" panose="02010000000000000000" pitchFamily="2" charset="0"/>
                <a:cs typeface="ADLaM Display" panose="02010000000000000000" pitchFamily="2" charset="0"/>
              </a:rPr>
              <a:t>Wat doen we met signalen?</a:t>
            </a:r>
          </a:p>
        </p:txBody>
      </p:sp>
      <p:sp>
        <p:nvSpPr>
          <p:cNvPr id="14" name="Tekstvak 13">
            <a:extLst>
              <a:ext uri="{FF2B5EF4-FFF2-40B4-BE49-F238E27FC236}">
                <a16:creationId xmlns:a16="http://schemas.microsoft.com/office/drawing/2014/main" id="{634440FA-7BDC-2E23-886F-8A92A11CF7B6}"/>
              </a:ext>
            </a:extLst>
          </p:cNvPr>
          <p:cNvSpPr txBox="1"/>
          <p:nvPr/>
        </p:nvSpPr>
        <p:spPr>
          <a:xfrm>
            <a:off x="8983218" y="4876799"/>
            <a:ext cx="2353056"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srgbClr val="00B050"/>
                </a:solidFill>
                <a:effectLst/>
                <a:uLnTx/>
                <a:uFillTx/>
                <a:latin typeface="+mj-lt"/>
                <a:ea typeface="ADLaM Display" panose="02010000000000000000" pitchFamily="2" charset="0"/>
                <a:cs typeface="ADLaM Display" panose="02010000000000000000" pitchFamily="2" charset="0"/>
              </a:rPr>
              <a:t>Wat doen we niet? Maar…</a:t>
            </a:r>
          </a:p>
        </p:txBody>
      </p:sp>
    </p:spTree>
    <p:extLst>
      <p:ext uri="{BB962C8B-B14F-4D97-AF65-F5344CB8AC3E}">
        <p14:creationId xmlns:p14="http://schemas.microsoft.com/office/powerpoint/2010/main" val="3788564965"/>
      </p:ext>
    </p:extLst>
  </p:cSld>
  <p:clrMapOvr>
    <a:masterClrMapping/>
  </p:clrMapOvr>
  <p:transition spd="slow">
    <p:wipe/>
  </p:transition>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Gemeente Rotterdam">
  <a:themeElements>
    <a:clrScheme name="Aangepast 1">
      <a:dk1>
        <a:sysClr val="windowText" lastClr="000000"/>
      </a:dk1>
      <a:lt1>
        <a:sysClr val="window" lastClr="FFFFFF"/>
      </a:lt1>
      <a:dk2>
        <a:srgbClr val="000000"/>
      </a:dk2>
      <a:lt2>
        <a:srgbClr val="00811F"/>
      </a:lt2>
      <a:accent1>
        <a:srgbClr val="00811F"/>
      </a:accent1>
      <a:accent2>
        <a:srgbClr val="000000"/>
      </a:accent2>
      <a:accent3>
        <a:srgbClr val="EFF4F6"/>
      </a:accent3>
      <a:accent4>
        <a:srgbClr val="E3614D"/>
      </a:accent4>
      <a:accent5>
        <a:srgbClr val="00811F"/>
      </a:accent5>
      <a:accent6>
        <a:srgbClr val="00811F"/>
      </a:accent6>
      <a:hlink>
        <a:srgbClr val="00811F"/>
      </a:hlink>
      <a:folHlink>
        <a:srgbClr val="00811F"/>
      </a:folHlink>
    </a:clrScheme>
    <a:fontScheme name="Gemeente Rotterdam">
      <a:majorFont>
        <a:latin typeface="Bolder Heading"/>
        <a:ea typeface=""/>
        <a:cs typeface=""/>
      </a:majorFont>
      <a:minorFont>
        <a:latin typeface="Bold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_PP_Template_2021_GGD_nw.pptx" id="{33E4DBF4-1FAB-4A40-9742-EC72CC67DDE3}" vid="{73E3A32A-A0D1-4080-B177-BC442704CBFE}"/>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TotalTime>
  <Words>449</Words>
  <Application>Microsoft Office PowerPoint</Application>
  <PresentationFormat>Breedbeeld</PresentationFormat>
  <Paragraphs>128</Paragraphs>
  <Slides>15</Slides>
  <Notes>4</Notes>
  <HiddenSlides>0</HiddenSlides>
  <MMClips>0</MMClips>
  <ScaleCrop>false</ScaleCrop>
  <HeadingPairs>
    <vt:vector size="6" baseType="variant">
      <vt:variant>
        <vt:lpstr>Gebruikte lettertypen</vt:lpstr>
      </vt:variant>
      <vt:variant>
        <vt:i4>8</vt:i4>
      </vt:variant>
      <vt:variant>
        <vt:lpstr>Thema</vt:lpstr>
      </vt:variant>
      <vt:variant>
        <vt:i4>2</vt:i4>
      </vt:variant>
      <vt:variant>
        <vt:lpstr>Diatitels</vt:lpstr>
      </vt:variant>
      <vt:variant>
        <vt:i4>15</vt:i4>
      </vt:variant>
    </vt:vector>
  </HeadingPairs>
  <TitlesOfParts>
    <vt:vector size="25" baseType="lpstr">
      <vt:lpstr>Arial</vt:lpstr>
      <vt:lpstr>Bolder</vt:lpstr>
      <vt:lpstr>Bolder Heading</vt:lpstr>
      <vt:lpstr>Bolder Light</vt:lpstr>
      <vt:lpstr>Bookman Old Style</vt:lpstr>
      <vt:lpstr>Calibri</vt:lpstr>
      <vt:lpstr>Calibri Light</vt:lpstr>
      <vt:lpstr>Wingdings</vt:lpstr>
      <vt:lpstr>Kantoorthema</vt:lpstr>
      <vt:lpstr>Gemeente Rotterdam</vt:lpstr>
      <vt:lpstr>PowerPoint-presentatie</vt:lpstr>
      <vt:lpstr>Programma</vt:lpstr>
      <vt:lpstr>Wie zijn we en wat doen we?</vt:lpstr>
      <vt:lpstr>Werkgebied</vt:lpstr>
      <vt:lpstr>Reactief toezicht: calamiteiten</vt:lpstr>
      <vt:lpstr>Reactief toezicht</vt:lpstr>
      <vt:lpstr>Reactief toezicht</vt:lpstr>
      <vt:lpstr>Werkwijze reactief toezicht</vt:lpstr>
      <vt:lpstr>Preventief toezicht signalen</vt:lpstr>
      <vt:lpstr>Verloop preventief toezicht</vt:lpstr>
      <vt:lpstr>Proactief toezicht</vt:lpstr>
      <vt:lpstr>Structureel toezicht</vt:lpstr>
      <vt:lpstr>Informatie over Toezicht  Wmo Rotterdam-Rijnmond </vt:lpstr>
      <vt:lpstr>Zijn er nog vragen? </vt:lpstr>
      <vt:lpstr>Bedankt voor uw aandacht.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I. El Haddad</dc:creator>
  <cp:lastModifiedBy>Haddad I. el (Iman)</cp:lastModifiedBy>
  <cp:revision>17</cp:revision>
  <cp:lastPrinted>2024-09-16T13:47:20Z</cp:lastPrinted>
  <dcterms:created xsi:type="dcterms:W3CDTF">2023-11-26T20:24:34Z</dcterms:created>
  <dcterms:modified xsi:type="dcterms:W3CDTF">2024-09-16T13:54:52Z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871968-df67-4817-ac85-f4a5f5ebb5dd_Enabled">
    <vt:lpwstr>true</vt:lpwstr>
  </property>
  <property fmtid="{D5CDD505-2E9C-101B-9397-08002B2CF9AE}" pid="3" name="MSIP_Label_ea871968-df67-4817-ac85-f4a5f5ebb5dd_SetDate">
    <vt:lpwstr>2024-06-06T14:24:54Z</vt:lpwstr>
  </property>
  <property fmtid="{D5CDD505-2E9C-101B-9397-08002B2CF9AE}" pid="4" name="MSIP_Label_ea871968-df67-4817-ac85-f4a5f5ebb5dd_Method">
    <vt:lpwstr>Standard</vt:lpwstr>
  </property>
  <property fmtid="{D5CDD505-2E9C-101B-9397-08002B2CF9AE}" pid="5" name="MSIP_Label_ea871968-df67-4817-ac85-f4a5f5ebb5dd_Name">
    <vt:lpwstr>Bedrijfsvertrouwelijk</vt:lpwstr>
  </property>
  <property fmtid="{D5CDD505-2E9C-101B-9397-08002B2CF9AE}" pid="6" name="MSIP_Label_ea871968-df67-4817-ac85-f4a5f5ebb5dd_SiteId">
    <vt:lpwstr>49c4cd82-8f65-4d6a-9a3b-0ecd07c0cf5b</vt:lpwstr>
  </property>
  <property fmtid="{D5CDD505-2E9C-101B-9397-08002B2CF9AE}" pid="7" name="MSIP_Label_ea871968-df67-4817-ac85-f4a5f5ebb5dd_ActionId">
    <vt:lpwstr>c37aad0a-2c8b-4069-9f6f-022c64ae36ba</vt:lpwstr>
  </property>
  <property fmtid="{D5CDD505-2E9C-101B-9397-08002B2CF9AE}" pid="8" name="MSIP_Label_ea871968-df67-4817-ac85-f4a5f5ebb5dd_ContentBits">
    <vt:lpwstr>0</vt:lpwstr>
  </property>
</Properties>
</file>