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6"/>
  </p:notesMasterIdLst>
  <p:sldIdLst>
    <p:sldId id="280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bie Rhebok" initials="DR" lastIdx="1" clrIdx="0">
    <p:extLst>
      <p:ext uri="{19B8F6BF-5375-455C-9EA6-DF929625EA0E}">
        <p15:presenceInfo xmlns:p15="http://schemas.microsoft.com/office/powerpoint/2012/main" userId="Debbie Rhebo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Stijl, licht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13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5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C97FE-DCD6-4E25-BB1E-B8463F121003}" type="datetimeFigureOut">
              <a:rPr lang="nl-NL" smtClean="0"/>
              <a:t>19-5-2021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3D8B1-2EEB-4996-A589-81D1E25AAF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microsoft.com/office/2007/relationships/hdphoto" Target="../media/hdphoto1.wdp"/><Relationship Id="rId4" Type="http://schemas.openxmlformats.org/officeDocument/2006/relationships/image" Target="../media/image22.png"/><Relationship Id="rId9" Type="http://schemas.openxmlformats.org/officeDocument/2006/relationships/image" Target="../media/image9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09yTK-OTEPA" TargetMode="External"/><Relationship Id="rId7" Type="http://schemas.openxmlformats.org/officeDocument/2006/relationships/hyperlink" Target="http://www.pptsolutions.nl/" TargetMode="External"/><Relationship Id="rId2" Type="http://schemas.openxmlformats.org/officeDocument/2006/relationships/hyperlink" Target="https://youtu.be/hM16rifWsjU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youtu.be/H_4HH09zxC0" TargetMode="External"/><Relationship Id="rId5" Type="http://schemas.openxmlformats.org/officeDocument/2006/relationships/hyperlink" Target="https://youtu.be/IIjbiKAotek" TargetMode="External"/><Relationship Id="rId4" Type="http://schemas.openxmlformats.org/officeDocument/2006/relationships/hyperlink" Target="https://youtu.be/fbByse1_RSY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ANIM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BD8FA373-B953-4B1B-9708-87DFAF70424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sp>
        <p:nvSpPr>
          <p:cNvPr id="57" name="RUIT_5">
            <a:extLst>
              <a:ext uri="{FF2B5EF4-FFF2-40B4-BE49-F238E27FC236}">
                <a16:creationId xmlns:a16="http://schemas.microsoft.com/office/drawing/2014/main" id="{12A92EAD-214A-4C77-824F-DE87C4765384}"/>
              </a:ext>
            </a:extLst>
          </p:cNvPr>
          <p:cNvSpPr/>
          <p:nvPr userDrawn="1"/>
        </p:nvSpPr>
        <p:spPr>
          <a:xfrm>
            <a:off x="-4555958" y="-4745926"/>
            <a:ext cx="21303916" cy="1633620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pic>
        <p:nvPicPr>
          <p:cNvPr id="7" name="RUIT">
            <a:extLst>
              <a:ext uri="{FF2B5EF4-FFF2-40B4-BE49-F238E27FC236}">
                <a16:creationId xmlns:a16="http://schemas.microsoft.com/office/drawing/2014/main" id="{624ABA90-17A2-4A2D-A4EC-CA78CEFAF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4095" y="2225440"/>
            <a:ext cx="3244516" cy="2407120"/>
          </a:xfrm>
          <a:prstGeom prst="rect">
            <a:avLst/>
          </a:prstGeom>
        </p:spPr>
      </p:pic>
      <p:pic>
        <p:nvPicPr>
          <p:cNvPr id="10" name="STER">
            <a:extLst>
              <a:ext uri="{FF2B5EF4-FFF2-40B4-BE49-F238E27FC236}">
                <a16:creationId xmlns:a16="http://schemas.microsoft.com/office/drawing/2014/main" id="{DE047148-6424-4CDF-8A8E-7AFD7623AB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9895" y="2899611"/>
            <a:ext cx="1860884" cy="1058778"/>
          </a:xfrm>
          <a:prstGeom prst="rect">
            <a:avLst/>
          </a:prstGeom>
        </p:spPr>
      </p:pic>
      <p:pic>
        <p:nvPicPr>
          <p:cNvPr id="12" name="RECLAME">
            <a:extLst>
              <a:ext uri="{FF2B5EF4-FFF2-40B4-BE49-F238E27FC236}">
                <a16:creationId xmlns:a16="http://schemas.microsoft.com/office/drawing/2014/main" id="{42EFB2F9-0BDB-4354-9632-F139649C3A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9557" y="2225440"/>
            <a:ext cx="2418347" cy="2407120"/>
          </a:xfrm>
          <a:prstGeom prst="rect">
            <a:avLst/>
          </a:prstGeom>
        </p:spPr>
      </p:pic>
      <p:pic>
        <p:nvPicPr>
          <p:cNvPr id="73" name="LOGO5">
            <a:extLst>
              <a:ext uri="{FF2B5EF4-FFF2-40B4-BE49-F238E27FC236}">
                <a16:creationId xmlns:a16="http://schemas.microsoft.com/office/drawing/2014/main" id="{23BDECC0-4E0E-4C7A-9DCE-B2A285CCC2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095" y="2225440"/>
            <a:ext cx="6023810" cy="2407120"/>
          </a:xfrm>
          <a:prstGeom prst="rect">
            <a:avLst/>
          </a:prstGeom>
        </p:spPr>
      </p:pic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BCC40B-ED4C-466A-9D9F-8060F3276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B08E-B805-42FF-ADF9-BDE70B567D3F}" type="datetime4">
              <a:rPr lang="nl-NL" smtClean="0"/>
              <a:t>19 mei 2021</a:t>
            </a:fld>
            <a:endParaRPr lang="nl-NL"/>
          </a:p>
        </p:txBody>
      </p:sp>
      <p:sp>
        <p:nvSpPr>
          <p:cNvPr id="65" name="Rechthoek: afgeronde hoeken 64">
            <a:extLst>
              <a:ext uri="{FF2B5EF4-FFF2-40B4-BE49-F238E27FC236}">
                <a16:creationId xmlns:a16="http://schemas.microsoft.com/office/drawing/2014/main" id="{C22B2FEB-0B2D-4AE9-85CA-0161E72474A1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LOGO ANIMATIE</a:t>
            </a:r>
          </a:p>
        </p:txBody>
      </p:sp>
    </p:spTree>
    <p:extLst>
      <p:ext uri="{BB962C8B-B14F-4D97-AF65-F5344CB8AC3E}">
        <p14:creationId xmlns:p14="http://schemas.microsoft.com/office/powerpoint/2010/main" val="181119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8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4" dur="8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repeatCount="indefinite" accel="46000" decel="5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50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8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24" dur="8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repeatCount="indefinite" accel="46000" decel="54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50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</p:bld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75% / BEELD 25% /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6">
            <a:extLst>
              <a:ext uri="{FF2B5EF4-FFF2-40B4-BE49-F238E27FC236}">
                <a16:creationId xmlns:a16="http://schemas.microsoft.com/office/drawing/2014/main" id="{7B3507C6-9DE0-4B05-8F01-82A84B3C61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4525" y="0"/>
            <a:ext cx="4297474" cy="68579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6433757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6474368" cy="680490"/>
          </a:xfrm>
        </p:spPr>
        <p:txBody>
          <a:bodyPr vert="horz"/>
          <a:lstStyle>
            <a:lvl1pPr>
              <a:defRPr/>
            </a:lvl1pPr>
            <a:lvl2pPr>
              <a:buSzPct val="75000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75% / BEELD 25% / TABLE</a:t>
            </a:r>
          </a:p>
        </p:txBody>
      </p:sp>
      <p:sp>
        <p:nvSpPr>
          <p:cNvPr id="19" name="Tijdelijke aanduiding voor tekst 8">
            <a:extLst>
              <a:ext uri="{FF2B5EF4-FFF2-40B4-BE49-F238E27FC236}">
                <a16:creationId xmlns:a16="http://schemas.microsoft.com/office/drawing/2014/main" id="{7F20E9C3-928B-4834-824B-D07211F4D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7174525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643375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8681590E-155A-4D4C-B214-079534224628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EE185B1F-95DD-48FB-8B21-30BD54A2E4B6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957FA560-AD13-4F3A-B060-C9891C5EE251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1E2D90D9-CEBF-488E-BA64-856B8100C8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1D2A650B-6DA4-4D5F-A863-2F26A2C6DE17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B6A86487-4B16-4346-BB11-EC35F64E5805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9AB17FDD-DB6C-4C44-A57A-9346669C2A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86D41173-2B23-435E-911C-AB4EFBF5F4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238CAB43-93FB-4C05-954B-584974768524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F1114F66-A96B-4E94-82E6-1C8037120BC5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2860DC38-919B-47A2-819B-05CC21855A0B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98" name="Rechte verbindingslijn 97">
                    <a:extLst>
                      <a:ext uri="{FF2B5EF4-FFF2-40B4-BE49-F238E27FC236}">
                        <a16:creationId xmlns:a16="http://schemas.microsoft.com/office/drawing/2014/main" id="{661053A7-010E-49A8-84D4-A502186A95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9" name="Rechte verbindingslijn 98">
                    <a:extLst>
                      <a:ext uri="{FF2B5EF4-FFF2-40B4-BE49-F238E27FC236}">
                        <a16:creationId xmlns:a16="http://schemas.microsoft.com/office/drawing/2014/main" id="{500AB4A8-547B-4F94-8ADE-1D7F4FD434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4B381D9E-3FB9-4AB3-9A15-84A865B8C2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85191065-5B6B-499A-B2D7-33EC38FF92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BAA838AC-C234-45E4-A218-6B4CD612BD5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E6CE61A7-0B86-472A-B819-E96FCF46AD06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7083AA6F-CB8A-4DEB-960A-C93E5A6CB5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7" name="Pijl: punthaak 96">
                    <a:extLst>
                      <a:ext uri="{FF2B5EF4-FFF2-40B4-BE49-F238E27FC236}">
                        <a16:creationId xmlns:a16="http://schemas.microsoft.com/office/drawing/2014/main" id="{5ED926E2-27B0-4171-B753-AD7E62BEEBE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654E4413-BA9A-42E1-B2E4-69B20E5DF0C8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5" name="Groep 84">
                  <a:extLst>
                    <a:ext uri="{FF2B5EF4-FFF2-40B4-BE49-F238E27FC236}">
                      <a16:creationId xmlns:a16="http://schemas.microsoft.com/office/drawing/2014/main" id="{9B438BA7-084F-488E-AB81-89C752B47EA5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548C1CFB-4AD7-49BF-8816-1EC6014A704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C3708EF1-2946-4249-AEB1-8D06AC948B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C0F08FAD-8599-4AC6-9468-AAC2FDCD30B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8FB93091-213E-4180-9B65-1A5A462FCB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CA7E4B0C-EA0C-407A-9CC8-AE1A17D7B1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10A62B12-ECFC-44C3-BAFB-3A67F26553A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ED44758D-2A2C-4F3F-A702-F4817A218E0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Pijl: punthaak 87">
                    <a:extLst>
                      <a:ext uri="{FF2B5EF4-FFF2-40B4-BE49-F238E27FC236}">
                        <a16:creationId xmlns:a16="http://schemas.microsoft.com/office/drawing/2014/main" id="{12D1F0A6-6905-4B78-A236-ED363AD1B72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FF573474-CE9E-4B14-B107-6C44F52998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F3577BC5-2198-420A-B40D-ABF60F5B43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CE7FF00E-0C3A-43A9-928C-95716BAE2FC8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4" name="Rechthoek 73">
                  <a:extLst>
                    <a:ext uri="{FF2B5EF4-FFF2-40B4-BE49-F238E27FC236}">
                      <a16:creationId xmlns:a16="http://schemas.microsoft.com/office/drawing/2014/main" id="{54D4E954-4118-48E4-88E8-38D2D7061708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A630E5A1-148F-4DB3-8B62-541A76D05C8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6" name="Groep 75">
                    <a:extLst>
                      <a:ext uri="{FF2B5EF4-FFF2-40B4-BE49-F238E27FC236}">
                        <a16:creationId xmlns:a16="http://schemas.microsoft.com/office/drawing/2014/main" id="{BE3C363F-C642-4BA2-B91A-8700FE32A5B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0" name="Rechte verbindingslijn 79">
                      <a:extLst>
                        <a:ext uri="{FF2B5EF4-FFF2-40B4-BE49-F238E27FC236}">
                          <a16:creationId xmlns:a16="http://schemas.microsoft.com/office/drawing/2014/main" id="{18D6AD5A-4DF3-47A9-9566-C9CD009DC6B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1" name="Rechte verbindingslijn 80">
                      <a:extLst>
                        <a:ext uri="{FF2B5EF4-FFF2-40B4-BE49-F238E27FC236}">
                          <a16:creationId xmlns:a16="http://schemas.microsoft.com/office/drawing/2014/main" id="{F156049F-8F3D-476E-8E95-D62EB3F97F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58B4E6E1-46AC-499B-B56C-7D502866F34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2F179D6B-7C94-49DB-B592-46F5598F661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9513B480-4A28-4C9B-A752-73BDA65C696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769DB0E9-B8E8-4C6E-AF60-03D3FBBCE2C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8" name="Rechthoek 77">
                      <a:extLst>
                        <a:ext uri="{FF2B5EF4-FFF2-40B4-BE49-F238E27FC236}">
                          <a16:creationId xmlns:a16="http://schemas.microsoft.com/office/drawing/2014/main" id="{218CFE4F-AE8F-4EC6-B85A-A92687615F6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9" name="Pijl: punthaak 78">
                      <a:extLst>
                        <a:ext uri="{FF2B5EF4-FFF2-40B4-BE49-F238E27FC236}">
                          <a16:creationId xmlns:a16="http://schemas.microsoft.com/office/drawing/2014/main" id="{035FAFDC-0B5B-4634-8675-3CE270CB39C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0" name="Groep 59">
                <a:extLst>
                  <a:ext uri="{FF2B5EF4-FFF2-40B4-BE49-F238E27FC236}">
                    <a16:creationId xmlns:a16="http://schemas.microsoft.com/office/drawing/2014/main" id="{81249499-CC8A-4EE2-A28F-8BD885B0A541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89F6E75F-CB5D-4E5B-8514-6FB47EBAA00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F8777D0A-AE61-458D-A4CF-5E008F67B3D9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5" name="Groep 64">
                    <a:extLst>
                      <a:ext uri="{FF2B5EF4-FFF2-40B4-BE49-F238E27FC236}">
                        <a16:creationId xmlns:a16="http://schemas.microsoft.com/office/drawing/2014/main" id="{30832396-1B06-4DEC-B994-C0B3843A7CC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69" name="Rechte verbindingslijn 68">
                      <a:extLst>
                        <a:ext uri="{FF2B5EF4-FFF2-40B4-BE49-F238E27FC236}">
                          <a16:creationId xmlns:a16="http://schemas.microsoft.com/office/drawing/2014/main" id="{B1C1723B-B8FF-4D4F-94EA-403C390E1BB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0" name="Rechte verbindingslijn 69">
                      <a:extLst>
                        <a:ext uri="{FF2B5EF4-FFF2-40B4-BE49-F238E27FC236}">
                          <a16:creationId xmlns:a16="http://schemas.microsoft.com/office/drawing/2014/main" id="{17F03E05-2EC4-4BFF-8212-FF9D8D6CAF2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A32B61CD-9FA3-49B6-9DC5-937357AFDF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2DAED123-4843-4F74-AF3B-BACE1659C13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FAD27D60-8C38-4857-8D7B-1837B77B22A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6" name="Groep 65">
                    <a:extLst>
                      <a:ext uri="{FF2B5EF4-FFF2-40B4-BE49-F238E27FC236}">
                        <a16:creationId xmlns:a16="http://schemas.microsoft.com/office/drawing/2014/main" id="{FFC73568-61F5-4626-BECC-2D50690B80E1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7" name="Rechthoek 66">
                      <a:extLst>
                        <a:ext uri="{FF2B5EF4-FFF2-40B4-BE49-F238E27FC236}">
                          <a16:creationId xmlns:a16="http://schemas.microsoft.com/office/drawing/2014/main" id="{9A9FD5BE-E3E7-4A73-AAAD-562FEC43E4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68" name="Pijl: punthaak 67">
                      <a:extLst>
                        <a:ext uri="{FF2B5EF4-FFF2-40B4-BE49-F238E27FC236}">
                          <a16:creationId xmlns:a16="http://schemas.microsoft.com/office/drawing/2014/main" id="{0860CDD7-931D-4EF1-B801-86EA6F9DECB3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5FAEDCEE-E120-4556-BAA6-43DF6643523F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DA89DF71-E762-4033-B5D8-D14AB85FB192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B255202D-2BFB-4493-8FC5-E12D2411DF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74C8FB2E-AC74-4665-A28E-33F6D2D45557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E8144ECC-1672-4E93-A764-AA425675EC6A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2113B9F0-153E-4DE8-A2A3-26EF69A72631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4B1B6EEA-92DB-49AC-9811-70D5C199B928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AF47DB7A-99F4-44D8-B43C-4A489F1FBD73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CB9C65F5-98A3-4818-A295-585F2F7527DA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D883153-36DF-4740-9839-D760B205BB39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1AA29910-E96B-420A-9733-01CE8DA31C1E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1BECD2AC-66B5-4C79-A2A2-491E68EE0308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AEF23C3C-98AA-41E3-A2AF-F4769EBE87C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6" name="Meer informatie">
              <a:extLst>
                <a:ext uri="{FF2B5EF4-FFF2-40B4-BE49-F238E27FC236}">
                  <a16:creationId xmlns:a16="http://schemas.microsoft.com/office/drawing/2014/main" id="{86E52720-7F98-4EF8-B5D2-DB96E94C3C9E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48" name="Freeform 101">
                <a:extLst>
                  <a:ext uri="{FF2B5EF4-FFF2-40B4-BE49-F238E27FC236}">
                    <a16:creationId xmlns:a16="http://schemas.microsoft.com/office/drawing/2014/main" id="{5CBF3E01-1146-48BD-B543-ACCE4CA5FB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0D80C8FD-A16B-4C43-9168-706FB89CF7FA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06B200D8-E679-4B40-928A-42DEC7B981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35184065-8141-4636-B9F3-94A87429B212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3" name="Instructie">
            <a:extLst>
              <a:ext uri="{FF2B5EF4-FFF2-40B4-BE49-F238E27FC236}">
                <a16:creationId xmlns:a16="http://schemas.microsoft.com/office/drawing/2014/main" id="{DD98CD83-B463-48E4-BE84-B4239A059323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04" name="Meer informatie">
              <a:extLst>
                <a:ext uri="{FF2B5EF4-FFF2-40B4-BE49-F238E27FC236}">
                  <a16:creationId xmlns:a16="http://schemas.microsoft.com/office/drawing/2014/main" id="{56BF48FE-D740-4756-9AAC-48CF9B4DC7A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70" name="Freeform 101">
                <a:extLst>
                  <a:ext uri="{FF2B5EF4-FFF2-40B4-BE49-F238E27FC236}">
                    <a16:creationId xmlns:a16="http://schemas.microsoft.com/office/drawing/2014/main" id="{D03E13D8-18E8-4177-8E05-CB7ABB5DEE9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70BD8205-EEAC-43B6-A6E5-205051C8FB50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2" name="Rechte verbindingslijn 171">
                <a:extLst>
                  <a:ext uri="{FF2B5EF4-FFF2-40B4-BE49-F238E27FC236}">
                    <a16:creationId xmlns:a16="http://schemas.microsoft.com/office/drawing/2014/main" id="{09183721-3BA6-4275-85B4-FB6D241C28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FF05A729-C400-45AC-8339-FAC4198B4811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06" name="Ovaal 105">
              <a:extLst>
                <a:ext uri="{FF2B5EF4-FFF2-40B4-BE49-F238E27FC236}">
                  <a16:creationId xmlns:a16="http://schemas.microsoft.com/office/drawing/2014/main" id="{90F83AB2-42EC-4DF6-9C5A-08EAF2861D5B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7" name="Rechte verbindingslijn 106">
              <a:extLst>
                <a:ext uri="{FF2B5EF4-FFF2-40B4-BE49-F238E27FC236}">
                  <a16:creationId xmlns:a16="http://schemas.microsoft.com/office/drawing/2014/main" id="{89448DC8-66BD-4987-A5FE-AEB24F111C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8" name="Rechte verbindingslijn 107">
              <a:extLst>
                <a:ext uri="{FF2B5EF4-FFF2-40B4-BE49-F238E27FC236}">
                  <a16:creationId xmlns:a16="http://schemas.microsoft.com/office/drawing/2014/main" id="{3EA149CF-688F-4361-9D8C-8B2DF3B2187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060BB851-089F-4641-BAFC-C49238F33236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340BCE81-9338-4AED-9DE2-07FC7FEC31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94289ACC-A952-4BCF-9D5E-02F420CC7D5C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9114A6BD-D689-4AFA-ABFD-EBE774FBA0B3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3" name="Groep 112">
              <a:extLst>
                <a:ext uri="{FF2B5EF4-FFF2-40B4-BE49-F238E27FC236}">
                  <a16:creationId xmlns:a16="http://schemas.microsoft.com/office/drawing/2014/main" id="{B46C8EC3-C336-4152-9623-847DE597B370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6D808F2F-AFDC-435E-83C8-B19DD84974D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78A1EB90-AAA8-4D9B-B645-E85019939D9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9" name="Gelijkbenige driehoek 168">
                <a:extLst>
                  <a:ext uri="{FF2B5EF4-FFF2-40B4-BE49-F238E27FC236}">
                    <a16:creationId xmlns:a16="http://schemas.microsoft.com/office/drawing/2014/main" id="{F64DC215-0827-4970-B4B5-8467CDB860D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114" name="Groep 113">
              <a:extLst>
                <a:ext uri="{FF2B5EF4-FFF2-40B4-BE49-F238E27FC236}">
                  <a16:creationId xmlns:a16="http://schemas.microsoft.com/office/drawing/2014/main" id="{9FA24A84-5D29-4B74-B3A0-D7C767984264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55DCCEE7-887C-426E-87D5-BC67B572A628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al 161">
                <a:extLst>
                  <a:ext uri="{FF2B5EF4-FFF2-40B4-BE49-F238E27FC236}">
                    <a16:creationId xmlns:a16="http://schemas.microsoft.com/office/drawing/2014/main" id="{AB4EE797-E604-4EA5-ACF1-AA2FA2E5B145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F1DD7219-B693-4AEA-836A-B5D909E5BBF0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4" name="Rechthoek: afgeronde hoeken 163">
                <a:extLst>
                  <a:ext uri="{FF2B5EF4-FFF2-40B4-BE49-F238E27FC236}">
                    <a16:creationId xmlns:a16="http://schemas.microsoft.com/office/drawing/2014/main" id="{890E7A6A-D693-4417-916A-2E28AF4917A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65" name="Rechte verbindingslijn 164">
                <a:extLst>
                  <a:ext uri="{FF2B5EF4-FFF2-40B4-BE49-F238E27FC236}">
                    <a16:creationId xmlns:a16="http://schemas.microsoft.com/office/drawing/2014/main" id="{E0EA1D4B-65D7-4C8A-B8D1-A1934F0140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8C52ADA5-8E89-43A7-8B11-2BFF97F7832E}"/>
                  </a:ext>
                </a:extLst>
              </p:cNvPr>
              <p:cNvCxnSpPr>
                <a:cxnSpLocks/>
                <a:stCxn id="16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E79042C1-FD43-4179-BBA5-E958446672FB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9E2598BD-6BD7-4BB6-8FD0-AF166A4B1FC3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7" name="Rechte verbindingslijn 116">
              <a:extLst>
                <a:ext uri="{FF2B5EF4-FFF2-40B4-BE49-F238E27FC236}">
                  <a16:creationId xmlns:a16="http://schemas.microsoft.com/office/drawing/2014/main" id="{EB04D026-EEAB-4C17-80C9-CBCE64A763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F8F57151-B361-4E1E-B7DC-C6C3335EED42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2BD1969D-E46C-4822-85F6-0141C7B84367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B03CE0F4-BDEE-43EB-A0E8-1A2B3E8134DC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2896D9FC-8853-483E-98A0-50B80BE87AA1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8D0F7779-5B5D-4D7D-8443-AB9BD8E2A35B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55" name="Rechthoek: afgeronde hoeken 154">
                  <a:extLst>
                    <a:ext uri="{FF2B5EF4-FFF2-40B4-BE49-F238E27FC236}">
                      <a16:creationId xmlns:a16="http://schemas.microsoft.com/office/drawing/2014/main" id="{256E0D84-B239-4EE5-8626-6C823D7A5FD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Rechthoek 155">
                  <a:extLst>
                    <a:ext uri="{FF2B5EF4-FFF2-40B4-BE49-F238E27FC236}">
                      <a16:creationId xmlns:a16="http://schemas.microsoft.com/office/drawing/2014/main" id="{4F45965E-D829-4B7D-8949-6BFA304A1F4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1132C1FC-9CE0-429D-8EB5-5879E0608536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A12CD25D-BC80-4C28-9139-E1DAA4158B8D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1C2EFE5D-5D67-4965-921B-2587DF2D12D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A3425547-FBB0-440E-8904-0F0AC829DCD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94C9174C-DCDA-4365-97FF-139AF62F7CB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8502CBBC-7C8D-4C6C-A2B0-0B46120AAC25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49" name="Rechthoek: afgeronde hoeken 148">
                    <a:extLst>
                      <a:ext uri="{FF2B5EF4-FFF2-40B4-BE49-F238E27FC236}">
                        <a16:creationId xmlns:a16="http://schemas.microsoft.com/office/drawing/2014/main" id="{461E7D02-D6E8-4281-89C5-75E8FB2338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C0E9BD71-DB5B-4B6E-B2DC-43F6F87253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CC5FBA5A-6A68-4D02-AD48-4F80C55BDD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5BB445C5-CE94-414F-9135-518B8AD0376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D42225D4-4647-47F1-B322-685396935E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B9FDA008-74A2-47BB-8BB3-E10AEA7A016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148" name="Boog 147">
                  <a:extLst>
                    <a:ext uri="{FF2B5EF4-FFF2-40B4-BE49-F238E27FC236}">
                      <a16:creationId xmlns:a16="http://schemas.microsoft.com/office/drawing/2014/main" id="{B92523B3-EA21-471D-BC1A-835F075ECE4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144" name="Tekstvak 143">
                <a:extLst>
                  <a:ext uri="{FF2B5EF4-FFF2-40B4-BE49-F238E27FC236}">
                    <a16:creationId xmlns:a16="http://schemas.microsoft.com/office/drawing/2014/main" id="{B65DF72F-AE88-4E17-9529-E9407327FF22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45" name="Tekstvak 144">
                <a:extLst>
                  <a:ext uri="{FF2B5EF4-FFF2-40B4-BE49-F238E27FC236}">
                    <a16:creationId xmlns:a16="http://schemas.microsoft.com/office/drawing/2014/main" id="{CAF2F134-82F9-4E1B-B6F0-2659622C4815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46" name="Picture 3">
                <a:extLst>
                  <a:ext uri="{FF2B5EF4-FFF2-40B4-BE49-F238E27FC236}">
                    <a16:creationId xmlns:a16="http://schemas.microsoft.com/office/drawing/2014/main" id="{2B9A2F93-1F6D-481D-BA74-96CF3D622ED6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120" name="Rechte verbindingslijn 119">
              <a:extLst>
                <a:ext uri="{FF2B5EF4-FFF2-40B4-BE49-F238E27FC236}">
                  <a16:creationId xmlns:a16="http://schemas.microsoft.com/office/drawing/2014/main" id="{DD808A74-F2F2-430D-B6A9-3A1EC10460A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270F4997-01EB-45B7-97C0-35AD4D0D8923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DDD34617-3291-4216-A01F-30A5CA8B737E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2195BB74-DAEE-4629-A5D2-A67912589594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0EE2F354-352A-43B9-B871-9117CF78F31F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52A430C8-B549-4DAB-BEEF-89B9A755D52F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5F3A357B-71DA-49BB-9E10-8A3707FE4AF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D3BC77E1-AFD8-432B-9F8F-B2B0BE396C8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ED69425D-287E-4571-9F9D-16782A3332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DD13106D-BCDC-40B7-B1E7-C616D324FFB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707909D7-522B-43AC-9D74-894311CF645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6574F25F-2BC4-4EA7-8EAF-DC7F5D5D8C0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C7517B22-AB68-4101-A6DC-9ED48A52F5D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A294691C-70A6-4C0D-AAB4-41A0224258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9D1C3D63-D807-41CB-B053-96997D46BA2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E21A668E-F6AA-4C7A-BF8E-50DE270EDE42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920A951D-9E10-49BF-B400-6B709DD8CA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3CEB67FE-2D89-4784-AE20-701D407A095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F9013F46-E88A-4413-AD25-A7EFD6078A7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7DDA419C-7A97-49E2-9A04-4D3EC4D016F3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73" name="Instructie">
            <a:extLst>
              <a:ext uri="{FF2B5EF4-FFF2-40B4-BE49-F238E27FC236}">
                <a16:creationId xmlns:a16="http://schemas.microsoft.com/office/drawing/2014/main" id="{A7215F55-3BD5-4FEB-BF41-4DED9319F641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CC810B39-2EFD-4D98-A94C-DE96CD05453D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75" name="Rechte verbindingslijn 174">
              <a:extLst>
                <a:ext uri="{FF2B5EF4-FFF2-40B4-BE49-F238E27FC236}">
                  <a16:creationId xmlns:a16="http://schemas.microsoft.com/office/drawing/2014/main" id="{919CAD1E-BE78-4835-A898-223FCC7125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6" name="Ovaal 175">
              <a:extLst>
                <a:ext uri="{FF2B5EF4-FFF2-40B4-BE49-F238E27FC236}">
                  <a16:creationId xmlns:a16="http://schemas.microsoft.com/office/drawing/2014/main" id="{A81235DA-2FCA-4BAE-9307-091E2C94B730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3D89738B-D2B4-4714-9521-393722B0622F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78" name="Rechte verbindingslijn 177">
              <a:extLst>
                <a:ext uri="{FF2B5EF4-FFF2-40B4-BE49-F238E27FC236}">
                  <a16:creationId xmlns:a16="http://schemas.microsoft.com/office/drawing/2014/main" id="{F554530E-1B7A-4D4B-BDD3-D2CCB0B50B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9" name="Ovaal 178">
              <a:extLst>
                <a:ext uri="{FF2B5EF4-FFF2-40B4-BE49-F238E27FC236}">
                  <a16:creationId xmlns:a16="http://schemas.microsoft.com/office/drawing/2014/main" id="{EB2DAB21-192F-4D87-9741-55AE25B6238D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4EE50E89-3796-4549-B151-5155AEDAA259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81" name="Rechte verbindingslijn 180">
              <a:extLst>
                <a:ext uri="{FF2B5EF4-FFF2-40B4-BE49-F238E27FC236}">
                  <a16:creationId xmlns:a16="http://schemas.microsoft.com/office/drawing/2014/main" id="{DA11B4D4-270F-4187-A031-E179CE62D1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2" name="Groep 181">
              <a:extLst>
                <a:ext uri="{FF2B5EF4-FFF2-40B4-BE49-F238E27FC236}">
                  <a16:creationId xmlns:a16="http://schemas.microsoft.com/office/drawing/2014/main" id="{44A7179C-2667-4D9F-A79B-6B3188FAFCE2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83" name="Groep 182">
                <a:extLst>
                  <a:ext uri="{FF2B5EF4-FFF2-40B4-BE49-F238E27FC236}">
                    <a16:creationId xmlns:a16="http://schemas.microsoft.com/office/drawing/2014/main" id="{AF1E6ADB-61D9-45E2-AC9D-63E2AAA4F1C2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85" name="Rechthoek met één afgeknipte en afgeronde hoek 47">
                  <a:extLst>
                    <a:ext uri="{FF2B5EF4-FFF2-40B4-BE49-F238E27FC236}">
                      <a16:creationId xmlns:a16="http://schemas.microsoft.com/office/drawing/2014/main" id="{7F727167-3812-4A26-95EB-6691FC86D33B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Rechthoekige driehoek 185">
                  <a:extLst>
                    <a:ext uri="{FF2B5EF4-FFF2-40B4-BE49-F238E27FC236}">
                      <a16:creationId xmlns:a16="http://schemas.microsoft.com/office/drawing/2014/main" id="{B127BE63-E554-4311-A810-61AB152D21FD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Rechthoek 186">
                  <a:extLst>
                    <a:ext uri="{FF2B5EF4-FFF2-40B4-BE49-F238E27FC236}">
                      <a16:creationId xmlns:a16="http://schemas.microsoft.com/office/drawing/2014/main" id="{B21F013B-9703-4602-922F-A9D2B5A25C5E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hthoek 187">
                  <a:extLst>
                    <a:ext uri="{FF2B5EF4-FFF2-40B4-BE49-F238E27FC236}">
                      <a16:creationId xmlns:a16="http://schemas.microsoft.com/office/drawing/2014/main" id="{AA310986-5743-496E-AD97-57D468CC73EF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84" name="Rechthoek 183">
                <a:extLst>
                  <a:ext uri="{FF2B5EF4-FFF2-40B4-BE49-F238E27FC236}">
                    <a16:creationId xmlns:a16="http://schemas.microsoft.com/office/drawing/2014/main" id="{70CC652E-1B84-4B8B-9DDC-7E5A1A27D929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sp>
        <p:nvSpPr>
          <p:cNvPr id="191" name="Tijdelijke aanduiding voor tabel 16">
            <a:extLst>
              <a:ext uri="{FF2B5EF4-FFF2-40B4-BE49-F238E27FC236}">
                <a16:creationId xmlns:a16="http://schemas.microsoft.com/office/drawing/2014/main" id="{56BF0D69-1693-460B-A7C5-8E9D3DF25D97}"/>
              </a:ext>
            </a:extLst>
          </p:cNvPr>
          <p:cNvSpPr>
            <a:spLocks noGrp="1"/>
          </p:cNvSpPr>
          <p:nvPr>
            <p:ph type="tbl" sz="quarter" idx="19" hasCustomPrompt="1"/>
          </p:nvPr>
        </p:nvSpPr>
        <p:spPr>
          <a:xfrm>
            <a:off x="700156" y="2728802"/>
            <a:ext cx="6475344" cy="3012778"/>
          </a:xfrm>
          <a:solidFill>
            <a:schemeClr val="accent1">
              <a:lumMod val="20000"/>
              <a:lumOff val="80000"/>
            </a:schemeClr>
          </a:solidFill>
        </p:spPr>
        <p:txBody>
          <a:bodyPr tIns="792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80840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4347583C-A3CA-46BF-A886-B08D471556B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1999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BEELD 100%</a:t>
            </a:r>
          </a:p>
        </p:txBody>
      </p:sp>
      <p:sp>
        <p:nvSpPr>
          <p:cNvPr id="49" name="Tijdelijke aanduiding voor tekst 15">
            <a:extLst>
              <a:ext uri="{FF2B5EF4-FFF2-40B4-BE49-F238E27FC236}">
                <a16:creationId xmlns:a16="http://schemas.microsoft.com/office/drawing/2014/main" id="{DBCDAEF2-36F8-439C-9DA2-94648B1E47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A02A910-46D5-4122-8F94-6099A2915A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958023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accent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id="{7A0AB1FF-DA2C-4D76-BB17-8634EF2D75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12" name="Instructie">
            <a:extLst>
              <a:ext uri="{FF2B5EF4-FFF2-40B4-BE49-F238E27FC236}">
                <a16:creationId xmlns:a16="http://schemas.microsoft.com/office/drawing/2014/main" id="{A490B73D-716D-45D1-8BC9-0B1A7935079D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3" name="Meer informatie">
              <a:extLst>
                <a:ext uri="{FF2B5EF4-FFF2-40B4-BE49-F238E27FC236}">
                  <a16:creationId xmlns:a16="http://schemas.microsoft.com/office/drawing/2014/main" id="{FA21CA4C-68B6-415E-A2E7-1AB1148BDB8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81" name="Freeform 101">
                <a:extLst>
                  <a:ext uri="{FF2B5EF4-FFF2-40B4-BE49-F238E27FC236}">
                    <a16:creationId xmlns:a16="http://schemas.microsoft.com/office/drawing/2014/main" id="{027D2AFC-BDA7-4100-A5A3-F28F999A68C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82" name="Rechthoek 81">
                <a:extLst>
                  <a:ext uri="{FF2B5EF4-FFF2-40B4-BE49-F238E27FC236}">
                    <a16:creationId xmlns:a16="http://schemas.microsoft.com/office/drawing/2014/main" id="{F6942CE9-65AC-440D-8E0E-798ED8934F58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3" name="Rechte verbindingslijn 82">
                <a:extLst>
                  <a:ext uri="{FF2B5EF4-FFF2-40B4-BE49-F238E27FC236}">
                    <a16:creationId xmlns:a16="http://schemas.microsoft.com/office/drawing/2014/main" id="{7219D9D0-E0E1-4D67-8688-EEB19D02541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A43D0EC-F616-4694-8B6F-BB48C74CAC2E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54DA07CF-7C25-47D1-8AAA-940F55ECA689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6576B330-3CE1-41A7-AA50-D207A95690C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D545ED7D-3FFB-4436-BA59-B8B6B0574C1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72215459-2F20-435A-B3CB-0A8842D13F13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E05F44E8-97C8-440F-B54A-78716C24644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9CED7C3B-41D7-4DDB-B26F-529426207B42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84CE1CFA-E5E1-48C8-8A34-F81E822BAD1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3" name="Groep 22">
              <a:extLst>
                <a:ext uri="{FF2B5EF4-FFF2-40B4-BE49-F238E27FC236}">
                  <a16:creationId xmlns:a16="http://schemas.microsoft.com/office/drawing/2014/main" id="{5CE18923-22CB-4688-824B-4A14039833E9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8" name="Rechthoek 77">
                <a:extLst>
                  <a:ext uri="{FF2B5EF4-FFF2-40B4-BE49-F238E27FC236}">
                    <a16:creationId xmlns:a16="http://schemas.microsoft.com/office/drawing/2014/main" id="{48B4BFEE-DD55-4BE4-AE6A-D1908B62E9A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79" name="Rechte verbindingslijn 78">
                <a:extLst>
                  <a:ext uri="{FF2B5EF4-FFF2-40B4-BE49-F238E27FC236}">
                    <a16:creationId xmlns:a16="http://schemas.microsoft.com/office/drawing/2014/main" id="{B2D87A63-3ECA-470B-9189-4A767F396D73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0" name="Gelijkbenige driehoek 79">
                <a:extLst>
                  <a:ext uri="{FF2B5EF4-FFF2-40B4-BE49-F238E27FC236}">
                    <a16:creationId xmlns:a16="http://schemas.microsoft.com/office/drawing/2014/main" id="{136F2A66-1647-400C-8C05-D767669C089D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24" name="Groep 23">
              <a:extLst>
                <a:ext uri="{FF2B5EF4-FFF2-40B4-BE49-F238E27FC236}">
                  <a16:creationId xmlns:a16="http://schemas.microsoft.com/office/drawing/2014/main" id="{06C5053D-DE2A-45AE-AE66-AD3522E6BE23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72" name="Rechthoek 71">
                <a:extLst>
                  <a:ext uri="{FF2B5EF4-FFF2-40B4-BE49-F238E27FC236}">
                    <a16:creationId xmlns:a16="http://schemas.microsoft.com/office/drawing/2014/main" id="{C0104921-513D-4F99-A6F6-ED4AC4C52E23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73" name="Ovaal 72">
                <a:extLst>
                  <a:ext uri="{FF2B5EF4-FFF2-40B4-BE49-F238E27FC236}">
                    <a16:creationId xmlns:a16="http://schemas.microsoft.com/office/drawing/2014/main" id="{64150ABC-75DC-4F38-8168-E252508AF54F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74" name="Vrije vorm: vorm 73">
                <a:extLst>
                  <a:ext uri="{FF2B5EF4-FFF2-40B4-BE49-F238E27FC236}">
                    <a16:creationId xmlns:a16="http://schemas.microsoft.com/office/drawing/2014/main" id="{620133E5-6A17-4A1A-B78E-23AA3914490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75" name="Rechthoek: afgeronde hoeken 74">
                <a:extLst>
                  <a:ext uri="{FF2B5EF4-FFF2-40B4-BE49-F238E27FC236}">
                    <a16:creationId xmlns:a16="http://schemas.microsoft.com/office/drawing/2014/main" id="{DA86FAAA-6C99-40DF-9CA9-17D2BE46873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76" name="Rechte verbindingslijn 75">
                <a:extLst>
                  <a:ext uri="{FF2B5EF4-FFF2-40B4-BE49-F238E27FC236}">
                    <a16:creationId xmlns:a16="http://schemas.microsoft.com/office/drawing/2014/main" id="{AC35C18E-8BB7-4CD6-B2A5-6AA18D1C9A7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7" name="Rechte verbindingslijn 76">
                <a:extLst>
                  <a:ext uri="{FF2B5EF4-FFF2-40B4-BE49-F238E27FC236}">
                    <a16:creationId xmlns:a16="http://schemas.microsoft.com/office/drawing/2014/main" id="{BA360B99-F8E1-476E-AFB0-02E78A5DFB04}"/>
                  </a:ext>
                </a:extLst>
              </p:cNvPr>
              <p:cNvCxnSpPr>
                <a:cxnSpLocks/>
                <a:stCxn id="75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087FBAF1-F456-4475-8261-0CB5C01B891E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BDCF360-BE10-415D-8E09-9E57228D1DA0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9662A646-4B39-4AA2-83D0-03D09C62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981E3C02-B348-4F38-A23C-8F4D6467D95A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29" name="Groep 28">
              <a:extLst>
                <a:ext uri="{FF2B5EF4-FFF2-40B4-BE49-F238E27FC236}">
                  <a16:creationId xmlns:a16="http://schemas.microsoft.com/office/drawing/2014/main" id="{D23DE1ED-C230-43D7-AF3A-277E1A9DFE59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10841B3F-A482-4638-81B6-A4A309B649EB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AEF96BA3-50E6-4F96-A816-563160699681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3" name="Groep 52">
                <a:extLst>
                  <a:ext uri="{FF2B5EF4-FFF2-40B4-BE49-F238E27FC236}">
                    <a16:creationId xmlns:a16="http://schemas.microsoft.com/office/drawing/2014/main" id="{21BB5719-2E55-4653-BC8C-F300C0F87B7A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66" name="Rechthoek: afgeronde hoeken 65">
                  <a:extLst>
                    <a:ext uri="{FF2B5EF4-FFF2-40B4-BE49-F238E27FC236}">
                      <a16:creationId xmlns:a16="http://schemas.microsoft.com/office/drawing/2014/main" id="{FB2D82D4-B233-4A84-A881-2F18F9EAD3D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7" name="Rechthoek 66">
                  <a:extLst>
                    <a:ext uri="{FF2B5EF4-FFF2-40B4-BE49-F238E27FC236}">
                      <a16:creationId xmlns:a16="http://schemas.microsoft.com/office/drawing/2014/main" id="{062210AF-A656-4831-9365-EF6002B13EE9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68" name="Rechthoek 67">
                  <a:extLst>
                    <a:ext uri="{FF2B5EF4-FFF2-40B4-BE49-F238E27FC236}">
                      <a16:creationId xmlns:a16="http://schemas.microsoft.com/office/drawing/2014/main" id="{CAAC9487-E8FC-4B6F-85EC-2591DEF8C711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69" name="Rechthoek 68">
                  <a:extLst>
                    <a:ext uri="{FF2B5EF4-FFF2-40B4-BE49-F238E27FC236}">
                      <a16:creationId xmlns:a16="http://schemas.microsoft.com/office/drawing/2014/main" id="{8B38B091-7D66-4129-9B32-4647CCF44104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70" name="Rechthoek 69">
                  <a:extLst>
                    <a:ext uri="{FF2B5EF4-FFF2-40B4-BE49-F238E27FC236}">
                      <a16:creationId xmlns:a16="http://schemas.microsoft.com/office/drawing/2014/main" id="{9F59C644-E95E-4DE0-B08B-A2369E2666F1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71" name="Rechthoek 70">
                  <a:extLst>
                    <a:ext uri="{FF2B5EF4-FFF2-40B4-BE49-F238E27FC236}">
                      <a16:creationId xmlns:a16="http://schemas.microsoft.com/office/drawing/2014/main" id="{EE51E0BA-7A4D-4839-8AD2-B430B773E510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1E4A797D-8F17-4C4A-B71A-89338DCD7118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58" name="Groep 57">
                  <a:extLst>
                    <a:ext uri="{FF2B5EF4-FFF2-40B4-BE49-F238E27FC236}">
                      <a16:creationId xmlns:a16="http://schemas.microsoft.com/office/drawing/2014/main" id="{DC310FA5-3765-4F78-954E-C599783C31C1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60" name="Rechthoek: afgeronde hoeken 59">
                    <a:extLst>
                      <a:ext uri="{FF2B5EF4-FFF2-40B4-BE49-F238E27FC236}">
                        <a16:creationId xmlns:a16="http://schemas.microsoft.com/office/drawing/2014/main" id="{0F80C678-8F92-4479-9530-42E8DF02FE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1" name="Rechthoek 60">
                    <a:extLst>
                      <a:ext uri="{FF2B5EF4-FFF2-40B4-BE49-F238E27FC236}">
                        <a16:creationId xmlns:a16="http://schemas.microsoft.com/office/drawing/2014/main" id="{E3FBAB17-B8E9-47B8-B08D-ABDCAF58AB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2" name="Rechthoek 61">
                    <a:extLst>
                      <a:ext uri="{FF2B5EF4-FFF2-40B4-BE49-F238E27FC236}">
                        <a16:creationId xmlns:a16="http://schemas.microsoft.com/office/drawing/2014/main" id="{A16D40C1-4B0D-4F1A-8C0C-38256D4AEA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F7B2C7D2-68DF-4E30-99FB-6301BF04AEB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4" name="Rechthoek 63">
                    <a:extLst>
                      <a:ext uri="{FF2B5EF4-FFF2-40B4-BE49-F238E27FC236}">
                        <a16:creationId xmlns:a16="http://schemas.microsoft.com/office/drawing/2014/main" id="{5D43239F-1C0F-42F9-88AC-1E272A7D122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5" name="Rechthoek 64">
                    <a:extLst>
                      <a:ext uri="{FF2B5EF4-FFF2-40B4-BE49-F238E27FC236}">
                        <a16:creationId xmlns:a16="http://schemas.microsoft.com/office/drawing/2014/main" id="{FC9EEE02-9BB2-44F5-A243-A59BD5843EE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59" name="Boog 58">
                  <a:extLst>
                    <a:ext uri="{FF2B5EF4-FFF2-40B4-BE49-F238E27FC236}">
                      <a16:creationId xmlns:a16="http://schemas.microsoft.com/office/drawing/2014/main" id="{C4530DBD-1442-4BD1-B0B1-1C4B4CA28A38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55" name="Tekstvak 54">
                <a:extLst>
                  <a:ext uri="{FF2B5EF4-FFF2-40B4-BE49-F238E27FC236}">
                    <a16:creationId xmlns:a16="http://schemas.microsoft.com/office/drawing/2014/main" id="{8F2624CD-CC5D-42EF-AA56-E550C2FC3C45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56" name="Tekstvak 55">
                <a:extLst>
                  <a:ext uri="{FF2B5EF4-FFF2-40B4-BE49-F238E27FC236}">
                    <a16:creationId xmlns:a16="http://schemas.microsoft.com/office/drawing/2014/main" id="{CAEF9F3F-4110-4650-81D8-79D316DB1DD8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57" name="Picture 3">
                <a:extLst>
                  <a:ext uri="{FF2B5EF4-FFF2-40B4-BE49-F238E27FC236}">
                    <a16:creationId xmlns:a16="http://schemas.microsoft.com/office/drawing/2014/main" id="{1DC31A52-1BFF-4847-B582-A6C3CD27FB89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C6DCB7BA-3BC4-4C3A-B983-46C3F55D36A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C8B308C1-902E-43A6-9D52-006C04AD124F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667AD551-2950-4084-9385-D141E149E91E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3" name="Groep 32">
              <a:extLst>
                <a:ext uri="{FF2B5EF4-FFF2-40B4-BE49-F238E27FC236}">
                  <a16:creationId xmlns:a16="http://schemas.microsoft.com/office/drawing/2014/main" id="{A338341D-ED9D-4475-8A3B-E3D216B1DF52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34" name="Groep 33">
                <a:extLst>
                  <a:ext uri="{FF2B5EF4-FFF2-40B4-BE49-F238E27FC236}">
                    <a16:creationId xmlns:a16="http://schemas.microsoft.com/office/drawing/2014/main" id="{8E1F501C-190C-487B-B42B-51836362249B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234D1358-6D6C-4D33-B517-855EDB808F6F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44" name="Groep 43">
                    <a:extLst>
                      <a:ext uri="{FF2B5EF4-FFF2-40B4-BE49-F238E27FC236}">
                        <a16:creationId xmlns:a16="http://schemas.microsoft.com/office/drawing/2014/main" id="{C78D3241-6A7B-4040-981D-50C3231668F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41EE6EB6-ADE6-4C51-874C-938D4F8B733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8" name="Rechthoek 47">
                      <a:extLst>
                        <a:ext uri="{FF2B5EF4-FFF2-40B4-BE49-F238E27FC236}">
                          <a16:creationId xmlns:a16="http://schemas.microsoft.com/office/drawing/2014/main" id="{6DA70315-9C0C-4ECA-B2B1-68A54D8523B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0" name="Ovaal 49">
                      <a:extLst>
                        <a:ext uri="{FF2B5EF4-FFF2-40B4-BE49-F238E27FC236}">
                          <a16:creationId xmlns:a16="http://schemas.microsoft.com/office/drawing/2014/main" id="{638C2DC5-D17F-40B3-94E3-733E2922869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45" name="Afbeelding 44">
                    <a:extLst>
                      <a:ext uri="{FF2B5EF4-FFF2-40B4-BE49-F238E27FC236}">
                        <a16:creationId xmlns:a16="http://schemas.microsoft.com/office/drawing/2014/main" id="{C4F050EF-4A9B-4C89-95E7-4D94906404A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6" name="Afbeelding 45">
                    <a:extLst>
                      <a:ext uri="{FF2B5EF4-FFF2-40B4-BE49-F238E27FC236}">
                        <a16:creationId xmlns:a16="http://schemas.microsoft.com/office/drawing/2014/main" id="{B8D1DB88-0157-4777-B454-0846DD15730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8" name="Groep 37">
                  <a:extLst>
                    <a:ext uri="{FF2B5EF4-FFF2-40B4-BE49-F238E27FC236}">
                      <a16:creationId xmlns:a16="http://schemas.microsoft.com/office/drawing/2014/main" id="{9932A8C1-EBE5-4FEB-A6D0-9C237EBE50C7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397F101A-3F22-48CA-A504-1181772EFD1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BC86FC77-C413-4B02-8752-97906F709E7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39" name="Groep 38">
                  <a:extLst>
                    <a:ext uri="{FF2B5EF4-FFF2-40B4-BE49-F238E27FC236}">
                      <a16:creationId xmlns:a16="http://schemas.microsoft.com/office/drawing/2014/main" id="{0D84C21A-7611-4996-8056-6A951E9543D4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7CE08705-DA5E-4578-A3BC-C969495089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493E3D59-B14E-473E-8CD5-82EA37E8F58D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35" name="Rechthoek 34">
                <a:extLst>
                  <a:ext uri="{FF2B5EF4-FFF2-40B4-BE49-F238E27FC236}">
                    <a16:creationId xmlns:a16="http://schemas.microsoft.com/office/drawing/2014/main" id="{D48D5849-9D1D-4496-91B3-6A5322C9B77B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36" name="Gelijkbenige driehoek 35">
                <a:extLst>
                  <a:ext uri="{FF2B5EF4-FFF2-40B4-BE49-F238E27FC236}">
                    <a16:creationId xmlns:a16="http://schemas.microsoft.com/office/drawing/2014/main" id="{A7120624-E49F-458E-A6D3-44FE24D4044C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84" name="Instructie">
            <a:extLst>
              <a:ext uri="{FF2B5EF4-FFF2-40B4-BE49-F238E27FC236}">
                <a16:creationId xmlns:a16="http://schemas.microsoft.com/office/drawing/2014/main" id="{7276D946-BF98-4406-8E1C-D5B0C135F814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85" name="Rechthoek 84">
              <a:extLst>
                <a:ext uri="{FF2B5EF4-FFF2-40B4-BE49-F238E27FC236}">
                  <a16:creationId xmlns:a16="http://schemas.microsoft.com/office/drawing/2014/main" id="{D39133D5-492D-4AEF-A864-276FA8D83735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86" name="Rechte verbindingslijn 85">
              <a:extLst>
                <a:ext uri="{FF2B5EF4-FFF2-40B4-BE49-F238E27FC236}">
                  <a16:creationId xmlns:a16="http://schemas.microsoft.com/office/drawing/2014/main" id="{83B024A0-F080-411A-857F-93B2FACA128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7" name="Ovaal 86">
              <a:extLst>
                <a:ext uri="{FF2B5EF4-FFF2-40B4-BE49-F238E27FC236}">
                  <a16:creationId xmlns:a16="http://schemas.microsoft.com/office/drawing/2014/main" id="{7FA131BF-54F2-4940-B61A-D12D50C56A8D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88" name="Rechthoek 87">
              <a:extLst>
                <a:ext uri="{FF2B5EF4-FFF2-40B4-BE49-F238E27FC236}">
                  <a16:creationId xmlns:a16="http://schemas.microsoft.com/office/drawing/2014/main" id="{399CC5A5-6D38-404A-BF09-C58FC4911C9B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89" name="Rechte verbindingslijn 88">
              <a:extLst>
                <a:ext uri="{FF2B5EF4-FFF2-40B4-BE49-F238E27FC236}">
                  <a16:creationId xmlns:a16="http://schemas.microsoft.com/office/drawing/2014/main" id="{09A8A73F-4096-4642-8F5C-EE7F28FD6B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0" name="Ovaal 89">
              <a:extLst>
                <a:ext uri="{FF2B5EF4-FFF2-40B4-BE49-F238E27FC236}">
                  <a16:creationId xmlns:a16="http://schemas.microsoft.com/office/drawing/2014/main" id="{0CF79E42-2928-4B1C-A88B-8F0A448F00EE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1" name="Rechthoek 90">
              <a:extLst>
                <a:ext uri="{FF2B5EF4-FFF2-40B4-BE49-F238E27FC236}">
                  <a16:creationId xmlns:a16="http://schemas.microsoft.com/office/drawing/2014/main" id="{A9C4206E-0AE9-41F6-87CB-08BBF5BEA9D1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92" name="Rechte verbindingslijn 91">
              <a:extLst>
                <a:ext uri="{FF2B5EF4-FFF2-40B4-BE49-F238E27FC236}">
                  <a16:creationId xmlns:a16="http://schemas.microsoft.com/office/drawing/2014/main" id="{FC2EECC5-81CA-41D1-9846-D9E1359C5A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3" name="Groep 92">
              <a:extLst>
                <a:ext uri="{FF2B5EF4-FFF2-40B4-BE49-F238E27FC236}">
                  <a16:creationId xmlns:a16="http://schemas.microsoft.com/office/drawing/2014/main" id="{AA0A838B-2DF9-4487-A9CA-36A51BCA12AC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94" name="Groep 93">
                <a:extLst>
                  <a:ext uri="{FF2B5EF4-FFF2-40B4-BE49-F238E27FC236}">
                    <a16:creationId xmlns:a16="http://schemas.microsoft.com/office/drawing/2014/main" id="{0A5D47F8-EFE6-42C7-A352-CEE66A666568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96" name="Rechthoek met één afgeknipte en afgeronde hoek 47">
                  <a:extLst>
                    <a:ext uri="{FF2B5EF4-FFF2-40B4-BE49-F238E27FC236}">
                      <a16:creationId xmlns:a16="http://schemas.microsoft.com/office/drawing/2014/main" id="{35DCE752-800A-4CF8-9C27-60D424D94E5D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Rechthoekige driehoek 96">
                  <a:extLst>
                    <a:ext uri="{FF2B5EF4-FFF2-40B4-BE49-F238E27FC236}">
                      <a16:creationId xmlns:a16="http://schemas.microsoft.com/office/drawing/2014/main" id="{69285DF5-F560-4E62-A286-D148059BAA79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Rechthoek 97">
                  <a:extLst>
                    <a:ext uri="{FF2B5EF4-FFF2-40B4-BE49-F238E27FC236}">
                      <a16:creationId xmlns:a16="http://schemas.microsoft.com/office/drawing/2014/main" id="{B5374BA6-4090-40A5-A783-30F6781C86E1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Rechthoek 98">
                  <a:extLst>
                    <a:ext uri="{FF2B5EF4-FFF2-40B4-BE49-F238E27FC236}">
                      <a16:creationId xmlns:a16="http://schemas.microsoft.com/office/drawing/2014/main" id="{03045F7B-7616-4F9D-A1D4-56234971B845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FD283C23-242B-41C8-8B28-FFE95183CF8E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63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100% (GEEN TEKS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afbeelding 16">
            <a:extLst>
              <a:ext uri="{FF2B5EF4-FFF2-40B4-BE49-F238E27FC236}">
                <a16:creationId xmlns:a16="http://schemas.microsoft.com/office/drawing/2014/main" id="{7D1A7159-1B9E-470C-9895-7E11838E09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86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klik op ‘Afbeelding’,</a:t>
            </a:r>
            <a:br>
              <a:rPr lang="nl-NL"/>
            </a:br>
            <a:r>
              <a:rPr lang="nl-NL"/>
              <a:t>kies de gewenste afbeelding en klik op ‘Invoegen’.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5403" y="7171911"/>
            <a:ext cx="9143999" cy="301915"/>
          </a:xfrm>
        </p:spPr>
        <p:txBody>
          <a:bodyPr/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fld id="{A94BCC6D-A956-45DD-8756-EABE7C41089E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7315200"/>
            <a:ext cx="4114800" cy="151790"/>
          </a:xfrm>
        </p:spPr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7315200"/>
            <a:ext cx="284597" cy="15179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BEELD 100%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79648B0-7FDB-495D-9DED-AB3FBD817702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1E4B55B-FB54-4A79-923B-52857589F9D5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FE428A30-848C-4E5B-9106-0A0A7E5FEAC4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3DFC5910-A847-4FF3-BDE3-2B75A9D7C581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FFC4A2E7-0E33-4409-A76F-C59637A6C22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D61E5A59-35D7-48F8-B362-34E3A98EB335}"/>
                </a:ext>
              </a:extLst>
            </p:cNvPr>
            <p:cNvSpPr/>
            <p:nvPr userDrawn="1"/>
          </p:nvSpPr>
          <p:spPr>
            <a:xfrm rot="16200000">
              <a:off x="5915999" y="-625614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863A2850-A176-4A1B-A78D-505796E0139D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31B1E56-6489-42E6-842B-06FA7CC27E5D}"/>
                </a:ext>
              </a:extLst>
            </p:cNvPr>
            <p:cNvSpPr/>
            <p:nvPr userDrawn="1"/>
          </p:nvSpPr>
          <p:spPr>
            <a:xfrm rot="16200000">
              <a:off x="5915999" y="-3525333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A9DA310-EEBE-40E2-B3F1-A58D2E9C9295}"/>
                </a:ext>
              </a:extLst>
            </p:cNvPr>
            <p:cNvSpPr/>
            <p:nvPr userDrawn="1"/>
          </p:nvSpPr>
          <p:spPr>
            <a:xfrm rot="16200000">
              <a:off x="5915999" y="-1382276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id="{E4C5CEC4-17B3-4FEA-9EF2-33EB0D7746E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D793FD6C-5CE7-4F0C-9A26-61955669B536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22" name="Meer informatie">
              <a:extLst>
                <a:ext uri="{FF2B5EF4-FFF2-40B4-BE49-F238E27FC236}">
                  <a16:creationId xmlns:a16="http://schemas.microsoft.com/office/drawing/2014/main" id="{360AB484-9AAF-4C6C-BE98-928A0460099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96" name="Freeform 101">
                <a:extLst>
                  <a:ext uri="{FF2B5EF4-FFF2-40B4-BE49-F238E27FC236}">
                    <a16:creationId xmlns:a16="http://schemas.microsoft.com/office/drawing/2014/main" id="{86F28A4F-EF50-49DC-9039-201C58CA2E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049CD408-7928-4D21-8DEF-5BAE0B808294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98" name="Rechte verbindingslijn 97">
                <a:extLst>
                  <a:ext uri="{FF2B5EF4-FFF2-40B4-BE49-F238E27FC236}">
                    <a16:creationId xmlns:a16="http://schemas.microsoft.com/office/drawing/2014/main" id="{93EC2EFA-E745-44BC-8594-73AD9A4C4A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69CA3C2A-DF68-4A30-8B86-32E833F82A76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67E958DA-81AE-4F36-9A70-436245905B3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3B4F9551-AD15-4FB6-B23B-F84C50F9D0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57F31EB7-A269-4DA1-B377-D9F135BD72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1C08DFBB-DA87-4AA9-8EF5-1DA5A370808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F328248F-1869-4B62-AC26-E49871BC585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E814AE9E-799E-4109-9636-52318A0D105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109AD693-FCEA-4743-8AAF-5BC5ECD70B5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2" name="Groep 31">
              <a:extLst>
                <a:ext uri="{FF2B5EF4-FFF2-40B4-BE49-F238E27FC236}">
                  <a16:creationId xmlns:a16="http://schemas.microsoft.com/office/drawing/2014/main" id="{3DA3F89F-3997-4D21-8637-71C83DB91284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93" name="Rechthoek 92">
                <a:extLst>
                  <a:ext uri="{FF2B5EF4-FFF2-40B4-BE49-F238E27FC236}">
                    <a16:creationId xmlns:a16="http://schemas.microsoft.com/office/drawing/2014/main" id="{6AD5F448-5960-44FC-BC38-6F1E45A5152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94" name="Rechte verbindingslijn 93">
                <a:extLst>
                  <a:ext uri="{FF2B5EF4-FFF2-40B4-BE49-F238E27FC236}">
                    <a16:creationId xmlns:a16="http://schemas.microsoft.com/office/drawing/2014/main" id="{022CEFCE-8001-4F95-9C9A-D8B860CEB01D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95" name="Gelijkbenige driehoek 94">
                <a:extLst>
                  <a:ext uri="{FF2B5EF4-FFF2-40B4-BE49-F238E27FC236}">
                    <a16:creationId xmlns:a16="http://schemas.microsoft.com/office/drawing/2014/main" id="{1130E5B1-5FC2-4ACB-AB9F-FBA46857783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40" name="Groep 39">
              <a:extLst>
                <a:ext uri="{FF2B5EF4-FFF2-40B4-BE49-F238E27FC236}">
                  <a16:creationId xmlns:a16="http://schemas.microsoft.com/office/drawing/2014/main" id="{1ABBB0D2-FBDA-417E-8F03-B42FB896D9FB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87" name="Rechthoek 86">
                <a:extLst>
                  <a:ext uri="{FF2B5EF4-FFF2-40B4-BE49-F238E27FC236}">
                    <a16:creationId xmlns:a16="http://schemas.microsoft.com/office/drawing/2014/main" id="{2C603F4D-3B27-4648-90B0-ADE0DD8E416D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88" name="Ovaal 87">
                <a:extLst>
                  <a:ext uri="{FF2B5EF4-FFF2-40B4-BE49-F238E27FC236}">
                    <a16:creationId xmlns:a16="http://schemas.microsoft.com/office/drawing/2014/main" id="{1ACF3AE0-9FB3-49D6-8BB0-91DB6B3D9A82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89" name="Vrije vorm: vorm 88">
                <a:extLst>
                  <a:ext uri="{FF2B5EF4-FFF2-40B4-BE49-F238E27FC236}">
                    <a16:creationId xmlns:a16="http://schemas.microsoft.com/office/drawing/2014/main" id="{1B81482F-6930-4B14-B942-FF2ED84BA88A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90" name="Rechthoek: afgeronde hoeken 89">
                <a:extLst>
                  <a:ext uri="{FF2B5EF4-FFF2-40B4-BE49-F238E27FC236}">
                    <a16:creationId xmlns:a16="http://schemas.microsoft.com/office/drawing/2014/main" id="{EB8DBF01-E104-4D8B-B4C1-B52D76CBE183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91" name="Rechte verbindingslijn 90">
                <a:extLst>
                  <a:ext uri="{FF2B5EF4-FFF2-40B4-BE49-F238E27FC236}">
                    <a16:creationId xmlns:a16="http://schemas.microsoft.com/office/drawing/2014/main" id="{1A1D7CD3-6753-4F34-8E4F-06DB170190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Rechte verbindingslijn 91">
                <a:extLst>
                  <a:ext uri="{FF2B5EF4-FFF2-40B4-BE49-F238E27FC236}">
                    <a16:creationId xmlns:a16="http://schemas.microsoft.com/office/drawing/2014/main" id="{736FBFEB-6002-4EA3-9339-7A33570892E1}"/>
                  </a:ext>
                </a:extLst>
              </p:cNvPr>
              <p:cNvCxnSpPr>
                <a:cxnSpLocks/>
                <a:stCxn id="90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8354F67D-72B9-40AE-8CB1-C77C00C961BB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E19B461-2579-45D9-8B74-3C1C7A274141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BC086D1E-0162-4039-8101-C161B13542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14D70B40-1980-43F7-B2DA-F33C703495CE}"/>
                </a:ext>
              </a:extLst>
            </p:cNvPr>
            <p:cNvSpPr/>
            <p:nvPr userDrawn="1"/>
          </p:nvSpPr>
          <p:spPr>
            <a:xfrm>
              <a:off x="12760441" y="3212976"/>
              <a:ext cx="1443251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302" b="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45" name="Groep 44">
              <a:extLst>
                <a:ext uri="{FF2B5EF4-FFF2-40B4-BE49-F238E27FC236}">
                  <a16:creationId xmlns:a16="http://schemas.microsoft.com/office/drawing/2014/main" id="{AD1965E1-323B-4CA6-A997-21A2E7CD8F40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66" name="Rechthoek 65">
                <a:extLst>
                  <a:ext uri="{FF2B5EF4-FFF2-40B4-BE49-F238E27FC236}">
                    <a16:creationId xmlns:a16="http://schemas.microsoft.com/office/drawing/2014/main" id="{14A1D769-D522-4E40-BCAD-EEDF8B03DB20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67" name="Rechthoek 66">
                <a:extLst>
                  <a:ext uri="{FF2B5EF4-FFF2-40B4-BE49-F238E27FC236}">
                    <a16:creationId xmlns:a16="http://schemas.microsoft.com/office/drawing/2014/main" id="{A03FD498-1AE6-4B66-B502-0FE45ECC679C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68" name="Groep 67">
                <a:extLst>
                  <a:ext uri="{FF2B5EF4-FFF2-40B4-BE49-F238E27FC236}">
                    <a16:creationId xmlns:a16="http://schemas.microsoft.com/office/drawing/2014/main" id="{CB1722E5-5A27-4AE7-A9F2-D1EA1BD3956F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81" name="Rechthoek: afgeronde hoeken 80">
                  <a:extLst>
                    <a:ext uri="{FF2B5EF4-FFF2-40B4-BE49-F238E27FC236}">
                      <a16:creationId xmlns:a16="http://schemas.microsoft.com/office/drawing/2014/main" id="{5A462507-C5DA-4E6C-9071-4F9CB7935C1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Rechthoek 81">
                  <a:extLst>
                    <a:ext uri="{FF2B5EF4-FFF2-40B4-BE49-F238E27FC236}">
                      <a16:creationId xmlns:a16="http://schemas.microsoft.com/office/drawing/2014/main" id="{386EA2EC-07D7-4249-A1F4-1D2EA47CB99B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3" name="Rechthoek 82">
                  <a:extLst>
                    <a:ext uri="{FF2B5EF4-FFF2-40B4-BE49-F238E27FC236}">
                      <a16:creationId xmlns:a16="http://schemas.microsoft.com/office/drawing/2014/main" id="{695E3A50-4B1B-46DA-86DA-644D6715D794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4" name="Rechthoek 83">
                  <a:extLst>
                    <a:ext uri="{FF2B5EF4-FFF2-40B4-BE49-F238E27FC236}">
                      <a16:creationId xmlns:a16="http://schemas.microsoft.com/office/drawing/2014/main" id="{7AFA2062-09C6-41D7-835F-D0EC622A53C9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5" name="Rechthoek 84">
                  <a:extLst>
                    <a:ext uri="{FF2B5EF4-FFF2-40B4-BE49-F238E27FC236}">
                      <a16:creationId xmlns:a16="http://schemas.microsoft.com/office/drawing/2014/main" id="{F09A627D-183F-4F60-BD8A-99E287024C20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6" name="Rechthoek 85">
                  <a:extLst>
                    <a:ext uri="{FF2B5EF4-FFF2-40B4-BE49-F238E27FC236}">
                      <a16:creationId xmlns:a16="http://schemas.microsoft.com/office/drawing/2014/main" id="{906A0830-59E4-457A-8831-EC390F7E995C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9" name="Groep 68">
                <a:extLst>
                  <a:ext uri="{FF2B5EF4-FFF2-40B4-BE49-F238E27FC236}">
                    <a16:creationId xmlns:a16="http://schemas.microsoft.com/office/drawing/2014/main" id="{91786189-14EE-4B1A-9D7F-A730FDE5D73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73" name="Groep 72">
                  <a:extLst>
                    <a:ext uri="{FF2B5EF4-FFF2-40B4-BE49-F238E27FC236}">
                      <a16:creationId xmlns:a16="http://schemas.microsoft.com/office/drawing/2014/main" id="{F7372957-DFD4-40DE-9AC6-110310510142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75" name="Rechthoek: afgeronde hoeken 74">
                    <a:extLst>
                      <a:ext uri="{FF2B5EF4-FFF2-40B4-BE49-F238E27FC236}">
                        <a16:creationId xmlns:a16="http://schemas.microsoft.com/office/drawing/2014/main" id="{12DE4E58-0D44-4078-8372-B3D808A6C0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36474D07-A943-42CC-AFE4-A4D6E7755BD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7" name="Rechthoek 76">
                    <a:extLst>
                      <a:ext uri="{FF2B5EF4-FFF2-40B4-BE49-F238E27FC236}">
                        <a16:creationId xmlns:a16="http://schemas.microsoft.com/office/drawing/2014/main" id="{FD4F4B32-DB4A-4E4A-9C2C-819B8E0F3F0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8" name="Rechthoek 77">
                    <a:extLst>
                      <a:ext uri="{FF2B5EF4-FFF2-40B4-BE49-F238E27FC236}">
                        <a16:creationId xmlns:a16="http://schemas.microsoft.com/office/drawing/2014/main" id="{A61FB054-7655-41B7-96DE-4B5BF6638D4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9" name="Rechthoek 78">
                    <a:extLst>
                      <a:ext uri="{FF2B5EF4-FFF2-40B4-BE49-F238E27FC236}">
                        <a16:creationId xmlns:a16="http://schemas.microsoft.com/office/drawing/2014/main" id="{9BC1CD36-B3D0-4E7F-9586-A0A41A1689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0" name="Rechthoek 79">
                    <a:extLst>
                      <a:ext uri="{FF2B5EF4-FFF2-40B4-BE49-F238E27FC236}">
                        <a16:creationId xmlns:a16="http://schemas.microsoft.com/office/drawing/2014/main" id="{98E6A45B-8607-44AC-9155-7FFE98B27F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74" name="Boog 73">
                  <a:extLst>
                    <a:ext uri="{FF2B5EF4-FFF2-40B4-BE49-F238E27FC236}">
                      <a16:creationId xmlns:a16="http://schemas.microsoft.com/office/drawing/2014/main" id="{0EA4E3EA-0D8E-4208-ACAC-1E38C414639E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70" name="Tekstvak 69">
                <a:extLst>
                  <a:ext uri="{FF2B5EF4-FFF2-40B4-BE49-F238E27FC236}">
                    <a16:creationId xmlns:a16="http://schemas.microsoft.com/office/drawing/2014/main" id="{20DF9FE1-0C8B-4E73-BFFC-22AAAA42E281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5426332E-43AB-4C4F-86BF-D995D802C5D2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72" name="Picture 3">
                <a:extLst>
                  <a:ext uri="{FF2B5EF4-FFF2-40B4-BE49-F238E27FC236}">
                    <a16:creationId xmlns:a16="http://schemas.microsoft.com/office/drawing/2014/main" id="{AC270D1C-2CBA-4266-A8AF-55090F3E8076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A5874F4A-9D54-433C-B161-285E1D1F83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613312E8-71C5-45F4-81CB-4420764E6649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70CE9E5C-619E-4269-B7ED-457BE57E3C1E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9" name="Groep 48">
              <a:extLst>
                <a:ext uri="{FF2B5EF4-FFF2-40B4-BE49-F238E27FC236}">
                  <a16:creationId xmlns:a16="http://schemas.microsoft.com/office/drawing/2014/main" id="{BFD86B33-2FD6-4349-9B3D-63E464D8068C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50" name="Groep 49">
                <a:extLst>
                  <a:ext uri="{FF2B5EF4-FFF2-40B4-BE49-F238E27FC236}">
                    <a16:creationId xmlns:a16="http://schemas.microsoft.com/office/drawing/2014/main" id="{E888EACE-98F7-4568-8A90-6F4965F32EC6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53" name="Groep 52">
                  <a:extLst>
                    <a:ext uri="{FF2B5EF4-FFF2-40B4-BE49-F238E27FC236}">
                      <a16:creationId xmlns:a16="http://schemas.microsoft.com/office/drawing/2014/main" id="{BEEB7C37-1E6E-4CBC-A8C3-C8BB589ACB1B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60" name="Groep 59">
                    <a:extLst>
                      <a:ext uri="{FF2B5EF4-FFF2-40B4-BE49-F238E27FC236}">
                        <a16:creationId xmlns:a16="http://schemas.microsoft.com/office/drawing/2014/main" id="{9D92DAFA-E022-476B-B158-5959C31DC3F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63" name="Rechthoek 62">
                      <a:extLst>
                        <a:ext uri="{FF2B5EF4-FFF2-40B4-BE49-F238E27FC236}">
                          <a16:creationId xmlns:a16="http://schemas.microsoft.com/office/drawing/2014/main" id="{5C0D3B3A-B9BB-43F6-85D1-263FF9732AB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" name="Rechthoek 63">
                      <a:extLst>
                        <a:ext uri="{FF2B5EF4-FFF2-40B4-BE49-F238E27FC236}">
                          <a16:creationId xmlns:a16="http://schemas.microsoft.com/office/drawing/2014/main" id="{59BECACB-A090-4FE7-B3D3-A9117283F70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" name="Ovaal 64">
                      <a:extLst>
                        <a:ext uri="{FF2B5EF4-FFF2-40B4-BE49-F238E27FC236}">
                          <a16:creationId xmlns:a16="http://schemas.microsoft.com/office/drawing/2014/main" id="{64BD445B-28B2-42C5-A94D-B4D007F388F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61" name="Afbeelding 60">
                    <a:extLst>
                      <a:ext uri="{FF2B5EF4-FFF2-40B4-BE49-F238E27FC236}">
                        <a16:creationId xmlns:a16="http://schemas.microsoft.com/office/drawing/2014/main" id="{D0129D8C-6049-4648-983D-B4EFC48125E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62" name="Afbeelding 61">
                    <a:extLst>
                      <a:ext uri="{FF2B5EF4-FFF2-40B4-BE49-F238E27FC236}">
                        <a16:creationId xmlns:a16="http://schemas.microsoft.com/office/drawing/2014/main" id="{A6314A5D-1272-4CE1-B92D-B029A46430D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4" name="Groep 53">
                  <a:extLst>
                    <a:ext uri="{FF2B5EF4-FFF2-40B4-BE49-F238E27FC236}">
                      <a16:creationId xmlns:a16="http://schemas.microsoft.com/office/drawing/2014/main" id="{04DCEFB7-605C-43BF-AC79-F1D7364C7E6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8" name="Rechthoek 57">
                    <a:extLst>
                      <a:ext uri="{FF2B5EF4-FFF2-40B4-BE49-F238E27FC236}">
                        <a16:creationId xmlns:a16="http://schemas.microsoft.com/office/drawing/2014/main" id="{9E84FB32-D9BF-4003-985E-44DCD93CFEE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59" name="Rechthoek 58">
                    <a:extLst>
                      <a:ext uri="{FF2B5EF4-FFF2-40B4-BE49-F238E27FC236}">
                        <a16:creationId xmlns:a16="http://schemas.microsoft.com/office/drawing/2014/main" id="{F65FB5EE-BD1F-45B6-9B88-301B38ED19D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C2DBADBA-8120-417F-890D-FA21AAA0CE21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6" name="Rechthoek 55">
                    <a:extLst>
                      <a:ext uri="{FF2B5EF4-FFF2-40B4-BE49-F238E27FC236}">
                        <a16:creationId xmlns:a16="http://schemas.microsoft.com/office/drawing/2014/main" id="{BAB0B071-D496-477C-9F51-76BF9F0D4E7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57" name="Rechthoek 56">
                    <a:extLst>
                      <a:ext uri="{FF2B5EF4-FFF2-40B4-BE49-F238E27FC236}">
                        <a16:creationId xmlns:a16="http://schemas.microsoft.com/office/drawing/2014/main" id="{64A80FAB-C983-48D9-84C9-1AC3EB37B1C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9DEEA5EA-6A67-43B2-815F-95C733580501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52" name="Gelijkbenige driehoek 51">
                <a:extLst>
                  <a:ext uri="{FF2B5EF4-FFF2-40B4-BE49-F238E27FC236}">
                    <a16:creationId xmlns:a16="http://schemas.microsoft.com/office/drawing/2014/main" id="{D25E1995-19C0-408A-AFFE-3289B01747BB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254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4347583C-A3CA-46BF-A886-B08D471556B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08778" y="0"/>
            <a:ext cx="8583221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Klant</a:t>
            </a:r>
          </a:p>
        </p:txBody>
      </p:sp>
      <p:sp>
        <p:nvSpPr>
          <p:cNvPr id="49" name="Tijdelijke aanduiding voor tekst 15">
            <a:extLst>
              <a:ext uri="{FF2B5EF4-FFF2-40B4-BE49-F238E27FC236}">
                <a16:creationId xmlns:a16="http://schemas.microsoft.com/office/drawing/2014/main" id="{DBCDAEF2-36F8-439C-9DA2-94648B1E47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A02A910-46D5-4122-8F94-6099A2915A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958023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id="{7A0AB1FF-DA2C-4D76-BB17-8634EF2D75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21" name="Tijdelijke aanduiding voor afbeelding 2">
            <a:extLst>
              <a:ext uri="{FF2B5EF4-FFF2-40B4-BE49-F238E27FC236}">
                <a16:creationId xmlns:a16="http://schemas.microsoft.com/office/drawing/2014/main" id="{F81A15D6-8A2A-4FAE-926C-96850E352B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2484" y="2472511"/>
            <a:ext cx="2143812" cy="15893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grpSp>
        <p:nvGrpSpPr>
          <p:cNvPr id="12" name="Instructie">
            <a:extLst>
              <a:ext uri="{FF2B5EF4-FFF2-40B4-BE49-F238E27FC236}">
                <a16:creationId xmlns:a16="http://schemas.microsoft.com/office/drawing/2014/main" id="{38DDDFCE-F46A-4EAF-8FE1-914FE1F8D6E2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3" name="Meer informatie">
              <a:extLst>
                <a:ext uri="{FF2B5EF4-FFF2-40B4-BE49-F238E27FC236}">
                  <a16:creationId xmlns:a16="http://schemas.microsoft.com/office/drawing/2014/main" id="{D5B9987E-FA4C-4A1A-A433-1E3478B7403C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82" name="Freeform 101">
                <a:extLst>
                  <a:ext uri="{FF2B5EF4-FFF2-40B4-BE49-F238E27FC236}">
                    <a16:creationId xmlns:a16="http://schemas.microsoft.com/office/drawing/2014/main" id="{C703010A-D34F-4374-9387-70E608AAB0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E2ECEB50-3228-4D61-A640-52F2E7A481C3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4" name="Rechte verbindingslijn 83">
                <a:extLst>
                  <a:ext uri="{FF2B5EF4-FFF2-40B4-BE49-F238E27FC236}">
                    <a16:creationId xmlns:a16="http://schemas.microsoft.com/office/drawing/2014/main" id="{6ABF3088-9C58-4CC2-941A-9F79201443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793623B6-66E4-41C8-B115-458F955D0E4B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B0840919-9950-42B9-B619-22F8188FBE0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2FE553C3-2AF1-486E-A102-158BF20452B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5E3822B2-70E9-49A2-88DE-F34D52CD554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D0650D4-482D-403E-9854-2AFEBFBE4E8B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21C42004-10DC-4F79-81B0-66B87D9F8C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3A6585D3-F9AF-4F9C-B461-65616F9D3693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50AAA265-1A5E-4251-8FFD-8A66B9FFBD9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4" name="Groep 23">
              <a:extLst>
                <a:ext uri="{FF2B5EF4-FFF2-40B4-BE49-F238E27FC236}">
                  <a16:creationId xmlns:a16="http://schemas.microsoft.com/office/drawing/2014/main" id="{23023688-DC43-4FB2-A083-AD57EFFEDB59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9" name="Rechthoek 78">
                <a:extLst>
                  <a:ext uri="{FF2B5EF4-FFF2-40B4-BE49-F238E27FC236}">
                    <a16:creationId xmlns:a16="http://schemas.microsoft.com/office/drawing/2014/main" id="{BF484203-1FD6-4A97-9F5A-DFC95AEDC1A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80" name="Rechte verbindingslijn 79">
                <a:extLst>
                  <a:ext uri="{FF2B5EF4-FFF2-40B4-BE49-F238E27FC236}">
                    <a16:creationId xmlns:a16="http://schemas.microsoft.com/office/drawing/2014/main" id="{35DCF4DE-D3B3-4BB2-9507-9FE84CD2D2F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1" name="Gelijkbenige driehoek 80">
                <a:extLst>
                  <a:ext uri="{FF2B5EF4-FFF2-40B4-BE49-F238E27FC236}">
                    <a16:creationId xmlns:a16="http://schemas.microsoft.com/office/drawing/2014/main" id="{4B9747F1-1274-4BD4-9185-46B23FA9ED5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25" name="Groep 24">
              <a:extLst>
                <a:ext uri="{FF2B5EF4-FFF2-40B4-BE49-F238E27FC236}">
                  <a16:creationId xmlns:a16="http://schemas.microsoft.com/office/drawing/2014/main" id="{166FB1D2-EE5C-45D7-9B3C-0100B483280A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73" name="Rechthoek 72">
                <a:extLst>
                  <a:ext uri="{FF2B5EF4-FFF2-40B4-BE49-F238E27FC236}">
                    <a16:creationId xmlns:a16="http://schemas.microsoft.com/office/drawing/2014/main" id="{2F4363A7-E63E-45DD-BB8E-100AC318929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74" name="Ovaal 73">
                <a:extLst>
                  <a:ext uri="{FF2B5EF4-FFF2-40B4-BE49-F238E27FC236}">
                    <a16:creationId xmlns:a16="http://schemas.microsoft.com/office/drawing/2014/main" id="{01B05E9E-C2D7-4910-9E12-EAF575927C1B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75" name="Vrije vorm: vorm 74">
                <a:extLst>
                  <a:ext uri="{FF2B5EF4-FFF2-40B4-BE49-F238E27FC236}">
                    <a16:creationId xmlns:a16="http://schemas.microsoft.com/office/drawing/2014/main" id="{C8EBA02F-357A-4718-B9C2-6091DFC3C3AA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76" name="Rechthoek: afgeronde hoeken 75">
                <a:extLst>
                  <a:ext uri="{FF2B5EF4-FFF2-40B4-BE49-F238E27FC236}">
                    <a16:creationId xmlns:a16="http://schemas.microsoft.com/office/drawing/2014/main" id="{5028FCA2-6334-4876-ADB6-8A2F69B3D83D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77" name="Rechte verbindingslijn 76">
                <a:extLst>
                  <a:ext uri="{FF2B5EF4-FFF2-40B4-BE49-F238E27FC236}">
                    <a16:creationId xmlns:a16="http://schemas.microsoft.com/office/drawing/2014/main" id="{1C6708AE-C0A5-4439-A3AA-D264CE0E7F0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8" name="Rechte verbindingslijn 77">
                <a:extLst>
                  <a:ext uri="{FF2B5EF4-FFF2-40B4-BE49-F238E27FC236}">
                    <a16:creationId xmlns:a16="http://schemas.microsoft.com/office/drawing/2014/main" id="{7F106C31-8280-44FA-8A41-93FD92F3E318}"/>
                  </a:ext>
                </a:extLst>
              </p:cNvPr>
              <p:cNvCxnSpPr>
                <a:cxnSpLocks/>
                <a:stCxn id="76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B3AB6EE9-47AF-496E-8A7C-85641C47890A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067F2765-A509-4239-8E1A-A2852DC799A5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0E3E6F2D-D5CF-4650-9A78-549ADE9715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6FC15E8B-42FE-4AA8-82E3-B7289663BD88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30" name="Groep 29">
              <a:extLst>
                <a:ext uri="{FF2B5EF4-FFF2-40B4-BE49-F238E27FC236}">
                  <a16:creationId xmlns:a16="http://schemas.microsoft.com/office/drawing/2014/main" id="{7FAB107B-6735-43E7-A9A3-AEFBEC00A02A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EF124DCC-50EE-4464-B325-32FCF191F3B9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D52DE996-A0C6-415E-8BE6-FBF264E042C4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4" name="Groep 53">
                <a:extLst>
                  <a:ext uri="{FF2B5EF4-FFF2-40B4-BE49-F238E27FC236}">
                    <a16:creationId xmlns:a16="http://schemas.microsoft.com/office/drawing/2014/main" id="{09E2CF33-7F36-4524-97A8-DB4B85DC794E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67" name="Rechthoek: afgeronde hoeken 66">
                  <a:extLst>
                    <a:ext uri="{FF2B5EF4-FFF2-40B4-BE49-F238E27FC236}">
                      <a16:creationId xmlns:a16="http://schemas.microsoft.com/office/drawing/2014/main" id="{44AC0624-D2CF-4B7B-9C9F-880732D5EB5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" name="Rechthoek 67">
                  <a:extLst>
                    <a:ext uri="{FF2B5EF4-FFF2-40B4-BE49-F238E27FC236}">
                      <a16:creationId xmlns:a16="http://schemas.microsoft.com/office/drawing/2014/main" id="{9DE68851-CF58-4EE4-A3C9-115F2723780F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69" name="Rechthoek 68">
                  <a:extLst>
                    <a:ext uri="{FF2B5EF4-FFF2-40B4-BE49-F238E27FC236}">
                      <a16:creationId xmlns:a16="http://schemas.microsoft.com/office/drawing/2014/main" id="{268664B9-C5AB-4BC5-A6D8-B5DE63BBCF60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70" name="Rechthoek 69">
                  <a:extLst>
                    <a:ext uri="{FF2B5EF4-FFF2-40B4-BE49-F238E27FC236}">
                      <a16:creationId xmlns:a16="http://schemas.microsoft.com/office/drawing/2014/main" id="{B1B7ECCC-66CB-4C19-B229-DE5784149CBF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71" name="Rechthoek 70">
                  <a:extLst>
                    <a:ext uri="{FF2B5EF4-FFF2-40B4-BE49-F238E27FC236}">
                      <a16:creationId xmlns:a16="http://schemas.microsoft.com/office/drawing/2014/main" id="{C988AA05-A2E8-4ECA-A495-3823509BA40F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72" name="Rechthoek 71">
                  <a:extLst>
                    <a:ext uri="{FF2B5EF4-FFF2-40B4-BE49-F238E27FC236}">
                      <a16:creationId xmlns:a16="http://schemas.microsoft.com/office/drawing/2014/main" id="{04D54997-D106-4BDF-9A8F-C4A1625BBA42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4598D59C-A075-4A17-8846-4EB870649DE8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59" name="Groep 58">
                  <a:extLst>
                    <a:ext uri="{FF2B5EF4-FFF2-40B4-BE49-F238E27FC236}">
                      <a16:creationId xmlns:a16="http://schemas.microsoft.com/office/drawing/2014/main" id="{9779D5A3-CD77-4F8E-BA8B-019B11754D46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61" name="Rechthoek: afgeronde hoeken 60">
                    <a:extLst>
                      <a:ext uri="{FF2B5EF4-FFF2-40B4-BE49-F238E27FC236}">
                        <a16:creationId xmlns:a16="http://schemas.microsoft.com/office/drawing/2014/main" id="{384F7E85-E005-457A-BD3A-97785BA3D23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echthoek 61">
                    <a:extLst>
                      <a:ext uri="{FF2B5EF4-FFF2-40B4-BE49-F238E27FC236}">
                        <a16:creationId xmlns:a16="http://schemas.microsoft.com/office/drawing/2014/main" id="{2F842596-606D-48F9-9EDE-58EB8C72823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88E1D391-737A-464F-9453-EDADC0E0418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4" name="Rechthoek 63">
                    <a:extLst>
                      <a:ext uri="{FF2B5EF4-FFF2-40B4-BE49-F238E27FC236}">
                        <a16:creationId xmlns:a16="http://schemas.microsoft.com/office/drawing/2014/main" id="{A173244D-BAEE-4C8A-90C0-D48252CEE46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5" name="Rechthoek 64">
                    <a:extLst>
                      <a:ext uri="{FF2B5EF4-FFF2-40B4-BE49-F238E27FC236}">
                        <a16:creationId xmlns:a16="http://schemas.microsoft.com/office/drawing/2014/main" id="{B19D0584-5E60-4A87-98D4-A8CD9635333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6" name="Rechthoek 65">
                    <a:extLst>
                      <a:ext uri="{FF2B5EF4-FFF2-40B4-BE49-F238E27FC236}">
                        <a16:creationId xmlns:a16="http://schemas.microsoft.com/office/drawing/2014/main" id="{92B10856-24BE-4AB2-BA45-E21133953D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60" name="Boog 59">
                  <a:extLst>
                    <a:ext uri="{FF2B5EF4-FFF2-40B4-BE49-F238E27FC236}">
                      <a16:creationId xmlns:a16="http://schemas.microsoft.com/office/drawing/2014/main" id="{0DB86B0F-FCFA-4BF4-B716-94D0289D6C97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56" name="Tekstvak 55">
                <a:extLst>
                  <a:ext uri="{FF2B5EF4-FFF2-40B4-BE49-F238E27FC236}">
                    <a16:creationId xmlns:a16="http://schemas.microsoft.com/office/drawing/2014/main" id="{4EDF502D-16DB-4EF0-B23A-A4CE4557E813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57" name="Tekstvak 56">
                <a:extLst>
                  <a:ext uri="{FF2B5EF4-FFF2-40B4-BE49-F238E27FC236}">
                    <a16:creationId xmlns:a16="http://schemas.microsoft.com/office/drawing/2014/main" id="{D10035DE-0F63-445D-AE5D-40210D2AB806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58" name="Picture 3">
                <a:extLst>
                  <a:ext uri="{FF2B5EF4-FFF2-40B4-BE49-F238E27FC236}">
                    <a16:creationId xmlns:a16="http://schemas.microsoft.com/office/drawing/2014/main" id="{43359CBD-ED3A-46BB-B543-C8C65E8E19F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4DE2852B-0FE5-4A10-8D65-024CD02DAA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27E41B2F-6113-4A00-8517-F7B4874C2E54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4188C4AA-372B-4698-A022-F48C47E0BEC2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4" name="Groep 33">
              <a:extLst>
                <a:ext uri="{FF2B5EF4-FFF2-40B4-BE49-F238E27FC236}">
                  <a16:creationId xmlns:a16="http://schemas.microsoft.com/office/drawing/2014/main" id="{0B5077B0-5A24-44EB-88A6-839DD3E77CB6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2BEC3681-8485-4572-9377-2EB1D6E7F5E6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38" name="Groep 37">
                  <a:extLst>
                    <a:ext uri="{FF2B5EF4-FFF2-40B4-BE49-F238E27FC236}">
                      <a16:creationId xmlns:a16="http://schemas.microsoft.com/office/drawing/2014/main" id="{738B9359-6FD0-48FC-B271-537058D9B943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45" name="Groep 44">
                    <a:extLst>
                      <a:ext uri="{FF2B5EF4-FFF2-40B4-BE49-F238E27FC236}">
                        <a16:creationId xmlns:a16="http://schemas.microsoft.com/office/drawing/2014/main" id="{8752203B-2BA9-4592-A4B0-044935CA9CD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48" name="Rechthoek 47">
                      <a:extLst>
                        <a:ext uri="{FF2B5EF4-FFF2-40B4-BE49-F238E27FC236}">
                          <a16:creationId xmlns:a16="http://schemas.microsoft.com/office/drawing/2014/main" id="{D30D26CF-F0DB-4A23-99E2-E714BEBD3A5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0" name="Rechthoek 49">
                      <a:extLst>
                        <a:ext uri="{FF2B5EF4-FFF2-40B4-BE49-F238E27FC236}">
                          <a16:creationId xmlns:a16="http://schemas.microsoft.com/office/drawing/2014/main" id="{182FA010-34D2-45A0-AD47-DB6C290F752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1" name="Ovaal 50">
                      <a:extLst>
                        <a:ext uri="{FF2B5EF4-FFF2-40B4-BE49-F238E27FC236}">
                          <a16:creationId xmlns:a16="http://schemas.microsoft.com/office/drawing/2014/main" id="{5ECC4074-E147-4B71-8AA1-4171967BC22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46" name="Afbeelding 45">
                    <a:extLst>
                      <a:ext uri="{FF2B5EF4-FFF2-40B4-BE49-F238E27FC236}">
                        <a16:creationId xmlns:a16="http://schemas.microsoft.com/office/drawing/2014/main" id="{7C512604-2A9D-4A49-9678-B5FBADC1C3C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7" name="Afbeelding 46">
                    <a:extLst>
                      <a:ext uri="{FF2B5EF4-FFF2-40B4-BE49-F238E27FC236}">
                        <a16:creationId xmlns:a16="http://schemas.microsoft.com/office/drawing/2014/main" id="{DEAEDA3B-3855-457E-9901-0EFAAC3650F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9" name="Groep 38">
                  <a:extLst>
                    <a:ext uri="{FF2B5EF4-FFF2-40B4-BE49-F238E27FC236}">
                      <a16:creationId xmlns:a16="http://schemas.microsoft.com/office/drawing/2014/main" id="{9D5CD0EE-3CE8-4541-9C23-BE4CB55CE342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3" name="Rechthoek 42">
                    <a:extLst>
                      <a:ext uri="{FF2B5EF4-FFF2-40B4-BE49-F238E27FC236}">
                        <a16:creationId xmlns:a16="http://schemas.microsoft.com/office/drawing/2014/main" id="{F900FF83-7353-4957-9F30-A56259B26D5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44" name="Rechthoek 43">
                    <a:extLst>
                      <a:ext uri="{FF2B5EF4-FFF2-40B4-BE49-F238E27FC236}">
                        <a16:creationId xmlns:a16="http://schemas.microsoft.com/office/drawing/2014/main" id="{01EF25B1-413C-43F8-820E-F7435C7F1077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40" name="Groep 39">
                  <a:extLst>
                    <a:ext uri="{FF2B5EF4-FFF2-40B4-BE49-F238E27FC236}">
                      <a16:creationId xmlns:a16="http://schemas.microsoft.com/office/drawing/2014/main" id="{EF9CF2EF-445E-4A20-8197-9A30F19C9289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2484D7C3-C91B-4C46-BAC4-560FCFDB1E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42" name="Rechthoek 41">
                    <a:extLst>
                      <a:ext uri="{FF2B5EF4-FFF2-40B4-BE49-F238E27FC236}">
                        <a16:creationId xmlns:a16="http://schemas.microsoft.com/office/drawing/2014/main" id="{9B29C534-188D-43CF-A629-1964A84FD24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36" name="Rechthoek 35">
                <a:extLst>
                  <a:ext uri="{FF2B5EF4-FFF2-40B4-BE49-F238E27FC236}">
                    <a16:creationId xmlns:a16="http://schemas.microsoft.com/office/drawing/2014/main" id="{65DAFA9B-D30C-4FA3-B674-835CA49CA61A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37" name="Gelijkbenige driehoek 36">
                <a:extLst>
                  <a:ext uri="{FF2B5EF4-FFF2-40B4-BE49-F238E27FC236}">
                    <a16:creationId xmlns:a16="http://schemas.microsoft.com/office/drawing/2014/main" id="{16BA2081-89C7-4C9B-9290-7D06E826CFD6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85" name="Instructie">
            <a:extLst>
              <a:ext uri="{FF2B5EF4-FFF2-40B4-BE49-F238E27FC236}">
                <a16:creationId xmlns:a16="http://schemas.microsoft.com/office/drawing/2014/main" id="{FA1934D9-C737-4C6B-B15A-BD2D0C12D023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142E6422-96DD-4ABB-8AF1-DF2E79F05500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87" name="Rechte verbindingslijn 86">
              <a:extLst>
                <a:ext uri="{FF2B5EF4-FFF2-40B4-BE49-F238E27FC236}">
                  <a16:creationId xmlns:a16="http://schemas.microsoft.com/office/drawing/2014/main" id="{DD96F1B7-E55E-49D0-A991-B2B4A2B87E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C540D50F-B2A5-4912-B292-4FC98A6CF9E6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B8D9D827-9C4A-44AB-9FD7-DFE4EF73F615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90" name="Rechte verbindingslijn 89">
              <a:extLst>
                <a:ext uri="{FF2B5EF4-FFF2-40B4-BE49-F238E27FC236}">
                  <a16:creationId xmlns:a16="http://schemas.microsoft.com/office/drawing/2014/main" id="{9BEBD30C-68E8-4AF1-AC91-E6C0B2DB83E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3AC03DE7-B17D-433C-9B0B-2B78CF6D8C12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2" name="Rechthoek 91">
              <a:extLst>
                <a:ext uri="{FF2B5EF4-FFF2-40B4-BE49-F238E27FC236}">
                  <a16:creationId xmlns:a16="http://schemas.microsoft.com/office/drawing/2014/main" id="{CB4E927F-6728-40C9-BE03-C7E6223AE8DB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93" name="Rechte verbindingslijn 92">
              <a:extLst>
                <a:ext uri="{FF2B5EF4-FFF2-40B4-BE49-F238E27FC236}">
                  <a16:creationId xmlns:a16="http://schemas.microsoft.com/office/drawing/2014/main" id="{07ACA8BB-2FAD-49B2-80F7-CA6F20FE8A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4" name="Groep 93">
              <a:extLst>
                <a:ext uri="{FF2B5EF4-FFF2-40B4-BE49-F238E27FC236}">
                  <a16:creationId xmlns:a16="http://schemas.microsoft.com/office/drawing/2014/main" id="{2023A143-7030-4454-A846-50AF12453736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95" name="Groep 94">
                <a:extLst>
                  <a:ext uri="{FF2B5EF4-FFF2-40B4-BE49-F238E27FC236}">
                    <a16:creationId xmlns:a16="http://schemas.microsoft.com/office/drawing/2014/main" id="{665D22F2-56C9-4D94-8495-55CEE23DBEB9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97" name="Rechthoek met één afgeknipte en afgeronde hoek 47">
                  <a:extLst>
                    <a:ext uri="{FF2B5EF4-FFF2-40B4-BE49-F238E27FC236}">
                      <a16:creationId xmlns:a16="http://schemas.microsoft.com/office/drawing/2014/main" id="{1A5E6B37-4AAF-4B24-B023-9D395C1BA0C9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Rechthoekige driehoek 97">
                  <a:extLst>
                    <a:ext uri="{FF2B5EF4-FFF2-40B4-BE49-F238E27FC236}">
                      <a16:creationId xmlns:a16="http://schemas.microsoft.com/office/drawing/2014/main" id="{6B53C6C8-80D5-493E-8BD7-3CA084A0065C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Rechthoek 98">
                  <a:extLst>
                    <a:ext uri="{FF2B5EF4-FFF2-40B4-BE49-F238E27FC236}">
                      <a16:creationId xmlns:a16="http://schemas.microsoft.com/office/drawing/2014/main" id="{A7C80859-5311-4466-AE77-F69BD0C61675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Rechthoek 99">
                  <a:extLst>
                    <a:ext uri="{FF2B5EF4-FFF2-40B4-BE49-F238E27FC236}">
                      <a16:creationId xmlns:a16="http://schemas.microsoft.com/office/drawing/2014/main" id="{6627D6BE-B129-4C29-BB49-3B3851127ACF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96" name="Rechthoek 95">
                <a:extLst>
                  <a:ext uri="{FF2B5EF4-FFF2-40B4-BE49-F238E27FC236}">
                    <a16:creationId xmlns:a16="http://schemas.microsoft.com/office/drawing/2014/main" id="{C85C00EB-E037-4CDE-8FAA-FA416A6AFD6D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70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50% / GRAFIEK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jdelijke aanduiding voor tekst 8">
            <a:extLst>
              <a:ext uri="{FF2B5EF4-FFF2-40B4-BE49-F238E27FC236}">
                <a16:creationId xmlns:a16="http://schemas.microsoft.com/office/drawing/2014/main" id="{60287E96-6F2B-4791-82F8-6D7A53F17E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4288" y="0"/>
            <a:ext cx="6110288" cy="6858000"/>
          </a:xfrm>
          <a:solidFill>
            <a:schemeClr val="accent4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6" y="720000"/>
            <a:ext cx="4659652" cy="2688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4689065" cy="3872873"/>
          </a:xfrm>
        </p:spPr>
        <p:txBody>
          <a:bodyPr vert="horz"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buSzPct val="75000"/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buClr>
                <a:schemeClr val="accent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accent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accent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50% / GRAFIEK 50%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5389222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ACE5619F-B105-4F13-B972-554F9590B6C5}"/>
                </a:ext>
              </a:extLst>
            </p:cNvPr>
            <p:cNvSpPr/>
            <p:nvPr userDrawn="1"/>
          </p:nvSpPr>
          <p:spPr>
            <a:xfrm>
              <a:off x="6095999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4659651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accent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15999" y="6273072"/>
            <a:ext cx="4656000" cy="227579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9" name="Tijdelijke aanduiding voor grafiek 8">
            <a:extLst>
              <a:ext uri="{FF2B5EF4-FFF2-40B4-BE49-F238E27FC236}">
                <a16:creationId xmlns:a16="http://schemas.microsoft.com/office/drawing/2014/main" id="{938DD649-34C3-4B8A-8EFE-A0BC8F409F3A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6815999" y="1317243"/>
            <a:ext cx="4656000" cy="4413632"/>
          </a:xfrm>
          <a:solidFill>
            <a:schemeClr val="accent1">
              <a:lumMod val="20000"/>
              <a:lumOff val="80000"/>
            </a:schemeClr>
          </a:solidFill>
        </p:spPr>
        <p:txBody>
          <a:bodyPr tIns="1620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79324416-D92C-4D94-A296-92B7C6E9FECC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16F4BDBE-47AC-4F31-8F23-9FBB96CFE140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EC74CAC2-287D-45EE-B2CB-8F0784E25688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3CF60DFA-BE68-4D23-81BA-3D69BAD961A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9" name="Groep 28">
              <a:extLst>
                <a:ext uri="{FF2B5EF4-FFF2-40B4-BE49-F238E27FC236}">
                  <a16:creationId xmlns:a16="http://schemas.microsoft.com/office/drawing/2014/main" id="{42147B14-03D5-4CC6-A9CC-3C03FEB12480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A5FFBBBD-24B7-40C1-B3C7-251E8176AFC7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4" name="Rechte verbindingslijn 53">
                <a:extLst>
                  <a:ext uri="{FF2B5EF4-FFF2-40B4-BE49-F238E27FC236}">
                    <a16:creationId xmlns:a16="http://schemas.microsoft.com/office/drawing/2014/main" id="{5F61E4F9-AA63-49E1-A300-3A400B25036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391FB048-70A9-4841-B303-A8C5C73FB5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8E2B06CD-D360-4EA1-8755-AA30F87E8FFB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7" name="Groep 56">
                <a:extLst>
                  <a:ext uri="{FF2B5EF4-FFF2-40B4-BE49-F238E27FC236}">
                    <a16:creationId xmlns:a16="http://schemas.microsoft.com/office/drawing/2014/main" id="{E59AA14D-5C18-4CCA-8F10-A6DEB384B7C6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6" name="Groep 95">
                  <a:extLst>
                    <a:ext uri="{FF2B5EF4-FFF2-40B4-BE49-F238E27FC236}">
                      <a16:creationId xmlns:a16="http://schemas.microsoft.com/office/drawing/2014/main" id="{748AA47A-CE38-46D7-B603-2F30571EDF4F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36947D1A-0BBD-4BC1-9B59-172E9D00233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3D2B15CF-CCFC-4E8A-9104-D60D2380E7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0FC87F49-664F-4789-9AF9-9AA8555868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A4A794BB-715D-4E03-9AAA-7FB64030B78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41B82438-71CF-4137-B001-E5F4DCF8483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7190624E-0CD9-4E59-A608-D22CC0DE2131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8" name="Rechthoek 97">
                    <a:extLst>
                      <a:ext uri="{FF2B5EF4-FFF2-40B4-BE49-F238E27FC236}">
                        <a16:creationId xmlns:a16="http://schemas.microsoft.com/office/drawing/2014/main" id="{E9E9431E-1548-443A-A165-6B6859CE99E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9" name="Pijl: punthaak 98">
                    <a:extLst>
                      <a:ext uri="{FF2B5EF4-FFF2-40B4-BE49-F238E27FC236}">
                        <a16:creationId xmlns:a16="http://schemas.microsoft.com/office/drawing/2014/main" id="{1A805870-79F2-4D78-B551-26928A4E31C4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21C2A7FF-3988-4F23-9A69-63E44740F9E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7" name="Groep 86">
                  <a:extLst>
                    <a:ext uri="{FF2B5EF4-FFF2-40B4-BE49-F238E27FC236}">
                      <a16:creationId xmlns:a16="http://schemas.microsoft.com/office/drawing/2014/main" id="{FB09F760-1D65-45B8-9781-0458230E6204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4B35ECAC-329D-409D-864E-2169DB42718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C070C336-649C-4685-BB9F-1EBF9BE6875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4D32BC64-2D01-4826-860E-DC2E7614B07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55E733C6-3FAB-4C06-9A2E-92888D4102A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9D8B3710-5C1F-429C-8B28-3DE2F32EB6E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8" name="Groep 87">
                  <a:extLst>
                    <a:ext uri="{FF2B5EF4-FFF2-40B4-BE49-F238E27FC236}">
                      <a16:creationId xmlns:a16="http://schemas.microsoft.com/office/drawing/2014/main" id="{13025F13-1F7D-4141-80B0-8CE4B2421DB5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9" name="Rechthoek 88">
                    <a:extLst>
                      <a:ext uri="{FF2B5EF4-FFF2-40B4-BE49-F238E27FC236}">
                        <a16:creationId xmlns:a16="http://schemas.microsoft.com/office/drawing/2014/main" id="{932E3F8C-3990-4C10-AF2D-E248E5EC54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0" name="Pijl: punthaak 89">
                    <a:extLst>
                      <a:ext uri="{FF2B5EF4-FFF2-40B4-BE49-F238E27FC236}">
                        <a16:creationId xmlns:a16="http://schemas.microsoft.com/office/drawing/2014/main" id="{ED2B31EE-D016-408C-952A-30CCF888E0BA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59" name="Rechte verbindingslijn 58">
                <a:extLst>
                  <a:ext uri="{FF2B5EF4-FFF2-40B4-BE49-F238E27FC236}">
                    <a16:creationId xmlns:a16="http://schemas.microsoft.com/office/drawing/2014/main" id="{12204FD9-0268-435E-9E71-F2FFFF82D2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7BB19E81-B286-4C41-B0F1-1F26075AE4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61" name="Groep 60">
                <a:extLst>
                  <a:ext uri="{FF2B5EF4-FFF2-40B4-BE49-F238E27FC236}">
                    <a16:creationId xmlns:a16="http://schemas.microsoft.com/office/drawing/2014/main" id="{AA2A9605-0D1C-45BA-A4B6-5A9A71F95746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6" name="Rechthoek 75">
                  <a:extLst>
                    <a:ext uri="{FF2B5EF4-FFF2-40B4-BE49-F238E27FC236}">
                      <a16:creationId xmlns:a16="http://schemas.microsoft.com/office/drawing/2014/main" id="{402516F9-C47A-4F39-B8EC-A33CD379029C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1F3A420C-ADAA-4AE2-83F3-86BCD541572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8" name="Groep 77">
                    <a:extLst>
                      <a:ext uri="{FF2B5EF4-FFF2-40B4-BE49-F238E27FC236}">
                        <a16:creationId xmlns:a16="http://schemas.microsoft.com/office/drawing/2014/main" id="{EB4FFD49-4775-486F-BDDE-EAED18326EA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62BFA0E2-9EF6-477B-8BEB-CFC75118815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DD3D5E82-78A9-4A89-911F-A0CE218B4BB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C262A710-DB26-4936-BA26-65F1AB04F36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D977CA3C-1639-42B1-A1A5-3C6EC2D610F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0BEBEF86-5709-4A6A-BAC2-31270EB4213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A6ED11DA-77BE-4A6F-821F-96FAD1D24CC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0" name="Rechthoek 79">
                      <a:extLst>
                        <a:ext uri="{FF2B5EF4-FFF2-40B4-BE49-F238E27FC236}">
                          <a16:creationId xmlns:a16="http://schemas.microsoft.com/office/drawing/2014/main" id="{42040E69-BB08-448E-A7A7-448D0B547CB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81" name="Pijl: punthaak 80">
                      <a:extLst>
                        <a:ext uri="{FF2B5EF4-FFF2-40B4-BE49-F238E27FC236}">
                          <a16:creationId xmlns:a16="http://schemas.microsoft.com/office/drawing/2014/main" id="{804E8B74-4B3A-494B-98E9-0E792294333B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7873445B-D021-4A69-8FF6-3E6C46C47817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5" name="Rechthoek 64">
                  <a:extLst>
                    <a:ext uri="{FF2B5EF4-FFF2-40B4-BE49-F238E27FC236}">
                      <a16:creationId xmlns:a16="http://schemas.microsoft.com/office/drawing/2014/main" id="{5E784AE1-C1AA-4553-AD0A-19E098AF0B53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88C08817-610F-436E-BA1D-471A0200CF4F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7" name="Groep 66">
                    <a:extLst>
                      <a:ext uri="{FF2B5EF4-FFF2-40B4-BE49-F238E27FC236}">
                        <a16:creationId xmlns:a16="http://schemas.microsoft.com/office/drawing/2014/main" id="{918E9BFD-6A5D-4E8B-8658-19D32C89850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F27848DA-FDBA-4B97-B036-518BEDBD20C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C09A33FB-FB36-4B9A-AA40-2E3398EC670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E835585F-CE58-4A0B-AFE0-8A3AD83B4D2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BFFADAE0-7D48-4114-9BDB-C801E93917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444E6B98-142D-43AF-8587-A2F3D402396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4607009F-CFC5-4833-A5BE-97EDF39C3B20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9" name="Rechthoek 68">
                      <a:extLst>
                        <a:ext uri="{FF2B5EF4-FFF2-40B4-BE49-F238E27FC236}">
                          <a16:creationId xmlns:a16="http://schemas.microsoft.com/office/drawing/2014/main" id="{C8C3B3C2-FF3E-42B5-A176-ED75AB4FF66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0" name="Pijl: punthaak 69">
                      <a:extLst>
                        <a:ext uri="{FF2B5EF4-FFF2-40B4-BE49-F238E27FC236}">
                          <a16:creationId xmlns:a16="http://schemas.microsoft.com/office/drawing/2014/main" id="{1A9A79B3-3382-403A-8C68-3D42147F5397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AD63AB67-41C1-4A67-B5D3-DF664DA0C073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14077847-CD73-470F-8457-653E8C57AF79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EE057E04-8195-4F6B-AB78-F62257ACBD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3E350111-3D83-42C0-941A-BE94BE57BEA3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318714F3-275E-42AB-A471-B4726241F275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DAA4CEF-A5B0-4338-9656-A5E97F4808B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F6A99356-E5C9-43F0-9568-26068EF56919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1D714F3-0D8D-414B-92DF-448A5F4D2640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90F80763-AEFD-4864-9922-15F5288DBE55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662B3C60-1B2B-4A5D-91A3-E2A7A3D73F4C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2378C146-3AAE-4B2D-89E7-84F70A3A47BB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C817086D-DBB8-478C-8DD6-6EF3B9CE67DD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7" name="Rechte verbindingslijn 46">
              <a:extLst>
                <a:ext uri="{FF2B5EF4-FFF2-40B4-BE49-F238E27FC236}">
                  <a16:creationId xmlns:a16="http://schemas.microsoft.com/office/drawing/2014/main" id="{A1785586-5EEB-4C46-B994-29BDC51C45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8" name="Meer informatie">
              <a:extLst>
                <a:ext uri="{FF2B5EF4-FFF2-40B4-BE49-F238E27FC236}">
                  <a16:creationId xmlns:a16="http://schemas.microsoft.com/office/drawing/2014/main" id="{2585DAA5-9E66-4E10-B674-E58A5BA17D3E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50" name="Freeform 101">
                <a:extLst>
                  <a:ext uri="{FF2B5EF4-FFF2-40B4-BE49-F238E27FC236}">
                    <a16:creationId xmlns:a16="http://schemas.microsoft.com/office/drawing/2014/main" id="{DFFE0A76-572B-486A-95D6-A85009428C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3E2378EF-DECD-4A8C-8EDC-AF9F5C7B84D4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EB631DF5-A7CC-41F8-A27A-DB2C3B0736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464C8892-10D6-4A11-A46D-3CFDF793F265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5" name="Instructie">
            <a:extLst>
              <a:ext uri="{FF2B5EF4-FFF2-40B4-BE49-F238E27FC236}">
                <a16:creationId xmlns:a16="http://schemas.microsoft.com/office/drawing/2014/main" id="{D4340453-E4B1-4856-A396-06DE1726B24C}"/>
              </a:ext>
            </a:extLst>
          </p:cNvPr>
          <p:cNvGrpSpPr/>
          <p:nvPr userDrawn="1"/>
        </p:nvGrpSpPr>
        <p:grpSpPr>
          <a:xfrm>
            <a:off x="12389714" y="4327164"/>
            <a:ext cx="3183677" cy="2546619"/>
            <a:chOff x="12389714" y="4327164"/>
            <a:chExt cx="3183677" cy="2546619"/>
          </a:xfrm>
        </p:grpSpPr>
        <p:grpSp>
          <p:nvGrpSpPr>
            <p:cNvPr id="106" name="Meer informatie">
              <a:extLst>
                <a:ext uri="{FF2B5EF4-FFF2-40B4-BE49-F238E27FC236}">
                  <a16:creationId xmlns:a16="http://schemas.microsoft.com/office/drawing/2014/main" id="{42EA9F40-06B9-4D25-AF47-063220680043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144" name="Freeform 101">
                <a:extLst>
                  <a:ext uri="{FF2B5EF4-FFF2-40B4-BE49-F238E27FC236}">
                    <a16:creationId xmlns:a16="http://schemas.microsoft.com/office/drawing/2014/main" id="{8D1B172F-77F2-40A8-9D12-F0B1FB4660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14A9AD38-396B-43B2-89B2-610E693E0109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46" name="Rechte verbindingslijn 145">
                <a:extLst>
                  <a:ext uri="{FF2B5EF4-FFF2-40B4-BE49-F238E27FC236}">
                    <a16:creationId xmlns:a16="http://schemas.microsoft.com/office/drawing/2014/main" id="{A3D5DE17-FBAC-4578-8FAD-B72FD4E8CC2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107" name="Rechte verbindingslijn 106">
              <a:extLst>
                <a:ext uri="{FF2B5EF4-FFF2-40B4-BE49-F238E27FC236}">
                  <a16:creationId xmlns:a16="http://schemas.microsoft.com/office/drawing/2014/main" id="{5AF6767B-1FE6-4F8B-B90C-68C741A8FF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2569947D-BDF4-4ADF-BF54-E2DF552E971F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0FE147B3-7B5A-4E2C-B5BE-F64DDB2E7E54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A5F87B58-19CE-4E64-9B91-1F9956FD5C7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DF0CE15E-3691-440C-97D1-7880B27D52CA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050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050" b="1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112" name="Groep 111">
              <a:extLst>
                <a:ext uri="{FF2B5EF4-FFF2-40B4-BE49-F238E27FC236}">
                  <a16:creationId xmlns:a16="http://schemas.microsoft.com/office/drawing/2014/main" id="{576DF837-36E7-4212-BF98-5668B3C1BFF0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113" name="Rechthoek 112">
                <a:extLst>
                  <a:ext uri="{FF2B5EF4-FFF2-40B4-BE49-F238E27FC236}">
                    <a16:creationId xmlns:a16="http://schemas.microsoft.com/office/drawing/2014/main" id="{23E2CE17-1F55-4762-AC38-477649438E3E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14" name="Rechthoek 113">
                <a:extLst>
                  <a:ext uri="{FF2B5EF4-FFF2-40B4-BE49-F238E27FC236}">
                    <a16:creationId xmlns:a16="http://schemas.microsoft.com/office/drawing/2014/main" id="{DE682053-F927-4789-8937-ECCAABC7FEA0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15" name="Tekstvak 114">
                <a:extLst>
                  <a:ext uri="{FF2B5EF4-FFF2-40B4-BE49-F238E27FC236}">
                    <a16:creationId xmlns:a16="http://schemas.microsoft.com/office/drawing/2014/main" id="{A4F81A0F-5969-4713-B680-45BB3BD21BCF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116" name="Tekstvak 115">
                <a:extLst>
                  <a:ext uri="{FF2B5EF4-FFF2-40B4-BE49-F238E27FC236}">
                    <a16:creationId xmlns:a16="http://schemas.microsoft.com/office/drawing/2014/main" id="{069F354F-336A-462D-9917-196E8DD706C4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117" name="Picture 3">
                <a:extLst>
                  <a:ext uri="{FF2B5EF4-FFF2-40B4-BE49-F238E27FC236}">
                    <a16:creationId xmlns:a16="http://schemas.microsoft.com/office/drawing/2014/main" id="{B645D459-CC5D-44D6-98B3-E5AA5A717DC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18" name="Groep 117">
                <a:extLst>
                  <a:ext uri="{FF2B5EF4-FFF2-40B4-BE49-F238E27FC236}">
                    <a16:creationId xmlns:a16="http://schemas.microsoft.com/office/drawing/2014/main" id="{0364E777-515C-4E41-B6DE-B3BF375629BD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141" name="Rechthoek 140">
                  <a:extLst>
                    <a:ext uri="{FF2B5EF4-FFF2-40B4-BE49-F238E27FC236}">
                      <a16:creationId xmlns:a16="http://schemas.microsoft.com/office/drawing/2014/main" id="{1722EB0D-3D6A-4366-9D01-B418ECEE481C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42" name="Rechthoek 141">
                  <a:extLst>
                    <a:ext uri="{FF2B5EF4-FFF2-40B4-BE49-F238E27FC236}">
                      <a16:creationId xmlns:a16="http://schemas.microsoft.com/office/drawing/2014/main" id="{4C823FA7-F86F-4BE4-85F6-8B7CADCD3DC0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43" name="Rechthoek 142">
                  <a:extLst>
                    <a:ext uri="{FF2B5EF4-FFF2-40B4-BE49-F238E27FC236}">
                      <a16:creationId xmlns:a16="http://schemas.microsoft.com/office/drawing/2014/main" id="{57C77EE4-FE39-4329-93C3-8534F489F969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19" name="Groep 118">
                <a:extLst>
                  <a:ext uri="{FF2B5EF4-FFF2-40B4-BE49-F238E27FC236}">
                    <a16:creationId xmlns:a16="http://schemas.microsoft.com/office/drawing/2014/main" id="{49222D22-D79E-4CAC-A2CB-7155E87B9ECF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A6E15CBD-F0DD-4058-881C-1A10E0ECE981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  <p:grpSp>
              <p:nvGrpSpPr>
                <p:cNvPr id="121" name="Groep 120">
                  <a:extLst>
                    <a:ext uri="{FF2B5EF4-FFF2-40B4-BE49-F238E27FC236}">
                      <a16:creationId xmlns:a16="http://schemas.microsoft.com/office/drawing/2014/main" id="{F34D35D9-D7FC-40FA-81AF-22E37A1E380C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122" name="Groep 121">
                    <a:extLst>
                      <a:ext uri="{FF2B5EF4-FFF2-40B4-BE49-F238E27FC236}">
                        <a16:creationId xmlns:a16="http://schemas.microsoft.com/office/drawing/2014/main" id="{996B1AB7-1A12-41EC-A8D0-4E3A5B6A540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127" name="Rechthoek 126">
                      <a:extLst>
                        <a:ext uri="{FF2B5EF4-FFF2-40B4-BE49-F238E27FC236}">
                          <a16:creationId xmlns:a16="http://schemas.microsoft.com/office/drawing/2014/main" id="{1585C611-00ED-4F0A-BBA7-F1638158477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grpSp>
                  <p:nvGrpSpPr>
                    <p:cNvPr id="128" name="Groep 127">
                      <a:extLst>
                        <a:ext uri="{FF2B5EF4-FFF2-40B4-BE49-F238E27FC236}">
                          <a16:creationId xmlns:a16="http://schemas.microsoft.com/office/drawing/2014/main" id="{06C60AAD-2198-4063-B1AB-510C6093CAB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134" name="Rechte verbindingslijn 133">
                        <a:extLst>
                          <a:ext uri="{FF2B5EF4-FFF2-40B4-BE49-F238E27FC236}">
                            <a16:creationId xmlns:a16="http://schemas.microsoft.com/office/drawing/2014/main" id="{23A7B825-DC5E-4BB4-960E-29E23AAB9144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Rechte verbindingslijn 134">
                        <a:extLst>
                          <a:ext uri="{FF2B5EF4-FFF2-40B4-BE49-F238E27FC236}">
                            <a16:creationId xmlns:a16="http://schemas.microsoft.com/office/drawing/2014/main" id="{5C520EE3-EF5E-47B1-AB7B-E5780BDD25D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36" name="Groep 135">
                        <a:extLst>
                          <a:ext uri="{FF2B5EF4-FFF2-40B4-BE49-F238E27FC236}">
                            <a16:creationId xmlns:a16="http://schemas.microsoft.com/office/drawing/2014/main" id="{61DE7F15-343B-42F3-AC02-53712235B1FD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137" name="Rechte verbindingslijn 136">
                          <a:extLst>
                            <a:ext uri="{FF2B5EF4-FFF2-40B4-BE49-F238E27FC236}">
                              <a16:creationId xmlns:a16="http://schemas.microsoft.com/office/drawing/2014/main" id="{9DF063E3-2C8B-4029-AFAC-A9CA054A3D55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38" name="Rechte verbindingslijn 137">
                          <a:extLst>
                            <a:ext uri="{FF2B5EF4-FFF2-40B4-BE49-F238E27FC236}">
                              <a16:creationId xmlns:a16="http://schemas.microsoft.com/office/drawing/2014/main" id="{B04BFEFE-EFE1-40F4-A93F-99C0797BDABC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39" name="Rechte verbindingslijn 138">
                          <a:extLst>
                            <a:ext uri="{FF2B5EF4-FFF2-40B4-BE49-F238E27FC236}">
                              <a16:creationId xmlns:a16="http://schemas.microsoft.com/office/drawing/2014/main" id="{1048BDFF-614D-4FF9-A522-1B03FA18E49C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0" name="Rechte verbindingslijn 139">
                          <a:extLst>
                            <a:ext uri="{FF2B5EF4-FFF2-40B4-BE49-F238E27FC236}">
                              <a16:creationId xmlns:a16="http://schemas.microsoft.com/office/drawing/2014/main" id="{50C43881-3090-42E8-94D8-F777FF17F7C3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29" name="Rechte verbindingslijn 128">
                      <a:extLst>
                        <a:ext uri="{FF2B5EF4-FFF2-40B4-BE49-F238E27FC236}">
                          <a16:creationId xmlns:a16="http://schemas.microsoft.com/office/drawing/2014/main" id="{ACC2567A-2985-4979-8C95-24137A114AAE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30" name="Groep 129">
                      <a:extLst>
                        <a:ext uri="{FF2B5EF4-FFF2-40B4-BE49-F238E27FC236}">
                          <a16:creationId xmlns:a16="http://schemas.microsoft.com/office/drawing/2014/main" id="{EDFAA30F-0391-4C3D-AA12-4BF870ADB728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131" name="Rechte verbindingslijn 130">
                        <a:extLst>
                          <a:ext uri="{FF2B5EF4-FFF2-40B4-BE49-F238E27FC236}">
                            <a16:creationId xmlns:a16="http://schemas.microsoft.com/office/drawing/2014/main" id="{7BB76C2A-2716-4DF2-B7FA-DAB2322E48B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Rechte verbindingslijn 131">
                        <a:extLst>
                          <a:ext uri="{FF2B5EF4-FFF2-40B4-BE49-F238E27FC236}">
                            <a16:creationId xmlns:a16="http://schemas.microsoft.com/office/drawing/2014/main" id="{09EE09DB-19EB-4562-92E5-52EACDC29E9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Rechte verbindingslijn 132">
                        <a:extLst>
                          <a:ext uri="{FF2B5EF4-FFF2-40B4-BE49-F238E27FC236}">
                            <a16:creationId xmlns:a16="http://schemas.microsoft.com/office/drawing/2014/main" id="{F997965B-BC1C-4442-A2ED-2D8F4319190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23" name="Groep 122">
                    <a:extLst>
                      <a:ext uri="{FF2B5EF4-FFF2-40B4-BE49-F238E27FC236}">
                        <a16:creationId xmlns:a16="http://schemas.microsoft.com/office/drawing/2014/main" id="{D06F61D0-FBB6-4BBA-88C3-ED9CD784D8DA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124" name="Rechthoek 123">
                      <a:extLst>
                        <a:ext uri="{FF2B5EF4-FFF2-40B4-BE49-F238E27FC236}">
                          <a16:creationId xmlns:a16="http://schemas.microsoft.com/office/drawing/2014/main" id="{A23E7E8A-CF67-4367-9C1C-DB83D007434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125" name="Rechthoek: afgeronde bovenhoeken 124">
                      <a:extLst>
                        <a:ext uri="{FF2B5EF4-FFF2-40B4-BE49-F238E27FC236}">
                          <a16:creationId xmlns:a16="http://schemas.microsoft.com/office/drawing/2014/main" id="{64C2A34D-E424-4FA4-BD3B-9616E05A9A8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126" name="Gelijkbenige driehoek 125">
                      <a:extLst>
                        <a:ext uri="{FF2B5EF4-FFF2-40B4-BE49-F238E27FC236}">
                          <a16:creationId xmlns:a16="http://schemas.microsoft.com/office/drawing/2014/main" id="{B7704182-C8C4-444F-A52C-A73EB2AA07C3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47" name="Instructie">
            <a:extLst>
              <a:ext uri="{FF2B5EF4-FFF2-40B4-BE49-F238E27FC236}">
                <a16:creationId xmlns:a16="http://schemas.microsoft.com/office/drawing/2014/main" id="{988E825B-13CD-47EA-A17E-6C138030EA15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148" name="Rechthoek 147">
              <a:extLst>
                <a:ext uri="{FF2B5EF4-FFF2-40B4-BE49-F238E27FC236}">
                  <a16:creationId xmlns:a16="http://schemas.microsoft.com/office/drawing/2014/main" id="{6A190ADF-1678-4CC1-AD8E-033F13632D5B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149" name="Ovaal 148">
              <a:extLst>
                <a:ext uri="{FF2B5EF4-FFF2-40B4-BE49-F238E27FC236}">
                  <a16:creationId xmlns:a16="http://schemas.microsoft.com/office/drawing/2014/main" id="{6DD51718-5F7E-4170-962A-0931745D6976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0" name="Rechte verbindingslijn 149">
              <a:extLst>
                <a:ext uri="{FF2B5EF4-FFF2-40B4-BE49-F238E27FC236}">
                  <a16:creationId xmlns:a16="http://schemas.microsoft.com/office/drawing/2014/main" id="{938A10C7-1D06-4EFE-8AFF-20FD6488B1F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51" name="Rechte verbindingslijn 150">
              <a:extLst>
                <a:ext uri="{FF2B5EF4-FFF2-40B4-BE49-F238E27FC236}">
                  <a16:creationId xmlns:a16="http://schemas.microsoft.com/office/drawing/2014/main" id="{4D3F355B-F53D-472B-BFC2-1C304F1BFC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2" name="Rechthoek 151">
              <a:extLst>
                <a:ext uri="{FF2B5EF4-FFF2-40B4-BE49-F238E27FC236}">
                  <a16:creationId xmlns:a16="http://schemas.microsoft.com/office/drawing/2014/main" id="{586698CF-A5CA-4EFB-A542-2F9B5797456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3" name="Ovaal 152">
              <a:extLst>
                <a:ext uri="{FF2B5EF4-FFF2-40B4-BE49-F238E27FC236}">
                  <a16:creationId xmlns:a16="http://schemas.microsoft.com/office/drawing/2014/main" id="{A6D60E70-FCC4-4B9D-9DEB-149FD6222687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4" name="Rechthoek 153">
              <a:extLst>
                <a:ext uri="{FF2B5EF4-FFF2-40B4-BE49-F238E27FC236}">
                  <a16:creationId xmlns:a16="http://schemas.microsoft.com/office/drawing/2014/main" id="{60286B0E-AC7C-44BB-AD75-D9BBA399640E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55" name="Groep 154">
              <a:extLst>
                <a:ext uri="{FF2B5EF4-FFF2-40B4-BE49-F238E27FC236}">
                  <a16:creationId xmlns:a16="http://schemas.microsoft.com/office/drawing/2014/main" id="{E9E50A13-2C41-4F6D-8698-9D53E9621594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A4798B53-604F-455F-B53D-5783C7D5243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2" name="Rechte verbindingslijn 161">
                <a:extLst>
                  <a:ext uri="{FF2B5EF4-FFF2-40B4-BE49-F238E27FC236}">
                    <a16:creationId xmlns:a16="http://schemas.microsoft.com/office/drawing/2014/main" id="{78DE1442-6BC6-4F71-A47C-8E21DA9A4AA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3" name="Gelijkbenige driehoek 162">
                <a:extLst>
                  <a:ext uri="{FF2B5EF4-FFF2-40B4-BE49-F238E27FC236}">
                    <a16:creationId xmlns:a16="http://schemas.microsoft.com/office/drawing/2014/main" id="{72CE240B-01AB-4552-98D5-3F8C7D37EC6D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156" name="Rechte verbindingslijn 155">
              <a:extLst>
                <a:ext uri="{FF2B5EF4-FFF2-40B4-BE49-F238E27FC236}">
                  <a16:creationId xmlns:a16="http://schemas.microsoft.com/office/drawing/2014/main" id="{B14BBBFB-9281-491B-B2E5-9B7913AC55D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7" name="Groep 156">
              <a:extLst>
                <a:ext uri="{FF2B5EF4-FFF2-40B4-BE49-F238E27FC236}">
                  <a16:creationId xmlns:a16="http://schemas.microsoft.com/office/drawing/2014/main" id="{4C888162-B62C-495E-8935-BE0B61431A63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158" name="Rechthoek 157">
                <a:extLst>
                  <a:ext uri="{FF2B5EF4-FFF2-40B4-BE49-F238E27FC236}">
                    <a16:creationId xmlns:a16="http://schemas.microsoft.com/office/drawing/2014/main" id="{468B818D-9853-41EE-A556-4910F1D5733F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159" name="Rechthoek 158">
                <a:extLst>
                  <a:ext uri="{FF2B5EF4-FFF2-40B4-BE49-F238E27FC236}">
                    <a16:creationId xmlns:a16="http://schemas.microsoft.com/office/drawing/2014/main" id="{899AF8A7-BFF8-410F-8ABB-0694DA7B3248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160" name="Rechthoek 159">
                <a:extLst>
                  <a:ext uri="{FF2B5EF4-FFF2-40B4-BE49-F238E27FC236}">
                    <a16:creationId xmlns:a16="http://schemas.microsoft.com/office/drawing/2014/main" id="{AA36D70D-1758-4309-970C-D56BB6D5055E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164" name="Instructie">
            <a:extLst>
              <a:ext uri="{FF2B5EF4-FFF2-40B4-BE49-F238E27FC236}">
                <a16:creationId xmlns:a16="http://schemas.microsoft.com/office/drawing/2014/main" id="{A4E4E3B8-D83A-4CB2-94F1-19617C670EF9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65" name="Rechthoek 164">
              <a:extLst>
                <a:ext uri="{FF2B5EF4-FFF2-40B4-BE49-F238E27FC236}">
                  <a16:creationId xmlns:a16="http://schemas.microsoft.com/office/drawing/2014/main" id="{BFAA5C98-0F08-429B-B061-B60477FE9738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66" name="Rechte verbindingslijn 165">
              <a:extLst>
                <a:ext uri="{FF2B5EF4-FFF2-40B4-BE49-F238E27FC236}">
                  <a16:creationId xmlns:a16="http://schemas.microsoft.com/office/drawing/2014/main" id="{6BA32E10-95D4-4DF8-9326-A607808FEB1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7" name="Ovaal 166">
              <a:extLst>
                <a:ext uri="{FF2B5EF4-FFF2-40B4-BE49-F238E27FC236}">
                  <a16:creationId xmlns:a16="http://schemas.microsoft.com/office/drawing/2014/main" id="{4A0A9466-403C-41B0-831F-66B6315C2AD4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68" name="Rechthoek 167">
              <a:extLst>
                <a:ext uri="{FF2B5EF4-FFF2-40B4-BE49-F238E27FC236}">
                  <a16:creationId xmlns:a16="http://schemas.microsoft.com/office/drawing/2014/main" id="{F5A75941-53D8-429A-ABC9-02F9FC3B3BEF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69" name="Rechte verbindingslijn 168">
              <a:extLst>
                <a:ext uri="{FF2B5EF4-FFF2-40B4-BE49-F238E27FC236}">
                  <a16:creationId xmlns:a16="http://schemas.microsoft.com/office/drawing/2014/main" id="{C2D5C886-0674-4B69-A5C6-8168E157588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0" name="Ovaal 169">
              <a:extLst>
                <a:ext uri="{FF2B5EF4-FFF2-40B4-BE49-F238E27FC236}">
                  <a16:creationId xmlns:a16="http://schemas.microsoft.com/office/drawing/2014/main" id="{B546494C-6155-443C-97B6-85E32603BFD9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71" name="Rechthoek 170">
              <a:extLst>
                <a:ext uri="{FF2B5EF4-FFF2-40B4-BE49-F238E27FC236}">
                  <a16:creationId xmlns:a16="http://schemas.microsoft.com/office/drawing/2014/main" id="{D408AEEF-155F-41C4-918D-75D5A30D1A69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72" name="Rechte verbindingslijn 171">
              <a:extLst>
                <a:ext uri="{FF2B5EF4-FFF2-40B4-BE49-F238E27FC236}">
                  <a16:creationId xmlns:a16="http://schemas.microsoft.com/office/drawing/2014/main" id="{1734EB4A-3E62-4A06-BE63-4383EAB7FAC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73" name="Groep 172">
              <a:extLst>
                <a:ext uri="{FF2B5EF4-FFF2-40B4-BE49-F238E27FC236}">
                  <a16:creationId xmlns:a16="http://schemas.microsoft.com/office/drawing/2014/main" id="{4E5EFBF2-1968-4476-A915-87A71B57D186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74" name="Groep 173">
                <a:extLst>
                  <a:ext uri="{FF2B5EF4-FFF2-40B4-BE49-F238E27FC236}">
                    <a16:creationId xmlns:a16="http://schemas.microsoft.com/office/drawing/2014/main" id="{4B53A6B1-71CE-4676-A7E1-4C6CF5031DA0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76" name="Rechthoek met één afgeknipte en afgeronde hoek 47">
                  <a:extLst>
                    <a:ext uri="{FF2B5EF4-FFF2-40B4-BE49-F238E27FC236}">
                      <a16:creationId xmlns:a16="http://schemas.microsoft.com/office/drawing/2014/main" id="{C5F9BBAB-C625-42AE-B4E6-B4D93A88771E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Rechthoekige driehoek 176">
                  <a:extLst>
                    <a:ext uri="{FF2B5EF4-FFF2-40B4-BE49-F238E27FC236}">
                      <a16:creationId xmlns:a16="http://schemas.microsoft.com/office/drawing/2014/main" id="{CF63A83E-02B8-4CFB-A119-79A407074EA6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Rechthoek 177">
                  <a:extLst>
                    <a:ext uri="{FF2B5EF4-FFF2-40B4-BE49-F238E27FC236}">
                      <a16:creationId xmlns:a16="http://schemas.microsoft.com/office/drawing/2014/main" id="{176CC72E-89FE-4CE2-A2D1-02F74259DE83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echthoek 178">
                  <a:extLst>
                    <a:ext uri="{FF2B5EF4-FFF2-40B4-BE49-F238E27FC236}">
                      <a16:creationId xmlns:a16="http://schemas.microsoft.com/office/drawing/2014/main" id="{C020C9B7-4110-4C37-B620-14BE632BA6F2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75" name="Rechthoek 174">
                <a:extLst>
                  <a:ext uri="{FF2B5EF4-FFF2-40B4-BE49-F238E27FC236}">
                    <a16:creationId xmlns:a16="http://schemas.microsoft.com/office/drawing/2014/main" id="{3AF568F1-D54A-4C57-BA96-8C4C1779DA16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59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292F-8A89-4BDA-B96D-192DD6E9E846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0AFA990-A763-4C0C-9803-3EAE9293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9580236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785B704C-B470-41A4-B150-59A72588CA4A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GRAFIEK 100%</a:t>
            </a:r>
          </a:p>
        </p:txBody>
      </p:sp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5DC233C6-5437-43A1-8C20-876FEAFA7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9580236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960CAF1-7DB5-4F8B-8E8B-22FBC159B2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3" name="Tijdelijke aanduiding voor grafiek 8">
            <a:extLst>
              <a:ext uri="{FF2B5EF4-FFF2-40B4-BE49-F238E27FC236}">
                <a16:creationId xmlns:a16="http://schemas.microsoft.com/office/drawing/2014/main" id="{5E8E9346-ED1D-42C4-B9F2-83C1AFB29BCB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732485" y="1857375"/>
            <a:ext cx="10739514" cy="38735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1260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  <p:grpSp>
        <p:nvGrpSpPr>
          <p:cNvPr id="12" name="Instructie">
            <a:extLst>
              <a:ext uri="{FF2B5EF4-FFF2-40B4-BE49-F238E27FC236}">
                <a16:creationId xmlns:a16="http://schemas.microsoft.com/office/drawing/2014/main" id="{776BD40C-F9F5-4BF7-AB83-B47FA3AB12AC}"/>
              </a:ext>
            </a:extLst>
          </p:cNvPr>
          <p:cNvGrpSpPr/>
          <p:nvPr userDrawn="1"/>
        </p:nvGrpSpPr>
        <p:grpSpPr>
          <a:xfrm>
            <a:off x="12389714" y="4327164"/>
            <a:ext cx="3183677" cy="2546619"/>
            <a:chOff x="12389714" y="4327164"/>
            <a:chExt cx="3183677" cy="2546619"/>
          </a:xfrm>
        </p:grpSpPr>
        <p:grpSp>
          <p:nvGrpSpPr>
            <p:cNvPr id="14" name="Meer informatie">
              <a:extLst>
                <a:ext uri="{FF2B5EF4-FFF2-40B4-BE49-F238E27FC236}">
                  <a16:creationId xmlns:a16="http://schemas.microsoft.com/office/drawing/2014/main" id="{337D6357-6066-47BE-A315-B4B3A69CCB1A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54" name="Freeform 101">
                <a:extLst>
                  <a:ext uri="{FF2B5EF4-FFF2-40B4-BE49-F238E27FC236}">
                    <a16:creationId xmlns:a16="http://schemas.microsoft.com/office/drawing/2014/main" id="{5590DF23-C4A9-4104-BCB8-EBB1298C0D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55" name="Rechthoek 54">
                <a:extLst>
                  <a:ext uri="{FF2B5EF4-FFF2-40B4-BE49-F238E27FC236}">
                    <a16:creationId xmlns:a16="http://schemas.microsoft.com/office/drawing/2014/main" id="{E75F3CE5-9107-4615-91C0-12393A3FE8C8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02315C57-30A1-47C5-9F96-95C4CC4398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F784A85D-8499-4D4C-BAD8-D0696803D7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7F7EFF8-A5B5-4466-8F64-75F4A9D38F8C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5AB3704B-7D21-45CB-A2FB-B33BCF847C1C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6F14C550-7353-471C-B65D-BE1107C7BF1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A9F4043-8744-40C3-948A-60CB6518B70E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050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050" b="1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6CA90631-DDE4-4F82-81B8-9CE599B7553F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EBEBA64B-108B-4416-BDA2-3D2E02D4DB4F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5D9787A7-B8BE-404F-B1E0-EC23D8968213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25" name="Tekstvak 24">
                <a:extLst>
                  <a:ext uri="{FF2B5EF4-FFF2-40B4-BE49-F238E27FC236}">
                    <a16:creationId xmlns:a16="http://schemas.microsoft.com/office/drawing/2014/main" id="{80705215-AD0C-4203-8761-FB4841E8D6E9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26" name="Tekstvak 25">
                <a:extLst>
                  <a:ext uri="{FF2B5EF4-FFF2-40B4-BE49-F238E27FC236}">
                    <a16:creationId xmlns:a16="http://schemas.microsoft.com/office/drawing/2014/main" id="{B85587A9-22E2-49DB-9E6D-47D27A9E581F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82D1793A-7C21-47EA-A521-5B356832C40E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8" name="Groep 27">
                <a:extLst>
                  <a:ext uri="{FF2B5EF4-FFF2-40B4-BE49-F238E27FC236}">
                    <a16:creationId xmlns:a16="http://schemas.microsoft.com/office/drawing/2014/main" id="{7DB2021D-2317-447A-85CC-AE4DA019C11F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51" name="Rechthoek 50">
                  <a:extLst>
                    <a:ext uri="{FF2B5EF4-FFF2-40B4-BE49-F238E27FC236}">
                      <a16:creationId xmlns:a16="http://schemas.microsoft.com/office/drawing/2014/main" id="{440F4458-003A-431F-B93C-EFCDD15912C5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52" name="Rechthoek 51">
                  <a:extLst>
                    <a:ext uri="{FF2B5EF4-FFF2-40B4-BE49-F238E27FC236}">
                      <a16:creationId xmlns:a16="http://schemas.microsoft.com/office/drawing/2014/main" id="{48633530-66BD-4C8B-8FF3-C7A87A461D9E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53" name="Rechthoek 52">
                  <a:extLst>
                    <a:ext uri="{FF2B5EF4-FFF2-40B4-BE49-F238E27FC236}">
                      <a16:creationId xmlns:a16="http://schemas.microsoft.com/office/drawing/2014/main" id="{C16A935F-A7AC-4347-B633-E0B117626F3A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29" name="Groep 28">
                <a:extLst>
                  <a:ext uri="{FF2B5EF4-FFF2-40B4-BE49-F238E27FC236}">
                    <a16:creationId xmlns:a16="http://schemas.microsoft.com/office/drawing/2014/main" id="{FF69ECA2-B7F1-4D7A-997F-B9A72A02F0A5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3AD7801F-26E0-4B52-B40C-BCAE8AE07237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  <p:grpSp>
              <p:nvGrpSpPr>
                <p:cNvPr id="31" name="Groep 30">
                  <a:extLst>
                    <a:ext uri="{FF2B5EF4-FFF2-40B4-BE49-F238E27FC236}">
                      <a16:creationId xmlns:a16="http://schemas.microsoft.com/office/drawing/2014/main" id="{C5CB0FAD-2D9E-443D-A887-828C2EBC2FB4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32" name="Groep 31">
                    <a:extLst>
                      <a:ext uri="{FF2B5EF4-FFF2-40B4-BE49-F238E27FC236}">
                        <a16:creationId xmlns:a16="http://schemas.microsoft.com/office/drawing/2014/main" id="{B93E398C-888E-4C11-BCC4-653EB5ED8A4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37" name="Rechthoek 36">
                      <a:extLst>
                        <a:ext uri="{FF2B5EF4-FFF2-40B4-BE49-F238E27FC236}">
                          <a16:creationId xmlns:a16="http://schemas.microsoft.com/office/drawing/2014/main" id="{A93C36E0-5B2F-483E-B093-3777EAF8E72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grpSp>
                  <p:nvGrpSpPr>
                    <p:cNvPr id="38" name="Groep 37">
                      <a:extLst>
                        <a:ext uri="{FF2B5EF4-FFF2-40B4-BE49-F238E27FC236}">
                          <a16:creationId xmlns:a16="http://schemas.microsoft.com/office/drawing/2014/main" id="{A41F8284-DCAA-40E9-B81E-5F78C8BE222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44" name="Rechte verbindingslijn 43">
                        <a:extLst>
                          <a:ext uri="{FF2B5EF4-FFF2-40B4-BE49-F238E27FC236}">
                            <a16:creationId xmlns:a16="http://schemas.microsoft.com/office/drawing/2014/main" id="{C258E405-6FA6-4C0C-95F5-C618511B8B1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Rechte verbindingslijn 44">
                        <a:extLst>
                          <a:ext uri="{FF2B5EF4-FFF2-40B4-BE49-F238E27FC236}">
                            <a16:creationId xmlns:a16="http://schemas.microsoft.com/office/drawing/2014/main" id="{20CE44BC-C3EA-4F03-B49A-1B9063114E1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6" name="Groep 45">
                        <a:extLst>
                          <a:ext uri="{FF2B5EF4-FFF2-40B4-BE49-F238E27FC236}">
                            <a16:creationId xmlns:a16="http://schemas.microsoft.com/office/drawing/2014/main" id="{9AC2E65C-55F8-4DB8-94E9-CBE68566075E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47" name="Rechte verbindingslijn 46">
                          <a:extLst>
                            <a:ext uri="{FF2B5EF4-FFF2-40B4-BE49-F238E27FC236}">
                              <a16:creationId xmlns:a16="http://schemas.microsoft.com/office/drawing/2014/main" id="{7299B8E4-1EFD-4812-A27E-D05DFFDEB394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8" name="Rechte verbindingslijn 47">
                          <a:extLst>
                            <a:ext uri="{FF2B5EF4-FFF2-40B4-BE49-F238E27FC236}">
                              <a16:creationId xmlns:a16="http://schemas.microsoft.com/office/drawing/2014/main" id="{051F8249-D87A-4DF4-8167-A2A9FDDDEAEA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9" name="Rechte verbindingslijn 48">
                          <a:extLst>
                            <a:ext uri="{FF2B5EF4-FFF2-40B4-BE49-F238E27FC236}">
                              <a16:creationId xmlns:a16="http://schemas.microsoft.com/office/drawing/2014/main" id="{F2BADDB8-D6D0-42DC-8932-3BD7DA24E8AF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0" name="Rechte verbindingslijn 49">
                          <a:extLst>
                            <a:ext uri="{FF2B5EF4-FFF2-40B4-BE49-F238E27FC236}">
                              <a16:creationId xmlns:a16="http://schemas.microsoft.com/office/drawing/2014/main" id="{3FDBED8A-B16A-40EC-88AB-3CFA6AF9D272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39" name="Rechte verbindingslijn 38">
                      <a:extLst>
                        <a:ext uri="{FF2B5EF4-FFF2-40B4-BE49-F238E27FC236}">
                          <a16:creationId xmlns:a16="http://schemas.microsoft.com/office/drawing/2014/main" id="{0504BA0B-EE88-4EE7-9E2E-0F8033DB6A2F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40" name="Groep 39">
                      <a:extLst>
                        <a:ext uri="{FF2B5EF4-FFF2-40B4-BE49-F238E27FC236}">
                          <a16:creationId xmlns:a16="http://schemas.microsoft.com/office/drawing/2014/main" id="{BE32C2E2-77C5-47BB-82FF-CCED61EB004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41" name="Rechte verbindingslijn 40">
                        <a:extLst>
                          <a:ext uri="{FF2B5EF4-FFF2-40B4-BE49-F238E27FC236}">
                            <a16:creationId xmlns:a16="http://schemas.microsoft.com/office/drawing/2014/main" id="{766813AA-CC52-43D9-B5BE-ECCD10B2A70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Rechte verbindingslijn 41">
                        <a:extLst>
                          <a:ext uri="{FF2B5EF4-FFF2-40B4-BE49-F238E27FC236}">
                            <a16:creationId xmlns:a16="http://schemas.microsoft.com/office/drawing/2014/main" id="{6CAB1D97-CA87-4F5E-B5B9-D13775474D2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Rechte verbindingslijn 42">
                        <a:extLst>
                          <a:ext uri="{FF2B5EF4-FFF2-40B4-BE49-F238E27FC236}">
                            <a16:creationId xmlns:a16="http://schemas.microsoft.com/office/drawing/2014/main" id="{2162C72A-4AC8-480D-BC67-D1DDE6B92E3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" name="Groep 32">
                    <a:extLst>
                      <a:ext uri="{FF2B5EF4-FFF2-40B4-BE49-F238E27FC236}">
                        <a16:creationId xmlns:a16="http://schemas.microsoft.com/office/drawing/2014/main" id="{BF2BDDAC-587D-417F-9FAB-EA47080AD518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34" name="Rechthoek 33">
                      <a:extLst>
                        <a:ext uri="{FF2B5EF4-FFF2-40B4-BE49-F238E27FC236}">
                          <a16:creationId xmlns:a16="http://schemas.microsoft.com/office/drawing/2014/main" id="{0A1D2DB7-28A1-44F4-8439-3C702183E57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35" name="Rechthoek: afgeronde bovenhoeken 34">
                      <a:extLst>
                        <a:ext uri="{FF2B5EF4-FFF2-40B4-BE49-F238E27FC236}">
                          <a16:creationId xmlns:a16="http://schemas.microsoft.com/office/drawing/2014/main" id="{34F7AF34-3360-4A9F-B731-076FBE13422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36" name="Gelijkbenige driehoek 35">
                      <a:extLst>
                        <a:ext uri="{FF2B5EF4-FFF2-40B4-BE49-F238E27FC236}">
                          <a16:creationId xmlns:a16="http://schemas.microsoft.com/office/drawing/2014/main" id="{92C78130-43F0-4015-8AF4-B209616CA329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57" name="Instructie">
            <a:extLst>
              <a:ext uri="{FF2B5EF4-FFF2-40B4-BE49-F238E27FC236}">
                <a16:creationId xmlns:a16="http://schemas.microsoft.com/office/drawing/2014/main" id="{E0BEC558-2D21-4ACC-B068-59B14FEA9568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FFC8FC33-400F-4B3B-952E-6CA82503529E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59" name="Ovaal 58">
              <a:extLst>
                <a:ext uri="{FF2B5EF4-FFF2-40B4-BE49-F238E27FC236}">
                  <a16:creationId xmlns:a16="http://schemas.microsoft.com/office/drawing/2014/main" id="{8431F2D9-6E86-4656-9F9B-D40FF013BF7F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0" name="Rechte verbindingslijn 59">
              <a:extLst>
                <a:ext uri="{FF2B5EF4-FFF2-40B4-BE49-F238E27FC236}">
                  <a16:creationId xmlns:a16="http://schemas.microsoft.com/office/drawing/2014/main" id="{1C40774F-39DA-4FA9-84C1-AE5697A082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1" name="Rechte verbindingslijn 60">
              <a:extLst>
                <a:ext uri="{FF2B5EF4-FFF2-40B4-BE49-F238E27FC236}">
                  <a16:creationId xmlns:a16="http://schemas.microsoft.com/office/drawing/2014/main" id="{1C1BE811-9F19-4C94-832D-9239067610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5B423728-49B6-43AE-B664-91D113F5C4ED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54DA3293-2C47-4493-99FA-CC4D73A57CAE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5D9D08BA-7ADF-4F4D-94D5-0B739402D93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5" name="Groep 64">
              <a:extLst>
                <a:ext uri="{FF2B5EF4-FFF2-40B4-BE49-F238E27FC236}">
                  <a16:creationId xmlns:a16="http://schemas.microsoft.com/office/drawing/2014/main" id="{BD163A82-C774-4460-9918-ABD5F9B8D4FA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1" name="Rechthoek 70">
                <a:extLst>
                  <a:ext uri="{FF2B5EF4-FFF2-40B4-BE49-F238E27FC236}">
                    <a16:creationId xmlns:a16="http://schemas.microsoft.com/office/drawing/2014/main" id="{41823150-DC06-497B-A8B7-71C39E8F015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72" name="Rechte verbindingslijn 71">
                <a:extLst>
                  <a:ext uri="{FF2B5EF4-FFF2-40B4-BE49-F238E27FC236}">
                    <a16:creationId xmlns:a16="http://schemas.microsoft.com/office/drawing/2014/main" id="{0BE5AF49-770D-4B49-A158-5AB5F402179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73" name="Gelijkbenige driehoek 72">
                <a:extLst>
                  <a:ext uri="{FF2B5EF4-FFF2-40B4-BE49-F238E27FC236}">
                    <a16:creationId xmlns:a16="http://schemas.microsoft.com/office/drawing/2014/main" id="{870B106B-2303-491D-B119-57618A9E08D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66" name="Rechte verbindingslijn 65">
              <a:extLst>
                <a:ext uri="{FF2B5EF4-FFF2-40B4-BE49-F238E27FC236}">
                  <a16:creationId xmlns:a16="http://schemas.microsoft.com/office/drawing/2014/main" id="{94BD2DCC-EF7D-4665-A377-B93F8E01285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67" name="Groep 66">
              <a:extLst>
                <a:ext uri="{FF2B5EF4-FFF2-40B4-BE49-F238E27FC236}">
                  <a16:creationId xmlns:a16="http://schemas.microsoft.com/office/drawing/2014/main" id="{96217B9B-DF06-4B97-AC51-09493F8A2DB3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0C01FF95-294D-4F69-B146-BF686061CD86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69" name="Rechthoek 68">
                <a:extLst>
                  <a:ext uri="{FF2B5EF4-FFF2-40B4-BE49-F238E27FC236}">
                    <a16:creationId xmlns:a16="http://schemas.microsoft.com/office/drawing/2014/main" id="{F4900903-6762-4FFA-860C-2C84BEE94DFD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70" name="Rechthoek 69">
                <a:extLst>
                  <a:ext uri="{FF2B5EF4-FFF2-40B4-BE49-F238E27FC236}">
                    <a16:creationId xmlns:a16="http://schemas.microsoft.com/office/drawing/2014/main" id="{D7309117-9196-4613-936A-3DC40CE89159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74" name="Instructie">
            <a:extLst>
              <a:ext uri="{FF2B5EF4-FFF2-40B4-BE49-F238E27FC236}">
                <a16:creationId xmlns:a16="http://schemas.microsoft.com/office/drawing/2014/main" id="{12E0F12D-128C-4476-AB2D-E05403476724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0ACF51EA-F0A2-46C6-96CD-1DE96F5829ED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76" name="Rechte verbindingslijn 75">
              <a:extLst>
                <a:ext uri="{FF2B5EF4-FFF2-40B4-BE49-F238E27FC236}">
                  <a16:creationId xmlns:a16="http://schemas.microsoft.com/office/drawing/2014/main" id="{B1C82EEB-2351-4854-9E81-2D76B432073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50D8539B-7253-495B-A14F-1E7ED53FE24E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B473F7FA-229A-4BFF-A429-81BD626C813C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8191F0CD-D916-44D2-9A90-871283DC93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0" name="Ovaal 79">
              <a:extLst>
                <a:ext uri="{FF2B5EF4-FFF2-40B4-BE49-F238E27FC236}">
                  <a16:creationId xmlns:a16="http://schemas.microsoft.com/office/drawing/2014/main" id="{C9F3FCEC-7D7E-4163-AE6F-85FD3ADF17A2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E72886C6-E9E0-4B61-BC50-A2D076A7FC86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2" name="Rechte verbindingslijn 81">
              <a:extLst>
                <a:ext uri="{FF2B5EF4-FFF2-40B4-BE49-F238E27FC236}">
                  <a16:creationId xmlns:a16="http://schemas.microsoft.com/office/drawing/2014/main" id="{8EC5FA16-0516-4D0B-9271-D0B2C45C4B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83" name="Groep 82">
              <a:extLst>
                <a:ext uri="{FF2B5EF4-FFF2-40B4-BE49-F238E27FC236}">
                  <a16:creationId xmlns:a16="http://schemas.microsoft.com/office/drawing/2014/main" id="{F5F49EDC-AA8A-4933-ABE5-1F470470F45C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84" name="Groep 83">
                <a:extLst>
                  <a:ext uri="{FF2B5EF4-FFF2-40B4-BE49-F238E27FC236}">
                    <a16:creationId xmlns:a16="http://schemas.microsoft.com/office/drawing/2014/main" id="{BD689C5F-475C-4478-BE83-1868294EABFC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86" name="Rechthoek met één afgeknipte en afgeronde hoek 47">
                  <a:extLst>
                    <a:ext uri="{FF2B5EF4-FFF2-40B4-BE49-F238E27FC236}">
                      <a16:creationId xmlns:a16="http://schemas.microsoft.com/office/drawing/2014/main" id="{B7C96E15-0B35-48CE-AD5C-F811DEDFFE5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Rechthoekige driehoek 86">
                  <a:extLst>
                    <a:ext uri="{FF2B5EF4-FFF2-40B4-BE49-F238E27FC236}">
                      <a16:creationId xmlns:a16="http://schemas.microsoft.com/office/drawing/2014/main" id="{6D875394-8542-49C6-8A31-E8B6236F9B84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C8F9DE5E-912D-4415-8185-BFAF3D11C7A6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Rechthoek 88">
                  <a:extLst>
                    <a:ext uri="{FF2B5EF4-FFF2-40B4-BE49-F238E27FC236}">
                      <a16:creationId xmlns:a16="http://schemas.microsoft.com/office/drawing/2014/main" id="{0CCB66AF-F069-4BE7-92E2-4EC3AE8CC0D2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991CEEB7-DB94-41BD-8775-454F90D0A134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304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50% / TABEL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jdelijke aanduiding voor tekst 8">
            <a:extLst>
              <a:ext uri="{FF2B5EF4-FFF2-40B4-BE49-F238E27FC236}">
                <a16:creationId xmlns:a16="http://schemas.microsoft.com/office/drawing/2014/main" id="{60287E96-6F2B-4791-82F8-6D7A53F17E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4288" y="0"/>
            <a:ext cx="6110288" cy="6858000"/>
          </a:xfrm>
          <a:solidFill>
            <a:schemeClr val="accent4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6" y="720000"/>
            <a:ext cx="4659652" cy="2688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4689065" cy="3872873"/>
          </a:xfrm>
        </p:spPr>
        <p:txBody>
          <a:bodyPr vert="horz"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buClr>
                <a:schemeClr val="accent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accent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accent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50% / TABEL 50%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5389222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ACE5619F-B105-4F13-B972-554F9590B6C5}"/>
                </a:ext>
              </a:extLst>
            </p:cNvPr>
            <p:cNvSpPr/>
            <p:nvPr userDrawn="1"/>
          </p:nvSpPr>
          <p:spPr>
            <a:xfrm>
              <a:off x="6095999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4659651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accent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15999" y="6270116"/>
            <a:ext cx="4656000" cy="230535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25" name="Tijdelijke aanduiding voor tabel 16">
            <a:extLst>
              <a:ext uri="{FF2B5EF4-FFF2-40B4-BE49-F238E27FC236}">
                <a16:creationId xmlns:a16="http://schemas.microsoft.com/office/drawing/2014/main" id="{312E9703-076C-498E-87E3-1AC5CD120B33}"/>
              </a:ext>
            </a:extLst>
          </p:cNvPr>
          <p:cNvSpPr>
            <a:spLocks noGrp="1"/>
          </p:cNvSpPr>
          <p:nvPr>
            <p:ph type="tbl" sz="quarter" idx="19" hasCustomPrompt="1"/>
          </p:nvPr>
        </p:nvSpPr>
        <p:spPr>
          <a:xfrm>
            <a:off x="6815999" y="1317243"/>
            <a:ext cx="4656000" cy="4412873"/>
          </a:xfrm>
          <a:solidFill>
            <a:schemeClr val="accent1">
              <a:lumMod val="20000"/>
              <a:lumOff val="80000"/>
            </a:schemeClr>
          </a:solidFill>
        </p:spPr>
        <p:txBody>
          <a:bodyPr tIns="1620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tabel in te voegen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1050A30F-933C-4D1B-8AF8-8CE3852AFF7B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34E4C6E-4C50-4E65-B34D-E949227140FA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7A22928B-0035-47D8-A34E-96AD831F8572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995053B1-B334-44DB-8B6E-E39D2CF4A4A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0" name="Groep 29">
              <a:extLst>
                <a:ext uri="{FF2B5EF4-FFF2-40B4-BE49-F238E27FC236}">
                  <a16:creationId xmlns:a16="http://schemas.microsoft.com/office/drawing/2014/main" id="{06E68CDE-BB1B-4F22-BE2B-2D124CF5B5C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D670D361-168A-4848-BE92-59653258A056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9935B294-4844-4453-89DA-F24907884F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051ACF71-51F1-4280-B8E4-93FAA3C8CC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4283866F-A55A-4F8C-B27B-A533715CB11F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F804CC9B-BE6D-48AD-B616-D5B207DC1953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B9E6A6C9-B3CF-422D-9E6B-136283582833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69C1283A-BCCB-4AA5-B68F-6AA108805C2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6BF0A746-68F3-4885-8152-AB6119D4B4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9A2E64E5-68B5-461D-BCD8-13C263D277A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3D1072AA-8643-4FAD-82C3-A77D1B6976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5" name="Rechte verbindingslijn 104">
                    <a:extLst>
                      <a:ext uri="{FF2B5EF4-FFF2-40B4-BE49-F238E27FC236}">
                        <a16:creationId xmlns:a16="http://schemas.microsoft.com/office/drawing/2014/main" id="{8379FC99-EF38-4DB1-9A72-1F43A716FF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8" name="Groep 97">
                  <a:extLst>
                    <a:ext uri="{FF2B5EF4-FFF2-40B4-BE49-F238E27FC236}">
                      <a16:creationId xmlns:a16="http://schemas.microsoft.com/office/drawing/2014/main" id="{E42065D3-5BC4-4E29-A1E9-4A4E82DB324C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9" name="Rechthoek 98">
                    <a:extLst>
                      <a:ext uri="{FF2B5EF4-FFF2-40B4-BE49-F238E27FC236}">
                        <a16:creationId xmlns:a16="http://schemas.microsoft.com/office/drawing/2014/main" id="{B64BFB36-A9E7-4C9D-B7A0-89B99CB4F4B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00" name="Pijl: punthaak 99">
                    <a:extLst>
                      <a:ext uri="{FF2B5EF4-FFF2-40B4-BE49-F238E27FC236}">
                        <a16:creationId xmlns:a16="http://schemas.microsoft.com/office/drawing/2014/main" id="{FC425462-076E-49A8-8922-DF647BB29CAF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F65EAF95-793A-4522-BF0F-3A434AA737A4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8" name="Groep 87">
                  <a:extLst>
                    <a:ext uri="{FF2B5EF4-FFF2-40B4-BE49-F238E27FC236}">
                      <a16:creationId xmlns:a16="http://schemas.microsoft.com/office/drawing/2014/main" id="{C78AB429-D5E1-405F-9AD6-9206F89495E2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0BFB94F8-F889-4D3D-BD6B-35490C54636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D2E017DB-089D-48EB-BB89-A3CF72A195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659A7134-62F0-45BC-97A2-31AD834D81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282DE8A1-C664-4E22-BEE1-8CFE84B54DF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6" name="Rechte verbindingslijn 95">
                    <a:extLst>
                      <a:ext uri="{FF2B5EF4-FFF2-40B4-BE49-F238E27FC236}">
                        <a16:creationId xmlns:a16="http://schemas.microsoft.com/office/drawing/2014/main" id="{99ECA452-9DEC-4661-B161-FCDF67B7CB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B949A84F-0B34-4A86-A6D9-D67790148418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0" name="Rechthoek 89">
                    <a:extLst>
                      <a:ext uri="{FF2B5EF4-FFF2-40B4-BE49-F238E27FC236}">
                        <a16:creationId xmlns:a16="http://schemas.microsoft.com/office/drawing/2014/main" id="{9681FA3D-56CC-4C3E-BB42-A218333C2A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1" name="Pijl: punthaak 90">
                    <a:extLst>
                      <a:ext uri="{FF2B5EF4-FFF2-40B4-BE49-F238E27FC236}">
                        <a16:creationId xmlns:a16="http://schemas.microsoft.com/office/drawing/2014/main" id="{6FE87F67-70EE-4601-BB4E-B3A49EFFECC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60E7DE5F-394E-494A-8E82-6308FEB979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61" name="Rechte verbindingslijn 60">
                <a:extLst>
                  <a:ext uri="{FF2B5EF4-FFF2-40B4-BE49-F238E27FC236}">
                    <a16:creationId xmlns:a16="http://schemas.microsoft.com/office/drawing/2014/main" id="{2265BD4D-1117-4D71-8C60-9E297F069C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2936650E-CE1B-479F-A396-FB1A75A7A8E1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7" name="Rechthoek 76">
                  <a:extLst>
                    <a:ext uri="{FF2B5EF4-FFF2-40B4-BE49-F238E27FC236}">
                      <a16:creationId xmlns:a16="http://schemas.microsoft.com/office/drawing/2014/main" id="{00090682-FC10-41E7-A32E-8E4FEFD4171C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F52506D8-A67A-4425-A0C8-87616FD6FB02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A9F23566-7F88-4F40-9CA0-523DA58A21C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5F0F15E9-0856-4F2C-986B-A18C482774F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34F395CD-34D8-4342-936B-76077CEDAC6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5806B0C5-2B01-4EFD-8E2F-3FC0641697B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99C6C1F8-0209-438F-9DCE-64814575B9D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7" name="Rechte verbindingslijn 86">
                      <a:extLst>
                        <a:ext uri="{FF2B5EF4-FFF2-40B4-BE49-F238E27FC236}">
                          <a16:creationId xmlns:a16="http://schemas.microsoft.com/office/drawing/2014/main" id="{EDE845DC-A5D3-45EA-94B4-CDCBEEDB066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80" name="Groep 79">
                    <a:extLst>
                      <a:ext uri="{FF2B5EF4-FFF2-40B4-BE49-F238E27FC236}">
                        <a16:creationId xmlns:a16="http://schemas.microsoft.com/office/drawing/2014/main" id="{D619EA86-125B-4941-8E2A-9707B80EA6A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0E4104ED-2B4C-48E8-8287-FDB0090D2CE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82" name="Pijl: punthaak 81">
                      <a:extLst>
                        <a:ext uri="{FF2B5EF4-FFF2-40B4-BE49-F238E27FC236}">
                          <a16:creationId xmlns:a16="http://schemas.microsoft.com/office/drawing/2014/main" id="{018F3D92-0F25-4361-91D0-117D2E2658E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0B9CF944-00FA-4F04-ACE2-10C911512119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6" name="Rechthoek 65">
                  <a:extLst>
                    <a:ext uri="{FF2B5EF4-FFF2-40B4-BE49-F238E27FC236}">
                      <a16:creationId xmlns:a16="http://schemas.microsoft.com/office/drawing/2014/main" id="{5C3FE305-5E06-4F15-A2AD-74F60F7F40A3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7" name="Groep 66">
                  <a:extLst>
                    <a:ext uri="{FF2B5EF4-FFF2-40B4-BE49-F238E27FC236}">
                      <a16:creationId xmlns:a16="http://schemas.microsoft.com/office/drawing/2014/main" id="{8F5D73CC-BC01-46A3-8548-23C8C159DEB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6F97C81A-5F04-44F2-A7F8-DD66A26B9DD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E244852A-0CC8-4F7B-A25D-836220C571A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E3DC7146-3837-4735-8B64-FFD218A1470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A2D44685-A2C4-4890-9D16-FCFC2DD85E5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0A72BDB5-EEBA-4AA3-90C7-E6A6002C4E0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6" name="Rechte verbindingslijn 75">
                      <a:extLst>
                        <a:ext uri="{FF2B5EF4-FFF2-40B4-BE49-F238E27FC236}">
                          <a16:creationId xmlns:a16="http://schemas.microsoft.com/office/drawing/2014/main" id="{CC9A2DDE-0562-4EDA-AF73-39AA1D83E14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9" name="Groep 68">
                    <a:extLst>
                      <a:ext uri="{FF2B5EF4-FFF2-40B4-BE49-F238E27FC236}">
                        <a16:creationId xmlns:a16="http://schemas.microsoft.com/office/drawing/2014/main" id="{6EFBC55F-B874-47FD-B685-5A438E53D3B9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0" name="Rechthoek 69">
                      <a:extLst>
                        <a:ext uri="{FF2B5EF4-FFF2-40B4-BE49-F238E27FC236}">
                          <a16:creationId xmlns:a16="http://schemas.microsoft.com/office/drawing/2014/main" id="{6FDD411A-BE6F-4C85-A44A-E49A74376E7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1" name="Pijl: punthaak 70">
                      <a:extLst>
                        <a:ext uri="{FF2B5EF4-FFF2-40B4-BE49-F238E27FC236}">
                          <a16:creationId xmlns:a16="http://schemas.microsoft.com/office/drawing/2014/main" id="{B3FA7DAA-1114-4F9F-902B-282BCBA4554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FC53F6B9-6FD3-4526-9356-F4FC90049824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28EF4953-CF55-445F-A37B-A3071037E2AB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8ED7DA04-5BE6-40A7-A268-15AF06640B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6383875F-050E-4622-B0E7-AE36C0CC2262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1C353EB6-8073-4C40-92AE-CF016810DB31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B90BD564-EAE0-4E16-8C8F-E156A8F687F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C18375E1-D8B7-4B1F-8FE1-368CBC9F6A86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FB5FF12E-1BF5-4531-B52F-FA57AB7D88FE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6D48DAE3-6A92-4078-83B1-394D744376C8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FFAA590C-DD9C-4386-BFB8-B021FDA366F0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2FC1B91E-30EF-41D5-BF87-7E2A240C817F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C15FE491-1F90-4A11-AD40-B914128B61B2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4011E60B-8908-4943-9BD9-AF957929F99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9" name="Meer informatie">
              <a:extLst>
                <a:ext uri="{FF2B5EF4-FFF2-40B4-BE49-F238E27FC236}">
                  <a16:creationId xmlns:a16="http://schemas.microsoft.com/office/drawing/2014/main" id="{0807DAA4-0733-4F56-BC8F-EDD17405D4B1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51" name="Freeform 101">
                <a:extLst>
                  <a:ext uri="{FF2B5EF4-FFF2-40B4-BE49-F238E27FC236}">
                    <a16:creationId xmlns:a16="http://schemas.microsoft.com/office/drawing/2014/main" id="{19C52324-739C-40CC-9CB6-41BD36EFB5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38D8F7AB-F3B1-47A6-952D-85D0F20659BE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65E3B988-D761-4EE2-B3A7-E43453677E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DC44988D-E46E-42B6-85E4-DF1050DFF93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6" name="Instructie">
            <a:extLst>
              <a:ext uri="{FF2B5EF4-FFF2-40B4-BE49-F238E27FC236}">
                <a16:creationId xmlns:a16="http://schemas.microsoft.com/office/drawing/2014/main" id="{3C16C49E-02DD-4AE0-8351-3CA04B077692}"/>
              </a:ext>
            </a:extLst>
          </p:cNvPr>
          <p:cNvGrpSpPr/>
          <p:nvPr userDrawn="1"/>
        </p:nvGrpSpPr>
        <p:grpSpPr>
          <a:xfrm>
            <a:off x="12391601" y="0"/>
            <a:ext cx="3183678" cy="3418198"/>
            <a:chOff x="12391601" y="0"/>
            <a:chExt cx="3183678" cy="3418198"/>
          </a:xfrm>
        </p:grpSpPr>
        <p:grpSp>
          <p:nvGrpSpPr>
            <p:cNvPr id="107" name="Meer informatie">
              <a:extLst>
                <a:ext uri="{FF2B5EF4-FFF2-40B4-BE49-F238E27FC236}">
                  <a16:creationId xmlns:a16="http://schemas.microsoft.com/office/drawing/2014/main" id="{B2D23C98-588B-4BE0-ACA1-BCFD1DF10317}"/>
                </a:ext>
              </a:extLst>
            </p:cNvPr>
            <p:cNvGrpSpPr/>
            <p:nvPr userDrawn="1"/>
          </p:nvGrpSpPr>
          <p:grpSpPr>
            <a:xfrm>
              <a:off x="12396764" y="2622893"/>
              <a:ext cx="3178515" cy="795305"/>
              <a:chOff x="-3741486" y="3347116"/>
              <a:chExt cx="3178515" cy="795305"/>
            </a:xfrm>
          </p:grpSpPr>
          <p:sp>
            <p:nvSpPr>
              <p:cNvPr id="129" name="Freeform 101">
                <a:extLst>
                  <a:ext uri="{FF2B5EF4-FFF2-40B4-BE49-F238E27FC236}">
                    <a16:creationId xmlns:a16="http://schemas.microsoft.com/office/drawing/2014/main" id="{4618D98E-9058-46D6-9569-6745B1E8E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4711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74202F94-ABD7-4296-9B35-765341FACBFC}"/>
                  </a:ext>
                </a:extLst>
              </p:cNvPr>
              <p:cNvSpPr/>
              <p:nvPr userDrawn="1"/>
            </p:nvSpPr>
            <p:spPr>
              <a:xfrm>
                <a:off x="-3380966" y="341914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31" name="Rechte verbindingslijn 130">
                <a:extLst>
                  <a:ext uri="{FF2B5EF4-FFF2-40B4-BE49-F238E27FC236}">
                    <a16:creationId xmlns:a16="http://schemas.microsoft.com/office/drawing/2014/main" id="{DEA224D9-0430-4308-8EC7-39BEA93C92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F4ECEB87-48BB-4B79-835B-49A4CD05C1EB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FFDFED65-4ED5-4A64-B79D-114F4920D9CE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EFBFAB3E-DA30-4DCB-95DF-A163F96F5F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9B3CD475-469A-47A3-BA60-C59FD4BDAE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9A06CF78-9F10-4922-B4DC-97A816B63026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4D081A1A-DB18-4CD8-B5AB-FBDC6E807BF5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5699C5E0-7F0E-497E-9B54-0B6F1F6879E4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‘OK’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5" name="Groep 114">
              <a:extLst>
                <a:ext uri="{FF2B5EF4-FFF2-40B4-BE49-F238E27FC236}">
                  <a16:creationId xmlns:a16="http://schemas.microsoft.com/office/drawing/2014/main" id="{C9923212-0765-467F-9D5C-4118E9CA50C8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26" name="Rechthoek 125">
                <a:extLst>
                  <a:ext uri="{FF2B5EF4-FFF2-40B4-BE49-F238E27FC236}">
                    <a16:creationId xmlns:a16="http://schemas.microsoft.com/office/drawing/2014/main" id="{F34D2755-ECB8-408F-A4F9-E834E239DED2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127" name="Rechte verbindingslijn 126">
                <a:extLst>
                  <a:ext uri="{FF2B5EF4-FFF2-40B4-BE49-F238E27FC236}">
                    <a16:creationId xmlns:a16="http://schemas.microsoft.com/office/drawing/2014/main" id="{F2AC4A49-98F2-45CC-A4F3-2C095294A48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8" name="Gelijkbenige driehoek 127">
                <a:extLst>
                  <a:ext uri="{FF2B5EF4-FFF2-40B4-BE49-F238E27FC236}">
                    <a16:creationId xmlns:a16="http://schemas.microsoft.com/office/drawing/2014/main" id="{5229E0F6-6624-403D-AE55-78A356555A8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116" name="Rechte verbindingslijn 115">
              <a:extLst>
                <a:ext uri="{FF2B5EF4-FFF2-40B4-BE49-F238E27FC236}">
                  <a16:creationId xmlns:a16="http://schemas.microsoft.com/office/drawing/2014/main" id="{AC8A1078-3D4D-4E2C-B734-B582FFBD13B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17" name="Tabel icoon">
              <a:extLst>
                <a:ext uri="{FF2B5EF4-FFF2-40B4-BE49-F238E27FC236}">
                  <a16:creationId xmlns:a16="http://schemas.microsoft.com/office/drawing/2014/main" id="{7B3F8F59-76BE-4E3F-BA99-2D73D11B0522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118" name="Rechthoek 117">
                <a:extLst>
                  <a:ext uri="{FF2B5EF4-FFF2-40B4-BE49-F238E27FC236}">
                    <a16:creationId xmlns:a16="http://schemas.microsoft.com/office/drawing/2014/main" id="{E0992CC2-43B9-4712-8E91-6FA0FCC6A502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0AE27B0A-B1D1-4DF2-A06A-619E906C2423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cxnSp>
            <p:nvCxnSpPr>
              <p:cNvPr id="120" name="Rechte verbindingslijn 119">
                <a:extLst>
                  <a:ext uri="{FF2B5EF4-FFF2-40B4-BE49-F238E27FC236}">
                    <a16:creationId xmlns:a16="http://schemas.microsoft.com/office/drawing/2014/main" id="{1E77C543-E14E-4FDA-8F9F-81D517C05D4E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Rechte verbindingslijn 120">
                <a:extLst>
                  <a:ext uri="{FF2B5EF4-FFF2-40B4-BE49-F238E27FC236}">
                    <a16:creationId xmlns:a16="http://schemas.microsoft.com/office/drawing/2014/main" id="{217927B7-1DCA-4563-A09A-36FAB2BF7576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Rechte verbindingslijn 121">
                <a:extLst>
                  <a:ext uri="{FF2B5EF4-FFF2-40B4-BE49-F238E27FC236}">
                    <a16:creationId xmlns:a16="http://schemas.microsoft.com/office/drawing/2014/main" id="{14C348A7-FA84-4805-AFF8-47BF2065F642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Rechte verbindingslijn 122">
                <a:extLst>
                  <a:ext uri="{FF2B5EF4-FFF2-40B4-BE49-F238E27FC236}">
                    <a16:creationId xmlns:a16="http://schemas.microsoft.com/office/drawing/2014/main" id="{64364012-6C76-47EF-A037-1C3BE82D3C28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Rechte verbindingslijn 123">
                <a:extLst>
                  <a:ext uri="{FF2B5EF4-FFF2-40B4-BE49-F238E27FC236}">
                    <a16:creationId xmlns:a16="http://schemas.microsoft.com/office/drawing/2014/main" id="{45527B2A-C3AB-4D4C-A676-C3BDEFC76472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D9D4D747-ADDE-4D7B-83F7-E33880F8E940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132" name="Instructie">
            <a:extLst>
              <a:ext uri="{FF2B5EF4-FFF2-40B4-BE49-F238E27FC236}">
                <a16:creationId xmlns:a16="http://schemas.microsoft.com/office/drawing/2014/main" id="{42F8A30C-7417-42D2-AE31-913127908CEE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33" name="Rechthoek 132">
              <a:extLst>
                <a:ext uri="{FF2B5EF4-FFF2-40B4-BE49-F238E27FC236}">
                  <a16:creationId xmlns:a16="http://schemas.microsoft.com/office/drawing/2014/main" id="{FEF6B693-9656-454C-BD1F-BCD91D9C03E9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34" name="Rechte verbindingslijn 133">
              <a:extLst>
                <a:ext uri="{FF2B5EF4-FFF2-40B4-BE49-F238E27FC236}">
                  <a16:creationId xmlns:a16="http://schemas.microsoft.com/office/drawing/2014/main" id="{80AF335D-F5F9-448D-B6AA-1B2B0CB5691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5" name="Ovaal 134">
              <a:extLst>
                <a:ext uri="{FF2B5EF4-FFF2-40B4-BE49-F238E27FC236}">
                  <a16:creationId xmlns:a16="http://schemas.microsoft.com/office/drawing/2014/main" id="{8BCA4139-99F9-4B1F-80C7-BE5DE02A9C3C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36" name="Rechthoek 135">
              <a:extLst>
                <a:ext uri="{FF2B5EF4-FFF2-40B4-BE49-F238E27FC236}">
                  <a16:creationId xmlns:a16="http://schemas.microsoft.com/office/drawing/2014/main" id="{68D30BCE-F69A-473A-ABB3-2CB4F7FA030F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37" name="Rechte verbindingslijn 136">
              <a:extLst>
                <a:ext uri="{FF2B5EF4-FFF2-40B4-BE49-F238E27FC236}">
                  <a16:creationId xmlns:a16="http://schemas.microsoft.com/office/drawing/2014/main" id="{8C56335C-9F02-437D-9AC1-ACC160993F5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8" name="Ovaal 137">
              <a:extLst>
                <a:ext uri="{FF2B5EF4-FFF2-40B4-BE49-F238E27FC236}">
                  <a16:creationId xmlns:a16="http://schemas.microsoft.com/office/drawing/2014/main" id="{6FF59616-20ED-438C-A5D1-7379E91A3DD7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39" name="Rechthoek 138">
              <a:extLst>
                <a:ext uri="{FF2B5EF4-FFF2-40B4-BE49-F238E27FC236}">
                  <a16:creationId xmlns:a16="http://schemas.microsoft.com/office/drawing/2014/main" id="{D75BEFAA-8C9F-47D4-BA75-08C64C271D1A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40" name="Rechte verbindingslijn 139">
              <a:extLst>
                <a:ext uri="{FF2B5EF4-FFF2-40B4-BE49-F238E27FC236}">
                  <a16:creationId xmlns:a16="http://schemas.microsoft.com/office/drawing/2014/main" id="{0C642E94-C22C-4C20-930C-9114BA0C940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1" name="Groep 140">
              <a:extLst>
                <a:ext uri="{FF2B5EF4-FFF2-40B4-BE49-F238E27FC236}">
                  <a16:creationId xmlns:a16="http://schemas.microsoft.com/office/drawing/2014/main" id="{58AB3ACD-D00C-484B-999B-53B8F10D5434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8C7A16C4-E3C2-4F9F-A292-2E057F36810D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44" name="Rechthoek met één afgeknipte en afgeronde hoek 47">
                  <a:extLst>
                    <a:ext uri="{FF2B5EF4-FFF2-40B4-BE49-F238E27FC236}">
                      <a16:creationId xmlns:a16="http://schemas.microsoft.com/office/drawing/2014/main" id="{F83D6E61-F9D5-4E8F-B29C-E1A6D29E461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Rechthoekige driehoek 144">
                  <a:extLst>
                    <a:ext uri="{FF2B5EF4-FFF2-40B4-BE49-F238E27FC236}">
                      <a16:creationId xmlns:a16="http://schemas.microsoft.com/office/drawing/2014/main" id="{4B604B9F-C395-47B6-BEE9-AC5937917C4F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Rechthoek 145">
                  <a:extLst>
                    <a:ext uri="{FF2B5EF4-FFF2-40B4-BE49-F238E27FC236}">
                      <a16:creationId xmlns:a16="http://schemas.microsoft.com/office/drawing/2014/main" id="{B89745FB-EF43-49B9-9A98-728B6B3C2991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Rechthoek 146">
                  <a:extLst>
                    <a:ext uri="{FF2B5EF4-FFF2-40B4-BE49-F238E27FC236}">
                      <a16:creationId xmlns:a16="http://schemas.microsoft.com/office/drawing/2014/main" id="{71064716-54B7-45E2-B8B7-25364895B3A0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43" name="Rechthoek 142">
                <a:extLst>
                  <a:ext uri="{FF2B5EF4-FFF2-40B4-BE49-F238E27FC236}">
                    <a16:creationId xmlns:a16="http://schemas.microsoft.com/office/drawing/2014/main" id="{0FDEB8E8-4C05-4330-B260-6B5A411176FE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05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 50% / BEELD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jdelijke aanduiding voor afbeelding 16">
            <a:extLst>
              <a:ext uri="{FF2B5EF4-FFF2-40B4-BE49-F238E27FC236}">
                <a16:creationId xmlns:a16="http://schemas.microsoft.com/office/drawing/2014/main" id="{E5931DDC-6D66-49EC-AEA8-93D2A7D0492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5999" y="0"/>
            <a:ext cx="6096000" cy="68579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4" name="Tijdelijke aanduiding voor tekst 8">
            <a:extLst>
              <a:ext uri="{FF2B5EF4-FFF2-40B4-BE49-F238E27FC236}">
                <a16:creationId xmlns:a16="http://schemas.microsoft.com/office/drawing/2014/main" id="{60287E96-6F2B-4791-82F8-6D7A53F17E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4288" y="0"/>
            <a:ext cx="6110288" cy="6858000"/>
          </a:xfrm>
          <a:solidFill>
            <a:schemeClr val="accent4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6" y="720000"/>
            <a:ext cx="4659652" cy="2688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4689065" cy="3872873"/>
          </a:xfrm>
        </p:spPr>
        <p:txBody>
          <a:bodyPr vert="horz"/>
          <a:lstStyle>
            <a:lvl1pPr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buClr>
                <a:schemeClr val="accent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accent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accent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50% / Beeld 50%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5389222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ACE5619F-B105-4F13-B972-554F9590B6C5}"/>
                </a:ext>
              </a:extLst>
            </p:cNvPr>
            <p:cNvSpPr/>
            <p:nvPr userDrawn="1"/>
          </p:nvSpPr>
          <p:spPr>
            <a:xfrm>
              <a:off x="6095999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4659651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accent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15999" y="6270116"/>
            <a:ext cx="4656000" cy="230535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1050A30F-933C-4D1B-8AF8-8CE3852AFF7B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34E4C6E-4C50-4E65-B34D-E949227140FA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7A22928B-0035-47D8-A34E-96AD831F8572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995053B1-B334-44DB-8B6E-E39D2CF4A4A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0" name="Groep 29">
              <a:extLst>
                <a:ext uri="{FF2B5EF4-FFF2-40B4-BE49-F238E27FC236}">
                  <a16:creationId xmlns:a16="http://schemas.microsoft.com/office/drawing/2014/main" id="{06E68CDE-BB1B-4F22-BE2B-2D124CF5B5C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D670D361-168A-4848-BE92-59653258A056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9935B294-4844-4453-89DA-F24907884F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051ACF71-51F1-4280-B8E4-93FAA3C8CC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4283866F-A55A-4F8C-B27B-A533715CB11F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F804CC9B-BE6D-48AD-B616-D5B207DC1953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B9E6A6C9-B3CF-422D-9E6B-136283582833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69C1283A-BCCB-4AA5-B68F-6AA108805C2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6BF0A746-68F3-4885-8152-AB6119D4B4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9A2E64E5-68B5-461D-BCD8-13C263D277A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3D1072AA-8643-4FAD-82C3-A77D1B6976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5" name="Rechte verbindingslijn 104">
                    <a:extLst>
                      <a:ext uri="{FF2B5EF4-FFF2-40B4-BE49-F238E27FC236}">
                        <a16:creationId xmlns:a16="http://schemas.microsoft.com/office/drawing/2014/main" id="{8379FC99-EF38-4DB1-9A72-1F43A716FF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8" name="Groep 97">
                  <a:extLst>
                    <a:ext uri="{FF2B5EF4-FFF2-40B4-BE49-F238E27FC236}">
                      <a16:creationId xmlns:a16="http://schemas.microsoft.com/office/drawing/2014/main" id="{E42065D3-5BC4-4E29-A1E9-4A4E82DB324C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9" name="Rechthoek 98">
                    <a:extLst>
                      <a:ext uri="{FF2B5EF4-FFF2-40B4-BE49-F238E27FC236}">
                        <a16:creationId xmlns:a16="http://schemas.microsoft.com/office/drawing/2014/main" id="{B64BFB36-A9E7-4C9D-B7A0-89B99CB4F4B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00" name="Pijl: punthaak 99">
                    <a:extLst>
                      <a:ext uri="{FF2B5EF4-FFF2-40B4-BE49-F238E27FC236}">
                        <a16:creationId xmlns:a16="http://schemas.microsoft.com/office/drawing/2014/main" id="{FC425462-076E-49A8-8922-DF647BB29CAF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F65EAF95-793A-4522-BF0F-3A434AA737A4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8" name="Groep 87">
                  <a:extLst>
                    <a:ext uri="{FF2B5EF4-FFF2-40B4-BE49-F238E27FC236}">
                      <a16:creationId xmlns:a16="http://schemas.microsoft.com/office/drawing/2014/main" id="{C78AB429-D5E1-405F-9AD6-9206F89495E2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0BFB94F8-F889-4D3D-BD6B-35490C54636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D2E017DB-089D-48EB-BB89-A3CF72A1955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659A7134-62F0-45BC-97A2-31AD834D81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282DE8A1-C664-4E22-BEE1-8CFE84B54DF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6" name="Rechte verbindingslijn 95">
                    <a:extLst>
                      <a:ext uri="{FF2B5EF4-FFF2-40B4-BE49-F238E27FC236}">
                        <a16:creationId xmlns:a16="http://schemas.microsoft.com/office/drawing/2014/main" id="{99ECA452-9DEC-4661-B161-FCDF67B7CB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B949A84F-0B34-4A86-A6D9-D67790148418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0" name="Rechthoek 89">
                    <a:extLst>
                      <a:ext uri="{FF2B5EF4-FFF2-40B4-BE49-F238E27FC236}">
                        <a16:creationId xmlns:a16="http://schemas.microsoft.com/office/drawing/2014/main" id="{9681FA3D-56CC-4C3E-BB42-A218333C2A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1" name="Pijl: punthaak 90">
                    <a:extLst>
                      <a:ext uri="{FF2B5EF4-FFF2-40B4-BE49-F238E27FC236}">
                        <a16:creationId xmlns:a16="http://schemas.microsoft.com/office/drawing/2014/main" id="{6FE87F67-70EE-4601-BB4E-B3A49EFFECC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60E7DE5F-394E-494A-8E82-6308FEB979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61" name="Rechte verbindingslijn 60">
                <a:extLst>
                  <a:ext uri="{FF2B5EF4-FFF2-40B4-BE49-F238E27FC236}">
                    <a16:creationId xmlns:a16="http://schemas.microsoft.com/office/drawing/2014/main" id="{2265BD4D-1117-4D71-8C60-9E297F069C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2936650E-CE1B-479F-A396-FB1A75A7A8E1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7" name="Rechthoek 76">
                  <a:extLst>
                    <a:ext uri="{FF2B5EF4-FFF2-40B4-BE49-F238E27FC236}">
                      <a16:creationId xmlns:a16="http://schemas.microsoft.com/office/drawing/2014/main" id="{00090682-FC10-41E7-A32E-8E4FEFD4171C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F52506D8-A67A-4425-A0C8-87616FD6FB02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A9F23566-7F88-4F40-9CA0-523DA58A21C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5F0F15E9-0856-4F2C-986B-A18C482774F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34F395CD-34D8-4342-936B-76077CEDAC6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5806B0C5-2B01-4EFD-8E2F-3FC0641697B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99C6C1F8-0209-438F-9DCE-64814575B9D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7" name="Rechte verbindingslijn 86">
                      <a:extLst>
                        <a:ext uri="{FF2B5EF4-FFF2-40B4-BE49-F238E27FC236}">
                          <a16:creationId xmlns:a16="http://schemas.microsoft.com/office/drawing/2014/main" id="{EDE845DC-A5D3-45EA-94B4-CDCBEEDB066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80" name="Groep 79">
                    <a:extLst>
                      <a:ext uri="{FF2B5EF4-FFF2-40B4-BE49-F238E27FC236}">
                        <a16:creationId xmlns:a16="http://schemas.microsoft.com/office/drawing/2014/main" id="{D619EA86-125B-4941-8E2A-9707B80EA6A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0E4104ED-2B4C-48E8-8287-FDB0090D2CE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82" name="Pijl: punthaak 81">
                      <a:extLst>
                        <a:ext uri="{FF2B5EF4-FFF2-40B4-BE49-F238E27FC236}">
                          <a16:creationId xmlns:a16="http://schemas.microsoft.com/office/drawing/2014/main" id="{018F3D92-0F25-4361-91D0-117D2E2658E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0B9CF944-00FA-4F04-ACE2-10C911512119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6" name="Rechthoek 65">
                  <a:extLst>
                    <a:ext uri="{FF2B5EF4-FFF2-40B4-BE49-F238E27FC236}">
                      <a16:creationId xmlns:a16="http://schemas.microsoft.com/office/drawing/2014/main" id="{5C3FE305-5E06-4F15-A2AD-74F60F7F40A3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7" name="Groep 66">
                  <a:extLst>
                    <a:ext uri="{FF2B5EF4-FFF2-40B4-BE49-F238E27FC236}">
                      <a16:creationId xmlns:a16="http://schemas.microsoft.com/office/drawing/2014/main" id="{8F5D73CC-BC01-46A3-8548-23C8C159DEB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6F97C81A-5F04-44F2-A7F8-DD66A26B9DD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E244852A-0CC8-4F7B-A25D-836220C571A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E3DC7146-3837-4735-8B64-FFD218A1470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A2D44685-A2C4-4890-9D16-FCFC2DD85E5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0A72BDB5-EEBA-4AA3-90C7-E6A6002C4E0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6" name="Rechte verbindingslijn 75">
                      <a:extLst>
                        <a:ext uri="{FF2B5EF4-FFF2-40B4-BE49-F238E27FC236}">
                          <a16:creationId xmlns:a16="http://schemas.microsoft.com/office/drawing/2014/main" id="{CC9A2DDE-0562-4EDA-AF73-39AA1D83E14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9" name="Groep 68">
                    <a:extLst>
                      <a:ext uri="{FF2B5EF4-FFF2-40B4-BE49-F238E27FC236}">
                        <a16:creationId xmlns:a16="http://schemas.microsoft.com/office/drawing/2014/main" id="{6EFBC55F-B874-47FD-B685-5A438E53D3B9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0" name="Rechthoek 69">
                      <a:extLst>
                        <a:ext uri="{FF2B5EF4-FFF2-40B4-BE49-F238E27FC236}">
                          <a16:creationId xmlns:a16="http://schemas.microsoft.com/office/drawing/2014/main" id="{6FDD411A-BE6F-4C85-A44A-E49A74376E7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1" name="Pijl: punthaak 70">
                      <a:extLst>
                        <a:ext uri="{FF2B5EF4-FFF2-40B4-BE49-F238E27FC236}">
                          <a16:creationId xmlns:a16="http://schemas.microsoft.com/office/drawing/2014/main" id="{B3FA7DAA-1114-4F9F-902B-282BCBA4554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FC53F6B9-6FD3-4526-9356-F4FC90049824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28EF4953-CF55-445F-A37B-A3071037E2AB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8ED7DA04-5BE6-40A7-A268-15AF06640B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6383875F-050E-4622-B0E7-AE36C0CC2262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1C353EB6-8073-4C40-92AE-CF016810DB31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B90BD564-EAE0-4E16-8C8F-E156A8F687FA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42" name="Ovaal 41">
              <a:extLst>
                <a:ext uri="{FF2B5EF4-FFF2-40B4-BE49-F238E27FC236}">
                  <a16:creationId xmlns:a16="http://schemas.microsoft.com/office/drawing/2014/main" id="{C18375E1-D8B7-4B1F-8FE1-368CBC9F6A86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FB5FF12E-1BF5-4531-B52F-FA57AB7D88FE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6D48DAE3-6A92-4078-83B1-394D744376C8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FFAA590C-DD9C-4386-BFB8-B021FDA366F0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2FC1B91E-30EF-41D5-BF87-7E2A240C817F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C15FE491-1F90-4A11-AD40-B914128B61B2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4011E60B-8908-4943-9BD9-AF957929F99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9" name="Meer informatie">
              <a:extLst>
                <a:ext uri="{FF2B5EF4-FFF2-40B4-BE49-F238E27FC236}">
                  <a16:creationId xmlns:a16="http://schemas.microsoft.com/office/drawing/2014/main" id="{0807DAA4-0733-4F56-BC8F-EDD17405D4B1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51" name="Freeform 101">
                <a:extLst>
                  <a:ext uri="{FF2B5EF4-FFF2-40B4-BE49-F238E27FC236}">
                    <a16:creationId xmlns:a16="http://schemas.microsoft.com/office/drawing/2014/main" id="{19C52324-739C-40CC-9CB6-41BD36EFB5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38D8F7AB-F3B1-47A6-952D-85D0F20659BE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65E3B988-D761-4EE2-B3A7-E43453677E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DC44988D-E46E-42B6-85E4-DF1050DFF93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6" name="Instructie">
            <a:extLst>
              <a:ext uri="{FF2B5EF4-FFF2-40B4-BE49-F238E27FC236}">
                <a16:creationId xmlns:a16="http://schemas.microsoft.com/office/drawing/2014/main" id="{3C16C49E-02DD-4AE0-8351-3CA04B077692}"/>
              </a:ext>
            </a:extLst>
          </p:cNvPr>
          <p:cNvGrpSpPr/>
          <p:nvPr userDrawn="1"/>
        </p:nvGrpSpPr>
        <p:grpSpPr>
          <a:xfrm>
            <a:off x="12391601" y="0"/>
            <a:ext cx="3183678" cy="3418198"/>
            <a:chOff x="12391601" y="0"/>
            <a:chExt cx="3183678" cy="3418198"/>
          </a:xfrm>
        </p:grpSpPr>
        <p:grpSp>
          <p:nvGrpSpPr>
            <p:cNvPr id="107" name="Meer informatie">
              <a:extLst>
                <a:ext uri="{FF2B5EF4-FFF2-40B4-BE49-F238E27FC236}">
                  <a16:creationId xmlns:a16="http://schemas.microsoft.com/office/drawing/2014/main" id="{B2D23C98-588B-4BE0-ACA1-BCFD1DF10317}"/>
                </a:ext>
              </a:extLst>
            </p:cNvPr>
            <p:cNvGrpSpPr/>
            <p:nvPr userDrawn="1"/>
          </p:nvGrpSpPr>
          <p:grpSpPr>
            <a:xfrm>
              <a:off x="12396764" y="2622893"/>
              <a:ext cx="3178515" cy="795305"/>
              <a:chOff x="-3741486" y="3347116"/>
              <a:chExt cx="3178515" cy="795305"/>
            </a:xfrm>
          </p:grpSpPr>
          <p:sp>
            <p:nvSpPr>
              <p:cNvPr id="129" name="Freeform 101">
                <a:extLst>
                  <a:ext uri="{FF2B5EF4-FFF2-40B4-BE49-F238E27FC236}">
                    <a16:creationId xmlns:a16="http://schemas.microsoft.com/office/drawing/2014/main" id="{4618D98E-9058-46D6-9569-6745B1E8E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4711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74202F94-ABD7-4296-9B35-765341FACBFC}"/>
                  </a:ext>
                </a:extLst>
              </p:cNvPr>
              <p:cNvSpPr/>
              <p:nvPr userDrawn="1"/>
            </p:nvSpPr>
            <p:spPr>
              <a:xfrm>
                <a:off x="-3380966" y="341914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31" name="Rechte verbindingslijn 130">
                <a:extLst>
                  <a:ext uri="{FF2B5EF4-FFF2-40B4-BE49-F238E27FC236}">
                    <a16:creationId xmlns:a16="http://schemas.microsoft.com/office/drawing/2014/main" id="{DEA224D9-0430-4308-8EC7-39BEA93C92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8" name="Rechthoek 107">
              <a:extLst>
                <a:ext uri="{FF2B5EF4-FFF2-40B4-BE49-F238E27FC236}">
                  <a16:creationId xmlns:a16="http://schemas.microsoft.com/office/drawing/2014/main" id="{F4ECEB87-48BB-4B79-835B-49A4CD05C1EB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FFDFED65-4ED5-4A64-B79D-114F4920D9CE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EFBFAB3E-DA30-4DCB-95DF-A163F96F5F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9B3CD475-469A-47A3-BA60-C59FD4BDAE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9A06CF78-9F10-4922-B4DC-97A816B63026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4D081A1A-DB18-4CD8-B5AB-FBDC6E807BF5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5699C5E0-7F0E-497E-9B54-0B6F1F6879E4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‘OK’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5" name="Groep 114">
              <a:extLst>
                <a:ext uri="{FF2B5EF4-FFF2-40B4-BE49-F238E27FC236}">
                  <a16:creationId xmlns:a16="http://schemas.microsoft.com/office/drawing/2014/main" id="{C9923212-0765-467F-9D5C-4118E9CA50C8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26" name="Rechthoek 125">
                <a:extLst>
                  <a:ext uri="{FF2B5EF4-FFF2-40B4-BE49-F238E27FC236}">
                    <a16:creationId xmlns:a16="http://schemas.microsoft.com/office/drawing/2014/main" id="{F34D2755-ECB8-408F-A4F9-E834E239DED2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127" name="Rechte verbindingslijn 126">
                <a:extLst>
                  <a:ext uri="{FF2B5EF4-FFF2-40B4-BE49-F238E27FC236}">
                    <a16:creationId xmlns:a16="http://schemas.microsoft.com/office/drawing/2014/main" id="{F2AC4A49-98F2-45CC-A4F3-2C095294A48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8" name="Gelijkbenige driehoek 127">
                <a:extLst>
                  <a:ext uri="{FF2B5EF4-FFF2-40B4-BE49-F238E27FC236}">
                    <a16:creationId xmlns:a16="http://schemas.microsoft.com/office/drawing/2014/main" id="{5229E0F6-6624-403D-AE55-78A356555A8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116" name="Rechte verbindingslijn 115">
              <a:extLst>
                <a:ext uri="{FF2B5EF4-FFF2-40B4-BE49-F238E27FC236}">
                  <a16:creationId xmlns:a16="http://schemas.microsoft.com/office/drawing/2014/main" id="{AC8A1078-3D4D-4E2C-B734-B582FFBD13B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17" name="Tabel icoon">
              <a:extLst>
                <a:ext uri="{FF2B5EF4-FFF2-40B4-BE49-F238E27FC236}">
                  <a16:creationId xmlns:a16="http://schemas.microsoft.com/office/drawing/2014/main" id="{7B3F8F59-76BE-4E3F-BA99-2D73D11B0522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118" name="Rechthoek 117">
                <a:extLst>
                  <a:ext uri="{FF2B5EF4-FFF2-40B4-BE49-F238E27FC236}">
                    <a16:creationId xmlns:a16="http://schemas.microsoft.com/office/drawing/2014/main" id="{E0992CC2-43B9-4712-8E91-6FA0FCC6A502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0AE27B0A-B1D1-4DF2-A06A-619E906C2423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cxnSp>
            <p:nvCxnSpPr>
              <p:cNvPr id="120" name="Rechte verbindingslijn 119">
                <a:extLst>
                  <a:ext uri="{FF2B5EF4-FFF2-40B4-BE49-F238E27FC236}">
                    <a16:creationId xmlns:a16="http://schemas.microsoft.com/office/drawing/2014/main" id="{1E77C543-E14E-4FDA-8F9F-81D517C05D4E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Rechte verbindingslijn 120">
                <a:extLst>
                  <a:ext uri="{FF2B5EF4-FFF2-40B4-BE49-F238E27FC236}">
                    <a16:creationId xmlns:a16="http://schemas.microsoft.com/office/drawing/2014/main" id="{217927B7-1DCA-4563-A09A-36FAB2BF7576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Rechte verbindingslijn 121">
                <a:extLst>
                  <a:ext uri="{FF2B5EF4-FFF2-40B4-BE49-F238E27FC236}">
                    <a16:creationId xmlns:a16="http://schemas.microsoft.com/office/drawing/2014/main" id="{14C348A7-FA84-4805-AFF8-47BF2065F642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Rechte verbindingslijn 122">
                <a:extLst>
                  <a:ext uri="{FF2B5EF4-FFF2-40B4-BE49-F238E27FC236}">
                    <a16:creationId xmlns:a16="http://schemas.microsoft.com/office/drawing/2014/main" id="{64364012-6C76-47EF-A037-1C3BE82D3C28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Rechte verbindingslijn 123">
                <a:extLst>
                  <a:ext uri="{FF2B5EF4-FFF2-40B4-BE49-F238E27FC236}">
                    <a16:creationId xmlns:a16="http://schemas.microsoft.com/office/drawing/2014/main" id="{45527B2A-C3AB-4D4C-A676-C3BDEFC76472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D9D4D747-ADDE-4D7B-83F7-E33880F8E940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132" name="Instructie">
            <a:extLst>
              <a:ext uri="{FF2B5EF4-FFF2-40B4-BE49-F238E27FC236}">
                <a16:creationId xmlns:a16="http://schemas.microsoft.com/office/drawing/2014/main" id="{42F8A30C-7417-42D2-AE31-913127908CEE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33" name="Rechthoek 132">
              <a:extLst>
                <a:ext uri="{FF2B5EF4-FFF2-40B4-BE49-F238E27FC236}">
                  <a16:creationId xmlns:a16="http://schemas.microsoft.com/office/drawing/2014/main" id="{FEF6B693-9656-454C-BD1F-BCD91D9C03E9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34" name="Rechte verbindingslijn 133">
              <a:extLst>
                <a:ext uri="{FF2B5EF4-FFF2-40B4-BE49-F238E27FC236}">
                  <a16:creationId xmlns:a16="http://schemas.microsoft.com/office/drawing/2014/main" id="{80AF335D-F5F9-448D-B6AA-1B2B0CB5691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5" name="Ovaal 134">
              <a:extLst>
                <a:ext uri="{FF2B5EF4-FFF2-40B4-BE49-F238E27FC236}">
                  <a16:creationId xmlns:a16="http://schemas.microsoft.com/office/drawing/2014/main" id="{8BCA4139-99F9-4B1F-80C7-BE5DE02A9C3C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36" name="Rechthoek 135">
              <a:extLst>
                <a:ext uri="{FF2B5EF4-FFF2-40B4-BE49-F238E27FC236}">
                  <a16:creationId xmlns:a16="http://schemas.microsoft.com/office/drawing/2014/main" id="{68D30BCE-F69A-473A-ABB3-2CB4F7FA030F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37" name="Rechte verbindingslijn 136">
              <a:extLst>
                <a:ext uri="{FF2B5EF4-FFF2-40B4-BE49-F238E27FC236}">
                  <a16:creationId xmlns:a16="http://schemas.microsoft.com/office/drawing/2014/main" id="{8C56335C-9F02-437D-9AC1-ACC160993F5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8" name="Ovaal 137">
              <a:extLst>
                <a:ext uri="{FF2B5EF4-FFF2-40B4-BE49-F238E27FC236}">
                  <a16:creationId xmlns:a16="http://schemas.microsoft.com/office/drawing/2014/main" id="{6FF59616-20ED-438C-A5D1-7379E91A3DD7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39" name="Rechthoek 138">
              <a:extLst>
                <a:ext uri="{FF2B5EF4-FFF2-40B4-BE49-F238E27FC236}">
                  <a16:creationId xmlns:a16="http://schemas.microsoft.com/office/drawing/2014/main" id="{D75BEFAA-8C9F-47D4-BA75-08C64C271D1A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40" name="Rechte verbindingslijn 139">
              <a:extLst>
                <a:ext uri="{FF2B5EF4-FFF2-40B4-BE49-F238E27FC236}">
                  <a16:creationId xmlns:a16="http://schemas.microsoft.com/office/drawing/2014/main" id="{0C642E94-C22C-4C20-930C-9114BA0C940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1" name="Groep 140">
              <a:extLst>
                <a:ext uri="{FF2B5EF4-FFF2-40B4-BE49-F238E27FC236}">
                  <a16:creationId xmlns:a16="http://schemas.microsoft.com/office/drawing/2014/main" id="{58AB3ACD-D00C-484B-999B-53B8F10D5434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8C7A16C4-E3C2-4F9F-A292-2E057F36810D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44" name="Rechthoek met één afgeknipte en afgeronde hoek 47">
                  <a:extLst>
                    <a:ext uri="{FF2B5EF4-FFF2-40B4-BE49-F238E27FC236}">
                      <a16:creationId xmlns:a16="http://schemas.microsoft.com/office/drawing/2014/main" id="{F83D6E61-F9D5-4E8F-B29C-E1A6D29E461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Rechthoekige driehoek 144">
                  <a:extLst>
                    <a:ext uri="{FF2B5EF4-FFF2-40B4-BE49-F238E27FC236}">
                      <a16:creationId xmlns:a16="http://schemas.microsoft.com/office/drawing/2014/main" id="{4B604B9F-C395-47B6-BEE9-AC5937917C4F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Rechthoek 145">
                  <a:extLst>
                    <a:ext uri="{FF2B5EF4-FFF2-40B4-BE49-F238E27FC236}">
                      <a16:creationId xmlns:a16="http://schemas.microsoft.com/office/drawing/2014/main" id="{B89745FB-EF43-49B9-9A98-728B6B3C2991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Rechthoek 146">
                  <a:extLst>
                    <a:ext uri="{FF2B5EF4-FFF2-40B4-BE49-F238E27FC236}">
                      <a16:creationId xmlns:a16="http://schemas.microsoft.com/office/drawing/2014/main" id="{71064716-54B7-45E2-B8B7-25364895B3A0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43" name="Rechthoek 142">
                <a:extLst>
                  <a:ext uri="{FF2B5EF4-FFF2-40B4-BE49-F238E27FC236}">
                    <a16:creationId xmlns:a16="http://schemas.microsoft.com/office/drawing/2014/main" id="{0FDEB8E8-4C05-4330-B260-6B5A411176FE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sp>
        <p:nvSpPr>
          <p:cNvPr id="150" name="Tijdelijke aanduiding voor tekst 8">
            <a:extLst>
              <a:ext uri="{FF2B5EF4-FFF2-40B4-BE49-F238E27FC236}">
                <a16:creationId xmlns:a16="http://schemas.microsoft.com/office/drawing/2014/main" id="{1270F67A-0FA6-4F6C-BCE8-D952C1EB8E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222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100% /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292F-8A89-4BDA-B96D-192DD6E9E846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0AFA990-A763-4C0C-9803-3EAE9293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9580236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785B704C-B470-41A4-B150-59A72588CA4A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TABEL 100% / WIT</a:t>
            </a:r>
          </a:p>
        </p:txBody>
      </p:sp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5DC233C6-5437-43A1-8C20-876FEAFA7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9580236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960CAF1-7DB5-4F8B-8E8B-22FBC159B2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2" name="Tijdelijke aanduiding voor tabel 16">
            <a:extLst>
              <a:ext uri="{FF2B5EF4-FFF2-40B4-BE49-F238E27FC236}">
                <a16:creationId xmlns:a16="http://schemas.microsoft.com/office/drawing/2014/main" id="{F930ACC0-73D6-4DE5-AD98-992208A21B87}"/>
              </a:ext>
            </a:extLst>
          </p:cNvPr>
          <p:cNvSpPr>
            <a:spLocks noGrp="1"/>
          </p:cNvSpPr>
          <p:nvPr>
            <p:ph type="tbl" sz="quarter" idx="19" hasCustomPrompt="1"/>
          </p:nvPr>
        </p:nvSpPr>
        <p:spPr>
          <a:xfrm>
            <a:off x="732485" y="1857243"/>
            <a:ext cx="10739514" cy="3872873"/>
          </a:xfrm>
          <a:solidFill>
            <a:schemeClr val="accent1">
              <a:lumMod val="20000"/>
              <a:lumOff val="80000"/>
            </a:schemeClr>
          </a:solidFill>
        </p:spPr>
        <p:txBody>
          <a:bodyPr tIns="1260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tabel in te voegen</a:t>
            </a:r>
          </a:p>
        </p:txBody>
      </p:sp>
      <p:grpSp>
        <p:nvGrpSpPr>
          <p:cNvPr id="13" name="Instructie">
            <a:extLst>
              <a:ext uri="{FF2B5EF4-FFF2-40B4-BE49-F238E27FC236}">
                <a16:creationId xmlns:a16="http://schemas.microsoft.com/office/drawing/2014/main" id="{F63BD17C-BCE5-478B-88D5-DA93948B2A9F}"/>
              </a:ext>
            </a:extLst>
          </p:cNvPr>
          <p:cNvGrpSpPr/>
          <p:nvPr userDrawn="1"/>
        </p:nvGrpSpPr>
        <p:grpSpPr>
          <a:xfrm>
            <a:off x="12391601" y="0"/>
            <a:ext cx="3183678" cy="3418198"/>
            <a:chOff x="12391601" y="0"/>
            <a:chExt cx="3183678" cy="3418198"/>
          </a:xfrm>
        </p:grpSpPr>
        <p:grpSp>
          <p:nvGrpSpPr>
            <p:cNvPr id="14" name="Meer informatie">
              <a:extLst>
                <a:ext uri="{FF2B5EF4-FFF2-40B4-BE49-F238E27FC236}">
                  <a16:creationId xmlns:a16="http://schemas.microsoft.com/office/drawing/2014/main" id="{675A123B-3DB1-4B71-991B-230462435097}"/>
                </a:ext>
              </a:extLst>
            </p:cNvPr>
            <p:cNvGrpSpPr/>
            <p:nvPr userDrawn="1"/>
          </p:nvGrpSpPr>
          <p:grpSpPr>
            <a:xfrm>
              <a:off x="12396764" y="2622893"/>
              <a:ext cx="3178515" cy="795305"/>
              <a:chOff x="-3741486" y="3347116"/>
              <a:chExt cx="3178515" cy="795305"/>
            </a:xfrm>
          </p:grpSpPr>
          <p:sp>
            <p:nvSpPr>
              <p:cNvPr id="38" name="Freeform 101">
                <a:extLst>
                  <a:ext uri="{FF2B5EF4-FFF2-40B4-BE49-F238E27FC236}">
                    <a16:creationId xmlns:a16="http://schemas.microsoft.com/office/drawing/2014/main" id="{0D2EC8C9-F436-4BB4-8CC7-BBEE9F1B43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4711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39" name="Rechthoek 38">
                <a:extLst>
                  <a:ext uri="{FF2B5EF4-FFF2-40B4-BE49-F238E27FC236}">
                    <a16:creationId xmlns:a16="http://schemas.microsoft.com/office/drawing/2014/main" id="{8B55C19B-36E7-4A8D-A4F0-FB697407E2F7}"/>
                  </a:ext>
                </a:extLst>
              </p:cNvPr>
              <p:cNvSpPr/>
              <p:nvPr userDrawn="1"/>
            </p:nvSpPr>
            <p:spPr>
              <a:xfrm>
                <a:off x="-3380966" y="341914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40" name="Rechte verbindingslijn 39">
                <a:extLst>
                  <a:ext uri="{FF2B5EF4-FFF2-40B4-BE49-F238E27FC236}">
                    <a16:creationId xmlns:a16="http://schemas.microsoft.com/office/drawing/2014/main" id="{C4107FDE-03C4-4388-BE1D-79D3F961235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D81E1F12-AD87-4E0B-A8C9-C9AB82D03D5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F1CF15E9-8547-4A38-BD87-6337453EB113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B409174A-D43A-4D8A-B7A6-FDAC189CB8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E0B98641-CF86-41AC-BB48-64F6CC2F2D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F35FD0A6-DCEA-419F-8711-090D6B8DA223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6F1DEB9F-5E01-462B-B696-5BF82E1FF15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2311EE80-CC3F-4E4B-BD10-72C1EEC9831D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‘OK’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4" name="Groep 23">
              <a:extLst>
                <a:ext uri="{FF2B5EF4-FFF2-40B4-BE49-F238E27FC236}">
                  <a16:creationId xmlns:a16="http://schemas.microsoft.com/office/drawing/2014/main" id="{8AF02CAC-507B-4E85-9498-A6D471C6C4BC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5" name="Rechthoek 34">
                <a:extLst>
                  <a:ext uri="{FF2B5EF4-FFF2-40B4-BE49-F238E27FC236}">
                    <a16:creationId xmlns:a16="http://schemas.microsoft.com/office/drawing/2014/main" id="{AA0CA1CD-C7B6-40B3-AC8F-22DD55387A2B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36" name="Rechte verbindingslijn 35">
                <a:extLst>
                  <a:ext uri="{FF2B5EF4-FFF2-40B4-BE49-F238E27FC236}">
                    <a16:creationId xmlns:a16="http://schemas.microsoft.com/office/drawing/2014/main" id="{ECA80C9C-31FA-4BB0-9BCE-7F46B3D2B76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7" name="Gelijkbenige driehoek 36">
                <a:extLst>
                  <a:ext uri="{FF2B5EF4-FFF2-40B4-BE49-F238E27FC236}">
                    <a16:creationId xmlns:a16="http://schemas.microsoft.com/office/drawing/2014/main" id="{46880BC3-43A4-44AD-9B5A-B26A8A624461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25" name="Rechte verbindingslijn 24">
              <a:extLst>
                <a:ext uri="{FF2B5EF4-FFF2-40B4-BE49-F238E27FC236}">
                  <a16:creationId xmlns:a16="http://schemas.microsoft.com/office/drawing/2014/main" id="{FFFD9EFB-BC6C-4FB1-A76E-0215A8080F4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6" name="Tabel icoon">
              <a:extLst>
                <a:ext uri="{FF2B5EF4-FFF2-40B4-BE49-F238E27FC236}">
                  <a16:creationId xmlns:a16="http://schemas.microsoft.com/office/drawing/2014/main" id="{D7DAEFA8-49A4-41C2-B056-FBDE1F353EE7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27" name="Rechthoek 26">
                <a:extLst>
                  <a:ext uri="{FF2B5EF4-FFF2-40B4-BE49-F238E27FC236}">
                    <a16:creationId xmlns:a16="http://schemas.microsoft.com/office/drawing/2014/main" id="{47276A95-7AAF-4394-933E-4435CF231B07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28" name="Rechthoek 27">
                <a:extLst>
                  <a:ext uri="{FF2B5EF4-FFF2-40B4-BE49-F238E27FC236}">
                    <a16:creationId xmlns:a16="http://schemas.microsoft.com/office/drawing/2014/main" id="{08AA79E7-6D9D-4536-9E3B-BF35E2B1D66B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cxnSp>
            <p:nvCxnSpPr>
              <p:cNvPr id="29" name="Rechte verbindingslijn 28">
                <a:extLst>
                  <a:ext uri="{FF2B5EF4-FFF2-40B4-BE49-F238E27FC236}">
                    <a16:creationId xmlns:a16="http://schemas.microsoft.com/office/drawing/2014/main" id="{E624678A-D5D8-460C-A5CA-7B470319D00C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chte verbindingslijn 29">
                <a:extLst>
                  <a:ext uri="{FF2B5EF4-FFF2-40B4-BE49-F238E27FC236}">
                    <a16:creationId xmlns:a16="http://schemas.microsoft.com/office/drawing/2014/main" id="{AE1FE5B3-D82F-4CFF-91BF-E831315C4C49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chte verbindingslijn 30">
                <a:extLst>
                  <a:ext uri="{FF2B5EF4-FFF2-40B4-BE49-F238E27FC236}">
                    <a16:creationId xmlns:a16="http://schemas.microsoft.com/office/drawing/2014/main" id="{772F3796-1ECE-4D2D-84FE-635094FB76E2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94D0ECF5-993F-422D-AA77-568B08574BF8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DAFF73AA-EBD9-4374-B993-044E2CF8AD38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331E2C79-83A5-45C4-A713-DE3462A2386A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41" name="Instructie">
            <a:extLst>
              <a:ext uri="{FF2B5EF4-FFF2-40B4-BE49-F238E27FC236}">
                <a16:creationId xmlns:a16="http://schemas.microsoft.com/office/drawing/2014/main" id="{23017807-4187-4A70-A445-3306AA8FF764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501CD164-13B2-495B-B465-62C95BF2B19B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F26AF229-C0BB-4B4A-82F8-3199E86023B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60BE902A-4C89-4E2D-AA47-046C06C362D4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84CA349C-E998-4DEC-A134-8A76479F48CB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84801DBA-13CC-4D43-925B-1B255351AF2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8C8B7648-2500-4D6C-B6E8-AC059CE072B7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6CCDC821-634E-4A1B-A78E-13DB4C266673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49" name="Rechte verbindingslijn 48">
              <a:extLst>
                <a:ext uri="{FF2B5EF4-FFF2-40B4-BE49-F238E27FC236}">
                  <a16:creationId xmlns:a16="http://schemas.microsoft.com/office/drawing/2014/main" id="{76BCC8A0-2E6A-4CB4-9F7E-26C45018215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50" name="Groep 49">
              <a:extLst>
                <a:ext uri="{FF2B5EF4-FFF2-40B4-BE49-F238E27FC236}">
                  <a16:creationId xmlns:a16="http://schemas.microsoft.com/office/drawing/2014/main" id="{5AF5C66F-6826-4089-9C4C-6E163C4BC65B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51" name="Groep 50">
                <a:extLst>
                  <a:ext uri="{FF2B5EF4-FFF2-40B4-BE49-F238E27FC236}">
                    <a16:creationId xmlns:a16="http://schemas.microsoft.com/office/drawing/2014/main" id="{53D42529-D8B3-4BEA-B9A3-E389B446ECF2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53" name="Rechthoek met één afgeknipte en afgeronde hoek 47">
                  <a:extLst>
                    <a:ext uri="{FF2B5EF4-FFF2-40B4-BE49-F238E27FC236}">
                      <a16:creationId xmlns:a16="http://schemas.microsoft.com/office/drawing/2014/main" id="{ECD76BB4-DC4F-4E90-B0F5-C70E56B4E3BB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Rechthoekige driehoek 53">
                  <a:extLst>
                    <a:ext uri="{FF2B5EF4-FFF2-40B4-BE49-F238E27FC236}">
                      <a16:creationId xmlns:a16="http://schemas.microsoft.com/office/drawing/2014/main" id="{44D01ED4-7D1C-4198-8B2C-44EB4791C1F3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1BB883FE-E568-4C50-98E3-FF81B78AF9FE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4A3FB1D0-5F27-4E1C-A3A6-CFEB53DE3950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52" name="Rechthoek 51">
                <a:extLst>
                  <a:ext uri="{FF2B5EF4-FFF2-40B4-BE49-F238E27FC236}">
                    <a16:creationId xmlns:a16="http://schemas.microsoft.com/office/drawing/2014/main" id="{8141999F-FE9D-485F-B38A-F6879DE2AF6D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305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media 9">
            <a:extLst>
              <a:ext uri="{FF2B5EF4-FFF2-40B4-BE49-F238E27FC236}">
                <a16:creationId xmlns:a16="http://schemas.microsoft.com/office/drawing/2014/main" id="{F0AB82C7-2945-4E01-ADC2-D02BFCB6CF75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0" y="0"/>
            <a:ext cx="12192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772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VIDEO 100%</a:t>
            </a:r>
          </a:p>
        </p:txBody>
      </p:sp>
      <p:sp>
        <p:nvSpPr>
          <p:cNvPr id="49" name="Tijdelijke aanduiding voor tekst 15">
            <a:extLst>
              <a:ext uri="{FF2B5EF4-FFF2-40B4-BE49-F238E27FC236}">
                <a16:creationId xmlns:a16="http://schemas.microsoft.com/office/drawing/2014/main" id="{DBCDAEF2-36F8-439C-9DA2-94648B1E47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A02A910-46D5-4122-8F94-6099A2915A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958023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accent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id="{7A0AB1FF-DA2C-4D76-BB17-8634EF2D75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BBC073A9-4F97-406E-B035-D22C5B6F97BC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-22100" y="341313"/>
            <a:ext cx="428400" cy="324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accent6"/>
                </a:solidFill>
              </a:defRPr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1" name="Tijdelijke aanduiding voor afbeelding 18">
            <a:extLst>
              <a:ext uri="{FF2B5EF4-FFF2-40B4-BE49-F238E27FC236}">
                <a16:creationId xmlns:a16="http://schemas.microsoft.com/office/drawing/2014/main" id="{8A1622EF-2308-411D-B4C4-F1F2A5F1CD2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4161" y="405654"/>
            <a:ext cx="194400" cy="180000"/>
          </a:xfrm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grpSp>
        <p:nvGrpSpPr>
          <p:cNvPr id="58" name="Instructie">
            <a:extLst>
              <a:ext uri="{FF2B5EF4-FFF2-40B4-BE49-F238E27FC236}">
                <a16:creationId xmlns:a16="http://schemas.microsoft.com/office/drawing/2014/main" id="{9FFB4783-244C-4F26-9DDC-23DBE3AC7FFA}"/>
              </a:ext>
            </a:extLst>
          </p:cNvPr>
          <p:cNvGrpSpPr/>
          <p:nvPr userDrawn="1"/>
        </p:nvGrpSpPr>
        <p:grpSpPr>
          <a:xfrm>
            <a:off x="12391601" y="0"/>
            <a:ext cx="3183678" cy="5223103"/>
            <a:chOff x="12391601" y="0"/>
            <a:chExt cx="3183678" cy="5223103"/>
          </a:xfrm>
        </p:grpSpPr>
        <p:grpSp>
          <p:nvGrpSpPr>
            <p:cNvPr id="59" name="Video icoon">
              <a:extLst>
                <a:ext uri="{FF2B5EF4-FFF2-40B4-BE49-F238E27FC236}">
                  <a16:creationId xmlns:a16="http://schemas.microsoft.com/office/drawing/2014/main" id="{EBFCCF5D-F016-42E7-A88B-A4AB83E2D8AF}"/>
                </a:ext>
              </a:extLst>
            </p:cNvPr>
            <p:cNvGrpSpPr/>
            <p:nvPr userDrawn="1"/>
          </p:nvGrpSpPr>
          <p:grpSpPr>
            <a:xfrm>
              <a:off x="12757282" y="1122460"/>
              <a:ext cx="326087" cy="328143"/>
              <a:chOff x="8066315" y="1676399"/>
              <a:chExt cx="1371600" cy="1380253"/>
            </a:xfrm>
          </p:grpSpPr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910D93CE-B31E-4853-8831-C6877C40A817}"/>
                  </a:ext>
                </a:extLst>
              </p:cNvPr>
              <p:cNvSpPr/>
              <p:nvPr userDrawn="1"/>
            </p:nvSpPr>
            <p:spPr>
              <a:xfrm>
                <a:off x="8066315" y="1687286"/>
                <a:ext cx="1360714" cy="136071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104" name="Vrije vorm 112">
                <a:extLst>
                  <a:ext uri="{FF2B5EF4-FFF2-40B4-BE49-F238E27FC236}">
                    <a16:creationId xmlns:a16="http://schemas.microsoft.com/office/drawing/2014/main" id="{39536E33-5DE4-4A53-BF5C-4075C5E72B64}"/>
                  </a:ext>
                </a:extLst>
              </p:cNvPr>
              <p:cNvSpPr/>
              <p:nvPr userDrawn="1"/>
            </p:nvSpPr>
            <p:spPr>
              <a:xfrm>
                <a:off x="8077201" y="1676399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105" name="Vrije vorm 113">
                <a:extLst>
                  <a:ext uri="{FF2B5EF4-FFF2-40B4-BE49-F238E27FC236}">
                    <a16:creationId xmlns:a16="http://schemas.microsoft.com/office/drawing/2014/main" id="{1C5E347F-3F03-42A6-B2FB-B414DCDC9664}"/>
                  </a:ext>
                </a:extLst>
              </p:cNvPr>
              <p:cNvSpPr/>
              <p:nvPr userDrawn="1"/>
            </p:nvSpPr>
            <p:spPr>
              <a:xfrm>
                <a:off x="8071339" y="2849823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  <p:sp>
          <p:nvSpPr>
            <p:cNvPr id="60" name="Rechthoek 59">
              <a:extLst>
                <a:ext uri="{FF2B5EF4-FFF2-40B4-BE49-F238E27FC236}">
                  <a16:creationId xmlns:a16="http://schemas.microsoft.com/office/drawing/2014/main" id="{B7ECAB85-5626-4C18-9B19-E935092A68B4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Video invoegen/veranderen</a:t>
              </a:r>
            </a:p>
          </p:txBody>
        </p: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0E94EFA6-609B-4F73-A3E2-25CD62974F89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2" name="Rechte verbindingslijn 61">
              <a:extLst>
                <a:ext uri="{FF2B5EF4-FFF2-40B4-BE49-F238E27FC236}">
                  <a16:creationId xmlns:a16="http://schemas.microsoft.com/office/drawing/2014/main" id="{2A3B7F4C-3F0F-407D-A570-BD3F0288B92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3" name="Rechte verbindingslijn 62">
              <a:extLst>
                <a:ext uri="{FF2B5EF4-FFF2-40B4-BE49-F238E27FC236}">
                  <a16:creationId xmlns:a16="http://schemas.microsoft.com/office/drawing/2014/main" id="{9C125EEB-55AB-45CF-947C-BE0A815976D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01502476-D528-433D-ADD4-204971A1B853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afbeelding/video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video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5" name="Groep 64">
              <a:extLst>
                <a:ext uri="{FF2B5EF4-FFF2-40B4-BE49-F238E27FC236}">
                  <a16:creationId xmlns:a16="http://schemas.microsoft.com/office/drawing/2014/main" id="{F17A1B34-7B24-4630-BEE1-D4CBB0914A93}"/>
                </a:ext>
              </a:extLst>
            </p:cNvPr>
            <p:cNvGrpSpPr/>
            <p:nvPr userDrawn="1"/>
          </p:nvGrpSpPr>
          <p:grpSpPr>
            <a:xfrm>
              <a:off x="12396764" y="4321947"/>
              <a:ext cx="3178515" cy="901156"/>
              <a:chOff x="12396764" y="4439101"/>
              <a:chExt cx="3178515" cy="901156"/>
            </a:xfrm>
          </p:grpSpPr>
          <p:grpSp>
            <p:nvGrpSpPr>
              <p:cNvPr id="98" name="Meer informatie">
                <a:extLst>
                  <a:ext uri="{FF2B5EF4-FFF2-40B4-BE49-F238E27FC236}">
                    <a16:creationId xmlns:a16="http://schemas.microsoft.com/office/drawing/2014/main" id="{D0C9E3FE-739D-446B-8905-57A811407D8F}"/>
                  </a:ext>
                </a:extLst>
              </p:cNvPr>
              <p:cNvGrpSpPr/>
              <p:nvPr userDrawn="1"/>
            </p:nvGrpSpPr>
            <p:grpSpPr>
              <a:xfrm>
                <a:off x="12396764" y="4556984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100" name="Freeform 101">
                  <a:extLst>
                    <a:ext uri="{FF2B5EF4-FFF2-40B4-BE49-F238E27FC236}">
                      <a16:creationId xmlns:a16="http://schemas.microsoft.com/office/drawing/2014/main" id="{7944B04F-5EA9-441E-BFED-2330B56035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050" noProof="0">
                    <a:latin typeface="+mn-lt"/>
                  </a:endParaRPr>
                </a:p>
              </p:txBody>
            </p:sp>
            <p:sp>
              <p:nvSpPr>
                <p:cNvPr id="101" name="Rechthoek 100">
                  <a:extLst>
                    <a:ext uri="{FF2B5EF4-FFF2-40B4-BE49-F238E27FC236}">
                      <a16:creationId xmlns:a16="http://schemas.microsoft.com/office/drawing/2014/main" id="{ECE626FC-EB8F-4AA9-B5AA-9EB0A7F474E0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05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102" name="Rechte verbindingslijn 101">
                  <a:extLst>
                    <a:ext uri="{FF2B5EF4-FFF2-40B4-BE49-F238E27FC236}">
                      <a16:creationId xmlns:a16="http://schemas.microsoft.com/office/drawing/2014/main" id="{DA74F486-C5E4-4ABD-8AE3-B85212798C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99" name="Rechte verbindingslijn 98">
                <a:extLst>
                  <a:ext uri="{FF2B5EF4-FFF2-40B4-BE49-F238E27FC236}">
                    <a16:creationId xmlns:a16="http://schemas.microsoft.com/office/drawing/2014/main" id="{92578648-173F-43CC-9B05-0AC87480E1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43910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66" name="Ovaal 65">
              <a:extLst>
                <a:ext uri="{FF2B5EF4-FFF2-40B4-BE49-F238E27FC236}">
                  <a16:creationId xmlns:a16="http://schemas.microsoft.com/office/drawing/2014/main" id="{58C5C0C8-5D02-442C-A7EB-F5B368C7E6BF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7" name="Rechthoek 66">
              <a:extLst>
                <a:ext uri="{FF2B5EF4-FFF2-40B4-BE49-F238E27FC236}">
                  <a16:creationId xmlns:a16="http://schemas.microsoft.com/office/drawing/2014/main" id="{6F6584C8-BFD5-47A6-AE11-20A13CA5A8ED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video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8" name="Groep 67">
              <a:extLst>
                <a:ext uri="{FF2B5EF4-FFF2-40B4-BE49-F238E27FC236}">
                  <a16:creationId xmlns:a16="http://schemas.microsoft.com/office/drawing/2014/main" id="{531738AA-4553-435F-AB36-CD65BB79C183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FB65B377-FD42-4F68-BF5C-222CCC43AD46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96" name="Rechte verbindingslijn 95">
                <a:extLst>
                  <a:ext uri="{FF2B5EF4-FFF2-40B4-BE49-F238E27FC236}">
                    <a16:creationId xmlns:a16="http://schemas.microsoft.com/office/drawing/2014/main" id="{5B32765C-509B-4CBB-9682-537955EEA796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97" name="Gelijkbenige driehoek 96">
                <a:extLst>
                  <a:ext uri="{FF2B5EF4-FFF2-40B4-BE49-F238E27FC236}">
                    <a16:creationId xmlns:a16="http://schemas.microsoft.com/office/drawing/2014/main" id="{FAF169E7-A485-4BB9-B54D-9CBF1A835FF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66EA7CE6-026B-4A86-9293-D590D606A091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0" name="Rechthoek 69">
              <a:extLst>
                <a:ext uri="{FF2B5EF4-FFF2-40B4-BE49-F238E27FC236}">
                  <a16:creationId xmlns:a16="http://schemas.microsoft.com/office/drawing/2014/main" id="{92CF67E1-5305-45CE-828D-75DF78BE1B11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43496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1" name="Rechte verbindingslijn 70">
              <a:extLst>
                <a:ext uri="{FF2B5EF4-FFF2-40B4-BE49-F238E27FC236}">
                  <a16:creationId xmlns:a16="http://schemas.microsoft.com/office/drawing/2014/main" id="{A7260990-E4E3-4682-AFD6-1EFA647D197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2" name="Rechthoek 71">
              <a:extLst>
                <a:ext uri="{FF2B5EF4-FFF2-40B4-BE49-F238E27FC236}">
                  <a16:creationId xmlns:a16="http://schemas.microsoft.com/office/drawing/2014/main" id="{EA94CF43-7BDE-4128-ADDE-36B27014FABD}"/>
                </a:ext>
              </a:extLst>
            </p:cNvPr>
            <p:cNvSpPr/>
            <p:nvPr userDrawn="1"/>
          </p:nvSpPr>
          <p:spPr>
            <a:xfrm>
              <a:off x="12757282" y="3238910"/>
              <a:ext cx="1443600" cy="805220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73" name="Groep 72">
              <a:extLst>
                <a:ext uri="{FF2B5EF4-FFF2-40B4-BE49-F238E27FC236}">
                  <a16:creationId xmlns:a16="http://schemas.microsoft.com/office/drawing/2014/main" id="{39DBF122-06E4-4011-8AB7-AC80DC0FDF0E}"/>
                </a:ext>
              </a:extLst>
            </p:cNvPr>
            <p:cNvGrpSpPr/>
            <p:nvPr userDrawn="1"/>
          </p:nvGrpSpPr>
          <p:grpSpPr>
            <a:xfrm>
              <a:off x="13717196" y="3535184"/>
              <a:ext cx="1195723" cy="678267"/>
              <a:chOff x="12757284" y="3224292"/>
              <a:chExt cx="1195723" cy="678267"/>
            </a:xfrm>
          </p:grpSpPr>
          <p:sp>
            <p:nvSpPr>
              <p:cNvPr id="74" name="Rechthoek 73">
                <a:extLst>
                  <a:ext uri="{FF2B5EF4-FFF2-40B4-BE49-F238E27FC236}">
                    <a16:creationId xmlns:a16="http://schemas.microsoft.com/office/drawing/2014/main" id="{EEA50E79-9520-4353-9AB2-E5539958366A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75" name="Rechthoek 74">
                <a:extLst>
                  <a:ext uri="{FF2B5EF4-FFF2-40B4-BE49-F238E27FC236}">
                    <a16:creationId xmlns:a16="http://schemas.microsoft.com/office/drawing/2014/main" id="{52356626-70F2-41E3-96DC-EBFDDB71EE9F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76" name="Groep 75">
                <a:extLst>
                  <a:ext uri="{FF2B5EF4-FFF2-40B4-BE49-F238E27FC236}">
                    <a16:creationId xmlns:a16="http://schemas.microsoft.com/office/drawing/2014/main" id="{B6F8F778-5BED-4115-8851-93DB39EFC6DA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89" name="Rechthoek: afgeronde hoeken 88">
                  <a:extLst>
                    <a:ext uri="{FF2B5EF4-FFF2-40B4-BE49-F238E27FC236}">
                      <a16:creationId xmlns:a16="http://schemas.microsoft.com/office/drawing/2014/main" id="{351BF4A1-B76D-42B3-9FDD-7133175BDC89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" name="Rechthoek 89">
                  <a:extLst>
                    <a:ext uri="{FF2B5EF4-FFF2-40B4-BE49-F238E27FC236}">
                      <a16:creationId xmlns:a16="http://schemas.microsoft.com/office/drawing/2014/main" id="{E79B7B67-CA11-4B10-9DCF-40FBA4F662C9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1" name="Rechthoek 90">
                  <a:extLst>
                    <a:ext uri="{FF2B5EF4-FFF2-40B4-BE49-F238E27FC236}">
                      <a16:creationId xmlns:a16="http://schemas.microsoft.com/office/drawing/2014/main" id="{ACC5A5E6-660C-48F3-8464-67D5ED64EE05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2" name="Rechthoek 91">
                  <a:extLst>
                    <a:ext uri="{FF2B5EF4-FFF2-40B4-BE49-F238E27FC236}">
                      <a16:creationId xmlns:a16="http://schemas.microsoft.com/office/drawing/2014/main" id="{F7D93234-C3D3-4861-A8B1-EA108E7A466A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3" name="Rechthoek 92">
                  <a:extLst>
                    <a:ext uri="{FF2B5EF4-FFF2-40B4-BE49-F238E27FC236}">
                      <a16:creationId xmlns:a16="http://schemas.microsoft.com/office/drawing/2014/main" id="{5E18050A-0D1E-4544-AC18-CDD9E2650B82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4" name="Rechthoek 93">
                  <a:extLst>
                    <a:ext uri="{FF2B5EF4-FFF2-40B4-BE49-F238E27FC236}">
                      <a16:creationId xmlns:a16="http://schemas.microsoft.com/office/drawing/2014/main" id="{9015C8C4-616F-43AB-9E63-1ECDDD6AE4C0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77" name="Groep 76">
                <a:extLst>
                  <a:ext uri="{FF2B5EF4-FFF2-40B4-BE49-F238E27FC236}">
                    <a16:creationId xmlns:a16="http://schemas.microsoft.com/office/drawing/2014/main" id="{B02D0681-42C9-4C14-8162-20F5E0D4C1F7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81" name="Groep 80">
                  <a:extLst>
                    <a:ext uri="{FF2B5EF4-FFF2-40B4-BE49-F238E27FC236}">
                      <a16:creationId xmlns:a16="http://schemas.microsoft.com/office/drawing/2014/main" id="{19B95EF5-4C31-4021-9AAB-F80764A673E1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83" name="Rechthoek: afgeronde hoeken 82">
                    <a:extLst>
                      <a:ext uri="{FF2B5EF4-FFF2-40B4-BE49-F238E27FC236}">
                        <a16:creationId xmlns:a16="http://schemas.microsoft.com/office/drawing/2014/main" id="{E0990F74-DF7C-474A-B053-B6DD44A826D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4" name="Rechthoek 83">
                    <a:extLst>
                      <a:ext uri="{FF2B5EF4-FFF2-40B4-BE49-F238E27FC236}">
                        <a16:creationId xmlns:a16="http://schemas.microsoft.com/office/drawing/2014/main" id="{0231E9FD-99A7-4BF5-B055-6D2335FF34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5" name="Rechthoek 84">
                    <a:extLst>
                      <a:ext uri="{FF2B5EF4-FFF2-40B4-BE49-F238E27FC236}">
                        <a16:creationId xmlns:a16="http://schemas.microsoft.com/office/drawing/2014/main" id="{FD01304E-BB18-4282-B8A2-5F5D67CB353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6" name="Rechthoek 85">
                    <a:extLst>
                      <a:ext uri="{FF2B5EF4-FFF2-40B4-BE49-F238E27FC236}">
                        <a16:creationId xmlns:a16="http://schemas.microsoft.com/office/drawing/2014/main" id="{AFF5B92F-F8A2-4E2A-8B02-4637258F562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0192A803-540D-4924-85C6-A224BA2FAB2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Rechthoek 87">
                    <a:extLst>
                      <a:ext uri="{FF2B5EF4-FFF2-40B4-BE49-F238E27FC236}">
                        <a16:creationId xmlns:a16="http://schemas.microsoft.com/office/drawing/2014/main" id="{F64540DB-EDC1-491D-963C-7C01BA4BC81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82" name="Boog 81">
                  <a:extLst>
                    <a:ext uri="{FF2B5EF4-FFF2-40B4-BE49-F238E27FC236}">
                      <a16:creationId xmlns:a16="http://schemas.microsoft.com/office/drawing/2014/main" id="{9EFD7BF5-336F-4F36-A147-BCDB052AB16F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78" name="Tekstvak 77">
                <a:extLst>
                  <a:ext uri="{FF2B5EF4-FFF2-40B4-BE49-F238E27FC236}">
                    <a16:creationId xmlns:a16="http://schemas.microsoft.com/office/drawing/2014/main" id="{A15AE814-A34C-417F-965D-7FC65DD0CBED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79" name="Tekstvak 78">
                <a:extLst>
                  <a:ext uri="{FF2B5EF4-FFF2-40B4-BE49-F238E27FC236}">
                    <a16:creationId xmlns:a16="http://schemas.microsoft.com/office/drawing/2014/main" id="{B4E9E881-FA93-4F1D-A02C-F6F36B7A880D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80" name="Picture 3">
                <a:extLst>
                  <a:ext uri="{FF2B5EF4-FFF2-40B4-BE49-F238E27FC236}">
                    <a16:creationId xmlns:a16="http://schemas.microsoft.com/office/drawing/2014/main" id="{F23ACE50-0265-4211-BD7F-980105123BF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09921" y="367122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06" name="Instructie">
            <a:extLst>
              <a:ext uri="{FF2B5EF4-FFF2-40B4-BE49-F238E27FC236}">
                <a16:creationId xmlns:a16="http://schemas.microsoft.com/office/drawing/2014/main" id="{70B78A29-A86C-478A-B5F4-8CD1223F3C28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07" name="Rechthoek 106">
              <a:extLst>
                <a:ext uri="{FF2B5EF4-FFF2-40B4-BE49-F238E27FC236}">
                  <a16:creationId xmlns:a16="http://schemas.microsoft.com/office/drawing/2014/main" id="{6109ECE3-0DF7-4B4F-89A2-3A2BE3244B52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08" name="Rechte verbindingslijn 107">
              <a:extLst>
                <a:ext uri="{FF2B5EF4-FFF2-40B4-BE49-F238E27FC236}">
                  <a16:creationId xmlns:a16="http://schemas.microsoft.com/office/drawing/2014/main" id="{AAEDF1AA-62F0-4E9F-9F7C-025BB0FC7AD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4E379E76-DF90-4EF1-A4FA-CCCC9433F703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B74F49E6-9DAB-4F76-828F-AB9F93B8EAE1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53507171-338A-4641-8E50-CC38644A77F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34F57437-B47C-4ECB-9259-3D8949414328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3" name="Rechthoek 112">
              <a:extLst>
                <a:ext uri="{FF2B5EF4-FFF2-40B4-BE49-F238E27FC236}">
                  <a16:creationId xmlns:a16="http://schemas.microsoft.com/office/drawing/2014/main" id="{F3C25DEA-869D-40A0-83AE-BBD8A37A14F9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14" name="Rechte verbindingslijn 113">
              <a:extLst>
                <a:ext uri="{FF2B5EF4-FFF2-40B4-BE49-F238E27FC236}">
                  <a16:creationId xmlns:a16="http://schemas.microsoft.com/office/drawing/2014/main" id="{BBDCC801-9633-42A0-A81C-66D686E652E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15" name="Groep 114">
              <a:extLst>
                <a:ext uri="{FF2B5EF4-FFF2-40B4-BE49-F238E27FC236}">
                  <a16:creationId xmlns:a16="http://schemas.microsoft.com/office/drawing/2014/main" id="{4BF9CB9D-39BE-487B-BC7D-2D2CD45B3538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16" name="Groep 115">
                <a:extLst>
                  <a:ext uri="{FF2B5EF4-FFF2-40B4-BE49-F238E27FC236}">
                    <a16:creationId xmlns:a16="http://schemas.microsoft.com/office/drawing/2014/main" id="{5622E8D1-45F2-4B70-98C4-4CF8F6D8222A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18" name="Rechthoek met één afgeknipte en afgeronde hoek 47">
                  <a:extLst>
                    <a:ext uri="{FF2B5EF4-FFF2-40B4-BE49-F238E27FC236}">
                      <a16:creationId xmlns:a16="http://schemas.microsoft.com/office/drawing/2014/main" id="{84232669-3E3A-4A1F-B950-707DAD003F9B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Rechthoekige driehoek 118">
                  <a:extLst>
                    <a:ext uri="{FF2B5EF4-FFF2-40B4-BE49-F238E27FC236}">
                      <a16:creationId xmlns:a16="http://schemas.microsoft.com/office/drawing/2014/main" id="{2F7F9DD3-C9A4-4F11-AD35-A39CAF6D782D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Rechthoek 119">
                  <a:extLst>
                    <a:ext uri="{FF2B5EF4-FFF2-40B4-BE49-F238E27FC236}">
                      <a16:creationId xmlns:a16="http://schemas.microsoft.com/office/drawing/2014/main" id="{7303CA0F-F59A-4BA9-9D3B-86334C49A256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Rechthoek 120">
                  <a:extLst>
                    <a:ext uri="{FF2B5EF4-FFF2-40B4-BE49-F238E27FC236}">
                      <a16:creationId xmlns:a16="http://schemas.microsoft.com/office/drawing/2014/main" id="{B7C1BE4F-E59A-41CE-B2E5-2280013104B6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17" name="Rechthoek 116">
                <a:extLst>
                  <a:ext uri="{FF2B5EF4-FFF2-40B4-BE49-F238E27FC236}">
                    <a16:creationId xmlns:a16="http://schemas.microsoft.com/office/drawing/2014/main" id="{50330317-49D8-40AC-A566-B32882D2A83E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52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49" grpId="0">
        <p:tmplLst>
          <p:tmpl>
            <p:tnLst>
              <p:par>
                <p:cTn presetID="10" presetClass="exit" presetSubtype="0" fill="hold" nodeType="withEffect">
                  <p:stCondLst>
                    <p:cond delay="100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49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xit" presetSubtype="0" fill="hold" nodeType="withEffect">
                  <p:stCondLst>
                    <p:cond delay="100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10" presetClass="exit" presetSubtype="0" fill="hold" nodeType="withEffect">
                  <p:stCondLst>
                    <p:cond delay="100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7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afbeelding 16">
            <a:extLst>
              <a:ext uri="{FF2B5EF4-FFF2-40B4-BE49-F238E27FC236}">
                <a16:creationId xmlns:a16="http://schemas.microsoft.com/office/drawing/2014/main" id="{7D1A7159-1B9E-470C-9895-7E11838E09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86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klik op ‘Afbeelding’,</a:t>
            </a:r>
            <a:br>
              <a:rPr lang="nl-NL"/>
            </a:br>
            <a:r>
              <a:rPr lang="nl-NL"/>
              <a:t>kies de gewenste afbeelding en klik op ‘Invoegen’.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5403" y="7171911"/>
            <a:ext cx="9143999" cy="301915"/>
          </a:xfrm>
        </p:spPr>
        <p:txBody>
          <a:bodyPr/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fld id="{A94BCC6D-A956-45DD-8756-EABE7C41089E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7315200"/>
            <a:ext cx="4114800" cy="151790"/>
          </a:xfrm>
        </p:spPr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7315200"/>
            <a:ext cx="284597" cy="15179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TITELDIA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79648B0-7FDB-495D-9DED-AB3FBD817702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1E4B55B-FB54-4A79-923B-52857589F9D5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FE428A30-848C-4E5B-9106-0A0A7E5FEAC4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3DFC5910-A847-4FF3-BDE3-2B75A9D7C581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FFC4A2E7-0E33-4409-A76F-C59637A6C22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D61E5A59-35D7-48F8-B362-34E3A98EB335}"/>
                </a:ext>
              </a:extLst>
            </p:cNvPr>
            <p:cNvSpPr/>
            <p:nvPr userDrawn="1"/>
          </p:nvSpPr>
          <p:spPr>
            <a:xfrm rot="16200000">
              <a:off x="5915999" y="-625614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863A2850-A176-4A1B-A78D-505796E0139D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31B1E56-6489-42E6-842B-06FA7CC27E5D}"/>
                </a:ext>
              </a:extLst>
            </p:cNvPr>
            <p:cNvSpPr/>
            <p:nvPr userDrawn="1"/>
          </p:nvSpPr>
          <p:spPr>
            <a:xfrm rot="16200000">
              <a:off x="5915999" y="-3525333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A9DA310-EEBE-40E2-B3F1-A58D2E9C9295}"/>
                </a:ext>
              </a:extLst>
            </p:cNvPr>
            <p:cNvSpPr/>
            <p:nvPr userDrawn="1"/>
          </p:nvSpPr>
          <p:spPr>
            <a:xfrm rot="16200000">
              <a:off x="5915999" y="-1382276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88939CC3-5564-4CD3-A989-E5186E8080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1" y="5290385"/>
            <a:ext cx="12192001" cy="1567616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56D93E62-F49B-40A2-A424-76B3FBF1E9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3151293"/>
            <a:ext cx="6482687" cy="2136385"/>
          </a:xfrm>
          <a:solidFill>
            <a:schemeClr val="accent2">
              <a:alpha val="80000"/>
            </a:schemeClr>
          </a:solidFill>
        </p:spPr>
        <p:txBody>
          <a:bodyPr lIns="720000" tIns="864000" rIns="1440000" bIns="720000" anchor="ctr"/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Titel van de presentatie</a:t>
            </a:r>
          </a:p>
        </p:txBody>
      </p:sp>
      <p:sp>
        <p:nvSpPr>
          <p:cNvPr id="25" name="Tijdelijke aanduiding voor tekst 15">
            <a:extLst>
              <a:ext uri="{FF2B5EF4-FFF2-40B4-BE49-F238E27FC236}">
                <a16:creationId xmlns:a16="http://schemas.microsoft.com/office/drawing/2014/main" id="{647FBAE4-EEAE-403B-ABB7-80C1D8A145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999" y="5650384"/>
            <a:ext cx="2121141" cy="847612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21" name="Ondertitel 2">
            <a:extLst>
              <a:ext uri="{FF2B5EF4-FFF2-40B4-BE49-F238E27FC236}">
                <a16:creationId xmlns:a16="http://schemas.microsoft.com/office/drawing/2014/main" id="{09FECE10-93EC-4993-B2F9-04357D13E3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82688" y="5284045"/>
            <a:ext cx="5709312" cy="495548"/>
          </a:xfrm>
          <a:solidFill>
            <a:schemeClr val="accent6"/>
          </a:solidFill>
        </p:spPr>
        <p:txBody>
          <a:bodyPr lIns="216000" tIns="180000" rIns="720000" bIns="144000" anchor="ctr"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Vul hier uw tekst in</a:t>
            </a:r>
          </a:p>
        </p:txBody>
      </p:sp>
      <p:grpSp>
        <p:nvGrpSpPr>
          <p:cNvPr id="20" name="Instructie">
            <a:extLst>
              <a:ext uri="{FF2B5EF4-FFF2-40B4-BE49-F238E27FC236}">
                <a16:creationId xmlns:a16="http://schemas.microsoft.com/office/drawing/2014/main" id="{79E62560-A974-4A41-BFEE-5F1C0E17AD89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24" name="Meer informatie">
              <a:extLst>
                <a:ext uri="{FF2B5EF4-FFF2-40B4-BE49-F238E27FC236}">
                  <a16:creationId xmlns:a16="http://schemas.microsoft.com/office/drawing/2014/main" id="{359376BF-66C7-43C3-97A1-D155F3B1A4B4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98" name="Freeform 101">
                <a:extLst>
                  <a:ext uri="{FF2B5EF4-FFF2-40B4-BE49-F238E27FC236}">
                    <a16:creationId xmlns:a16="http://schemas.microsoft.com/office/drawing/2014/main" id="{5F979BDF-8BE0-49E5-9793-4B5CC319633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99" name="Rechthoek 98">
                <a:extLst>
                  <a:ext uri="{FF2B5EF4-FFF2-40B4-BE49-F238E27FC236}">
                    <a16:creationId xmlns:a16="http://schemas.microsoft.com/office/drawing/2014/main" id="{CF14CDC3-12EF-4726-A330-5EDD0EB07FD2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00" name="Rechte verbindingslijn 99">
                <a:extLst>
                  <a:ext uri="{FF2B5EF4-FFF2-40B4-BE49-F238E27FC236}">
                    <a16:creationId xmlns:a16="http://schemas.microsoft.com/office/drawing/2014/main" id="{EBC199B9-CC98-4692-A3E1-9CE688367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2BDCB2F9-5578-413D-864E-897D3A381D0B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7" name="Ovaal 26">
              <a:extLst>
                <a:ext uri="{FF2B5EF4-FFF2-40B4-BE49-F238E27FC236}">
                  <a16:creationId xmlns:a16="http://schemas.microsoft.com/office/drawing/2014/main" id="{BC090652-C8D3-40E0-BFF2-989EECBD1584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AE9532A6-835D-431B-90CB-18058094CE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6119DB37-E39B-4ECB-80BB-9757DA8C56D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78892C9F-1582-4352-A0B4-5FE8F49B428A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1" name="Rechte verbindingslijn 30">
              <a:extLst>
                <a:ext uri="{FF2B5EF4-FFF2-40B4-BE49-F238E27FC236}">
                  <a16:creationId xmlns:a16="http://schemas.microsoft.com/office/drawing/2014/main" id="{C368D83B-4340-40FE-BBB3-066DAC48F0F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701EBA4C-EB5E-4AF1-95DA-215094201E27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78C595C5-FC67-4D11-9112-C35122417A9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1" name="Groep 40">
              <a:extLst>
                <a:ext uri="{FF2B5EF4-FFF2-40B4-BE49-F238E27FC236}">
                  <a16:creationId xmlns:a16="http://schemas.microsoft.com/office/drawing/2014/main" id="{1190A9ED-7942-422F-B9E7-482175F8332B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95" name="Rechthoek 94">
                <a:extLst>
                  <a:ext uri="{FF2B5EF4-FFF2-40B4-BE49-F238E27FC236}">
                    <a16:creationId xmlns:a16="http://schemas.microsoft.com/office/drawing/2014/main" id="{0A5AD04C-5147-4CF7-9E63-A99D6E47DD0A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96" name="Rechte verbindingslijn 95">
                <a:extLst>
                  <a:ext uri="{FF2B5EF4-FFF2-40B4-BE49-F238E27FC236}">
                    <a16:creationId xmlns:a16="http://schemas.microsoft.com/office/drawing/2014/main" id="{32E9081D-4B88-4066-9F96-FFE25CEF932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97" name="Gelijkbenige driehoek 96">
                <a:extLst>
                  <a:ext uri="{FF2B5EF4-FFF2-40B4-BE49-F238E27FC236}">
                    <a16:creationId xmlns:a16="http://schemas.microsoft.com/office/drawing/2014/main" id="{662DDF0C-392F-4047-A62B-852102879F4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42" name="Groep 41">
              <a:extLst>
                <a:ext uri="{FF2B5EF4-FFF2-40B4-BE49-F238E27FC236}">
                  <a16:creationId xmlns:a16="http://schemas.microsoft.com/office/drawing/2014/main" id="{43B4CC7A-CED9-473B-B59B-3E4A543ACDBC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89" name="Rechthoek 88">
                <a:extLst>
                  <a:ext uri="{FF2B5EF4-FFF2-40B4-BE49-F238E27FC236}">
                    <a16:creationId xmlns:a16="http://schemas.microsoft.com/office/drawing/2014/main" id="{441ED5FD-A896-48CE-BAA1-6C7A57D99F97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90" name="Ovaal 89">
                <a:extLst>
                  <a:ext uri="{FF2B5EF4-FFF2-40B4-BE49-F238E27FC236}">
                    <a16:creationId xmlns:a16="http://schemas.microsoft.com/office/drawing/2014/main" id="{394EAD37-B271-4B11-9B73-B8F1858A1BD3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91" name="Vrije vorm: vorm 90">
                <a:extLst>
                  <a:ext uri="{FF2B5EF4-FFF2-40B4-BE49-F238E27FC236}">
                    <a16:creationId xmlns:a16="http://schemas.microsoft.com/office/drawing/2014/main" id="{81DFA10B-4147-4727-819B-9409DE5CC697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92" name="Rechthoek: afgeronde hoeken 91">
                <a:extLst>
                  <a:ext uri="{FF2B5EF4-FFF2-40B4-BE49-F238E27FC236}">
                    <a16:creationId xmlns:a16="http://schemas.microsoft.com/office/drawing/2014/main" id="{14D972D5-0746-4315-980B-17D62861AF2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93" name="Rechte verbindingslijn 92">
                <a:extLst>
                  <a:ext uri="{FF2B5EF4-FFF2-40B4-BE49-F238E27FC236}">
                    <a16:creationId xmlns:a16="http://schemas.microsoft.com/office/drawing/2014/main" id="{AC3AEDF4-94C0-4D5F-AEED-B869C6EFFBE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4" name="Rechte verbindingslijn 93">
                <a:extLst>
                  <a:ext uri="{FF2B5EF4-FFF2-40B4-BE49-F238E27FC236}">
                    <a16:creationId xmlns:a16="http://schemas.microsoft.com/office/drawing/2014/main" id="{ACEB7FCA-2E55-43B4-BCD0-152EA77DC365}"/>
                  </a:ext>
                </a:extLst>
              </p:cNvPr>
              <p:cNvCxnSpPr>
                <a:cxnSpLocks/>
                <a:stCxn id="92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3DD5A3E9-D62D-4E1C-9EBE-6905F389D1F3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519145FD-50DD-4CB6-BF57-4B985275D360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A2E7F9AB-93A8-4C88-AC68-1C5C6F388BB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BF54B59B-7331-40D1-8A6B-D9E22FB8F886}"/>
                </a:ext>
              </a:extLst>
            </p:cNvPr>
            <p:cNvSpPr/>
            <p:nvPr userDrawn="1"/>
          </p:nvSpPr>
          <p:spPr>
            <a:xfrm>
              <a:off x="12760441" y="3212976"/>
              <a:ext cx="1443251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302" b="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47" name="Groep 46">
              <a:extLst>
                <a:ext uri="{FF2B5EF4-FFF2-40B4-BE49-F238E27FC236}">
                  <a16:creationId xmlns:a16="http://schemas.microsoft.com/office/drawing/2014/main" id="{2031E940-CF57-4D7C-AD24-41923CA8369D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604838EF-FB42-4E97-9D9B-117F4C0E0E1D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69" name="Rechthoek 68">
                <a:extLst>
                  <a:ext uri="{FF2B5EF4-FFF2-40B4-BE49-F238E27FC236}">
                    <a16:creationId xmlns:a16="http://schemas.microsoft.com/office/drawing/2014/main" id="{0DE8ECC7-3031-43C0-8D97-E58B5F8CFED1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70" name="Groep 69">
                <a:extLst>
                  <a:ext uri="{FF2B5EF4-FFF2-40B4-BE49-F238E27FC236}">
                    <a16:creationId xmlns:a16="http://schemas.microsoft.com/office/drawing/2014/main" id="{65F0A59E-9EF8-4080-BF97-C2DF2BCBE113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83" name="Rechthoek: afgeronde hoeken 82">
                  <a:extLst>
                    <a:ext uri="{FF2B5EF4-FFF2-40B4-BE49-F238E27FC236}">
                      <a16:creationId xmlns:a16="http://schemas.microsoft.com/office/drawing/2014/main" id="{5E656F90-0AD4-4AD3-9369-5D5500F0B975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4" name="Rechthoek 83">
                  <a:extLst>
                    <a:ext uri="{FF2B5EF4-FFF2-40B4-BE49-F238E27FC236}">
                      <a16:creationId xmlns:a16="http://schemas.microsoft.com/office/drawing/2014/main" id="{59C45B01-BAB9-4116-9C5B-2B48C8DCC35A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5" name="Rechthoek 84">
                  <a:extLst>
                    <a:ext uri="{FF2B5EF4-FFF2-40B4-BE49-F238E27FC236}">
                      <a16:creationId xmlns:a16="http://schemas.microsoft.com/office/drawing/2014/main" id="{D5E060FC-9C2E-4B0E-9202-76FB7D449548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6" name="Rechthoek 85">
                  <a:extLst>
                    <a:ext uri="{FF2B5EF4-FFF2-40B4-BE49-F238E27FC236}">
                      <a16:creationId xmlns:a16="http://schemas.microsoft.com/office/drawing/2014/main" id="{E1DA0C06-2845-4899-93B0-68468BBF82F9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7" name="Rechthoek 86">
                  <a:extLst>
                    <a:ext uri="{FF2B5EF4-FFF2-40B4-BE49-F238E27FC236}">
                      <a16:creationId xmlns:a16="http://schemas.microsoft.com/office/drawing/2014/main" id="{30D351B5-B201-4170-A00F-95CE4C55BCE9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40C91F97-2EA9-4FC5-9426-77CE1325DF7C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71" name="Groep 70">
                <a:extLst>
                  <a:ext uri="{FF2B5EF4-FFF2-40B4-BE49-F238E27FC236}">
                    <a16:creationId xmlns:a16="http://schemas.microsoft.com/office/drawing/2014/main" id="{2B62466E-B489-4566-819D-16AE21CF3032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6D960198-C2D3-4F5A-8B00-D3976D741346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77" name="Rechthoek: afgeronde hoeken 76">
                    <a:extLst>
                      <a:ext uri="{FF2B5EF4-FFF2-40B4-BE49-F238E27FC236}">
                        <a16:creationId xmlns:a16="http://schemas.microsoft.com/office/drawing/2014/main" id="{811E5B1F-AEB4-4F09-B022-CF38B5CB92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8" name="Rechthoek 77">
                    <a:extLst>
                      <a:ext uri="{FF2B5EF4-FFF2-40B4-BE49-F238E27FC236}">
                        <a16:creationId xmlns:a16="http://schemas.microsoft.com/office/drawing/2014/main" id="{975F826D-1353-4D92-B77A-2A3ADACC66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9" name="Rechthoek 78">
                    <a:extLst>
                      <a:ext uri="{FF2B5EF4-FFF2-40B4-BE49-F238E27FC236}">
                        <a16:creationId xmlns:a16="http://schemas.microsoft.com/office/drawing/2014/main" id="{73603CD1-F99B-4213-9C39-ABD1665E89A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0" name="Rechthoek 79">
                    <a:extLst>
                      <a:ext uri="{FF2B5EF4-FFF2-40B4-BE49-F238E27FC236}">
                        <a16:creationId xmlns:a16="http://schemas.microsoft.com/office/drawing/2014/main" id="{5CFB7A55-F22A-4F74-8ABE-91F466D6A6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1" name="Rechthoek 80">
                    <a:extLst>
                      <a:ext uri="{FF2B5EF4-FFF2-40B4-BE49-F238E27FC236}">
                        <a16:creationId xmlns:a16="http://schemas.microsoft.com/office/drawing/2014/main" id="{84C946BE-8240-47F3-8EFF-1864D7ADBF0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2" name="Rechthoek 81">
                    <a:extLst>
                      <a:ext uri="{FF2B5EF4-FFF2-40B4-BE49-F238E27FC236}">
                        <a16:creationId xmlns:a16="http://schemas.microsoft.com/office/drawing/2014/main" id="{C62EF4FF-10E4-4BBB-8397-9FC1D70C7A0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76" name="Boog 75">
                  <a:extLst>
                    <a:ext uri="{FF2B5EF4-FFF2-40B4-BE49-F238E27FC236}">
                      <a16:creationId xmlns:a16="http://schemas.microsoft.com/office/drawing/2014/main" id="{E1CF32F4-3537-4D0C-B034-7D6C41EEDEF8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72" name="Tekstvak 71">
                <a:extLst>
                  <a:ext uri="{FF2B5EF4-FFF2-40B4-BE49-F238E27FC236}">
                    <a16:creationId xmlns:a16="http://schemas.microsoft.com/office/drawing/2014/main" id="{565D2978-D659-4B39-BA5B-9D7774CA26EE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73" name="Tekstvak 72">
                <a:extLst>
                  <a:ext uri="{FF2B5EF4-FFF2-40B4-BE49-F238E27FC236}">
                    <a16:creationId xmlns:a16="http://schemas.microsoft.com/office/drawing/2014/main" id="{728AA110-5B61-4A2A-B9A9-E4580825368E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74" name="Picture 3">
                <a:extLst>
                  <a:ext uri="{FF2B5EF4-FFF2-40B4-BE49-F238E27FC236}">
                    <a16:creationId xmlns:a16="http://schemas.microsoft.com/office/drawing/2014/main" id="{87D96A8F-EA70-45AC-96FC-AD69EA391F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AC437570-2C11-41A4-8FE8-CADFA76F48C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E588EA2C-0A3D-4E85-B9F1-C5F112C0C5EB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B6DF1571-F759-4329-8FDF-228EEB377FC0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51" name="Groep 50">
              <a:extLst>
                <a:ext uri="{FF2B5EF4-FFF2-40B4-BE49-F238E27FC236}">
                  <a16:creationId xmlns:a16="http://schemas.microsoft.com/office/drawing/2014/main" id="{AE3836ED-2389-474C-A126-984E7A44A33C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14F83958-E8C4-4CB3-90E9-444B265A9D03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0F989D71-86A2-466A-89A5-CE46E05A6C72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62" name="Groep 61">
                    <a:extLst>
                      <a:ext uri="{FF2B5EF4-FFF2-40B4-BE49-F238E27FC236}">
                        <a16:creationId xmlns:a16="http://schemas.microsoft.com/office/drawing/2014/main" id="{74020408-87A4-4D5C-958F-B96D0DE2E71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65" name="Rechthoek 64">
                      <a:extLst>
                        <a:ext uri="{FF2B5EF4-FFF2-40B4-BE49-F238E27FC236}">
                          <a16:creationId xmlns:a16="http://schemas.microsoft.com/office/drawing/2014/main" id="{45DFC366-129E-46B3-AB2A-8BF0990E6E5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" name="Rechthoek 65">
                      <a:extLst>
                        <a:ext uri="{FF2B5EF4-FFF2-40B4-BE49-F238E27FC236}">
                          <a16:creationId xmlns:a16="http://schemas.microsoft.com/office/drawing/2014/main" id="{0C91D5F3-6555-4188-8EEB-94894CA27B1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" name="Ovaal 66">
                      <a:extLst>
                        <a:ext uri="{FF2B5EF4-FFF2-40B4-BE49-F238E27FC236}">
                          <a16:creationId xmlns:a16="http://schemas.microsoft.com/office/drawing/2014/main" id="{46FF8038-EF3A-476E-ACA0-B76E27E0F51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63" name="Afbeelding 62">
                    <a:extLst>
                      <a:ext uri="{FF2B5EF4-FFF2-40B4-BE49-F238E27FC236}">
                        <a16:creationId xmlns:a16="http://schemas.microsoft.com/office/drawing/2014/main" id="{F7E7FD8E-C48A-4C3D-9606-EA9780EB1F2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64" name="Afbeelding 63">
                    <a:extLst>
                      <a:ext uri="{FF2B5EF4-FFF2-40B4-BE49-F238E27FC236}">
                        <a16:creationId xmlns:a16="http://schemas.microsoft.com/office/drawing/2014/main" id="{30D1605D-BAA2-43C6-B357-1613A046A0A6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68A57302-65E0-4F23-BFCF-FCE42BBB0C7D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60" name="Rechthoek 59">
                    <a:extLst>
                      <a:ext uri="{FF2B5EF4-FFF2-40B4-BE49-F238E27FC236}">
                        <a16:creationId xmlns:a16="http://schemas.microsoft.com/office/drawing/2014/main" id="{B4B22FFB-B14A-4206-B7DC-446DBC9E0F0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1" name="Rechthoek 60">
                    <a:extLst>
                      <a:ext uri="{FF2B5EF4-FFF2-40B4-BE49-F238E27FC236}">
                        <a16:creationId xmlns:a16="http://schemas.microsoft.com/office/drawing/2014/main" id="{7E608E30-B526-471D-B678-B190E285736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57" name="Groep 56">
                  <a:extLst>
                    <a:ext uri="{FF2B5EF4-FFF2-40B4-BE49-F238E27FC236}">
                      <a16:creationId xmlns:a16="http://schemas.microsoft.com/office/drawing/2014/main" id="{8627227C-02E9-4528-8EA5-EC0A019338D1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8" name="Rechthoek 57">
                    <a:extLst>
                      <a:ext uri="{FF2B5EF4-FFF2-40B4-BE49-F238E27FC236}">
                        <a16:creationId xmlns:a16="http://schemas.microsoft.com/office/drawing/2014/main" id="{E591A5EC-382E-4015-BD70-2D56DF2E29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59" name="Rechthoek 58">
                    <a:extLst>
                      <a:ext uri="{FF2B5EF4-FFF2-40B4-BE49-F238E27FC236}">
                        <a16:creationId xmlns:a16="http://schemas.microsoft.com/office/drawing/2014/main" id="{4DE54451-2977-40D7-922C-EC20B0807BE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F489A7DE-43AF-47F5-932E-EE3C3C1D6654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54" name="Gelijkbenige driehoek 53">
                <a:extLst>
                  <a:ext uri="{FF2B5EF4-FFF2-40B4-BE49-F238E27FC236}">
                    <a16:creationId xmlns:a16="http://schemas.microsoft.com/office/drawing/2014/main" id="{89FDE1DC-0920-4E42-B112-8BE97DDB85B0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041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4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5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22E8BA2B-0AAB-4324-9BAB-ABF912F580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" y="0"/>
            <a:ext cx="12192000" cy="7262106"/>
          </a:xfrm>
          <a:custGeom>
            <a:avLst/>
            <a:gdLst>
              <a:gd name="connsiteX0" fmla="*/ 0 w 12192000"/>
              <a:gd name="connsiteY0" fmla="*/ 0 h 7262106"/>
              <a:gd name="connsiteX1" fmla="*/ 12191999 w 12192000"/>
              <a:gd name="connsiteY1" fmla="*/ 0 h 7262106"/>
              <a:gd name="connsiteX2" fmla="*/ 12191999 w 12192000"/>
              <a:gd name="connsiteY2" fmla="*/ 6836030 h 7262106"/>
              <a:gd name="connsiteX3" fmla="*/ 12192000 w 12192000"/>
              <a:gd name="connsiteY3" fmla="*/ 6836030 h 7262106"/>
              <a:gd name="connsiteX4" fmla="*/ 12191999 w 12192000"/>
              <a:gd name="connsiteY4" fmla="*/ 6836032 h 7262106"/>
              <a:gd name="connsiteX5" fmla="*/ 12191999 w 12192000"/>
              <a:gd name="connsiteY5" fmla="*/ 6858000 h 7262106"/>
              <a:gd name="connsiteX6" fmla="*/ 12174970 w 12192000"/>
              <a:gd name="connsiteY6" fmla="*/ 6858000 h 7262106"/>
              <a:gd name="connsiteX7" fmla="*/ 11861724 w 12192000"/>
              <a:gd name="connsiteY7" fmla="*/ 7262106 h 7262106"/>
              <a:gd name="connsiteX8" fmla="*/ 11548479 w 12192000"/>
              <a:gd name="connsiteY8" fmla="*/ 6858000 h 7262106"/>
              <a:gd name="connsiteX9" fmla="*/ 0 w 12192000"/>
              <a:gd name="connsiteY9" fmla="*/ 6858000 h 726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262106">
                <a:moveTo>
                  <a:pt x="0" y="0"/>
                </a:moveTo>
                <a:lnTo>
                  <a:pt x="12191999" y="0"/>
                </a:lnTo>
                <a:lnTo>
                  <a:pt x="12191999" y="6836030"/>
                </a:lnTo>
                <a:lnTo>
                  <a:pt x="12192000" y="6836030"/>
                </a:lnTo>
                <a:lnTo>
                  <a:pt x="12191999" y="6836032"/>
                </a:lnTo>
                <a:lnTo>
                  <a:pt x="12191999" y="6858000"/>
                </a:lnTo>
                <a:lnTo>
                  <a:pt x="12174970" y="6858000"/>
                </a:lnTo>
                <a:lnTo>
                  <a:pt x="11861724" y="7262106"/>
                </a:lnTo>
                <a:lnTo>
                  <a:pt x="115484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tIns="2844000">
            <a:noAutofit/>
          </a:bodyPr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12" name="Tijdelijke aanduiding voor verticale tekst 2">
            <a:extLst>
              <a:ext uri="{FF2B5EF4-FFF2-40B4-BE49-F238E27FC236}">
                <a16:creationId xmlns:a16="http://schemas.microsoft.com/office/drawing/2014/main" id="{A5A5E431-8BA5-4924-983D-4C347FA5B0C4}"/>
              </a:ext>
            </a:extLst>
          </p:cNvPr>
          <p:cNvSpPr>
            <a:spLocks noGrp="1"/>
          </p:cNvSpPr>
          <p:nvPr>
            <p:ph type="body" orient="vert" idx="18" hasCustomPrompt="1"/>
          </p:nvPr>
        </p:nvSpPr>
        <p:spPr>
          <a:xfrm>
            <a:off x="1" y="1"/>
            <a:ext cx="12191999" cy="6857999"/>
          </a:xfrm>
          <a:solidFill>
            <a:schemeClr val="accent4">
              <a:alpha val="80000"/>
            </a:schemeClr>
          </a:solidFill>
        </p:spPr>
        <p:txBody>
          <a:bodyPr vert="horz" lIns="720000" tIns="684000" rIns="720000" bIns="720000" anchor="t"/>
          <a:lstStyle>
            <a:lvl1pPr marL="0" indent="0" algn="ctr">
              <a:buNone/>
              <a:defRPr sz="1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  <a:lvl2pPr marL="0" indent="0" algn="ctr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None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41348" y="1678675"/>
            <a:ext cx="8709305" cy="2033514"/>
          </a:xfrm>
        </p:spPr>
        <p:txBody>
          <a:bodyPr anchor="b"/>
          <a:lstStyle>
            <a:lvl1pPr algn="ctr">
              <a:defRPr sz="4400">
                <a:solidFill>
                  <a:schemeClr val="bg1"/>
                </a:solidFill>
                <a:effectLst>
                  <a:outerShdw blurRad="127000" algn="ctr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r>
              <a:rPr lang="nl-NL" noProof="0"/>
              <a:t>“Voeg hier Quote tekst in”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QUOTE SLIDE</a:t>
            </a:r>
          </a:p>
        </p:txBody>
      </p:sp>
      <p:sp>
        <p:nvSpPr>
          <p:cNvPr id="49" name="Tijdelijke aanduiding voor tekst 15">
            <a:extLst>
              <a:ext uri="{FF2B5EF4-FFF2-40B4-BE49-F238E27FC236}">
                <a16:creationId xmlns:a16="http://schemas.microsoft.com/office/drawing/2014/main" id="{DBCDAEF2-36F8-439C-9DA2-94648B1E47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A02A910-46D5-4122-8F94-6099A2915A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41348" y="3903259"/>
            <a:ext cx="8709305" cy="955343"/>
          </a:xfr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cap="all" baseline="0">
                <a:solidFill>
                  <a:schemeClr val="bg1"/>
                </a:solidFill>
                <a:effectLst>
                  <a:outerShdw blurRad="127000" algn="ctr" rotWithShape="0">
                    <a:prstClr val="black">
                      <a:alpha val="70000"/>
                    </a:prstClr>
                  </a:outerShdw>
                </a:effectLst>
                <a:latin typeface="+mn-lt"/>
              </a:defRPr>
            </a:lvl1pPr>
          </a:lstStyle>
          <a:p>
            <a:pPr lvl="0"/>
            <a:r>
              <a:rPr lang="nl-NL"/>
              <a:t>- Naam | Subtitel</a:t>
            </a:r>
          </a:p>
        </p:txBody>
      </p:sp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id="{7A0AB1FF-DA2C-4D76-BB17-8634EF2D75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13" name="Instructie">
            <a:extLst>
              <a:ext uri="{FF2B5EF4-FFF2-40B4-BE49-F238E27FC236}">
                <a16:creationId xmlns:a16="http://schemas.microsoft.com/office/drawing/2014/main" id="{8C74644E-5441-4327-8AB8-8849C7C7B57F}"/>
              </a:ext>
            </a:extLst>
          </p:cNvPr>
          <p:cNvGrpSpPr/>
          <p:nvPr userDrawn="1"/>
        </p:nvGrpSpPr>
        <p:grpSpPr>
          <a:xfrm>
            <a:off x="12391602" y="6857999"/>
            <a:ext cx="3183678" cy="602626"/>
            <a:chOff x="12391602" y="6857999"/>
            <a:chExt cx="3183678" cy="602626"/>
          </a:xfrm>
        </p:grpSpPr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89621CC9-5675-4B08-B740-6BB75D34E743}"/>
                </a:ext>
              </a:extLst>
            </p:cNvPr>
            <p:cNvSpPr txBox="1"/>
            <p:nvPr userDrawn="1"/>
          </p:nvSpPr>
          <p:spPr>
            <a:xfrm>
              <a:off x="12757282" y="6871143"/>
              <a:ext cx="2817995" cy="58948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l"/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Selecteer dit kader, ga naar de tab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, klik op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‘Afbeelding’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, kies de gewenste afbeelding en klik op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sp>
          <p:nvSpPr>
            <p:cNvPr id="16" name="Pijl: links 15">
              <a:extLst>
                <a:ext uri="{FF2B5EF4-FFF2-40B4-BE49-F238E27FC236}">
                  <a16:creationId xmlns:a16="http://schemas.microsoft.com/office/drawing/2014/main" id="{9ABF7DEA-0F9B-457B-B5C0-25FA7A79290F}"/>
                </a:ext>
              </a:extLst>
            </p:cNvPr>
            <p:cNvSpPr/>
            <p:nvPr userDrawn="1"/>
          </p:nvSpPr>
          <p:spPr>
            <a:xfrm>
              <a:off x="12391602" y="6943007"/>
              <a:ext cx="304314" cy="110332"/>
            </a:xfrm>
            <a:prstGeom prst="leftArrow">
              <a:avLst/>
            </a:prstGeom>
            <a:solidFill>
              <a:srgbClr val="FF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US" sz="1600" err="1"/>
            </a:p>
          </p:txBody>
        </p:sp>
        <p:cxnSp>
          <p:nvCxnSpPr>
            <p:cNvPr id="17" name="Rechte verbindingslijn 16">
              <a:extLst>
                <a:ext uri="{FF2B5EF4-FFF2-40B4-BE49-F238E27FC236}">
                  <a16:creationId xmlns:a16="http://schemas.microsoft.com/office/drawing/2014/main" id="{D8DA293D-3249-467A-812E-985E4A55B9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4" y="6857999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9" name="Instructie">
            <a:extLst>
              <a:ext uri="{FF2B5EF4-FFF2-40B4-BE49-F238E27FC236}">
                <a16:creationId xmlns:a16="http://schemas.microsoft.com/office/drawing/2014/main" id="{F818B7E0-715A-4097-B7BF-4993243DB04F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93D21B5D-EAE6-4A9C-9D98-BA2A4EE5C89F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21" name="Rechte verbindingslijn 20">
              <a:extLst>
                <a:ext uri="{FF2B5EF4-FFF2-40B4-BE49-F238E27FC236}">
                  <a16:creationId xmlns:a16="http://schemas.microsoft.com/office/drawing/2014/main" id="{DC2F2487-F908-4B7B-BC4D-DD63795F5F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6AFA446F-82CE-460B-982A-90848468DE38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49DC600C-353A-41D3-8BE5-869409A5FFDC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2F9937F1-4D51-4FA1-988C-468A515250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11BEC10D-60C9-48E4-9184-2E7BC7C857AA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928DEC8A-8393-4AAE-9C03-2B8BC4DA6C02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2DF24B07-69FC-450D-B396-ED57DC767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8" name="Groep 27">
              <a:extLst>
                <a:ext uri="{FF2B5EF4-FFF2-40B4-BE49-F238E27FC236}">
                  <a16:creationId xmlns:a16="http://schemas.microsoft.com/office/drawing/2014/main" id="{0D5C2FD9-8607-41A0-94F0-64D0612959BB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29" name="Groep 28">
                <a:extLst>
                  <a:ext uri="{FF2B5EF4-FFF2-40B4-BE49-F238E27FC236}">
                    <a16:creationId xmlns:a16="http://schemas.microsoft.com/office/drawing/2014/main" id="{B9F00C4F-3157-4463-BC2F-28419708B151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31" name="Rechthoek met één afgeknipte en afgeronde hoek 47">
                  <a:extLst>
                    <a:ext uri="{FF2B5EF4-FFF2-40B4-BE49-F238E27FC236}">
                      <a16:creationId xmlns:a16="http://schemas.microsoft.com/office/drawing/2014/main" id="{2676E5D8-E5B8-4F4E-BA63-79F04B351AF0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Rechthoekige driehoek 31">
                  <a:extLst>
                    <a:ext uri="{FF2B5EF4-FFF2-40B4-BE49-F238E27FC236}">
                      <a16:creationId xmlns:a16="http://schemas.microsoft.com/office/drawing/2014/main" id="{380840B8-8E73-4668-8590-20DC948F1D45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Rechthoek 32">
                  <a:extLst>
                    <a:ext uri="{FF2B5EF4-FFF2-40B4-BE49-F238E27FC236}">
                      <a16:creationId xmlns:a16="http://schemas.microsoft.com/office/drawing/2014/main" id="{032408AF-4D55-4897-8A99-AA5202E9AC74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Rechthoek 33">
                  <a:extLst>
                    <a:ext uri="{FF2B5EF4-FFF2-40B4-BE49-F238E27FC236}">
                      <a16:creationId xmlns:a16="http://schemas.microsoft.com/office/drawing/2014/main" id="{ECB5C9BC-8214-4824-A917-4D7013BD9CDA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41D53753-AA79-4912-96F9-8F947FC798F2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787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292F-8A89-4BDA-B96D-192DD6E9E846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0AFA990-A763-4C0C-9803-3EAE9293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9580236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785B704C-B470-41A4-B150-59A72588CA4A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ALLEEN TITEL</a:t>
            </a:r>
          </a:p>
        </p:txBody>
      </p:sp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5DC233C6-5437-43A1-8C20-876FEAFA7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9580236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960CAF1-7DB5-4F8B-8E8B-22FBC159B2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5A2954D3-EAE3-4C77-B26C-703D33EC615E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2A073346-54E2-45A7-BD98-B86C05B31FE2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A36584E0-A96F-423C-96D0-9A99067A12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CE600B7F-3967-4735-B310-ECF0E4A56470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0D9F08F9-3694-480B-9BDC-78D086E3BAB7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624D4C74-EACC-4DEE-BF92-7D10B3DD83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ED81F00C-9854-43A7-AA63-A0A85C48E5A8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CACB4B85-5603-4B89-B9DC-8593DF71497C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21" name="Rechte verbindingslijn 20">
              <a:extLst>
                <a:ext uri="{FF2B5EF4-FFF2-40B4-BE49-F238E27FC236}">
                  <a16:creationId xmlns:a16="http://schemas.microsoft.com/office/drawing/2014/main" id="{40DA1323-A759-4AB3-9E21-180073DD68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BCBD1DE4-52B6-451B-B636-7F184702E742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F7760AA5-01B9-40A0-A1C4-7B582DEADDA9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25" name="Rechthoek met één afgeknipte en afgeronde hoek 47">
                  <a:extLst>
                    <a:ext uri="{FF2B5EF4-FFF2-40B4-BE49-F238E27FC236}">
                      <a16:creationId xmlns:a16="http://schemas.microsoft.com/office/drawing/2014/main" id="{3A304F90-2675-4983-B13F-7300DA3EB9FF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echthoekige driehoek 25">
                  <a:extLst>
                    <a:ext uri="{FF2B5EF4-FFF2-40B4-BE49-F238E27FC236}">
                      <a16:creationId xmlns:a16="http://schemas.microsoft.com/office/drawing/2014/main" id="{2641AEBD-A153-47FF-A943-EA4EA66D57CA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chthoek 26">
                  <a:extLst>
                    <a:ext uri="{FF2B5EF4-FFF2-40B4-BE49-F238E27FC236}">
                      <a16:creationId xmlns:a16="http://schemas.microsoft.com/office/drawing/2014/main" id="{3AC1B6BB-32DA-4CB9-A05E-3CB2C86D243B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Rechthoek 27">
                  <a:extLst>
                    <a:ext uri="{FF2B5EF4-FFF2-40B4-BE49-F238E27FC236}">
                      <a16:creationId xmlns:a16="http://schemas.microsoft.com/office/drawing/2014/main" id="{A96C02D9-7F62-47F6-ACA2-10E24485F0A7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472275E9-648E-4BE8-8A4F-1AD108082741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728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/ TEKSTBLOK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>
            <a:extLst>
              <a:ext uri="{FF2B5EF4-FFF2-40B4-BE49-F238E27FC236}">
                <a16:creationId xmlns:a16="http://schemas.microsoft.com/office/drawing/2014/main" id="{86E1476B-80DE-49D1-A648-9C8F05563C24}"/>
              </a:ext>
            </a:extLst>
          </p:cNvPr>
          <p:cNvSpPr/>
          <p:nvPr userDrawn="1"/>
        </p:nvSpPr>
        <p:spPr>
          <a:xfrm>
            <a:off x="-2" y="0"/>
            <a:ext cx="1219200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sp>
        <p:nvSpPr>
          <p:cNvPr id="55" name="Tijdelijke aanduiding voor afbeelding 54">
            <a:extLst>
              <a:ext uri="{FF2B5EF4-FFF2-40B4-BE49-F238E27FC236}">
                <a16:creationId xmlns:a16="http://schemas.microsoft.com/office/drawing/2014/main" id="{441F3790-99AE-436F-85FB-C93ABE555AE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8457" y="-320173"/>
            <a:ext cx="6096029" cy="7178174"/>
          </a:xfrm>
          <a:custGeom>
            <a:avLst/>
            <a:gdLst>
              <a:gd name="connsiteX0" fmla="*/ 399824 w 4063999"/>
              <a:gd name="connsiteY0" fmla="*/ 0 h 7178174"/>
              <a:gd name="connsiteX1" fmla="*/ 719996 w 4063999"/>
              <a:gd name="connsiteY1" fmla="*/ 320172 h 7178174"/>
              <a:gd name="connsiteX2" fmla="*/ 719994 w 4063999"/>
              <a:gd name="connsiteY2" fmla="*/ 320174 h 7178174"/>
              <a:gd name="connsiteX3" fmla="*/ 4063999 w 4063999"/>
              <a:gd name="connsiteY3" fmla="*/ 320174 h 7178174"/>
              <a:gd name="connsiteX4" fmla="*/ 4063999 w 4063999"/>
              <a:gd name="connsiteY4" fmla="*/ 7178174 h 7178174"/>
              <a:gd name="connsiteX5" fmla="*/ 0 w 4063999"/>
              <a:gd name="connsiteY5" fmla="*/ 7178174 h 7178174"/>
              <a:gd name="connsiteX6" fmla="*/ 0 w 4063999"/>
              <a:gd name="connsiteY6" fmla="*/ 320174 h 7178174"/>
              <a:gd name="connsiteX7" fmla="*/ 79654 w 4063999"/>
              <a:gd name="connsiteY7" fmla="*/ 320174 h 7178174"/>
              <a:gd name="connsiteX8" fmla="*/ 79652 w 4063999"/>
              <a:gd name="connsiteY8" fmla="*/ 320172 h 717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999" h="7178174">
                <a:moveTo>
                  <a:pt x="399824" y="0"/>
                </a:moveTo>
                <a:lnTo>
                  <a:pt x="719996" y="320172"/>
                </a:lnTo>
                <a:lnTo>
                  <a:pt x="719994" y="320174"/>
                </a:lnTo>
                <a:lnTo>
                  <a:pt x="4063999" y="320174"/>
                </a:lnTo>
                <a:lnTo>
                  <a:pt x="4063999" y="7178174"/>
                </a:lnTo>
                <a:lnTo>
                  <a:pt x="0" y="7178174"/>
                </a:lnTo>
                <a:lnTo>
                  <a:pt x="0" y="320174"/>
                </a:lnTo>
                <a:lnTo>
                  <a:pt x="79654" y="320174"/>
                </a:lnTo>
                <a:lnTo>
                  <a:pt x="79652" y="32017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tIns="2988000">
            <a:noAutofit/>
          </a:bodyPr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53" name="Tijdelijke aanduiding voor verticale tekst 2">
            <a:extLst>
              <a:ext uri="{FF2B5EF4-FFF2-40B4-BE49-F238E27FC236}">
                <a16:creationId xmlns:a16="http://schemas.microsoft.com/office/drawing/2014/main" id="{5BFC356C-08B4-4B2B-9B60-5DDEFCFFD558}"/>
              </a:ext>
            </a:extLst>
          </p:cNvPr>
          <p:cNvSpPr>
            <a:spLocks noGrp="1"/>
          </p:cNvSpPr>
          <p:nvPr>
            <p:ph type="body" orient="vert" idx="22" hasCustomPrompt="1"/>
          </p:nvPr>
        </p:nvSpPr>
        <p:spPr>
          <a:xfrm>
            <a:off x="6108463" y="0"/>
            <a:ext cx="6096022" cy="6857999"/>
          </a:xfrm>
          <a:solidFill>
            <a:schemeClr val="accent4">
              <a:alpha val="70000"/>
            </a:schemeClr>
          </a:solidFill>
        </p:spPr>
        <p:txBody>
          <a:bodyPr vert="horz" lIns="720000" tIns="684000" rIns="720000" bIns="720000" anchor="t"/>
          <a:lstStyle>
            <a:lvl1pPr marL="0" indent="0" algn="ctr">
              <a:buNone/>
              <a:defRPr sz="1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  <a:lvl2pPr marL="0" indent="0" algn="ctr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None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48" name="Tijdelijke aanduiding voor afbeelding 47">
            <a:extLst>
              <a:ext uri="{FF2B5EF4-FFF2-40B4-BE49-F238E27FC236}">
                <a16:creationId xmlns:a16="http://schemas.microsoft.com/office/drawing/2014/main" id="{C4B68D26-4B3C-4803-B6E6-1B587979DB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6108458" cy="7264555"/>
          </a:xfrm>
          <a:custGeom>
            <a:avLst/>
            <a:gdLst>
              <a:gd name="connsiteX0" fmla="*/ 0 w 4063999"/>
              <a:gd name="connsiteY0" fmla="*/ 0 h 7264555"/>
              <a:gd name="connsiteX1" fmla="*/ 4063999 w 4063999"/>
              <a:gd name="connsiteY1" fmla="*/ 0 h 7264555"/>
              <a:gd name="connsiteX2" fmla="*/ 4063999 w 4063999"/>
              <a:gd name="connsiteY2" fmla="*/ 6857999 h 7264555"/>
              <a:gd name="connsiteX3" fmla="*/ 4059958 w 4063999"/>
              <a:gd name="connsiteY3" fmla="*/ 6857999 h 7264555"/>
              <a:gd name="connsiteX4" fmla="*/ 3653402 w 4063999"/>
              <a:gd name="connsiteY4" fmla="*/ 7264555 h 7264555"/>
              <a:gd name="connsiteX5" fmla="*/ 3246845 w 4063999"/>
              <a:gd name="connsiteY5" fmla="*/ 6857999 h 7264555"/>
              <a:gd name="connsiteX6" fmla="*/ 0 w 4063999"/>
              <a:gd name="connsiteY6" fmla="*/ 6857999 h 726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3999" h="7264555">
                <a:moveTo>
                  <a:pt x="0" y="0"/>
                </a:moveTo>
                <a:lnTo>
                  <a:pt x="4063999" y="0"/>
                </a:lnTo>
                <a:lnTo>
                  <a:pt x="4063999" y="6857999"/>
                </a:lnTo>
                <a:lnTo>
                  <a:pt x="4059958" y="6857999"/>
                </a:lnTo>
                <a:lnTo>
                  <a:pt x="3653402" y="7264555"/>
                </a:lnTo>
                <a:lnTo>
                  <a:pt x="3246845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tIns="2844000">
            <a:noAutofit/>
          </a:bodyPr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52" name="Tijdelijke aanduiding voor verticale tekst 2">
            <a:extLst>
              <a:ext uri="{FF2B5EF4-FFF2-40B4-BE49-F238E27FC236}">
                <a16:creationId xmlns:a16="http://schemas.microsoft.com/office/drawing/2014/main" id="{5B3FBE6E-A0B7-40F0-9BDA-57F658FD6E92}"/>
              </a:ext>
            </a:extLst>
          </p:cNvPr>
          <p:cNvSpPr>
            <a:spLocks noGrp="1"/>
          </p:cNvSpPr>
          <p:nvPr>
            <p:ph type="body" orient="vert" idx="21" hasCustomPrompt="1"/>
          </p:nvPr>
        </p:nvSpPr>
        <p:spPr>
          <a:xfrm>
            <a:off x="-4" y="0"/>
            <a:ext cx="6108463" cy="6857999"/>
          </a:xfrm>
          <a:solidFill>
            <a:schemeClr val="accent4">
              <a:alpha val="70000"/>
            </a:schemeClr>
          </a:solidFill>
        </p:spPr>
        <p:txBody>
          <a:bodyPr vert="horz" lIns="720000" tIns="684000" rIns="720000" bIns="720000" anchor="t"/>
          <a:lstStyle>
            <a:lvl1pPr marL="0" indent="0" algn="ctr">
              <a:buNone/>
              <a:defRPr sz="1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  <a:lvl2pPr marL="0" indent="0" algn="ctr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None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 </a:t>
            </a:r>
          </a:p>
        </p:txBody>
      </p:sp>
      <p:sp>
        <p:nvSpPr>
          <p:cNvPr id="39" name="Tijdelijke aanduiding voor verticale tekst 2">
            <a:extLst>
              <a:ext uri="{FF2B5EF4-FFF2-40B4-BE49-F238E27FC236}">
                <a16:creationId xmlns:a16="http://schemas.microsoft.com/office/drawing/2014/main" id="{D2FACF36-380A-40C4-802E-6437EE49A18D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7838864" y="3681805"/>
            <a:ext cx="2635220" cy="2048311"/>
          </a:xfrm>
          <a:solidFill>
            <a:schemeClr val="accent2">
              <a:alpha val="90000"/>
            </a:schemeClr>
          </a:solidFill>
        </p:spPr>
        <p:txBody>
          <a:bodyPr vert="horz" lIns="180000" tIns="468000" rIns="180000" bIns="180000" anchor="t"/>
          <a:lstStyle>
            <a:lvl1pPr marL="0" indent="0" algn="ctr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  <a:lvl2pPr marL="0" indent="0" algn="ctr">
              <a:lnSpc>
                <a:spcPct val="90000"/>
              </a:lnSpc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None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Kopje</a:t>
            </a:r>
          </a:p>
          <a:p>
            <a:pPr lvl="1"/>
            <a:r>
              <a:rPr lang="nl-NL" noProof="0"/>
              <a:t>Leestekst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736617" y="3681805"/>
            <a:ext cx="2635220" cy="2048311"/>
          </a:xfrm>
          <a:solidFill>
            <a:schemeClr val="accent2">
              <a:alpha val="90000"/>
            </a:schemeClr>
          </a:solidFill>
        </p:spPr>
        <p:txBody>
          <a:bodyPr vert="horz" lIns="180000" tIns="468000" rIns="180000" bIns="180000" anchor="t"/>
          <a:lstStyle>
            <a:lvl1pPr marL="0" indent="0" algn="ctr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  <a:lvl2pPr marL="0" indent="0" algn="ctr">
              <a:lnSpc>
                <a:spcPct val="90000"/>
              </a:lnSpc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None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Kopje</a:t>
            </a:r>
          </a:p>
          <a:p>
            <a:pPr lvl="1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700987" y="-491319"/>
            <a:ext cx="1467176" cy="300250"/>
          </a:xfrm>
        </p:spPr>
        <p:txBody>
          <a:bodyPr/>
          <a:lstStyle/>
          <a:p>
            <a:fld id="{06DCAD23-4B88-4B3B-9861-8EC0FFA8F58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BEELD / TEKSTBLOK 2x</a:t>
            </a:r>
          </a:p>
        </p:txBody>
      </p:sp>
      <p:grpSp>
        <p:nvGrpSpPr>
          <p:cNvPr id="11" name="HULPLIJNEN" hidden="1">
            <a:extLst>
              <a:ext uri="{FF2B5EF4-FFF2-40B4-BE49-F238E27FC236}">
                <a16:creationId xmlns:a16="http://schemas.microsoft.com/office/drawing/2014/main" id="{8A15FFF1-B228-48EF-8616-C5A06A435794}"/>
              </a:ext>
            </a:extLst>
          </p:cNvPr>
          <p:cNvGrpSpPr/>
          <p:nvPr userDrawn="1"/>
        </p:nvGrpSpPr>
        <p:grpSpPr>
          <a:xfrm>
            <a:off x="0" y="-1134999"/>
            <a:ext cx="12192000" cy="9127998"/>
            <a:chOff x="0" y="-1134999"/>
            <a:chExt cx="12192000" cy="9127998"/>
          </a:xfrm>
        </p:grpSpPr>
        <p:cxnSp>
          <p:nvCxnSpPr>
            <p:cNvPr id="10" name="Rechte verbindingslijn 9">
              <a:extLst>
                <a:ext uri="{FF2B5EF4-FFF2-40B4-BE49-F238E27FC236}">
                  <a16:creationId xmlns:a16="http://schemas.microsoft.com/office/drawing/2014/main" id="{E8CEDA3D-DF20-4AFD-8374-ACB3BFC06CAF}"/>
                </a:ext>
              </a:extLst>
            </p:cNvPr>
            <p:cNvCxnSpPr/>
            <p:nvPr userDrawn="1"/>
          </p:nvCxnSpPr>
          <p:spPr>
            <a:xfrm>
              <a:off x="0" y="-1134999"/>
              <a:ext cx="0" cy="9127998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3997AB38-05B1-49BC-8D2E-A9576FA75A79}"/>
                </a:ext>
              </a:extLst>
            </p:cNvPr>
            <p:cNvCxnSpPr/>
            <p:nvPr userDrawn="1"/>
          </p:nvCxnSpPr>
          <p:spPr>
            <a:xfrm>
              <a:off x="12192000" y="-1134999"/>
              <a:ext cx="0" cy="9127998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1B3732A9-5B43-4504-A536-5C7F9B636861}"/>
                </a:ext>
              </a:extLst>
            </p:cNvPr>
            <p:cNvCxnSpPr/>
            <p:nvPr userDrawn="1"/>
          </p:nvCxnSpPr>
          <p:spPr>
            <a:xfrm>
              <a:off x="8128000" y="-1134999"/>
              <a:ext cx="0" cy="9127998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11591BE3-5581-44AD-873F-B099A721CA26}"/>
                </a:ext>
              </a:extLst>
            </p:cNvPr>
            <p:cNvCxnSpPr/>
            <p:nvPr userDrawn="1"/>
          </p:nvCxnSpPr>
          <p:spPr>
            <a:xfrm>
              <a:off x="4064000" y="-1134999"/>
              <a:ext cx="0" cy="9127998"/>
            </a:xfrm>
            <a:prstGeom prst="line">
              <a:avLst/>
            </a:prstGeom>
            <a:ln w="127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ABBE38B3-03CF-4810-A912-7149E0136C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4269210" cy="26882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grpSp>
        <p:nvGrpSpPr>
          <p:cNvPr id="56" name="GRID" hidden="1">
            <a:extLst>
              <a:ext uri="{FF2B5EF4-FFF2-40B4-BE49-F238E27FC236}">
                <a16:creationId xmlns:a16="http://schemas.microsoft.com/office/drawing/2014/main" id="{6AD0DA19-675C-4F0B-AF0C-A2B780C6625B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913BF563-0B69-4D18-8D97-5D69C2D2B4D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AF8BC8EB-CF78-4F99-9FE3-924A12A1DB86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0EB8527D-8E06-4600-A21A-998988B49360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0" name="Rechthoek 59">
              <a:extLst>
                <a:ext uri="{FF2B5EF4-FFF2-40B4-BE49-F238E27FC236}">
                  <a16:creationId xmlns:a16="http://schemas.microsoft.com/office/drawing/2014/main" id="{32A43C6F-EA9C-4548-BC48-492DB23E797A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E6F3568A-A711-43C5-8984-B9418F84207D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DC20DE4B-C483-4C6C-8CE2-7E0505EB71B6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32" name="Tijdelijke aanduiding voor tekst 8">
            <a:extLst>
              <a:ext uri="{FF2B5EF4-FFF2-40B4-BE49-F238E27FC236}">
                <a16:creationId xmlns:a16="http://schemas.microsoft.com/office/drawing/2014/main" id="{CC448AD6-3459-4D73-B10B-E4D9B9639B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34" name="Tijdelijke aanduiding voor tekst 15">
            <a:extLst>
              <a:ext uri="{FF2B5EF4-FFF2-40B4-BE49-F238E27FC236}">
                <a16:creationId xmlns:a16="http://schemas.microsoft.com/office/drawing/2014/main" id="{10D7D3F0-1E7D-4712-861B-326A9A18A6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4269210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accent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35" name="Tijdelijke aanduiding voor tekst 15">
            <a:extLst>
              <a:ext uri="{FF2B5EF4-FFF2-40B4-BE49-F238E27FC236}">
                <a16:creationId xmlns:a16="http://schemas.microsoft.com/office/drawing/2014/main" id="{CD3145FD-6A1E-4453-8AF4-F34B5A45CF3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37" name="Tijdelijke aanduiding voor afbeelding 2">
            <a:extLst>
              <a:ext uri="{FF2B5EF4-FFF2-40B4-BE49-F238E27FC236}">
                <a16:creationId xmlns:a16="http://schemas.microsoft.com/office/drawing/2014/main" id="{627C5DEF-09A9-49EF-8C35-BBF43EC381F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534250" y="3327139"/>
            <a:ext cx="1047150" cy="7043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Logo</a:t>
            </a:r>
          </a:p>
        </p:txBody>
      </p:sp>
      <p:sp>
        <p:nvSpPr>
          <p:cNvPr id="38" name="Tijdelijke aanduiding voor afbeelding 2">
            <a:extLst>
              <a:ext uri="{FF2B5EF4-FFF2-40B4-BE49-F238E27FC236}">
                <a16:creationId xmlns:a16="http://schemas.microsoft.com/office/drawing/2014/main" id="{650D745F-1AC5-4780-95CF-90C3CA299A0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632786" y="3327139"/>
            <a:ext cx="1047150" cy="70431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Logo</a:t>
            </a:r>
          </a:p>
        </p:txBody>
      </p:sp>
      <p:grpSp>
        <p:nvGrpSpPr>
          <p:cNvPr id="31" name="Instructie">
            <a:extLst>
              <a:ext uri="{FF2B5EF4-FFF2-40B4-BE49-F238E27FC236}">
                <a16:creationId xmlns:a16="http://schemas.microsoft.com/office/drawing/2014/main" id="{72F16E10-D564-4B71-A7EF-9D6FFFF4FA9B}"/>
              </a:ext>
            </a:extLst>
          </p:cNvPr>
          <p:cNvGrpSpPr/>
          <p:nvPr userDrawn="1"/>
        </p:nvGrpSpPr>
        <p:grpSpPr>
          <a:xfrm>
            <a:off x="6203993" y="6956726"/>
            <a:ext cx="3183675" cy="589482"/>
            <a:chOff x="12391602" y="6871143"/>
            <a:chExt cx="3183675" cy="589482"/>
          </a:xfrm>
        </p:grpSpPr>
        <p:sp>
          <p:nvSpPr>
            <p:cNvPr id="33" name="Tekstvak 32">
              <a:extLst>
                <a:ext uri="{FF2B5EF4-FFF2-40B4-BE49-F238E27FC236}">
                  <a16:creationId xmlns:a16="http://schemas.microsoft.com/office/drawing/2014/main" id="{1C994229-C200-4765-9118-F9C429301B33}"/>
                </a:ext>
              </a:extLst>
            </p:cNvPr>
            <p:cNvSpPr txBox="1"/>
            <p:nvPr userDrawn="1"/>
          </p:nvSpPr>
          <p:spPr>
            <a:xfrm>
              <a:off x="12757282" y="6871143"/>
              <a:ext cx="2817995" cy="58948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l"/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Selecteer dit kader, ga naar de tab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, klik op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‘Afbeelding’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, kies de gewenste afbeelding en klik op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sp>
          <p:nvSpPr>
            <p:cNvPr id="36" name="Pijl: links 35">
              <a:extLst>
                <a:ext uri="{FF2B5EF4-FFF2-40B4-BE49-F238E27FC236}">
                  <a16:creationId xmlns:a16="http://schemas.microsoft.com/office/drawing/2014/main" id="{75AE5279-D7ED-4A62-ACBE-B036C575326C}"/>
                </a:ext>
              </a:extLst>
            </p:cNvPr>
            <p:cNvSpPr/>
            <p:nvPr userDrawn="1"/>
          </p:nvSpPr>
          <p:spPr>
            <a:xfrm>
              <a:off x="12391602" y="6943007"/>
              <a:ext cx="304314" cy="110332"/>
            </a:xfrm>
            <a:prstGeom prst="leftArrow">
              <a:avLst/>
            </a:prstGeom>
            <a:solidFill>
              <a:srgbClr val="FF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US" sz="1600" err="1"/>
            </a:p>
          </p:txBody>
        </p:sp>
      </p:grpSp>
      <p:grpSp>
        <p:nvGrpSpPr>
          <p:cNvPr id="41" name="Instructie">
            <a:extLst>
              <a:ext uri="{FF2B5EF4-FFF2-40B4-BE49-F238E27FC236}">
                <a16:creationId xmlns:a16="http://schemas.microsoft.com/office/drawing/2014/main" id="{1573C2BC-D6FB-43B3-9908-EA843BB73F2D}"/>
              </a:ext>
            </a:extLst>
          </p:cNvPr>
          <p:cNvGrpSpPr/>
          <p:nvPr userDrawn="1"/>
        </p:nvGrpSpPr>
        <p:grpSpPr>
          <a:xfrm>
            <a:off x="7219502" y="-676158"/>
            <a:ext cx="3183675" cy="589482"/>
            <a:chOff x="12391602" y="6871143"/>
            <a:chExt cx="3183675" cy="589482"/>
          </a:xfrm>
        </p:grpSpPr>
        <p:sp>
          <p:nvSpPr>
            <p:cNvPr id="42" name="Tekstvak 41">
              <a:extLst>
                <a:ext uri="{FF2B5EF4-FFF2-40B4-BE49-F238E27FC236}">
                  <a16:creationId xmlns:a16="http://schemas.microsoft.com/office/drawing/2014/main" id="{A9EBE62F-5F6B-4EC5-AB3B-F1A872DBC5D7}"/>
                </a:ext>
              </a:extLst>
            </p:cNvPr>
            <p:cNvSpPr txBox="1"/>
            <p:nvPr userDrawn="1"/>
          </p:nvSpPr>
          <p:spPr>
            <a:xfrm>
              <a:off x="12757282" y="6871143"/>
              <a:ext cx="2817995" cy="58948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l"/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Selecteer dit kader, ga naar de tab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, klik op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‘Afbeelding’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, kies de gewenste afbeelding en klik op </a:t>
              </a:r>
              <a:r>
                <a:rPr kumimoji="0" lang="nl-NL" sz="1100" b="1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</a:t>
              </a:r>
              <a:r>
                <a:rPr kumimoji="0" lang="nl-NL" sz="11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sp>
          <p:nvSpPr>
            <p:cNvPr id="43" name="Pijl: links 42">
              <a:extLst>
                <a:ext uri="{FF2B5EF4-FFF2-40B4-BE49-F238E27FC236}">
                  <a16:creationId xmlns:a16="http://schemas.microsoft.com/office/drawing/2014/main" id="{6AE76E09-B3D1-4F57-BF77-5D1A2519B6EE}"/>
                </a:ext>
              </a:extLst>
            </p:cNvPr>
            <p:cNvSpPr/>
            <p:nvPr userDrawn="1"/>
          </p:nvSpPr>
          <p:spPr>
            <a:xfrm>
              <a:off x="12391602" y="7302491"/>
              <a:ext cx="304314" cy="110332"/>
            </a:xfrm>
            <a:prstGeom prst="leftArrow">
              <a:avLst/>
            </a:prstGeom>
            <a:solidFill>
              <a:srgbClr val="FF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en-US" sz="1600" err="1"/>
            </a:p>
          </p:txBody>
        </p:sp>
      </p:grpSp>
      <p:grpSp>
        <p:nvGrpSpPr>
          <p:cNvPr id="45" name="Instructie">
            <a:extLst>
              <a:ext uri="{FF2B5EF4-FFF2-40B4-BE49-F238E27FC236}">
                <a16:creationId xmlns:a16="http://schemas.microsoft.com/office/drawing/2014/main" id="{16DE5819-58BE-41DE-8D16-89BAA7C480E6}"/>
              </a:ext>
            </a:extLst>
          </p:cNvPr>
          <p:cNvGrpSpPr/>
          <p:nvPr userDrawn="1"/>
        </p:nvGrpSpPr>
        <p:grpSpPr>
          <a:xfrm>
            <a:off x="12385632" y="0"/>
            <a:ext cx="3189647" cy="6718205"/>
            <a:chOff x="12385632" y="0"/>
            <a:chExt cx="3189647" cy="6718205"/>
          </a:xfrm>
        </p:grpSpPr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267FD3B3-026F-43F9-BDE0-FA5FAD80E7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6764" y="42935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82A1B1F4-0C7C-4C98-8099-6142FD7AF74F}"/>
                </a:ext>
              </a:extLst>
            </p:cNvPr>
            <p:cNvSpPr/>
            <p:nvPr userDrawn="1"/>
          </p:nvSpPr>
          <p:spPr>
            <a:xfrm>
              <a:off x="12385632" y="441527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DF61C3BE-1109-4F43-A430-8D7977F5CF3B}"/>
                </a:ext>
              </a:extLst>
            </p:cNvPr>
            <p:cNvSpPr/>
            <p:nvPr userDrawn="1"/>
          </p:nvSpPr>
          <p:spPr>
            <a:xfrm>
              <a:off x="12751314" y="448134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het logo precies in het afbeeldingskader te krijgen, klik op het pijltje onder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‘Aanpassen’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50" name="Groep 49">
              <a:extLst>
                <a:ext uri="{FF2B5EF4-FFF2-40B4-BE49-F238E27FC236}">
                  <a16:creationId xmlns:a16="http://schemas.microsoft.com/office/drawing/2014/main" id="{055905D9-C65B-4562-A20C-8232F45BB9EC}"/>
                </a:ext>
              </a:extLst>
            </p:cNvPr>
            <p:cNvGrpSpPr/>
            <p:nvPr userDrawn="1"/>
          </p:nvGrpSpPr>
          <p:grpSpPr>
            <a:xfrm>
              <a:off x="12751312" y="5032287"/>
              <a:ext cx="1499406" cy="678267"/>
              <a:chOff x="12757283" y="5191603"/>
              <a:chExt cx="1499406" cy="678267"/>
            </a:xfrm>
          </p:grpSpPr>
          <p:sp>
            <p:nvSpPr>
              <p:cNvPr id="105" name="Rechthoek 104">
                <a:extLst>
                  <a:ext uri="{FF2B5EF4-FFF2-40B4-BE49-F238E27FC236}">
                    <a16:creationId xmlns:a16="http://schemas.microsoft.com/office/drawing/2014/main" id="{256454D3-BDA3-4522-B5A1-797E94E18901}"/>
                  </a:ext>
                </a:extLst>
              </p:cNvPr>
              <p:cNvSpPr/>
              <p:nvPr userDrawn="1"/>
            </p:nvSpPr>
            <p:spPr>
              <a:xfrm>
                <a:off x="12757283" y="5191603"/>
                <a:ext cx="149940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06" name="Rechthoek 105">
                <a:extLst>
                  <a:ext uri="{FF2B5EF4-FFF2-40B4-BE49-F238E27FC236}">
                    <a16:creationId xmlns:a16="http://schemas.microsoft.com/office/drawing/2014/main" id="{B73DA86F-C271-43C1-BC62-B8900D59ADFB}"/>
                  </a:ext>
                </a:extLst>
              </p:cNvPr>
              <p:cNvSpPr/>
              <p:nvPr userDrawn="1"/>
            </p:nvSpPr>
            <p:spPr>
              <a:xfrm>
                <a:off x="12768263" y="5502992"/>
                <a:ext cx="1481137" cy="262014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07" name="Tekstvak 106">
                <a:extLst>
                  <a:ext uri="{FF2B5EF4-FFF2-40B4-BE49-F238E27FC236}">
                    <a16:creationId xmlns:a16="http://schemas.microsoft.com/office/drawing/2014/main" id="{9B81F762-0C80-4449-ACA7-FECD3473319B}"/>
                  </a:ext>
                </a:extLst>
              </p:cNvPr>
              <p:cNvSpPr txBox="1"/>
              <p:nvPr userDrawn="1"/>
            </p:nvSpPr>
            <p:spPr>
              <a:xfrm>
                <a:off x="12997648" y="5230713"/>
                <a:ext cx="957818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Opvullen</a:t>
                </a:r>
              </a:p>
            </p:txBody>
          </p:sp>
          <p:sp>
            <p:nvSpPr>
              <p:cNvPr id="108" name="Tekstvak 107">
                <a:extLst>
                  <a:ext uri="{FF2B5EF4-FFF2-40B4-BE49-F238E27FC236}">
                    <a16:creationId xmlns:a16="http://schemas.microsoft.com/office/drawing/2014/main" id="{5E66D0A7-8B03-47D2-817A-58EB96B6C9FC}"/>
                  </a:ext>
                </a:extLst>
              </p:cNvPr>
              <p:cNvSpPr txBox="1"/>
              <p:nvPr userDrawn="1"/>
            </p:nvSpPr>
            <p:spPr>
              <a:xfrm>
                <a:off x="12984219" y="5551839"/>
                <a:ext cx="104580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Aanpassen</a:t>
                </a:r>
              </a:p>
            </p:txBody>
          </p:sp>
          <p:pic>
            <p:nvPicPr>
              <p:cNvPr id="109" name="Picture 3">
                <a:extLst>
                  <a:ext uri="{FF2B5EF4-FFF2-40B4-BE49-F238E27FC236}">
                    <a16:creationId xmlns:a16="http://schemas.microsoft.com/office/drawing/2014/main" id="{8B8994F7-6904-4B7E-8DAF-51D1327C5525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938926" y="5638539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0" name="Gelijkbenige driehoek 109">
                <a:extLst>
                  <a:ext uri="{FF2B5EF4-FFF2-40B4-BE49-F238E27FC236}">
                    <a16:creationId xmlns:a16="http://schemas.microsoft.com/office/drawing/2014/main" id="{EDD99F76-64E7-48CA-87EE-E00E9968C2A7}"/>
                  </a:ext>
                </a:extLst>
              </p:cNvPr>
              <p:cNvSpPr/>
              <p:nvPr userDrawn="1"/>
            </p:nvSpPr>
            <p:spPr>
              <a:xfrm rot="5400000">
                <a:off x="14094210" y="5619821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111" name="Groep 110">
                <a:extLst>
                  <a:ext uri="{FF2B5EF4-FFF2-40B4-BE49-F238E27FC236}">
                    <a16:creationId xmlns:a16="http://schemas.microsoft.com/office/drawing/2014/main" id="{3D2C8DA4-2CBD-4543-A66C-E6F4F9391B68}"/>
                  </a:ext>
                </a:extLst>
              </p:cNvPr>
              <p:cNvGrpSpPr/>
              <p:nvPr userDrawn="1"/>
            </p:nvGrpSpPr>
            <p:grpSpPr>
              <a:xfrm>
                <a:off x="12816093" y="5580077"/>
                <a:ext cx="194111" cy="107826"/>
                <a:chOff x="12834891" y="3555641"/>
                <a:chExt cx="431762" cy="239838"/>
              </a:xfrm>
            </p:grpSpPr>
            <p:sp>
              <p:nvSpPr>
                <p:cNvPr id="117" name="Rechthoek 116">
                  <a:extLst>
                    <a:ext uri="{FF2B5EF4-FFF2-40B4-BE49-F238E27FC236}">
                      <a16:creationId xmlns:a16="http://schemas.microsoft.com/office/drawing/2014/main" id="{D507E9D2-B5FD-4DA4-AC70-23DF50D8AC94}"/>
                    </a:ext>
                  </a:extLst>
                </p:cNvPr>
                <p:cNvSpPr/>
                <p:nvPr userDrawn="1"/>
              </p:nvSpPr>
              <p:spPr>
                <a:xfrm>
                  <a:off x="12834891" y="3555641"/>
                  <a:ext cx="243392" cy="239838"/>
                </a:xfrm>
                <a:prstGeom prst="rect">
                  <a:avLst/>
                </a:prstGeom>
                <a:noFill/>
                <a:ln w="6350">
                  <a:solidFill>
                    <a:srgbClr val="585454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" name="Rechthoek 117">
                  <a:extLst>
                    <a:ext uri="{FF2B5EF4-FFF2-40B4-BE49-F238E27FC236}">
                      <a16:creationId xmlns:a16="http://schemas.microsoft.com/office/drawing/2014/main" id="{EAEF164A-F0C0-4C62-B4D3-5B59AD561AA3}"/>
                    </a:ext>
                  </a:extLst>
                </p:cNvPr>
                <p:cNvSpPr/>
                <p:nvPr userDrawn="1"/>
              </p:nvSpPr>
              <p:spPr>
                <a:xfrm>
                  <a:off x="13023258" y="3555641"/>
                  <a:ext cx="243395" cy="239838"/>
                </a:xfrm>
                <a:prstGeom prst="rect">
                  <a:avLst/>
                </a:prstGeom>
                <a:noFill/>
                <a:ln w="6350">
                  <a:solidFill>
                    <a:srgbClr val="585454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9" name="Rechthoek 118">
                  <a:extLst>
                    <a:ext uri="{FF2B5EF4-FFF2-40B4-BE49-F238E27FC236}">
                      <a16:creationId xmlns:a16="http://schemas.microsoft.com/office/drawing/2014/main" id="{1F935176-EF18-4FF9-A603-6E750B391395}"/>
                    </a:ext>
                  </a:extLst>
                </p:cNvPr>
                <p:cNvSpPr/>
                <p:nvPr userDrawn="1"/>
              </p:nvSpPr>
              <p:spPr>
                <a:xfrm>
                  <a:off x="12923968" y="3555641"/>
                  <a:ext cx="243394" cy="23983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rgbClr val="ABABA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0" name="Ovaal 119">
                  <a:extLst>
                    <a:ext uri="{FF2B5EF4-FFF2-40B4-BE49-F238E27FC236}">
                      <a16:creationId xmlns:a16="http://schemas.microsoft.com/office/drawing/2014/main" id="{90CBD013-B59A-4E69-B20E-04821F0FBF84}"/>
                    </a:ext>
                  </a:extLst>
                </p:cNvPr>
                <p:cNvSpPr/>
                <p:nvPr userDrawn="1"/>
              </p:nvSpPr>
              <p:spPr>
                <a:xfrm>
                  <a:off x="13072246" y="3585939"/>
                  <a:ext cx="67157" cy="67157"/>
                </a:xfrm>
                <a:prstGeom prst="ellipse">
                  <a:avLst/>
                </a:prstGeom>
                <a:solidFill>
                  <a:srgbClr val="ECC6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pic>
              <p:nvPicPr>
                <p:cNvPr id="121" name="Afbeelding 120">
                  <a:extLst>
                    <a:ext uri="{FF2B5EF4-FFF2-40B4-BE49-F238E27FC236}">
                      <a16:creationId xmlns:a16="http://schemas.microsoft.com/office/drawing/2014/main" id="{57EFEF0D-D439-46E7-8056-70F88E6782E8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 cstate="hqprint">
                  <a:duotone>
                    <a:prstClr val="black"/>
                    <a:srgbClr val="4D82B8">
                      <a:tint val="45000"/>
                      <a:satMod val="400000"/>
                    </a:srgb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955825" y="3643048"/>
                  <a:ext cx="161284" cy="130447"/>
                </a:xfrm>
                <a:prstGeom prst="rect">
                  <a:avLst/>
                </a:prstGeom>
              </p:spPr>
            </p:pic>
          </p:grpSp>
          <p:grpSp>
            <p:nvGrpSpPr>
              <p:cNvPr id="112" name="Groep 111">
                <a:extLst>
                  <a:ext uri="{FF2B5EF4-FFF2-40B4-BE49-F238E27FC236}">
                    <a16:creationId xmlns:a16="http://schemas.microsoft.com/office/drawing/2014/main" id="{08789D8A-7634-4728-95A3-C3AC054C89A4}"/>
                  </a:ext>
                </a:extLst>
              </p:cNvPr>
              <p:cNvGrpSpPr/>
              <p:nvPr userDrawn="1"/>
            </p:nvGrpSpPr>
            <p:grpSpPr>
              <a:xfrm>
                <a:off x="12830382" y="5279016"/>
                <a:ext cx="158395" cy="118609"/>
                <a:chOff x="12553949" y="5580076"/>
                <a:chExt cx="143995" cy="107826"/>
              </a:xfrm>
            </p:grpSpPr>
            <p:sp>
              <p:nvSpPr>
                <p:cNvPr id="113" name="Rechthoek 112">
                  <a:extLst>
                    <a:ext uri="{FF2B5EF4-FFF2-40B4-BE49-F238E27FC236}">
                      <a16:creationId xmlns:a16="http://schemas.microsoft.com/office/drawing/2014/main" id="{B4793812-CA4C-4C0E-8CEC-C4F37729903B}"/>
                    </a:ext>
                  </a:extLst>
                </p:cNvPr>
                <p:cNvSpPr/>
                <p:nvPr userDrawn="1"/>
              </p:nvSpPr>
              <p:spPr>
                <a:xfrm>
                  <a:off x="12553949" y="5580076"/>
                  <a:ext cx="143995" cy="107826"/>
                </a:xfrm>
                <a:prstGeom prst="rect">
                  <a:avLst/>
                </a:prstGeom>
                <a:noFill/>
                <a:ln w="6350">
                  <a:solidFill>
                    <a:srgbClr val="585454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Vrije vorm: vorm 113">
                  <a:extLst>
                    <a:ext uri="{FF2B5EF4-FFF2-40B4-BE49-F238E27FC236}">
                      <a16:creationId xmlns:a16="http://schemas.microsoft.com/office/drawing/2014/main" id="{F799A4E8-E08C-4055-B564-C99B2610C7BE}"/>
                    </a:ext>
                  </a:extLst>
                </p:cNvPr>
                <p:cNvSpPr/>
                <p:nvPr userDrawn="1"/>
              </p:nvSpPr>
              <p:spPr>
                <a:xfrm>
                  <a:off x="12623393" y="5584031"/>
                  <a:ext cx="48592" cy="23094"/>
                </a:xfrm>
                <a:custGeom>
                  <a:avLst/>
                  <a:gdLst>
                    <a:gd name="connsiteX0" fmla="*/ 0 w 48592"/>
                    <a:gd name="connsiteY0" fmla="*/ 0 h 23094"/>
                    <a:gd name="connsiteX1" fmla="*/ 48592 w 48592"/>
                    <a:gd name="connsiteY1" fmla="*/ 0 h 23094"/>
                    <a:gd name="connsiteX2" fmla="*/ 42077 w 48592"/>
                    <a:gd name="connsiteY2" fmla="*/ 15729 h 23094"/>
                    <a:gd name="connsiteX3" fmla="*/ 24296 w 48592"/>
                    <a:gd name="connsiteY3" fmla="*/ 23094 h 23094"/>
                    <a:gd name="connsiteX4" fmla="*/ 6515 w 48592"/>
                    <a:gd name="connsiteY4" fmla="*/ 15729 h 23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92" h="23094">
                      <a:moveTo>
                        <a:pt x="0" y="0"/>
                      </a:moveTo>
                      <a:lnTo>
                        <a:pt x="48592" y="0"/>
                      </a:lnTo>
                      <a:lnTo>
                        <a:pt x="42077" y="15729"/>
                      </a:lnTo>
                      <a:cubicBezTo>
                        <a:pt x="37526" y="20280"/>
                        <a:pt x="31240" y="23094"/>
                        <a:pt x="24296" y="23094"/>
                      </a:cubicBezTo>
                      <a:cubicBezTo>
                        <a:pt x="17352" y="23094"/>
                        <a:pt x="11066" y="20280"/>
                        <a:pt x="6515" y="15729"/>
                      </a:cubicBezTo>
                      <a:close/>
                    </a:path>
                  </a:pathLst>
                </a:custGeom>
                <a:solidFill>
                  <a:srgbClr val="ECC6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pic>
              <p:nvPicPr>
                <p:cNvPr id="115" name="Afbeelding 114">
                  <a:extLst>
                    <a:ext uri="{FF2B5EF4-FFF2-40B4-BE49-F238E27FC236}">
                      <a16:creationId xmlns:a16="http://schemas.microsoft.com/office/drawing/2014/main" id="{FDE53180-B51C-46B8-AADE-69AC321AEEE4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>
                  <a:duotone>
                    <a:prstClr val="black"/>
                    <a:srgbClr val="4D82B8">
                      <a:tint val="45000"/>
                      <a:satMod val="400000"/>
                    </a:srgb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562963" y="5617369"/>
                  <a:ext cx="109463" cy="65411"/>
                </a:xfrm>
                <a:prstGeom prst="rect">
                  <a:avLst/>
                </a:prstGeom>
              </p:spPr>
            </p:pic>
            <p:pic>
              <p:nvPicPr>
                <p:cNvPr id="116" name="Afbeelding 115">
                  <a:extLst>
                    <a:ext uri="{FF2B5EF4-FFF2-40B4-BE49-F238E27FC236}">
                      <a16:creationId xmlns:a16="http://schemas.microsoft.com/office/drawing/2014/main" id="{83A4E3F2-80A1-40CA-B282-6799F38F8E58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 cstate="hqprint">
                  <a:duotone>
                    <a:prstClr val="black"/>
                    <a:srgbClr val="4D82B8">
                      <a:tint val="45000"/>
                      <a:satMod val="400000"/>
                    </a:srgb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2606308" y="5630262"/>
                  <a:ext cx="87887" cy="52518"/>
                </a:xfrm>
                <a:prstGeom prst="rect">
                  <a:avLst/>
                </a:prstGeom>
              </p:spPr>
            </p:pic>
          </p:grpSp>
        </p:grp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CCC58F86-2BC8-4930-9FF2-F630FC8AAA0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Logo invoegen/veranderen</a:t>
              </a:r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9333209F-16E4-4F76-9510-CEEE4A500A16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3" name="Rechte verbindingslijn 62">
              <a:extLst>
                <a:ext uri="{FF2B5EF4-FFF2-40B4-BE49-F238E27FC236}">
                  <a16:creationId xmlns:a16="http://schemas.microsoft.com/office/drawing/2014/main" id="{D6A6C561-7E32-40AC-B2ED-4425C91A4E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4" name="Rechte verbindingslijn 63">
              <a:extLst>
                <a:ext uri="{FF2B5EF4-FFF2-40B4-BE49-F238E27FC236}">
                  <a16:creationId xmlns:a16="http://schemas.microsoft.com/office/drawing/2014/main" id="{30C91C8C-5DE1-4553-BF77-273D14D5B9C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5" name="Rechthoek 64">
              <a:extLst>
                <a:ext uri="{FF2B5EF4-FFF2-40B4-BE49-F238E27FC236}">
                  <a16:creationId xmlns:a16="http://schemas.microsoft.com/office/drawing/2014/main" id="{BAF450DB-3BC5-45A7-9041-2C5C67F96596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het bestaande logo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 logo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6" name="Groep 65">
              <a:extLst>
                <a:ext uri="{FF2B5EF4-FFF2-40B4-BE49-F238E27FC236}">
                  <a16:creationId xmlns:a16="http://schemas.microsoft.com/office/drawing/2014/main" id="{B16910D2-7E47-4262-9FF3-4B66EF4B91D8}"/>
                </a:ext>
              </a:extLst>
            </p:cNvPr>
            <p:cNvGrpSpPr/>
            <p:nvPr userDrawn="1"/>
          </p:nvGrpSpPr>
          <p:grpSpPr>
            <a:xfrm>
              <a:off x="12396764" y="5817049"/>
              <a:ext cx="3178515" cy="901156"/>
              <a:chOff x="12396764" y="4300582"/>
              <a:chExt cx="3178515" cy="901156"/>
            </a:xfrm>
          </p:grpSpPr>
          <p:grpSp>
            <p:nvGrpSpPr>
              <p:cNvPr id="100" name="Meer informatie">
                <a:extLst>
                  <a:ext uri="{FF2B5EF4-FFF2-40B4-BE49-F238E27FC236}">
                    <a16:creationId xmlns:a16="http://schemas.microsoft.com/office/drawing/2014/main" id="{446F2597-0975-4714-99A6-977F578FCF5C}"/>
                  </a:ext>
                </a:extLst>
              </p:cNvPr>
              <p:cNvGrpSpPr/>
              <p:nvPr userDrawn="1"/>
            </p:nvGrpSpPr>
            <p:grpSpPr>
              <a:xfrm>
                <a:off x="12396764" y="4418465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102" name="Freeform 101">
                  <a:extLst>
                    <a:ext uri="{FF2B5EF4-FFF2-40B4-BE49-F238E27FC236}">
                      <a16:creationId xmlns:a16="http://schemas.microsoft.com/office/drawing/2014/main" id="{685F966B-16D2-4E55-8878-EAE7F78F15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050" noProof="0">
                    <a:latin typeface="+mn-lt"/>
                  </a:endParaRPr>
                </a:p>
              </p:txBody>
            </p:sp>
            <p:sp>
              <p:nvSpPr>
                <p:cNvPr id="103" name="Rechthoek 102">
                  <a:extLst>
                    <a:ext uri="{FF2B5EF4-FFF2-40B4-BE49-F238E27FC236}">
                      <a16:creationId xmlns:a16="http://schemas.microsoft.com/office/drawing/2014/main" id="{47C781D2-6684-43EA-B788-A3E24F92E2C6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05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‘Instructie dia: YouTube links’</a:t>
                  </a:r>
                  <a:r>
                    <a:rPr kumimoji="0" lang="nl-NL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104" name="Rechte verbindingslijn 103">
                  <a:extLst>
                    <a:ext uri="{FF2B5EF4-FFF2-40B4-BE49-F238E27FC236}">
                      <a16:creationId xmlns:a16="http://schemas.microsoft.com/office/drawing/2014/main" id="{25D42C1A-CC37-4BCC-AEF1-16D88119E16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101" name="Rechte verbindingslijn 100">
                <a:extLst>
                  <a:ext uri="{FF2B5EF4-FFF2-40B4-BE49-F238E27FC236}">
                    <a16:creationId xmlns:a16="http://schemas.microsoft.com/office/drawing/2014/main" id="{46E98FC9-0825-497F-BEFF-46B414AFA2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397261" y="4300582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7BF1B06B-04C8-49DB-9E2C-7F981532F370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8" name="Rechthoek 67">
              <a:extLst>
                <a:ext uri="{FF2B5EF4-FFF2-40B4-BE49-F238E27FC236}">
                  <a16:creationId xmlns:a16="http://schemas.microsoft.com/office/drawing/2014/main" id="{CC2B9856-4C31-4DDB-87FD-41240B455B7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logo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9" name="Groep 68">
              <a:extLst>
                <a:ext uri="{FF2B5EF4-FFF2-40B4-BE49-F238E27FC236}">
                  <a16:creationId xmlns:a16="http://schemas.microsoft.com/office/drawing/2014/main" id="{CBF14828-9DA9-416B-85E6-EF849FED3B73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7A678D24-FD2D-434B-BCDD-92424DE182C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98" name="Rechte verbindingslijn 97">
                <a:extLst>
                  <a:ext uri="{FF2B5EF4-FFF2-40B4-BE49-F238E27FC236}">
                    <a16:creationId xmlns:a16="http://schemas.microsoft.com/office/drawing/2014/main" id="{4479C0B7-7B30-49AE-A205-209C02124B99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99" name="Gelijkbenige driehoek 98">
                <a:extLst>
                  <a:ext uri="{FF2B5EF4-FFF2-40B4-BE49-F238E27FC236}">
                    <a16:creationId xmlns:a16="http://schemas.microsoft.com/office/drawing/2014/main" id="{26307676-B8C8-472A-AB70-39A94337C74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70" name="Groep 69">
              <a:extLst>
                <a:ext uri="{FF2B5EF4-FFF2-40B4-BE49-F238E27FC236}">
                  <a16:creationId xmlns:a16="http://schemas.microsoft.com/office/drawing/2014/main" id="{5B761979-5A7A-409E-830C-55C89D08CFE4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91" name="Rechthoek 90">
                <a:extLst>
                  <a:ext uri="{FF2B5EF4-FFF2-40B4-BE49-F238E27FC236}">
                    <a16:creationId xmlns:a16="http://schemas.microsoft.com/office/drawing/2014/main" id="{9161E0B5-B0AD-472E-85AC-4A5889C0FCF3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92" name="Ovaal 91">
                <a:extLst>
                  <a:ext uri="{FF2B5EF4-FFF2-40B4-BE49-F238E27FC236}">
                    <a16:creationId xmlns:a16="http://schemas.microsoft.com/office/drawing/2014/main" id="{1BB4DE83-8977-4A56-8517-F812A2144D5B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93" name="Vrije vorm: vorm 92">
                <a:extLst>
                  <a:ext uri="{FF2B5EF4-FFF2-40B4-BE49-F238E27FC236}">
                    <a16:creationId xmlns:a16="http://schemas.microsoft.com/office/drawing/2014/main" id="{96E231FE-DE6D-40A3-8972-6BD8714D0575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94" name="Rechthoek: afgeronde hoeken 93">
                <a:extLst>
                  <a:ext uri="{FF2B5EF4-FFF2-40B4-BE49-F238E27FC236}">
                    <a16:creationId xmlns:a16="http://schemas.microsoft.com/office/drawing/2014/main" id="{BCBA8794-D00D-467E-8971-51B8CB58E24C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95" name="Rechte verbindingslijn 94">
                <a:extLst>
                  <a:ext uri="{FF2B5EF4-FFF2-40B4-BE49-F238E27FC236}">
                    <a16:creationId xmlns:a16="http://schemas.microsoft.com/office/drawing/2014/main" id="{878EFE72-6C3B-4774-BAC4-73F1676E78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6" name="Rechte verbindingslijn 95">
                <a:extLst>
                  <a:ext uri="{FF2B5EF4-FFF2-40B4-BE49-F238E27FC236}">
                    <a16:creationId xmlns:a16="http://schemas.microsoft.com/office/drawing/2014/main" id="{D727E159-6F02-4AD2-B020-6E5D0ADD40B5}"/>
                  </a:ext>
                </a:extLst>
              </p:cNvPr>
              <p:cNvCxnSpPr>
                <a:cxnSpLocks/>
                <a:stCxn id="9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1" name="Ovaal 70">
              <a:extLst>
                <a:ext uri="{FF2B5EF4-FFF2-40B4-BE49-F238E27FC236}">
                  <a16:creationId xmlns:a16="http://schemas.microsoft.com/office/drawing/2014/main" id="{5FBCBF42-0CB1-48AD-95B4-00A956AF3465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2" name="Rechthoek 71">
              <a:extLst>
                <a:ext uri="{FF2B5EF4-FFF2-40B4-BE49-F238E27FC236}">
                  <a16:creationId xmlns:a16="http://schemas.microsoft.com/office/drawing/2014/main" id="{4DA98611-7202-4376-B050-FA13A8D8A529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88731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het logo te schalen of bij te snijden,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 - Opmaak’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het logo en met de hoekjes het logokader.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3" name="Rechte verbindingslijn 72">
              <a:extLst>
                <a:ext uri="{FF2B5EF4-FFF2-40B4-BE49-F238E27FC236}">
                  <a16:creationId xmlns:a16="http://schemas.microsoft.com/office/drawing/2014/main" id="{08F254E2-EF26-41F0-8EFD-8481C8C2ED2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4" name="Groep 73">
              <a:extLst>
                <a:ext uri="{FF2B5EF4-FFF2-40B4-BE49-F238E27FC236}">
                  <a16:creationId xmlns:a16="http://schemas.microsoft.com/office/drawing/2014/main" id="{2E9F70E3-2BDA-423E-9FEC-2C77FFB6765D}"/>
                </a:ext>
              </a:extLst>
            </p:cNvPr>
            <p:cNvGrpSpPr/>
            <p:nvPr userDrawn="1"/>
          </p:nvGrpSpPr>
          <p:grpSpPr>
            <a:xfrm>
              <a:off x="12696514" y="3566064"/>
              <a:ext cx="514284" cy="612918"/>
              <a:chOff x="12682980" y="3403241"/>
              <a:chExt cx="622284" cy="741632"/>
            </a:xfrm>
          </p:grpSpPr>
          <p:grpSp>
            <p:nvGrpSpPr>
              <p:cNvPr id="75" name="Groep 74">
                <a:extLst>
                  <a:ext uri="{FF2B5EF4-FFF2-40B4-BE49-F238E27FC236}">
                    <a16:creationId xmlns:a16="http://schemas.microsoft.com/office/drawing/2014/main" id="{A7330CFC-1F65-4E38-87E7-99979B936172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6A6096B5-E191-4F50-B12A-B820A40E6E30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85" name="Groep 84">
                    <a:extLst>
                      <a:ext uri="{FF2B5EF4-FFF2-40B4-BE49-F238E27FC236}">
                        <a16:creationId xmlns:a16="http://schemas.microsoft.com/office/drawing/2014/main" id="{93C307DE-AD45-4644-8ABF-A96BC1B0466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88" name="Rechthoek 87">
                      <a:extLst>
                        <a:ext uri="{FF2B5EF4-FFF2-40B4-BE49-F238E27FC236}">
                          <a16:creationId xmlns:a16="http://schemas.microsoft.com/office/drawing/2014/main" id="{1CA502F9-85A3-4D77-AC46-CD3D28EA1B4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9" name="Rechthoek 88">
                      <a:extLst>
                        <a:ext uri="{FF2B5EF4-FFF2-40B4-BE49-F238E27FC236}">
                          <a16:creationId xmlns:a16="http://schemas.microsoft.com/office/drawing/2014/main" id="{309BDBDD-D849-42C8-911D-740983A7B01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0" name="Ovaal 89">
                      <a:extLst>
                        <a:ext uri="{FF2B5EF4-FFF2-40B4-BE49-F238E27FC236}">
                          <a16:creationId xmlns:a16="http://schemas.microsoft.com/office/drawing/2014/main" id="{D700FFD8-C82F-4ECE-9474-CAD0D4471A3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86" name="Afbeelding 85">
                    <a:extLst>
                      <a:ext uri="{FF2B5EF4-FFF2-40B4-BE49-F238E27FC236}">
                        <a16:creationId xmlns:a16="http://schemas.microsoft.com/office/drawing/2014/main" id="{90399B4F-3839-453E-B889-C9B8AE881CBD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4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87" name="Afbeelding 86">
                    <a:extLst>
                      <a:ext uri="{FF2B5EF4-FFF2-40B4-BE49-F238E27FC236}">
                        <a16:creationId xmlns:a16="http://schemas.microsoft.com/office/drawing/2014/main" id="{1D6FFEA1-8456-4C15-84E0-C77FE2FD3B5C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4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9" name="Groep 78">
                  <a:extLst>
                    <a:ext uri="{FF2B5EF4-FFF2-40B4-BE49-F238E27FC236}">
                      <a16:creationId xmlns:a16="http://schemas.microsoft.com/office/drawing/2014/main" id="{8966F793-C32D-458F-AAE5-70DC1B07A00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3" name="Rechthoek 82">
                    <a:extLst>
                      <a:ext uri="{FF2B5EF4-FFF2-40B4-BE49-F238E27FC236}">
                        <a16:creationId xmlns:a16="http://schemas.microsoft.com/office/drawing/2014/main" id="{F582DD95-309C-4E1D-9DF1-A2A46C665D4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4" name="Rechthoek 83">
                    <a:extLst>
                      <a:ext uri="{FF2B5EF4-FFF2-40B4-BE49-F238E27FC236}">
                        <a16:creationId xmlns:a16="http://schemas.microsoft.com/office/drawing/2014/main" id="{778576CB-69B2-4B17-ABC0-344C056D16A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80" name="Groep 79">
                  <a:extLst>
                    <a:ext uri="{FF2B5EF4-FFF2-40B4-BE49-F238E27FC236}">
                      <a16:creationId xmlns:a16="http://schemas.microsoft.com/office/drawing/2014/main" id="{6B6ADDF1-7ECE-46BE-A9A1-41AAB3F39D86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1" name="Rechthoek 80">
                    <a:extLst>
                      <a:ext uri="{FF2B5EF4-FFF2-40B4-BE49-F238E27FC236}">
                        <a16:creationId xmlns:a16="http://schemas.microsoft.com/office/drawing/2014/main" id="{3FF23334-8E3A-43C7-9A69-5605CF82A54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2" name="Rechthoek 81">
                    <a:extLst>
                      <a:ext uri="{FF2B5EF4-FFF2-40B4-BE49-F238E27FC236}">
                        <a16:creationId xmlns:a16="http://schemas.microsoft.com/office/drawing/2014/main" id="{6AC39FB0-B2BA-418E-B9E7-EB6BD14346D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76" name="Rechthoek 75">
                <a:extLst>
                  <a:ext uri="{FF2B5EF4-FFF2-40B4-BE49-F238E27FC236}">
                    <a16:creationId xmlns:a16="http://schemas.microsoft.com/office/drawing/2014/main" id="{5487303D-BF06-43AB-8154-595827031027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77" name="Gelijkbenige driehoek 76">
                <a:extLst>
                  <a:ext uri="{FF2B5EF4-FFF2-40B4-BE49-F238E27FC236}">
                    <a16:creationId xmlns:a16="http://schemas.microsoft.com/office/drawing/2014/main" id="{591BB651-2FA8-49B5-8495-ADD559E340FA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22" name="Instructie">
            <a:extLst>
              <a:ext uri="{FF2B5EF4-FFF2-40B4-BE49-F238E27FC236}">
                <a16:creationId xmlns:a16="http://schemas.microsoft.com/office/drawing/2014/main" id="{C8D19176-87FF-4B6E-8177-C14030D1C9F7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E0B394DD-43F9-4C86-A833-85D68AC6F3EB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24" name="Rechte verbindingslijn 123">
              <a:extLst>
                <a:ext uri="{FF2B5EF4-FFF2-40B4-BE49-F238E27FC236}">
                  <a16:creationId xmlns:a16="http://schemas.microsoft.com/office/drawing/2014/main" id="{49D4F825-4B2F-49A1-A5E9-5618A3185D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5" name="Ovaal 124">
              <a:extLst>
                <a:ext uri="{FF2B5EF4-FFF2-40B4-BE49-F238E27FC236}">
                  <a16:creationId xmlns:a16="http://schemas.microsoft.com/office/drawing/2014/main" id="{288719A2-030F-4DBA-9731-E4FD7CA0DCB6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6E08F97F-EE83-46A0-BE76-83B61CE53B3E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27" name="Rechte verbindingslijn 126">
              <a:extLst>
                <a:ext uri="{FF2B5EF4-FFF2-40B4-BE49-F238E27FC236}">
                  <a16:creationId xmlns:a16="http://schemas.microsoft.com/office/drawing/2014/main" id="{F2FF0614-7724-4870-96D4-A48BB37B94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8" name="Ovaal 127">
              <a:extLst>
                <a:ext uri="{FF2B5EF4-FFF2-40B4-BE49-F238E27FC236}">
                  <a16:creationId xmlns:a16="http://schemas.microsoft.com/office/drawing/2014/main" id="{C72B54E3-F7DE-494B-94F1-EADFAA0194A3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A0E7A134-23EC-44B7-A124-2CA37B0E2CBC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30" name="Rechte verbindingslijn 129">
              <a:extLst>
                <a:ext uri="{FF2B5EF4-FFF2-40B4-BE49-F238E27FC236}">
                  <a16:creationId xmlns:a16="http://schemas.microsoft.com/office/drawing/2014/main" id="{E7656A60-B493-4A40-B985-5B53001D66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31" name="Groep 130">
              <a:extLst>
                <a:ext uri="{FF2B5EF4-FFF2-40B4-BE49-F238E27FC236}">
                  <a16:creationId xmlns:a16="http://schemas.microsoft.com/office/drawing/2014/main" id="{1B49C2DB-CEFF-4362-ACAF-00941140B7EB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32" name="Groep 131">
                <a:extLst>
                  <a:ext uri="{FF2B5EF4-FFF2-40B4-BE49-F238E27FC236}">
                    <a16:creationId xmlns:a16="http://schemas.microsoft.com/office/drawing/2014/main" id="{DDDC2DA3-A6D9-4293-8672-5117A682184A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34" name="Rechthoek met één afgeknipte en afgeronde hoek 47">
                  <a:extLst>
                    <a:ext uri="{FF2B5EF4-FFF2-40B4-BE49-F238E27FC236}">
                      <a16:creationId xmlns:a16="http://schemas.microsoft.com/office/drawing/2014/main" id="{D1B862F1-5C80-478D-831D-81E9F67EFA50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Rechthoekige driehoek 134">
                  <a:extLst>
                    <a:ext uri="{FF2B5EF4-FFF2-40B4-BE49-F238E27FC236}">
                      <a16:creationId xmlns:a16="http://schemas.microsoft.com/office/drawing/2014/main" id="{D4DA0E79-B851-46E5-8B10-6AA003F759EA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Rechthoek 135">
                  <a:extLst>
                    <a:ext uri="{FF2B5EF4-FFF2-40B4-BE49-F238E27FC236}">
                      <a16:creationId xmlns:a16="http://schemas.microsoft.com/office/drawing/2014/main" id="{757A77D3-9E5A-4353-A471-E0AE6BCA0E05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Rechthoek 136">
                  <a:extLst>
                    <a:ext uri="{FF2B5EF4-FFF2-40B4-BE49-F238E27FC236}">
                      <a16:creationId xmlns:a16="http://schemas.microsoft.com/office/drawing/2014/main" id="{E561F363-8E65-4A77-B84C-44BCCE511971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5A81EA50-10AA-4A96-A8A1-2EBC5F8A3E2B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56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52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6" grpId="0"/>
      <p:bldP spid="44" grpId="0"/>
      <p:bldP spid="32" grpId="0" animBg="1">
        <p:tmplLst>
          <p:tmpl>
            <p:tnLst>
              <p:par>
                <p:cTn presetID="2" presetClass="entr" presetSubtype="1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8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ELGROEP / GRAPH /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jdelijke aanduiding voor afbeelding 8">
            <a:extLst>
              <a:ext uri="{FF2B5EF4-FFF2-40B4-BE49-F238E27FC236}">
                <a16:creationId xmlns:a16="http://schemas.microsoft.com/office/drawing/2014/main" id="{2BFD5CF4-A4DF-4449-ADFD-58442E3BF3C8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631505" y="4909988"/>
            <a:ext cx="828010" cy="82801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0" tIns="108000" rIns="0" bIns="0" rtlCol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  <a:defRPr lang="nl-NL" sz="1000" i="1" dirty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  <a:defRPr/>
            </a:pPr>
            <a:r>
              <a:rPr lang="nl-NL"/>
              <a:t>Afbeelding</a:t>
            </a:r>
          </a:p>
          <a:p>
            <a:pPr marL="171450" lvl="0" indent="-171450" algn="ctr"/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292F-8A89-4BDA-B96D-192DD6E9E846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0AFA990-A763-4C0C-9803-3EAE9293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9580236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785B704C-B470-41A4-B150-59A72588CA4A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 err="1">
                <a:latin typeface="TradeGothic LT CondEighteen" panose="02000806020000020004" pitchFamily="2" charset="0"/>
              </a:rPr>
              <a:t>DOELGROEPinformatie</a:t>
            </a:r>
            <a:endParaRPr lang="nl-NL" sz="1400" cap="all" baseline="0" noProof="0">
              <a:latin typeface="TradeGothic LT CondEighteen" panose="02000806020000020004" pitchFamily="2" charset="0"/>
            </a:endParaRPr>
          </a:p>
        </p:txBody>
      </p:sp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5DC233C6-5437-43A1-8C20-876FEAFA7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9580236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960CAF1-7DB5-4F8B-8E8B-22FBC159B2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3" name="Tijdelijke aanduiding voor grafiek 8">
            <a:extLst>
              <a:ext uri="{FF2B5EF4-FFF2-40B4-BE49-F238E27FC236}">
                <a16:creationId xmlns:a16="http://schemas.microsoft.com/office/drawing/2014/main" id="{5E8E9346-ED1D-42C4-B9F2-83C1AFB29BCB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732485" y="1857375"/>
            <a:ext cx="5271811" cy="38735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1260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  <p:grpSp>
        <p:nvGrpSpPr>
          <p:cNvPr id="12" name="Instructie">
            <a:extLst>
              <a:ext uri="{FF2B5EF4-FFF2-40B4-BE49-F238E27FC236}">
                <a16:creationId xmlns:a16="http://schemas.microsoft.com/office/drawing/2014/main" id="{776BD40C-F9F5-4BF7-AB83-B47FA3AB12AC}"/>
              </a:ext>
            </a:extLst>
          </p:cNvPr>
          <p:cNvGrpSpPr/>
          <p:nvPr userDrawn="1"/>
        </p:nvGrpSpPr>
        <p:grpSpPr>
          <a:xfrm>
            <a:off x="12389714" y="4327164"/>
            <a:ext cx="3183677" cy="2546619"/>
            <a:chOff x="12389714" y="4327164"/>
            <a:chExt cx="3183677" cy="2546619"/>
          </a:xfrm>
        </p:grpSpPr>
        <p:grpSp>
          <p:nvGrpSpPr>
            <p:cNvPr id="14" name="Meer informatie">
              <a:extLst>
                <a:ext uri="{FF2B5EF4-FFF2-40B4-BE49-F238E27FC236}">
                  <a16:creationId xmlns:a16="http://schemas.microsoft.com/office/drawing/2014/main" id="{337D6357-6066-47BE-A315-B4B3A69CCB1A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54" name="Freeform 101">
                <a:extLst>
                  <a:ext uri="{FF2B5EF4-FFF2-40B4-BE49-F238E27FC236}">
                    <a16:creationId xmlns:a16="http://schemas.microsoft.com/office/drawing/2014/main" id="{5590DF23-C4A9-4104-BCB8-EBB1298C0D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55" name="Rechthoek 54">
                <a:extLst>
                  <a:ext uri="{FF2B5EF4-FFF2-40B4-BE49-F238E27FC236}">
                    <a16:creationId xmlns:a16="http://schemas.microsoft.com/office/drawing/2014/main" id="{E75F3CE5-9107-4615-91C0-12393A3FE8C8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02315C57-30A1-47C5-9F96-95C4CC4398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F784A85D-8499-4D4C-BAD8-D0696803D7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7F7EFF8-A5B5-4466-8F64-75F4A9D38F8C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5AB3704B-7D21-45CB-A2FB-B33BCF847C1C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6F14C550-7353-471C-B65D-BE1107C7BF1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A9F4043-8744-40C3-948A-60CB6518B70E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050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050" b="1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6CA90631-DDE4-4F82-81B8-9CE599B7553F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EBEBA64B-108B-4416-BDA2-3D2E02D4DB4F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5D9787A7-B8BE-404F-B1E0-EC23D8968213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25" name="Tekstvak 24">
                <a:extLst>
                  <a:ext uri="{FF2B5EF4-FFF2-40B4-BE49-F238E27FC236}">
                    <a16:creationId xmlns:a16="http://schemas.microsoft.com/office/drawing/2014/main" id="{80705215-AD0C-4203-8761-FB4841E8D6E9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26" name="Tekstvak 25">
                <a:extLst>
                  <a:ext uri="{FF2B5EF4-FFF2-40B4-BE49-F238E27FC236}">
                    <a16:creationId xmlns:a16="http://schemas.microsoft.com/office/drawing/2014/main" id="{B85587A9-22E2-49DB-9E6D-47D27A9E581F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82D1793A-7C21-47EA-A521-5B356832C40E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8" name="Groep 27">
                <a:extLst>
                  <a:ext uri="{FF2B5EF4-FFF2-40B4-BE49-F238E27FC236}">
                    <a16:creationId xmlns:a16="http://schemas.microsoft.com/office/drawing/2014/main" id="{7DB2021D-2317-447A-85CC-AE4DA019C11F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51" name="Rechthoek 50">
                  <a:extLst>
                    <a:ext uri="{FF2B5EF4-FFF2-40B4-BE49-F238E27FC236}">
                      <a16:creationId xmlns:a16="http://schemas.microsoft.com/office/drawing/2014/main" id="{440F4458-003A-431F-B93C-EFCDD15912C5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52" name="Rechthoek 51">
                  <a:extLst>
                    <a:ext uri="{FF2B5EF4-FFF2-40B4-BE49-F238E27FC236}">
                      <a16:creationId xmlns:a16="http://schemas.microsoft.com/office/drawing/2014/main" id="{48633530-66BD-4C8B-8FF3-C7A87A461D9E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53" name="Rechthoek 52">
                  <a:extLst>
                    <a:ext uri="{FF2B5EF4-FFF2-40B4-BE49-F238E27FC236}">
                      <a16:creationId xmlns:a16="http://schemas.microsoft.com/office/drawing/2014/main" id="{C16A935F-A7AC-4347-B633-E0B117626F3A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29" name="Groep 28">
                <a:extLst>
                  <a:ext uri="{FF2B5EF4-FFF2-40B4-BE49-F238E27FC236}">
                    <a16:creationId xmlns:a16="http://schemas.microsoft.com/office/drawing/2014/main" id="{FF69ECA2-B7F1-4D7A-997F-B9A72A02F0A5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3AD7801F-26E0-4B52-B40C-BCAE8AE07237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  <p:grpSp>
              <p:nvGrpSpPr>
                <p:cNvPr id="31" name="Groep 30">
                  <a:extLst>
                    <a:ext uri="{FF2B5EF4-FFF2-40B4-BE49-F238E27FC236}">
                      <a16:creationId xmlns:a16="http://schemas.microsoft.com/office/drawing/2014/main" id="{C5CB0FAD-2D9E-443D-A887-828C2EBC2FB4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32" name="Groep 31">
                    <a:extLst>
                      <a:ext uri="{FF2B5EF4-FFF2-40B4-BE49-F238E27FC236}">
                        <a16:creationId xmlns:a16="http://schemas.microsoft.com/office/drawing/2014/main" id="{B93E398C-888E-4C11-BCC4-653EB5ED8A4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37" name="Rechthoek 36">
                      <a:extLst>
                        <a:ext uri="{FF2B5EF4-FFF2-40B4-BE49-F238E27FC236}">
                          <a16:creationId xmlns:a16="http://schemas.microsoft.com/office/drawing/2014/main" id="{A93C36E0-5B2F-483E-B093-3777EAF8E72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grpSp>
                  <p:nvGrpSpPr>
                    <p:cNvPr id="38" name="Groep 37">
                      <a:extLst>
                        <a:ext uri="{FF2B5EF4-FFF2-40B4-BE49-F238E27FC236}">
                          <a16:creationId xmlns:a16="http://schemas.microsoft.com/office/drawing/2014/main" id="{A41F8284-DCAA-40E9-B81E-5F78C8BE222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44" name="Rechte verbindingslijn 43">
                        <a:extLst>
                          <a:ext uri="{FF2B5EF4-FFF2-40B4-BE49-F238E27FC236}">
                            <a16:creationId xmlns:a16="http://schemas.microsoft.com/office/drawing/2014/main" id="{C258E405-6FA6-4C0C-95F5-C618511B8B1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Rechte verbindingslijn 44">
                        <a:extLst>
                          <a:ext uri="{FF2B5EF4-FFF2-40B4-BE49-F238E27FC236}">
                            <a16:creationId xmlns:a16="http://schemas.microsoft.com/office/drawing/2014/main" id="{20CE44BC-C3EA-4F03-B49A-1B9063114E1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6" name="Groep 45">
                        <a:extLst>
                          <a:ext uri="{FF2B5EF4-FFF2-40B4-BE49-F238E27FC236}">
                            <a16:creationId xmlns:a16="http://schemas.microsoft.com/office/drawing/2014/main" id="{9AC2E65C-55F8-4DB8-94E9-CBE68566075E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47" name="Rechte verbindingslijn 46">
                          <a:extLst>
                            <a:ext uri="{FF2B5EF4-FFF2-40B4-BE49-F238E27FC236}">
                              <a16:creationId xmlns:a16="http://schemas.microsoft.com/office/drawing/2014/main" id="{7299B8E4-1EFD-4812-A27E-D05DFFDEB394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8" name="Rechte verbindingslijn 47">
                          <a:extLst>
                            <a:ext uri="{FF2B5EF4-FFF2-40B4-BE49-F238E27FC236}">
                              <a16:creationId xmlns:a16="http://schemas.microsoft.com/office/drawing/2014/main" id="{051F8249-D87A-4DF4-8167-A2A9FDDDEAEA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9" name="Rechte verbindingslijn 48">
                          <a:extLst>
                            <a:ext uri="{FF2B5EF4-FFF2-40B4-BE49-F238E27FC236}">
                              <a16:creationId xmlns:a16="http://schemas.microsoft.com/office/drawing/2014/main" id="{F2BADDB8-D6D0-42DC-8932-3BD7DA24E8AF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0" name="Rechte verbindingslijn 49">
                          <a:extLst>
                            <a:ext uri="{FF2B5EF4-FFF2-40B4-BE49-F238E27FC236}">
                              <a16:creationId xmlns:a16="http://schemas.microsoft.com/office/drawing/2014/main" id="{3FDBED8A-B16A-40EC-88AB-3CFA6AF9D272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39" name="Rechte verbindingslijn 38">
                      <a:extLst>
                        <a:ext uri="{FF2B5EF4-FFF2-40B4-BE49-F238E27FC236}">
                          <a16:creationId xmlns:a16="http://schemas.microsoft.com/office/drawing/2014/main" id="{0504BA0B-EE88-4EE7-9E2E-0F8033DB6A2F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40" name="Groep 39">
                      <a:extLst>
                        <a:ext uri="{FF2B5EF4-FFF2-40B4-BE49-F238E27FC236}">
                          <a16:creationId xmlns:a16="http://schemas.microsoft.com/office/drawing/2014/main" id="{BE32C2E2-77C5-47BB-82FF-CCED61EB004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41" name="Rechte verbindingslijn 40">
                        <a:extLst>
                          <a:ext uri="{FF2B5EF4-FFF2-40B4-BE49-F238E27FC236}">
                            <a16:creationId xmlns:a16="http://schemas.microsoft.com/office/drawing/2014/main" id="{766813AA-CC52-43D9-B5BE-ECCD10B2A70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Rechte verbindingslijn 41">
                        <a:extLst>
                          <a:ext uri="{FF2B5EF4-FFF2-40B4-BE49-F238E27FC236}">
                            <a16:creationId xmlns:a16="http://schemas.microsoft.com/office/drawing/2014/main" id="{6CAB1D97-CA87-4F5E-B5B9-D13775474D2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Rechte verbindingslijn 42">
                        <a:extLst>
                          <a:ext uri="{FF2B5EF4-FFF2-40B4-BE49-F238E27FC236}">
                            <a16:creationId xmlns:a16="http://schemas.microsoft.com/office/drawing/2014/main" id="{2162C72A-4AC8-480D-BC67-D1DDE6B92E3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" name="Groep 32">
                    <a:extLst>
                      <a:ext uri="{FF2B5EF4-FFF2-40B4-BE49-F238E27FC236}">
                        <a16:creationId xmlns:a16="http://schemas.microsoft.com/office/drawing/2014/main" id="{BF2BDDAC-587D-417F-9FAB-EA47080AD518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34" name="Rechthoek 33">
                      <a:extLst>
                        <a:ext uri="{FF2B5EF4-FFF2-40B4-BE49-F238E27FC236}">
                          <a16:creationId xmlns:a16="http://schemas.microsoft.com/office/drawing/2014/main" id="{0A1D2DB7-28A1-44F4-8439-3C702183E57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35" name="Rechthoek: afgeronde bovenhoeken 34">
                      <a:extLst>
                        <a:ext uri="{FF2B5EF4-FFF2-40B4-BE49-F238E27FC236}">
                          <a16:creationId xmlns:a16="http://schemas.microsoft.com/office/drawing/2014/main" id="{34F7AF34-3360-4A9F-B731-076FBE13422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36" name="Gelijkbenige driehoek 35">
                      <a:extLst>
                        <a:ext uri="{FF2B5EF4-FFF2-40B4-BE49-F238E27FC236}">
                          <a16:creationId xmlns:a16="http://schemas.microsoft.com/office/drawing/2014/main" id="{92C78130-43F0-4015-8AF4-B209616CA329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57" name="Instructie">
            <a:extLst>
              <a:ext uri="{FF2B5EF4-FFF2-40B4-BE49-F238E27FC236}">
                <a16:creationId xmlns:a16="http://schemas.microsoft.com/office/drawing/2014/main" id="{E0BEC558-2D21-4ACC-B068-59B14FEA9568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FFC8FC33-400F-4B3B-952E-6CA82503529E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59" name="Ovaal 58">
              <a:extLst>
                <a:ext uri="{FF2B5EF4-FFF2-40B4-BE49-F238E27FC236}">
                  <a16:creationId xmlns:a16="http://schemas.microsoft.com/office/drawing/2014/main" id="{8431F2D9-6E86-4656-9F9B-D40FF013BF7F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0" name="Rechte verbindingslijn 59">
              <a:extLst>
                <a:ext uri="{FF2B5EF4-FFF2-40B4-BE49-F238E27FC236}">
                  <a16:creationId xmlns:a16="http://schemas.microsoft.com/office/drawing/2014/main" id="{1C40774F-39DA-4FA9-84C1-AE5697A082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1" name="Rechte verbindingslijn 60">
              <a:extLst>
                <a:ext uri="{FF2B5EF4-FFF2-40B4-BE49-F238E27FC236}">
                  <a16:creationId xmlns:a16="http://schemas.microsoft.com/office/drawing/2014/main" id="{1C1BE811-9F19-4C94-832D-9239067610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5B423728-49B6-43AE-B664-91D113F5C4ED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54DA3293-2C47-4493-99FA-CC4D73A57CAE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5D9D08BA-7ADF-4F4D-94D5-0B739402D93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5" name="Groep 64">
              <a:extLst>
                <a:ext uri="{FF2B5EF4-FFF2-40B4-BE49-F238E27FC236}">
                  <a16:creationId xmlns:a16="http://schemas.microsoft.com/office/drawing/2014/main" id="{BD163A82-C774-4460-9918-ABD5F9B8D4FA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1" name="Rechthoek 70">
                <a:extLst>
                  <a:ext uri="{FF2B5EF4-FFF2-40B4-BE49-F238E27FC236}">
                    <a16:creationId xmlns:a16="http://schemas.microsoft.com/office/drawing/2014/main" id="{41823150-DC06-497B-A8B7-71C39E8F015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72" name="Rechte verbindingslijn 71">
                <a:extLst>
                  <a:ext uri="{FF2B5EF4-FFF2-40B4-BE49-F238E27FC236}">
                    <a16:creationId xmlns:a16="http://schemas.microsoft.com/office/drawing/2014/main" id="{0BE5AF49-770D-4B49-A158-5AB5F402179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73" name="Gelijkbenige driehoek 72">
                <a:extLst>
                  <a:ext uri="{FF2B5EF4-FFF2-40B4-BE49-F238E27FC236}">
                    <a16:creationId xmlns:a16="http://schemas.microsoft.com/office/drawing/2014/main" id="{870B106B-2303-491D-B119-57618A9E08D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66" name="Rechte verbindingslijn 65">
              <a:extLst>
                <a:ext uri="{FF2B5EF4-FFF2-40B4-BE49-F238E27FC236}">
                  <a16:creationId xmlns:a16="http://schemas.microsoft.com/office/drawing/2014/main" id="{94BD2DCC-EF7D-4665-A377-B93F8E01285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67" name="Groep 66">
              <a:extLst>
                <a:ext uri="{FF2B5EF4-FFF2-40B4-BE49-F238E27FC236}">
                  <a16:creationId xmlns:a16="http://schemas.microsoft.com/office/drawing/2014/main" id="{96217B9B-DF06-4B97-AC51-09493F8A2DB3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0C01FF95-294D-4F69-B146-BF686061CD86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69" name="Rechthoek 68">
                <a:extLst>
                  <a:ext uri="{FF2B5EF4-FFF2-40B4-BE49-F238E27FC236}">
                    <a16:creationId xmlns:a16="http://schemas.microsoft.com/office/drawing/2014/main" id="{F4900903-6762-4FFA-860C-2C84BEE94DFD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70" name="Rechthoek 69">
                <a:extLst>
                  <a:ext uri="{FF2B5EF4-FFF2-40B4-BE49-F238E27FC236}">
                    <a16:creationId xmlns:a16="http://schemas.microsoft.com/office/drawing/2014/main" id="{D7309117-9196-4613-936A-3DC40CE89159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74" name="Instructie">
            <a:extLst>
              <a:ext uri="{FF2B5EF4-FFF2-40B4-BE49-F238E27FC236}">
                <a16:creationId xmlns:a16="http://schemas.microsoft.com/office/drawing/2014/main" id="{12E0F12D-128C-4476-AB2D-E05403476724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0ACF51EA-F0A2-46C6-96CD-1DE96F5829ED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76" name="Rechte verbindingslijn 75">
              <a:extLst>
                <a:ext uri="{FF2B5EF4-FFF2-40B4-BE49-F238E27FC236}">
                  <a16:creationId xmlns:a16="http://schemas.microsoft.com/office/drawing/2014/main" id="{B1C82EEB-2351-4854-9E81-2D76B432073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50D8539B-7253-495B-A14F-1E7ED53FE24E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B473F7FA-229A-4BFF-A429-81BD626C813C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8191F0CD-D916-44D2-9A90-871283DC93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0" name="Ovaal 79">
              <a:extLst>
                <a:ext uri="{FF2B5EF4-FFF2-40B4-BE49-F238E27FC236}">
                  <a16:creationId xmlns:a16="http://schemas.microsoft.com/office/drawing/2014/main" id="{C9F3FCEC-7D7E-4163-AE6F-85FD3ADF17A2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E72886C6-E9E0-4B61-BC50-A2D076A7FC86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2" name="Rechte verbindingslijn 81">
              <a:extLst>
                <a:ext uri="{FF2B5EF4-FFF2-40B4-BE49-F238E27FC236}">
                  <a16:creationId xmlns:a16="http://schemas.microsoft.com/office/drawing/2014/main" id="{8EC5FA16-0516-4D0B-9271-D0B2C45C4B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83" name="Groep 82">
              <a:extLst>
                <a:ext uri="{FF2B5EF4-FFF2-40B4-BE49-F238E27FC236}">
                  <a16:creationId xmlns:a16="http://schemas.microsoft.com/office/drawing/2014/main" id="{F5F49EDC-AA8A-4933-ABE5-1F470470F45C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84" name="Groep 83">
                <a:extLst>
                  <a:ext uri="{FF2B5EF4-FFF2-40B4-BE49-F238E27FC236}">
                    <a16:creationId xmlns:a16="http://schemas.microsoft.com/office/drawing/2014/main" id="{BD689C5F-475C-4478-BE83-1868294EABFC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86" name="Rechthoek met één afgeknipte en afgeronde hoek 47">
                  <a:extLst>
                    <a:ext uri="{FF2B5EF4-FFF2-40B4-BE49-F238E27FC236}">
                      <a16:creationId xmlns:a16="http://schemas.microsoft.com/office/drawing/2014/main" id="{B7C96E15-0B35-48CE-AD5C-F811DEDFFE5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Rechthoekige driehoek 86">
                  <a:extLst>
                    <a:ext uri="{FF2B5EF4-FFF2-40B4-BE49-F238E27FC236}">
                      <a16:creationId xmlns:a16="http://schemas.microsoft.com/office/drawing/2014/main" id="{6D875394-8542-49C6-8A31-E8B6236F9B84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C8F9DE5E-912D-4415-8185-BFAF3D11C7A6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Rechthoek 88">
                  <a:extLst>
                    <a:ext uri="{FF2B5EF4-FFF2-40B4-BE49-F238E27FC236}">
                      <a16:creationId xmlns:a16="http://schemas.microsoft.com/office/drawing/2014/main" id="{0CCB66AF-F069-4BE7-92E2-4EC3AE8CC0D2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991CEEB7-DB94-41BD-8775-454F90D0A134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4A4C407-EE67-436C-BA55-02B4D8C22D1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7599" y="1857374"/>
            <a:ext cx="4240709" cy="244894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nl-NL" sz="2000" cap="all" baseline="0" dirty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marL="265113" lvl="0" indent="-265113">
              <a:lnSpc>
                <a:spcPct val="90000"/>
              </a:lnSpc>
              <a:spcBef>
                <a:spcPts val="0"/>
              </a:spcBef>
            </a:pPr>
            <a:r>
              <a:rPr lang="nl-NL"/>
              <a:t>Titel</a:t>
            </a:r>
          </a:p>
        </p:txBody>
      </p:sp>
      <p:sp>
        <p:nvSpPr>
          <p:cNvPr id="111" name="Tijdelijke aanduiding voor afbeelding 8">
            <a:extLst>
              <a:ext uri="{FF2B5EF4-FFF2-40B4-BE49-F238E27FC236}">
                <a16:creationId xmlns:a16="http://schemas.microsoft.com/office/drawing/2014/main" id="{50CE8051-6B90-450B-9610-E3F68387CF2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631505" y="2867025"/>
            <a:ext cx="828010" cy="82801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0" tIns="108000" rIns="0" bIns="0" rtlCol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  <a:defRPr lang="nl-NL" sz="1000" i="1" dirty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  <a:defRPr/>
            </a:pPr>
            <a:r>
              <a:rPr lang="nl-NL"/>
              <a:t>Afbeelding</a:t>
            </a:r>
          </a:p>
          <a:p>
            <a:pPr marL="171450" lvl="0" indent="-171450" algn="ctr"/>
            <a:endParaRPr lang="nl-NL"/>
          </a:p>
        </p:txBody>
      </p:sp>
      <p:sp>
        <p:nvSpPr>
          <p:cNvPr id="117" name="Tijdelijke aanduiding voor afbeelding 8">
            <a:extLst>
              <a:ext uri="{FF2B5EF4-FFF2-40B4-BE49-F238E27FC236}">
                <a16:creationId xmlns:a16="http://schemas.microsoft.com/office/drawing/2014/main" id="{62086B32-68ED-4372-A26C-3C4BA66529C4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0631505" y="3889520"/>
            <a:ext cx="828010" cy="82801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0" tIns="108000" rIns="0" bIns="0" rtlCol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  <a:defRPr lang="nl-NL" sz="1000" i="1" dirty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  <a:defRPr/>
            </a:pPr>
            <a:r>
              <a:rPr lang="nl-NL"/>
              <a:t>Afbeelding</a:t>
            </a:r>
          </a:p>
          <a:p>
            <a:pPr marL="171450" lvl="0" indent="-171450" algn="ctr"/>
            <a:endParaRPr lang="nl-NL"/>
          </a:p>
        </p:txBody>
      </p:sp>
      <p:sp>
        <p:nvSpPr>
          <p:cNvPr id="120" name="Tijdelijke aanduiding voor afbeelding 8">
            <a:extLst>
              <a:ext uri="{FF2B5EF4-FFF2-40B4-BE49-F238E27FC236}">
                <a16:creationId xmlns:a16="http://schemas.microsoft.com/office/drawing/2014/main" id="{48D1F658-5FD3-4140-B2A3-276FBC1132D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631505" y="1857374"/>
            <a:ext cx="828010" cy="82801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0" tIns="108000" rIns="0" bIns="0" rtlCol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  <a:defRPr lang="nl-NL" sz="1000" i="1" dirty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  <a:defRPr/>
            </a:pPr>
            <a:r>
              <a:rPr lang="nl-NL"/>
              <a:t>Afbeelding</a:t>
            </a:r>
          </a:p>
          <a:p>
            <a:pPr marL="171450" lvl="0" indent="-171450" algn="ctr"/>
            <a:endParaRPr lang="nl-NL"/>
          </a:p>
        </p:txBody>
      </p:sp>
      <p:sp>
        <p:nvSpPr>
          <p:cNvPr id="123" name="Tijdelijke aanduiding voor tekst 6">
            <a:extLst>
              <a:ext uri="{FF2B5EF4-FFF2-40B4-BE49-F238E27FC236}">
                <a16:creationId xmlns:a16="http://schemas.microsoft.com/office/drawing/2014/main" id="{84B60D71-8762-49B6-8C67-1360792D7E7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197599" y="2149474"/>
            <a:ext cx="4240709" cy="534833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9" name="Tijdelijke aanduiding voor tekst 6">
            <a:extLst>
              <a:ext uri="{FF2B5EF4-FFF2-40B4-BE49-F238E27FC236}">
                <a16:creationId xmlns:a16="http://schemas.microsoft.com/office/drawing/2014/main" id="{5BA644A2-FEDE-48AF-A96E-D04929B01D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97599" y="2867025"/>
            <a:ext cx="4240709" cy="244894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nl-NL" sz="2000" cap="all" baseline="0" dirty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marL="265113" lvl="0" indent="-265113">
              <a:lnSpc>
                <a:spcPct val="90000"/>
              </a:lnSpc>
              <a:spcBef>
                <a:spcPts val="0"/>
              </a:spcBef>
            </a:pPr>
            <a:r>
              <a:rPr lang="nl-NL"/>
              <a:t>Titel</a:t>
            </a:r>
          </a:p>
        </p:txBody>
      </p:sp>
      <p:sp>
        <p:nvSpPr>
          <p:cNvPr id="130" name="Tijdelijke aanduiding voor tekst 6">
            <a:extLst>
              <a:ext uri="{FF2B5EF4-FFF2-40B4-BE49-F238E27FC236}">
                <a16:creationId xmlns:a16="http://schemas.microsoft.com/office/drawing/2014/main" id="{0E8EFAD3-7927-41E2-9D77-EC729223F04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197599" y="3159125"/>
            <a:ext cx="4240709" cy="534833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1" name="Tijdelijke aanduiding voor tekst 6">
            <a:extLst>
              <a:ext uri="{FF2B5EF4-FFF2-40B4-BE49-F238E27FC236}">
                <a16:creationId xmlns:a16="http://schemas.microsoft.com/office/drawing/2014/main" id="{543E0C3D-BF30-4BAD-AC87-16EEDC6024E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97599" y="3890597"/>
            <a:ext cx="4240709" cy="244894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nl-NL" sz="2000" cap="all" baseline="0" dirty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marL="265113" lvl="0" indent="-265113">
              <a:lnSpc>
                <a:spcPct val="90000"/>
              </a:lnSpc>
              <a:spcBef>
                <a:spcPts val="0"/>
              </a:spcBef>
            </a:pPr>
            <a:r>
              <a:rPr lang="nl-NL"/>
              <a:t>Titel</a:t>
            </a:r>
          </a:p>
        </p:txBody>
      </p:sp>
      <p:sp>
        <p:nvSpPr>
          <p:cNvPr id="132" name="Tijdelijke aanduiding voor tekst 6">
            <a:extLst>
              <a:ext uri="{FF2B5EF4-FFF2-40B4-BE49-F238E27FC236}">
                <a16:creationId xmlns:a16="http://schemas.microsoft.com/office/drawing/2014/main" id="{C319F0D9-E249-4BA1-B6B5-C7F4215AD48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97599" y="4182697"/>
            <a:ext cx="4240709" cy="534833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3" name="Tijdelijke aanduiding voor tekst 6">
            <a:extLst>
              <a:ext uri="{FF2B5EF4-FFF2-40B4-BE49-F238E27FC236}">
                <a16:creationId xmlns:a16="http://schemas.microsoft.com/office/drawing/2014/main" id="{C45BB8C2-4A71-48FD-9879-853F9FC784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97599" y="4911720"/>
            <a:ext cx="4240709" cy="244894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nl-NL" sz="2000" cap="all" baseline="0" dirty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marL="265113" lvl="0" indent="-265113">
              <a:lnSpc>
                <a:spcPct val="90000"/>
              </a:lnSpc>
              <a:spcBef>
                <a:spcPts val="0"/>
              </a:spcBef>
            </a:pPr>
            <a:r>
              <a:rPr lang="nl-NL"/>
              <a:t>Titel</a:t>
            </a:r>
          </a:p>
        </p:txBody>
      </p:sp>
      <p:sp>
        <p:nvSpPr>
          <p:cNvPr id="134" name="Tijdelijke aanduiding voor tekst 6">
            <a:extLst>
              <a:ext uri="{FF2B5EF4-FFF2-40B4-BE49-F238E27FC236}">
                <a16:creationId xmlns:a16="http://schemas.microsoft.com/office/drawing/2014/main" id="{183A7DC6-95CD-41D9-94FC-C9DF239AAE1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197599" y="5203820"/>
            <a:ext cx="4240709" cy="534833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8661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ENDERINFORM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jdelijke aanduiding voor tabel 16">
            <a:extLst>
              <a:ext uri="{FF2B5EF4-FFF2-40B4-BE49-F238E27FC236}">
                <a16:creationId xmlns:a16="http://schemas.microsoft.com/office/drawing/2014/main" id="{59B64B55-8689-43D4-9A29-3EE58AFD671E}"/>
              </a:ext>
            </a:extLst>
          </p:cNvPr>
          <p:cNvSpPr>
            <a:spLocks noGrp="1"/>
          </p:cNvSpPr>
          <p:nvPr>
            <p:ph type="tbl" sz="quarter" idx="37" hasCustomPrompt="1"/>
          </p:nvPr>
        </p:nvSpPr>
        <p:spPr>
          <a:xfrm>
            <a:off x="6197493" y="3490908"/>
            <a:ext cx="2563612" cy="223962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612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tabel in te 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5AC03DBD-49AB-46C0-8949-620CB018D76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2033440" y="1857375"/>
            <a:ext cx="3970856" cy="1112081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  <a:lvl3pPr marL="538163" indent="0">
              <a:buNone/>
              <a:defRPr/>
            </a:lvl3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292F-8A89-4BDA-B96D-192DD6E9E846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0AFA990-A763-4C0C-9803-3EAE9293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9580236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785B704C-B470-41A4-B150-59A72588CA4A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zenderinformatie</a:t>
            </a:r>
          </a:p>
        </p:txBody>
      </p:sp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5DC233C6-5437-43A1-8C20-876FEAFA7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9580236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960CAF1-7DB5-4F8B-8E8B-22FBC159B2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3" name="Tijdelijke aanduiding voor grafiek 8">
            <a:extLst>
              <a:ext uri="{FF2B5EF4-FFF2-40B4-BE49-F238E27FC236}">
                <a16:creationId xmlns:a16="http://schemas.microsoft.com/office/drawing/2014/main" id="{5E8E9346-ED1D-42C4-B9F2-83C1AFB29BCB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732484" y="3488198"/>
            <a:ext cx="2563340" cy="22497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540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  <p:grpSp>
        <p:nvGrpSpPr>
          <p:cNvPr id="12" name="Instructie">
            <a:extLst>
              <a:ext uri="{FF2B5EF4-FFF2-40B4-BE49-F238E27FC236}">
                <a16:creationId xmlns:a16="http://schemas.microsoft.com/office/drawing/2014/main" id="{776BD40C-F9F5-4BF7-AB83-B47FA3AB12AC}"/>
              </a:ext>
            </a:extLst>
          </p:cNvPr>
          <p:cNvGrpSpPr/>
          <p:nvPr userDrawn="1"/>
        </p:nvGrpSpPr>
        <p:grpSpPr>
          <a:xfrm>
            <a:off x="12389714" y="4327164"/>
            <a:ext cx="3183677" cy="2546619"/>
            <a:chOff x="12389714" y="4327164"/>
            <a:chExt cx="3183677" cy="2546619"/>
          </a:xfrm>
        </p:grpSpPr>
        <p:grpSp>
          <p:nvGrpSpPr>
            <p:cNvPr id="14" name="Meer informatie">
              <a:extLst>
                <a:ext uri="{FF2B5EF4-FFF2-40B4-BE49-F238E27FC236}">
                  <a16:creationId xmlns:a16="http://schemas.microsoft.com/office/drawing/2014/main" id="{337D6357-6066-47BE-A315-B4B3A69CCB1A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54" name="Freeform 101">
                <a:extLst>
                  <a:ext uri="{FF2B5EF4-FFF2-40B4-BE49-F238E27FC236}">
                    <a16:creationId xmlns:a16="http://schemas.microsoft.com/office/drawing/2014/main" id="{5590DF23-C4A9-4104-BCB8-EBB1298C0D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55" name="Rechthoek 54">
                <a:extLst>
                  <a:ext uri="{FF2B5EF4-FFF2-40B4-BE49-F238E27FC236}">
                    <a16:creationId xmlns:a16="http://schemas.microsoft.com/office/drawing/2014/main" id="{E75F3CE5-9107-4615-91C0-12393A3FE8C8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02315C57-30A1-47C5-9F96-95C4CC4398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F784A85D-8499-4D4C-BAD8-D0696803D7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7F7EFF8-A5B5-4466-8F64-75F4A9D38F8C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5AB3704B-7D21-45CB-A2FB-B33BCF847C1C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6F14C550-7353-471C-B65D-BE1107C7BF1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9A9F4043-8744-40C3-948A-60CB6518B70E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050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050" b="1" kern="0" noProof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6CA90631-DDE4-4F82-81B8-9CE599B7553F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23" name="Rechthoek 22">
                <a:extLst>
                  <a:ext uri="{FF2B5EF4-FFF2-40B4-BE49-F238E27FC236}">
                    <a16:creationId xmlns:a16="http://schemas.microsoft.com/office/drawing/2014/main" id="{EBEBA64B-108B-4416-BDA2-3D2E02D4DB4F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5D9787A7-B8BE-404F-B1E0-EC23D8968213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25" name="Tekstvak 24">
                <a:extLst>
                  <a:ext uri="{FF2B5EF4-FFF2-40B4-BE49-F238E27FC236}">
                    <a16:creationId xmlns:a16="http://schemas.microsoft.com/office/drawing/2014/main" id="{80705215-AD0C-4203-8761-FB4841E8D6E9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26" name="Tekstvak 25">
                <a:extLst>
                  <a:ext uri="{FF2B5EF4-FFF2-40B4-BE49-F238E27FC236}">
                    <a16:creationId xmlns:a16="http://schemas.microsoft.com/office/drawing/2014/main" id="{B85587A9-22E2-49DB-9E6D-47D27A9E581F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27" name="Picture 3">
                <a:extLst>
                  <a:ext uri="{FF2B5EF4-FFF2-40B4-BE49-F238E27FC236}">
                    <a16:creationId xmlns:a16="http://schemas.microsoft.com/office/drawing/2014/main" id="{82D1793A-7C21-47EA-A521-5B356832C40E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8" name="Groep 27">
                <a:extLst>
                  <a:ext uri="{FF2B5EF4-FFF2-40B4-BE49-F238E27FC236}">
                    <a16:creationId xmlns:a16="http://schemas.microsoft.com/office/drawing/2014/main" id="{7DB2021D-2317-447A-85CC-AE4DA019C11F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51" name="Rechthoek 50">
                  <a:extLst>
                    <a:ext uri="{FF2B5EF4-FFF2-40B4-BE49-F238E27FC236}">
                      <a16:creationId xmlns:a16="http://schemas.microsoft.com/office/drawing/2014/main" id="{440F4458-003A-431F-B93C-EFCDD15912C5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52" name="Rechthoek 51">
                  <a:extLst>
                    <a:ext uri="{FF2B5EF4-FFF2-40B4-BE49-F238E27FC236}">
                      <a16:creationId xmlns:a16="http://schemas.microsoft.com/office/drawing/2014/main" id="{48633530-66BD-4C8B-8FF3-C7A87A461D9E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53" name="Rechthoek 52">
                  <a:extLst>
                    <a:ext uri="{FF2B5EF4-FFF2-40B4-BE49-F238E27FC236}">
                      <a16:creationId xmlns:a16="http://schemas.microsoft.com/office/drawing/2014/main" id="{C16A935F-A7AC-4347-B633-E0B117626F3A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29" name="Groep 28">
                <a:extLst>
                  <a:ext uri="{FF2B5EF4-FFF2-40B4-BE49-F238E27FC236}">
                    <a16:creationId xmlns:a16="http://schemas.microsoft.com/office/drawing/2014/main" id="{FF69ECA2-B7F1-4D7A-997F-B9A72A02F0A5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30" name="Rechthoek 29">
                  <a:extLst>
                    <a:ext uri="{FF2B5EF4-FFF2-40B4-BE49-F238E27FC236}">
                      <a16:creationId xmlns:a16="http://schemas.microsoft.com/office/drawing/2014/main" id="{3AD7801F-26E0-4B52-B40C-BCAE8AE07237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  <p:grpSp>
              <p:nvGrpSpPr>
                <p:cNvPr id="31" name="Groep 30">
                  <a:extLst>
                    <a:ext uri="{FF2B5EF4-FFF2-40B4-BE49-F238E27FC236}">
                      <a16:creationId xmlns:a16="http://schemas.microsoft.com/office/drawing/2014/main" id="{C5CB0FAD-2D9E-443D-A887-828C2EBC2FB4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32" name="Groep 31">
                    <a:extLst>
                      <a:ext uri="{FF2B5EF4-FFF2-40B4-BE49-F238E27FC236}">
                        <a16:creationId xmlns:a16="http://schemas.microsoft.com/office/drawing/2014/main" id="{B93E398C-888E-4C11-BCC4-653EB5ED8A4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37" name="Rechthoek 36">
                      <a:extLst>
                        <a:ext uri="{FF2B5EF4-FFF2-40B4-BE49-F238E27FC236}">
                          <a16:creationId xmlns:a16="http://schemas.microsoft.com/office/drawing/2014/main" id="{A93C36E0-5B2F-483E-B093-3777EAF8E72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grpSp>
                  <p:nvGrpSpPr>
                    <p:cNvPr id="38" name="Groep 37">
                      <a:extLst>
                        <a:ext uri="{FF2B5EF4-FFF2-40B4-BE49-F238E27FC236}">
                          <a16:creationId xmlns:a16="http://schemas.microsoft.com/office/drawing/2014/main" id="{A41F8284-DCAA-40E9-B81E-5F78C8BE222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44" name="Rechte verbindingslijn 43">
                        <a:extLst>
                          <a:ext uri="{FF2B5EF4-FFF2-40B4-BE49-F238E27FC236}">
                            <a16:creationId xmlns:a16="http://schemas.microsoft.com/office/drawing/2014/main" id="{C258E405-6FA6-4C0C-95F5-C618511B8B10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Rechte verbindingslijn 44">
                        <a:extLst>
                          <a:ext uri="{FF2B5EF4-FFF2-40B4-BE49-F238E27FC236}">
                            <a16:creationId xmlns:a16="http://schemas.microsoft.com/office/drawing/2014/main" id="{20CE44BC-C3EA-4F03-B49A-1B9063114E1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6" name="Groep 45">
                        <a:extLst>
                          <a:ext uri="{FF2B5EF4-FFF2-40B4-BE49-F238E27FC236}">
                            <a16:creationId xmlns:a16="http://schemas.microsoft.com/office/drawing/2014/main" id="{9AC2E65C-55F8-4DB8-94E9-CBE68566075E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47" name="Rechte verbindingslijn 46">
                          <a:extLst>
                            <a:ext uri="{FF2B5EF4-FFF2-40B4-BE49-F238E27FC236}">
                              <a16:creationId xmlns:a16="http://schemas.microsoft.com/office/drawing/2014/main" id="{7299B8E4-1EFD-4812-A27E-D05DFFDEB394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8" name="Rechte verbindingslijn 47">
                          <a:extLst>
                            <a:ext uri="{FF2B5EF4-FFF2-40B4-BE49-F238E27FC236}">
                              <a16:creationId xmlns:a16="http://schemas.microsoft.com/office/drawing/2014/main" id="{051F8249-D87A-4DF4-8167-A2A9FDDDEAEA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9" name="Rechte verbindingslijn 48">
                          <a:extLst>
                            <a:ext uri="{FF2B5EF4-FFF2-40B4-BE49-F238E27FC236}">
                              <a16:creationId xmlns:a16="http://schemas.microsoft.com/office/drawing/2014/main" id="{F2BADDB8-D6D0-42DC-8932-3BD7DA24E8AF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0" name="Rechte verbindingslijn 49">
                          <a:extLst>
                            <a:ext uri="{FF2B5EF4-FFF2-40B4-BE49-F238E27FC236}">
                              <a16:creationId xmlns:a16="http://schemas.microsoft.com/office/drawing/2014/main" id="{3FDBED8A-B16A-40EC-88AB-3CFA6AF9D272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39" name="Rechte verbindingslijn 38">
                      <a:extLst>
                        <a:ext uri="{FF2B5EF4-FFF2-40B4-BE49-F238E27FC236}">
                          <a16:creationId xmlns:a16="http://schemas.microsoft.com/office/drawing/2014/main" id="{0504BA0B-EE88-4EE7-9E2E-0F8033DB6A2F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40" name="Groep 39">
                      <a:extLst>
                        <a:ext uri="{FF2B5EF4-FFF2-40B4-BE49-F238E27FC236}">
                          <a16:creationId xmlns:a16="http://schemas.microsoft.com/office/drawing/2014/main" id="{BE32C2E2-77C5-47BB-82FF-CCED61EB004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41" name="Rechte verbindingslijn 40">
                        <a:extLst>
                          <a:ext uri="{FF2B5EF4-FFF2-40B4-BE49-F238E27FC236}">
                            <a16:creationId xmlns:a16="http://schemas.microsoft.com/office/drawing/2014/main" id="{766813AA-CC52-43D9-B5BE-ECCD10B2A70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Rechte verbindingslijn 41">
                        <a:extLst>
                          <a:ext uri="{FF2B5EF4-FFF2-40B4-BE49-F238E27FC236}">
                            <a16:creationId xmlns:a16="http://schemas.microsoft.com/office/drawing/2014/main" id="{6CAB1D97-CA87-4F5E-B5B9-D13775474D2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Rechte verbindingslijn 42">
                        <a:extLst>
                          <a:ext uri="{FF2B5EF4-FFF2-40B4-BE49-F238E27FC236}">
                            <a16:creationId xmlns:a16="http://schemas.microsoft.com/office/drawing/2014/main" id="{2162C72A-4AC8-480D-BC67-D1DDE6B92E3A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" name="Groep 32">
                    <a:extLst>
                      <a:ext uri="{FF2B5EF4-FFF2-40B4-BE49-F238E27FC236}">
                        <a16:creationId xmlns:a16="http://schemas.microsoft.com/office/drawing/2014/main" id="{BF2BDDAC-587D-417F-9FAB-EA47080AD518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34" name="Rechthoek 33">
                      <a:extLst>
                        <a:ext uri="{FF2B5EF4-FFF2-40B4-BE49-F238E27FC236}">
                          <a16:creationId xmlns:a16="http://schemas.microsoft.com/office/drawing/2014/main" id="{0A1D2DB7-28A1-44F4-8439-3C702183E57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35" name="Rechthoek: afgeronde bovenhoeken 34">
                      <a:extLst>
                        <a:ext uri="{FF2B5EF4-FFF2-40B4-BE49-F238E27FC236}">
                          <a16:creationId xmlns:a16="http://schemas.microsoft.com/office/drawing/2014/main" id="{34F7AF34-3360-4A9F-B731-076FBE13422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  <p:sp>
                  <p:nvSpPr>
                    <p:cNvPr id="36" name="Gelijkbenige driehoek 35">
                      <a:extLst>
                        <a:ext uri="{FF2B5EF4-FFF2-40B4-BE49-F238E27FC236}">
                          <a16:creationId xmlns:a16="http://schemas.microsoft.com/office/drawing/2014/main" id="{92C78130-43F0-4015-8AF4-B209616CA329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>
                        <a:latin typeface="+mn-lt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57" name="Instructie">
            <a:extLst>
              <a:ext uri="{FF2B5EF4-FFF2-40B4-BE49-F238E27FC236}">
                <a16:creationId xmlns:a16="http://schemas.microsoft.com/office/drawing/2014/main" id="{E0BEC558-2D21-4ACC-B068-59B14FEA9568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FFC8FC33-400F-4B3B-952E-6CA82503529E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59" name="Ovaal 58">
              <a:extLst>
                <a:ext uri="{FF2B5EF4-FFF2-40B4-BE49-F238E27FC236}">
                  <a16:creationId xmlns:a16="http://schemas.microsoft.com/office/drawing/2014/main" id="{8431F2D9-6E86-4656-9F9B-D40FF013BF7F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0" name="Rechte verbindingslijn 59">
              <a:extLst>
                <a:ext uri="{FF2B5EF4-FFF2-40B4-BE49-F238E27FC236}">
                  <a16:creationId xmlns:a16="http://schemas.microsoft.com/office/drawing/2014/main" id="{1C40774F-39DA-4FA9-84C1-AE5697A082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1" name="Rechte verbindingslijn 60">
              <a:extLst>
                <a:ext uri="{FF2B5EF4-FFF2-40B4-BE49-F238E27FC236}">
                  <a16:creationId xmlns:a16="http://schemas.microsoft.com/office/drawing/2014/main" id="{1C1BE811-9F19-4C94-832D-9239067610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5B423728-49B6-43AE-B664-91D113F5C4ED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54DA3293-2C47-4493-99FA-CC4D73A57CAE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5D9D08BA-7ADF-4F4D-94D5-0B739402D93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5" name="Groep 64">
              <a:extLst>
                <a:ext uri="{FF2B5EF4-FFF2-40B4-BE49-F238E27FC236}">
                  <a16:creationId xmlns:a16="http://schemas.microsoft.com/office/drawing/2014/main" id="{BD163A82-C774-4460-9918-ABD5F9B8D4FA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1" name="Rechthoek 70">
                <a:extLst>
                  <a:ext uri="{FF2B5EF4-FFF2-40B4-BE49-F238E27FC236}">
                    <a16:creationId xmlns:a16="http://schemas.microsoft.com/office/drawing/2014/main" id="{41823150-DC06-497B-A8B7-71C39E8F015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72" name="Rechte verbindingslijn 71">
                <a:extLst>
                  <a:ext uri="{FF2B5EF4-FFF2-40B4-BE49-F238E27FC236}">
                    <a16:creationId xmlns:a16="http://schemas.microsoft.com/office/drawing/2014/main" id="{0BE5AF49-770D-4B49-A158-5AB5F402179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73" name="Gelijkbenige driehoek 72">
                <a:extLst>
                  <a:ext uri="{FF2B5EF4-FFF2-40B4-BE49-F238E27FC236}">
                    <a16:creationId xmlns:a16="http://schemas.microsoft.com/office/drawing/2014/main" id="{870B106B-2303-491D-B119-57618A9E08D4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cxnSp>
          <p:nvCxnSpPr>
            <p:cNvPr id="66" name="Rechte verbindingslijn 65">
              <a:extLst>
                <a:ext uri="{FF2B5EF4-FFF2-40B4-BE49-F238E27FC236}">
                  <a16:creationId xmlns:a16="http://schemas.microsoft.com/office/drawing/2014/main" id="{94BD2DCC-EF7D-4665-A377-B93F8E01285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67" name="Groep 66">
              <a:extLst>
                <a:ext uri="{FF2B5EF4-FFF2-40B4-BE49-F238E27FC236}">
                  <a16:creationId xmlns:a16="http://schemas.microsoft.com/office/drawing/2014/main" id="{96217B9B-DF06-4B97-AC51-09493F8A2DB3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0C01FF95-294D-4F69-B146-BF686061CD86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69" name="Rechthoek 68">
                <a:extLst>
                  <a:ext uri="{FF2B5EF4-FFF2-40B4-BE49-F238E27FC236}">
                    <a16:creationId xmlns:a16="http://schemas.microsoft.com/office/drawing/2014/main" id="{F4900903-6762-4FFA-860C-2C84BEE94DFD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  <p:sp>
            <p:nvSpPr>
              <p:cNvPr id="70" name="Rechthoek 69">
                <a:extLst>
                  <a:ext uri="{FF2B5EF4-FFF2-40B4-BE49-F238E27FC236}">
                    <a16:creationId xmlns:a16="http://schemas.microsoft.com/office/drawing/2014/main" id="{D7309117-9196-4613-936A-3DC40CE89159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>
                  <a:latin typeface="+mn-lt"/>
                </a:endParaRPr>
              </a:p>
            </p:txBody>
          </p:sp>
        </p:grpSp>
      </p:grpSp>
      <p:grpSp>
        <p:nvGrpSpPr>
          <p:cNvPr id="74" name="Instructie">
            <a:extLst>
              <a:ext uri="{FF2B5EF4-FFF2-40B4-BE49-F238E27FC236}">
                <a16:creationId xmlns:a16="http://schemas.microsoft.com/office/drawing/2014/main" id="{12E0F12D-128C-4476-AB2D-E05403476724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0ACF51EA-F0A2-46C6-96CD-1DE96F5829ED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76" name="Rechte verbindingslijn 75">
              <a:extLst>
                <a:ext uri="{FF2B5EF4-FFF2-40B4-BE49-F238E27FC236}">
                  <a16:creationId xmlns:a16="http://schemas.microsoft.com/office/drawing/2014/main" id="{B1C82EEB-2351-4854-9E81-2D76B432073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50D8539B-7253-495B-A14F-1E7ED53FE24E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B473F7FA-229A-4BFF-A429-81BD626C813C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8191F0CD-D916-44D2-9A90-871283DC93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0" name="Ovaal 79">
              <a:extLst>
                <a:ext uri="{FF2B5EF4-FFF2-40B4-BE49-F238E27FC236}">
                  <a16:creationId xmlns:a16="http://schemas.microsoft.com/office/drawing/2014/main" id="{C9F3FCEC-7D7E-4163-AE6F-85FD3ADF17A2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81" name="Rechthoek 80">
              <a:extLst>
                <a:ext uri="{FF2B5EF4-FFF2-40B4-BE49-F238E27FC236}">
                  <a16:creationId xmlns:a16="http://schemas.microsoft.com/office/drawing/2014/main" id="{E72886C6-E9E0-4B61-BC50-A2D076A7FC86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2" name="Rechte verbindingslijn 81">
              <a:extLst>
                <a:ext uri="{FF2B5EF4-FFF2-40B4-BE49-F238E27FC236}">
                  <a16:creationId xmlns:a16="http://schemas.microsoft.com/office/drawing/2014/main" id="{8EC5FA16-0516-4D0B-9271-D0B2C45C4B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83" name="Groep 82">
              <a:extLst>
                <a:ext uri="{FF2B5EF4-FFF2-40B4-BE49-F238E27FC236}">
                  <a16:creationId xmlns:a16="http://schemas.microsoft.com/office/drawing/2014/main" id="{F5F49EDC-AA8A-4933-ABE5-1F470470F45C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84" name="Groep 83">
                <a:extLst>
                  <a:ext uri="{FF2B5EF4-FFF2-40B4-BE49-F238E27FC236}">
                    <a16:creationId xmlns:a16="http://schemas.microsoft.com/office/drawing/2014/main" id="{BD689C5F-475C-4478-BE83-1868294EABFC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86" name="Rechthoek met één afgeknipte en afgeronde hoek 47">
                  <a:extLst>
                    <a:ext uri="{FF2B5EF4-FFF2-40B4-BE49-F238E27FC236}">
                      <a16:creationId xmlns:a16="http://schemas.microsoft.com/office/drawing/2014/main" id="{B7C96E15-0B35-48CE-AD5C-F811DEDFFE5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Rechthoekige driehoek 86">
                  <a:extLst>
                    <a:ext uri="{FF2B5EF4-FFF2-40B4-BE49-F238E27FC236}">
                      <a16:creationId xmlns:a16="http://schemas.microsoft.com/office/drawing/2014/main" id="{6D875394-8542-49C6-8A31-E8B6236F9B84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C8F9DE5E-912D-4415-8185-BFAF3D11C7A6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Rechthoek 88">
                  <a:extLst>
                    <a:ext uri="{FF2B5EF4-FFF2-40B4-BE49-F238E27FC236}">
                      <a16:creationId xmlns:a16="http://schemas.microsoft.com/office/drawing/2014/main" id="{0CCB66AF-F069-4BE7-92E2-4EC3AE8CC0D2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85" name="Rechthoek 84">
                <a:extLst>
                  <a:ext uri="{FF2B5EF4-FFF2-40B4-BE49-F238E27FC236}">
                    <a16:creationId xmlns:a16="http://schemas.microsoft.com/office/drawing/2014/main" id="{991CEEB7-DB94-41BD-8775-454F90D0A134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sp>
        <p:nvSpPr>
          <p:cNvPr id="120" name="Tijdelijke aanduiding voor afbeelding 8">
            <a:extLst>
              <a:ext uri="{FF2B5EF4-FFF2-40B4-BE49-F238E27FC236}">
                <a16:creationId xmlns:a16="http://schemas.microsoft.com/office/drawing/2014/main" id="{48D1F658-5FD3-4140-B2A3-276FBC1132D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32484" y="1857373"/>
            <a:ext cx="1112081" cy="1112081"/>
          </a:xfrm>
          <a:noFill/>
        </p:spPr>
        <p:txBody>
          <a:bodyPr vert="horz" lIns="0" tIns="108000" rIns="0" bIns="0" rtlCol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  <a:defRPr lang="nl-NL" sz="1000" i="1" dirty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  <a:defRPr/>
            </a:pPr>
            <a:r>
              <a:rPr lang="nl-NL"/>
              <a:t>Logo</a:t>
            </a:r>
          </a:p>
          <a:p>
            <a:pPr marL="171450" lvl="0" indent="-171450" algn="ctr"/>
            <a:endParaRPr lang="nl-NL"/>
          </a:p>
        </p:txBody>
      </p:sp>
      <p:sp>
        <p:nvSpPr>
          <p:cNvPr id="131" name="Tijdelijke aanduiding voor tekst 6">
            <a:extLst>
              <a:ext uri="{FF2B5EF4-FFF2-40B4-BE49-F238E27FC236}">
                <a16:creationId xmlns:a16="http://schemas.microsoft.com/office/drawing/2014/main" id="{543E0C3D-BF30-4BAD-AC87-16EEDC6024E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32484" y="3182538"/>
            <a:ext cx="2563340" cy="244894"/>
          </a:xfrm>
        </p:spPr>
        <p:txBody>
          <a:bodyPr/>
          <a:lstStyle>
            <a:lvl1pPr marL="265113" marR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None/>
              <a:tabLst/>
              <a:defRPr lang="nl-NL" sz="1800" kern="1200" cap="all" baseline="0" dirty="0">
                <a:solidFill>
                  <a:schemeClr val="accent4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</a:pPr>
            <a:r>
              <a:rPr lang="nl-NL"/>
              <a:t>top 10 zenders </a:t>
            </a:r>
          </a:p>
        </p:txBody>
      </p:sp>
      <p:sp>
        <p:nvSpPr>
          <p:cNvPr id="102" name="Tijdelijke aanduiding voor grafiek 8">
            <a:extLst>
              <a:ext uri="{FF2B5EF4-FFF2-40B4-BE49-F238E27FC236}">
                <a16:creationId xmlns:a16="http://schemas.microsoft.com/office/drawing/2014/main" id="{FB569876-1262-4F41-9271-AB7B73AC7D43}"/>
              </a:ext>
            </a:extLst>
          </p:cNvPr>
          <p:cNvSpPr>
            <a:spLocks noGrp="1"/>
          </p:cNvSpPr>
          <p:nvPr>
            <p:ph type="chart" sz="quarter" idx="38" hasCustomPrompt="1"/>
          </p:nvPr>
        </p:nvSpPr>
        <p:spPr>
          <a:xfrm>
            <a:off x="3482875" y="3490908"/>
            <a:ext cx="2521421" cy="224708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612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  <p:sp>
        <p:nvSpPr>
          <p:cNvPr id="103" name="Tijdelijke aanduiding voor tekst 6">
            <a:extLst>
              <a:ext uri="{FF2B5EF4-FFF2-40B4-BE49-F238E27FC236}">
                <a16:creationId xmlns:a16="http://schemas.microsoft.com/office/drawing/2014/main" id="{D906E12B-0201-4883-9693-22B87B3E410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97493" y="1857373"/>
            <a:ext cx="2552593" cy="244894"/>
          </a:xfrm>
        </p:spPr>
        <p:txBody>
          <a:bodyPr/>
          <a:lstStyle>
            <a:lvl1pPr marL="0" indent="0">
              <a:buNone/>
              <a:defRPr lang="nl-NL" sz="1800" kern="1200" cap="all" baseline="0" dirty="0">
                <a:solidFill>
                  <a:schemeClr val="accent4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</a:pPr>
            <a:r>
              <a:rPr lang="nl-NL"/>
              <a:t>Geslacht</a:t>
            </a:r>
          </a:p>
        </p:txBody>
      </p:sp>
      <p:sp>
        <p:nvSpPr>
          <p:cNvPr id="104" name="Tijdelijke aanduiding voor tekst 6">
            <a:extLst>
              <a:ext uri="{FF2B5EF4-FFF2-40B4-BE49-F238E27FC236}">
                <a16:creationId xmlns:a16="http://schemas.microsoft.com/office/drawing/2014/main" id="{7019C41A-8775-4467-AC37-D4CD49FF14C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747402" y="2168145"/>
            <a:ext cx="632610" cy="809336"/>
          </a:xfrm>
        </p:spPr>
        <p:txBody>
          <a:bodyPr anchor="ctr" anchorCtr="0"/>
          <a:lstStyle>
            <a:lvl1pPr marL="0" indent="0">
              <a:buNone/>
              <a:defRPr lang="nl-NL" sz="2800" kern="1200" cap="all" baseline="0" dirty="0">
                <a:solidFill>
                  <a:schemeClr val="accent2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</a:pPr>
            <a:r>
              <a:rPr lang="en-US"/>
              <a:t>##%</a:t>
            </a:r>
            <a:endParaRPr lang="nl-NL"/>
          </a:p>
        </p:txBody>
      </p:sp>
      <p:sp>
        <p:nvSpPr>
          <p:cNvPr id="105" name="Tijdelijke aanduiding voor tekst 6">
            <a:extLst>
              <a:ext uri="{FF2B5EF4-FFF2-40B4-BE49-F238E27FC236}">
                <a16:creationId xmlns:a16="http://schemas.microsoft.com/office/drawing/2014/main" id="{28A42F42-B6BD-4170-8CDA-325C85D1B18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197493" y="3182538"/>
            <a:ext cx="2563612" cy="244894"/>
          </a:xfrm>
        </p:spPr>
        <p:txBody>
          <a:bodyPr/>
          <a:lstStyle>
            <a:lvl1pPr marL="265113" marR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None/>
              <a:tabLst/>
              <a:defRPr lang="nl-NL" sz="1800" kern="1200" cap="all" baseline="0" dirty="0">
                <a:solidFill>
                  <a:schemeClr val="accent4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</a:pPr>
            <a:r>
              <a:rPr lang="nl-NL"/>
              <a:t>GEMIDDELD WEEKBEREIK</a:t>
            </a:r>
          </a:p>
        </p:txBody>
      </p:sp>
      <p:sp>
        <p:nvSpPr>
          <p:cNvPr id="107" name="Tijdelijke aanduiding voor tekst 6">
            <a:extLst>
              <a:ext uri="{FF2B5EF4-FFF2-40B4-BE49-F238E27FC236}">
                <a16:creationId xmlns:a16="http://schemas.microsoft.com/office/drawing/2014/main" id="{36B66276-0965-4417-A6F9-4219EC4B449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482875" y="3182538"/>
            <a:ext cx="2521421" cy="244894"/>
          </a:xfrm>
        </p:spPr>
        <p:txBody>
          <a:bodyPr/>
          <a:lstStyle>
            <a:lvl1pPr marL="0" indent="0">
              <a:buNone/>
              <a:defRPr lang="nl-NL" sz="1800" kern="1200" cap="all" baseline="0" dirty="0">
                <a:solidFill>
                  <a:schemeClr val="accent4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</a:pPr>
            <a:r>
              <a:rPr lang="nl-NL"/>
              <a:t>OPBOUW LEEFTIJD</a:t>
            </a:r>
          </a:p>
        </p:txBody>
      </p:sp>
      <p:sp>
        <p:nvSpPr>
          <p:cNvPr id="114" name="Tijdelijke aanduiding voor afbeelding 8">
            <a:extLst>
              <a:ext uri="{FF2B5EF4-FFF2-40B4-BE49-F238E27FC236}">
                <a16:creationId xmlns:a16="http://schemas.microsoft.com/office/drawing/2014/main" id="{7C4A085C-7012-4F5F-8A33-6B84C872BA5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948296" y="1857373"/>
            <a:ext cx="2534341" cy="1129405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0" tIns="396000" rIns="0" bIns="0" rtlCol="0">
            <a:noAutofit/>
          </a:bodyPr>
          <a:lstStyle>
            <a:lvl1pPr marL="171450" marR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  <a:defRPr lang="nl-NL" sz="1000" i="1" dirty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171450" marR="0" lvl="0" indent="-17145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  <a:defRPr/>
            </a:pPr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126" name="Tijdelijke aanduiding voor tekst 6">
            <a:extLst>
              <a:ext uri="{FF2B5EF4-FFF2-40B4-BE49-F238E27FC236}">
                <a16:creationId xmlns:a16="http://schemas.microsoft.com/office/drawing/2014/main" id="{426E47E8-6F46-41C4-BAAD-B41C8B59B8F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076305" y="2168145"/>
            <a:ext cx="632610" cy="809336"/>
          </a:xfrm>
        </p:spPr>
        <p:txBody>
          <a:bodyPr anchor="ctr" anchorCtr="0"/>
          <a:lstStyle>
            <a:lvl1pPr marL="0" indent="0">
              <a:buNone/>
              <a:defRPr lang="nl-NL" sz="2800" kern="1200" cap="all" baseline="0" dirty="0">
                <a:solidFill>
                  <a:schemeClr val="accent2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None/>
              <a:tabLst/>
            </a:pPr>
            <a:r>
              <a:rPr lang="en-US"/>
              <a:t>##%</a:t>
            </a:r>
            <a:endParaRPr lang="nl-NL"/>
          </a:p>
        </p:txBody>
      </p:sp>
      <p:grpSp>
        <p:nvGrpSpPr>
          <p:cNvPr id="136" name="Graphic 89">
            <a:extLst>
              <a:ext uri="{FF2B5EF4-FFF2-40B4-BE49-F238E27FC236}">
                <a16:creationId xmlns:a16="http://schemas.microsoft.com/office/drawing/2014/main" id="{CCAA7B9D-02AE-45C7-A9CC-AF1483366844}"/>
              </a:ext>
            </a:extLst>
          </p:cNvPr>
          <p:cNvGrpSpPr/>
          <p:nvPr userDrawn="1"/>
        </p:nvGrpSpPr>
        <p:grpSpPr>
          <a:xfrm>
            <a:off x="7616233" y="2168145"/>
            <a:ext cx="347539" cy="809337"/>
            <a:chOff x="6407251" y="4180160"/>
            <a:chExt cx="355192" cy="827157"/>
          </a:xfrm>
          <a:solidFill>
            <a:srgbClr val="008CCC"/>
          </a:solidFill>
        </p:grpSpPr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4F9F67B2-A76C-4A79-ADF5-1D8DD9D4818C}"/>
                </a:ext>
              </a:extLst>
            </p:cNvPr>
            <p:cNvSpPr/>
            <p:nvPr/>
          </p:nvSpPr>
          <p:spPr>
            <a:xfrm>
              <a:off x="6477051" y="4180160"/>
              <a:ext cx="215591" cy="215591"/>
            </a:xfrm>
            <a:custGeom>
              <a:avLst/>
              <a:gdLst>
                <a:gd name="connsiteX0" fmla="*/ 107796 w 215591"/>
                <a:gd name="connsiteY0" fmla="*/ 215592 h 215591"/>
                <a:gd name="connsiteX1" fmla="*/ 215592 w 215591"/>
                <a:gd name="connsiteY1" fmla="*/ 107796 h 215591"/>
                <a:gd name="connsiteX2" fmla="*/ 107796 w 215591"/>
                <a:gd name="connsiteY2" fmla="*/ 0 h 215591"/>
                <a:gd name="connsiteX3" fmla="*/ 0 w 215591"/>
                <a:gd name="connsiteY3" fmla="*/ 107796 h 215591"/>
                <a:gd name="connsiteX4" fmla="*/ 107796 w 215591"/>
                <a:gd name="connsiteY4" fmla="*/ 215592 h 215591"/>
                <a:gd name="connsiteX5" fmla="*/ 107796 w 215591"/>
                <a:gd name="connsiteY5" fmla="*/ 43877 h 215591"/>
                <a:gd name="connsiteX6" fmla="*/ 171715 w 215591"/>
                <a:gd name="connsiteY6" fmla="*/ 107796 h 215591"/>
                <a:gd name="connsiteX7" fmla="*/ 107796 w 215591"/>
                <a:gd name="connsiteY7" fmla="*/ 171715 h 215591"/>
                <a:gd name="connsiteX8" fmla="*/ 43877 w 215591"/>
                <a:gd name="connsiteY8" fmla="*/ 107796 h 215591"/>
                <a:gd name="connsiteX9" fmla="*/ 107796 w 215591"/>
                <a:gd name="connsiteY9" fmla="*/ 43877 h 2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591" h="215591">
                  <a:moveTo>
                    <a:pt x="107796" y="215592"/>
                  </a:moveTo>
                  <a:cubicBezTo>
                    <a:pt x="167227" y="215592"/>
                    <a:pt x="215592" y="167227"/>
                    <a:pt x="215592" y="107796"/>
                  </a:cubicBezTo>
                  <a:cubicBezTo>
                    <a:pt x="215592" y="48365"/>
                    <a:pt x="167227" y="0"/>
                    <a:pt x="107796" y="0"/>
                  </a:cubicBezTo>
                  <a:cubicBezTo>
                    <a:pt x="48365" y="0"/>
                    <a:pt x="0" y="48365"/>
                    <a:pt x="0" y="107796"/>
                  </a:cubicBezTo>
                  <a:cubicBezTo>
                    <a:pt x="0" y="167227"/>
                    <a:pt x="48365" y="215592"/>
                    <a:pt x="107796" y="215592"/>
                  </a:cubicBezTo>
                  <a:close/>
                  <a:moveTo>
                    <a:pt x="107796" y="43877"/>
                  </a:moveTo>
                  <a:cubicBezTo>
                    <a:pt x="143083" y="43877"/>
                    <a:pt x="171715" y="72586"/>
                    <a:pt x="171715" y="107796"/>
                  </a:cubicBezTo>
                  <a:cubicBezTo>
                    <a:pt x="171715" y="143006"/>
                    <a:pt x="143005" y="171715"/>
                    <a:pt x="107796" y="171715"/>
                  </a:cubicBezTo>
                  <a:cubicBezTo>
                    <a:pt x="72586" y="171715"/>
                    <a:pt x="43877" y="143006"/>
                    <a:pt x="43877" y="107796"/>
                  </a:cubicBezTo>
                  <a:cubicBezTo>
                    <a:pt x="43877" y="72586"/>
                    <a:pt x="72509" y="43877"/>
                    <a:pt x="107796" y="43877"/>
                  </a:cubicBezTo>
                  <a:close/>
                </a:path>
              </a:pathLst>
            </a:custGeom>
            <a:solidFill>
              <a:srgbClr val="008CCC"/>
            </a:solidFill>
            <a:ln w="7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8" name="Vrije vorm: vorm 137">
              <a:extLst>
                <a:ext uri="{FF2B5EF4-FFF2-40B4-BE49-F238E27FC236}">
                  <a16:creationId xmlns:a16="http://schemas.microsoft.com/office/drawing/2014/main" id="{57CF77A8-9B9E-47A6-B65F-84F4E263801E}"/>
                </a:ext>
              </a:extLst>
            </p:cNvPr>
            <p:cNvSpPr/>
            <p:nvPr/>
          </p:nvSpPr>
          <p:spPr>
            <a:xfrm>
              <a:off x="6407251" y="4420205"/>
              <a:ext cx="355192" cy="587112"/>
            </a:xfrm>
            <a:custGeom>
              <a:avLst/>
              <a:gdLst>
                <a:gd name="connsiteX0" fmla="*/ 272237 w 355192"/>
                <a:gd name="connsiteY0" fmla="*/ 0 h 587112"/>
                <a:gd name="connsiteX1" fmla="*/ 82956 w 355192"/>
                <a:gd name="connsiteY1" fmla="*/ 0 h 587112"/>
                <a:gd name="connsiteX2" fmla="*/ 0 w 355192"/>
                <a:gd name="connsiteY2" fmla="*/ 420814 h 587112"/>
                <a:gd name="connsiteX3" fmla="*/ 92164 w 355192"/>
                <a:gd name="connsiteY3" fmla="*/ 420814 h 587112"/>
                <a:gd name="connsiteX4" fmla="*/ 107641 w 355192"/>
                <a:gd name="connsiteY4" fmla="*/ 587113 h 587112"/>
                <a:gd name="connsiteX5" fmla="*/ 247474 w 355192"/>
                <a:gd name="connsiteY5" fmla="*/ 587113 h 587112"/>
                <a:gd name="connsiteX6" fmla="*/ 262951 w 355192"/>
                <a:gd name="connsiteY6" fmla="*/ 420814 h 587112"/>
                <a:gd name="connsiteX7" fmla="*/ 355192 w 355192"/>
                <a:gd name="connsiteY7" fmla="*/ 420814 h 587112"/>
                <a:gd name="connsiteX8" fmla="*/ 272237 w 355192"/>
                <a:gd name="connsiteY8" fmla="*/ 0 h 587112"/>
                <a:gd name="connsiteX9" fmla="*/ 223020 w 355192"/>
                <a:gd name="connsiteY9" fmla="*/ 376938 h 587112"/>
                <a:gd name="connsiteX10" fmla="*/ 207544 w 355192"/>
                <a:gd name="connsiteY10" fmla="*/ 543236 h 587112"/>
                <a:gd name="connsiteX11" fmla="*/ 147649 w 355192"/>
                <a:gd name="connsiteY11" fmla="*/ 543236 h 587112"/>
                <a:gd name="connsiteX12" fmla="*/ 132172 w 355192"/>
                <a:gd name="connsiteY12" fmla="*/ 376938 h 587112"/>
                <a:gd name="connsiteX13" fmla="*/ 53395 w 355192"/>
                <a:gd name="connsiteY13" fmla="*/ 376938 h 587112"/>
                <a:gd name="connsiteX14" fmla="*/ 119094 w 355192"/>
                <a:gd name="connsiteY14" fmla="*/ 43799 h 587112"/>
                <a:gd name="connsiteX15" fmla="*/ 236176 w 355192"/>
                <a:gd name="connsiteY15" fmla="*/ 43799 h 587112"/>
                <a:gd name="connsiteX16" fmla="*/ 301797 w 355192"/>
                <a:gd name="connsiteY16" fmla="*/ 376938 h 587112"/>
                <a:gd name="connsiteX17" fmla="*/ 223020 w 355192"/>
                <a:gd name="connsiteY17" fmla="*/ 376938 h 587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5192" h="587112">
                  <a:moveTo>
                    <a:pt x="272237" y="0"/>
                  </a:moveTo>
                  <a:lnTo>
                    <a:pt x="82956" y="0"/>
                  </a:lnTo>
                  <a:lnTo>
                    <a:pt x="0" y="420814"/>
                  </a:lnTo>
                  <a:lnTo>
                    <a:pt x="92164" y="420814"/>
                  </a:lnTo>
                  <a:lnTo>
                    <a:pt x="107641" y="587113"/>
                  </a:lnTo>
                  <a:lnTo>
                    <a:pt x="247474" y="587113"/>
                  </a:lnTo>
                  <a:lnTo>
                    <a:pt x="262951" y="420814"/>
                  </a:lnTo>
                  <a:lnTo>
                    <a:pt x="355192" y="420814"/>
                  </a:lnTo>
                  <a:lnTo>
                    <a:pt x="272237" y="0"/>
                  </a:lnTo>
                  <a:close/>
                  <a:moveTo>
                    <a:pt x="223020" y="376938"/>
                  </a:moveTo>
                  <a:lnTo>
                    <a:pt x="207544" y="543236"/>
                  </a:lnTo>
                  <a:lnTo>
                    <a:pt x="147649" y="543236"/>
                  </a:lnTo>
                  <a:lnTo>
                    <a:pt x="132172" y="376938"/>
                  </a:lnTo>
                  <a:lnTo>
                    <a:pt x="53395" y="376938"/>
                  </a:lnTo>
                  <a:lnTo>
                    <a:pt x="119094" y="43799"/>
                  </a:lnTo>
                  <a:lnTo>
                    <a:pt x="236176" y="43799"/>
                  </a:lnTo>
                  <a:lnTo>
                    <a:pt x="301797" y="376938"/>
                  </a:lnTo>
                  <a:lnTo>
                    <a:pt x="223020" y="376938"/>
                  </a:lnTo>
                  <a:close/>
                </a:path>
              </a:pathLst>
            </a:custGeom>
            <a:solidFill>
              <a:srgbClr val="008CCC"/>
            </a:solidFill>
            <a:ln w="7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grpSp>
        <p:nvGrpSpPr>
          <p:cNvPr id="139" name="Graphic 90">
            <a:extLst>
              <a:ext uri="{FF2B5EF4-FFF2-40B4-BE49-F238E27FC236}">
                <a16:creationId xmlns:a16="http://schemas.microsoft.com/office/drawing/2014/main" id="{30D12076-94C9-4B8A-94B3-57FA61A6DAEB}"/>
              </a:ext>
            </a:extLst>
          </p:cNvPr>
          <p:cNvGrpSpPr/>
          <p:nvPr userDrawn="1"/>
        </p:nvGrpSpPr>
        <p:grpSpPr>
          <a:xfrm>
            <a:off x="6287331" y="2167558"/>
            <a:ext cx="313842" cy="809336"/>
            <a:chOff x="8138376" y="4979329"/>
            <a:chExt cx="395287" cy="1019365"/>
          </a:xfrm>
          <a:solidFill>
            <a:srgbClr val="008CCC"/>
          </a:solidFill>
        </p:grpSpPr>
        <p:sp>
          <p:nvSpPr>
            <p:cNvPr id="140" name="Vrije vorm: vorm 139">
              <a:extLst>
                <a:ext uri="{FF2B5EF4-FFF2-40B4-BE49-F238E27FC236}">
                  <a16:creationId xmlns:a16="http://schemas.microsoft.com/office/drawing/2014/main" id="{95BEE9AA-2396-4E42-AB75-735AB121D045}"/>
                </a:ext>
              </a:extLst>
            </p:cNvPr>
            <p:cNvSpPr/>
            <p:nvPr/>
          </p:nvSpPr>
          <p:spPr>
            <a:xfrm>
              <a:off x="8138376" y="5274794"/>
              <a:ext cx="395287" cy="723899"/>
            </a:xfrm>
            <a:custGeom>
              <a:avLst/>
              <a:gdLst>
                <a:gd name="connsiteX0" fmla="*/ 0 w 395287"/>
                <a:gd name="connsiteY0" fmla="*/ 0 h 723899"/>
                <a:gd name="connsiteX1" fmla="*/ 0 w 395287"/>
                <a:gd name="connsiteY1" fmla="*/ 386906 h 723899"/>
                <a:gd name="connsiteX2" fmla="*/ 73914 w 395287"/>
                <a:gd name="connsiteY2" fmla="*/ 386906 h 723899"/>
                <a:gd name="connsiteX3" fmla="*/ 115538 w 395287"/>
                <a:gd name="connsiteY3" fmla="*/ 723900 h 723899"/>
                <a:gd name="connsiteX4" fmla="*/ 279749 w 395287"/>
                <a:gd name="connsiteY4" fmla="*/ 723900 h 723899"/>
                <a:gd name="connsiteX5" fmla="*/ 321374 w 395287"/>
                <a:gd name="connsiteY5" fmla="*/ 386906 h 723899"/>
                <a:gd name="connsiteX6" fmla="*/ 395288 w 395287"/>
                <a:gd name="connsiteY6" fmla="*/ 386906 h 723899"/>
                <a:gd name="connsiteX7" fmla="*/ 395288 w 395287"/>
                <a:gd name="connsiteY7" fmla="*/ 0 h 723899"/>
                <a:gd name="connsiteX8" fmla="*/ 0 w 395287"/>
                <a:gd name="connsiteY8" fmla="*/ 0 h 723899"/>
                <a:gd name="connsiteX9" fmla="*/ 341186 w 395287"/>
                <a:gd name="connsiteY9" fmla="*/ 332804 h 723899"/>
                <a:gd name="connsiteX10" fmla="*/ 273558 w 395287"/>
                <a:gd name="connsiteY10" fmla="*/ 332804 h 723899"/>
                <a:gd name="connsiteX11" fmla="*/ 231934 w 395287"/>
                <a:gd name="connsiteY11" fmla="*/ 669798 h 723899"/>
                <a:gd name="connsiteX12" fmla="*/ 163163 w 395287"/>
                <a:gd name="connsiteY12" fmla="*/ 669798 h 723899"/>
                <a:gd name="connsiteX13" fmla="*/ 121539 w 395287"/>
                <a:gd name="connsiteY13" fmla="*/ 332804 h 723899"/>
                <a:gd name="connsiteX14" fmla="*/ 53912 w 395287"/>
                <a:gd name="connsiteY14" fmla="*/ 332804 h 723899"/>
                <a:gd name="connsiteX15" fmla="*/ 53912 w 395287"/>
                <a:gd name="connsiteY15" fmla="*/ 54007 h 723899"/>
                <a:gd name="connsiteX16" fmla="*/ 341090 w 395287"/>
                <a:gd name="connsiteY16" fmla="*/ 54007 h 723899"/>
                <a:gd name="connsiteX17" fmla="*/ 341090 w 395287"/>
                <a:gd name="connsiteY17" fmla="*/ 332804 h 72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287" h="723899">
                  <a:moveTo>
                    <a:pt x="0" y="0"/>
                  </a:moveTo>
                  <a:lnTo>
                    <a:pt x="0" y="386906"/>
                  </a:lnTo>
                  <a:lnTo>
                    <a:pt x="73914" y="386906"/>
                  </a:lnTo>
                  <a:lnTo>
                    <a:pt x="115538" y="723900"/>
                  </a:lnTo>
                  <a:lnTo>
                    <a:pt x="279749" y="723900"/>
                  </a:lnTo>
                  <a:lnTo>
                    <a:pt x="321374" y="386906"/>
                  </a:lnTo>
                  <a:lnTo>
                    <a:pt x="395288" y="386906"/>
                  </a:lnTo>
                  <a:lnTo>
                    <a:pt x="395288" y="0"/>
                  </a:lnTo>
                  <a:lnTo>
                    <a:pt x="0" y="0"/>
                  </a:lnTo>
                  <a:close/>
                  <a:moveTo>
                    <a:pt x="341186" y="332804"/>
                  </a:moveTo>
                  <a:lnTo>
                    <a:pt x="273558" y="332804"/>
                  </a:lnTo>
                  <a:lnTo>
                    <a:pt x="231934" y="669798"/>
                  </a:lnTo>
                  <a:lnTo>
                    <a:pt x="163163" y="669798"/>
                  </a:lnTo>
                  <a:lnTo>
                    <a:pt x="121539" y="332804"/>
                  </a:lnTo>
                  <a:lnTo>
                    <a:pt x="53912" y="332804"/>
                  </a:lnTo>
                  <a:lnTo>
                    <a:pt x="53912" y="54007"/>
                  </a:lnTo>
                  <a:lnTo>
                    <a:pt x="341090" y="54007"/>
                  </a:lnTo>
                  <a:lnTo>
                    <a:pt x="341090" y="332804"/>
                  </a:ln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1" name="Vrije vorm: vorm 140">
              <a:extLst>
                <a:ext uri="{FF2B5EF4-FFF2-40B4-BE49-F238E27FC236}">
                  <a16:creationId xmlns:a16="http://schemas.microsoft.com/office/drawing/2014/main" id="{16C920E4-895E-4F05-9656-42C0EB95DBA7}"/>
                </a:ext>
              </a:extLst>
            </p:cNvPr>
            <p:cNvSpPr/>
            <p:nvPr/>
          </p:nvSpPr>
          <p:spPr>
            <a:xfrm>
              <a:off x="8200764" y="4979329"/>
              <a:ext cx="270414" cy="270414"/>
            </a:xfrm>
            <a:custGeom>
              <a:avLst/>
              <a:gdLst>
                <a:gd name="connsiteX0" fmla="*/ 135255 w 270414"/>
                <a:gd name="connsiteY0" fmla="*/ 270415 h 270414"/>
                <a:gd name="connsiteX1" fmla="*/ 270415 w 270414"/>
                <a:gd name="connsiteY1" fmla="*/ 135255 h 270414"/>
                <a:gd name="connsiteX2" fmla="*/ 135255 w 270414"/>
                <a:gd name="connsiteY2" fmla="*/ 0 h 270414"/>
                <a:gd name="connsiteX3" fmla="*/ 0 w 270414"/>
                <a:gd name="connsiteY3" fmla="*/ 135160 h 270414"/>
                <a:gd name="connsiteX4" fmla="*/ 135255 w 270414"/>
                <a:gd name="connsiteY4" fmla="*/ 270415 h 270414"/>
                <a:gd name="connsiteX5" fmla="*/ 135255 w 270414"/>
                <a:gd name="connsiteY5" fmla="*/ 54007 h 270414"/>
                <a:gd name="connsiteX6" fmla="*/ 216408 w 270414"/>
                <a:gd name="connsiteY6" fmla="*/ 135160 h 270414"/>
                <a:gd name="connsiteX7" fmla="*/ 135255 w 270414"/>
                <a:gd name="connsiteY7" fmla="*/ 216313 h 270414"/>
                <a:gd name="connsiteX8" fmla="*/ 54102 w 270414"/>
                <a:gd name="connsiteY8" fmla="*/ 135160 h 270414"/>
                <a:gd name="connsiteX9" fmla="*/ 135255 w 270414"/>
                <a:gd name="connsiteY9" fmla="*/ 54007 h 27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414" h="270414">
                  <a:moveTo>
                    <a:pt x="135255" y="270415"/>
                  </a:moveTo>
                  <a:cubicBezTo>
                    <a:pt x="209836" y="270415"/>
                    <a:pt x="270415" y="209741"/>
                    <a:pt x="270415" y="135255"/>
                  </a:cubicBezTo>
                  <a:cubicBezTo>
                    <a:pt x="270415" y="60674"/>
                    <a:pt x="209741" y="0"/>
                    <a:pt x="135255" y="0"/>
                  </a:cubicBezTo>
                  <a:cubicBezTo>
                    <a:pt x="60770" y="0"/>
                    <a:pt x="0" y="60674"/>
                    <a:pt x="0" y="135160"/>
                  </a:cubicBezTo>
                  <a:cubicBezTo>
                    <a:pt x="0" y="209741"/>
                    <a:pt x="60674" y="270415"/>
                    <a:pt x="135255" y="270415"/>
                  </a:cubicBezTo>
                  <a:close/>
                  <a:moveTo>
                    <a:pt x="135255" y="54007"/>
                  </a:moveTo>
                  <a:cubicBezTo>
                    <a:pt x="180023" y="54007"/>
                    <a:pt x="216408" y="90392"/>
                    <a:pt x="216408" y="135160"/>
                  </a:cubicBezTo>
                  <a:cubicBezTo>
                    <a:pt x="216408" y="179927"/>
                    <a:pt x="180023" y="216313"/>
                    <a:pt x="135255" y="216313"/>
                  </a:cubicBezTo>
                  <a:cubicBezTo>
                    <a:pt x="90487" y="216313"/>
                    <a:pt x="54102" y="179927"/>
                    <a:pt x="54102" y="135160"/>
                  </a:cubicBezTo>
                  <a:cubicBezTo>
                    <a:pt x="54007" y="90392"/>
                    <a:pt x="90487" y="54007"/>
                    <a:pt x="135255" y="54007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145" name="Tijdelijke aanduiding voor tabel 16">
            <a:extLst>
              <a:ext uri="{FF2B5EF4-FFF2-40B4-BE49-F238E27FC236}">
                <a16:creationId xmlns:a16="http://schemas.microsoft.com/office/drawing/2014/main" id="{5945C97E-3B7D-48FD-9315-87E3406D962D}"/>
              </a:ext>
            </a:extLst>
          </p:cNvPr>
          <p:cNvSpPr>
            <a:spLocks noGrp="1"/>
          </p:cNvSpPr>
          <p:nvPr>
            <p:ph type="tbl" sz="quarter" idx="46" hasCustomPrompt="1"/>
          </p:nvPr>
        </p:nvSpPr>
        <p:spPr>
          <a:xfrm>
            <a:off x="8948297" y="3490908"/>
            <a:ext cx="2534340" cy="223962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612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tabel in te voegen</a:t>
            </a:r>
          </a:p>
        </p:txBody>
      </p:sp>
      <p:sp>
        <p:nvSpPr>
          <p:cNvPr id="146" name="Tijdelijke aanduiding voor tekst 6">
            <a:extLst>
              <a:ext uri="{FF2B5EF4-FFF2-40B4-BE49-F238E27FC236}">
                <a16:creationId xmlns:a16="http://schemas.microsoft.com/office/drawing/2014/main" id="{559F55E9-FF4A-4B3E-BF42-5C3CE906B4E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948297" y="3182538"/>
            <a:ext cx="2534340" cy="244894"/>
          </a:xfrm>
        </p:spPr>
        <p:txBody>
          <a:bodyPr/>
          <a:lstStyle>
            <a:lvl1pPr marL="265113" marR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None/>
              <a:tabLst/>
              <a:defRPr lang="nl-NL" sz="1800" kern="1200" cap="all" baseline="0" dirty="0">
                <a:solidFill>
                  <a:schemeClr val="accent4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tabLst/>
            </a:pPr>
            <a:r>
              <a:rPr lang="nl-NL"/>
              <a:t>welstandsklassen</a:t>
            </a:r>
          </a:p>
        </p:txBody>
      </p:sp>
    </p:spTree>
    <p:extLst>
      <p:ext uri="{BB962C8B-B14F-4D97-AF65-F5344CB8AC3E}">
        <p14:creationId xmlns:p14="http://schemas.microsoft.com/office/powerpoint/2010/main" val="210207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292F-8A89-4BDA-B96D-192DD6E9E846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0AFA990-A763-4C0C-9803-3EAE92938C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9580236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785B704C-B470-41A4-B150-59A72588CA4A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MEDIAPLAN</a:t>
            </a:r>
          </a:p>
        </p:txBody>
      </p:sp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5DC233C6-5437-43A1-8C20-876FEAFA7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9580236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960CAF1-7DB5-4F8B-8E8B-22FBC159B2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9" name="Instructie">
            <a:extLst>
              <a:ext uri="{FF2B5EF4-FFF2-40B4-BE49-F238E27FC236}">
                <a16:creationId xmlns:a16="http://schemas.microsoft.com/office/drawing/2014/main" id="{5A2954D3-EAE3-4C77-B26C-703D33EC615E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2A073346-54E2-45A7-BD98-B86C05B31FE2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A36584E0-A96F-423C-96D0-9A99067A12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CE600B7F-3967-4735-B310-ECF0E4A56470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0D9F08F9-3694-480B-9BDC-78D086E3BAB7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624D4C74-EACC-4DEE-BF92-7D10B3DD83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ED81F00C-9854-43A7-AA63-A0A85C48E5A8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CACB4B85-5603-4B89-B9DC-8593DF71497C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21" name="Rechte verbindingslijn 20">
              <a:extLst>
                <a:ext uri="{FF2B5EF4-FFF2-40B4-BE49-F238E27FC236}">
                  <a16:creationId xmlns:a16="http://schemas.microsoft.com/office/drawing/2014/main" id="{40DA1323-A759-4AB3-9E21-180073DD68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BCBD1DE4-52B6-451B-B636-7F184702E742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F7760AA5-01B9-40A0-A1C4-7B582DEADDA9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25" name="Rechthoek met één afgeknipte en afgeronde hoek 47">
                  <a:extLst>
                    <a:ext uri="{FF2B5EF4-FFF2-40B4-BE49-F238E27FC236}">
                      <a16:creationId xmlns:a16="http://schemas.microsoft.com/office/drawing/2014/main" id="{3A304F90-2675-4983-B13F-7300DA3EB9FF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echthoekige driehoek 25">
                  <a:extLst>
                    <a:ext uri="{FF2B5EF4-FFF2-40B4-BE49-F238E27FC236}">
                      <a16:creationId xmlns:a16="http://schemas.microsoft.com/office/drawing/2014/main" id="{2641AEBD-A153-47FF-A943-EA4EA66D57CA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chthoek 26">
                  <a:extLst>
                    <a:ext uri="{FF2B5EF4-FFF2-40B4-BE49-F238E27FC236}">
                      <a16:creationId xmlns:a16="http://schemas.microsoft.com/office/drawing/2014/main" id="{3AC1B6BB-32DA-4CB9-A05E-3CB2C86D243B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Rechthoek 27">
                  <a:extLst>
                    <a:ext uri="{FF2B5EF4-FFF2-40B4-BE49-F238E27FC236}">
                      <a16:creationId xmlns:a16="http://schemas.microsoft.com/office/drawing/2014/main" id="{A96C02D9-7F62-47F6-ACA2-10E24485F0A7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24" name="Rechthoek 23">
                <a:extLst>
                  <a:ext uri="{FF2B5EF4-FFF2-40B4-BE49-F238E27FC236}">
                    <a16:creationId xmlns:a16="http://schemas.microsoft.com/office/drawing/2014/main" id="{472275E9-648E-4BE8-8A4F-1AD108082741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grpSp>
        <p:nvGrpSpPr>
          <p:cNvPr id="3" name="Graphic 1">
            <a:extLst>
              <a:ext uri="{FF2B5EF4-FFF2-40B4-BE49-F238E27FC236}">
                <a16:creationId xmlns:a16="http://schemas.microsoft.com/office/drawing/2014/main" id="{60FB3BA5-BBF3-490E-B2BF-1C3D60A451AA}"/>
              </a:ext>
            </a:extLst>
          </p:cNvPr>
          <p:cNvGrpSpPr/>
          <p:nvPr userDrawn="1"/>
        </p:nvGrpSpPr>
        <p:grpSpPr>
          <a:xfrm>
            <a:off x="3529374" y="1855018"/>
            <a:ext cx="739846" cy="822300"/>
            <a:chOff x="5638800" y="2919412"/>
            <a:chExt cx="917066" cy="1019270"/>
          </a:xfrm>
          <a:solidFill>
            <a:srgbClr val="008CCC"/>
          </a:solidFill>
        </p:grpSpPr>
        <p:sp>
          <p:nvSpPr>
            <p:cNvPr id="7" name="Vrije vorm: vorm 6">
              <a:extLst>
                <a:ext uri="{FF2B5EF4-FFF2-40B4-BE49-F238E27FC236}">
                  <a16:creationId xmlns:a16="http://schemas.microsoft.com/office/drawing/2014/main" id="{23D2C8B2-8218-4BBE-A402-56396D508E44}"/>
                </a:ext>
              </a:extLst>
            </p:cNvPr>
            <p:cNvSpPr/>
            <p:nvPr/>
          </p:nvSpPr>
          <p:spPr>
            <a:xfrm>
              <a:off x="5638800" y="3214877"/>
              <a:ext cx="395096" cy="723804"/>
            </a:xfrm>
            <a:custGeom>
              <a:avLst/>
              <a:gdLst>
                <a:gd name="connsiteX0" fmla="*/ 0 w 395096"/>
                <a:gd name="connsiteY0" fmla="*/ 386810 h 723804"/>
                <a:gd name="connsiteX1" fmla="*/ 73819 w 395096"/>
                <a:gd name="connsiteY1" fmla="*/ 386810 h 723804"/>
                <a:gd name="connsiteX2" fmla="*/ 115443 w 395096"/>
                <a:gd name="connsiteY2" fmla="*/ 723805 h 723804"/>
                <a:gd name="connsiteX3" fmla="*/ 279654 w 395096"/>
                <a:gd name="connsiteY3" fmla="*/ 723805 h 723804"/>
                <a:gd name="connsiteX4" fmla="*/ 321278 w 395096"/>
                <a:gd name="connsiteY4" fmla="*/ 386810 h 723804"/>
                <a:gd name="connsiteX5" fmla="*/ 395097 w 395096"/>
                <a:gd name="connsiteY5" fmla="*/ 386810 h 723804"/>
                <a:gd name="connsiteX6" fmla="*/ 395097 w 395096"/>
                <a:gd name="connsiteY6" fmla="*/ 0 h 723804"/>
                <a:gd name="connsiteX7" fmla="*/ 0 w 395096"/>
                <a:gd name="connsiteY7" fmla="*/ 0 h 723804"/>
                <a:gd name="connsiteX8" fmla="*/ 0 w 395096"/>
                <a:gd name="connsiteY8" fmla="*/ 386810 h 723804"/>
                <a:gd name="connsiteX9" fmla="*/ 54007 w 395096"/>
                <a:gd name="connsiteY9" fmla="*/ 54007 h 723804"/>
                <a:gd name="connsiteX10" fmla="*/ 341186 w 395096"/>
                <a:gd name="connsiteY10" fmla="*/ 54007 h 723804"/>
                <a:gd name="connsiteX11" fmla="*/ 341186 w 395096"/>
                <a:gd name="connsiteY11" fmla="*/ 332899 h 723804"/>
                <a:gd name="connsiteX12" fmla="*/ 273558 w 395096"/>
                <a:gd name="connsiteY12" fmla="*/ 332899 h 723804"/>
                <a:gd name="connsiteX13" fmla="*/ 231934 w 395096"/>
                <a:gd name="connsiteY13" fmla="*/ 669893 h 723804"/>
                <a:gd name="connsiteX14" fmla="*/ 163163 w 395096"/>
                <a:gd name="connsiteY14" fmla="*/ 669893 h 723804"/>
                <a:gd name="connsiteX15" fmla="*/ 121539 w 395096"/>
                <a:gd name="connsiteY15" fmla="*/ 332899 h 723804"/>
                <a:gd name="connsiteX16" fmla="*/ 53912 w 395096"/>
                <a:gd name="connsiteY16" fmla="*/ 332899 h 723804"/>
                <a:gd name="connsiteX17" fmla="*/ 53912 w 395096"/>
                <a:gd name="connsiteY17" fmla="*/ 54007 h 72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096" h="723804">
                  <a:moveTo>
                    <a:pt x="0" y="386810"/>
                  </a:moveTo>
                  <a:lnTo>
                    <a:pt x="73819" y="386810"/>
                  </a:lnTo>
                  <a:lnTo>
                    <a:pt x="115443" y="723805"/>
                  </a:lnTo>
                  <a:lnTo>
                    <a:pt x="279654" y="723805"/>
                  </a:lnTo>
                  <a:lnTo>
                    <a:pt x="321278" y="386810"/>
                  </a:lnTo>
                  <a:lnTo>
                    <a:pt x="395097" y="386810"/>
                  </a:lnTo>
                  <a:lnTo>
                    <a:pt x="395097" y="0"/>
                  </a:lnTo>
                  <a:lnTo>
                    <a:pt x="0" y="0"/>
                  </a:lnTo>
                  <a:lnTo>
                    <a:pt x="0" y="386810"/>
                  </a:lnTo>
                  <a:close/>
                  <a:moveTo>
                    <a:pt x="54007" y="54007"/>
                  </a:moveTo>
                  <a:lnTo>
                    <a:pt x="341186" y="54007"/>
                  </a:lnTo>
                  <a:lnTo>
                    <a:pt x="341186" y="332899"/>
                  </a:lnTo>
                  <a:lnTo>
                    <a:pt x="273558" y="332899"/>
                  </a:lnTo>
                  <a:lnTo>
                    <a:pt x="231934" y="669893"/>
                  </a:lnTo>
                  <a:lnTo>
                    <a:pt x="163163" y="669893"/>
                  </a:lnTo>
                  <a:lnTo>
                    <a:pt x="121539" y="332899"/>
                  </a:lnTo>
                  <a:lnTo>
                    <a:pt x="53912" y="332899"/>
                  </a:lnTo>
                  <a:lnTo>
                    <a:pt x="53912" y="54007"/>
                  </a:ln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5731C261-B84D-4892-B1BB-E49BBFC7B6D2}"/>
                </a:ext>
              </a:extLst>
            </p:cNvPr>
            <p:cNvSpPr/>
            <p:nvPr/>
          </p:nvSpPr>
          <p:spPr>
            <a:xfrm>
              <a:off x="5701188" y="2919412"/>
              <a:ext cx="270414" cy="270414"/>
            </a:xfrm>
            <a:custGeom>
              <a:avLst/>
              <a:gdLst>
                <a:gd name="connsiteX0" fmla="*/ 135255 w 270414"/>
                <a:gd name="connsiteY0" fmla="*/ 270415 h 270414"/>
                <a:gd name="connsiteX1" fmla="*/ 270415 w 270414"/>
                <a:gd name="connsiteY1" fmla="*/ 135255 h 270414"/>
                <a:gd name="connsiteX2" fmla="*/ 135255 w 270414"/>
                <a:gd name="connsiteY2" fmla="*/ 0 h 270414"/>
                <a:gd name="connsiteX3" fmla="*/ 0 w 270414"/>
                <a:gd name="connsiteY3" fmla="*/ 135160 h 270414"/>
                <a:gd name="connsiteX4" fmla="*/ 135255 w 270414"/>
                <a:gd name="connsiteY4" fmla="*/ 270415 h 270414"/>
                <a:gd name="connsiteX5" fmla="*/ 135255 w 270414"/>
                <a:gd name="connsiteY5" fmla="*/ 54007 h 270414"/>
                <a:gd name="connsiteX6" fmla="*/ 216408 w 270414"/>
                <a:gd name="connsiteY6" fmla="*/ 135160 h 270414"/>
                <a:gd name="connsiteX7" fmla="*/ 135255 w 270414"/>
                <a:gd name="connsiteY7" fmla="*/ 216313 h 270414"/>
                <a:gd name="connsiteX8" fmla="*/ 54102 w 270414"/>
                <a:gd name="connsiteY8" fmla="*/ 135160 h 270414"/>
                <a:gd name="connsiteX9" fmla="*/ 135255 w 270414"/>
                <a:gd name="connsiteY9" fmla="*/ 54007 h 27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414" h="270414">
                  <a:moveTo>
                    <a:pt x="135255" y="270415"/>
                  </a:moveTo>
                  <a:cubicBezTo>
                    <a:pt x="209836" y="270415"/>
                    <a:pt x="270415" y="209741"/>
                    <a:pt x="270415" y="135255"/>
                  </a:cubicBezTo>
                  <a:cubicBezTo>
                    <a:pt x="270415" y="60674"/>
                    <a:pt x="209741" y="0"/>
                    <a:pt x="135255" y="0"/>
                  </a:cubicBezTo>
                  <a:cubicBezTo>
                    <a:pt x="60674" y="0"/>
                    <a:pt x="0" y="60674"/>
                    <a:pt x="0" y="135160"/>
                  </a:cubicBezTo>
                  <a:cubicBezTo>
                    <a:pt x="0" y="209741"/>
                    <a:pt x="60674" y="270415"/>
                    <a:pt x="135255" y="270415"/>
                  </a:cubicBezTo>
                  <a:close/>
                  <a:moveTo>
                    <a:pt x="135255" y="54007"/>
                  </a:moveTo>
                  <a:cubicBezTo>
                    <a:pt x="180023" y="54007"/>
                    <a:pt x="216408" y="90392"/>
                    <a:pt x="216408" y="135160"/>
                  </a:cubicBezTo>
                  <a:cubicBezTo>
                    <a:pt x="216408" y="179927"/>
                    <a:pt x="180023" y="216313"/>
                    <a:pt x="135255" y="216313"/>
                  </a:cubicBezTo>
                  <a:cubicBezTo>
                    <a:pt x="90487" y="216313"/>
                    <a:pt x="54102" y="179927"/>
                    <a:pt x="54102" y="135160"/>
                  </a:cubicBezTo>
                  <a:cubicBezTo>
                    <a:pt x="54007" y="90392"/>
                    <a:pt x="90487" y="54007"/>
                    <a:pt x="135255" y="54007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6" name="Vrije vorm: vorm 35">
              <a:extLst>
                <a:ext uri="{FF2B5EF4-FFF2-40B4-BE49-F238E27FC236}">
                  <a16:creationId xmlns:a16="http://schemas.microsoft.com/office/drawing/2014/main" id="{2C83FA48-5350-441F-B0CA-BB6E748B27A8}"/>
                </a:ext>
              </a:extLst>
            </p:cNvPr>
            <p:cNvSpPr/>
            <p:nvPr/>
          </p:nvSpPr>
          <p:spPr>
            <a:xfrm>
              <a:off x="6204585" y="2919412"/>
              <a:ext cx="265366" cy="265366"/>
            </a:xfrm>
            <a:custGeom>
              <a:avLst/>
              <a:gdLst>
                <a:gd name="connsiteX0" fmla="*/ 132683 w 265366"/>
                <a:gd name="connsiteY0" fmla="*/ 265367 h 265366"/>
                <a:gd name="connsiteX1" fmla="*/ 265367 w 265366"/>
                <a:gd name="connsiteY1" fmla="*/ 132683 h 265366"/>
                <a:gd name="connsiteX2" fmla="*/ 132683 w 265366"/>
                <a:gd name="connsiteY2" fmla="*/ 0 h 265366"/>
                <a:gd name="connsiteX3" fmla="*/ 0 w 265366"/>
                <a:gd name="connsiteY3" fmla="*/ 132683 h 265366"/>
                <a:gd name="connsiteX4" fmla="*/ 132683 w 265366"/>
                <a:gd name="connsiteY4" fmla="*/ 265367 h 265366"/>
                <a:gd name="connsiteX5" fmla="*/ 132683 w 265366"/>
                <a:gd name="connsiteY5" fmla="*/ 54007 h 265366"/>
                <a:gd name="connsiteX6" fmla="*/ 211360 w 265366"/>
                <a:gd name="connsiteY6" fmla="*/ 132683 h 265366"/>
                <a:gd name="connsiteX7" fmla="*/ 132683 w 265366"/>
                <a:gd name="connsiteY7" fmla="*/ 211360 h 265366"/>
                <a:gd name="connsiteX8" fmla="*/ 54007 w 265366"/>
                <a:gd name="connsiteY8" fmla="*/ 132683 h 265366"/>
                <a:gd name="connsiteX9" fmla="*/ 132683 w 265366"/>
                <a:gd name="connsiteY9" fmla="*/ 54007 h 26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366" h="265366">
                  <a:moveTo>
                    <a:pt x="132683" y="265367"/>
                  </a:moveTo>
                  <a:cubicBezTo>
                    <a:pt x="205835" y="265367"/>
                    <a:pt x="265367" y="205835"/>
                    <a:pt x="265367" y="132683"/>
                  </a:cubicBezTo>
                  <a:cubicBezTo>
                    <a:pt x="265367" y="59531"/>
                    <a:pt x="205930" y="0"/>
                    <a:pt x="132683" y="0"/>
                  </a:cubicBezTo>
                  <a:cubicBezTo>
                    <a:pt x="59436" y="0"/>
                    <a:pt x="0" y="59531"/>
                    <a:pt x="0" y="132683"/>
                  </a:cubicBezTo>
                  <a:cubicBezTo>
                    <a:pt x="0" y="205835"/>
                    <a:pt x="59531" y="265367"/>
                    <a:pt x="132683" y="265367"/>
                  </a:cubicBezTo>
                  <a:close/>
                  <a:moveTo>
                    <a:pt x="132683" y="54007"/>
                  </a:moveTo>
                  <a:cubicBezTo>
                    <a:pt x="176117" y="54007"/>
                    <a:pt x="211360" y="89345"/>
                    <a:pt x="211360" y="132683"/>
                  </a:cubicBezTo>
                  <a:cubicBezTo>
                    <a:pt x="211360" y="176022"/>
                    <a:pt x="176022" y="211360"/>
                    <a:pt x="132683" y="211360"/>
                  </a:cubicBezTo>
                  <a:cubicBezTo>
                    <a:pt x="89344" y="211360"/>
                    <a:pt x="54007" y="176022"/>
                    <a:pt x="54007" y="132683"/>
                  </a:cubicBezTo>
                  <a:cubicBezTo>
                    <a:pt x="54007" y="89345"/>
                    <a:pt x="89344" y="54007"/>
                    <a:pt x="132683" y="54007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37" name="Vrije vorm: vorm 36">
              <a:extLst>
                <a:ext uri="{FF2B5EF4-FFF2-40B4-BE49-F238E27FC236}">
                  <a16:creationId xmlns:a16="http://schemas.microsoft.com/office/drawing/2014/main" id="{7C0FB591-B77B-401F-A989-F8EA3D5B0578}"/>
                </a:ext>
              </a:extLst>
            </p:cNvPr>
            <p:cNvSpPr/>
            <p:nvPr/>
          </p:nvSpPr>
          <p:spPr>
            <a:xfrm>
              <a:off x="6118669" y="3214877"/>
              <a:ext cx="437197" cy="722661"/>
            </a:xfrm>
            <a:custGeom>
              <a:avLst/>
              <a:gdLst>
                <a:gd name="connsiteX0" fmla="*/ 335089 w 437197"/>
                <a:gd name="connsiteY0" fmla="*/ 0 h 722661"/>
                <a:gd name="connsiteX1" fmla="*/ 102203 w 437197"/>
                <a:gd name="connsiteY1" fmla="*/ 0 h 722661"/>
                <a:gd name="connsiteX2" fmla="*/ 0 w 437197"/>
                <a:gd name="connsiteY2" fmla="*/ 517970 h 722661"/>
                <a:gd name="connsiteX3" fmla="*/ 113538 w 437197"/>
                <a:gd name="connsiteY3" fmla="*/ 517970 h 722661"/>
                <a:gd name="connsiteX4" fmla="*/ 132588 w 437197"/>
                <a:gd name="connsiteY4" fmla="*/ 722662 h 722661"/>
                <a:gd name="connsiteX5" fmla="*/ 304705 w 437197"/>
                <a:gd name="connsiteY5" fmla="*/ 722662 h 722661"/>
                <a:gd name="connsiteX6" fmla="*/ 323755 w 437197"/>
                <a:gd name="connsiteY6" fmla="*/ 517970 h 722661"/>
                <a:gd name="connsiteX7" fmla="*/ 437197 w 437197"/>
                <a:gd name="connsiteY7" fmla="*/ 517970 h 722661"/>
                <a:gd name="connsiteX8" fmla="*/ 335089 w 437197"/>
                <a:gd name="connsiteY8" fmla="*/ 0 h 722661"/>
                <a:gd name="connsiteX9" fmla="*/ 274510 w 437197"/>
                <a:gd name="connsiteY9" fmla="*/ 463963 h 722661"/>
                <a:gd name="connsiteX10" fmla="*/ 255460 w 437197"/>
                <a:gd name="connsiteY10" fmla="*/ 668655 h 722661"/>
                <a:gd name="connsiteX11" fmla="*/ 181737 w 437197"/>
                <a:gd name="connsiteY11" fmla="*/ 668655 h 722661"/>
                <a:gd name="connsiteX12" fmla="*/ 162687 w 437197"/>
                <a:gd name="connsiteY12" fmla="*/ 463963 h 722661"/>
                <a:gd name="connsiteX13" fmla="*/ 65722 w 437197"/>
                <a:gd name="connsiteY13" fmla="*/ 463963 h 722661"/>
                <a:gd name="connsiteX14" fmla="*/ 146590 w 437197"/>
                <a:gd name="connsiteY14" fmla="*/ 53912 h 722661"/>
                <a:gd name="connsiteX15" fmla="*/ 290703 w 437197"/>
                <a:gd name="connsiteY15" fmla="*/ 53912 h 722661"/>
                <a:gd name="connsiteX16" fmla="*/ 371570 w 437197"/>
                <a:gd name="connsiteY16" fmla="*/ 463963 h 722661"/>
                <a:gd name="connsiteX17" fmla="*/ 274510 w 437197"/>
                <a:gd name="connsiteY17" fmla="*/ 463963 h 72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7197" h="722661">
                  <a:moveTo>
                    <a:pt x="335089" y="0"/>
                  </a:moveTo>
                  <a:lnTo>
                    <a:pt x="102203" y="0"/>
                  </a:lnTo>
                  <a:lnTo>
                    <a:pt x="0" y="517970"/>
                  </a:lnTo>
                  <a:lnTo>
                    <a:pt x="113538" y="517970"/>
                  </a:lnTo>
                  <a:lnTo>
                    <a:pt x="132588" y="722662"/>
                  </a:lnTo>
                  <a:lnTo>
                    <a:pt x="304705" y="722662"/>
                  </a:lnTo>
                  <a:lnTo>
                    <a:pt x="323755" y="517970"/>
                  </a:lnTo>
                  <a:lnTo>
                    <a:pt x="437197" y="517970"/>
                  </a:lnTo>
                  <a:lnTo>
                    <a:pt x="335089" y="0"/>
                  </a:lnTo>
                  <a:close/>
                  <a:moveTo>
                    <a:pt x="274510" y="463963"/>
                  </a:moveTo>
                  <a:lnTo>
                    <a:pt x="255460" y="668655"/>
                  </a:lnTo>
                  <a:lnTo>
                    <a:pt x="181737" y="668655"/>
                  </a:lnTo>
                  <a:lnTo>
                    <a:pt x="162687" y="463963"/>
                  </a:lnTo>
                  <a:lnTo>
                    <a:pt x="65722" y="463963"/>
                  </a:lnTo>
                  <a:lnTo>
                    <a:pt x="146590" y="53912"/>
                  </a:lnTo>
                  <a:lnTo>
                    <a:pt x="290703" y="53912"/>
                  </a:lnTo>
                  <a:lnTo>
                    <a:pt x="371570" y="463963"/>
                  </a:lnTo>
                  <a:lnTo>
                    <a:pt x="274510" y="463963"/>
                  </a:ln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grpSp>
        <p:nvGrpSpPr>
          <p:cNvPr id="39" name="Graphic 37">
            <a:extLst>
              <a:ext uri="{FF2B5EF4-FFF2-40B4-BE49-F238E27FC236}">
                <a16:creationId xmlns:a16="http://schemas.microsoft.com/office/drawing/2014/main" id="{93046E9E-6320-4E46-A684-F2FBCD1E90C9}"/>
              </a:ext>
            </a:extLst>
          </p:cNvPr>
          <p:cNvGrpSpPr/>
          <p:nvPr/>
        </p:nvGrpSpPr>
        <p:grpSpPr>
          <a:xfrm>
            <a:off x="1295282" y="1855480"/>
            <a:ext cx="821376" cy="821376"/>
            <a:chOff x="5657850" y="2990850"/>
            <a:chExt cx="872204" cy="872204"/>
          </a:xfrm>
          <a:solidFill>
            <a:srgbClr val="008CCC"/>
          </a:solidFill>
        </p:grpSpPr>
        <p:sp>
          <p:nvSpPr>
            <p:cNvPr id="40" name="Vrije vorm: vorm 39">
              <a:extLst>
                <a:ext uri="{FF2B5EF4-FFF2-40B4-BE49-F238E27FC236}">
                  <a16:creationId xmlns:a16="http://schemas.microsoft.com/office/drawing/2014/main" id="{5A5BBD86-FFB7-403E-B8D2-46C274F5621F}"/>
                </a:ext>
              </a:extLst>
            </p:cNvPr>
            <p:cNvSpPr/>
            <p:nvPr/>
          </p:nvSpPr>
          <p:spPr>
            <a:xfrm>
              <a:off x="5657850" y="2990850"/>
              <a:ext cx="872204" cy="872204"/>
            </a:xfrm>
            <a:custGeom>
              <a:avLst/>
              <a:gdLst>
                <a:gd name="connsiteX0" fmla="*/ 872109 w 872204"/>
                <a:gd name="connsiteY0" fmla="*/ 409099 h 872204"/>
                <a:gd name="connsiteX1" fmla="*/ 797338 w 872204"/>
                <a:gd name="connsiteY1" fmla="*/ 409099 h 872204"/>
                <a:gd name="connsiteX2" fmla="*/ 463106 w 872204"/>
                <a:gd name="connsiteY2" fmla="*/ 76105 h 872204"/>
                <a:gd name="connsiteX3" fmla="*/ 463106 w 872204"/>
                <a:gd name="connsiteY3" fmla="*/ 0 h 872204"/>
                <a:gd name="connsiteX4" fmla="*/ 409099 w 872204"/>
                <a:gd name="connsiteY4" fmla="*/ 0 h 872204"/>
                <a:gd name="connsiteX5" fmla="*/ 409099 w 872204"/>
                <a:gd name="connsiteY5" fmla="*/ 76105 h 872204"/>
                <a:gd name="connsiteX6" fmla="*/ 74771 w 872204"/>
                <a:gd name="connsiteY6" fmla="*/ 409099 h 872204"/>
                <a:gd name="connsiteX7" fmla="*/ 0 w 872204"/>
                <a:gd name="connsiteY7" fmla="*/ 409099 h 872204"/>
                <a:gd name="connsiteX8" fmla="*/ 0 w 872204"/>
                <a:gd name="connsiteY8" fmla="*/ 463106 h 872204"/>
                <a:gd name="connsiteX9" fmla="*/ 74581 w 872204"/>
                <a:gd name="connsiteY9" fmla="*/ 463106 h 872204"/>
                <a:gd name="connsiteX10" fmla="*/ 409099 w 872204"/>
                <a:gd name="connsiteY10" fmla="*/ 798957 h 872204"/>
                <a:gd name="connsiteX11" fmla="*/ 409099 w 872204"/>
                <a:gd name="connsiteY11" fmla="*/ 872204 h 872204"/>
                <a:gd name="connsiteX12" fmla="*/ 463106 w 872204"/>
                <a:gd name="connsiteY12" fmla="*/ 872204 h 872204"/>
                <a:gd name="connsiteX13" fmla="*/ 463106 w 872204"/>
                <a:gd name="connsiteY13" fmla="*/ 798957 h 872204"/>
                <a:gd name="connsiteX14" fmla="*/ 797624 w 872204"/>
                <a:gd name="connsiteY14" fmla="*/ 463106 h 872204"/>
                <a:gd name="connsiteX15" fmla="*/ 872204 w 872204"/>
                <a:gd name="connsiteY15" fmla="*/ 463106 h 872204"/>
                <a:gd name="connsiteX16" fmla="*/ 872204 w 872204"/>
                <a:gd name="connsiteY16" fmla="*/ 409099 h 872204"/>
                <a:gd name="connsiteX17" fmla="*/ 463106 w 872204"/>
                <a:gd name="connsiteY17" fmla="*/ 744760 h 872204"/>
                <a:gd name="connsiteX18" fmla="*/ 463106 w 872204"/>
                <a:gd name="connsiteY18" fmla="*/ 673894 h 872204"/>
                <a:gd name="connsiteX19" fmla="*/ 409099 w 872204"/>
                <a:gd name="connsiteY19" fmla="*/ 673894 h 872204"/>
                <a:gd name="connsiteX20" fmla="*/ 409099 w 872204"/>
                <a:gd name="connsiteY20" fmla="*/ 744760 h 872204"/>
                <a:gd name="connsiteX21" fmla="*/ 128778 w 872204"/>
                <a:gd name="connsiteY21" fmla="*/ 463106 h 872204"/>
                <a:gd name="connsiteX22" fmla="*/ 198406 w 872204"/>
                <a:gd name="connsiteY22" fmla="*/ 463106 h 872204"/>
                <a:gd name="connsiteX23" fmla="*/ 198406 w 872204"/>
                <a:gd name="connsiteY23" fmla="*/ 409099 h 872204"/>
                <a:gd name="connsiteX24" fmla="*/ 129064 w 872204"/>
                <a:gd name="connsiteY24" fmla="*/ 409099 h 872204"/>
                <a:gd name="connsiteX25" fmla="*/ 409194 w 872204"/>
                <a:gd name="connsiteY25" fmla="*/ 130207 h 872204"/>
                <a:gd name="connsiteX26" fmla="*/ 409194 w 872204"/>
                <a:gd name="connsiteY26" fmla="*/ 198311 h 872204"/>
                <a:gd name="connsiteX27" fmla="*/ 463201 w 872204"/>
                <a:gd name="connsiteY27" fmla="*/ 198311 h 872204"/>
                <a:gd name="connsiteX28" fmla="*/ 463201 w 872204"/>
                <a:gd name="connsiteY28" fmla="*/ 130207 h 872204"/>
                <a:gd name="connsiteX29" fmla="*/ 743331 w 872204"/>
                <a:gd name="connsiteY29" fmla="*/ 409099 h 872204"/>
                <a:gd name="connsiteX30" fmla="*/ 673989 w 872204"/>
                <a:gd name="connsiteY30" fmla="*/ 409099 h 872204"/>
                <a:gd name="connsiteX31" fmla="*/ 673989 w 872204"/>
                <a:gd name="connsiteY31" fmla="*/ 463106 h 872204"/>
                <a:gd name="connsiteX32" fmla="*/ 743617 w 872204"/>
                <a:gd name="connsiteY32" fmla="*/ 463106 h 872204"/>
                <a:gd name="connsiteX33" fmla="*/ 463106 w 872204"/>
                <a:gd name="connsiteY33" fmla="*/ 744760 h 8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72204" h="872204">
                  <a:moveTo>
                    <a:pt x="872109" y="409099"/>
                  </a:moveTo>
                  <a:lnTo>
                    <a:pt x="797338" y="409099"/>
                  </a:lnTo>
                  <a:cubicBezTo>
                    <a:pt x="783527" y="231362"/>
                    <a:pt x="641033" y="89249"/>
                    <a:pt x="463106" y="76105"/>
                  </a:cubicBezTo>
                  <a:lnTo>
                    <a:pt x="463106" y="0"/>
                  </a:lnTo>
                  <a:lnTo>
                    <a:pt x="409099" y="0"/>
                  </a:lnTo>
                  <a:lnTo>
                    <a:pt x="409099" y="76105"/>
                  </a:lnTo>
                  <a:cubicBezTo>
                    <a:pt x="231172" y="89249"/>
                    <a:pt x="88678" y="231362"/>
                    <a:pt x="74771" y="409099"/>
                  </a:cubicBezTo>
                  <a:lnTo>
                    <a:pt x="0" y="409099"/>
                  </a:lnTo>
                  <a:lnTo>
                    <a:pt x="0" y="463106"/>
                  </a:lnTo>
                  <a:lnTo>
                    <a:pt x="74581" y="463106"/>
                  </a:lnTo>
                  <a:cubicBezTo>
                    <a:pt x="87154" y="642176"/>
                    <a:pt x="230219" y="785717"/>
                    <a:pt x="409099" y="798957"/>
                  </a:cubicBezTo>
                  <a:lnTo>
                    <a:pt x="409099" y="872204"/>
                  </a:lnTo>
                  <a:lnTo>
                    <a:pt x="463106" y="872204"/>
                  </a:lnTo>
                  <a:lnTo>
                    <a:pt x="463106" y="798957"/>
                  </a:lnTo>
                  <a:cubicBezTo>
                    <a:pt x="641985" y="785717"/>
                    <a:pt x="785051" y="642176"/>
                    <a:pt x="797624" y="463106"/>
                  </a:cubicBezTo>
                  <a:lnTo>
                    <a:pt x="872204" y="463106"/>
                  </a:lnTo>
                  <a:lnTo>
                    <a:pt x="872204" y="409099"/>
                  </a:lnTo>
                  <a:close/>
                  <a:moveTo>
                    <a:pt x="463106" y="744760"/>
                  </a:moveTo>
                  <a:lnTo>
                    <a:pt x="463106" y="673894"/>
                  </a:lnTo>
                  <a:lnTo>
                    <a:pt x="409099" y="673894"/>
                  </a:lnTo>
                  <a:lnTo>
                    <a:pt x="409099" y="744760"/>
                  </a:lnTo>
                  <a:cubicBezTo>
                    <a:pt x="260033" y="731806"/>
                    <a:pt x="141065" y="612362"/>
                    <a:pt x="128778" y="463106"/>
                  </a:cubicBezTo>
                  <a:lnTo>
                    <a:pt x="198406" y="463106"/>
                  </a:lnTo>
                  <a:lnTo>
                    <a:pt x="198406" y="409099"/>
                  </a:lnTo>
                  <a:lnTo>
                    <a:pt x="129064" y="409099"/>
                  </a:lnTo>
                  <a:cubicBezTo>
                    <a:pt x="142685" y="261176"/>
                    <a:pt x="261080" y="143161"/>
                    <a:pt x="409194" y="130207"/>
                  </a:cubicBezTo>
                  <a:lnTo>
                    <a:pt x="409194" y="198311"/>
                  </a:lnTo>
                  <a:lnTo>
                    <a:pt x="463201" y="198311"/>
                  </a:lnTo>
                  <a:lnTo>
                    <a:pt x="463201" y="130207"/>
                  </a:lnTo>
                  <a:cubicBezTo>
                    <a:pt x="611315" y="143161"/>
                    <a:pt x="729806" y="261080"/>
                    <a:pt x="743331" y="409099"/>
                  </a:cubicBezTo>
                  <a:lnTo>
                    <a:pt x="673989" y="409099"/>
                  </a:lnTo>
                  <a:lnTo>
                    <a:pt x="673989" y="463106"/>
                  </a:lnTo>
                  <a:lnTo>
                    <a:pt x="743617" y="463106"/>
                  </a:lnTo>
                  <a:cubicBezTo>
                    <a:pt x="731139" y="612362"/>
                    <a:pt x="612172" y="731711"/>
                    <a:pt x="463106" y="744760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41" name="Vrije vorm: vorm 40">
              <a:extLst>
                <a:ext uri="{FF2B5EF4-FFF2-40B4-BE49-F238E27FC236}">
                  <a16:creationId xmlns:a16="http://schemas.microsoft.com/office/drawing/2014/main" id="{2395CBC6-A9D9-4C5D-946C-CA57E9F07959}"/>
                </a:ext>
              </a:extLst>
            </p:cNvPr>
            <p:cNvSpPr/>
            <p:nvPr/>
          </p:nvSpPr>
          <p:spPr>
            <a:xfrm>
              <a:off x="5938266" y="3271075"/>
              <a:ext cx="311467" cy="342042"/>
            </a:xfrm>
            <a:custGeom>
              <a:avLst/>
              <a:gdLst>
                <a:gd name="connsiteX0" fmla="*/ 294989 w 311467"/>
                <a:gd name="connsiteY0" fmla="*/ 139256 h 342042"/>
                <a:gd name="connsiteX1" fmla="*/ 155638 w 311467"/>
                <a:gd name="connsiteY1" fmla="*/ 0 h 342042"/>
                <a:gd name="connsiteX2" fmla="*/ 16288 w 311467"/>
                <a:gd name="connsiteY2" fmla="*/ 139256 h 342042"/>
                <a:gd name="connsiteX3" fmla="*/ 91821 w 311467"/>
                <a:gd name="connsiteY3" fmla="*/ 262985 h 342042"/>
                <a:gd name="connsiteX4" fmla="*/ 0 w 311467"/>
                <a:gd name="connsiteY4" fmla="*/ 318135 h 342042"/>
                <a:gd name="connsiteX5" fmla="*/ 23908 w 311467"/>
                <a:gd name="connsiteY5" fmla="*/ 342043 h 342042"/>
                <a:gd name="connsiteX6" fmla="*/ 155734 w 311467"/>
                <a:gd name="connsiteY6" fmla="*/ 287465 h 342042"/>
                <a:gd name="connsiteX7" fmla="*/ 287560 w 311467"/>
                <a:gd name="connsiteY7" fmla="*/ 342043 h 342042"/>
                <a:gd name="connsiteX8" fmla="*/ 311468 w 311467"/>
                <a:gd name="connsiteY8" fmla="*/ 318135 h 342042"/>
                <a:gd name="connsiteX9" fmla="*/ 219647 w 311467"/>
                <a:gd name="connsiteY9" fmla="*/ 262985 h 342042"/>
                <a:gd name="connsiteX10" fmla="*/ 294989 w 311467"/>
                <a:gd name="connsiteY10" fmla="*/ 139256 h 342042"/>
                <a:gd name="connsiteX11" fmla="*/ 50102 w 311467"/>
                <a:gd name="connsiteY11" fmla="*/ 139256 h 342042"/>
                <a:gd name="connsiteX12" fmla="*/ 155638 w 311467"/>
                <a:gd name="connsiteY12" fmla="*/ 33718 h 342042"/>
                <a:gd name="connsiteX13" fmla="*/ 261176 w 311467"/>
                <a:gd name="connsiteY13" fmla="*/ 139256 h 342042"/>
                <a:gd name="connsiteX14" fmla="*/ 155638 w 311467"/>
                <a:gd name="connsiteY14" fmla="*/ 244792 h 342042"/>
                <a:gd name="connsiteX15" fmla="*/ 50102 w 311467"/>
                <a:gd name="connsiteY15" fmla="*/ 139256 h 34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1467" h="342042">
                  <a:moveTo>
                    <a:pt x="294989" y="139256"/>
                  </a:moveTo>
                  <a:cubicBezTo>
                    <a:pt x="294989" y="62484"/>
                    <a:pt x="232505" y="0"/>
                    <a:pt x="155638" y="0"/>
                  </a:cubicBezTo>
                  <a:cubicBezTo>
                    <a:pt x="78772" y="0"/>
                    <a:pt x="16288" y="62484"/>
                    <a:pt x="16288" y="139256"/>
                  </a:cubicBezTo>
                  <a:cubicBezTo>
                    <a:pt x="16288" y="193072"/>
                    <a:pt x="46958" y="239744"/>
                    <a:pt x="91821" y="262985"/>
                  </a:cubicBezTo>
                  <a:cubicBezTo>
                    <a:pt x="57531" y="273368"/>
                    <a:pt x="26003" y="292037"/>
                    <a:pt x="0" y="318135"/>
                  </a:cubicBezTo>
                  <a:lnTo>
                    <a:pt x="23908" y="342043"/>
                  </a:lnTo>
                  <a:cubicBezTo>
                    <a:pt x="59150" y="306800"/>
                    <a:pt x="105918" y="287465"/>
                    <a:pt x="155734" y="287465"/>
                  </a:cubicBezTo>
                  <a:cubicBezTo>
                    <a:pt x="205550" y="287465"/>
                    <a:pt x="252317" y="306896"/>
                    <a:pt x="287560" y="342043"/>
                  </a:cubicBezTo>
                  <a:lnTo>
                    <a:pt x="311468" y="318135"/>
                  </a:lnTo>
                  <a:cubicBezTo>
                    <a:pt x="285369" y="292037"/>
                    <a:pt x="253936" y="273368"/>
                    <a:pt x="219647" y="262985"/>
                  </a:cubicBezTo>
                  <a:cubicBezTo>
                    <a:pt x="264224" y="239744"/>
                    <a:pt x="294989" y="193072"/>
                    <a:pt x="294989" y="139256"/>
                  </a:cubicBezTo>
                  <a:close/>
                  <a:moveTo>
                    <a:pt x="50102" y="139256"/>
                  </a:moveTo>
                  <a:cubicBezTo>
                    <a:pt x="50102" y="81058"/>
                    <a:pt x="97441" y="33718"/>
                    <a:pt x="155638" y="33718"/>
                  </a:cubicBezTo>
                  <a:cubicBezTo>
                    <a:pt x="213836" y="33718"/>
                    <a:pt x="261176" y="81058"/>
                    <a:pt x="261176" y="139256"/>
                  </a:cubicBezTo>
                  <a:cubicBezTo>
                    <a:pt x="261176" y="197453"/>
                    <a:pt x="213836" y="244792"/>
                    <a:pt x="155638" y="244792"/>
                  </a:cubicBezTo>
                  <a:cubicBezTo>
                    <a:pt x="97441" y="244792"/>
                    <a:pt x="50102" y="197453"/>
                    <a:pt x="50102" y="139256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47" name="Graphic 45">
            <a:extLst>
              <a:ext uri="{FF2B5EF4-FFF2-40B4-BE49-F238E27FC236}">
                <a16:creationId xmlns:a16="http://schemas.microsoft.com/office/drawing/2014/main" id="{166B944A-CAD8-4A71-8CDA-3CBCD239618C}"/>
              </a:ext>
            </a:extLst>
          </p:cNvPr>
          <p:cNvSpPr/>
          <p:nvPr/>
        </p:nvSpPr>
        <p:spPr>
          <a:xfrm>
            <a:off x="5669375" y="1855480"/>
            <a:ext cx="861872" cy="821376"/>
          </a:xfrm>
          <a:custGeom>
            <a:avLst/>
            <a:gdLst>
              <a:gd name="connsiteX0" fmla="*/ 0 w 845343"/>
              <a:gd name="connsiteY0" fmla="*/ 0 h 805624"/>
              <a:gd name="connsiteX1" fmla="*/ 0 w 845343"/>
              <a:gd name="connsiteY1" fmla="*/ 163735 h 805624"/>
              <a:gd name="connsiteX2" fmla="*/ 0 w 845343"/>
              <a:gd name="connsiteY2" fmla="*/ 217742 h 805624"/>
              <a:gd name="connsiteX3" fmla="*/ 0 w 845343"/>
              <a:gd name="connsiteY3" fmla="*/ 805625 h 805624"/>
              <a:gd name="connsiteX4" fmla="*/ 845344 w 845343"/>
              <a:gd name="connsiteY4" fmla="*/ 805625 h 805624"/>
              <a:gd name="connsiteX5" fmla="*/ 845344 w 845343"/>
              <a:gd name="connsiteY5" fmla="*/ 217742 h 805624"/>
              <a:gd name="connsiteX6" fmla="*/ 845344 w 845343"/>
              <a:gd name="connsiteY6" fmla="*/ 163735 h 805624"/>
              <a:gd name="connsiteX7" fmla="*/ 845344 w 845343"/>
              <a:gd name="connsiteY7" fmla="*/ 0 h 805624"/>
              <a:gd name="connsiteX8" fmla="*/ 0 w 845343"/>
              <a:gd name="connsiteY8" fmla="*/ 0 h 805624"/>
              <a:gd name="connsiteX9" fmla="*/ 603599 w 845343"/>
              <a:gd name="connsiteY9" fmla="*/ 565976 h 805624"/>
              <a:gd name="connsiteX10" fmla="*/ 439579 w 845343"/>
              <a:gd name="connsiteY10" fmla="*/ 565976 h 805624"/>
              <a:gd name="connsiteX11" fmla="*/ 439579 w 845343"/>
              <a:gd name="connsiteY11" fmla="*/ 403955 h 805624"/>
              <a:gd name="connsiteX12" fmla="*/ 603695 w 845343"/>
              <a:gd name="connsiteY12" fmla="*/ 403955 h 805624"/>
              <a:gd name="connsiteX13" fmla="*/ 603695 w 845343"/>
              <a:gd name="connsiteY13" fmla="*/ 565976 h 805624"/>
              <a:gd name="connsiteX14" fmla="*/ 637413 w 845343"/>
              <a:gd name="connsiteY14" fmla="*/ 403955 h 805624"/>
              <a:gd name="connsiteX15" fmla="*/ 791337 w 845343"/>
              <a:gd name="connsiteY15" fmla="*/ 403955 h 805624"/>
              <a:gd name="connsiteX16" fmla="*/ 791337 w 845343"/>
              <a:gd name="connsiteY16" fmla="*/ 565976 h 805624"/>
              <a:gd name="connsiteX17" fmla="*/ 637413 w 845343"/>
              <a:gd name="connsiteY17" fmla="*/ 565976 h 805624"/>
              <a:gd name="connsiteX18" fmla="*/ 637413 w 845343"/>
              <a:gd name="connsiteY18" fmla="*/ 403955 h 805624"/>
              <a:gd name="connsiteX19" fmla="*/ 54007 w 845343"/>
              <a:gd name="connsiteY19" fmla="*/ 403955 h 805624"/>
              <a:gd name="connsiteX20" fmla="*/ 207931 w 845343"/>
              <a:gd name="connsiteY20" fmla="*/ 403955 h 805624"/>
              <a:gd name="connsiteX21" fmla="*/ 207931 w 845343"/>
              <a:gd name="connsiteY21" fmla="*/ 565976 h 805624"/>
              <a:gd name="connsiteX22" fmla="*/ 54007 w 845343"/>
              <a:gd name="connsiteY22" fmla="*/ 565976 h 805624"/>
              <a:gd name="connsiteX23" fmla="*/ 54007 w 845343"/>
              <a:gd name="connsiteY23" fmla="*/ 403955 h 805624"/>
              <a:gd name="connsiteX24" fmla="*/ 241744 w 845343"/>
              <a:gd name="connsiteY24" fmla="*/ 403955 h 805624"/>
              <a:gd name="connsiteX25" fmla="*/ 405765 w 845343"/>
              <a:gd name="connsiteY25" fmla="*/ 403955 h 805624"/>
              <a:gd name="connsiteX26" fmla="*/ 405765 w 845343"/>
              <a:gd name="connsiteY26" fmla="*/ 565976 h 805624"/>
              <a:gd name="connsiteX27" fmla="*/ 241744 w 845343"/>
              <a:gd name="connsiteY27" fmla="*/ 565976 h 805624"/>
              <a:gd name="connsiteX28" fmla="*/ 241744 w 845343"/>
              <a:gd name="connsiteY28" fmla="*/ 403955 h 805624"/>
              <a:gd name="connsiteX29" fmla="*/ 405765 w 845343"/>
              <a:gd name="connsiteY29" fmla="*/ 217742 h 805624"/>
              <a:gd name="connsiteX30" fmla="*/ 405765 w 845343"/>
              <a:gd name="connsiteY30" fmla="*/ 370237 h 805624"/>
              <a:gd name="connsiteX31" fmla="*/ 241744 w 845343"/>
              <a:gd name="connsiteY31" fmla="*/ 370237 h 805624"/>
              <a:gd name="connsiteX32" fmla="*/ 241744 w 845343"/>
              <a:gd name="connsiteY32" fmla="*/ 217742 h 805624"/>
              <a:gd name="connsiteX33" fmla="*/ 405765 w 845343"/>
              <a:gd name="connsiteY33" fmla="*/ 217742 h 805624"/>
              <a:gd name="connsiteX34" fmla="*/ 405765 w 845343"/>
              <a:gd name="connsiteY34" fmla="*/ 599694 h 805624"/>
              <a:gd name="connsiteX35" fmla="*/ 405765 w 845343"/>
              <a:gd name="connsiteY35" fmla="*/ 751523 h 805624"/>
              <a:gd name="connsiteX36" fmla="*/ 241744 w 845343"/>
              <a:gd name="connsiteY36" fmla="*/ 751523 h 805624"/>
              <a:gd name="connsiteX37" fmla="*/ 241744 w 845343"/>
              <a:gd name="connsiteY37" fmla="*/ 599694 h 805624"/>
              <a:gd name="connsiteX38" fmla="*/ 405765 w 845343"/>
              <a:gd name="connsiteY38" fmla="*/ 599694 h 805624"/>
              <a:gd name="connsiteX39" fmla="*/ 439579 w 845343"/>
              <a:gd name="connsiteY39" fmla="*/ 599694 h 805624"/>
              <a:gd name="connsiteX40" fmla="*/ 603695 w 845343"/>
              <a:gd name="connsiteY40" fmla="*/ 599694 h 805624"/>
              <a:gd name="connsiteX41" fmla="*/ 603695 w 845343"/>
              <a:gd name="connsiteY41" fmla="*/ 751523 h 805624"/>
              <a:gd name="connsiteX42" fmla="*/ 439579 w 845343"/>
              <a:gd name="connsiteY42" fmla="*/ 751523 h 805624"/>
              <a:gd name="connsiteX43" fmla="*/ 439579 w 845343"/>
              <a:gd name="connsiteY43" fmla="*/ 599694 h 805624"/>
              <a:gd name="connsiteX44" fmla="*/ 439579 w 845343"/>
              <a:gd name="connsiteY44" fmla="*/ 370237 h 805624"/>
              <a:gd name="connsiteX45" fmla="*/ 439579 w 845343"/>
              <a:gd name="connsiteY45" fmla="*/ 217742 h 805624"/>
              <a:gd name="connsiteX46" fmla="*/ 603695 w 845343"/>
              <a:gd name="connsiteY46" fmla="*/ 217742 h 805624"/>
              <a:gd name="connsiteX47" fmla="*/ 603695 w 845343"/>
              <a:gd name="connsiteY47" fmla="*/ 370237 h 805624"/>
              <a:gd name="connsiteX48" fmla="*/ 439579 w 845343"/>
              <a:gd name="connsiteY48" fmla="*/ 370237 h 805624"/>
              <a:gd name="connsiteX49" fmla="*/ 207931 w 845343"/>
              <a:gd name="connsiteY49" fmla="*/ 217742 h 805624"/>
              <a:gd name="connsiteX50" fmla="*/ 207931 w 845343"/>
              <a:gd name="connsiteY50" fmla="*/ 370237 h 805624"/>
              <a:gd name="connsiteX51" fmla="*/ 54007 w 845343"/>
              <a:gd name="connsiteY51" fmla="*/ 370237 h 805624"/>
              <a:gd name="connsiteX52" fmla="*/ 54007 w 845343"/>
              <a:gd name="connsiteY52" fmla="*/ 217742 h 805624"/>
              <a:gd name="connsiteX53" fmla="*/ 207931 w 845343"/>
              <a:gd name="connsiteY53" fmla="*/ 217742 h 805624"/>
              <a:gd name="connsiteX54" fmla="*/ 54007 w 845343"/>
              <a:gd name="connsiteY54" fmla="*/ 599694 h 805624"/>
              <a:gd name="connsiteX55" fmla="*/ 207931 w 845343"/>
              <a:gd name="connsiteY55" fmla="*/ 599694 h 805624"/>
              <a:gd name="connsiteX56" fmla="*/ 207931 w 845343"/>
              <a:gd name="connsiteY56" fmla="*/ 751523 h 805624"/>
              <a:gd name="connsiteX57" fmla="*/ 54007 w 845343"/>
              <a:gd name="connsiteY57" fmla="*/ 751523 h 805624"/>
              <a:gd name="connsiteX58" fmla="*/ 54007 w 845343"/>
              <a:gd name="connsiteY58" fmla="*/ 599694 h 805624"/>
              <a:gd name="connsiteX59" fmla="*/ 637413 w 845343"/>
              <a:gd name="connsiteY59" fmla="*/ 751618 h 805624"/>
              <a:gd name="connsiteX60" fmla="*/ 637413 w 845343"/>
              <a:gd name="connsiteY60" fmla="*/ 599694 h 805624"/>
              <a:gd name="connsiteX61" fmla="*/ 791337 w 845343"/>
              <a:gd name="connsiteY61" fmla="*/ 599694 h 805624"/>
              <a:gd name="connsiteX62" fmla="*/ 791337 w 845343"/>
              <a:gd name="connsiteY62" fmla="*/ 751523 h 805624"/>
              <a:gd name="connsiteX63" fmla="*/ 637413 w 845343"/>
              <a:gd name="connsiteY63" fmla="*/ 751523 h 805624"/>
              <a:gd name="connsiteX64" fmla="*/ 791337 w 845343"/>
              <a:gd name="connsiteY64" fmla="*/ 370237 h 805624"/>
              <a:gd name="connsiteX65" fmla="*/ 637413 w 845343"/>
              <a:gd name="connsiteY65" fmla="*/ 370237 h 805624"/>
              <a:gd name="connsiteX66" fmla="*/ 637413 w 845343"/>
              <a:gd name="connsiteY66" fmla="*/ 217742 h 805624"/>
              <a:gd name="connsiteX67" fmla="*/ 791337 w 845343"/>
              <a:gd name="connsiteY67" fmla="*/ 217742 h 805624"/>
              <a:gd name="connsiteX68" fmla="*/ 791337 w 845343"/>
              <a:gd name="connsiteY68" fmla="*/ 370237 h 805624"/>
              <a:gd name="connsiteX69" fmla="*/ 595027 w 845343"/>
              <a:gd name="connsiteY69" fmla="*/ 78867 h 805624"/>
              <a:gd name="connsiteX70" fmla="*/ 646081 w 845343"/>
              <a:gd name="connsiteY70" fmla="*/ 78867 h 805624"/>
              <a:gd name="connsiteX71" fmla="*/ 646081 w 845343"/>
              <a:gd name="connsiteY71" fmla="*/ 129921 h 805624"/>
              <a:gd name="connsiteX72" fmla="*/ 595027 w 845343"/>
              <a:gd name="connsiteY72" fmla="*/ 129921 h 805624"/>
              <a:gd name="connsiteX73" fmla="*/ 595027 w 845343"/>
              <a:gd name="connsiteY73" fmla="*/ 78867 h 805624"/>
              <a:gd name="connsiteX74" fmla="*/ 199358 w 845343"/>
              <a:gd name="connsiteY74" fmla="*/ 78867 h 805624"/>
              <a:gd name="connsiteX75" fmla="*/ 250412 w 845343"/>
              <a:gd name="connsiteY75" fmla="*/ 78867 h 805624"/>
              <a:gd name="connsiteX76" fmla="*/ 250412 w 845343"/>
              <a:gd name="connsiteY76" fmla="*/ 129921 h 805624"/>
              <a:gd name="connsiteX77" fmla="*/ 199358 w 845343"/>
              <a:gd name="connsiteY77" fmla="*/ 129921 h 805624"/>
              <a:gd name="connsiteX78" fmla="*/ 199358 w 845343"/>
              <a:gd name="connsiteY78" fmla="*/ 78867 h 80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845343" h="805624">
                <a:moveTo>
                  <a:pt x="0" y="0"/>
                </a:moveTo>
                <a:lnTo>
                  <a:pt x="0" y="163735"/>
                </a:lnTo>
                <a:lnTo>
                  <a:pt x="0" y="217742"/>
                </a:lnTo>
                <a:lnTo>
                  <a:pt x="0" y="805625"/>
                </a:lnTo>
                <a:lnTo>
                  <a:pt x="845344" y="805625"/>
                </a:lnTo>
                <a:lnTo>
                  <a:pt x="845344" y="217742"/>
                </a:lnTo>
                <a:lnTo>
                  <a:pt x="845344" y="163735"/>
                </a:lnTo>
                <a:lnTo>
                  <a:pt x="845344" y="0"/>
                </a:lnTo>
                <a:lnTo>
                  <a:pt x="0" y="0"/>
                </a:lnTo>
                <a:close/>
                <a:moveTo>
                  <a:pt x="603599" y="565976"/>
                </a:moveTo>
                <a:lnTo>
                  <a:pt x="439579" y="565976"/>
                </a:lnTo>
                <a:lnTo>
                  <a:pt x="439579" y="403955"/>
                </a:lnTo>
                <a:lnTo>
                  <a:pt x="603695" y="403955"/>
                </a:lnTo>
                <a:lnTo>
                  <a:pt x="603695" y="565976"/>
                </a:lnTo>
                <a:close/>
                <a:moveTo>
                  <a:pt x="637413" y="403955"/>
                </a:moveTo>
                <a:lnTo>
                  <a:pt x="791337" y="403955"/>
                </a:lnTo>
                <a:lnTo>
                  <a:pt x="791337" y="565976"/>
                </a:lnTo>
                <a:lnTo>
                  <a:pt x="637413" y="565976"/>
                </a:lnTo>
                <a:lnTo>
                  <a:pt x="637413" y="403955"/>
                </a:lnTo>
                <a:close/>
                <a:moveTo>
                  <a:pt x="54007" y="403955"/>
                </a:moveTo>
                <a:lnTo>
                  <a:pt x="207931" y="403955"/>
                </a:lnTo>
                <a:lnTo>
                  <a:pt x="207931" y="565976"/>
                </a:lnTo>
                <a:lnTo>
                  <a:pt x="54007" y="565976"/>
                </a:lnTo>
                <a:lnTo>
                  <a:pt x="54007" y="403955"/>
                </a:lnTo>
                <a:close/>
                <a:moveTo>
                  <a:pt x="241744" y="403955"/>
                </a:moveTo>
                <a:lnTo>
                  <a:pt x="405765" y="403955"/>
                </a:lnTo>
                <a:lnTo>
                  <a:pt x="405765" y="565976"/>
                </a:lnTo>
                <a:lnTo>
                  <a:pt x="241744" y="565976"/>
                </a:lnTo>
                <a:lnTo>
                  <a:pt x="241744" y="403955"/>
                </a:lnTo>
                <a:close/>
                <a:moveTo>
                  <a:pt x="405765" y="217742"/>
                </a:moveTo>
                <a:lnTo>
                  <a:pt x="405765" y="370237"/>
                </a:lnTo>
                <a:lnTo>
                  <a:pt x="241744" y="370237"/>
                </a:lnTo>
                <a:lnTo>
                  <a:pt x="241744" y="217742"/>
                </a:lnTo>
                <a:lnTo>
                  <a:pt x="405765" y="217742"/>
                </a:lnTo>
                <a:close/>
                <a:moveTo>
                  <a:pt x="405765" y="599694"/>
                </a:moveTo>
                <a:lnTo>
                  <a:pt x="405765" y="751523"/>
                </a:lnTo>
                <a:lnTo>
                  <a:pt x="241744" y="751523"/>
                </a:lnTo>
                <a:lnTo>
                  <a:pt x="241744" y="599694"/>
                </a:lnTo>
                <a:lnTo>
                  <a:pt x="405765" y="599694"/>
                </a:lnTo>
                <a:close/>
                <a:moveTo>
                  <a:pt x="439579" y="599694"/>
                </a:moveTo>
                <a:lnTo>
                  <a:pt x="603695" y="599694"/>
                </a:lnTo>
                <a:lnTo>
                  <a:pt x="603695" y="751523"/>
                </a:lnTo>
                <a:lnTo>
                  <a:pt x="439579" y="751523"/>
                </a:lnTo>
                <a:lnTo>
                  <a:pt x="439579" y="599694"/>
                </a:lnTo>
                <a:close/>
                <a:moveTo>
                  <a:pt x="439579" y="370237"/>
                </a:moveTo>
                <a:lnTo>
                  <a:pt x="439579" y="217742"/>
                </a:lnTo>
                <a:lnTo>
                  <a:pt x="603695" y="217742"/>
                </a:lnTo>
                <a:lnTo>
                  <a:pt x="603695" y="370237"/>
                </a:lnTo>
                <a:lnTo>
                  <a:pt x="439579" y="370237"/>
                </a:lnTo>
                <a:close/>
                <a:moveTo>
                  <a:pt x="207931" y="217742"/>
                </a:moveTo>
                <a:lnTo>
                  <a:pt x="207931" y="370237"/>
                </a:lnTo>
                <a:lnTo>
                  <a:pt x="54007" y="370237"/>
                </a:lnTo>
                <a:lnTo>
                  <a:pt x="54007" y="217742"/>
                </a:lnTo>
                <a:lnTo>
                  <a:pt x="207931" y="217742"/>
                </a:lnTo>
                <a:close/>
                <a:moveTo>
                  <a:pt x="54007" y="599694"/>
                </a:moveTo>
                <a:lnTo>
                  <a:pt x="207931" y="599694"/>
                </a:lnTo>
                <a:lnTo>
                  <a:pt x="207931" y="751523"/>
                </a:lnTo>
                <a:lnTo>
                  <a:pt x="54007" y="751523"/>
                </a:lnTo>
                <a:lnTo>
                  <a:pt x="54007" y="599694"/>
                </a:lnTo>
                <a:close/>
                <a:moveTo>
                  <a:pt x="637413" y="751618"/>
                </a:moveTo>
                <a:lnTo>
                  <a:pt x="637413" y="599694"/>
                </a:lnTo>
                <a:lnTo>
                  <a:pt x="791337" y="599694"/>
                </a:lnTo>
                <a:lnTo>
                  <a:pt x="791337" y="751523"/>
                </a:lnTo>
                <a:lnTo>
                  <a:pt x="637413" y="751523"/>
                </a:lnTo>
                <a:close/>
                <a:moveTo>
                  <a:pt x="791337" y="370237"/>
                </a:moveTo>
                <a:lnTo>
                  <a:pt x="637413" y="370237"/>
                </a:lnTo>
                <a:lnTo>
                  <a:pt x="637413" y="217742"/>
                </a:lnTo>
                <a:lnTo>
                  <a:pt x="791337" y="217742"/>
                </a:lnTo>
                <a:lnTo>
                  <a:pt x="791337" y="370237"/>
                </a:lnTo>
                <a:close/>
                <a:moveTo>
                  <a:pt x="595027" y="78867"/>
                </a:moveTo>
                <a:cubicBezTo>
                  <a:pt x="609124" y="64770"/>
                  <a:pt x="631984" y="64770"/>
                  <a:pt x="646081" y="78867"/>
                </a:cubicBezTo>
                <a:cubicBezTo>
                  <a:pt x="660178" y="92964"/>
                  <a:pt x="660178" y="115824"/>
                  <a:pt x="646081" y="129921"/>
                </a:cubicBezTo>
                <a:cubicBezTo>
                  <a:pt x="631984" y="144018"/>
                  <a:pt x="609124" y="144018"/>
                  <a:pt x="595027" y="129921"/>
                </a:cubicBezTo>
                <a:cubicBezTo>
                  <a:pt x="580930" y="115824"/>
                  <a:pt x="580930" y="92964"/>
                  <a:pt x="595027" y="78867"/>
                </a:cubicBezTo>
                <a:close/>
                <a:moveTo>
                  <a:pt x="199358" y="78867"/>
                </a:moveTo>
                <a:cubicBezTo>
                  <a:pt x="213455" y="64770"/>
                  <a:pt x="236315" y="64770"/>
                  <a:pt x="250412" y="78867"/>
                </a:cubicBezTo>
                <a:cubicBezTo>
                  <a:pt x="264509" y="92964"/>
                  <a:pt x="264509" y="115824"/>
                  <a:pt x="250412" y="129921"/>
                </a:cubicBezTo>
                <a:cubicBezTo>
                  <a:pt x="236315" y="144018"/>
                  <a:pt x="213455" y="144018"/>
                  <a:pt x="199358" y="129921"/>
                </a:cubicBezTo>
                <a:cubicBezTo>
                  <a:pt x="185261" y="115824"/>
                  <a:pt x="185261" y="92964"/>
                  <a:pt x="199358" y="78867"/>
                </a:cubicBezTo>
                <a:close/>
              </a:path>
            </a:pathLst>
          </a:custGeom>
          <a:solidFill>
            <a:srgbClr val="008CC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grpSp>
        <p:nvGrpSpPr>
          <p:cNvPr id="50" name="Graphic 48">
            <a:extLst>
              <a:ext uri="{FF2B5EF4-FFF2-40B4-BE49-F238E27FC236}">
                <a16:creationId xmlns:a16="http://schemas.microsoft.com/office/drawing/2014/main" id="{998E81E6-A419-459B-BECE-3D59FD0CA6F2}"/>
              </a:ext>
            </a:extLst>
          </p:cNvPr>
          <p:cNvGrpSpPr/>
          <p:nvPr/>
        </p:nvGrpSpPr>
        <p:grpSpPr>
          <a:xfrm>
            <a:off x="10019176" y="1855480"/>
            <a:ext cx="966324" cy="821376"/>
            <a:chOff x="8969116" y="2795587"/>
            <a:chExt cx="952500" cy="809625"/>
          </a:xfrm>
        </p:grpSpPr>
        <p:sp>
          <p:nvSpPr>
            <p:cNvPr id="51" name="Vrije vorm: vorm 50">
              <a:extLst>
                <a:ext uri="{FF2B5EF4-FFF2-40B4-BE49-F238E27FC236}">
                  <a16:creationId xmlns:a16="http://schemas.microsoft.com/office/drawing/2014/main" id="{5293AE57-6DD0-46D2-B217-F46652985403}"/>
                </a:ext>
              </a:extLst>
            </p:cNvPr>
            <p:cNvSpPr/>
            <p:nvPr/>
          </p:nvSpPr>
          <p:spPr>
            <a:xfrm>
              <a:off x="8969116" y="2795587"/>
              <a:ext cx="954119" cy="592264"/>
            </a:xfrm>
            <a:custGeom>
              <a:avLst/>
              <a:gdLst>
                <a:gd name="connsiteX0" fmla="*/ 954119 w 954119"/>
                <a:gd name="connsiteY0" fmla="*/ 0 h 592264"/>
                <a:gd name="connsiteX1" fmla="*/ 0 w 954119"/>
                <a:gd name="connsiteY1" fmla="*/ 0 h 592264"/>
                <a:gd name="connsiteX2" fmla="*/ 0 w 954119"/>
                <a:gd name="connsiteY2" fmla="*/ 592265 h 592264"/>
                <a:gd name="connsiteX3" fmla="*/ 954119 w 954119"/>
                <a:gd name="connsiteY3" fmla="*/ 592265 h 592264"/>
                <a:gd name="connsiteX4" fmla="*/ 954119 w 954119"/>
                <a:gd name="connsiteY4" fmla="*/ 0 h 592264"/>
                <a:gd name="connsiteX5" fmla="*/ 892302 w 954119"/>
                <a:gd name="connsiteY5" fmla="*/ 530447 h 592264"/>
                <a:gd name="connsiteX6" fmla="*/ 61817 w 954119"/>
                <a:gd name="connsiteY6" fmla="*/ 530447 h 592264"/>
                <a:gd name="connsiteX7" fmla="*/ 61817 w 954119"/>
                <a:gd name="connsiteY7" fmla="*/ 61817 h 592264"/>
                <a:gd name="connsiteX8" fmla="*/ 892397 w 954119"/>
                <a:gd name="connsiteY8" fmla="*/ 61817 h 592264"/>
                <a:gd name="connsiteX9" fmla="*/ 892397 w 954119"/>
                <a:gd name="connsiteY9" fmla="*/ 530447 h 59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4119" h="592264">
                  <a:moveTo>
                    <a:pt x="954119" y="0"/>
                  </a:moveTo>
                  <a:lnTo>
                    <a:pt x="0" y="0"/>
                  </a:lnTo>
                  <a:lnTo>
                    <a:pt x="0" y="592265"/>
                  </a:lnTo>
                  <a:lnTo>
                    <a:pt x="954119" y="592265"/>
                  </a:lnTo>
                  <a:lnTo>
                    <a:pt x="954119" y="0"/>
                  </a:lnTo>
                  <a:close/>
                  <a:moveTo>
                    <a:pt x="892302" y="530447"/>
                  </a:moveTo>
                  <a:lnTo>
                    <a:pt x="61817" y="530447"/>
                  </a:lnTo>
                  <a:lnTo>
                    <a:pt x="61817" y="61817"/>
                  </a:lnTo>
                  <a:lnTo>
                    <a:pt x="892397" y="61817"/>
                  </a:lnTo>
                  <a:lnTo>
                    <a:pt x="892397" y="530447"/>
                  </a:ln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52" name="Vrije vorm: vorm 51">
              <a:extLst>
                <a:ext uri="{FF2B5EF4-FFF2-40B4-BE49-F238E27FC236}">
                  <a16:creationId xmlns:a16="http://schemas.microsoft.com/office/drawing/2014/main" id="{1C4FED70-821E-4E85-BDE8-6182B9BF8783}"/>
                </a:ext>
              </a:extLst>
            </p:cNvPr>
            <p:cNvSpPr/>
            <p:nvPr/>
          </p:nvSpPr>
          <p:spPr>
            <a:xfrm>
              <a:off x="9319159" y="2962560"/>
              <a:ext cx="282606" cy="258318"/>
            </a:xfrm>
            <a:custGeom>
              <a:avLst/>
              <a:gdLst>
                <a:gd name="connsiteX0" fmla="*/ 0 w 282606"/>
                <a:gd name="connsiteY0" fmla="*/ 0 h 258318"/>
                <a:gd name="connsiteX1" fmla="*/ 0 w 282606"/>
                <a:gd name="connsiteY1" fmla="*/ 258318 h 258318"/>
                <a:gd name="connsiteX2" fmla="*/ 282607 w 282606"/>
                <a:gd name="connsiteY2" fmla="*/ 129159 h 258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2606" h="258318">
                  <a:moveTo>
                    <a:pt x="0" y="0"/>
                  </a:moveTo>
                  <a:lnTo>
                    <a:pt x="0" y="258318"/>
                  </a:lnTo>
                  <a:lnTo>
                    <a:pt x="282607" y="129159"/>
                  </a:ln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53" name="Vrije vorm: vorm 52">
              <a:extLst>
                <a:ext uri="{FF2B5EF4-FFF2-40B4-BE49-F238E27FC236}">
                  <a16:creationId xmlns:a16="http://schemas.microsoft.com/office/drawing/2014/main" id="{DFA898E6-0FD5-47C5-90DD-4357BC6B20E4}"/>
                </a:ext>
              </a:extLst>
            </p:cNvPr>
            <p:cNvSpPr/>
            <p:nvPr/>
          </p:nvSpPr>
          <p:spPr>
            <a:xfrm>
              <a:off x="8969116" y="3465099"/>
              <a:ext cx="954119" cy="137826"/>
            </a:xfrm>
            <a:custGeom>
              <a:avLst/>
              <a:gdLst>
                <a:gd name="connsiteX0" fmla="*/ 132398 w 954119"/>
                <a:gd name="connsiteY0" fmla="*/ 137827 h 137826"/>
                <a:gd name="connsiteX1" fmla="*/ 193643 w 954119"/>
                <a:gd name="connsiteY1" fmla="*/ 99822 h 137826"/>
                <a:gd name="connsiteX2" fmla="*/ 954119 w 954119"/>
                <a:gd name="connsiteY2" fmla="*/ 99822 h 137826"/>
                <a:gd name="connsiteX3" fmla="*/ 954119 w 954119"/>
                <a:gd name="connsiteY3" fmla="*/ 38005 h 137826"/>
                <a:gd name="connsiteX4" fmla="*/ 193643 w 954119"/>
                <a:gd name="connsiteY4" fmla="*/ 38005 h 137826"/>
                <a:gd name="connsiteX5" fmla="*/ 132398 w 954119"/>
                <a:gd name="connsiteY5" fmla="*/ 0 h 137826"/>
                <a:gd name="connsiteX6" fmla="*/ 71152 w 954119"/>
                <a:gd name="connsiteY6" fmla="*/ 38005 h 137826"/>
                <a:gd name="connsiteX7" fmla="*/ 0 w 954119"/>
                <a:gd name="connsiteY7" fmla="*/ 38005 h 137826"/>
                <a:gd name="connsiteX8" fmla="*/ 0 w 954119"/>
                <a:gd name="connsiteY8" fmla="*/ 99822 h 137826"/>
                <a:gd name="connsiteX9" fmla="*/ 71152 w 954119"/>
                <a:gd name="connsiteY9" fmla="*/ 99822 h 137826"/>
                <a:gd name="connsiteX10" fmla="*/ 132398 w 954119"/>
                <a:gd name="connsiteY10" fmla="*/ 137827 h 13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4119" h="137826">
                  <a:moveTo>
                    <a:pt x="132398" y="137827"/>
                  </a:moveTo>
                  <a:cubicBezTo>
                    <a:pt x="159258" y="137827"/>
                    <a:pt x="182309" y="122301"/>
                    <a:pt x="193643" y="99822"/>
                  </a:cubicBezTo>
                  <a:lnTo>
                    <a:pt x="954119" y="99822"/>
                  </a:lnTo>
                  <a:lnTo>
                    <a:pt x="954119" y="38005"/>
                  </a:lnTo>
                  <a:lnTo>
                    <a:pt x="193643" y="38005"/>
                  </a:lnTo>
                  <a:cubicBezTo>
                    <a:pt x="182309" y="15526"/>
                    <a:pt x="159258" y="0"/>
                    <a:pt x="132398" y="0"/>
                  </a:cubicBezTo>
                  <a:cubicBezTo>
                    <a:pt x="105537" y="0"/>
                    <a:pt x="82487" y="15526"/>
                    <a:pt x="71152" y="38005"/>
                  </a:cubicBezTo>
                  <a:lnTo>
                    <a:pt x="0" y="38005"/>
                  </a:lnTo>
                  <a:lnTo>
                    <a:pt x="0" y="99822"/>
                  </a:lnTo>
                  <a:lnTo>
                    <a:pt x="71152" y="99822"/>
                  </a:lnTo>
                  <a:cubicBezTo>
                    <a:pt x="82487" y="122301"/>
                    <a:pt x="105537" y="137827"/>
                    <a:pt x="132398" y="137827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grpSp>
        <p:nvGrpSpPr>
          <p:cNvPr id="58" name="Graphic 56">
            <a:extLst>
              <a:ext uri="{FF2B5EF4-FFF2-40B4-BE49-F238E27FC236}">
                <a16:creationId xmlns:a16="http://schemas.microsoft.com/office/drawing/2014/main" id="{63E7D07B-D6B0-48CA-BC73-A50798E2644B}"/>
              </a:ext>
            </a:extLst>
          </p:cNvPr>
          <p:cNvGrpSpPr/>
          <p:nvPr/>
        </p:nvGrpSpPr>
        <p:grpSpPr>
          <a:xfrm>
            <a:off x="7780689" y="1856640"/>
            <a:ext cx="1041272" cy="819056"/>
            <a:chOff x="7791737" y="1844674"/>
            <a:chExt cx="1015599" cy="798861"/>
          </a:xfrm>
          <a:solidFill>
            <a:srgbClr val="008CCC"/>
          </a:solidFill>
        </p:grpSpPr>
        <p:sp>
          <p:nvSpPr>
            <p:cNvPr id="59" name="Vrije vorm: vorm 58">
              <a:extLst>
                <a:ext uri="{FF2B5EF4-FFF2-40B4-BE49-F238E27FC236}">
                  <a16:creationId xmlns:a16="http://schemas.microsoft.com/office/drawing/2014/main" id="{A04522B1-5FD6-4EF8-8119-A71A2515ED94}"/>
                </a:ext>
              </a:extLst>
            </p:cNvPr>
            <p:cNvSpPr/>
            <p:nvPr/>
          </p:nvSpPr>
          <p:spPr>
            <a:xfrm>
              <a:off x="8568595" y="2000217"/>
              <a:ext cx="123517" cy="306133"/>
            </a:xfrm>
            <a:custGeom>
              <a:avLst/>
              <a:gdLst>
                <a:gd name="connsiteX0" fmla="*/ 17812 w 123517"/>
                <a:gd name="connsiteY0" fmla="*/ 0 h 306133"/>
                <a:gd name="connsiteX1" fmla="*/ 0 w 123517"/>
                <a:gd name="connsiteY1" fmla="*/ 28670 h 306133"/>
                <a:gd name="connsiteX2" fmla="*/ 84582 w 123517"/>
                <a:gd name="connsiteY2" fmla="*/ 146209 h 306133"/>
                <a:gd name="connsiteX3" fmla="*/ 62294 w 123517"/>
                <a:gd name="connsiteY3" fmla="*/ 288703 h 306133"/>
                <a:gd name="connsiteX4" fmla="*/ 91154 w 123517"/>
                <a:gd name="connsiteY4" fmla="*/ 306134 h 306133"/>
                <a:gd name="connsiteX5" fmla="*/ 117348 w 123517"/>
                <a:gd name="connsiteY5" fmla="*/ 138303 h 306133"/>
                <a:gd name="connsiteX6" fmla="*/ 17812 w 123517"/>
                <a:gd name="connsiteY6" fmla="*/ 0 h 30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517" h="306133">
                  <a:moveTo>
                    <a:pt x="17812" y="0"/>
                  </a:moveTo>
                  <a:lnTo>
                    <a:pt x="0" y="28670"/>
                  </a:lnTo>
                  <a:cubicBezTo>
                    <a:pt x="42863" y="55340"/>
                    <a:pt x="72866" y="97060"/>
                    <a:pt x="84582" y="146209"/>
                  </a:cubicBezTo>
                  <a:cubicBezTo>
                    <a:pt x="96203" y="195072"/>
                    <a:pt x="88297" y="245745"/>
                    <a:pt x="62294" y="288703"/>
                  </a:cubicBezTo>
                  <a:lnTo>
                    <a:pt x="91154" y="306134"/>
                  </a:lnTo>
                  <a:cubicBezTo>
                    <a:pt x="121729" y="255461"/>
                    <a:pt x="131064" y="195929"/>
                    <a:pt x="117348" y="138303"/>
                  </a:cubicBezTo>
                  <a:cubicBezTo>
                    <a:pt x="103537" y="80582"/>
                    <a:pt x="68199" y="31432"/>
                    <a:pt x="17812" y="0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60" name="Vrije vorm: vorm 59">
              <a:extLst>
                <a:ext uri="{FF2B5EF4-FFF2-40B4-BE49-F238E27FC236}">
                  <a16:creationId xmlns:a16="http://schemas.microsoft.com/office/drawing/2014/main" id="{EFEF77D0-9849-475C-8B3E-10CA617C4AEF}"/>
                </a:ext>
              </a:extLst>
            </p:cNvPr>
            <p:cNvSpPr/>
            <p:nvPr/>
          </p:nvSpPr>
          <p:spPr>
            <a:xfrm>
              <a:off x="7791737" y="1844674"/>
              <a:ext cx="783145" cy="798861"/>
            </a:xfrm>
            <a:custGeom>
              <a:avLst/>
              <a:gdLst>
                <a:gd name="connsiteX0" fmla="*/ 783146 w 783145"/>
                <a:gd name="connsiteY0" fmla="*/ 679133 h 798861"/>
                <a:gd name="connsiteX1" fmla="*/ 723424 w 783145"/>
                <a:gd name="connsiteY1" fmla="*/ 427768 h 798861"/>
                <a:gd name="connsiteX2" fmla="*/ 777526 w 783145"/>
                <a:gd name="connsiteY2" fmla="*/ 414909 h 798861"/>
                <a:gd name="connsiteX3" fmla="*/ 735521 w 783145"/>
                <a:gd name="connsiteY3" fmla="*/ 238411 h 798861"/>
                <a:gd name="connsiteX4" fmla="*/ 681419 w 783145"/>
                <a:gd name="connsiteY4" fmla="*/ 251269 h 798861"/>
                <a:gd name="connsiteX5" fmla="*/ 621602 w 783145"/>
                <a:gd name="connsiteY5" fmla="*/ 0 h 798861"/>
                <a:gd name="connsiteX6" fmla="*/ 314230 w 783145"/>
                <a:gd name="connsiteY6" fmla="*/ 276892 h 798861"/>
                <a:gd name="connsiteX7" fmla="*/ 0 w 783145"/>
                <a:gd name="connsiteY7" fmla="*/ 351663 h 798861"/>
                <a:gd name="connsiteX8" fmla="*/ 34862 w 783145"/>
                <a:gd name="connsiteY8" fmla="*/ 498348 h 798861"/>
                <a:gd name="connsiteX9" fmla="*/ 34862 w 783145"/>
                <a:gd name="connsiteY9" fmla="*/ 498348 h 798861"/>
                <a:gd name="connsiteX10" fmla="*/ 69723 w 783145"/>
                <a:gd name="connsiteY10" fmla="*/ 645033 h 798861"/>
                <a:gd name="connsiteX11" fmla="*/ 165164 w 783145"/>
                <a:gd name="connsiteY11" fmla="*/ 622363 h 798861"/>
                <a:gd name="connsiteX12" fmla="*/ 288798 w 783145"/>
                <a:gd name="connsiteY12" fmla="*/ 798862 h 798861"/>
                <a:gd name="connsiteX13" fmla="*/ 450628 w 783145"/>
                <a:gd name="connsiteY13" fmla="*/ 760381 h 798861"/>
                <a:gd name="connsiteX14" fmla="*/ 316040 w 783145"/>
                <a:gd name="connsiteY14" fmla="*/ 586359 h 798861"/>
                <a:gd name="connsiteX15" fmla="*/ 383953 w 783145"/>
                <a:gd name="connsiteY15" fmla="*/ 570167 h 798861"/>
                <a:gd name="connsiteX16" fmla="*/ 783146 w 783145"/>
                <a:gd name="connsiteY16" fmla="*/ 679133 h 798861"/>
                <a:gd name="connsiteX17" fmla="*/ 710470 w 783145"/>
                <a:gd name="connsiteY17" fmla="*/ 279083 h 798861"/>
                <a:gd name="connsiteX18" fmla="*/ 736854 w 783145"/>
                <a:gd name="connsiteY18" fmla="*/ 389858 h 798861"/>
                <a:gd name="connsiteX19" fmla="*/ 715613 w 783145"/>
                <a:gd name="connsiteY19" fmla="*/ 394907 h 798861"/>
                <a:gd name="connsiteX20" fmla="*/ 689229 w 783145"/>
                <a:gd name="connsiteY20" fmla="*/ 284131 h 798861"/>
                <a:gd name="connsiteX21" fmla="*/ 710470 w 783145"/>
                <a:gd name="connsiteY21" fmla="*/ 279083 h 798861"/>
                <a:gd name="connsiteX22" fmla="*/ 340138 w 783145"/>
                <a:gd name="connsiteY22" fmla="*/ 326231 h 798861"/>
                <a:gd name="connsiteX23" fmla="*/ 590169 w 783145"/>
                <a:gd name="connsiteY23" fmla="*/ 100965 h 798861"/>
                <a:gd name="connsiteX24" fmla="*/ 709517 w 783145"/>
                <a:gd name="connsiteY24" fmla="*/ 603028 h 798861"/>
                <a:gd name="connsiteX25" fmla="*/ 384905 w 783145"/>
                <a:gd name="connsiteY25" fmla="*/ 514445 h 798861"/>
                <a:gd name="connsiteX26" fmla="*/ 231267 w 783145"/>
                <a:gd name="connsiteY26" fmla="*/ 550926 h 798861"/>
                <a:gd name="connsiteX27" fmla="*/ 186500 w 783145"/>
                <a:gd name="connsiteY27" fmla="*/ 362712 h 798861"/>
                <a:gd name="connsiteX28" fmla="*/ 340138 w 783145"/>
                <a:gd name="connsiteY28" fmla="*/ 326231 h 798861"/>
                <a:gd name="connsiteX29" fmla="*/ 65056 w 783145"/>
                <a:gd name="connsiteY29" fmla="*/ 391668 h 798861"/>
                <a:gd name="connsiteX30" fmla="*/ 153734 w 783145"/>
                <a:gd name="connsiteY30" fmla="*/ 370618 h 798861"/>
                <a:gd name="connsiteX31" fmla="*/ 198501 w 783145"/>
                <a:gd name="connsiteY31" fmla="*/ 558832 h 798861"/>
                <a:gd name="connsiteX32" fmla="*/ 109823 w 783145"/>
                <a:gd name="connsiteY32" fmla="*/ 579882 h 798861"/>
                <a:gd name="connsiteX33" fmla="*/ 65056 w 783145"/>
                <a:gd name="connsiteY33" fmla="*/ 391668 h 798861"/>
                <a:gd name="connsiteX34" fmla="*/ 356711 w 783145"/>
                <a:gd name="connsiteY34" fmla="*/ 727043 h 798861"/>
                <a:gd name="connsiteX35" fmla="*/ 312039 w 783145"/>
                <a:gd name="connsiteY35" fmla="*/ 737711 h 798861"/>
                <a:gd name="connsiteX36" fmla="*/ 221742 w 783145"/>
                <a:gd name="connsiteY36" fmla="*/ 608838 h 798861"/>
                <a:gd name="connsiteX37" fmla="*/ 258413 w 783145"/>
                <a:gd name="connsiteY37" fmla="*/ 600075 h 798861"/>
                <a:gd name="connsiteX38" fmla="*/ 356711 w 783145"/>
                <a:gd name="connsiteY38" fmla="*/ 727043 h 79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83145" h="798861">
                  <a:moveTo>
                    <a:pt x="783146" y="679133"/>
                  </a:moveTo>
                  <a:lnTo>
                    <a:pt x="723424" y="427768"/>
                  </a:lnTo>
                  <a:lnTo>
                    <a:pt x="777526" y="414909"/>
                  </a:lnTo>
                  <a:lnTo>
                    <a:pt x="735521" y="238411"/>
                  </a:lnTo>
                  <a:lnTo>
                    <a:pt x="681419" y="251269"/>
                  </a:lnTo>
                  <a:lnTo>
                    <a:pt x="621602" y="0"/>
                  </a:lnTo>
                  <a:lnTo>
                    <a:pt x="314230" y="276892"/>
                  </a:lnTo>
                  <a:lnTo>
                    <a:pt x="0" y="351663"/>
                  </a:lnTo>
                  <a:lnTo>
                    <a:pt x="34862" y="498348"/>
                  </a:lnTo>
                  <a:lnTo>
                    <a:pt x="34862" y="498348"/>
                  </a:lnTo>
                  <a:lnTo>
                    <a:pt x="69723" y="645033"/>
                  </a:lnTo>
                  <a:lnTo>
                    <a:pt x="165164" y="622363"/>
                  </a:lnTo>
                  <a:lnTo>
                    <a:pt x="288798" y="798862"/>
                  </a:lnTo>
                  <a:lnTo>
                    <a:pt x="450628" y="760381"/>
                  </a:lnTo>
                  <a:lnTo>
                    <a:pt x="316040" y="586359"/>
                  </a:lnTo>
                  <a:lnTo>
                    <a:pt x="383953" y="570167"/>
                  </a:lnTo>
                  <a:lnTo>
                    <a:pt x="783146" y="679133"/>
                  </a:lnTo>
                  <a:close/>
                  <a:moveTo>
                    <a:pt x="710470" y="279083"/>
                  </a:moveTo>
                  <a:lnTo>
                    <a:pt x="736854" y="389858"/>
                  </a:lnTo>
                  <a:lnTo>
                    <a:pt x="715613" y="394907"/>
                  </a:lnTo>
                  <a:lnTo>
                    <a:pt x="689229" y="284131"/>
                  </a:lnTo>
                  <a:lnTo>
                    <a:pt x="710470" y="279083"/>
                  </a:lnTo>
                  <a:close/>
                  <a:moveTo>
                    <a:pt x="340138" y="326231"/>
                  </a:moveTo>
                  <a:lnTo>
                    <a:pt x="590169" y="100965"/>
                  </a:lnTo>
                  <a:lnTo>
                    <a:pt x="709517" y="603028"/>
                  </a:lnTo>
                  <a:lnTo>
                    <a:pt x="384905" y="514445"/>
                  </a:lnTo>
                  <a:lnTo>
                    <a:pt x="231267" y="550926"/>
                  </a:lnTo>
                  <a:lnTo>
                    <a:pt x="186500" y="362712"/>
                  </a:lnTo>
                  <a:lnTo>
                    <a:pt x="340138" y="326231"/>
                  </a:lnTo>
                  <a:close/>
                  <a:moveTo>
                    <a:pt x="65056" y="391668"/>
                  </a:moveTo>
                  <a:lnTo>
                    <a:pt x="153734" y="370618"/>
                  </a:lnTo>
                  <a:lnTo>
                    <a:pt x="198501" y="558832"/>
                  </a:lnTo>
                  <a:lnTo>
                    <a:pt x="109823" y="579882"/>
                  </a:lnTo>
                  <a:lnTo>
                    <a:pt x="65056" y="391668"/>
                  </a:lnTo>
                  <a:close/>
                  <a:moveTo>
                    <a:pt x="356711" y="727043"/>
                  </a:moveTo>
                  <a:lnTo>
                    <a:pt x="312039" y="737711"/>
                  </a:lnTo>
                  <a:lnTo>
                    <a:pt x="221742" y="608838"/>
                  </a:lnTo>
                  <a:lnTo>
                    <a:pt x="258413" y="600075"/>
                  </a:lnTo>
                  <a:lnTo>
                    <a:pt x="356711" y="727043"/>
                  </a:ln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61" name="Vrije vorm: vorm 60">
              <a:extLst>
                <a:ext uri="{FF2B5EF4-FFF2-40B4-BE49-F238E27FC236}">
                  <a16:creationId xmlns:a16="http://schemas.microsoft.com/office/drawing/2014/main" id="{3C69D98E-92CD-4E70-BB14-EC87D7352383}"/>
                </a:ext>
              </a:extLst>
            </p:cNvPr>
            <p:cNvSpPr/>
            <p:nvPr/>
          </p:nvSpPr>
          <p:spPr>
            <a:xfrm>
              <a:off x="8618030" y="1901919"/>
              <a:ext cx="189305" cy="466534"/>
            </a:xfrm>
            <a:custGeom>
              <a:avLst/>
              <a:gdLst>
                <a:gd name="connsiteX0" fmla="*/ 179927 w 189305"/>
                <a:gd name="connsiteY0" fmla="*/ 210026 h 466534"/>
                <a:gd name="connsiteX1" fmla="*/ 28385 w 189305"/>
                <a:gd name="connsiteY1" fmla="*/ 0 h 466534"/>
                <a:gd name="connsiteX2" fmla="*/ 0 w 189305"/>
                <a:gd name="connsiteY2" fmla="*/ 45910 h 466534"/>
                <a:gd name="connsiteX3" fmla="*/ 127444 w 189305"/>
                <a:gd name="connsiteY3" fmla="*/ 222599 h 466534"/>
                <a:gd name="connsiteX4" fmla="*/ 92773 w 189305"/>
                <a:gd name="connsiteY4" fmla="*/ 438245 h 466534"/>
                <a:gd name="connsiteX5" fmla="*/ 138779 w 189305"/>
                <a:gd name="connsiteY5" fmla="*/ 466535 h 466534"/>
                <a:gd name="connsiteX6" fmla="*/ 179927 w 189305"/>
                <a:gd name="connsiteY6" fmla="*/ 210026 h 466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05" h="466534">
                  <a:moveTo>
                    <a:pt x="179927" y="210026"/>
                  </a:moveTo>
                  <a:cubicBezTo>
                    <a:pt x="159067" y="122111"/>
                    <a:pt x="105251" y="47530"/>
                    <a:pt x="28385" y="0"/>
                  </a:cubicBezTo>
                  <a:lnTo>
                    <a:pt x="0" y="45910"/>
                  </a:lnTo>
                  <a:cubicBezTo>
                    <a:pt x="64675" y="85915"/>
                    <a:pt x="109919" y="148590"/>
                    <a:pt x="127444" y="222599"/>
                  </a:cubicBezTo>
                  <a:cubicBezTo>
                    <a:pt x="145066" y="296704"/>
                    <a:pt x="132779" y="373285"/>
                    <a:pt x="92773" y="438245"/>
                  </a:cubicBezTo>
                  <a:lnTo>
                    <a:pt x="138779" y="466535"/>
                  </a:lnTo>
                  <a:cubicBezTo>
                    <a:pt x="186309" y="389287"/>
                    <a:pt x="200977" y="298228"/>
                    <a:pt x="179927" y="210026"/>
                  </a:cubicBezTo>
                  <a:close/>
                </a:path>
              </a:pathLst>
            </a:custGeom>
            <a:solidFill>
              <a:srgbClr val="00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sp>
        <p:nvSpPr>
          <p:cNvPr id="63" name="Tijdelijke aanduiding voor tekst 62">
            <a:extLst>
              <a:ext uri="{FF2B5EF4-FFF2-40B4-BE49-F238E27FC236}">
                <a16:creationId xmlns:a16="http://schemas.microsoft.com/office/drawing/2014/main" id="{F9476D4D-6DBA-4C82-B275-66B6C60F562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8025" y="3352288"/>
            <a:ext cx="1992313" cy="1112053"/>
          </a:xfr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/>
            </a:lvl1pPr>
            <a:lvl2pPr marL="265112" indent="0">
              <a:buNone/>
              <a:defRPr/>
            </a:lvl2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4" name="Tijdelijke aanduiding voor tekst 62">
            <a:extLst>
              <a:ext uri="{FF2B5EF4-FFF2-40B4-BE49-F238E27FC236}">
                <a16:creationId xmlns:a16="http://schemas.microsoft.com/office/drawing/2014/main" id="{A0F7672B-2676-4A7B-897C-C8A08086B7A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09793" y="3352288"/>
            <a:ext cx="1992313" cy="1112053"/>
          </a:xfr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/>
            </a:lvl1pPr>
            <a:lvl2pPr marL="265112" indent="0">
              <a:buNone/>
              <a:defRPr/>
            </a:lvl2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5" name="Tijdelijke aanduiding voor tekst 62">
            <a:extLst>
              <a:ext uri="{FF2B5EF4-FFF2-40B4-BE49-F238E27FC236}">
                <a16:creationId xmlns:a16="http://schemas.microsoft.com/office/drawing/2014/main" id="{BCDE5DF7-1D6A-4D3F-BC3E-0238B92BF9E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10806" y="3352288"/>
            <a:ext cx="1992313" cy="1112053"/>
          </a:xfr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/>
            </a:lvl1pPr>
            <a:lvl2pPr marL="265112" indent="0">
              <a:buNone/>
              <a:defRPr/>
            </a:lvl2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6" name="Tijdelijke aanduiding voor tekst 62">
            <a:extLst>
              <a:ext uri="{FF2B5EF4-FFF2-40B4-BE49-F238E27FC236}">
                <a16:creationId xmlns:a16="http://schemas.microsoft.com/office/drawing/2014/main" id="{1F095ABC-0B98-47BB-83C9-C7A41C6561E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311820" y="3352288"/>
            <a:ext cx="1992313" cy="1112053"/>
          </a:xfr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/>
            </a:lvl1pPr>
            <a:lvl2pPr marL="265112" indent="0">
              <a:buNone/>
              <a:defRPr/>
            </a:lvl2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7" name="Tijdelijke aanduiding voor tekst 62">
            <a:extLst>
              <a:ext uri="{FF2B5EF4-FFF2-40B4-BE49-F238E27FC236}">
                <a16:creationId xmlns:a16="http://schemas.microsoft.com/office/drawing/2014/main" id="{D934C2D6-E50C-4091-90C1-470C4AD5F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512834" y="3352288"/>
            <a:ext cx="1992313" cy="1112053"/>
          </a:xfr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/>
            </a:lvl1pPr>
            <a:lvl2pPr marL="265112" indent="0">
              <a:buNone/>
              <a:defRPr/>
            </a:lvl2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0" name="Tijdelijke aanduiding voor tekst 69">
            <a:extLst>
              <a:ext uri="{FF2B5EF4-FFF2-40B4-BE49-F238E27FC236}">
                <a16:creationId xmlns:a16="http://schemas.microsoft.com/office/drawing/2014/main" id="{E1DCEAE4-EF85-4AC7-9E91-2B51E9A32CC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025" y="2893950"/>
            <a:ext cx="1992313" cy="328613"/>
          </a:xfrm>
        </p:spPr>
        <p:txBody>
          <a:bodyPr/>
          <a:lstStyle>
            <a:lvl1pPr marL="0" indent="0" algn="ctr">
              <a:buNone/>
              <a:defRPr sz="20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71" name="Tijdelijke aanduiding voor tekst 69">
            <a:extLst>
              <a:ext uri="{FF2B5EF4-FFF2-40B4-BE49-F238E27FC236}">
                <a16:creationId xmlns:a16="http://schemas.microsoft.com/office/drawing/2014/main" id="{2435E910-4448-4F00-922B-B3AE53407EF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512834" y="2893950"/>
            <a:ext cx="1992313" cy="328613"/>
          </a:xfrm>
        </p:spPr>
        <p:txBody>
          <a:bodyPr/>
          <a:lstStyle>
            <a:lvl1pPr marL="0" indent="0" algn="ctr">
              <a:buNone/>
              <a:defRPr sz="20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72" name="Tijdelijke aanduiding voor tekst 69">
            <a:extLst>
              <a:ext uri="{FF2B5EF4-FFF2-40B4-BE49-F238E27FC236}">
                <a16:creationId xmlns:a16="http://schemas.microsoft.com/office/drawing/2014/main" id="{691739FF-984D-4B98-BBDE-7DAE4969D96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909793" y="2893950"/>
            <a:ext cx="1992313" cy="328613"/>
          </a:xfrm>
        </p:spPr>
        <p:txBody>
          <a:bodyPr/>
          <a:lstStyle>
            <a:lvl1pPr marL="0" indent="0" algn="ctr">
              <a:buNone/>
              <a:defRPr sz="20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73" name="Tijdelijke aanduiding voor tekst 69">
            <a:extLst>
              <a:ext uri="{FF2B5EF4-FFF2-40B4-BE49-F238E27FC236}">
                <a16:creationId xmlns:a16="http://schemas.microsoft.com/office/drawing/2014/main" id="{DFDF3B2C-82A8-4157-99B4-4EC636A8735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110806" y="2893950"/>
            <a:ext cx="1992313" cy="328613"/>
          </a:xfrm>
        </p:spPr>
        <p:txBody>
          <a:bodyPr/>
          <a:lstStyle>
            <a:lvl1pPr marL="0" indent="0" algn="ctr">
              <a:buNone/>
              <a:defRPr sz="20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74" name="Tijdelijke aanduiding voor tekst 69">
            <a:extLst>
              <a:ext uri="{FF2B5EF4-FFF2-40B4-BE49-F238E27FC236}">
                <a16:creationId xmlns:a16="http://schemas.microsoft.com/office/drawing/2014/main" id="{C40CB48E-BF6D-4147-8793-017A349FE79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11820" y="2893950"/>
            <a:ext cx="1992313" cy="328613"/>
          </a:xfrm>
        </p:spPr>
        <p:txBody>
          <a:bodyPr/>
          <a:lstStyle>
            <a:lvl1pPr marL="0" indent="0" algn="ctr">
              <a:buNone/>
              <a:defRPr sz="20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79" name="Tijdelijke aanduiding voor tekst 78">
            <a:extLst>
              <a:ext uri="{FF2B5EF4-FFF2-40B4-BE49-F238E27FC236}">
                <a16:creationId xmlns:a16="http://schemas.microsoft.com/office/drawing/2014/main" id="{EC147874-16F3-435D-B8E7-285B3F0EEBA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08025" y="4689475"/>
            <a:ext cx="10797121" cy="10795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</p:txBody>
      </p:sp>
    </p:spTree>
    <p:extLst>
      <p:ext uri="{BB962C8B-B14F-4D97-AF65-F5344CB8AC3E}">
        <p14:creationId xmlns:p14="http://schemas.microsoft.com/office/powerpoint/2010/main" val="292441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63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2E18DAB0-7A09-4D2C-BF16-35A04A8791A1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0"/>
            <a:ext cx="7821057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86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klik op ‘Afbeelding’,</a:t>
            </a:r>
            <a:br>
              <a:rPr lang="nl-NL"/>
            </a:br>
            <a:r>
              <a:rPr lang="nl-NL"/>
              <a:t>kies de gewenste afbeelding en klik op ‘Invoegen’.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Contact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EA5C9F54-E891-4B78-93D2-7478BD39CA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04650" y="2239941"/>
            <a:ext cx="3644899" cy="2136385"/>
          </a:xfrm>
          <a:solidFill>
            <a:schemeClr val="accent2">
              <a:alpha val="80000"/>
            </a:schemeClr>
          </a:solidFill>
        </p:spPr>
        <p:txBody>
          <a:bodyPr lIns="720000" tIns="864000" rIns="720000" bIns="720000" anchor="ctr"/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Kom in</a:t>
            </a:r>
            <a:br>
              <a:rPr lang="nl-NL" noProof="0"/>
            </a:br>
            <a:r>
              <a:rPr lang="nl-NL" noProof="0"/>
              <a:t>Contact</a:t>
            </a:r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7440B719-4049-4229-B88E-72B23AF844C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360024" y="1705193"/>
            <a:ext cx="1466851" cy="214777"/>
          </a:xfrm>
        </p:spPr>
        <p:txBody>
          <a:bodyPr anchor="ctr"/>
          <a:lstStyle>
            <a:lvl1pPr marL="0" indent="0">
              <a:buNone/>
              <a:defRPr sz="16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TELEFOON</a:t>
            </a:r>
          </a:p>
        </p:txBody>
      </p:sp>
      <p:sp>
        <p:nvSpPr>
          <p:cNvPr id="14" name="Tijdelijke aanduiding voor tekst 12">
            <a:extLst>
              <a:ext uri="{FF2B5EF4-FFF2-40B4-BE49-F238E27FC236}">
                <a16:creationId xmlns:a16="http://schemas.microsoft.com/office/drawing/2014/main" id="{94E6B7A5-A7FD-4505-83A1-FAD1CC24E11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360024" y="2305152"/>
            <a:ext cx="1466851" cy="214644"/>
          </a:xfrm>
        </p:spPr>
        <p:txBody>
          <a:bodyPr anchor="ctr"/>
          <a:lstStyle>
            <a:lvl1pPr marL="0" indent="0">
              <a:buNone/>
              <a:defRPr sz="16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MAIL</a:t>
            </a:r>
          </a:p>
        </p:txBody>
      </p:sp>
      <p:sp>
        <p:nvSpPr>
          <p:cNvPr id="15" name="Tijdelijke aanduiding voor tekst 12">
            <a:extLst>
              <a:ext uri="{FF2B5EF4-FFF2-40B4-BE49-F238E27FC236}">
                <a16:creationId xmlns:a16="http://schemas.microsoft.com/office/drawing/2014/main" id="{37B79EDD-3A6E-4CDB-B5D2-4FC5183A369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360024" y="2891054"/>
            <a:ext cx="1466851" cy="214644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sz="16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POST</a:t>
            </a:r>
          </a:p>
        </p:txBody>
      </p:sp>
      <p:sp>
        <p:nvSpPr>
          <p:cNvPr id="16" name="Tijdelijke aanduiding voor tekst 12">
            <a:extLst>
              <a:ext uri="{FF2B5EF4-FFF2-40B4-BE49-F238E27FC236}">
                <a16:creationId xmlns:a16="http://schemas.microsoft.com/office/drawing/2014/main" id="{107513DC-9277-4075-B0C5-DE946D6CCCA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360024" y="3658201"/>
            <a:ext cx="1466851" cy="212535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sz="16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KOM LANGS</a:t>
            </a:r>
          </a:p>
        </p:txBody>
      </p:sp>
      <p:sp>
        <p:nvSpPr>
          <p:cNvPr id="17" name="Tijdelijke aanduiding voor tekst 12">
            <a:extLst>
              <a:ext uri="{FF2B5EF4-FFF2-40B4-BE49-F238E27FC236}">
                <a16:creationId xmlns:a16="http://schemas.microsoft.com/office/drawing/2014/main" id="{A8900BB5-FFD7-4131-9B06-8C1802E49EB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360024" y="4409864"/>
            <a:ext cx="1466851" cy="218202"/>
          </a:xfrm>
        </p:spPr>
        <p:txBody>
          <a:bodyPr anchor="ctr"/>
          <a:lstStyle>
            <a:lvl1pPr marL="0" indent="0">
              <a:buNone/>
              <a:defRPr sz="16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SOCIAL MEDIA</a:t>
            </a:r>
          </a:p>
        </p:txBody>
      </p:sp>
      <p:sp>
        <p:nvSpPr>
          <p:cNvPr id="18" name="Tijdelijke aanduiding voor tekst 12">
            <a:extLst>
              <a:ext uri="{FF2B5EF4-FFF2-40B4-BE49-F238E27FC236}">
                <a16:creationId xmlns:a16="http://schemas.microsoft.com/office/drawing/2014/main" id="{B0CEC5D7-C66A-4F33-9C69-188C68D25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360024" y="5590211"/>
            <a:ext cx="1466851" cy="214777"/>
          </a:xfrm>
        </p:spPr>
        <p:txBody>
          <a:bodyPr anchor="ctr"/>
          <a:lstStyle>
            <a:lvl1pPr marL="0" indent="0">
              <a:buNone/>
              <a:defRPr sz="1600" cap="all" baseline="0">
                <a:solidFill>
                  <a:schemeClr val="accent2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WEBSITE</a:t>
            </a:r>
          </a:p>
        </p:txBody>
      </p:sp>
      <p:grpSp>
        <p:nvGrpSpPr>
          <p:cNvPr id="20" name="GRID" hidden="1">
            <a:extLst>
              <a:ext uri="{FF2B5EF4-FFF2-40B4-BE49-F238E27FC236}">
                <a16:creationId xmlns:a16="http://schemas.microsoft.com/office/drawing/2014/main" id="{D9BCF843-6E57-47A9-85D0-D69D97FBEF54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D04444DB-30BD-4A38-B917-C2ED9FBDE57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BA819340-F877-4B81-B707-758CEBE3BBD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7F3CB76C-836B-4D94-927B-55AB3DAE1446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2C68A88C-718F-4C94-B808-15CF5CD80E1D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4A1362B8-57E4-4B4A-A4CE-0817C744579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64F809D-34C7-4E64-83F1-A30FBE0AFD2C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8" name="Tijdelijke aanduiding voor tekst 12">
            <a:extLst>
              <a:ext uri="{FF2B5EF4-FFF2-40B4-BE49-F238E27FC236}">
                <a16:creationId xmlns:a16="http://schemas.microsoft.com/office/drawing/2014/main" id="{8FFB457F-718D-49FC-9A8D-D9D72AC2470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360024" y="5807583"/>
            <a:ext cx="1466851" cy="182822"/>
          </a:xfrm>
        </p:spPr>
        <p:txBody>
          <a:bodyPr anchor="ctr"/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Website</a:t>
            </a:r>
          </a:p>
        </p:txBody>
      </p:sp>
      <p:sp>
        <p:nvSpPr>
          <p:cNvPr id="29" name="Tijdelijke aanduiding voor tekst 12">
            <a:extLst>
              <a:ext uri="{FF2B5EF4-FFF2-40B4-BE49-F238E27FC236}">
                <a16:creationId xmlns:a16="http://schemas.microsoft.com/office/drawing/2014/main" id="{687CB030-CA07-4856-AB69-6AAE4756C44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360024" y="1922767"/>
            <a:ext cx="1466851" cy="182822"/>
          </a:xfrm>
        </p:spPr>
        <p:txBody>
          <a:bodyPr anchor="t"/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 err="1"/>
              <a:t>Telefoon</a:t>
            </a:r>
            <a:endParaRPr lang="en-GB" noProof="0"/>
          </a:p>
        </p:txBody>
      </p:sp>
      <p:sp>
        <p:nvSpPr>
          <p:cNvPr id="30" name="Tijdelijke aanduiding voor tekst 12">
            <a:extLst>
              <a:ext uri="{FF2B5EF4-FFF2-40B4-BE49-F238E27FC236}">
                <a16:creationId xmlns:a16="http://schemas.microsoft.com/office/drawing/2014/main" id="{212E3E2E-2B1C-4778-89EA-083944AF195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360024" y="2521287"/>
            <a:ext cx="1466851" cy="182822"/>
          </a:xfrm>
        </p:spPr>
        <p:txBody>
          <a:bodyPr anchor="t"/>
          <a:lstStyle>
            <a:lvl1pPr marL="0" indent="0"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Mail</a:t>
            </a:r>
          </a:p>
        </p:txBody>
      </p:sp>
      <p:sp>
        <p:nvSpPr>
          <p:cNvPr id="31" name="Tijdelijke aanduiding voor tekst 12">
            <a:extLst>
              <a:ext uri="{FF2B5EF4-FFF2-40B4-BE49-F238E27FC236}">
                <a16:creationId xmlns:a16="http://schemas.microsoft.com/office/drawing/2014/main" id="{F9F75864-3574-46BC-86AA-F09FE49CA93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360024" y="3109021"/>
            <a:ext cx="1466851" cy="353321"/>
          </a:xfrm>
        </p:spPr>
        <p:txBody>
          <a:bodyPr anchor="t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Post</a:t>
            </a:r>
          </a:p>
        </p:txBody>
      </p:sp>
      <p:sp>
        <p:nvSpPr>
          <p:cNvPr id="32" name="Tijdelijke aanduiding voor tekst 12">
            <a:extLst>
              <a:ext uri="{FF2B5EF4-FFF2-40B4-BE49-F238E27FC236}">
                <a16:creationId xmlns:a16="http://schemas.microsoft.com/office/drawing/2014/main" id="{96FE176E-9075-4A9B-83E3-E50CC22D87A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60024" y="3875492"/>
            <a:ext cx="1466851" cy="353321"/>
          </a:xfrm>
        </p:spPr>
        <p:txBody>
          <a:bodyPr anchor="t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2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 err="1"/>
              <a:t>Kom</a:t>
            </a:r>
            <a:r>
              <a:rPr lang="en-GB" noProof="0"/>
              <a:t> </a:t>
            </a:r>
            <a:r>
              <a:rPr lang="en-GB" noProof="0" err="1"/>
              <a:t>langs</a:t>
            </a:r>
            <a:endParaRPr lang="en-GB" noProof="0"/>
          </a:p>
        </p:txBody>
      </p:sp>
      <p:sp>
        <p:nvSpPr>
          <p:cNvPr id="41" name="Rechthoek 40">
            <a:extLst>
              <a:ext uri="{FF2B5EF4-FFF2-40B4-BE49-F238E27FC236}">
                <a16:creationId xmlns:a16="http://schemas.microsoft.com/office/drawing/2014/main" id="{A2BBE552-175A-4A03-B3E0-DAAC910D4F70}"/>
              </a:ext>
            </a:extLst>
          </p:cNvPr>
          <p:cNvSpPr/>
          <p:nvPr userDrawn="1"/>
        </p:nvSpPr>
        <p:spPr>
          <a:xfrm>
            <a:off x="10947400" y="584928"/>
            <a:ext cx="1117600" cy="549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FDAE9C3B-C681-4568-BE8F-0CCC489AE9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023" y="668934"/>
            <a:ext cx="1534167" cy="613054"/>
          </a:xfrm>
          <a:prstGeom prst="rect">
            <a:avLst/>
          </a:prstGeom>
        </p:spPr>
      </p:pic>
      <p:sp>
        <p:nvSpPr>
          <p:cNvPr id="35" name="Tijdelijke aanduiding voor tekst 36">
            <a:extLst>
              <a:ext uri="{FF2B5EF4-FFF2-40B4-BE49-F238E27FC236}">
                <a16:creationId xmlns:a16="http://schemas.microsoft.com/office/drawing/2014/main" id="{94ADC601-E120-4A07-89B7-DBC33D8B2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364787" y="4686998"/>
            <a:ext cx="94218" cy="94218"/>
          </a:xfr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36" name="Tijdelijke aanduiding voor tekst 36">
            <a:extLst>
              <a:ext uri="{FF2B5EF4-FFF2-40B4-BE49-F238E27FC236}">
                <a16:creationId xmlns:a16="http://schemas.microsoft.com/office/drawing/2014/main" id="{69241D88-E94F-4C2E-A3FD-A88354DB937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364787" y="4890491"/>
            <a:ext cx="94218" cy="94218"/>
          </a:xfrm>
          <a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43" name="Tijdelijke aanduiding voor tekst 36">
            <a:extLst>
              <a:ext uri="{FF2B5EF4-FFF2-40B4-BE49-F238E27FC236}">
                <a16:creationId xmlns:a16="http://schemas.microsoft.com/office/drawing/2014/main" id="{3E45529B-7CAA-4EEC-A741-859DF2A5247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0364787" y="5097337"/>
            <a:ext cx="94218" cy="94218"/>
          </a:xfrm>
          <a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44" name="Tijdelijke aanduiding voor tekst 36">
            <a:extLst>
              <a:ext uri="{FF2B5EF4-FFF2-40B4-BE49-F238E27FC236}">
                <a16:creationId xmlns:a16="http://schemas.microsoft.com/office/drawing/2014/main" id="{8B8F22C6-EF3C-450E-8367-20FB7E8CF4F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0364787" y="5293469"/>
            <a:ext cx="94218" cy="94218"/>
          </a:xfrm>
          <a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33" name="Tijdelijke aanduiding voor tekst 2">
            <a:extLst>
              <a:ext uri="{FF2B5EF4-FFF2-40B4-BE49-F238E27FC236}">
                <a16:creationId xmlns:a16="http://schemas.microsoft.com/office/drawing/2014/main" id="{55D41CE9-6F58-4634-9510-CB63599F386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498475" y="4631436"/>
            <a:ext cx="1328400" cy="841375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nl-NL" err="1"/>
              <a:t>Social</a:t>
            </a:r>
            <a:r>
              <a:rPr lang="nl-NL"/>
              <a:t> media</a:t>
            </a:r>
          </a:p>
          <a:p>
            <a:pPr lvl="0"/>
            <a:r>
              <a:rPr lang="nl-NL" err="1"/>
              <a:t>Social</a:t>
            </a:r>
            <a:r>
              <a:rPr lang="nl-NL"/>
              <a:t> media</a:t>
            </a:r>
          </a:p>
          <a:p>
            <a:pPr lvl="0"/>
            <a:r>
              <a:rPr lang="nl-NL" err="1"/>
              <a:t>Social</a:t>
            </a:r>
            <a:r>
              <a:rPr lang="nl-NL"/>
              <a:t> media</a:t>
            </a:r>
          </a:p>
          <a:p>
            <a:pPr lvl="0"/>
            <a:r>
              <a:rPr lang="nl-NL" err="1"/>
              <a:t>Social</a:t>
            </a:r>
            <a:r>
              <a:rPr lang="nl-NL"/>
              <a:t> media</a:t>
            </a:r>
          </a:p>
        </p:txBody>
      </p:sp>
      <p:grpSp>
        <p:nvGrpSpPr>
          <p:cNvPr id="34" name="Instructie">
            <a:extLst>
              <a:ext uri="{FF2B5EF4-FFF2-40B4-BE49-F238E27FC236}">
                <a16:creationId xmlns:a16="http://schemas.microsoft.com/office/drawing/2014/main" id="{9EA6EF29-E35F-4002-9B7C-C86384E045BA}"/>
              </a:ext>
            </a:extLst>
          </p:cNvPr>
          <p:cNvGrpSpPr/>
          <p:nvPr userDrawn="1"/>
        </p:nvGrpSpPr>
        <p:grpSpPr>
          <a:xfrm>
            <a:off x="-3427859" y="0"/>
            <a:ext cx="3183678" cy="6858081"/>
            <a:chOff x="12391601" y="0"/>
            <a:chExt cx="3183678" cy="6858081"/>
          </a:xfrm>
        </p:grpSpPr>
        <p:grpSp>
          <p:nvGrpSpPr>
            <p:cNvPr id="37" name="Meer informatie">
              <a:extLst>
                <a:ext uri="{FF2B5EF4-FFF2-40B4-BE49-F238E27FC236}">
                  <a16:creationId xmlns:a16="http://schemas.microsoft.com/office/drawing/2014/main" id="{CB1C95D9-ABE6-4784-B43A-47D549A66848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id="{5F60E017-76CB-40E3-97A8-3A33FD4085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08" name="Rechthoek 107">
                <a:extLst>
                  <a:ext uri="{FF2B5EF4-FFF2-40B4-BE49-F238E27FC236}">
                    <a16:creationId xmlns:a16="http://schemas.microsoft.com/office/drawing/2014/main" id="{E5B53C71-9982-4DE2-9CCC-C18751499682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09" name="Rechte verbindingslijn 108">
                <a:extLst>
                  <a:ext uri="{FF2B5EF4-FFF2-40B4-BE49-F238E27FC236}">
                    <a16:creationId xmlns:a16="http://schemas.microsoft.com/office/drawing/2014/main" id="{5C4F4DF2-93DC-46A8-8D6F-31BF00D5D7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60AFC442-3AD1-4EC1-9195-1ED83A225A5E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83DAACF3-BFC6-4854-8B88-C1B51B5FC1BF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7FE3BBE0-9237-4E4B-99D8-30B20A2BC49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2C37CCBD-67CC-4C92-8A9A-8EF2921324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D2B692CC-BC09-4A40-BCD8-F08B8493FD4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47" name="Rechte verbindingslijn 46">
              <a:extLst>
                <a:ext uri="{FF2B5EF4-FFF2-40B4-BE49-F238E27FC236}">
                  <a16:creationId xmlns:a16="http://schemas.microsoft.com/office/drawing/2014/main" id="{696EEE7F-CFF3-4464-9848-187EC1979C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E4627CA2-967D-47AF-8C7C-98C7B092E5D5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DA9C7FB7-AED3-4BCE-BD8A-BA17F95E27B4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50" name="Groep 49">
              <a:extLst>
                <a:ext uri="{FF2B5EF4-FFF2-40B4-BE49-F238E27FC236}">
                  <a16:creationId xmlns:a16="http://schemas.microsoft.com/office/drawing/2014/main" id="{4034877F-DD5E-4AE0-AA99-0FEB543235B3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AF0D72D5-E1A1-4EC6-B0F6-4EA9D797AA07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05" name="Rechte verbindingslijn 104">
                <a:extLst>
                  <a:ext uri="{FF2B5EF4-FFF2-40B4-BE49-F238E27FC236}">
                    <a16:creationId xmlns:a16="http://schemas.microsoft.com/office/drawing/2014/main" id="{1A5170A9-642D-42DC-95A7-9FF59E230BB4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6" name="Gelijkbenige driehoek 105">
                <a:extLst>
                  <a:ext uri="{FF2B5EF4-FFF2-40B4-BE49-F238E27FC236}">
                    <a16:creationId xmlns:a16="http://schemas.microsoft.com/office/drawing/2014/main" id="{87676D95-E064-4BA2-BCC1-68D93147E84D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51" name="Groep 50">
              <a:extLst>
                <a:ext uri="{FF2B5EF4-FFF2-40B4-BE49-F238E27FC236}">
                  <a16:creationId xmlns:a16="http://schemas.microsoft.com/office/drawing/2014/main" id="{18BBE1DE-8090-451C-9C90-FC4E7457B970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98" name="Rechthoek 97">
                <a:extLst>
                  <a:ext uri="{FF2B5EF4-FFF2-40B4-BE49-F238E27FC236}">
                    <a16:creationId xmlns:a16="http://schemas.microsoft.com/office/drawing/2014/main" id="{C0B56548-F83B-4FC1-A27D-680995F72710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99" name="Ovaal 98">
                <a:extLst>
                  <a:ext uri="{FF2B5EF4-FFF2-40B4-BE49-F238E27FC236}">
                    <a16:creationId xmlns:a16="http://schemas.microsoft.com/office/drawing/2014/main" id="{BF273024-7ECA-4BB2-871C-5ECFF379657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00" name="Vrije vorm: vorm 99">
                <a:extLst>
                  <a:ext uri="{FF2B5EF4-FFF2-40B4-BE49-F238E27FC236}">
                    <a16:creationId xmlns:a16="http://schemas.microsoft.com/office/drawing/2014/main" id="{C1397D02-291A-406B-B793-1B47D6E16F47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01" name="Rechthoek: afgeronde hoeken 100">
                <a:extLst>
                  <a:ext uri="{FF2B5EF4-FFF2-40B4-BE49-F238E27FC236}">
                    <a16:creationId xmlns:a16="http://schemas.microsoft.com/office/drawing/2014/main" id="{2EB1124A-C540-46DE-B020-4F2D6044FACE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02" name="Rechte verbindingslijn 101">
                <a:extLst>
                  <a:ext uri="{FF2B5EF4-FFF2-40B4-BE49-F238E27FC236}">
                    <a16:creationId xmlns:a16="http://schemas.microsoft.com/office/drawing/2014/main" id="{6EF13378-7552-4BA8-8994-8E2237A95D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3" name="Rechte verbindingslijn 102">
                <a:extLst>
                  <a:ext uri="{FF2B5EF4-FFF2-40B4-BE49-F238E27FC236}">
                    <a16:creationId xmlns:a16="http://schemas.microsoft.com/office/drawing/2014/main" id="{F073AFCE-4297-400A-B244-C241F11CD836}"/>
                  </a:ext>
                </a:extLst>
              </p:cNvPr>
              <p:cNvCxnSpPr>
                <a:cxnSpLocks/>
                <a:stCxn id="101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7F53DE09-9180-4DBF-822F-2D72AAF72B75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FD2CE75B-0B52-46ED-8137-03D4E92D4436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54" name="Rechte verbindingslijn 53">
              <a:extLst>
                <a:ext uri="{FF2B5EF4-FFF2-40B4-BE49-F238E27FC236}">
                  <a16:creationId xmlns:a16="http://schemas.microsoft.com/office/drawing/2014/main" id="{FA680543-AE39-4D42-B564-DF5D157F24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C10ABBBC-A96D-42E7-A488-E23CC56F4DE4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6" name="Groep 55">
              <a:extLst>
                <a:ext uri="{FF2B5EF4-FFF2-40B4-BE49-F238E27FC236}">
                  <a16:creationId xmlns:a16="http://schemas.microsoft.com/office/drawing/2014/main" id="{EC37C12A-865D-412B-B09C-11074ACE56F6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77" name="Rechthoek 76">
                <a:extLst>
                  <a:ext uri="{FF2B5EF4-FFF2-40B4-BE49-F238E27FC236}">
                    <a16:creationId xmlns:a16="http://schemas.microsoft.com/office/drawing/2014/main" id="{E300B458-4AF6-46CB-A8D2-ED296ED9F784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78" name="Rechthoek 77">
                <a:extLst>
                  <a:ext uri="{FF2B5EF4-FFF2-40B4-BE49-F238E27FC236}">
                    <a16:creationId xmlns:a16="http://schemas.microsoft.com/office/drawing/2014/main" id="{508CEFA6-A865-4285-9697-83688156070A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79" name="Groep 78">
                <a:extLst>
                  <a:ext uri="{FF2B5EF4-FFF2-40B4-BE49-F238E27FC236}">
                    <a16:creationId xmlns:a16="http://schemas.microsoft.com/office/drawing/2014/main" id="{441400B3-F6CA-4D33-8542-795C4D554BE5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92" name="Rechthoek: afgeronde hoeken 91">
                  <a:extLst>
                    <a:ext uri="{FF2B5EF4-FFF2-40B4-BE49-F238E27FC236}">
                      <a16:creationId xmlns:a16="http://schemas.microsoft.com/office/drawing/2014/main" id="{1AB62AD4-1DAF-4144-825F-E82AD083911E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" name="Rechthoek 92">
                  <a:extLst>
                    <a:ext uri="{FF2B5EF4-FFF2-40B4-BE49-F238E27FC236}">
                      <a16:creationId xmlns:a16="http://schemas.microsoft.com/office/drawing/2014/main" id="{D7A79A06-3BBA-449D-B8F8-9C32C0350D78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4" name="Rechthoek 93">
                  <a:extLst>
                    <a:ext uri="{FF2B5EF4-FFF2-40B4-BE49-F238E27FC236}">
                      <a16:creationId xmlns:a16="http://schemas.microsoft.com/office/drawing/2014/main" id="{15AE06CA-A922-4A81-9E2B-C012033F55A7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5" name="Rechthoek 94">
                  <a:extLst>
                    <a:ext uri="{FF2B5EF4-FFF2-40B4-BE49-F238E27FC236}">
                      <a16:creationId xmlns:a16="http://schemas.microsoft.com/office/drawing/2014/main" id="{A1FC30A5-55FA-454F-86FD-7EC2728B414E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6" name="Rechthoek 95">
                  <a:extLst>
                    <a:ext uri="{FF2B5EF4-FFF2-40B4-BE49-F238E27FC236}">
                      <a16:creationId xmlns:a16="http://schemas.microsoft.com/office/drawing/2014/main" id="{A990B603-E14A-4AA5-8621-4F9E5F8750A2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97" name="Rechthoek 96">
                  <a:extLst>
                    <a:ext uri="{FF2B5EF4-FFF2-40B4-BE49-F238E27FC236}">
                      <a16:creationId xmlns:a16="http://schemas.microsoft.com/office/drawing/2014/main" id="{1073CB69-4F2B-4313-A1EA-DAB3C3C61297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80" name="Groep 79">
                <a:extLst>
                  <a:ext uri="{FF2B5EF4-FFF2-40B4-BE49-F238E27FC236}">
                    <a16:creationId xmlns:a16="http://schemas.microsoft.com/office/drawing/2014/main" id="{D991BC39-25C5-4E4F-905C-8F2CDC1A4154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84" name="Groep 83">
                  <a:extLst>
                    <a:ext uri="{FF2B5EF4-FFF2-40B4-BE49-F238E27FC236}">
                      <a16:creationId xmlns:a16="http://schemas.microsoft.com/office/drawing/2014/main" id="{0245B29D-DA28-4981-960A-6F8C730C9B43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86" name="Rechthoek: afgeronde hoeken 85">
                    <a:extLst>
                      <a:ext uri="{FF2B5EF4-FFF2-40B4-BE49-F238E27FC236}">
                        <a16:creationId xmlns:a16="http://schemas.microsoft.com/office/drawing/2014/main" id="{82FBC246-9DCB-4D58-9DD5-2D1BE67B28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0E34327D-B7AB-4EF2-B84D-DAB15A61665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Rechthoek 87">
                    <a:extLst>
                      <a:ext uri="{FF2B5EF4-FFF2-40B4-BE49-F238E27FC236}">
                        <a16:creationId xmlns:a16="http://schemas.microsoft.com/office/drawing/2014/main" id="{27BA2E1C-A101-4FAD-AFC0-533FEBBA008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9" name="Rechthoek 88">
                    <a:extLst>
                      <a:ext uri="{FF2B5EF4-FFF2-40B4-BE49-F238E27FC236}">
                        <a16:creationId xmlns:a16="http://schemas.microsoft.com/office/drawing/2014/main" id="{89416C27-670C-4797-947C-A47FDE93296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0" name="Rechthoek 89">
                    <a:extLst>
                      <a:ext uri="{FF2B5EF4-FFF2-40B4-BE49-F238E27FC236}">
                        <a16:creationId xmlns:a16="http://schemas.microsoft.com/office/drawing/2014/main" id="{AAA99972-500B-45BF-88AB-2F1F1A72F42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1" name="Rechthoek 90">
                    <a:extLst>
                      <a:ext uri="{FF2B5EF4-FFF2-40B4-BE49-F238E27FC236}">
                        <a16:creationId xmlns:a16="http://schemas.microsoft.com/office/drawing/2014/main" id="{F582DE9B-3FA8-4146-BCD1-9174C3F3896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85" name="Boog 84">
                  <a:extLst>
                    <a:ext uri="{FF2B5EF4-FFF2-40B4-BE49-F238E27FC236}">
                      <a16:creationId xmlns:a16="http://schemas.microsoft.com/office/drawing/2014/main" id="{3FF81E04-3E08-468C-9EB7-4034FA0C234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81" name="Tekstvak 80">
                <a:extLst>
                  <a:ext uri="{FF2B5EF4-FFF2-40B4-BE49-F238E27FC236}">
                    <a16:creationId xmlns:a16="http://schemas.microsoft.com/office/drawing/2014/main" id="{2ECBB7F9-254E-4A4E-BF3D-4E9E53FA5A6D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82" name="Tekstvak 81">
                <a:extLst>
                  <a:ext uri="{FF2B5EF4-FFF2-40B4-BE49-F238E27FC236}">
                    <a16:creationId xmlns:a16="http://schemas.microsoft.com/office/drawing/2014/main" id="{C7EDAC41-D6C6-45D9-A2C5-516F9E16B3CD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83" name="Picture 3">
                <a:extLst>
                  <a:ext uri="{FF2B5EF4-FFF2-40B4-BE49-F238E27FC236}">
                    <a16:creationId xmlns:a16="http://schemas.microsoft.com/office/drawing/2014/main" id="{0D5231C5-985A-42D6-B748-6369912F0BE4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57" name="Rechte verbindingslijn 56">
              <a:extLst>
                <a:ext uri="{FF2B5EF4-FFF2-40B4-BE49-F238E27FC236}">
                  <a16:creationId xmlns:a16="http://schemas.microsoft.com/office/drawing/2014/main" id="{D26109E8-6304-4976-B611-62F0A799C1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CA31CD8D-EABE-4100-A649-04FFF5197967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FE07A48B-F300-4291-9D04-D38E900C2B39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0" name="Groep 59">
              <a:extLst>
                <a:ext uri="{FF2B5EF4-FFF2-40B4-BE49-F238E27FC236}">
                  <a16:creationId xmlns:a16="http://schemas.microsoft.com/office/drawing/2014/main" id="{19522E0F-9342-441C-B2ED-1FFED5FA1B92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61" name="Groep 60">
                <a:extLst>
                  <a:ext uri="{FF2B5EF4-FFF2-40B4-BE49-F238E27FC236}">
                    <a16:creationId xmlns:a16="http://schemas.microsoft.com/office/drawing/2014/main" id="{48E7A7DD-69B1-4FB9-8554-9369636BC54B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D545D3C6-D321-4F96-9D12-4F19573F3AB5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71" name="Groep 70">
                    <a:extLst>
                      <a:ext uri="{FF2B5EF4-FFF2-40B4-BE49-F238E27FC236}">
                        <a16:creationId xmlns:a16="http://schemas.microsoft.com/office/drawing/2014/main" id="{989CCF76-6700-436D-B16F-0C78202911A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74" name="Rechthoek 73">
                      <a:extLst>
                        <a:ext uri="{FF2B5EF4-FFF2-40B4-BE49-F238E27FC236}">
                          <a16:creationId xmlns:a16="http://schemas.microsoft.com/office/drawing/2014/main" id="{5AB9C9CA-F063-41AE-9D5E-D5F8042A73B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5" name="Rechthoek 74">
                      <a:extLst>
                        <a:ext uri="{FF2B5EF4-FFF2-40B4-BE49-F238E27FC236}">
                          <a16:creationId xmlns:a16="http://schemas.microsoft.com/office/drawing/2014/main" id="{39F9FB23-EF54-468A-BE4F-985BF870143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76" name="Ovaal 75">
                      <a:extLst>
                        <a:ext uri="{FF2B5EF4-FFF2-40B4-BE49-F238E27FC236}">
                          <a16:creationId xmlns:a16="http://schemas.microsoft.com/office/drawing/2014/main" id="{28DA208C-FA01-4F3C-9706-452C8663C8C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72" name="Afbeelding 71">
                    <a:extLst>
                      <a:ext uri="{FF2B5EF4-FFF2-40B4-BE49-F238E27FC236}">
                        <a16:creationId xmlns:a16="http://schemas.microsoft.com/office/drawing/2014/main" id="{23C3FFDB-6B66-4E81-8B89-DBB6EC94EEB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9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73" name="Afbeelding 72">
                    <a:extLst>
                      <a:ext uri="{FF2B5EF4-FFF2-40B4-BE49-F238E27FC236}">
                        <a16:creationId xmlns:a16="http://schemas.microsoft.com/office/drawing/2014/main" id="{1182AE88-7169-4EAC-84F5-1D1B52628527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9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A8900730-85F0-4722-8595-3C36A12C163E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69" name="Rechthoek 68">
                    <a:extLst>
                      <a:ext uri="{FF2B5EF4-FFF2-40B4-BE49-F238E27FC236}">
                        <a16:creationId xmlns:a16="http://schemas.microsoft.com/office/drawing/2014/main" id="{5EC8A061-F706-4A4A-B855-B11FC528CDC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0" name="Rechthoek 69">
                    <a:extLst>
                      <a:ext uri="{FF2B5EF4-FFF2-40B4-BE49-F238E27FC236}">
                        <a16:creationId xmlns:a16="http://schemas.microsoft.com/office/drawing/2014/main" id="{A7F81F9A-BB8E-4648-816A-BAB8C25C8C8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3AAA1181-0BA1-416F-AFA3-8C289159799B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67" name="Rechthoek 66">
                    <a:extLst>
                      <a:ext uri="{FF2B5EF4-FFF2-40B4-BE49-F238E27FC236}">
                        <a16:creationId xmlns:a16="http://schemas.microsoft.com/office/drawing/2014/main" id="{18E9B66F-91EF-4CA2-913E-D7045EC33E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68" name="Rechthoek 67">
                    <a:extLst>
                      <a:ext uri="{FF2B5EF4-FFF2-40B4-BE49-F238E27FC236}">
                        <a16:creationId xmlns:a16="http://schemas.microsoft.com/office/drawing/2014/main" id="{8A90829D-AC70-42B1-B22E-529B8FB08AC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C36529E0-4DD7-4DAB-A34D-4541DF64B30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63" name="Gelijkbenige driehoek 62">
                <a:extLst>
                  <a:ext uri="{FF2B5EF4-FFF2-40B4-BE49-F238E27FC236}">
                    <a16:creationId xmlns:a16="http://schemas.microsoft.com/office/drawing/2014/main" id="{FD6E7727-9C7B-47F1-89E6-239EAC7737CC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882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3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animBg="1">
        <p:tmplLst>
          <p:tmpl>
            <p:tnLst>
              <p:par>
                <p:cTn presetID="53" presetClass="entr" presetSubtype="16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>
        <p:tmplLst>
          <p:tmpl>
            <p:tnLst>
              <p:par>
                <p:cTn presetID="53" presetClass="entr" presetSubtype="16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>
        <p:tmplLst>
          <p:tmpl>
            <p:tnLst>
              <p:par>
                <p:cTn presetID="53" presetClass="entr" presetSubtype="16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>
        <p:tmplLst>
          <p:tmpl>
            <p:tnLst>
              <p:par>
                <p:cTn presetID="53" presetClass="entr" presetSubtype="16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uiExpan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ANIMA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CLAME">
            <a:extLst>
              <a:ext uri="{FF2B5EF4-FFF2-40B4-BE49-F238E27FC236}">
                <a16:creationId xmlns:a16="http://schemas.microsoft.com/office/drawing/2014/main" id="{42EFB2F9-0BDB-4354-9632-F139649C3A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9557" y="2225440"/>
            <a:ext cx="2418347" cy="240712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079B7E26-5F96-41E3-90ED-76C3D9D9DDF6}"/>
              </a:ext>
            </a:extLst>
          </p:cNvPr>
          <p:cNvSpPr/>
          <p:nvPr userDrawn="1"/>
        </p:nvSpPr>
        <p:spPr>
          <a:xfrm>
            <a:off x="0" y="0"/>
            <a:ext cx="62831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sp>
        <p:nvSpPr>
          <p:cNvPr id="2" name="Ruit 1">
            <a:extLst>
              <a:ext uri="{FF2B5EF4-FFF2-40B4-BE49-F238E27FC236}">
                <a16:creationId xmlns:a16="http://schemas.microsoft.com/office/drawing/2014/main" id="{0B54A4F0-4787-4787-B4CF-DD347432B532}"/>
              </a:ext>
            </a:extLst>
          </p:cNvPr>
          <p:cNvSpPr/>
          <p:nvPr userDrawn="1"/>
        </p:nvSpPr>
        <p:spPr>
          <a:xfrm>
            <a:off x="2725445" y="1949715"/>
            <a:ext cx="3919706" cy="295857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D8FA373-B953-4B1B-9708-87DFAF704246}"/>
              </a:ext>
            </a:extLst>
          </p:cNvPr>
          <p:cNvSpPr/>
          <p:nvPr userDrawn="1"/>
        </p:nvSpPr>
        <p:spPr>
          <a:xfrm>
            <a:off x="10934700" y="0"/>
            <a:ext cx="1257300" cy="180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FE843FBD-5FA4-4FD3-89A0-3A686FF9633C}"/>
              </a:ext>
            </a:extLst>
          </p:cNvPr>
          <p:cNvGrpSpPr/>
          <p:nvPr userDrawn="1"/>
        </p:nvGrpSpPr>
        <p:grpSpPr>
          <a:xfrm>
            <a:off x="3084095" y="2225440"/>
            <a:ext cx="3244516" cy="2407120"/>
            <a:chOff x="3084095" y="2225440"/>
            <a:chExt cx="3244516" cy="2407120"/>
          </a:xfrm>
        </p:grpSpPr>
        <p:pic>
          <p:nvPicPr>
            <p:cNvPr id="7" name="RUIT">
              <a:extLst>
                <a:ext uri="{FF2B5EF4-FFF2-40B4-BE49-F238E27FC236}">
                  <a16:creationId xmlns:a16="http://schemas.microsoft.com/office/drawing/2014/main" id="{624ABA90-17A2-4A2D-A4EC-CA78CEFAFA5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4095" y="2225440"/>
              <a:ext cx="3244516" cy="2407120"/>
            </a:xfrm>
            <a:prstGeom prst="rect">
              <a:avLst/>
            </a:prstGeom>
          </p:spPr>
        </p:pic>
        <p:pic>
          <p:nvPicPr>
            <p:cNvPr id="10" name="STER">
              <a:extLst>
                <a:ext uri="{FF2B5EF4-FFF2-40B4-BE49-F238E27FC236}">
                  <a16:creationId xmlns:a16="http://schemas.microsoft.com/office/drawing/2014/main" id="{DE047148-6424-4CDF-8A8E-7AFD7623ABF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69895" y="2899611"/>
              <a:ext cx="1860884" cy="1058778"/>
            </a:xfrm>
            <a:prstGeom prst="rect">
              <a:avLst/>
            </a:prstGeom>
          </p:spPr>
        </p:pic>
      </p:grp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BCC40B-ED4C-466A-9D9F-8060F3276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B08E-B805-42FF-ADF9-BDE70B567D3F}" type="datetime4">
              <a:rPr lang="nl-NL" smtClean="0"/>
              <a:t>19 mei 2021</a:t>
            </a:fld>
            <a:endParaRPr lang="nl-NL"/>
          </a:p>
        </p:txBody>
      </p:sp>
      <p:sp>
        <p:nvSpPr>
          <p:cNvPr id="65" name="Rechthoek: afgeronde hoeken 64">
            <a:extLst>
              <a:ext uri="{FF2B5EF4-FFF2-40B4-BE49-F238E27FC236}">
                <a16:creationId xmlns:a16="http://schemas.microsoft.com/office/drawing/2014/main" id="{C22B2FEB-0B2D-4AE9-85CA-0161E72474A1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LOGO ANIMATIE 2</a:t>
            </a:r>
          </a:p>
        </p:txBody>
      </p:sp>
      <p:sp>
        <p:nvSpPr>
          <p:cNvPr id="14" name="Rechthoek 13" hidden="1">
            <a:extLst>
              <a:ext uri="{FF2B5EF4-FFF2-40B4-BE49-F238E27FC236}">
                <a16:creationId xmlns:a16="http://schemas.microsoft.com/office/drawing/2014/main" id="{33AB27A7-E6D9-41ED-B838-EADA4B3E3B37}"/>
              </a:ext>
            </a:extLst>
          </p:cNvPr>
          <p:cNvSpPr/>
          <p:nvPr userDrawn="1"/>
        </p:nvSpPr>
        <p:spPr>
          <a:xfrm>
            <a:off x="3081085" y="2225438"/>
            <a:ext cx="3244516" cy="240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pic>
        <p:nvPicPr>
          <p:cNvPr id="11" name="Afbeelding 10" descr="Afbeelding met object&#10;&#10;Automatisch gegenereerde beschrijving">
            <a:extLst>
              <a:ext uri="{FF2B5EF4-FFF2-40B4-BE49-F238E27FC236}">
                <a16:creationId xmlns:a16="http://schemas.microsoft.com/office/drawing/2014/main" id="{5A2F2D93-53D6-4E47-B0D8-65742CD6B8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9419" y="3752185"/>
            <a:ext cx="2598481" cy="579583"/>
          </a:xfrm>
          <a:prstGeom prst="rect">
            <a:avLst/>
          </a:prstGeom>
        </p:spPr>
      </p:pic>
      <p:pic>
        <p:nvPicPr>
          <p:cNvPr id="17" name="Afbeelding 16" hidden="1">
            <a:extLst>
              <a:ext uri="{FF2B5EF4-FFF2-40B4-BE49-F238E27FC236}">
                <a16:creationId xmlns:a16="http://schemas.microsoft.com/office/drawing/2014/main" id="{1C173568-2418-4683-BAAD-576FA47D465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9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ANIMAT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CLAME">
            <a:extLst>
              <a:ext uri="{FF2B5EF4-FFF2-40B4-BE49-F238E27FC236}">
                <a16:creationId xmlns:a16="http://schemas.microsoft.com/office/drawing/2014/main" id="{42EFB2F9-0BDB-4354-9632-F139649C3A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9557" y="2225440"/>
            <a:ext cx="2418347" cy="240712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079B7E26-5F96-41E3-90ED-76C3D9D9DDF6}"/>
              </a:ext>
            </a:extLst>
          </p:cNvPr>
          <p:cNvSpPr/>
          <p:nvPr userDrawn="1"/>
        </p:nvSpPr>
        <p:spPr>
          <a:xfrm>
            <a:off x="0" y="0"/>
            <a:ext cx="62831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sp>
        <p:nvSpPr>
          <p:cNvPr id="2" name="Ruit 1">
            <a:extLst>
              <a:ext uri="{FF2B5EF4-FFF2-40B4-BE49-F238E27FC236}">
                <a16:creationId xmlns:a16="http://schemas.microsoft.com/office/drawing/2014/main" id="{0B54A4F0-4787-4787-B4CF-DD347432B532}"/>
              </a:ext>
            </a:extLst>
          </p:cNvPr>
          <p:cNvSpPr/>
          <p:nvPr userDrawn="1"/>
        </p:nvSpPr>
        <p:spPr>
          <a:xfrm>
            <a:off x="2725445" y="1949715"/>
            <a:ext cx="3919706" cy="295857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D8FA373-B953-4B1B-9708-87DFAF704246}"/>
              </a:ext>
            </a:extLst>
          </p:cNvPr>
          <p:cNvSpPr/>
          <p:nvPr userDrawn="1"/>
        </p:nvSpPr>
        <p:spPr>
          <a:xfrm>
            <a:off x="10934700" y="0"/>
            <a:ext cx="1257300" cy="180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FE843FBD-5FA4-4FD3-89A0-3A686FF9633C}"/>
              </a:ext>
            </a:extLst>
          </p:cNvPr>
          <p:cNvGrpSpPr/>
          <p:nvPr userDrawn="1"/>
        </p:nvGrpSpPr>
        <p:grpSpPr>
          <a:xfrm>
            <a:off x="3084095" y="2225440"/>
            <a:ext cx="3244516" cy="2407120"/>
            <a:chOff x="3084095" y="2225440"/>
            <a:chExt cx="3244516" cy="2407120"/>
          </a:xfrm>
        </p:grpSpPr>
        <p:pic>
          <p:nvPicPr>
            <p:cNvPr id="7" name="RUIT">
              <a:extLst>
                <a:ext uri="{FF2B5EF4-FFF2-40B4-BE49-F238E27FC236}">
                  <a16:creationId xmlns:a16="http://schemas.microsoft.com/office/drawing/2014/main" id="{624ABA90-17A2-4A2D-A4EC-CA78CEFAFA5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84095" y="2225440"/>
              <a:ext cx="3244516" cy="2407120"/>
            </a:xfrm>
            <a:prstGeom prst="rect">
              <a:avLst/>
            </a:prstGeom>
          </p:spPr>
        </p:pic>
        <p:pic>
          <p:nvPicPr>
            <p:cNvPr id="10" name="STER">
              <a:extLst>
                <a:ext uri="{FF2B5EF4-FFF2-40B4-BE49-F238E27FC236}">
                  <a16:creationId xmlns:a16="http://schemas.microsoft.com/office/drawing/2014/main" id="{DE047148-6424-4CDF-8A8E-7AFD7623ABF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69895" y="2899611"/>
              <a:ext cx="1860884" cy="1058778"/>
            </a:xfrm>
            <a:prstGeom prst="rect">
              <a:avLst/>
            </a:prstGeom>
          </p:spPr>
        </p:pic>
      </p:grp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2BCC40B-ED4C-466A-9D9F-8060F3276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B08E-B805-42FF-ADF9-BDE70B567D3F}" type="datetime4">
              <a:rPr lang="nl-NL" smtClean="0"/>
              <a:t>19 mei 2021</a:t>
            </a:fld>
            <a:endParaRPr lang="nl-NL"/>
          </a:p>
        </p:txBody>
      </p:sp>
      <p:sp>
        <p:nvSpPr>
          <p:cNvPr id="65" name="Rechthoek: afgeronde hoeken 64">
            <a:extLst>
              <a:ext uri="{FF2B5EF4-FFF2-40B4-BE49-F238E27FC236}">
                <a16:creationId xmlns:a16="http://schemas.microsoft.com/office/drawing/2014/main" id="{C22B2FEB-0B2D-4AE9-85CA-0161E72474A1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LOGO ANIMATIE 3</a:t>
            </a:r>
          </a:p>
        </p:txBody>
      </p:sp>
      <p:sp>
        <p:nvSpPr>
          <p:cNvPr id="14" name="Rechthoek 13" hidden="1">
            <a:extLst>
              <a:ext uri="{FF2B5EF4-FFF2-40B4-BE49-F238E27FC236}">
                <a16:creationId xmlns:a16="http://schemas.microsoft.com/office/drawing/2014/main" id="{33AB27A7-E6D9-41ED-B838-EADA4B3E3B37}"/>
              </a:ext>
            </a:extLst>
          </p:cNvPr>
          <p:cNvSpPr/>
          <p:nvPr userDrawn="1"/>
        </p:nvSpPr>
        <p:spPr>
          <a:xfrm>
            <a:off x="3081085" y="2225438"/>
            <a:ext cx="3244516" cy="2407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err="1"/>
          </a:p>
        </p:txBody>
      </p:sp>
      <p:pic>
        <p:nvPicPr>
          <p:cNvPr id="17" name="Afbeelding 16" hidden="1">
            <a:extLst>
              <a:ext uri="{FF2B5EF4-FFF2-40B4-BE49-F238E27FC236}">
                <a16:creationId xmlns:a16="http://schemas.microsoft.com/office/drawing/2014/main" id="{1C173568-2418-4683-BAAD-576FA47D465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3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e dia: YouTub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hthoek 101">
            <a:extLst>
              <a:ext uri="{FF2B5EF4-FFF2-40B4-BE49-F238E27FC236}">
                <a16:creationId xmlns:a16="http://schemas.microsoft.com/office/drawing/2014/main" id="{C361101E-AB10-487D-87A1-F44D8DA812DE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000" b="1">
              <a:solidFill>
                <a:schemeClr val="tx1"/>
              </a:solidFill>
            </a:endParaRPr>
          </a:p>
        </p:txBody>
      </p:sp>
      <p:sp>
        <p:nvSpPr>
          <p:cNvPr id="8" name="Tekstvak 7"/>
          <p:cNvSpPr txBox="1"/>
          <p:nvPr userDrawn="1"/>
        </p:nvSpPr>
        <p:spPr>
          <a:xfrm>
            <a:off x="8548743" y="-399456"/>
            <a:ext cx="3643257" cy="3816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nl-NL" sz="1400" noProof="0">
                <a:solidFill>
                  <a:srgbClr val="303E48">
                    <a:lumMod val="60000"/>
                    <a:lumOff val="40000"/>
                  </a:srgbClr>
                </a:solidFill>
              </a:rPr>
              <a:t>Instructie dia: YouTube links</a:t>
            </a:r>
          </a:p>
        </p:txBody>
      </p:sp>
      <p:grpSp>
        <p:nvGrpSpPr>
          <p:cNvPr id="9" name="GRID" hidden="1"/>
          <p:cNvGrpSpPr/>
          <p:nvPr userDrawn="1"/>
        </p:nvGrpSpPr>
        <p:grpSpPr>
          <a:xfrm>
            <a:off x="0" y="0"/>
            <a:ext cx="12191999" cy="6858000"/>
            <a:chOff x="0" y="0"/>
            <a:chExt cx="12169774" cy="6858000"/>
          </a:xfrm>
        </p:grpSpPr>
        <p:sp>
          <p:nvSpPr>
            <p:cNvPr id="10" name="Rechthoek 9"/>
            <p:cNvSpPr/>
            <p:nvPr userDrawn="1"/>
          </p:nvSpPr>
          <p:spPr>
            <a:xfrm>
              <a:off x="0" y="6057304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1" name="Rechthoek 10"/>
            <p:cNvSpPr/>
            <p:nvPr userDrawn="1"/>
          </p:nvSpPr>
          <p:spPr>
            <a:xfrm>
              <a:off x="0" y="0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2" name="Rechthoek 11"/>
            <p:cNvSpPr/>
            <p:nvPr userDrawn="1"/>
          </p:nvSpPr>
          <p:spPr>
            <a:xfrm rot="5400000">
              <a:off x="-3082652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echthoek 12"/>
            <p:cNvSpPr/>
            <p:nvPr userDrawn="1"/>
          </p:nvSpPr>
          <p:spPr>
            <a:xfrm rot="5400000">
              <a:off x="8391004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4" name="Rechthoek 13"/>
            <p:cNvSpPr/>
            <p:nvPr userDrawn="1"/>
          </p:nvSpPr>
          <p:spPr>
            <a:xfrm>
              <a:off x="0" y="1124808"/>
              <a:ext cx="12169774" cy="57600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95" name="Rechthoek 94"/>
            <p:cNvSpPr/>
            <p:nvPr userDrawn="1"/>
          </p:nvSpPr>
          <p:spPr>
            <a:xfrm>
              <a:off x="0" y="2582251"/>
              <a:ext cx="12169774" cy="21352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96" name="Rechthoek 95"/>
            <p:cNvSpPr/>
            <p:nvPr userDrawn="1"/>
          </p:nvSpPr>
          <p:spPr>
            <a:xfrm>
              <a:off x="0" y="4795817"/>
              <a:ext cx="12169774" cy="21352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7" name="Tekstvak 6"/>
          <p:cNvSpPr txBox="1"/>
          <p:nvPr userDrawn="1"/>
        </p:nvSpPr>
        <p:spPr>
          <a:xfrm>
            <a:off x="693962" y="692697"/>
            <a:ext cx="9946827" cy="461665"/>
          </a:xfrm>
          <a:prstGeom prst="rect">
            <a:avLst/>
          </a:prstGeom>
          <a:noFill/>
          <a:effectLst/>
        </p:spPr>
        <p:txBody>
          <a:bodyPr vert="horz" lIns="0" tIns="0" rIns="0" bIns="0" rtlCol="0" anchor="ctr">
            <a:noAutofit/>
          </a:bodyPr>
          <a:lstStyle>
            <a:lvl1pPr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 cap="all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sz="1800" noProof="0">
                <a:solidFill>
                  <a:srgbClr val="0096A5"/>
                </a:solidFill>
                <a:latin typeface="Oswald" panose="02000503000000000000" pitchFamily="2" charset="0"/>
              </a:rPr>
              <a:t>Video instructies – YouTube links</a:t>
            </a:r>
          </a:p>
        </p:txBody>
      </p:sp>
      <p:cxnSp>
        <p:nvCxnSpPr>
          <p:cNvPr id="49" name="Rechte verbindingslijn 48"/>
          <p:cNvCxnSpPr/>
          <p:nvPr userDrawn="1"/>
        </p:nvCxnSpPr>
        <p:spPr>
          <a:xfrm>
            <a:off x="3394123" y="1700810"/>
            <a:ext cx="0" cy="4356494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/>
          <p:nvPr userDrawn="1"/>
        </p:nvCxnSpPr>
        <p:spPr>
          <a:xfrm>
            <a:off x="6094285" y="1700810"/>
            <a:ext cx="0" cy="4356494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Rechte verbindingslijn 58"/>
          <p:cNvCxnSpPr>
            <a:cxnSpLocks/>
          </p:cNvCxnSpPr>
          <p:nvPr userDrawn="1"/>
        </p:nvCxnSpPr>
        <p:spPr>
          <a:xfrm flipH="1">
            <a:off x="672268" y="3879057"/>
            <a:ext cx="8122180" cy="0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H2">
            <a:hlinkClick r:id="" action="ppaction://noaction"/>
          </p:cNvPr>
          <p:cNvSpPr txBox="1"/>
          <p:nvPr userDrawn="1"/>
        </p:nvSpPr>
        <p:spPr>
          <a:xfrm>
            <a:off x="1031406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TradeGothic LT CondEighteen" panose="02000806020000020004" pitchFamily="2" charset="0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noProof="0">
                <a:solidFill>
                  <a:srgbClr val="44546A"/>
                </a:solidFill>
                <a:latin typeface="Oswald" panose="02000503000000000000" pitchFamily="2" charset="0"/>
              </a:rPr>
              <a:t>Werken met Tekst Niveaus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nl-NL" sz="10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https://youtu.be/hM16rifWsjU</a:t>
            </a:r>
          </a:p>
        </p:txBody>
      </p:sp>
      <p:sp>
        <p:nvSpPr>
          <p:cNvPr id="72" name="H2">
            <a:hlinkClick r:id="" action="ppaction://noaction"/>
          </p:cNvPr>
          <p:cNvSpPr txBox="1"/>
          <p:nvPr userDrawn="1"/>
        </p:nvSpPr>
        <p:spPr>
          <a:xfrm>
            <a:off x="3781120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TradeGothic LT CondEighteen" panose="02000806020000020004" pitchFamily="2" charset="0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Afbeeldingen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https://youtu.be/09yTK-OTEPA</a:t>
            </a:r>
          </a:p>
        </p:txBody>
      </p:sp>
      <p:sp>
        <p:nvSpPr>
          <p:cNvPr id="73" name="H2">
            <a:hlinkClick r:id="" action="ppaction://noaction"/>
          </p:cNvPr>
          <p:cNvSpPr txBox="1"/>
          <p:nvPr userDrawn="1"/>
        </p:nvSpPr>
        <p:spPr>
          <a:xfrm>
            <a:off x="6481282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TradeGothic LT CondEighteen" panose="02000806020000020004" pitchFamily="2" charset="0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Grafieken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https://youtu.be/fbByse1_RSY</a:t>
            </a:r>
          </a:p>
        </p:txBody>
      </p:sp>
      <p:grpSp>
        <p:nvGrpSpPr>
          <p:cNvPr id="79" name="Grafiek icoon"/>
          <p:cNvGrpSpPr/>
          <p:nvPr userDrawn="1"/>
        </p:nvGrpSpPr>
        <p:grpSpPr>
          <a:xfrm>
            <a:off x="7264959" y="2184002"/>
            <a:ext cx="358817" cy="389873"/>
            <a:chOff x="12468049" y="1754144"/>
            <a:chExt cx="339072" cy="369091"/>
          </a:xfrm>
        </p:grpSpPr>
        <p:sp>
          <p:nvSpPr>
            <p:cNvPr id="80" name="Rechthoek 79"/>
            <p:cNvSpPr/>
            <p:nvPr/>
          </p:nvSpPr>
          <p:spPr>
            <a:xfrm>
              <a:off x="12468049" y="1869625"/>
              <a:ext cx="92751" cy="253609"/>
            </a:xfrm>
            <a:prstGeom prst="rect">
              <a:avLst/>
            </a:prstGeom>
            <a:solidFill>
              <a:srgbClr val="4D8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81" name="Rechthoek 80"/>
            <p:cNvSpPr/>
            <p:nvPr/>
          </p:nvSpPr>
          <p:spPr>
            <a:xfrm>
              <a:off x="12590223" y="1754144"/>
              <a:ext cx="92751" cy="369091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82" name="Rechthoek 81"/>
            <p:cNvSpPr/>
            <p:nvPr/>
          </p:nvSpPr>
          <p:spPr>
            <a:xfrm>
              <a:off x="12714370" y="1836322"/>
              <a:ext cx="92751" cy="2869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</p:grpSp>
      <p:sp>
        <p:nvSpPr>
          <p:cNvPr id="83" name="H2">
            <a:hlinkClick r:id="" action="ppaction://noaction"/>
          </p:cNvPr>
          <p:cNvSpPr txBox="1"/>
          <p:nvPr userDrawn="1"/>
        </p:nvSpPr>
        <p:spPr>
          <a:xfrm>
            <a:off x="1066304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TradeGothic LT CondEighteen" panose="02000806020000020004" pitchFamily="2" charset="0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Tabellen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https://youtu.be/IIjbiKAotek</a:t>
            </a:r>
          </a:p>
        </p:txBody>
      </p:sp>
      <p:sp>
        <p:nvSpPr>
          <p:cNvPr id="84" name="H2">
            <a:hlinkClick r:id="" action="ppaction://noaction"/>
          </p:cNvPr>
          <p:cNvSpPr txBox="1"/>
          <p:nvPr userDrawn="1"/>
        </p:nvSpPr>
        <p:spPr>
          <a:xfrm>
            <a:off x="3816019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TradeGothic LT CondEighteen" panose="02000806020000020004" pitchFamily="2" charset="0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rgbClr val="0096A5"/>
                </a:solidFill>
                <a:latin typeface="Oswald" panose="02000503000000000000" pitchFamily="2" charset="0"/>
              </a:rPr>
              <a:t>Instructie:</a:t>
            </a:r>
            <a:br>
              <a:rPr lang="nl-NL" sz="1200" noProof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Werken met Video’s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https://youtu.be/H_4HH09zxC0</a:t>
            </a:r>
          </a:p>
        </p:txBody>
      </p:sp>
      <p:sp>
        <p:nvSpPr>
          <p:cNvPr id="85" name="H2">
            <a:hlinkClick r:id="" action="ppaction://noaction"/>
          </p:cNvPr>
          <p:cNvSpPr txBox="1"/>
          <p:nvPr userDrawn="1"/>
        </p:nvSpPr>
        <p:spPr>
          <a:xfrm>
            <a:off x="6516180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nl-NL" sz="1200" noProof="0">
              <a:solidFill>
                <a:schemeClr val="tx2"/>
              </a:solidFill>
              <a:latin typeface="TradeGothic LT CondEighteen" panose="02000806020000020004" pitchFamily="2" charset="0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nl-NL" sz="1200" noProof="0">
                <a:solidFill>
                  <a:schemeClr val="accent2"/>
                </a:solidFill>
                <a:latin typeface="TradeGothic LT CondEighteen" panose="02000806020000020004" pitchFamily="2" charset="0"/>
              </a:rPr>
              <a:t> </a:t>
            </a:r>
            <a:br>
              <a:rPr lang="nl-NL" sz="1200" noProof="0">
                <a:solidFill>
                  <a:schemeClr val="tx2"/>
                </a:solidFill>
                <a:latin typeface="TradeGothic LT CondEighteen" panose="02000806020000020004" pitchFamily="2" charset="0"/>
              </a:rPr>
            </a:br>
            <a:r>
              <a:rPr lang="nl-NL" sz="1200" kern="1200" noProof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Meer Tips &amp; Tricks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nl-NL" sz="1000" kern="1200" noProof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www.pptsolutions.nl</a:t>
            </a:r>
          </a:p>
        </p:txBody>
      </p:sp>
      <p:grpSp>
        <p:nvGrpSpPr>
          <p:cNvPr id="86" name="Tabel icoon"/>
          <p:cNvGrpSpPr/>
          <p:nvPr userDrawn="1"/>
        </p:nvGrpSpPr>
        <p:grpSpPr>
          <a:xfrm>
            <a:off x="1808088" y="4385924"/>
            <a:ext cx="447825" cy="403759"/>
            <a:chOff x="6072040" y="3376043"/>
            <a:chExt cx="1227920" cy="1109109"/>
          </a:xfrm>
        </p:grpSpPr>
        <p:sp>
          <p:nvSpPr>
            <p:cNvPr id="87" name="Rechthoek 86"/>
            <p:cNvSpPr/>
            <p:nvPr userDrawn="1"/>
          </p:nvSpPr>
          <p:spPr>
            <a:xfrm>
              <a:off x="6072040" y="3376043"/>
              <a:ext cx="1227920" cy="1109109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88" name="Rechthoek 87"/>
            <p:cNvSpPr/>
            <p:nvPr userDrawn="1"/>
          </p:nvSpPr>
          <p:spPr>
            <a:xfrm>
              <a:off x="6090829" y="3393962"/>
              <a:ext cx="1209131" cy="218971"/>
            </a:xfrm>
            <a:prstGeom prst="rect">
              <a:avLst/>
            </a:pr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6493304" y="3605313"/>
              <a:ext cx="0" cy="872219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6883025" y="3605313"/>
              <a:ext cx="0" cy="872219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 flipH="1">
              <a:off x="6090561" y="382710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Rechte verbindingslijn 91"/>
            <p:cNvCxnSpPr/>
            <p:nvPr userDrawn="1"/>
          </p:nvCxnSpPr>
          <p:spPr>
            <a:xfrm flipH="1">
              <a:off x="6090561" y="405570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Rechte verbindingslijn 92"/>
            <p:cNvCxnSpPr/>
            <p:nvPr userDrawn="1"/>
          </p:nvCxnSpPr>
          <p:spPr>
            <a:xfrm flipH="1">
              <a:off x="6090561" y="427668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hthoek 93"/>
            <p:cNvSpPr/>
            <p:nvPr userDrawn="1"/>
          </p:nvSpPr>
          <p:spPr>
            <a:xfrm>
              <a:off x="6072040" y="3376043"/>
              <a:ext cx="1227920" cy="1109109"/>
            </a:xfrm>
            <a:prstGeom prst="rect">
              <a:avLst/>
            </a:prstGeom>
            <a:noFill/>
            <a:ln w="12700">
              <a:solidFill>
                <a:srgbClr val="6C6C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</p:grpSp>
      <p:grpSp>
        <p:nvGrpSpPr>
          <p:cNvPr id="97" name="Video icoon"/>
          <p:cNvGrpSpPr/>
          <p:nvPr userDrawn="1"/>
        </p:nvGrpSpPr>
        <p:grpSpPr>
          <a:xfrm>
            <a:off x="4603376" y="4392447"/>
            <a:ext cx="401285" cy="403079"/>
            <a:chOff x="8066315" y="1676399"/>
            <a:chExt cx="1371600" cy="1380253"/>
          </a:xfrm>
        </p:grpSpPr>
        <p:sp>
          <p:nvSpPr>
            <p:cNvPr id="98" name="Rechthoek 97"/>
            <p:cNvSpPr/>
            <p:nvPr userDrawn="1"/>
          </p:nvSpPr>
          <p:spPr>
            <a:xfrm>
              <a:off x="8066315" y="1687286"/>
              <a:ext cx="1360714" cy="13607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C6C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99" name="Vrije vorm 112"/>
            <p:cNvSpPr/>
            <p:nvPr userDrawn="1"/>
          </p:nvSpPr>
          <p:spPr>
            <a:xfrm>
              <a:off x="8077201" y="1676399"/>
              <a:ext cx="1360714" cy="206829"/>
            </a:xfrm>
            <a:custGeom>
              <a:avLst/>
              <a:gdLst>
                <a:gd name="connsiteX0" fmla="*/ 1186901 w 1360714"/>
                <a:gd name="connsiteY0" fmla="*/ 41746 h 206829"/>
                <a:gd name="connsiteX1" fmla="*/ 1186901 w 1360714"/>
                <a:gd name="connsiteY1" fmla="*/ 175847 h 206829"/>
                <a:gd name="connsiteX2" fmla="*/ 1315854 w 1360714"/>
                <a:gd name="connsiteY2" fmla="*/ 175847 h 206829"/>
                <a:gd name="connsiteX3" fmla="*/ 1315854 w 1360714"/>
                <a:gd name="connsiteY3" fmla="*/ 41746 h 206829"/>
                <a:gd name="connsiteX4" fmla="*/ 958249 w 1360714"/>
                <a:gd name="connsiteY4" fmla="*/ 41746 h 206829"/>
                <a:gd name="connsiteX5" fmla="*/ 958249 w 1360714"/>
                <a:gd name="connsiteY5" fmla="*/ 175847 h 206829"/>
                <a:gd name="connsiteX6" fmla="*/ 1087202 w 1360714"/>
                <a:gd name="connsiteY6" fmla="*/ 175847 h 206829"/>
                <a:gd name="connsiteX7" fmla="*/ 1087202 w 1360714"/>
                <a:gd name="connsiteY7" fmla="*/ 41746 h 206829"/>
                <a:gd name="connsiteX8" fmla="*/ 729440 w 1360714"/>
                <a:gd name="connsiteY8" fmla="*/ 41746 h 206829"/>
                <a:gd name="connsiteX9" fmla="*/ 729440 w 1360714"/>
                <a:gd name="connsiteY9" fmla="*/ 175847 h 206829"/>
                <a:gd name="connsiteX10" fmla="*/ 858393 w 1360714"/>
                <a:gd name="connsiteY10" fmla="*/ 175847 h 206829"/>
                <a:gd name="connsiteX11" fmla="*/ 858393 w 1360714"/>
                <a:gd name="connsiteY11" fmla="*/ 41746 h 206829"/>
                <a:gd name="connsiteX12" fmla="*/ 493889 w 1360714"/>
                <a:gd name="connsiteY12" fmla="*/ 41746 h 206829"/>
                <a:gd name="connsiteX13" fmla="*/ 493889 w 1360714"/>
                <a:gd name="connsiteY13" fmla="*/ 175847 h 206829"/>
                <a:gd name="connsiteX14" fmla="*/ 622842 w 1360714"/>
                <a:gd name="connsiteY14" fmla="*/ 175847 h 206829"/>
                <a:gd name="connsiteX15" fmla="*/ 622842 w 1360714"/>
                <a:gd name="connsiteY15" fmla="*/ 41746 h 206829"/>
                <a:gd name="connsiteX16" fmla="*/ 260368 w 1360714"/>
                <a:gd name="connsiteY16" fmla="*/ 41746 h 206829"/>
                <a:gd name="connsiteX17" fmla="*/ 260368 w 1360714"/>
                <a:gd name="connsiteY17" fmla="*/ 175847 h 206829"/>
                <a:gd name="connsiteX18" fmla="*/ 389321 w 1360714"/>
                <a:gd name="connsiteY18" fmla="*/ 175847 h 206829"/>
                <a:gd name="connsiteX19" fmla="*/ 389321 w 1360714"/>
                <a:gd name="connsiteY19" fmla="*/ 41746 h 206829"/>
                <a:gd name="connsiteX20" fmla="*/ 35169 w 1360714"/>
                <a:gd name="connsiteY20" fmla="*/ 41746 h 206829"/>
                <a:gd name="connsiteX21" fmla="*/ 35169 w 1360714"/>
                <a:gd name="connsiteY21" fmla="*/ 175847 h 206829"/>
                <a:gd name="connsiteX22" fmla="*/ 164122 w 1360714"/>
                <a:gd name="connsiteY22" fmla="*/ 175847 h 206829"/>
                <a:gd name="connsiteX23" fmla="*/ 164122 w 1360714"/>
                <a:gd name="connsiteY23" fmla="*/ 41746 h 206829"/>
                <a:gd name="connsiteX24" fmla="*/ 0 w 1360714"/>
                <a:gd name="connsiteY24" fmla="*/ 0 h 206829"/>
                <a:gd name="connsiteX25" fmla="*/ 1360714 w 1360714"/>
                <a:gd name="connsiteY25" fmla="*/ 0 h 206829"/>
                <a:gd name="connsiteX26" fmla="*/ 1360714 w 1360714"/>
                <a:gd name="connsiteY26" fmla="*/ 206829 h 206829"/>
                <a:gd name="connsiteX27" fmla="*/ 0 w 1360714"/>
                <a:gd name="connsiteY27" fmla="*/ 206829 h 20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60714" h="206829">
                  <a:moveTo>
                    <a:pt x="1186901" y="41746"/>
                  </a:moveTo>
                  <a:lnTo>
                    <a:pt x="1186901" y="175847"/>
                  </a:lnTo>
                  <a:lnTo>
                    <a:pt x="1315854" y="175847"/>
                  </a:lnTo>
                  <a:lnTo>
                    <a:pt x="1315854" y="41746"/>
                  </a:lnTo>
                  <a:close/>
                  <a:moveTo>
                    <a:pt x="958249" y="41746"/>
                  </a:moveTo>
                  <a:lnTo>
                    <a:pt x="958249" y="175847"/>
                  </a:lnTo>
                  <a:lnTo>
                    <a:pt x="1087202" y="175847"/>
                  </a:lnTo>
                  <a:lnTo>
                    <a:pt x="1087202" y="41746"/>
                  </a:lnTo>
                  <a:close/>
                  <a:moveTo>
                    <a:pt x="729440" y="41746"/>
                  </a:moveTo>
                  <a:lnTo>
                    <a:pt x="729440" y="175847"/>
                  </a:lnTo>
                  <a:lnTo>
                    <a:pt x="858393" y="175847"/>
                  </a:lnTo>
                  <a:lnTo>
                    <a:pt x="858393" y="41746"/>
                  </a:lnTo>
                  <a:close/>
                  <a:moveTo>
                    <a:pt x="493889" y="41746"/>
                  </a:moveTo>
                  <a:lnTo>
                    <a:pt x="493889" y="175847"/>
                  </a:lnTo>
                  <a:lnTo>
                    <a:pt x="622842" y="175847"/>
                  </a:lnTo>
                  <a:lnTo>
                    <a:pt x="622842" y="41746"/>
                  </a:lnTo>
                  <a:close/>
                  <a:moveTo>
                    <a:pt x="260368" y="41746"/>
                  </a:moveTo>
                  <a:lnTo>
                    <a:pt x="260368" y="175847"/>
                  </a:lnTo>
                  <a:lnTo>
                    <a:pt x="389321" y="175847"/>
                  </a:lnTo>
                  <a:lnTo>
                    <a:pt x="389321" y="41746"/>
                  </a:lnTo>
                  <a:close/>
                  <a:moveTo>
                    <a:pt x="35169" y="41746"/>
                  </a:moveTo>
                  <a:lnTo>
                    <a:pt x="35169" y="175847"/>
                  </a:lnTo>
                  <a:lnTo>
                    <a:pt x="164122" y="175847"/>
                  </a:lnTo>
                  <a:lnTo>
                    <a:pt x="164122" y="41746"/>
                  </a:lnTo>
                  <a:close/>
                  <a:moveTo>
                    <a:pt x="0" y="0"/>
                  </a:moveTo>
                  <a:lnTo>
                    <a:pt x="1360714" y="0"/>
                  </a:lnTo>
                  <a:lnTo>
                    <a:pt x="1360714" y="206829"/>
                  </a:lnTo>
                  <a:lnTo>
                    <a:pt x="0" y="206829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  <p:sp>
          <p:nvSpPr>
            <p:cNvPr id="100" name="Vrije vorm 113"/>
            <p:cNvSpPr/>
            <p:nvPr userDrawn="1"/>
          </p:nvSpPr>
          <p:spPr>
            <a:xfrm>
              <a:off x="8071339" y="2849823"/>
              <a:ext cx="1360714" cy="206829"/>
            </a:xfrm>
            <a:custGeom>
              <a:avLst/>
              <a:gdLst>
                <a:gd name="connsiteX0" fmla="*/ 1186901 w 1360714"/>
                <a:gd name="connsiteY0" fmla="*/ 41746 h 206829"/>
                <a:gd name="connsiteX1" fmla="*/ 1186901 w 1360714"/>
                <a:gd name="connsiteY1" fmla="*/ 175847 h 206829"/>
                <a:gd name="connsiteX2" fmla="*/ 1315854 w 1360714"/>
                <a:gd name="connsiteY2" fmla="*/ 175847 h 206829"/>
                <a:gd name="connsiteX3" fmla="*/ 1315854 w 1360714"/>
                <a:gd name="connsiteY3" fmla="*/ 41746 h 206829"/>
                <a:gd name="connsiteX4" fmla="*/ 958249 w 1360714"/>
                <a:gd name="connsiteY4" fmla="*/ 41746 h 206829"/>
                <a:gd name="connsiteX5" fmla="*/ 958249 w 1360714"/>
                <a:gd name="connsiteY5" fmla="*/ 175847 h 206829"/>
                <a:gd name="connsiteX6" fmla="*/ 1087202 w 1360714"/>
                <a:gd name="connsiteY6" fmla="*/ 175847 h 206829"/>
                <a:gd name="connsiteX7" fmla="*/ 1087202 w 1360714"/>
                <a:gd name="connsiteY7" fmla="*/ 41746 h 206829"/>
                <a:gd name="connsiteX8" fmla="*/ 729440 w 1360714"/>
                <a:gd name="connsiteY8" fmla="*/ 41746 h 206829"/>
                <a:gd name="connsiteX9" fmla="*/ 729440 w 1360714"/>
                <a:gd name="connsiteY9" fmla="*/ 175847 h 206829"/>
                <a:gd name="connsiteX10" fmla="*/ 858393 w 1360714"/>
                <a:gd name="connsiteY10" fmla="*/ 175847 h 206829"/>
                <a:gd name="connsiteX11" fmla="*/ 858393 w 1360714"/>
                <a:gd name="connsiteY11" fmla="*/ 41746 h 206829"/>
                <a:gd name="connsiteX12" fmla="*/ 493889 w 1360714"/>
                <a:gd name="connsiteY12" fmla="*/ 41746 h 206829"/>
                <a:gd name="connsiteX13" fmla="*/ 493889 w 1360714"/>
                <a:gd name="connsiteY13" fmla="*/ 175847 h 206829"/>
                <a:gd name="connsiteX14" fmla="*/ 622842 w 1360714"/>
                <a:gd name="connsiteY14" fmla="*/ 175847 h 206829"/>
                <a:gd name="connsiteX15" fmla="*/ 622842 w 1360714"/>
                <a:gd name="connsiteY15" fmla="*/ 41746 h 206829"/>
                <a:gd name="connsiteX16" fmla="*/ 260368 w 1360714"/>
                <a:gd name="connsiteY16" fmla="*/ 41746 h 206829"/>
                <a:gd name="connsiteX17" fmla="*/ 260368 w 1360714"/>
                <a:gd name="connsiteY17" fmla="*/ 175847 h 206829"/>
                <a:gd name="connsiteX18" fmla="*/ 389321 w 1360714"/>
                <a:gd name="connsiteY18" fmla="*/ 175847 h 206829"/>
                <a:gd name="connsiteX19" fmla="*/ 389321 w 1360714"/>
                <a:gd name="connsiteY19" fmla="*/ 41746 h 206829"/>
                <a:gd name="connsiteX20" fmla="*/ 35169 w 1360714"/>
                <a:gd name="connsiteY20" fmla="*/ 41746 h 206829"/>
                <a:gd name="connsiteX21" fmla="*/ 35169 w 1360714"/>
                <a:gd name="connsiteY21" fmla="*/ 175847 h 206829"/>
                <a:gd name="connsiteX22" fmla="*/ 164122 w 1360714"/>
                <a:gd name="connsiteY22" fmla="*/ 175847 h 206829"/>
                <a:gd name="connsiteX23" fmla="*/ 164122 w 1360714"/>
                <a:gd name="connsiteY23" fmla="*/ 41746 h 206829"/>
                <a:gd name="connsiteX24" fmla="*/ 0 w 1360714"/>
                <a:gd name="connsiteY24" fmla="*/ 0 h 206829"/>
                <a:gd name="connsiteX25" fmla="*/ 1360714 w 1360714"/>
                <a:gd name="connsiteY25" fmla="*/ 0 h 206829"/>
                <a:gd name="connsiteX26" fmla="*/ 1360714 w 1360714"/>
                <a:gd name="connsiteY26" fmla="*/ 206829 h 206829"/>
                <a:gd name="connsiteX27" fmla="*/ 0 w 1360714"/>
                <a:gd name="connsiteY27" fmla="*/ 206829 h 20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60714" h="206829">
                  <a:moveTo>
                    <a:pt x="1186901" y="41746"/>
                  </a:moveTo>
                  <a:lnTo>
                    <a:pt x="1186901" y="175847"/>
                  </a:lnTo>
                  <a:lnTo>
                    <a:pt x="1315854" y="175847"/>
                  </a:lnTo>
                  <a:lnTo>
                    <a:pt x="1315854" y="41746"/>
                  </a:lnTo>
                  <a:close/>
                  <a:moveTo>
                    <a:pt x="958249" y="41746"/>
                  </a:moveTo>
                  <a:lnTo>
                    <a:pt x="958249" y="175847"/>
                  </a:lnTo>
                  <a:lnTo>
                    <a:pt x="1087202" y="175847"/>
                  </a:lnTo>
                  <a:lnTo>
                    <a:pt x="1087202" y="41746"/>
                  </a:lnTo>
                  <a:close/>
                  <a:moveTo>
                    <a:pt x="729440" y="41746"/>
                  </a:moveTo>
                  <a:lnTo>
                    <a:pt x="729440" y="175847"/>
                  </a:lnTo>
                  <a:lnTo>
                    <a:pt x="858393" y="175847"/>
                  </a:lnTo>
                  <a:lnTo>
                    <a:pt x="858393" y="41746"/>
                  </a:lnTo>
                  <a:close/>
                  <a:moveTo>
                    <a:pt x="493889" y="41746"/>
                  </a:moveTo>
                  <a:lnTo>
                    <a:pt x="493889" y="175847"/>
                  </a:lnTo>
                  <a:lnTo>
                    <a:pt x="622842" y="175847"/>
                  </a:lnTo>
                  <a:lnTo>
                    <a:pt x="622842" y="41746"/>
                  </a:lnTo>
                  <a:close/>
                  <a:moveTo>
                    <a:pt x="260368" y="41746"/>
                  </a:moveTo>
                  <a:lnTo>
                    <a:pt x="260368" y="175847"/>
                  </a:lnTo>
                  <a:lnTo>
                    <a:pt x="389321" y="175847"/>
                  </a:lnTo>
                  <a:lnTo>
                    <a:pt x="389321" y="41746"/>
                  </a:lnTo>
                  <a:close/>
                  <a:moveTo>
                    <a:pt x="35169" y="41746"/>
                  </a:moveTo>
                  <a:lnTo>
                    <a:pt x="35169" y="175847"/>
                  </a:lnTo>
                  <a:lnTo>
                    <a:pt x="164122" y="175847"/>
                  </a:lnTo>
                  <a:lnTo>
                    <a:pt x="164122" y="41746"/>
                  </a:lnTo>
                  <a:close/>
                  <a:moveTo>
                    <a:pt x="0" y="0"/>
                  </a:moveTo>
                  <a:lnTo>
                    <a:pt x="1360714" y="0"/>
                  </a:lnTo>
                  <a:lnTo>
                    <a:pt x="1360714" y="206829"/>
                  </a:lnTo>
                  <a:lnTo>
                    <a:pt x="0" y="206829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0" noProof="0"/>
            </a:p>
          </p:txBody>
        </p:sp>
      </p:grpSp>
      <p:sp>
        <p:nvSpPr>
          <p:cNvPr id="101" name="Freeform 17"/>
          <p:cNvSpPr>
            <a:spLocks noEditPoints="1"/>
          </p:cNvSpPr>
          <p:nvPr userDrawn="1"/>
        </p:nvSpPr>
        <p:spPr bwMode="auto">
          <a:xfrm>
            <a:off x="7294860" y="4392446"/>
            <a:ext cx="409961" cy="409214"/>
          </a:xfrm>
          <a:custGeom>
            <a:avLst/>
            <a:gdLst>
              <a:gd name="T0" fmla="*/ 281 w 445"/>
              <a:gd name="T1" fmla="*/ 374 h 445"/>
              <a:gd name="T2" fmla="*/ 320 w 445"/>
              <a:gd name="T3" fmla="*/ 366 h 445"/>
              <a:gd name="T4" fmla="*/ 297 w 445"/>
              <a:gd name="T5" fmla="*/ 330 h 445"/>
              <a:gd name="T6" fmla="*/ 98 w 445"/>
              <a:gd name="T7" fmla="*/ 344 h 445"/>
              <a:gd name="T8" fmla="*/ 175 w 445"/>
              <a:gd name="T9" fmla="*/ 390 h 445"/>
              <a:gd name="T10" fmla="*/ 147 w 445"/>
              <a:gd name="T11" fmla="*/ 329 h 445"/>
              <a:gd name="T12" fmla="*/ 171 w 445"/>
              <a:gd name="T13" fmla="*/ 324 h 445"/>
              <a:gd name="T14" fmla="*/ 200 w 445"/>
              <a:gd name="T15" fmla="*/ 384 h 445"/>
              <a:gd name="T16" fmla="*/ 234 w 445"/>
              <a:gd name="T17" fmla="*/ 392 h 445"/>
              <a:gd name="T18" fmla="*/ 265 w 445"/>
              <a:gd name="T19" fmla="*/ 349 h 445"/>
              <a:gd name="T20" fmla="*/ 310 w 445"/>
              <a:gd name="T21" fmla="*/ 232 h 445"/>
              <a:gd name="T22" fmla="*/ 306 w 445"/>
              <a:gd name="T23" fmla="*/ 290 h 445"/>
              <a:gd name="T24" fmla="*/ 358 w 445"/>
              <a:gd name="T25" fmla="*/ 330 h 445"/>
              <a:gd name="T26" fmla="*/ 393 w 445"/>
              <a:gd name="T27" fmla="*/ 260 h 445"/>
              <a:gd name="T28" fmla="*/ 159 w 445"/>
              <a:gd name="T29" fmla="*/ 232 h 445"/>
              <a:gd name="T30" fmla="*/ 201 w 445"/>
              <a:gd name="T31" fmla="*/ 295 h 445"/>
              <a:gd name="T32" fmla="*/ 284 w 445"/>
              <a:gd name="T33" fmla="*/ 268 h 445"/>
              <a:gd name="T34" fmla="*/ 48 w 445"/>
              <a:gd name="T35" fmla="*/ 232 h 445"/>
              <a:gd name="T36" fmla="*/ 62 w 445"/>
              <a:gd name="T37" fmla="*/ 292 h 445"/>
              <a:gd name="T38" fmla="*/ 98 w 445"/>
              <a:gd name="T39" fmla="*/ 317 h 445"/>
              <a:gd name="T40" fmla="*/ 139 w 445"/>
              <a:gd name="T41" fmla="*/ 281 h 445"/>
              <a:gd name="T42" fmla="*/ 48 w 445"/>
              <a:gd name="T43" fmla="*/ 232 h 445"/>
              <a:gd name="T44" fmla="*/ 223 w 445"/>
              <a:gd name="T45" fmla="*/ 148 h 445"/>
              <a:gd name="T46" fmla="*/ 162 w 445"/>
              <a:gd name="T47" fmla="*/ 173 h 445"/>
              <a:gd name="T48" fmla="*/ 284 w 445"/>
              <a:gd name="T49" fmla="*/ 173 h 445"/>
              <a:gd name="T50" fmla="*/ 69 w 445"/>
              <a:gd name="T51" fmla="*/ 138 h 445"/>
              <a:gd name="T52" fmla="*/ 48 w 445"/>
              <a:gd name="T53" fmla="*/ 208 h 445"/>
              <a:gd name="T54" fmla="*/ 143 w 445"/>
              <a:gd name="T55" fmla="*/ 137 h 445"/>
              <a:gd name="T56" fmla="*/ 82 w 445"/>
              <a:gd name="T57" fmla="*/ 117 h 445"/>
              <a:gd name="T58" fmla="*/ 302 w 445"/>
              <a:gd name="T59" fmla="*/ 136 h 445"/>
              <a:gd name="T60" fmla="*/ 396 w 445"/>
              <a:gd name="T61" fmla="*/ 208 h 445"/>
              <a:gd name="T62" fmla="*/ 373 w 445"/>
              <a:gd name="T63" fmla="*/ 133 h 445"/>
              <a:gd name="T64" fmla="*/ 281 w 445"/>
              <a:gd name="T65" fmla="*/ 71 h 445"/>
              <a:gd name="T66" fmla="*/ 319 w 445"/>
              <a:gd name="T67" fmla="*/ 105 h 445"/>
              <a:gd name="T68" fmla="*/ 296 w 445"/>
              <a:gd name="T69" fmla="*/ 64 h 445"/>
              <a:gd name="T70" fmla="*/ 146 w 445"/>
              <a:gd name="T71" fmla="*/ 65 h 445"/>
              <a:gd name="T72" fmla="*/ 121 w 445"/>
              <a:gd name="T73" fmla="*/ 108 h 445"/>
              <a:gd name="T74" fmla="*/ 165 w 445"/>
              <a:gd name="T75" fmla="*/ 72 h 445"/>
              <a:gd name="T76" fmla="*/ 212 w 445"/>
              <a:gd name="T77" fmla="*/ 52 h 445"/>
              <a:gd name="T78" fmla="*/ 180 w 445"/>
              <a:gd name="T79" fmla="*/ 96 h 445"/>
              <a:gd name="T80" fmla="*/ 238 w 445"/>
              <a:gd name="T81" fmla="*/ 124 h 445"/>
              <a:gd name="T82" fmla="*/ 255 w 445"/>
              <a:gd name="T83" fmla="*/ 75 h 445"/>
              <a:gd name="T84" fmla="*/ 223 w 445"/>
              <a:gd name="T85" fmla="*/ 49 h 445"/>
              <a:gd name="T86" fmla="*/ 293 w 445"/>
              <a:gd name="T87" fmla="*/ 11 h 445"/>
              <a:gd name="T88" fmla="*/ 380 w 445"/>
              <a:gd name="T89" fmla="*/ 65 h 445"/>
              <a:gd name="T90" fmla="*/ 433 w 445"/>
              <a:gd name="T91" fmla="*/ 151 h 445"/>
              <a:gd name="T92" fmla="*/ 442 w 445"/>
              <a:gd name="T93" fmla="*/ 258 h 445"/>
              <a:gd name="T94" fmla="*/ 402 w 445"/>
              <a:gd name="T95" fmla="*/ 353 h 445"/>
              <a:gd name="T96" fmla="*/ 325 w 445"/>
              <a:gd name="T97" fmla="*/ 420 h 445"/>
              <a:gd name="T98" fmla="*/ 223 w 445"/>
              <a:gd name="T99" fmla="*/ 445 h 445"/>
              <a:gd name="T100" fmla="*/ 120 w 445"/>
              <a:gd name="T101" fmla="*/ 420 h 445"/>
              <a:gd name="T102" fmla="*/ 43 w 445"/>
              <a:gd name="T103" fmla="*/ 353 h 445"/>
              <a:gd name="T104" fmla="*/ 2 w 445"/>
              <a:gd name="T105" fmla="*/ 258 h 445"/>
              <a:gd name="T106" fmla="*/ 11 w 445"/>
              <a:gd name="T107" fmla="*/ 151 h 445"/>
              <a:gd name="T108" fmla="*/ 66 w 445"/>
              <a:gd name="T109" fmla="*/ 65 h 445"/>
              <a:gd name="T110" fmla="*/ 152 w 445"/>
              <a:gd name="T111" fmla="*/ 11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5" h="445">
                <a:moveTo>
                  <a:pt x="297" y="330"/>
                </a:moveTo>
                <a:lnTo>
                  <a:pt x="289" y="353"/>
                </a:lnTo>
                <a:lnTo>
                  <a:pt x="281" y="374"/>
                </a:lnTo>
                <a:lnTo>
                  <a:pt x="270" y="390"/>
                </a:lnTo>
                <a:lnTo>
                  <a:pt x="296" y="380"/>
                </a:lnTo>
                <a:lnTo>
                  <a:pt x="320" y="366"/>
                </a:lnTo>
                <a:lnTo>
                  <a:pt x="342" y="350"/>
                </a:lnTo>
                <a:lnTo>
                  <a:pt x="319" y="339"/>
                </a:lnTo>
                <a:lnTo>
                  <a:pt x="297" y="330"/>
                </a:lnTo>
                <a:close/>
                <a:moveTo>
                  <a:pt x="147" y="329"/>
                </a:moveTo>
                <a:lnTo>
                  <a:pt x="120" y="337"/>
                </a:lnTo>
                <a:lnTo>
                  <a:pt x="98" y="344"/>
                </a:lnTo>
                <a:lnTo>
                  <a:pt x="121" y="364"/>
                </a:lnTo>
                <a:lnTo>
                  <a:pt x="146" y="379"/>
                </a:lnTo>
                <a:lnTo>
                  <a:pt x="175" y="390"/>
                </a:lnTo>
                <a:lnTo>
                  <a:pt x="165" y="373"/>
                </a:lnTo>
                <a:lnTo>
                  <a:pt x="155" y="352"/>
                </a:lnTo>
                <a:lnTo>
                  <a:pt x="147" y="329"/>
                </a:lnTo>
                <a:close/>
                <a:moveTo>
                  <a:pt x="238" y="320"/>
                </a:moveTo>
                <a:lnTo>
                  <a:pt x="203" y="320"/>
                </a:lnTo>
                <a:lnTo>
                  <a:pt x="171" y="324"/>
                </a:lnTo>
                <a:lnTo>
                  <a:pt x="180" y="349"/>
                </a:lnTo>
                <a:lnTo>
                  <a:pt x="190" y="368"/>
                </a:lnTo>
                <a:lnTo>
                  <a:pt x="200" y="384"/>
                </a:lnTo>
                <a:lnTo>
                  <a:pt x="212" y="392"/>
                </a:lnTo>
                <a:lnTo>
                  <a:pt x="223" y="396"/>
                </a:lnTo>
                <a:lnTo>
                  <a:pt x="234" y="392"/>
                </a:lnTo>
                <a:lnTo>
                  <a:pt x="245" y="384"/>
                </a:lnTo>
                <a:lnTo>
                  <a:pt x="255" y="368"/>
                </a:lnTo>
                <a:lnTo>
                  <a:pt x="265" y="349"/>
                </a:lnTo>
                <a:lnTo>
                  <a:pt x="273" y="325"/>
                </a:lnTo>
                <a:lnTo>
                  <a:pt x="238" y="320"/>
                </a:lnTo>
                <a:close/>
                <a:moveTo>
                  <a:pt x="310" y="232"/>
                </a:moveTo>
                <a:lnTo>
                  <a:pt x="309" y="254"/>
                </a:lnTo>
                <a:lnTo>
                  <a:pt x="308" y="272"/>
                </a:lnTo>
                <a:lnTo>
                  <a:pt x="306" y="290"/>
                </a:lnTo>
                <a:lnTo>
                  <a:pt x="302" y="306"/>
                </a:lnTo>
                <a:lnTo>
                  <a:pt x="331" y="316"/>
                </a:lnTo>
                <a:lnTo>
                  <a:pt x="358" y="330"/>
                </a:lnTo>
                <a:lnTo>
                  <a:pt x="373" y="308"/>
                </a:lnTo>
                <a:lnTo>
                  <a:pt x="385" y="285"/>
                </a:lnTo>
                <a:lnTo>
                  <a:pt x="393" y="260"/>
                </a:lnTo>
                <a:lnTo>
                  <a:pt x="396" y="232"/>
                </a:lnTo>
                <a:lnTo>
                  <a:pt x="310" y="232"/>
                </a:lnTo>
                <a:close/>
                <a:moveTo>
                  <a:pt x="159" y="232"/>
                </a:moveTo>
                <a:lnTo>
                  <a:pt x="162" y="267"/>
                </a:lnTo>
                <a:lnTo>
                  <a:pt x="166" y="299"/>
                </a:lnTo>
                <a:lnTo>
                  <a:pt x="201" y="295"/>
                </a:lnTo>
                <a:lnTo>
                  <a:pt x="239" y="295"/>
                </a:lnTo>
                <a:lnTo>
                  <a:pt x="278" y="301"/>
                </a:lnTo>
                <a:lnTo>
                  <a:pt x="284" y="268"/>
                </a:lnTo>
                <a:lnTo>
                  <a:pt x="286" y="232"/>
                </a:lnTo>
                <a:lnTo>
                  <a:pt x="159" y="232"/>
                </a:lnTo>
                <a:close/>
                <a:moveTo>
                  <a:pt x="48" y="232"/>
                </a:moveTo>
                <a:lnTo>
                  <a:pt x="50" y="255"/>
                </a:lnTo>
                <a:lnTo>
                  <a:pt x="56" y="275"/>
                </a:lnTo>
                <a:lnTo>
                  <a:pt x="62" y="292"/>
                </a:lnTo>
                <a:lnTo>
                  <a:pt x="71" y="308"/>
                </a:lnTo>
                <a:lnTo>
                  <a:pt x="82" y="324"/>
                </a:lnTo>
                <a:lnTo>
                  <a:pt x="98" y="317"/>
                </a:lnTo>
                <a:lnTo>
                  <a:pt x="119" y="311"/>
                </a:lnTo>
                <a:lnTo>
                  <a:pt x="142" y="304"/>
                </a:lnTo>
                <a:lnTo>
                  <a:pt x="139" y="281"/>
                </a:lnTo>
                <a:lnTo>
                  <a:pt x="137" y="257"/>
                </a:lnTo>
                <a:lnTo>
                  <a:pt x="135" y="232"/>
                </a:lnTo>
                <a:lnTo>
                  <a:pt x="48" y="232"/>
                </a:lnTo>
                <a:close/>
                <a:moveTo>
                  <a:pt x="278" y="141"/>
                </a:moveTo>
                <a:lnTo>
                  <a:pt x="250" y="146"/>
                </a:lnTo>
                <a:lnTo>
                  <a:pt x="223" y="148"/>
                </a:lnTo>
                <a:lnTo>
                  <a:pt x="193" y="146"/>
                </a:lnTo>
                <a:lnTo>
                  <a:pt x="166" y="143"/>
                </a:lnTo>
                <a:lnTo>
                  <a:pt x="162" y="173"/>
                </a:lnTo>
                <a:lnTo>
                  <a:pt x="159" y="208"/>
                </a:lnTo>
                <a:lnTo>
                  <a:pt x="286" y="208"/>
                </a:lnTo>
                <a:lnTo>
                  <a:pt x="284" y="173"/>
                </a:lnTo>
                <a:lnTo>
                  <a:pt x="278" y="141"/>
                </a:lnTo>
                <a:close/>
                <a:moveTo>
                  <a:pt x="82" y="117"/>
                </a:moveTo>
                <a:lnTo>
                  <a:pt x="69" y="138"/>
                </a:lnTo>
                <a:lnTo>
                  <a:pt x="59" y="160"/>
                </a:lnTo>
                <a:lnTo>
                  <a:pt x="51" y="184"/>
                </a:lnTo>
                <a:lnTo>
                  <a:pt x="48" y="208"/>
                </a:lnTo>
                <a:lnTo>
                  <a:pt x="135" y="208"/>
                </a:lnTo>
                <a:lnTo>
                  <a:pt x="138" y="172"/>
                </a:lnTo>
                <a:lnTo>
                  <a:pt x="143" y="137"/>
                </a:lnTo>
                <a:lnTo>
                  <a:pt x="119" y="131"/>
                </a:lnTo>
                <a:lnTo>
                  <a:pt x="99" y="124"/>
                </a:lnTo>
                <a:lnTo>
                  <a:pt x="82" y="117"/>
                </a:lnTo>
                <a:close/>
                <a:moveTo>
                  <a:pt x="358" y="111"/>
                </a:moveTo>
                <a:lnTo>
                  <a:pt x="331" y="125"/>
                </a:lnTo>
                <a:lnTo>
                  <a:pt x="302" y="136"/>
                </a:lnTo>
                <a:lnTo>
                  <a:pt x="308" y="171"/>
                </a:lnTo>
                <a:lnTo>
                  <a:pt x="310" y="208"/>
                </a:lnTo>
                <a:lnTo>
                  <a:pt x="396" y="208"/>
                </a:lnTo>
                <a:lnTo>
                  <a:pt x="393" y="183"/>
                </a:lnTo>
                <a:lnTo>
                  <a:pt x="385" y="158"/>
                </a:lnTo>
                <a:lnTo>
                  <a:pt x="373" y="133"/>
                </a:lnTo>
                <a:lnTo>
                  <a:pt x="358" y="111"/>
                </a:lnTo>
                <a:close/>
                <a:moveTo>
                  <a:pt x="270" y="54"/>
                </a:moveTo>
                <a:lnTo>
                  <a:pt x="281" y="71"/>
                </a:lnTo>
                <a:lnTo>
                  <a:pt x="289" y="90"/>
                </a:lnTo>
                <a:lnTo>
                  <a:pt x="297" y="113"/>
                </a:lnTo>
                <a:lnTo>
                  <a:pt x="319" y="105"/>
                </a:lnTo>
                <a:lnTo>
                  <a:pt x="342" y="95"/>
                </a:lnTo>
                <a:lnTo>
                  <a:pt x="320" y="77"/>
                </a:lnTo>
                <a:lnTo>
                  <a:pt x="296" y="64"/>
                </a:lnTo>
                <a:lnTo>
                  <a:pt x="270" y="54"/>
                </a:lnTo>
                <a:close/>
                <a:moveTo>
                  <a:pt x="175" y="54"/>
                </a:moveTo>
                <a:lnTo>
                  <a:pt x="146" y="65"/>
                </a:lnTo>
                <a:lnTo>
                  <a:pt x="121" y="80"/>
                </a:lnTo>
                <a:lnTo>
                  <a:pt x="98" y="99"/>
                </a:lnTo>
                <a:lnTo>
                  <a:pt x="121" y="108"/>
                </a:lnTo>
                <a:lnTo>
                  <a:pt x="149" y="115"/>
                </a:lnTo>
                <a:lnTo>
                  <a:pt x="155" y="91"/>
                </a:lnTo>
                <a:lnTo>
                  <a:pt x="165" y="72"/>
                </a:lnTo>
                <a:lnTo>
                  <a:pt x="175" y="54"/>
                </a:lnTo>
                <a:close/>
                <a:moveTo>
                  <a:pt x="223" y="49"/>
                </a:moveTo>
                <a:lnTo>
                  <a:pt x="212" y="52"/>
                </a:lnTo>
                <a:lnTo>
                  <a:pt x="200" y="61"/>
                </a:lnTo>
                <a:lnTo>
                  <a:pt x="190" y="75"/>
                </a:lnTo>
                <a:lnTo>
                  <a:pt x="180" y="96"/>
                </a:lnTo>
                <a:lnTo>
                  <a:pt x="171" y="120"/>
                </a:lnTo>
                <a:lnTo>
                  <a:pt x="203" y="124"/>
                </a:lnTo>
                <a:lnTo>
                  <a:pt x="238" y="124"/>
                </a:lnTo>
                <a:lnTo>
                  <a:pt x="273" y="120"/>
                </a:lnTo>
                <a:lnTo>
                  <a:pt x="265" y="95"/>
                </a:lnTo>
                <a:lnTo>
                  <a:pt x="255" y="75"/>
                </a:lnTo>
                <a:lnTo>
                  <a:pt x="245" y="61"/>
                </a:lnTo>
                <a:lnTo>
                  <a:pt x="234" y="52"/>
                </a:lnTo>
                <a:lnTo>
                  <a:pt x="223" y="49"/>
                </a:lnTo>
                <a:close/>
                <a:moveTo>
                  <a:pt x="223" y="0"/>
                </a:moveTo>
                <a:lnTo>
                  <a:pt x="259" y="3"/>
                </a:lnTo>
                <a:lnTo>
                  <a:pt x="293" y="11"/>
                </a:lnTo>
                <a:lnTo>
                  <a:pt x="325" y="25"/>
                </a:lnTo>
                <a:lnTo>
                  <a:pt x="354" y="42"/>
                </a:lnTo>
                <a:lnTo>
                  <a:pt x="380" y="65"/>
                </a:lnTo>
                <a:lnTo>
                  <a:pt x="402" y="90"/>
                </a:lnTo>
                <a:lnTo>
                  <a:pt x="420" y="120"/>
                </a:lnTo>
                <a:lnTo>
                  <a:pt x="433" y="151"/>
                </a:lnTo>
                <a:lnTo>
                  <a:pt x="442" y="186"/>
                </a:lnTo>
                <a:lnTo>
                  <a:pt x="445" y="222"/>
                </a:lnTo>
                <a:lnTo>
                  <a:pt x="442" y="258"/>
                </a:lnTo>
                <a:lnTo>
                  <a:pt x="433" y="292"/>
                </a:lnTo>
                <a:lnTo>
                  <a:pt x="420" y="325"/>
                </a:lnTo>
                <a:lnTo>
                  <a:pt x="402" y="353"/>
                </a:lnTo>
                <a:lnTo>
                  <a:pt x="380" y="379"/>
                </a:lnTo>
                <a:lnTo>
                  <a:pt x="354" y="402"/>
                </a:lnTo>
                <a:lnTo>
                  <a:pt x="325" y="420"/>
                </a:lnTo>
                <a:lnTo>
                  <a:pt x="293" y="434"/>
                </a:lnTo>
                <a:lnTo>
                  <a:pt x="259" y="441"/>
                </a:lnTo>
                <a:lnTo>
                  <a:pt x="223" y="445"/>
                </a:lnTo>
                <a:lnTo>
                  <a:pt x="187" y="441"/>
                </a:lnTo>
                <a:lnTo>
                  <a:pt x="152" y="434"/>
                </a:lnTo>
                <a:lnTo>
                  <a:pt x="120" y="420"/>
                </a:lnTo>
                <a:lnTo>
                  <a:pt x="91" y="402"/>
                </a:lnTo>
                <a:lnTo>
                  <a:pt x="66" y="379"/>
                </a:lnTo>
                <a:lnTo>
                  <a:pt x="43" y="353"/>
                </a:lnTo>
                <a:lnTo>
                  <a:pt x="25" y="325"/>
                </a:lnTo>
                <a:lnTo>
                  <a:pt x="11" y="292"/>
                </a:lnTo>
                <a:lnTo>
                  <a:pt x="2" y="258"/>
                </a:lnTo>
                <a:lnTo>
                  <a:pt x="0" y="222"/>
                </a:lnTo>
                <a:lnTo>
                  <a:pt x="2" y="186"/>
                </a:lnTo>
                <a:lnTo>
                  <a:pt x="11" y="151"/>
                </a:lnTo>
                <a:lnTo>
                  <a:pt x="25" y="120"/>
                </a:lnTo>
                <a:lnTo>
                  <a:pt x="43" y="90"/>
                </a:lnTo>
                <a:lnTo>
                  <a:pt x="66" y="65"/>
                </a:lnTo>
                <a:lnTo>
                  <a:pt x="91" y="42"/>
                </a:lnTo>
                <a:lnTo>
                  <a:pt x="120" y="25"/>
                </a:lnTo>
                <a:lnTo>
                  <a:pt x="152" y="11"/>
                </a:lnTo>
                <a:lnTo>
                  <a:pt x="187" y="3"/>
                </a:lnTo>
                <a:lnTo>
                  <a:pt x="223" y="0"/>
                </a:ln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noProof="0"/>
          </a:p>
        </p:txBody>
      </p:sp>
      <p:grpSp>
        <p:nvGrpSpPr>
          <p:cNvPr id="120" name="Knop uitleg"/>
          <p:cNvGrpSpPr/>
          <p:nvPr userDrawn="1"/>
        </p:nvGrpSpPr>
        <p:grpSpPr>
          <a:xfrm>
            <a:off x="9508901" y="2860359"/>
            <a:ext cx="1947767" cy="2037397"/>
            <a:chOff x="9275416" y="2755352"/>
            <a:chExt cx="1944216" cy="2037397"/>
          </a:xfrm>
        </p:grpSpPr>
        <p:sp>
          <p:nvSpPr>
            <p:cNvPr id="43" name="Rechthoek: afgeronde hoeken 42"/>
            <p:cNvSpPr/>
            <p:nvPr userDrawn="1"/>
          </p:nvSpPr>
          <p:spPr>
            <a:xfrm>
              <a:off x="9275416" y="2755352"/>
              <a:ext cx="1944216" cy="2037397"/>
            </a:xfrm>
            <a:prstGeom prst="roundRect">
              <a:avLst>
                <a:gd name="adj" fmla="val 3052"/>
              </a:avLst>
            </a:prstGeom>
            <a:solidFill>
              <a:srgbClr val="FF7800"/>
            </a:solidFill>
            <a:ln>
              <a:noFill/>
            </a:ln>
            <a:effectLst>
              <a:outerShdw dist="50800" dir="2700000" algn="tl" rotWithShape="0">
                <a:srgbClr val="76717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>
                <a:solidFill>
                  <a:schemeClr val="tx1"/>
                </a:solidFill>
              </a:endParaRPr>
            </a:p>
          </p:txBody>
        </p:sp>
        <p:grpSp>
          <p:nvGrpSpPr>
            <p:cNvPr id="42" name="Groep 41"/>
            <p:cNvGrpSpPr/>
            <p:nvPr userDrawn="1"/>
          </p:nvGrpSpPr>
          <p:grpSpPr>
            <a:xfrm>
              <a:off x="9434682" y="3006335"/>
              <a:ext cx="1625685" cy="1701927"/>
              <a:chOff x="9434682" y="3006335"/>
              <a:chExt cx="1625685" cy="1701927"/>
            </a:xfrm>
          </p:grpSpPr>
          <p:sp>
            <p:nvSpPr>
              <p:cNvPr id="36" name="Ovaal 35"/>
              <p:cNvSpPr/>
              <p:nvPr userDrawn="1"/>
            </p:nvSpPr>
            <p:spPr>
              <a:xfrm>
                <a:off x="9815476" y="3006335"/>
                <a:ext cx="864096" cy="86409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H2">
                <a:hlinkClick r:id="" action="ppaction://noaction"/>
              </p:cNvPr>
              <p:cNvSpPr txBox="1"/>
              <p:nvPr userDrawn="1"/>
            </p:nvSpPr>
            <p:spPr>
              <a:xfrm>
                <a:off x="9434682" y="3998106"/>
                <a:ext cx="1625685" cy="7101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 defTabSz="121751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1200" kern="1200" noProof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  <a:t>Open deze dia in de diavoorstelling en klik</a:t>
                </a:r>
                <a:br>
                  <a:rPr lang="nl-NL" sz="1200" kern="1200" noProof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</a:br>
                <a:r>
                  <a:rPr lang="nl-NL" sz="1200" kern="1200" noProof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  <a:t>op de YouTube-link</a:t>
                </a:r>
                <a:endParaRPr lang="nl-NL" sz="1000" kern="1200" noProof="0">
                  <a:solidFill>
                    <a:srgbClr val="FFFFFF"/>
                  </a:solidFill>
                  <a:latin typeface="Oswald" panose="02000503000000000000" pitchFamily="2" charset="0"/>
                  <a:ea typeface="+mn-ea"/>
                  <a:cs typeface="+mn-cs"/>
                </a:endParaRPr>
              </a:p>
            </p:txBody>
          </p:sp>
          <p:grpSp>
            <p:nvGrpSpPr>
              <p:cNvPr id="117" name="Groep 116"/>
              <p:cNvGrpSpPr>
                <a:grpSpLocks noChangeAspect="1"/>
              </p:cNvGrpSpPr>
              <p:nvPr userDrawn="1"/>
            </p:nvGrpSpPr>
            <p:grpSpPr>
              <a:xfrm>
                <a:off x="10139574" y="3193941"/>
                <a:ext cx="215900" cy="464820"/>
                <a:chOff x="9836152" y="1052862"/>
                <a:chExt cx="269875" cy="581025"/>
              </a:xfrm>
              <a:solidFill>
                <a:schemeClr val="bg1"/>
              </a:solidFill>
            </p:grpSpPr>
            <p:sp>
              <p:nvSpPr>
                <p:cNvPr id="118" name="Freeform 300"/>
                <p:cNvSpPr>
                  <a:spLocks/>
                </p:cNvSpPr>
                <p:nvPr/>
              </p:nvSpPr>
              <p:spPr bwMode="auto">
                <a:xfrm>
                  <a:off x="9836152" y="1219549"/>
                  <a:ext cx="269875" cy="414338"/>
                </a:xfrm>
                <a:custGeom>
                  <a:avLst/>
                  <a:gdLst>
                    <a:gd name="T0" fmla="*/ 54 w 170"/>
                    <a:gd name="T1" fmla="*/ 0 h 261"/>
                    <a:gd name="T2" fmla="*/ 77 w 170"/>
                    <a:gd name="T3" fmla="*/ 0 h 261"/>
                    <a:gd name="T4" fmla="*/ 77 w 170"/>
                    <a:gd name="T5" fmla="*/ 67 h 261"/>
                    <a:gd name="T6" fmla="*/ 77 w 170"/>
                    <a:gd name="T7" fmla="*/ 73 h 261"/>
                    <a:gd name="T8" fmla="*/ 79 w 170"/>
                    <a:gd name="T9" fmla="*/ 75 h 261"/>
                    <a:gd name="T10" fmla="*/ 85 w 170"/>
                    <a:gd name="T11" fmla="*/ 75 h 261"/>
                    <a:gd name="T12" fmla="*/ 87 w 170"/>
                    <a:gd name="T13" fmla="*/ 75 h 261"/>
                    <a:gd name="T14" fmla="*/ 92 w 170"/>
                    <a:gd name="T15" fmla="*/ 73 h 261"/>
                    <a:gd name="T16" fmla="*/ 92 w 170"/>
                    <a:gd name="T17" fmla="*/ 67 h 261"/>
                    <a:gd name="T18" fmla="*/ 92 w 170"/>
                    <a:gd name="T19" fmla="*/ 0 h 261"/>
                    <a:gd name="T20" fmla="*/ 116 w 170"/>
                    <a:gd name="T21" fmla="*/ 0 h 261"/>
                    <a:gd name="T22" fmla="*/ 136 w 170"/>
                    <a:gd name="T23" fmla="*/ 8 h 261"/>
                    <a:gd name="T24" fmla="*/ 154 w 170"/>
                    <a:gd name="T25" fmla="*/ 21 h 261"/>
                    <a:gd name="T26" fmla="*/ 165 w 170"/>
                    <a:gd name="T27" fmla="*/ 42 h 261"/>
                    <a:gd name="T28" fmla="*/ 170 w 170"/>
                    <a:gd name="T29" fmla="*/ 65 h 261"/>
                    <a:gd name="T30" fmla="*/ 170 w 170"/>
                    <a:gd name="T31" fmla="*/ 160 h 261"/>
                    <a:gd name="T32" fmla="*/ 167 w 170"/>
                    <a:gd name="T33" fmla="*/ 181 h 261"/>
                    <a:gd name="T34" fmla="*/ 159 w 170"/>
                    <a:gd name="T35" fmla="*/ 204 h 261"/>
                    <a:gd name="T36" fmla="*/ 149 w 170"/>
                    <a:gd name="T37" fmla="*/ 225 h 261"/>
                    <a:gd name="T38" fmla="*/ 134 w 170"/>
                    <a:gd name="T39" fmla="*/ 245 h 261"/>
                    <a:gd name="T40" fmla="*/ 110 w 170"/>
                    <a:gd name="T41" fmla="*/ 258 h 261"/>
                    <a:gd name="T42" fmla="*/ 85 w 170"/>
                    <a:gd name="T43" fmla="*/ 261 h 261"/>
                    <a:gd name="T44" fmla="*/ 59 w 170"/>
                    <a:gd name="T45" fmla="*/ 258 h 261"/>
                    <a:gd name="T46" fmla="*/ 36 w 170"/>
                    <a:gd name="T47" fmla="*/ 245 h 261"/>
                    <a:gd name="T48" fmla="*/ 20 w 170"/>
                    <a:gd name="T49" fmla="*/ 225 h 261"/>
                    <a:gd name="T50" fmla="*/ 7 w 170"/>
                    <a:gd name="T51" fmla="*/ 204 h 261"/>
                    <a:gd name="T52" fmla="*/ 2 w 170"/>
                    <a:gd name="T53" fmla="*/ 181 h 261"/>
                    <a:gd name="T54" fmla="*/ 0 w 170"/>
                    <a:gd name="T55" fmla="*/ 160 h 261"/>
                    <a:gd name="T56" fmla="*/ 0 w 170"/>
                    <a:gd name="T57" fmla="*/ 65 h 261"/>
                    <a:gd name="T58" fmla="*/ 5 w 170"/>
                    <a:gd name="T59" fmla="*/ 42 h 261"/>
                    <a:gd name="T60" fmla="*/ 15 w 170"/>
                    <a:gd name="T61" fmla="*/ 21 h 261"/>
                    <a:gd name="T62" fmla="*/ 33 w 170"/>
                    <a:gd name="T63" fmla="*/ 8 h 261"/>
                    <a:gd name="T64" fmla="*/ 54 w 170"/>
                    <a:gd name="T65" fmla="*/ 0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0" h="261">
                      <a:moveTo>
                        <a:pt x="54" y="0"/>
                      </a:moveTo>
                      <a:lnTo>
                        <a:pt x="77" y="0"/>
                      </a:lnTo>
                      <a:lnTo>
                        <a:pt x="77" y="67"/>
                      </a:lnTo>
                      <a:lnTo>
                        <a:pt x="77" y="73"/>
                      </a:lnTo>
                      <a:lnTo>
                        <a:pt x="79" y="75"/>
                      </a:lnTo>
                      <a:lnTo>
                        <a:pt x="85" y="75"/>
                      </a:lnTo>
                      <a:lnTo>
                        <a:pt x="87" y="75"/>
                      </a:lnTo>
                      <a:lnTo>
                        <a:pt x="92" y="73"/>
                      </a:lnTo>
                      <a:lnTo>
                        <a:pt x="92" y="67"/>
                      </a:lnTo>
                      <a:lnTo>
                        <a:pt x="92" y="0"/>
                      </a:lnTo>
                      <a:lnTo>
                        <a:pt x="116" y="0"/>
                      </a:lnTo>
                      <a:lnTo>
                        <a:pt x="136" y="8"/>
                      </a:lnTo>
                      <a:lnTo>
                        <a:pt x="154" y="21"/>
                      </a:lnTo>
                      <a:lnTo>
                        <a:pt x="165" y="42"/>
                      </a:lnTo>
                      <a:lnTo>
                        <a:pt x="170" y="65"/>
                      </a:lnTo>
                      <a:lnTo>
                        <a:pt x="170" y="160"/>
                      </a:lnTo>
                      <a:lnTo>
                        <a:pt x="167" y="181"/>
                      </a:lnTo>
                      <a:lnTo>
                        <a:pt x="159" y="204"/>
                      </a:lnTo>
                      <a:lnTo>
                        <a:pt x="149" y="225"/>
                      </a:lnTo>
                      <a:lnTo>
                        <a:pt x="134" y="245"/>
                      </a:lnTo>
                      <a:lnTo>
                        <a:pt x="110" y="258"/>
                      </a:lnTo>
                      <a:lnTo>
                        <a:pt x="85" y="261"/>
                      </a:lnTo>
                      <a:lnTo>
                        <a:pt x="59" y="258"/>
                      </a:lnTo>
                      <a:lnTo>
                        <a:pt x="36" y="245"/>
                      </a:lnTo>
                      <a:lnTo>
                        <a:pt x="20" y="225"/>
                      </a:lnTo>
                      <a:lnTo>
                        <a:pt x="7" y="204"/>
                      </a:lnTo>
                      <a:lnTo>
                        <a:pt x="2" y="181"/>
                      </a:lnTo>
                      <a:lnTo>
                        <a:pt x="0" y="160"/>
                      </a:lnTo>
                      <a:lnTo>
                        <a:pt x="0" y="65"/>
                      </a:lnTo>
                      <a:lnTo>
                        <a:pt x="5" y="42"/>
                      </a:lnTo>
                      <a:lnTo>
                        <a:pt x="15" y="21"/>
                      </a:lnTo>
                      <a:lnTo>
                        <a:pt x="33" y="8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800" noProof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301"/>
                <p:cNvSpPr>
                  <a:spLocks/>
                </p:cNvSpPr>
                <p:nvPr/>
              </p:nvSpPr>
              <p:spPr bwMode="auto">
                <a:xfrm>
                  <a:off x="9864727" y="1052862"/>
                  <a:ext cx="122238" cy="163513"/>
                </a:xfrm>
                <a:custGeom>
                  <a:avLst/>
                  <a:gdLst>
                    <a:gd name="T0" fmla="*/ 15 w 77"/>
                    <a:gd name="T1" fmla="*/ 0 h 103"/>
                    <a:gd name="T2" fmla="*/ 18 w 77"/>
                    <a:gd name="T3" fmla="*/ 0 h 103"/>
                    <a:gd name="T4" fmla="*/ 23 w 77"/>
                    <a:gd name="T5" fmla="*/ 5 h 103"/>
                    <a:gd name="T6" fmla="*/ 23 w 77"/>
                    <a:gd name="T7" fmla="*/ 10 h 103"/>
                    <a:gd name="T8" fmla="*/ 23 w 77"/>
                    <a:gd name="T9" fmla="*/ 13 h 103"/>
                    <a:gd name="T10" fmla="*/ 23 w 77"/>
                    <a:gd name="T11" fmla="*/ 13 h 103"/>
                    <a:gd name="T12" fmla="*/ 23 w 77"/>
                    <a:gd name="T13" fmla="*/ 15 h 103"/>
                    <a:gd name="T14" fmla="*/ 23 w 77"/>
                    <a:gd name="T15" fmla="*/ 15 h 103"/>
                    <a:gd name="T16" fmla="*/ 20 w 77"/>
                    <a:gd name="T17" fmla="*/ 18 h 103"/>
                    <a:gd name="T18" fmla="*/ 20 w 77"/>
                    <a:gd name="T19" fmla="*/ 23 h 103"/>
                    <a:gd name="T20" fmla="*/ 18 w 77"/>
                    <a:gd name="T21" fmla="*/ 28 h 103"/>
                    <a:gd name="T22" fmla="*/ 20 w 77"/>
                    <a:gd name="T23" fmla="*/ 36 h 103"/>
                    <a:gd name="T24" fmla="*/ 23 w 77"/>
                    <a:gd name="T25" fmla="*/ 44 h 103"/>
                    <a:gd name="T26" fmla="*/ 28 w 77"/>
                    <a:gd name="T27" fmla="*/ 49 h 103"/>
                    <a:gd name="T28" fmla="*/ 33 w 77"/>
                    <a:gd name="T29" fmla="*/ 51 h 103"/>
                    <a:gd name="T30" fmla="*/ 43 w 77"/>
                    <a:gd name="T31" fmla="*/ 56 h 103"/>
                    <a:gd name="T32" fmla="*/ 54 w 77"/>
                    <a:gd name="T33" fmla="*/ 62 h 103"/>
                    <a:gd name="T34" fmla="*/ 61 w 77"/>
                    <a:gd name="T35" fmla="*/ 69 h 103"/>
                    <a:gd name="T36" fmla="*/ 67 w 77"/>
                    <a:gd name="T37" fmla="*/ 74 h 103"/>
                    <a:gd name="T38" fmla="*/ 72 w 77"/>
                    <a:gd name="T39" fmla="*/ 82 h 103"/>
                    <a:gd name="T40" fmla="*/ 74 w 77"/>
                    <a:gd name="T41" fmla="*/ 93 h 103"/>
                    <a:gd name="T42" fmla="*/ 77 w 77"/>
                    <a:gd name="T43" fmla="*/ 103 h 103"/>
                    <a:gd name="T44" fmla="*/ 56 w 77"/>
                    <a:gd name="T45" fmla="*/ 103 h 103"/>
                    <a:gd name="T46" fmla="*/ 54 w 77"/>
                    <a:gd name="T47" fmla="*/ 98 h 103"/>
                    <a:gd name="T48" fmla="*/ 51 w 77"/>
                    <a:gd name="T49" fmla="*/ 87 h 103"/>
                    <a:gd name="T50" fmla="*/ 46 w 77"/>
                    <a:gd name="T51" fmla="*/ 82 h 103"/>
                    <a:gd name="T52" fmla="*/ 43 w 77"/>
                    <a:gd name="T53" fmla="*/ 77 h 103"/>
                    <a:gd name="T54" fmla="*/ 36 w 77"/>
                    <a:gd name="T55" fmla="*/ 74 h 103"/>
                    <a:gd name="T56" fmla="*/ 23 w 77"/>
                    <a:gd name="T57" fmla="*/ 69 h 103"/>
                    <a:gd name="T58" fmla="*/ 15 w 77"/>
                    <a:gd name="T59" fmla="*/ 62 h 103"/>
                    <a:gd name="T60" fmla="*/ 7 w 77"/>
                    <a:gd name="T61" fmla="*/ 54 h 103"/>
                    <a:gd name="T62" fmla="*/ 2 w 77"/>
                    <a:gd name="T63" fmla="*/ 46 h 103"/>
                    <a:gd name="T64" fmla="*/ 0 w 77"/>
                    <a:gd name="T65" fmla="*/ 38 h 103"/>
                    <a:gd name="T66" fmla="*/ 0 w 77"/>
                    <a:gd name="T67" fmla="*/ 28 h 103"/>
                    <a:gd name="T68" fmla="*/ 0 w 77"/>
                    <a:gd name="T69" fmla="*/ 20 h 103"/>
                    <a:gd name="T70" fmla="*/ 2 w 77"/>
                    <a:gd name="T71" fmla="*/ 13 h 103"/>
                    <a:gd name="T72" fmla="*/ 5 w 77"/>
                    <a:gd name="T73" fmla="*/ 7 h 103"/>
                    <a:gd name="T74" fmla="*/ 5 w 77"/>
                    <a:gd name="T75" fmla="*/ 5 h 103"/>
                    <a:gd name="T76" fmla="*/ 5 w 77"/>
                    <a:gd name="T77" fmla="*/ 5 h 103"/>
                    <a:gd name="T78" fmla="*/ 10 w 77"/>
                    <a:gd name="T79" fmla="*/ 0 h 103"/>
                    <a:gd name="T80" fmla="*/ 15 w 77"/>
                    <a:gd name="T81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7" h="103">
                      <a:moveTo>
                        <a:pt x="15" y="0"/>
                      </a:moveTo>
                      <a:lnTo>
                        <a:pt x="18" y="0"/>
                      </a:lnTo>
                      <a:lnTo>
                        <a:pt x="23" y="5"/>
                      </a:lnTo>
                      <a:lnTo>
                        <a:pt x="23" y="10"/>
                      </a:lnTo>
                      <a:lnTo>
                        <a:pt x="23" y="13"/>
                      </a:lnTo>
                      <a:lnTo>
                        <a:pt x="23" y="13"/>
                      </a:lnTo>
                      <a:lnTo>
                        <a:pt x="23" y="15"/>
                      </a:lnTo>
                      <a:lnTo>
                        <a:pt x="23" y="15"/>
                      </a:lnTo>
                      <a:lnTo>
                        <a:pt x="20" y="18"/>
                      </a:lnTo>
                      <a:lnTo>
                        <a:pt x="20" y="23"/>
                      </a:lnTo>
                      <a:lnTo>
                        <a:pt x="18" y="28"/>
                      </a:lnTo>
                      <a:lnTo>
                        <a:pt x="20" y="36"/>
                      </a:lnTo>
                      <a:lnTo>
                        <a:pt x="23" y="44"/>
                      </a:lnTo>
                      <a:lnTo>
                        <a:pt x="28" y="49"/>
                      </a:lnTo>
                      <a:lnTo>
                        <a:pt x="33" y="51"/>
                      </a:lnTo>
                      <a:lnTo>
                        <a:pt x="43" y="56"/>
                      </a:lnTo>
                      <a:lnTo>
                        <a:pt x="54" y="62"/>
                      </a:lnTo>
                      <a:lnTo>
                        <a:pt x="61" y="69"/>
                      </a:lnTo>
                      <a:lnTo>
                        <a:pt x="67" y="74"/>
                      </a:lnTo>
                      <a:lnTo>
                        <a:pt x="72" y="82"/>
                      </a:lnTo>
                      <a:lnTo>
                        <a:pt x="74" y="93"/>
                      </a:lnTo>
                      <a:lnTo>
                        <a:pt x="77" y="103"/>
                      </a:lnTo>
                      <a:lnTo>
                        <a:pt x="56" y="103"/>
                      </a:lnTo>
                      <a:lnTo>
                        <a:pt x="54" y="98"/>
                      </a:lnTo>
                      <a:lnTo>
                        <a:pt x="51" y="87"/>
                      </a:lnTo>
                      <a:lnTo>
                        <a:pt x="46" y="82"/>
                      </a:lnTo>
                      <a:lnTo>
                        <a:pt x="43" y="77"/>
                      </a:lnTo>
                      <a:lnTo>
                        <a:pt x="36" y="74"/>
                      </a:lnTo>
                      <a:lnTo>
                        <a:pt x="23" y="69"/>
                      </a:lnTo>
                      <a:lnTo>
                        <a:pt x="15" y="62"/>
                      </a:lnTo>
                      <a:lnTo>
                        <a:pt x="7" y="54"/>
                      </a:lnTo>
                      <a:lnTo>
                        <a:pt x="2" y="46"/>
                      </a:lnTo>
                      <a:lnTo>
                        <a:pt x="0" y="38"/>
                      </a:lnTo>
                      <a:lnTo>
                        <a:pt x="0" y="28"/>
                      </a:lnTo>
                      <a:lnTo>
                        <a:pt x="0" y="20"/>
                      </a:lnTo>
                      <a:lnTo>
                        <a:pt x="2" y="13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1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 sz="1800" noProof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58" name="Tijdelijke aanduiding voor tekst 58"/>
          <p:cNvSpPr txBox="1">
            <a:spLocks/>
          </p:cNvSpPr>
          <p:nvPr userDrawn="1"/>
        </p:nvSpPr>
        <p:spPr>
          <a:xfrm>
            <a:off x="1" y="6750000"/>
            <a:ext cx="12192000" cy="108000"/>
          </a:xfrm>
          <a:prstGeom prst="rect">
            <a:avLst/>
          </a:prstGeom>
          <a:solidFill>
            <a:srgbClr val="0096A5"/>
          </a:solidFill>
          <a:effectLst>
            <a:innerShdw blurRad="114300" dist="38100" dir="16200000">
              <a:prstClr val="black">
                <a:alpha val="20000"/>
              </a:prstClr>
            </a:innerShdw>
          </a:effectLst>
        </p:spPr>
        <p:txBody>
          <a:bodyPr vert="horz" lIns="72000" tIns="108000" rIns="72000" bIns="36000" rtlCol="0" anchor="ctr">
            <a:noAutofit/>
          </a:bodyPr>
          <a:lstStyle>
            <a:lvl1pPr marL="180975" indent="-180975" algn="ctr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lang="nl-NL" sz="2000" kern="1200" cap="all" baseline="0" smtClean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  <a:lvl2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lang="nl-NL" sz="16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-"/>
              <a:defRPr lang="nl-NL" sz="1600" kern="12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nl-NL" sz="1600" b="0" i="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1400" b="0" i="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-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nl-NL" sz="2000" noProof="0">
              <a:latin typeface="TradeGothic LT CondEighteen" panose="02000806020000020004" pitchFamily="2" charset="0"/>
            </a:endParaRPr>
          </a:p>
        </p:txBody>
      </p:sp>
      <p:cxnSp>
        <p:nvCxnSpPr>
          <p:cNvPr id="60" name="Rechte verbindingslijn 59"/>
          <p:cNvCxnSpPr>
            <a:cxnSpLocks/>
          </p:cNvCxnSpPr>
          <p:nvPr userDrawn="1"/>
        </p:nvCxnSpPr>
        <p:spPr>
          <a:xfrm>
            <a:off x="693962" y="1124808"/>
            <a:ext cx="9946827" cy="0"/>
          </a:xfrm>
          <a:prstGeom prst="line">
            <a:avLst/>
          </a:prstGeom>
          <a:ln w="12700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Vrije vorm 308"/>
          <p:cNvSpPr/>
          <p:nvPr userDrawn="1"/>
        </p:nvSpPr>
        <p:spPr>
          <a:xfrm>
            <a:off x="11056395" y="692697"/>
            <a:ext cx="434787" cy="433993"/>
          </a:xfrm>
          <a:custGeom>
            <a:avLst/>
            <a:gdLst>
              <a:gd name="connsiteX0" fmla="*/ 3160837 w 6321674"/>
              <a:gd name="connsiteY0" fmla="*/ 0 h 6321674"/>
              <a:gd name="connsiteX1" fmla="*/ 6321674 w 6321674"/>
              <a:gd name="connsiteY1" fmla="*/ 3160837 h 6321674"/>
              <a:gd name="connsiteX2" fmla="*/ 6073280 w 6321674"/>
              <a:gd name="connsiteY2" fmla="*/ 4391178 h 6321674"/>
              <a:gd name="connsiteX3" fmla="*/ 6050767 w 6321674"/>
              <a:gd name="connsiteY3" fmla="*/ 4437912 h 6321674"/>
              <a:gd name="connsiteX4" fmla="*/ 5808464 w 6321674"/>
              <a:gd name="connsiteY4" fmla="*/ 4437912 h 6321674"/>
              <a:gd name="connsiteX5" fmla="*/ 4886641 w 6321674"/>
              <a:gd name="connsiteY5" fmla="*/ 3516089 h 6321674"/>
              <a:gd name="connsiteX6" fmla="*/ 4886641 w 6321674"/>
              <a:gd name="connsiteY6" fmla="*/ 2976234 h 6321674"/>
              <a:gd name="connsiteX7" fmla="*/ 4861424 w 6321674"/>
              <a:gd name="connsiteY7" fmla="*/ 2811002 h 6321674"/>
              <a:gd name="connsiteX8" fmla="*/ 3160837 w 6321674"/>
              <a:gd name="connsiteY8" fmla="*/ 1424984 h 6321674"/>
              <a:gd name="connsiteX9" fmla="*/ 1759746 w 6321674"/>
              <a:gd name="connsiteY9" fmla="*/ 1424984 h 6321674"/>
              <a:gd name="connsiteX10" fmla="*/ 2750811 w 6321674"/>
              <a:gd name="connsiteY10" fmla="*/ 2416049 h 6321674"/>
              <a:gd name="connsiteX11" fmla="*/ 2828413 w 6321674"/>
              <a:gd name="connsiteY11" fmla="*/ 2373928 h 6321674"/>
              <a:gd name="connsiteX12" fmla="*/ 3160836 w 6321674"/>
              <a:gd name="connsiteY12" fmla="*/ 2306815 h 6321674"/>
              <a:gd name="connsiteX13" fmla="*/ 4014858 w 6321674"/>
              <a:gd name="connsiteY13" fmla="*/ 3160837 h 6321674"/>
              <a:gd name="connsiteX14" fmla="*/ 3947745 w 6321674"/>
              <a:gd name="connsiteY14" fmla="*/ 3493261 h 6321674"/>
              <a:gd name="connsiteX15" fmla="*/ 3905624 w 6321674"/>
              <a:gd name="connsiteY15" fmla="*/ 3570862 h 6321674"/>
              <a:gd name="connsiteX16" fmla="*/ 4978204 w 6321674"/>
              <a:gd name="connsiteY16" fmla="*/ 4651491 h 6321674"/>
              <a:gd name="connsiteX17" fmla="*/ 5564528 w 6321674"/>
              <a:gd name="connsiteY17" fmla="*/ 4886642 h 6321674"/>
              <a:gd name="connsiteX18" fmla="*/ 5807033 w 6321674"/>
              <a:gd name="connsiteY18" fmla="*/ 4886642 h 6321674"/>
              <a:gd name="connsiteX19" fmla="*/ 5781853 w 6321674"/>
              <a:gd name="connsiteY19" fmla="*/ 4928091 h 6321674"/>
              <a:gd name="connsiteX20" fmla="*/ 3160837 w 6321674"/>
              <a:gd name="connsiteY20" fmla="*/ 6321674 h 6321674"/>
              <a:gd name="connsiteX21" fmla="*/ 0 w 6321674"/>
              <a:gd name="connsiteY21" fmla="*/ 3160837 h 6321674"/>
              <a:gd name="connsiteX22" fmla="*/ 248395 w 6321674"/>
              <a:gd name="connsiteY22" fmla="*/ 1930497 h 6321674"/>
              <a:gd name="connsiteX23" fmla="*/ 278958 w 6321674"/>
              <a:gd name="connsiteY23" fmla="*/ 1867050 h 6321674"/>
              <a:gd name="connsiteX24" fmla="*/ 523257 w 6321674"/>
              <a:gd name="connsiteY24" fmla="*/ 1867050 h 6321674"/>
              <a:gd name="connsiteX25" fmla="*/ 1445080 w 6321674"/>
              <a:gd name="connsiteY25" fmla="*/ 2788873 h 6321674"/>
              <a:gd name="connsiteX26" fmla="*/ 1445080 w 6321674"/>
              <a:gd name="connsiteY26" fmla="*/ 3411271 h 6321674"/>
              <a:gd name="connsiteX27" fmla="*/ 1460251 w 6321674"/>
              <a:gd name="connsiteY27" fmla="*/ 3510672 h 6321674"/>
              <a:gd name="connsiteX28" fmla="*/ 3160837 w 6321674"/>
              <a:gd name="connsiteY28" fmla="*/ 4896690 h 6321674"/>
              <a:gd name="connsiteX29" fmla="*/ 4561928 w 6321674"/>
              <a:gd name="connsiteY29" fmla="*/ 4896690 h 6321674"/>
              <a:gd name="connsiteX30" fmla="*/ 3570862 w 6321674"/>
              <a:gd name="connsiteY30" fmla="*/ 3905624 h 6321674"/>
              <a:gd name="connsiteX31" fmla="*/ 3493260 w 6321674"/>
              <a:gd name="connsiteY31" fmla="*/ 3947745 h 6321674"/>
              <a:gd name="connsiteX32" fmla="*/ 3160836 w 6321674"/>
              <a:gd name="connsiteY32" fmla="*/ 4014859 h 6321674"/>
              <a:gd name="connsiteX33" fmla="*/ 2306814 w 6321674"/>
              <a:gd name="connsiteY33" fmla="*/ 3160837 h 6321674"/>
              <a:gd name="connsiteX34" fmla="*/ 2373928 w 6321674"/>
              <a:gd name="connsiteY34" fmla="*/ 2828413 h 6321674"/>
              <a:gd name="connsiteX35" fmla="*/ 2416050 w 6321674"/>
              <a:gd name="connsiteY35" fmla="*/ 2750811 h 6321674"/>
              <a:gd name="connsiteX36" fmla="*/ 1433758 w 6321674"/>
              <a:gd name="connsiteY36" fmla="*/ 1759384 h 6321674"/>
              <a:gd name="connsiteX37" fmla="*/ 731545 w 6321674"/>
              <a:gd name="connsiteY37" fmla="*/ 1403612 h 6321674"/>
              <a:gd name="connsiteX38" fmla="*/ 533729 w 6321674"/>
              <a:gd name="connsiteY38" fmla="*/ 1403612 h 6321674"/>
              <a:gd name="connsiteX39" fmla="*/ 539822 w 6321674"/>
              <a:gd name="connsiteY39" fmla="*/ 1393583 h 6321674"/>
              <a:gd name="connsiteX40" fmla="*/ 3160837 w 6321674"/>
              <a:gd name="connsiteY40" fmla="*/ 0 h 632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21674" h="6321674">
                <a:moveTo>
                  <a:pt x="3160837" y="0"/>
                </a:moveTo>
                <a:cubicBezTo>
                  <a:pt x="4906519" y="0"/>
                  <a:pt x="6321674" y="1415155"/>
                  <a:pt x="6321674" y="3160837"/>
                </a:cubicBezTo>
                <a:cubicBezTo>
                  <a:pt x="6321674" y="3597258"/>
                  <a:pt x="6233227" y="4013020"/>
                  <a:pt x="6073280" y="4391178"/>
                </a:cubicBezTo>
                <a:lnTo>
                  <a:pt x="6050767" y="4437912"/>
                </a:lnTo>
                <a:lnTo>
                  <a:pt x="5808464" y="4437912"/>
                </a:lnTo>
                <a:cubicBezTo>
                  <a:pt x="5299355" y="4437912"/>
                  <a:pt x="4886641" y="4025198"/>
                  <a:pt x="4886641" y="3516089"/>
                </a:cubicBezTo>
                <a:lnTo>
                  <a:pt x="4886641" y="2976234"/>
                </a:lnTo>
                <a:lnTo>
                  <a:pt x="4861424" y="2811002"/>
                </a:lnTo>
                <a:cubicBezTo>
                  <a:pt x="4699562" y="2020003"/>
                  <a:pt x="3999687" y="1424984"/>
                  <a:pt x="3160837" y="1424984"/>
                </a:cubicBezTo>
                <a:lnTo>
                  <a:pt x="1759746" y="1424984"/>
                </a:lnTo>
                <a:lnTo>
                  <a:pt x="2750811" y="2416049"/>
                </a:lnTo>
                <a:lnTo>
                  <a:pt x="2828413" y="2373928"/>
                </a:lnTo>
                <a:cubicBezTo>
                  <a:pt x="2930586" y="2330712"/>
                  <a:pt x="3042921" y="2306815"/>
                  <a:pt x="3160836" y="2306815"/>
                </a:cubicBezTo>
                <a:cubicBezTo>
                  <a:pt x="3632499" y="2306815"/>
                  <a:pt x="4014858" y="2689174"/>
                  <a:pt x="4014858" y="3160837"/>
                </a:cubicBezTo>
                <a:cubicBezTo>
                  <a:pt x="4014858" y="3278753"/>
                  <a:pt x="3990961" y="3391087"/>
                  <a:pt x="3947745" y="3493261"/>
                </a:cubicBezTo>
                <a:lnTo>
                  <a:pt x="3905624" y="3570862"/>
                </a:lnTo>
                <a:lnTo>
                  <a:pt x="4978204" y="4651491"/>
                </a:lnTo>
                <a:cubicBezTo>
                  <a:pt x="5125286" y="4798573"/>
                  <a:pt x="5340089" y="4886642"/>
                  <a:pt x="5564528" y="4886642"/>
                </a:cubicBezTo>
                <a:lnTo>
                  <a:pt x="5807033" y="4886642"/>
                </a:lnTo>
                <a:lnTo>
                  <a:pt x="5781853" y="4928091"/>
                </a:lnTo>
                <a:cubicBezTo>
                  <a:pt x="5213828" y="5768879"/>
                  <a:pt x="4251889" y="6321674"/>
                  <a:pt x="3160837" y="6321674"/>
                </a:cubicBezTo>
                <a:cubicBezTo>
                  <a:pt x="1415155" y="6321674"/>
                  <a:pt x="0" y="4906519"/>
                  <a:pt x="0" y="3160837"/>
                </a:cubicBezTo>
                <a:cubicBezTo>
                  <a:pt x="0" y="2724417"/>
                  <a:pt x="88448" y="2308654"/>
                  <a:pt x="248395" y="1930497"/>
                </a:cubicBezTo>
                <a:lnTo>
                  <a:pt x="278958" y="1867050"/>
                </a:lnTo>
                <a:lnTo>
                  <a:pt x="523257" y="1867050"/>
                </a:lnTo>
                <a:cubicBezTo>
                  <a:pt x="1032366" y="1867050"/>
                  <a:pt x="1445080" y="2279764"/>
                  <a:pt x="1445080" y="2788873"/>
                </a:cubicBezTo>
                <a:lnTo>
                  <a:pt x="1445080" y="3411271"/>
                </a:lnTo>
                <a:lnTo>
                  <a:pt x="1460251" y="3510672"/>
                </a:lnTo>
                <a:cubicBezTo>
                  <a:pt x="1622113" y="4301671"/>
                  <a:pt x="2321988" y="4896690"/>
                  <a:pt x="3160837" y="4896690"/>
                </a:cubicBezTo>
                <a:lnTo>
                  <a:pt x="4561928" y="4896690"/>
                </a:lnTo>
                <a:lnTo>
                  <a:pt x="3570862" y="3905624"/>
                </a:lnTo>
                <a:lnTo>
                  <a:pt x="3493260" y="3947745"/>
                </a:lnTo>
                <a:cubicBezTo>
                  <a:pt x="3391086" y="3990961"/>
                  <a:pt x="3278752" y="4014859"/>
                  <a:pt x="3160836" y="4014859"/>
                </a:cubicBezTo>
                <a:cubicBezTo>
                  <a:pt x="2689173" y="4014859"/>
                  <a:pt x="2306814" y="3632500"/>
                  <a:pt x="2306814" y="3160837"/>
                </a:cubicBezTo>
                <a:cubicBezTo>
                  <a:pt x="2306814" y="3042921"/>
                  <a:pt x="2330712" y="2930587"/>
                  <a:pt x="2373928" y="2828413"/>
                </a:cubicBezTo>
                <a:lnTo>
                  <a:pt x="2416050" y="2750811"/>
                </a:lnTo>
                <a:lnTo>
                  <a:pt x="1433758" y="1759384"/>
                </a:lnTo>
                <a:cubicBezTo>
                  <a:pt x="1244033" y="1545756"/>
                  <a:pt x="1012094" y="1403612"/>
                  <a:pt x="731545" y="1403612"/>
                </a:cubicBezTo>
                <a:lnTo>
                  <a:pt x="533729" y="1403612"/>
                </a:lnTo>
                <a:lnTo>
                  <a:pt x="539822" y="1393583"/>
                </a:lnTo>
                <a:cubicBezTo>
                  <a:pt x="1107847" y="552795"/>
                  <a:pt x="2069786" y="0"/>
                  <a:pt x="3160837" y="0"/>
                </a:cubicBez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nl-NL" sz="1800" noProof="0">
              <a:solidFill>
                <a:prstClr val="black"/>
              </a:solidFill>
            </a:endParaRPr>
          </a:p>
        </p:txBody>
      </p:sp>
      <p:grpSp>
        <p:nvGrpSpPr>
          <p:cNvPr id="4" name="Groep 3"/>
          <p:cNvGrpSpPr/>
          <p:nvPr userDrawn="1"/>
        </p:nvGrpSpPr>
        <p:grpSpPr>
          <a:xfrm>
            <a:off x="1630522" y="2276771"/>
            <a:ext cx="758666" cy="226154"/>
            <a:chOff x="1607118" y="2276771"/>
            <a:chExt cx="757283" cy="226154"/>
          </a:xfrm>
        </p:grpSpPr>
        <p:grpSp>
          <p:nvGrpSpPr>
            <p:cNvPr id="71" name="Groep 70"/>
            <p:cNvGrpSpPr/>
            <p:nvPr userDrawn="1"/>
          </p:nvGrpSpPr>
          <p:grpSpPr>
            <a:xfrm>
              <a:off x="2077148" y="2276771"/>
              <a:ext cx="287253" cy="226154"/>
              <a:chOff x="-3310843" y="700986"/>
              <a:chExt cx="182598" cy="143759"/>
            </a:xfrm>
          </p:grpSpPr>
          <p:grpSp>
            <p:nvGrpSpPr>
              <p:cNvPr id="160" name="Groep 159"/>
              <p:cNvGrpSpPr/>
              <p:nvPr userDrawn="1"/>
            </p:nvGrpSpPr>
            <p:grpSpPr>
              <a:xfrm>
                <a:off x="-3310843" y="700986"/>
                <a:ext cx="182598" cy="143759"/>
                <a:chOff x="-3310843" y="700986"/>
                <a:chExt cx="182598" cy="143759"/>
              </a:xfrm>
            </p:grpSpPr>
            <p:cxnSp>
              <p:nvCxnSpPr>
                <p:cNvPr id="164" name="Rechte verbindingslijn 163"/>
                <p:cNvCxnSpPr/>
                <p:nvPr userDrawn="1"/>
              </p:nvCxnSpPr>
              <p:spPr>
                <a:xfrm>
                  <a:off x="-3310843" y="700986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5" name="Rechte verbindingslijn 164"/>
                <p:cNvCxnSpPr/>
                <p:nvPr userDrawn="1"/>
              </p:nvCxnSpPr>
              <p:spPr>
                <a:xfrm>
                  <a:off x="-3310843" y="844745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6" name="Rechte verbindingslijn 165"/>
                <p:cNvCxnSpPr/>
                <p:nvPr userDrawn="1"/>
              </p:nvCxnSpPr>
              <p:spPr>
                <a:xfrm>
                  <a:off x="-3213196" y="80880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7" name="Rechte verbindingslijn 166"/>
                <p:cNvCxnSpPr/>
                <p:nvPr userDrawn="1"/>
              </p:nvCxnSpPr>
              <p:spPr>
                <a:xfrm>
                  <a:off x="-3213196" y="77286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8" name="Rechte verbindingslijn 167"/>
                <p:cNvCxnSpPr/>
                <p:nvPr userDrawn="1"/>
              </p:nvCxnSpPr>
              <p:spPr>
                <a:xfrm>
                  <a:off x="-3213196" y="73692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</p:grpSp>
          <p:grpSp>
            <p:nvGrpSpPr>
              <p:cNvPr id="161" name="Groep 160"/>
              <p:cNvGrpSpPr/>
              <p:nvPr userDrawn="1"/>
            </p:nvGrpSpPr>
            <p:grpSpPr>
              <a:xfrm flipH="1">
                <a:off x="-3310774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62" name="Rechthoek 161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Pijl: punthaak 162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4" name="Groep 73"/>
            <p:cNvGrpSpPr/>
            <p:nvPr userDrawn="1"/>
          </p:nvGrpSpPr>
          <p:grpSpPr>
            <a:xfrm>
              <a:off x="1607118" y="2276771"/>
              <a:ext cx="287253" cy="226154"/>
              <a:chOff x="-3634116" y="700986"/>
              <a:chExt cx="182598" cy="143759"/>
            </a:xfrm>
          </p:grpSpPr>
          <p:grpSp>
            <p:nvGrpSpPr>
              <p:cNvPr id="151" name="Groep 150"/>
              <p:cNvGrpSpPr/>
              <p:nvPr userDrawn="1"/>
            </p:nvGrpSpPr>
            <p:grpSpPr>
              <a:xfrm>
                <a:off x="-3634116" y="700986"/>
                <a:ext cx="182598" cy="143759"/>
                <a:chOff x="-3634116" y="700986"/>
                <a:chExt cx="182598" cy="143759"/>
              </a:xfrm>
            </p:grpSpPr>
            <p:cxnSp>
              <p:nvCxnSpPr>
                <p:cNvPr id="155" name="Rechte verbindingslijn 154"/>
                <p:cNvCxnSpPr/>
                <p:nvPr userDrawn="1"/>
              </p:nvCxnSpPr>
              <p:spPr>
                <a:xfrm>
                  <a:off x="-3634116" y="700986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6" name="Rechte verbindingslijn 155"/>
                <p:cNvCxnSpPr/>
                <p:nvPr userDrawn="1"/>
              </p:nvCxnSpPr>
              <p:spPr>
                <a:xfrm>
                  <a:off x="-3634116" y="844745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7" name="Rechte verbindingslijn 156"/>
                <p:cNvCxnSpPr/>
                <p:nvPr userDrawn="1"/>
              </p:nvCxnSpPr>
              <p:spPr>
                <a:xfrm>
                  <a:off x="-3536469" y="80880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8" name="Rechte verbindingslijn 157"/>
                <p:cNvCxnSpPr/>
                <p:nvPr userDrawn="1"/>
              </p:nvCxnSpPr>
              <p:spPr>
                <a:xfrm>
                  <a:off x="-3536469" y="77286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9" name="Rechte verbindingslijn 158"/>
                <p:cNvCxnSpPr/>
                <p:nvPr userDrawn="1"/>
              </p:nvCxnSpPr>
              <p:spPr>
                <a:xfrm>
                  <a:off x="-3536469" y="73692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</p:grpSp>
          <p:grpSp>
            <p:nvGrpSpPr>
              <p:cNvPr id="152" name="Groep 151"/>
              <p:cNvGrpSpPr/>
              <p:nvPr userDrawn="1"/>
            </p:nvGrpSpPr>
            <p:grpSpPr>
              <a:xfrm>
                <a:off x="-3634047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53" name="Rechthoek 152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Pijl: punthaak 153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79" name="Groep 178"/>
          <p:cNvGrpSpPr/>
          <p:nvPr userDrawn="1"/>
        </p:nvGrpSpPr>
        <p:grpSpPr>
          <a:xfrm>
            <a:off x="4573974" y="2179391"/>
            <a:ext cx="369155" cy="398538"/>
            <a:chOff x="14466489" y="1001522"/>
            <a:chExt cx="290627" cy="314333"/>
          </a:xfrm>
        </p:grpSpPr>
        <p:sp>
          <p:nvSpPr>
            <p:cNvPr id="200" name="Rechthoek 199"/>
            <p:cNvSpPr/>
            <p:nvPr userDrawn="1"/>
          </p:nvSpPr>
          <p:spPr>
            <a:xfrm>
              <a:off x="14466489" y="1001522"/>
              <a:ext cx="257935" cy="2541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Ovaal 200"/>
            <p:cNvSpPr/>
            <p:nvPr userDrawn="1"/>
          </p:nvSpPr>
          <p:spPr>
            <a:xfrm>
              <a:off x="14623626" y="1033630"/>
              <a:ext cx="71169" cy="71169"/>
            </a:xfrm>
            <a:prstGeom prst="ellipse">
              <a:avLst/>
            </a:prstGeom>
            <a:solidFill>
              <a:srgbClr val="F1D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>
                <a:solidFill>
                  <a:schemeClr val="tx1"/>
                </a:solidFill>
              </a:endParaRPr>
            </a:p>
          </p:txBody>
        </p:sp>
        <p:sp>
          <p:nvSpPr>
            <p:cNvPr id="202" name="Vrije vorm: vorm 201"/>
            <p:cNvSpPr/>
            <p:nvPr userDrawn="1"/>
          </p:nvSpPr>
          <p:spPr>
            <a:xfrm rot="2700000">
              <a:off x="14498877" y="1157846"/>
              <a:ext cx="168558" cy="147459"/>
            </a:xfrm>
            <a:custGeom>
              <a:avLst/>
              <a:gdLst>
                <a:gd name="connsiteX0" fmla="*/ 12837 w 168558"/>
                <a:gd name="connsiteY0" fmla="*/ 12836 h 147459"/>
                <a:gd name="connsiteX1" fmla="*/ 43826 w 168558"/>
                <a:gd name="connsiteY1" fmla="*/ 0 h 147459"/>
                <a:gd name="connsiteX2" fmla="*/ 168558 w 168558"/>
                <a:gd name="connsiteY2" fmla="*/ 0 h 147459"/>
                <a:gd name="connsiteX3" fmla="*/ 21099 w 168558"/>
                <a:gd name="connsiteY3" fmla="*/ 147459 h 147459"/>
                <a:gd name="connsiteX4" fmla="*/ 0 w 168558"/>
                <a:gd name="connsiteY4" fmla="*/ 126361 h 147459"/>
                <a:gd name="connsiteX5" fmla="*/ 0 w 168558"/>
                <a:gd name="connsiteY5" fmla="*/ 43826 h 147459"/>
                <a:gd name="connsiteX6" fmla="*/ 12837 w 168558"/>
                <a:gd name="connsiteY6" fmla="*/ 12836 h 14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58" h="147459">
                  <a:moveTo>
                    <a:pt x="12837" y="12836"/>
                  </a:moveTo>
                  <a:cubicBezTo>
                    <a:pt x="20768" y="4905"/>
                    <a:pt x="31724" y="0"/>
                    <a:pt x="43826" y="0"/>
                  </a:cubicBezTo>
                  <a:lnTo>
                    <a:pt x="168558" y="0"/>
                  </a:lnTo>
                  <a:lnTo>
                    <a:pt x="21099" y="147459"/>
                  </a:lnTo>
                  <a:lnTo>
                    <a:pt x="0" y="126361"/>
                  </a:lnTo>
                  <a:lnTo>
                    <a:pt x="0" y="43826"/>
                  </a:lnTo>
                  <a:cubicBezTo>
                    <a:pt x="1" y="31723"/>
                    <a:pt x="4906" y="20767"/>
                    <a:pt x="12837" y="12836"/>
                  </a:cubicBezTo>
                  <a:close/>
                </a:path>
              </a:pathLst>
            </a:custGeom>
            <a:solidFill>
              <a:srgbClr val="C9D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>
                <a:solidFill>
                  <a:schemeClr val="tx1"/>
                </a:solidFill>
              </a:endParaRPr>
            </a:p>
          </p:txBody>
        </p:sp>
        <p:sp>
          <p:nvSpPr>
            <p:cNvPr id="203" name="Rechthoek: afgeronde hoeken 202"/>
            <p:cNvSpPr/>
            <p:nvPr userDrawn="1"/>
          </p:nvSpPr>
          <p:spPr>
            <a:xfrm>
              <a:off x="14601150" y="1145314"/>
              <a:ext cx="155966" cy="11681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4" name="Rechte verbindingslijn 203"/>
            <p:cNvCxnSpPr>
              <a:cxnSpLocks/>
            </p:cNvCxnSpPr>
            <p:nvPr userDrawn="1"/>
          </p:nvCxnSpPr>
          <p:spPr>
            <a:xfrm>
              <a:off x="14637490" y="1308665"/>
              <a:ext cx="83286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5" name="Rechte verbindingslijn 204"/>
            <p:cNvCxnSpPr>
              <a:cxnSpLocks/>
              <a:stCxn id="203" idx="2"/>
            </p:cNvCxnSpPr>
            <p:nvPr userDrawn="1"/>
          </p:nvCxnSpPr>
          <p:spPr>
            <a:xfrm flipH="1">
              <a:off x="14678717" y="1262130"/>
              <a:ext cx="416" cy="43573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8" name="HYPERLINKS"/>
          <p:cNvGrpSpPr/>
          <p:nvPr userDrawn="1"/>
        </p:nvGrpSpPr>
        <p:grpSpPr>
          <a:xfrm>
            <a:off x="674999" y="1599166"/>
            <a:ext cx="8081505" cy="4559785"/>
            <a:chOff x="673768" y="1599165"/>
            <a:chExt cx="8066773" cy="4559785"/>
          </a:xfrm>
        </p:grpSpPr>
        <p:sp>
          <p:nvSpPr>
            <p:cNvPr id="121" name="HYPERLINK">
              <a:hlinkClick r:id="rId2"/>
            </p:cNvPr>
            <p:cNvSpPr/>
            <p:nvPr userDrawn="1"/>
          </p:nvSpPr>
          <p:spPr>
            <a:xfrm>
              <a:off x="673768" y="1599165"/>
              <a:ext cx="2676295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3" name="HYPERLINK">
              <a:hlinkClick r:id="rId3"/>
            </p:cNvPr>
            <p:cNvSpPr/>
            <p:nvPr userDrawn="1"/>
          </p:nvSpPr>
          <p:spPr>
            <a:xfrm>
              <a:off x="3465094" y="1599165"/>
              <a:ext cx="257475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4" name="HYPERLINK">
              <a:hlinkClick r:id="rId4"/>
            </p:cNvPr>
            <p:cNvSpPr/>
            <p:nvPr userDrawn="1"/>
          </p:nvSpPr>
          <p:spPr>
            <a:xfrm>
              <a:off x="6148301" y="1599165"/>
              <a:ext cx="257475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5" name="HYPERLINK">
              <a:hlinkClick r:id="rId5"/>
            </p:cNvPr>
            <p:cNvSpPr/>
            <p:nvPr userDrawn="1"/>
          </p:nvSpPr>
          <p:spPr>
            <a:xfrm>
              <a:off x="673768" y="3932073"/>
              <a:ext cx="2676295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6" name="HYPERLINK">
              <a:hlinkClick r:id="rId6"/>
            </p:cNvPr>
            <p:cNvSpPr/>
            <p:nvPr userDrawn="1"/>
          </p:nvSpPr>
          <p:spPr>
            <a:xfrm>
              <a:off x="3454453" y="3932073"/>
              <a:ext cx="259084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  <p:sp>
          <p:nvSpPr>
            <p:cNvPr id="127" name="HYPERLINK">
              <a:hlinkClick r:id="rId7"/>
            </p:cNvPr>
            <p:cNvSpPr/>
            <p:nvPr userDrawn="1"/>
          </p:nvSpPr>
          <p:spPr>
            <a:xfrm>
              <a:off x="6149692" y="3932073"/>
              <a:ext cx="259084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9307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afbeelding 16">
            <a:extLst>
              <a:ext uri="{FF2B5EF4-FFF2-40B4-BE49-F238E27FC236}">
                <a16:creationId xmlns:a16="http://schemas.microsoft.com/office/drawing/2014/main" id="{7D1A7159-1B9E-470C-9895-7E11838E09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86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klik op ‘Afbeelding’,</a:t>
            </a:r>
            <a:br>
              <a:rPr lang="nl-NL"/>
            </a:br>
            <a:r>
              <a:rPr lang="nl-NL"/>
              <a:t>kies de gewenste afbeelding en klik op ‘Invoegen’.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15403" y="7171911"/>
            <a:ext cx="9143999" cy="301915"/>
          </a:xfrm>
        </p:spPr>
        <p:txBody>
          <a:bodyPr/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fld id="{A94BCC6D-A956-45DD-8756-EABE7C41089E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7315200"/>
            <a:ext cx="4114800" cy="151790"/>
          </a:xfrm>
        </p:spPr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7315200"/>
            <a:ext cx="284597" cy="15179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HOOFDSTUK DIA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79648B0-7FDB-495D-9DED-AB3FBD817702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1E4B55B-FB54-4A79-923B-52857589F9D5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FE428A30-848C-4E5B-9106-0A0A7E5FEAC4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3DFC5910-A847-4FF3-BDE3-2B75A9D7C581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FFC4A2E7-0E33-4409-A76F-C59637A6C22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D61E5A59-35D7-48F8-B362-34E3A98EB335}"/>
                </a:ext>
              </a:extLst>
            </p:cNvPr>
            <p:cNvSpPr/>
            <p:nvPr userDrawn="1"/>
          </p:nvSpPr>
          <p:spPr>
            <a:xfrm rot="16200000">
              <a:off x="5915999" y="-625614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863A2850-A176-4A1B-A78D-505796E0139D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D31B1E56-6489-42E6-842B-06FA7CC27E5D}"/>
                </a:ext>
              </a:extLst>
            </p:cNvPr>
            <p:cNvSpPr/>
            <p:nvPr userDrawn="1"/>
          </p:nvSpPr>
          <p:spPr>
            <a:xfrm rot="16200000">
              <a:off x="5915999" y="-3525333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A9DA310-EEBE-40E2-B3F1-A58D2E9C9295}"/>
                </a:ext>
              </a:extLst>
            </p:cNvPr>
            <p:cNvSpPr/>
            <p:nvPr userDrawn="1"/>
          </p:nvSpPr>
          <p:spPr>
            <a:xfrm rot="16200000">
              <a:off x="5915999" y="-1382276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3" name="Titel 1">
            <a:extLst>
              <a:ext uri="{FF2B5EF4-FFF2-40B4-BE49-F238E27FC236}">
                <a16:creationId xmlns:a16="http://schemas.microsoft.com/office/drawing/2014/main" id="{56D93E62-F49B-40A2-A424-76B3FBF1E9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3151293"/>
            <a:ext cx="6482687" cy="2136385"/>
          </a:xfrm>
          <a:solidFill>
            <a:schemeClr val="accent2">
              <a:alpha val="80000"/>
            </a:schemeClr>
          </a:solidFill>
        </p:spPr>
        <p:txBody>
          <a:bodyPr lIns="720000" tIns="864000" rIns="1440000" bIns="720000" anchor="ctr"/>
          <a:lstStyle>
            <a:lvl1pPr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Titel van de presentatie</a:t>
            </a:r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id="{E4C5CEC4-17B3-4FEA-9EF2-33EB0D7746E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D793FD6C-5CE7-4F0C-9A26-61955669B536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22" name="Meer informatie">
              <a:extLst>
                <a:ext uri="{FF2B5EF4-FFF2-40B4-BE49-F238E27FC236}">
                  <a16:creationId xmlns:a16="http://schemas.microsoft.com/office/drawing/2014/main" id="{360AB484-9AAF-4C6C-BE98-928A0460099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96" name="Freeform 101">
                <a:extLst>
                  <a:ext uri="{FF2B5EF4-FFF2-40B4-BE49-F238E27FC236}">
                    <a16:creationId xmlns:a16="http://schemas.microsoft.com/office/drawing/2014/main" id="{86F28A4F-EF50-49DC-9039-201C58CA2E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97" name="Rechthoek 96">
                <a:extLst>
                  <a:ext uri="{FF2B5EF4-FFF2-40B4-BE49-F238E27FC236}">
                    <a16:creationId xmlns:a16="http://schemas.microsoft.com/office/drawing/2014/main" id="{049CD408-7928-4D21-8DEF-5BAE0B808294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98" name="Rechte verbindingslijn 97">
                <a:extLst>
                  <a:ext uri="{FF2B5EF4-FFF2-40B4-BE49-F238E27FC236}">
                    <a16:creationId xmlns:a16="http://schemas.microsoft.com/office/drawing/2014/main" id="{93EC2EFA-E745-44BC-8594-73AD9A4C4A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69CA3C2A-DF68-4A30-8B86-32E833F82A76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67E958DA-81AE-4F36-9A70-436245905B3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3B4F9551-AD15-4FB6-B23B-F84C50F9D0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57F31EB7-A269-4DA1-B377-D9F135BD72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1C08DFBB-DA87-4AA9-8EF5-1DA5A370808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F328248F-1869-4B62-AC26-E49871BC585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E814AE9E-799E-4109-9636-52318A0D105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109AD693-FCEA-4743-8AAF-5BC5ECD70B5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2" name="Groep 31">
              <a:extLst>
                <a:ext uri="{FF2B5EF4-FFF2-40B4-BE49-F238E27FC236}">
                  <a16:creationId xmlns:a16="http://schemas.microsoft.com/office/drawing/2014/main" id="{3DA3F89F-3997-4D21-8637-71C83DB91284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93" name="Rechthoek 92">
                <a:extLst>
                  <a:ext uri="{FF2B5EF4-FFF2-40B4-BE49-F238E27FC236}">
                    <a16:creationId xmlns:a16="http://schemas.microsoft.com/office/drawing/2014/main" id="{6AD5F448-5960-44FC-BC38-6F1E45A5152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94" name="Rechte verbindingslijn 93">
                <a:extLst>
                  <a:ext uri="{FF2B5EF4-FFF2-40B4-BE49-F238E27FC236}">
                    <a16:creationId xmlns:a16="http://schemas.microsoft.com/office/drawing/2014/main" id="{022CEFCE-8001-4F95-9C9A-D8B860CEB01D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95" name="Gelijkbenige driehoek 94">
                <a:extLst>
                  <a:ext uri="{FF2B5EF4-FFF2-40B4-BE49-F238E27FC236}">
                    <a16:creationId xmlns:a16="http://schemas.microsoft.com/office/drawing/2014/main" id="{1130E5B1-5FC2-4ACB-AB9F-FBA46857783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40" name="Groep 39">
              <a:extLst>
                <a:ext uri="{FF2B5EF4-FFF2-40B4-BE49-F238E27FC236}">
                  <a16:creationId xmlns:a16="http://schemas.microsoft.com/office/drawing/2014/main" id="{1ABBB0D2-FBDA-417E-8F03-B42FB896D9FB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87" name="Rechthoek 86">
                <a:extLst>
                  <a:ext uri="{FF2B5EF4-FFF2-40B4-BE49-F238E27FC236}">
                    <a16:creationId xmlns:a16="http://schemas.microsoft.com/office/drawing/2014/main" id="{2C603F4D-3B27-4648-90B0-ADE0DD8E416D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88" name="Ovaal 87">
                <a:extLst>
                  <a:ext uri="{FF2B5EF4-FFF2-40B4-BE49-F238E27FC236}">
                    <a16:creationId xmlns:a16="http://schemas.microsoft.com/office/drawing/2014/main" id="{1ACF3AE0-9FB3-49D6-8BB0-91DB6B3D9A82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89" name="Vrije vorm: vorm 88">
                <a:extLst>
                  <a:ext uri="{FF2B5EF4-FFF2-40B4-BE49-F238E27FC236}">
                    <a16:creationId xmlns:a16="http://schemas.microsoft.com/office/drawing/2014/main" id="{1B81482F-6930-4B14-B942-FF2ED84BA88A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90" name="Rechthoek: afgeronde hoeken 89">
                <a:extLst>
                  <a:ext uri="{FF2B5EF4-FFF2-40B4-BE49-F238E27FC236}">
                    <a16:creationId xmlns:a16="http://schemas.microsoft.com/office/drawing/2014/main" id="{EB8DBF01-E104-4D8B-B4C1-B52D76CBE183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91" name="Rechte verbindingslijn 90">
                <a:extLst>
                  <a:ext uri="{FF2B5EF4-FFF2-40B4-BE49-F238E27FC236}">
                    <a16:creationId xmlns:a16="http://schemas.microsoft.com/office/drawing/2014/main" id="{1A1D7CD3-6753-4F34-8E4F-06DB170190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2" name="Rechte verbindingslijn 91">
                <a:extLst>
                  <a:ext uri="{FF2B5EF4-FFF2-40B4-BE49-F238E27FC236}">
                    <a16:creationId xmlns:a16="http://schemas.microsoft.com/office/drawing/2014/main" id="{736FBFEB-6002-4EA3-9339-7A33570892E1}"/>
                  </a:ext>
                </a:extLst>
              </p:cNvPr>
              <p:cNvCxnSpPr>
                <a:cxnSpLocks/>
                <a:stCxn id="90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8354F67D-72B9-40AE-8CB1-C77C00C961BB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E19B461-2579-45D9-8B74-3C1C7A274141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BC086D1E-0162-4039-8101-C161B13542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14D70B40-1980-43F7-B2DA-F33C703495CE}"/>
                </a:ext>
              </a:extLst>
            </p:cNvPr>
            <p:cNvSpPr/>
            <p:nvPr userDrawn="1"/>
          </p:nvSpPr>
          <p:spPr>
            <a:xfrm>
              <a:off x="12760441" y="3212976"/>
              <a:ext cx="1443251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302" b="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45" name="Groep 44">
              <a:extLst>
                <a:ext uri="{FF2B5EF4-FFF2-40B4-BE49-F238E27FC236}">
                  <a16:creationId xmlns:a16="http://schemas.microsoft.com/office/drawing/2014/main" id="{AD1965E1-323B-4CA6-A997-21A2E7CD8F40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66" name="Rechthoek 65">
                <a:extLst>
                  <a:ext uri="{FF2B5EF4-FFF2-40B4-BE49-F238E27FC236}">
                    <a16:creationId xmlns:a16="http://schemas.microsoft.com/office/drawing/2014/main" id="{14A1D769-D522-4E40-BCAD-EEDF8B03DB20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67" name="Rechthoek 66">
                <a:extLst>
                  <a:ext uri="{FF2B5EF4-FFF2-40B4-BE49-F238E27FC236}">
                    <a16:creationId xmlns:a16="http://schemas.microsoft.com/office/drawing/2014/main" id="{A03FD498-1AE6-4B66-B502-0FE45ECC679C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68" name="Groep 67">
                <a:extLst>
                  <a:ext uri="{FF2B5EF4-FFF2-40B4-BE49-F238E27FC236}">
                    <a16:creationId xmlns:a16="http://schemas.microsoft.com/office/drawing/2014/main" id="{CB1722E5-5A27-4AE7-A9F2-D1EA1BD3956F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81" name="Rechthoek: afgeronde hoeken 80">
                  <a:extLst>
                    <a:ext uri="{FF2B5EF4-FFF2-40B4-BE49-F238E27FC236}">
                      <a16:creationId xmlns:a16="http://schemas.microsoft.com/office/drawing/2014/main" id="{5A462507-C5DA-4E6C-9071-4F9CB7935C1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Rechthoek 81">
                  <a:extLst>
                    <a:ext uri="{FF2B5EF4-FFF2-40B4-BE49-F238E27FC236}">
                      <a16:creationId xmlns:a16="http://schemas.microsoft.com/office/drawing/2014/main" id="{386EA2EC-07D7-4249-A1F4-1D2EA47CB99B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3" name="Rechthoek 82">
                  <a:extLst>
                    <a:ext uri="{FF2B5EF4-FFF2-40B4-BE49-F238E27FC236}">
                      <a16:creationId xmlns:a16="http://schemas.microsoft.com/office/drawing/2014/main" id="{695E3A50-4B1B-46DA-86DA-644D6715D794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4" name="Rechthoek 83">
                  <a:extLst>
                    <a:ext uri="{FF2B5EF4-FFF2-40B4-BE49-F238E27FC236}">
                      <a16:creationId xmlns:a16="http://schemas.microsoft.com/office/drawing/2014/main" id="{7AFA2062-09C6-41D7-835F-D0EC622A53C9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5" name="Rechthoek 84">
                  <a:extLst>
                    <a:ext uri="{FF2B5EF4-FFF2-40B4-BE49-F238E27FC236}">
                      <a16:creationId xmlns:a16="http://schemas.microsoft.com/office/drawing/2014/main" id="{F09A627D-183F-4F60-BD8A-99E287024C20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86" name="Rechthoek 85">
                  <a:extLst>
                    <a:ext uri="{FF2B5EF4-FFF2-40B4-BE49-F238E27FC236}">
                      <a16:creationId xmlns:a16="http://schemas.microsoft.com/office/drawing/2014/main" id="{906A0830-59E4-457A-8831-EC390F7E995C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9" name="Groep 68">
                <a:extLst>
                  <a:ext uri="{FF2B5EF4-FFF2-40B4-BE49-F238E27FC236}">
                    <a16:creationId xmlns:a16="http://schemas.microsoft.com/office/drawing/2014/main" id="{91786189-14EE-4B1A-9D7F-A730FDE5D73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73" name="Groep 72">
                  <a:extLst>
                    <a:ext uri="{FF2B5EF4-FFF2-40B4-BE49-F238E27FC236}">
                      <a16:creationId xmlns:a16="http://schemas.microsoft.com/office/drawing/2014/main" id="{F7372957-DFD4-40DE-9AC6-110310510142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75" name="Rechthoek: afgeronde hoeken 74">
                    <a:extLst>
                      <a:ext uri="{FF2B5EF4-FFF2-40B4-BE49-F238E27FC236}">
                        <a16:creationId xmlns:a16="http://schemas.microsoft.com/office/drawing/2014/main" id="{12DE4E58-0D44-4078-8372-B3D808A6C0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36474D07-A943-42CC-AFE4-A4D6E7755BD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7" name="Rechthoek 76">
                    <a:extLst>
                      <a:ext uri="{FF2B5EF4-FFF2-40B4-BE49-F238E27FC236}">
                        <a16:creationId xmlns:a16="http://schemas.microsoft.com/office/drawing/2014/main" id="{FD4F4B32-DB4A-4E4A-9C2C-819B8E0F3F0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8" name="Rechthoek 77">
                    <a:extLst>
                      <a:ext uri="{FF2B5EF4-FFF2-40B4-BE49-F238E27FC236}">
                        <a16:creationId xmlns:a16="http://schemas.microsoft.com/office/drawing/2014/main" id="{A61FB054-7655-41B7-96DE-4B5BF6638D4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9" name="Rechthoek 78">
                    <a:extLst>
                      <a:ext uri="{FF2B5EF4-FFF2-40B4-BE49-F238E27FC236}">
                        <a16:creationId xmlns:a16="http://schemas.microsoft.com/office/drawing/2014/main" id="{9BC1CD36-B3D0-4E7F-9586-A0A41A1689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0" name="Rechthoek 79">
                    <a:extLst>
                      <a:ext uri="{FF2B5EF4-FFF2-40B4-BE49-F238E27FC236}">
                        <a16:creationId xmlns:a16="http://schemas.microsoft.com/office/drawing/2014/main" id="{98E6A45B-8607-44AC-9155-7FFE98B27F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74" name="Boog 73">
                  <a:extLst>
                    <a:ext uri="{FF2B5EF4-FFF2-40B4-BE49-F238E27FC236}">
                      <a16:creationId xmlns:a16="http://schemas.microsoft.com/office/drawing/2014/main" id="{0EA4E3EA-0D8E-4208-ACAC-1E38C414639E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70" name="Tekstvak 69">
                <a:extLst>
                  <a:ext uri="{FF2B5EF4-FFF2-40B4-BE49-F238E27FC236}">
                    <a16:creationId xmlns:a16="http://schemas.microsoft.com/office/drawing/2014/main" id="{20DF9FE1-0C8B-4E73-BFFC-22AAAA42E281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71" name="Tekstvak 70">
                <a:extLst>
                  <a:ext uri="{FF2B5EF4-FFF2-40B4-BE49-F238E27FC236}">
                    <a16:creationId xmlns:a16="http://schemas.microsoft.com/office/drawing/2014/main" id="{5426332E-43AB-4C4F-86BF-D995D802C5D2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72" name="Picture 3">
                <a:extLst>
                  <a:ext uri="{FF2B5EF4-FFF2-40B4-BE49-F238E27FC236}">
                    <a16:creationId xmlns:a16="http://schemas.microsoft.com/office/drawing/2014/main" id="{AC270D1C-2CBA-4266-A8AF-55090F3E8076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46" name="Rechte verbindingslijn 45">
              <a:extLst>
                <a:ext uri="{FF2B5EF4-FFF2-40B4-BE49-F238E27FC236}">
                  <a16:creationId xmlns:a16="http://schemas.microsoft.com/office/drawing/2014/main" id="{A5874F4A-9D54-433C-B161-285E1D1F83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613312E8-71C5-45F4-81CB-4420764E6649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70CE9E5C-619E-4269-B7ED-457BE57E3C1E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9" name="Groep 48">
              <a:extLst>
                <a:ext uri="{FF2B5EF4-FFF2-40B4-BE49-F238E27FC236}">
                  <a16:creationId xmlns:a16="http://schemas.microsoft.com/office/drawing/2014/main" id="{BFD86B33-2FD6-4349-9B3D-63E464D8068C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50" name="Groep 49">
                <a:extLst>
                  <a:ext uri="{FF2B5EF4-FFF2-40B4-BE49-F238E27FC236}">
                    <a16:creationId xmlns:a16="http://schemas.microsoft.com/office/drawing/2014/main" id="{E888EACE-98F7-4568-8A90-6F4965F32EC6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53" name="Groep 52">
                  <a:extLst>
                    <a:ext uri="{FF2B5EF4-FFF2-40B4-BE49-F238E27FC236}">
                      <a16:creationId xmlns:a16="http://schemas.microsoft.com/office/drawing/2014/main" id="{BEEB7C37-1E6E-4CBC-A8C3-C8BB589ACB1B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60" name="Groep 59">
                    <a:extLst>
                      <a:ext uri="{FF2B5EF4-FFF2-40B4-BE49-F238E27FC236}">
                        <a16:creationId xmlns:a16="http://schemas.microsoft.com/office/drawing/2014/main" id="{9D92DAFA-E022-476B-B158-5959C31DC3F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63" name="Rechthoek 62">
                      <a:extLst>
                        <a:ext uri="{FF2B5EF4-FFF2-40B4-BE49-F238E27FC236}">
                          <a16:creationId xmlns:a16="http://schemas.microsoft.com/office/drawing/2014/main" id="{5C0D3B3A-B9BB-43F6-85D1-263FF9732AB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" name="Rechthoek 63">
                      <a:extLst>
                        <a:ext uri="{FF2B5EF4-FFF2-40B4-BE49-F238E27FC236}">
                          <a16:creationId xmlns:a16="http://schemas.microsoft.com/office/drawing/2014/main" id="{59BECACB-A090-4FE7-B3D3-A9117283F70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" name="Ovaal 64">
                      <a:extLst>
                        <a:ext uri="{FF2B5EF4-FFF2-40B4-BE49-F238E27FC236}">
                          <a16:creationId xmlns:a16="http://schemas.microsoft.com/office/drawing/2014/main" id="{64BD445B-28B2-42C5-A94D-B4D007F388F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61" name="Afbeelding 60">
                    <a:extLst>
                      <a:ext uri="{FF2B5EF4-FFF2-40B4-BE49-F238E27FC236}">
                        <a16:creationId xmlns:a16="http://schemas.microsoft.com/office/drawing/2014/main" id="{D0129D8C-6049-4648-983D-B4EFC48125E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62" name="Afbeelding 61">
                    <a:extLst>
                      <a:ext uri="{FF2B5EF4-FFF2-40B4-BE49-F238E27FC236}">
                        <a16:creationId xmlns:a16="http://schemas.microsoft.com/office/drawing/2014/main" id="{A6314A5D-1272-4CE1-B92D-B029A46430D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4" name="Groep 53">
                  <a:extLst>
                    <a:ext uri="{FF2B5EF4-FFF2-40B4-BE49-F238E27FC236}">
                      <a16:creationId xmlns:a16="http://schemas.microsoft.com/office/drawing/2014/main" id="{04DCEFB7-605C-43BF-AC79-F1D7364C7E65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8" name="Rechthoek 57">
                    <a:extLst>
                      <a:ext uri="{FF2B5EF4-FFF2-40B4-BE49-F238E27FC236}">
                        <a16:creationId xmlns:a16="http://schemas.microsoft.com/office/drawing/2014/main" id="{9E84FB32-D9BF-4003-985E-44DCD93CFEE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59" name="Rechthoek 58">
                    <a:extLst>
                      <a:ext uri="{FF2B5EF4-FFF2-40B4-BE49-F238E27FC236}">
                        <a16:creationId xmlns:a16="http://schemas.microsoft.com/office/drawing/2014/main" id="{F65FB5EE-BD1F-45B6-9B88-301B38ED19D4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C2DBADBA-8120-417F-890D-FA21AAA0CE21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56" name="Rechthoek 55">
                    <a:extLst>
                      <a:ext uri="{FF2B5EF4-FFF2-40B4-BE49-F238E27FC236}">
                        <a16:creationId xmlns:a16="http://schemas.microsoft.com/office/drawing/2014/main" id="{BAB0B071-D496-477C-9F51-76BF9F0D4E7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57" name="Rechthoek 56">
                    <a:extLst>
                      <a:ext uri="{FF2B5EF4-FFF2-40B4-BE49-F238E27FC236}">
                        <a16:creationId xmlns:a16="http://schemas.microsoft.com/office/drawing/2014/main" id="{64A80FAB-C983-48D9-84C9-1AC3EB37B1C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9DEEA5EA-6A67-43B2-815F-95C733580501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52" name="Gelijkbenige driehoek 51">
                <a:extLst>
                  <a:ext uri="{FF2B5EF4-FFF2-40B4-BE49-F238E27FC236}">
                    <a16:creationId xmlns:a16="http://schemas.microsoft.com/office/drawing/2014/main" id="{D25E1995-19C0-408A-AFFE-3289B01747BB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260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jdelijke aanduiding voor afbeelding 16">
            <a:extLst>
              <a:ext uri="{FF2B5EF4-FFF2-40B4-BE49-F238E27FC236}">
                <a16:creationId xmlns:a16="http://schemas.microsoft.com/office/drawing/2014/main" id="{8E19D65E-ED80-4755-AC03-5BF4D1F3918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0"/>
            <a:ext cx="12191999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864000"/>
          <a:lstStyle>
            <a:lvl1pPr marL="0" indent="0" algn="ctr">
              <a:buNone/>
              <a:defRPr sz="11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Selecteer dit kader, ga naar de tab ‘Invoegen’, klik op ‘Afbeelding’,</a:t>
            </a:r>
            <a:br>
              <a:rPr lang="nl-NL"/>
            </a:br>
            <a:r>
              <a:rPr lang="nl-NL"/>
              <a:t>kies de gewenste afbeelding en klik op ‘Invoegen’.</a:t>
            </a:r>
          </a:p>
        </p:txBody>
      </p:sp>
      <p:sp>
        <p:nvSpPr>
          <p:cNvPr id="28" name="Tijdelijke aanduiding voor tekst 8">
            <a:extLst>
              <a:ext uri="{FF2B5EF4-FFF2-40B4-BE49-F238E27FC236}">
                <a16:creationId xmlns:a16="http://schemas.microsoft.com/office/drawing/2014/main" id="{9D3B9B79-3F12-43BB-9C89-BB6A04FD71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-873"/>
            <a:ext cx="4702629" cy="6858873"/>
          </a:xfrm>
          <a:solidFill>
            <a:schemeClr val="accent2">
              <a:alpha val="80000"/>
            </a:schemeClr>
          </a:solidFill>
        </p:spPr>
        <p:txBody>
          <a:bodyPr/>
          <a:lstStyle>
            <a:lvl1pPr marL="0" indent="0">
              <a:buNone/>
              <a:defRPr sz="1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/>
              <a:t> </a:t>
            </a:r>
          </a:p>
        </p:txBody>
      </p:sp>
      <p:sp>
        <p:nvSpPr>
          <p:cNvPr id="29" name="Tijdelijke aanduiding voor tekst 3">
            <a:extLst>
              <a:ext uri="{FF2B5EF4-FFF2-40B4-BE49-F238E27FC236}">
                <a16:creationId xmlns:a16="http://schemas.microsoft.com/office/drawing/2014/main" id="{B488CCDE-8254-4B32-B2C2-5F4451CA61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3448" y="1849339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1</a:t>
            </a:r>
          </a:p>
        </p:txBody>
      </p:sp>
      <p:sp>
        <p:nvSpPr>
          <p:cNvPr id="30" name="Tijdelijke aanduiding voor tekst 3">
            <a:extLst>
              <a:ext uri="{FF2B5EF4-FFF2-40B4-BE49-F238E27FC236}">
                <a16:creationId xmlns:a16="http://schemas.microsoft.com/office/drawing/2014/main" id="{761BE8BA-E7FE-4B34-92D8-7A5DC34CF0B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33448" y="2442438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2</a:t>
            </a:r>
          </a:p>
        </p:txBody>
      </p:sp>
      <p:sp>
        <p:nvSpPr>
          <p:cNvPr id="31" name="Tijdelijke aanduiding voor tekst 3">
            <a:extLst>
              <a:ext uri="{FF2B5EF4-FFF2-40B4-BE49-F238E27FC236}">
                <a16:creationId xmlns:a16="http://schemas.microsoft.com/office/drawing/2014/main" id="{E80256EC-D137-40D7-8E7E-2863DF2574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33448" y="3035537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3</a:t>
            </a:r>
          </a:p>
        </p:txBody>
      </p:sp>
      <p:sp>
        <p:nvSpPr>
          <p:cNvPr id="32" name="Tijdelijke aanduiding voor tekst 3">
            <a:extLst>
              <a:ext uri="{FF2B5EF4-FFF2-40B4-BE49-F238E27FC236}">
                <a16:creationId xmlns:a16="http://schemas.microsoft.com/office/drawing/2014/main" id="{FE6D9625-60C9-4B66-8A53-99A5D1BA8C0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2484" y="3628636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4</a:t>
            </a:r>
          </a:p>
        </p:txBody>
      </p:sp>
      <p:sp>
        <p:nvSpPr>
          <p:cNvPr id="33" name="Tijdelijke aanduiding voor tekst 3">
            <a:extLst>
              <a:ext uri="{FF2B5EF4-FFF2-40B4-BE49-F238E27FC236}">
                <a16:creationId xmlns:a16="http://schemas.microsoft.com/office/drawing/2014/main" id="{2C5E31EE-701C-4147-A5F2-57607441F24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32484" y="4221735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5</a:t>
            </a:r>
          </a:p>
        </p:txBody>
      </p:sp>
      <p:sp>
        <p:nvSpPr>
          <p:cNvPr id="34" name="Tijdelijke aanduiding voor tekst 3">
            <a:extLst>
              <a:ext uri="{FF2B5EF4-FFF2-40B4-BE49-F238E27FC236}">
                <a16:creationId xmlns:a16="http://schemas.microsoft.com/office/drawing/2014/main" id="{0366C2E5-9F93-434A-83F9-6C6C52F1D6F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32484" y="4814834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6</a:t>
            </a:r>
          </a:p>
        </p:txBody>
      </p:sp>
      <p:sp>
        <p:nvSpPr>
          <p:cNvPr id="37" name="Tijdelijke aanduiding voor tekst 12">
            <a:extLst>
              <a:ext uri="{FF2B5EF4-FFF2-40B4-BE49-F238E27FC236}">
                <a16:creationId xmlns:a16="http://schemas.microsoft.com/office/drawing/2014/main" id="{868E6ED0-127E-47EC-8225-99DF9A1008E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66847" y="1847113"/>
            <a:ext cx="2743200" cy="329796"/>
          </a:xfrm>
        </p:spPr>
        <p:txBody>
          <a:bodyPr anchor="ctr"/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sp>
        <p:nvSpPr>
          <p:cNvPr id="38" name="Tijdelijke aanduiding voor tekst 12">
            <a:extLst>
              <a:ext uri="{FF2B5EF4-FFF2-40B4-BE49-F238E27FC236}">
                <a16:creationId xmlns:a16="http://schemas.microsoft.com/office/drawing/2014/main" id="{45C68576-C4A3-4C5A-BD00-3A7055AFC3D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66847" y="2440145"/>
            <a:ext cx="2743200" cy="329592"/>
          </a:xfrm>
        </p:spPr>
        <p:txBody>
          <a:bodyPr anchor="ctr"/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sp>
        <p:nvSpPr>
          <p:cNvPr id="39" name="Tijdelijke aanduiding voor tekst 12">
            <a:extLst>
              <a:ext uri="{FF2B5EF4-FFF2-40B4-BE49-F238E27FC236}">
                <a16:creationId xmlns:a16="http://schemas.microsoft.com/office/drawing/2014/main" id="{A25CAD0D-73E3-4A0C-BCEB-BC0C7BA3F9C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66847" y="3032973"/>
            <a:ext cx="2743200" cy="329593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sp>
        <p:nvSpPr>
          <p:cNvPr id="40" name="Tijdelijke aanduiding voor tekst 12">
            <a:extLst>
              <a:ext uri="{FF2B5EF4-FFF2-40B4-BE49-F238E27FC236}">
                <a16:creationId xmlns:a16="http://schemas.microsoft.com/office/drawing/2014/main" id="{8239A8D3-A29B-44A9-9C48-AE82DECDAD8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66847" y="3625802"/>
            <a:ext cx="2743200" cy="326354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sp>
        <p:nvSpPr>
          <p:cNvPr id="41" name="Tijdelijke aanduiding voor tekst 12">
            <a:extLst>
              <a:ext uri="{FF2B5EF4-FFF2-40B4-BE49-F238E27FC236}">
                <a16:creationId xmlns:a16="http://schemas.microsoft.com/office/drawing/2014/main" id="{FFCAB27C-FDA8-4D8A-96E3-BA386AF918A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266847" y="4215392"/>
            <a:ext cx="2743200" cy="335056"/>
          </a:xfrm>
        </p:spPr>
        <p:txBody>
          <a:bodyPr anchor="ctr"/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sp>
        <p:nvSpPr>
          <p:cNvPr id="42" name="Tijdelijke aanduiding voor tekst 12">
            <a:extLst>
              <a:ext uri="{FF2B5EF4-FFF2-40B4-BE49-F238E27FC236}">
                <a16:creationId xmlns:a16="http://schemas.microsoft.com/office/drawing/2014/main" id="{0C55876F-7997-4150-A895-89E61F7B8E0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66847" y="4813684"/>
            <a:ext cx="2743200" cy="329796"/>
          </a:xfrm>
        </p:spPr>
        <p:txBody>
          <a:bodyPr anchor="ctr"/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AGENDA</a:t>
            </a:r>
          </a:p>
        </p:txBody>
      </p:sp>
      <p:sp>
        <p:nvSpPr>
          <p:cNvPr id="49" name="Tijdelijke aanduiding voor tekst 15">
            <a:extLst>
              <a:ext uri="{FF2B5EF4-FFF2-40B4-BE49-F238E27FC236}">
                <a16:creationId xmlns:a16="http://schemas.microsoft.com/office/drawing/2014/main" id="{DBCDAEF2-36F8-439C-9DA2-94648B1E47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A02A910-46D5-4122-8F94-6099A2915A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958023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nl-NL" sz="1600" kern="1200" cap="all" baseline="0" dirty="0">
                <a:solidFill>
                  <a:schemeClr val="accent1"/>
                </a:solidFill>
                <a:latin typeface="TradeGothic LT CondEighteen" panose="0200080602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grpSp>
        <p:nvGrpSpPr>
          <p:cNvPr id="45" name="GRID" hidden="1">
            <a:extLst>
              <a:ext uri="{FF2B5EF4-FFF2-40B4-BE49-F238E27FC236}">
                <a16:creationId xmlns:a16="http://schemas.microsoft.com/office/drawing/2014/main" id="{019D154F-BDC0-4D0E-B3DA-10588DD306BD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1E9D9EAE-81D8-41A5-B7DD-AE7F6B47E506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54EA5FFC-AB64-49AB-8C09-0869FA5B7FD4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1692AD0A-A053-49D7-9071-F994E308B838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BCAD0E3B-CC0E-43D8-8B09-09ADD7093C93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AFB15D08-52E7-4E50-B950-54AAA6D4942B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0055F8D6-F4A5-4966-BAE1-274092FDF57A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54" name="Tijdelijke aanduiding voor tekst 8">
            <a:extLst>
              <a:ext uri="{FF2B5EF4-FFF2-40B4-BE49-F238E27FC236}">
                <a16:creationId xmlns:a16="http://schemas.microsoft.com/office/drawing/2014/main" id="{AC7BBA51-D39D-4A55-9E1D-EC413DB4326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sp>
        <p:nvSpPr>
          <p:cNvPr id="55" name="Tijdelijke aanduiding voor tekst 3">
            <a:extLst>
              <a:ext uri="{FF2B5EF4-FFF2-40B4-BE49-F238E27FC236}">
                <a16:creationId xmlns:a16="http://schemas.microsoft.com/office/drawing/2014/main" id="{45D98CC3-FFCD-4422-8AEB-8A7009D2574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32484" y="5407935"/>
            <a:ext cx="331164" cy="329796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7</a:t>
            </a:r>
          </a:p>
        </p:txBody>
      </p:sp>
      <p:sp>
        <p:nvSpPr>
          <p:cNvPr id="56" name="Tijdelijke aanduiding voor tekst 12">
            <a:extLst>
              <a:ext uri="{FF2B5EF4-FFF2-40B4-BE49-F238E27FC236}">
                <a16:creationId xmlns:a16="http://schemas.microsoft.com/office/drawing/2014/main" id="{6F25081E-E403-47E8-9D4F-92C15644F89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266847" y="5406718"/>
            <a:ext cx="2743200" cy="329796"/>
          </a:xfrm>
        </p:spPr>
        <p:txBody>
          <a:bodyPr anchor="ctr"/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en-GB" noProof="0"/>
              <a:t>Agenda punt</a:t>
            </a:r>
          </a:p>
        </p:txBody>
      </p:sp>
      <p:grpSp>
        <p:nvGrpSpPr>
          <p:cNvPr id="35" name="Instructie">
            <a:extLst>
              <a:ext uri="{FF2B5EF4-FFF2-40B4-BE49-F238E27FC236}">
                <a16:creationId xmlns:a16="http://schemas.microsoft.com/office/drawing/2014/main" id="{16BC1F22-21CA-4C4E-80E9-6D57ADD0408E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36" name="Meer informatie">
              <a:extLst>
                <a:ext uri="{FF2B5EF4-FFF2-40B4-BE49-F238E27FC236}">
                  <a16:creationId xmlns:a16="http://schemas.microsoft.com/office/drawing/2014/main" id="{4596B6D6-487B-43D6-B23D-4E9B26B062A0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20" name="Freeform 101">
                <a:extLst>
                  <a:ext uri="{FF2B5EF4-FFF2-40B4-BE49-F238E27FC236}">
                    <a16:creationId xmlns:a16="http://schemas.microsoft.com/office/drawing/2014/main" id="{274AAE19-E8CF-471E-B4ED-6803092985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21" name="Rechthoek 120">
                <a:extLst>
                  <a:ext uri="{FF2B5EF4-FFF2-40B4-BE49-F238E27FC236}">
                    <a16:creationId xmlns:a16="http://schemas.microsoft.com/office/drawing/2014/main" id="{9691B09A-87FB-4841-A46E-965B3CF74B79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22" name="Rechte verbindingslijn 121">
                <a:extLst>
                  <a:ext uri="{FF2B5EF4-FFF2-40B4-BE49-F238E27FC236}">
                    <a16:creationId xmlns:a16="http://schemas.microsoft.com/office/drawing/2014/main" id="{138F0351-44BB-4517-81E3-DAC4C469A88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95590FC0-18F4-44A2-9593-163B7C9320A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CCC1F0FA-121E-4317-AC0F-E1A6C5B4894F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57" name="Rechte verbindingslijn 56">
              <a:extLst>
                <a:ext uri="{FF2B5EF4-FFF2-40B4-BE49-F238E27FC236}">
                  <a16:creationId xmlns:a16="http://schemas.microsoft.com/office/drawing/2014/main" id="{DD752BEB-FFA4-46FC-8E1B-931E108B4C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58" name="Rechte verbindingslijn 57">
              <a:extLst>
                <a:ext uri="{FF2B5EF4-FFF2-40B4-BE49-F238E27FC236}">
                  <a16:creationId xmlns:a16="http://schemas.microsoft.com/office/drawing/2014/main" id="{6719B41C-A1F6-4AF0-8834-6F4BD70C624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57DC0F10-A00C-47CD-A07C-AA7D9A8C96A0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60" name="Rechte verbindingslijn 59">
              <a:extLst>
                <a:ext uri="{FF2B5EF4-FFF2-40B4-BE49-F238E27FC236}">
                  <a16:creationId xmlns:a16="http://schemas.microsoft.com/office/drawing/2014/main" id="{818459DE-C41C-4559-8462-76560773D7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09DB4CA6-2BFD-4F62-9A9C-54A335A57732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2" name="Rechthoek 61">
              <a:extLst>
                <a:ext uri="{FF2B5EF4-FFF2-40B4-BE49-F238E27FC236}">
                  <a16:creationId xmlns:a16="http://schemas.microsoft.com/office/drawing/2014/main" id="{A2FCA3AB-CAD4-4D25-A9C9-7DC400FD146F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63" name="Groep 62">
              <a:extLst>
                <a:ext uri="{FF2B5EF4-FFF2-40B4-BE49-F238E27FC236}">
                  <a16:creationId xmlns:a16="http://schemas.microsoft.com/office/drawing/2014/main" id="{0DC21D66-C116-4F02-91FC-C949330192D6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17" name="Rechthoek 116">
                <a:extLst>
                  <a:ext uri="{FF2B5EF4-FFF2-40B4-BE49-F238E27FC236}">
                    <a16:creationId xmlns:a16="http://schemas.microsoft.com/office/drawing/2014/main" id="{291E77EA-C068-4534-BAA2-DFDA5658296F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18" name="Rechte verbindingslijn 117">
                <a:extLst>
                  <a:ext uri="{FF2B5EF4-FFF2-40B4-BE49-F238E27FC236}">
                    <a16:creationId xmlns:a16="http://schemas.microsoft.com/office/drawing/2014/main" id="{A8D26107-D7D1-4F2C-8708-1111F2C55E0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19" name="Gelijkbenige driehoek 118">
                <a:extLst>
                  <a:ext uri="{FF2B5EF4-FFF2-40B4-BE49-F238E27FC236}">
                    <a16:creationId xmlns:a16="http://schemas.microsoft.com/office/drawing/2014/main" id="{FC18B504-CB96-4F77-B911-46E8113FF109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64" name="Groep 63">
              <a:extLst>
                <a:ext uri="{FF2B5EF4-FFF2-40B4-BE49-F238E27FC236}">
                  <a16:creationId xmlns:a16="http://schemas.microsoft.com/office/drawing/2014/main" id="{DA7DAD65-8C51-4B89-AA32-A1A787868863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11" name="Rechthoek 110">
                <a:extLst>
                  <a:ext uri="{FF2B5EF4-FFF2-40B4-BE49-F238E27FC236}">
                    <a16:creationId xmlns:a16="http://schemas.microsoft.com/office/drawing/2014/main" id="{B0F2B9EA-4F7D-4965-8762-8668AB48B805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12" name="Ovaal 111">
                <a:extLst>
                  <a:ext uri="{FF2B5EF4-FFF2-40B4-BE49-F238E27FC236}">
                    <a16:creationId xmlns:a16="http://schemas.microsoft.com/office/drawing/2014/main" id="{3404283B-FFC2-401A-BF4C-60CA061264D1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13" name="Vrije vorm: vorm 112">
                <a:extLst>
                  <a:ext uri="{FF2B5EF4-FFF2-40B4-BE49-F238E27FC236}">
                    <a16:creationId xmlns:a16="http://schemas.microsoft.com/office/drawing/2014/main" id="{4AEE2B7D-B156-4A8B-9623-CE88716A3F2E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14" name="Rechthoek: afgeronde hoeken 113">
                <a:extLst>
                  <a:ext uri="{FF2B5EF4-FFF2-40B4-BE49-F238E27FC236}">
                    <a16:creationId xmlns:a16="http://schemas.microsoft.com/office/drawing/2014/main" id="{0E7A91AB-D19E-4E31-A1F2-CD25159383A3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15" name="Rechte verbindingslijn 114">
                <a:extLst>
                  <a:ext uri="{FF2B5EF4-FFF2-40B4-BE49-F238E27FC236}">
                    <a16:creationId xmlns:a16="http://schemas.microsoft.com/office/drawing/2014/main" id="{BDB0DCF9-BC08-482E-BB68-9469515FD55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6" name="Rechte verbindingslijn 115">
                <a:extLst>
                  <a:ext uri="{FF2B5EF4-FFF2-40B4-BE49-F238E27FC236}">
                    <a16:creationId xmlns:a16="http://schemas.microsoft.com/office/drawing/2014/main" id="{B9786C85-A99E-4117-B588-9B0487E5A8C6}"/>
                  </a:ext>
                </a:extLst>
              </p:cNvPr>
              <p:cNvCxnSpPr>
                <a:cxnSpLocks/>
                <a:stCxn id="11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1465A84B-EAF9-4489-84F7-F99E1A9C5E72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66" name="Rechthoek 65">
              <a:extLst>
                <a:ext uri="{FF2B5EF4-FFF2-40B4-BE49-F238E27FC236}">
                  <a16:creationId xmlns:a16="http://schemas.microsoft.com/office/drawing/2014/main" id="{B4BE401A-ED67-458D-8766-95E9044C88E0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67" name="Rechte verbindingslijn 66">
              <a:extLst>
                <a:ext uri="{FF2B5EF4-FFF2-40B4-BE49-F238E27FC236}">
                  <a16:creationId xmlns:a16="http://schemas.microsoft.com/office/drawing/2014/main" id="{2FC2D99A-080A-46BC-86FA-99C6EF69709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8" name="Rechthoek 67">
              <a:extLst>
                <a:ext uri="{FF2B5EF4-FFF2-40B4-BE49-F238E27FC236}">
                  <a16:creationId xmlns:a16="http://schemas.microsoft.com/office/drawing/2014/main" id="{AE4A0674-2181-449C-8C2B-794980E3D1CD}"/>
                </a:ext>
              </a:extLst>
            </p:cNvPr>
            <p:cNvSpPr/>
            <p:nvPr userDrawn="1"/>
          </p:nvSpPr>
          <p:spPr>
            <a:xfrm>
              <a:off x="12760441" y="3212976"/>
              <a:ext cx="1443251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t="302" b="3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69" name="Groep 68">
              <a:extLst>
                <a:ext uri="{FF2B5EF4-FFF2-40B4-BE49-F238E27FC236}">
                  <a16:creationId xmlns:a16="http://schemas.microsoft.com/office/drawing/2014/main" id="{7E6907CE-3FE0-4208-987A-726B4D9D45CF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90" name="Rechthoek 89">
                <a:extLst>
                  <a:ext uri="{FF2B5EF4-FFF2-40B4-BE49-F238E27FC236}">
                    <a16:creationId xmlns:a16="http://schemas.microsoft.com/office/drawing/2014/main" id="{6F6447E6-5047-425C-9BF2-3A1DA0D357EB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91" name="Rechthoek 90">
                <a:extLst>
                  <a:ext uri="{FF2B5EF4-FFF2-40B4-BE49-F238E27FC236}">
                    <a16:creationId xmlns:a16="http://schemas.microsoft.com/office/drawing/2014/main" id="{49A9B689-7A58-486A-A892-F17D26F122A5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92" name="Groep 91">
                <a:extLst>
                  <a:ext uri="{FF2B5EF4-FFF2-40B4-BE49-F238E27FC236}">
                    <a16:creationId xmlns:a16="http://schemas.microsoft.com/office/drawing/2014/main" id="{5E0CF8EE-F229-4ABC-B06D-68B2CFB3140D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05" name="Rechthoek: afgeronde hoeken 104">
                  <a:extLst>
                    <a:ext uri="{FF2B5EF4-FFF2-40B4-BE49-F238E27FC236}">
                      <a16:creationId xmlns:a16="http://schemas.microsoft.com/office/drawing/2014/main" id="{368044D3-0B4B-4C28-86C5-23554FCE4E8E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6" name="Rechthoek 105">
                  <a:extLst>
                    <a:ext uri="{FF2B5EF4-FFF2-40B4-BE49-F238E27FC236}">
                      <a16:creationId xmlns:a16="http://schemas.microsoft.com/office/drawing/2014/main" id="{03F055F9-20C3-4EFC-A0A8-F96557F66DD1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07" name="Rechthoek 106">
                  <a:extLst>
                    <a:ext uri="{FF2B5EF4-FFF2-40B4-BE49-F238E27FC236}">
                      <a16:creationId xmlns:a16="http://schemas.microsoft.com/office/drawing/2014/main" id="{535ED662-7346-47AE-B14E-C9A42E6CA038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08" name="Rechthoek 107">
                  <a:extLst>
                    <a:ext uri="{FF2B5EF4-FFF2-40B4-BE49-F238E27FC236}">
                      <a16:creationId xmlns:a16="http://schemas.microsoft.com/office/drawing/2014/main" id="{38786674-7FAE-443A-9B6B-92A30973BDC9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09" name="Rechthoek 108">
                  <a:extLst>
                    <a:ext uri="{FF2B5EF4-FFF2-40B4-BE49-F238E27FC236}">
                      <a16:creationId xmlns:a16="http://schemas.microsoft.com/office/drawing/2014/main" id="{6D86F20E-5FD6-4701-944F-A612901F083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10" name="Rechthoek 109">
                  <a:extLst>
                    <a:ext uri="{FF2B5EF4-FFF2-40B4-BE49-F238E27FC236}">
                      <a16:creationId xmlns:a16="http://schemas.microsoft.com/office/drawing/2014/main" id="{64F32AB1-668C-4052-AF9A-5A12128084A6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93" name="Groep 92">
                <a:extLst>
                  <a:ext uri="{FF2B5EF4-FFF2-40B4-BE49-F238E27FC236}">
                    <a16:creationId xmlns:a16="http://schemas.microsoft.com/office/drawing/2014/main" id="{69CC67E9-A2EF-4C78-BB69-A55983FAD0C1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6C07EA41-4586-4C09-AD0A-753D60BB4AD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99" name="Rechthoek: afgeronde hoeken 98">
                    <a:extLst>
                      <a:ext uri="{FF2B5EF4-FFF2-40B4-BE49-F238E27FC236}">
                        <a16:creationId xmlns:a16="http://schemas.microsoft.com/office/drawing/2014/main" id="{15FE8915-7580-4C28-837A-549D05F32EE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0" name="Rechthoek 99">
                    <a:extLst>
                      <a:ext uri="{FF2B5EF4-FFF2-40B4-BE49-F238E27FC236}">
                        <a16:creationId xmlns:a16="http://schemas.microsoft.com/office/drawing/2014/main" id="{A2748C64-04F0-4B5E-9F09-0CEBD8A0D1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01" name="Rechthoek 100">
                    <a:extLst>
                      <a:ext uri="{FF2B5EF4-FFF2-40B4-BE49-F238E27FC236}">
                        <a16:creationId xmlns:a16="http://schemas.microsoft.com/office/drawing/2014/main" id="{EE53623C-6260-42C8-8911-1912BF0BC0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02" name="Rechthoek 101">
                    <a:extLst>
                      <a:ext uri="{FF2B5EF4-FFF2-40B4-BE49-F238E27FC236}">
                        <a16:creationId xmlns:a16="http://schemas.microsoft.com/office/drawing/2014/main" id="{C5193F71-1020-4F6C-A5BE-3801000CB6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03" name="Rechthoek 102">
                    <a:extLst>
                      <a:ext uri="{FF2B5EF4-FFF2-40B4-BE49-F238E27FC236}">
                        <a16:creationId xmlns:a16="http://schemas.microsoft.com/office/drawing/2014/main" id="{3C6EA510-4390-4CAC-BE99-9AF30256BD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04" name="Rechthoek 103">
                    <a:extLst>
                      <a:ext uri="{FF2B5EF4-FFF2-40B4-BE49-F238E27FC236}">
                        <a16:creationId xmlns:a16="http://schemas.microsoft.com/office/drawing/2014/main" id="{98518FCF-B81D-4AF9-BCCA-6EAA6783EAE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98" name="Boog 97">
                  <a:extLst>
                    <a:ext uri="{FF2B5EF4-FFF2-40B4-BE49-F238E27FC236}">
                      <a16:creationId xmlns:a16="http://schemas.microsoft.com/office/drawing/2014/main" id="{A495F25D-0C27-42D3-B99D-AC0D3B2CE8F9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94" name="Tekstvak 93">
                <a:extLst>
                  <a:ext uri="{FF2B5EF4-FFF2-40B4-BE49-F238E27FC236}">
                    <a16:creationId xmlns:a16="http://schemas.microsoft.com/office/drawing/2014/main" id="{20EB587B-61E3-4D00-BCB1-DCDA57E667E2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95" name="Tekstvak 94">
                <a:extLst>
                  <a:ext uri="{FF2B5EF4-FFF2-40B4-BE49-F238E27FC236}">
                    <a16:creationId xmlns:a16="http://schemas.microsoft.com/office/drawing/2014/main" id="{21F941AE-0CDC-42AF-8679-B7933C7E8134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96" name="Picture 3">
                <a:extLst>
                  <a:ext uri="{FF2B5EF4-FFF2-40B4-BE49-F238E27FC236}">
                    <a16:creationId xmlns:a16="http://schemas.microsoft.com/office/drawing/2014/main" id="{0ED83B40-A09C-47CE-9C30-1FD831CAC804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0" name="Rechte verbindingslijn 69">
              <a:extLst>
                <a:ext uri="{FF2B5EF4-FFF2-40B4-BE49-F238E27FC236}">
                  <a16:creationId xmlns:a16="http://schemas.microsoft.com/office/drawing/2014/main" id="{1510C96C-DD5A-45AD-8CEA-120BF1F2A94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1" name="Ovaal 70">
              <a:extLst>
                <a:ext uri="{FF2B5EF4-FFF2-40B4-BE49-F238E27FC236}">
                  <a16:creationId xmlns:a16="http://schemas.microsoft.com/office/drawing/2014/main" id="{A3D37581-8A75-4A0B-8B1F-C17E99E16D3A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72" name="Rechthoek 71">
              <a:extLst>
                <a:ext uri="{FF2B5EF4-FFF2-40B4-BE49-F238E27FC236}">
                  <a16:creationId xmlns:a16="http://schemas.microsoft.com/office/drawing/2014/main" id="{550F2472-6B4E-4AD5-BBCB-554EE8E6A3E2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3" name="Groep 72">
              <a:extLst>
                <a:ext uri="{FF2B5EF4-FFF2-40B4-BE49-F238E27FC236}">
                  <a16:creationId xmlns:a16="http://schemas.microsoft.com/office/drawing/2014/main" id="{F38C119C-8D23-4F4D-BBE5-8AFA0EC97849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74" name="Groep 73">
                <a:extLst>
                  <a:ext uri="{FF2B5EF4-FFF2-40B4-BE49-F238E27FC236}">
                    <a16:creationId xmlns:a16="http://schemas.microsoft.com/office/drawing/2014/main" id="{C48914FF-13B9-4D4A-AC22-9098283AAA6E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5DA33EA1-C9E1-4A3C-8740-3E5574F40804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84" name="Groep 83">
                    <a:extLst>
                      <a:ext uri="{FF2B5EF4-FFF2-40B4-BE49-F238E27FC236}">
                        <a16:creationId xmlns:a16="http://schemas.microsoft.com/office/drawing/2014/main" id="{6F98CDCD-615A-4149-89FC-7BF755107D5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87" name="Rechthoek 86">
                      <a:extLst>
                        <a:ext uri="{FF2B5EF4-FFF2-40B4-BE49-F238E27FC236}">
                          <a16:creationId xmlns:a16="http://schemas.microsoft.com/office/drawing/2014/main" id="{017431A2-4120-4BFF-A699-70FA124C340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8" name="Rechthoek 87">
                      <a:extLst>
                        <a:ext uri="{FF2B5EF4-FFF2-40B4-BE49-F238E27FC236}">
                          <a16:creationId xmlns:a16="http://schemas.microsoft.com/office/drawing/2014/main" id="{2A53ADBF-77CC-4E63-A11E-C7793D05EB4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9" name="Ovaal 88">
                      <a:extLst>
                        <a:ext uri="{FF2B5EF4-FFF2-40B4-BE49-F238E27FC236}">
                          <a16:creationId xmlns:a16="http://schemas.microsoft.com/office/drawing/2014/main" id="{451C0A77-B239-44E2-BF6E-C4577F2C12B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85" name="Afbeelding 84">
                    <a:extLst>
                      <a:ext uri="{FF2B5EF4-FFF2-40B4-BE49-F238E27FC236}">
                        <a16:creationId xmlns:a16="http://schemas.microsoft.com/office/drawing/2014/main" id="{DA97CA22-882F-4C39-9170-7CE51625E2A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86" name="Afbeelding 85">
                    <a:extLst>
                      <a:ext uri="{FF2B5EF4-FFF2-40B4-BE49-F238E27FC236}">
                        <a16:creationId xmlns:a16="http://schemas.microsoft.com/office/drawing/2014/main" id="{59C0A2A3-8B80-4B6A-AE57-B3DBB8487A4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5C965ECF-29C0-4644-A671-650E3DFC11FF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2" name="Rechthoek 81">
                    <a:extLst>
                      <a:ext uri="{FF2B5EF4-FFF2-40B4-BE49-F238E27FC236}">
                        <a16:creationId xmlns:a16="http://schemas.microsoft.com/office/drawing/2014/main" id="{BA9E212A-6E3F-4CD1-BB39-CD7E645414D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3" name="Rechthoek 82">
                    <a:extLst>
                      <a:ext uri="{FF2B5EF4-FFF2-40B4-BE49-F238E27FC236}">
                        <a16:creationId xmlns:a16="http://schemas.microsoft.com/office/drawing/2014/main" id="{485AD891-C68D-4287-B8CA-D6669280A8F7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79" name="Groep 78">
                  <a:extLst>
                    <a:ext uri="{FF2B5EF4-FFF2-40B4-BE49-F238E27FC236}">
                      <a16:creationId xmlns:a16="http://schemas.microsoft.com/office/drawing/2014/main" id="{1FFBBB2B-D556-444B-80D8-0D68F9CEE6D9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0" name="Rechthoek 79">
                    <a:extLst>
                      <a:ext uri="{FF2B5EF4-FFF2-40B4-BE49-F238E27FC236}">
                        <a16:creationId xmlns:a16="http://schemas.microsoft.com/office/drawing/2014/main" id="{445DD9E3-64F8-4AD0-A8E0-5340E42C19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1" name="Rechthoek 80">
                    <a:extLst>
                      <a:ext uri="{FF2B5EF4-FFF2-40B4-BE49-F238E27FC236}">
                        <a16:creationId xmlns:a16="http://schemas.microsoft.com/office/drawing/2014/main" id="{909B50F5-F407-4E01-AD40-FFEC556A0FC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75" name="Rechthoek 74">
                <a:extLst>
                  <a:ext uri="{FF2B5EF4-FFF2-40B4-BE49-F238E27FC236}">
                    <a16:creationId xmlns:a16="http://schemas.microsoft.com/office/drawing/2014/main" id="{7C1A93FF-49A3-4EC1-8627-11DEDED8FA54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76" name="Gelijkbenige driehoek 75">
                <a:extLst>
                  <a:ext uri="{FF2B5EF4-FFF2-40B4-BE49-F238E27FC236}">
                    <a16:creationId xmlns:a16="http://schemas.microsoft.com/office/drawing/2014/main" id="{A2873224-62BC-4AA9-9836-A7D88C9F5772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23" name="Instructie">
            <a:extLst>
              <a:ext uri="{FF2B5EF4-FFF2-40B4-BE49-F238E27FC236}">
                <a16:creationId xmlns:a16="http://schemas.microsoft.com/office/drawing/2014/main" id="{7BC07300-8A7D-45A4-82FF-983E220C6C37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24" name="Rechthoek 123">
              <a:extLst>
                <a:ext uri="{FF2B5EF4-FFF2-40B4-BE49-F238E27FC236}">
                  <a16:creationId xmlns:a16="http://schemas.microsoft.com/office/drawing/2014/main" id="{A3A43BD8-8B6A-408E-9FB8-04F26589583E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25" name="Rechte verbindingslijn 124">
              <a:extLst>
                <a:ext uri="{FF2B5EF4-FFF2-40B4-BE49-F238E27FC236}">
                  <a16:creationId xmlns:a16="http://schemas.microsoft.com/office/drawing/2014/main" id="{85FEE952-07D0-46D0-8920-18C9194E952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EB7E02ED-5D16-4A7C-86CF-FCADBC818896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8E069EC9-2B5B-491D-BF20-F05786472182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28" name="Rechte verbindingslijn 127">
              <a:extLst>
                <a:ext uri="{FF2B5EF4-FFF2-40B4-BE49-F238E27FC236}">
                  <a16:creationId xmlns:a16="http://schemas.microsoft.com/office/drawing/2014/main" id="{D096F36B-6C59-4685-93AC-ED66ED6782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9" name="Ovaal 128">
              <a:extLst>
                <a:ext uri="{FF2B5EF4-FFF2-40B4-BE49-F238E27FC236}">
                  <a16:creationId xmlns:a16="http://schemas.microsoft.com/office/drawing/2014/main" id="{459ECAC5-3F63-4D64-AF14-2159825851E1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F1F49A21-5BAA-47D1-97FB-849450E7264B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31" name="Rechte verbindingslijn 130">
              <a:extLst>
                <a:ext uri="{FF2B5EF4-FFF2-40B4-BE49-F238E27FC236}">
                  <a16:creationId xmlns:a16="http://schemas.microsoft.com/office/drawing/2014/main" id="{83BE974A-FA4B-4AD1-8BB1-0FDF33796B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32" name="Groep 131">
              <a:extLst>
                <a:ext uri="{FF2B5EF4-FFF2-40B4-BE49-F238E27FC236}">
                  <a16:creationId xmlns:a16="http://schemas.microsoft.com/office/drawing/2014/main" id="{29D9D00C-8DA1-4302-BB4D-D6CA54BF4ECA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33" name="Groep 132">
                <a:extLst>
                  <a:ext uri="{FF2B5EF4-FFF2-40B4-BE49-F238E27FC236}">
                    <a16:creationId xmlns:a16="http://schemas.microsoft.com/office/drawing/2014/main" id="{1E1C93B9-6B7F-42C5-B97E-3CE72DAD2AC2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35" name="Rechthoek met één afgeknipte en afgeronde hoek 47">
                  <a:extLst>
                    <a:ext uri="{FF2B5EF4-FFF2-40B4-BE49-F238E27FC236}">
                      <a16:creationId xmlns:a16="http://schemas.microsoft.com/office/drawing/2014/main" id="{CE786E74-B5BA-4A01-9D0D-8DC8DACFEDD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Rechthoekige driehoek 135">
                  <a:extLst>
                    <a:ext uri="{FF2B5EF4-FFF2-40B4-BE49-F238E27FC236}">
                      <a16:creationId xmlns:a16="http://schemas.microsoft.com/office/drawing/2014/main" id="{33570361-0282-4D09-ABA9-86479D9EF973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Rechthoek 136">
                  <a:extLst>
                    <a:ext uri="{FF2B5EF4-FFF2-40B4-BE49-F238E27FC236}">
                      <a16:creationId xmlns:a16="http://schemas.microsoft.com/office/drawing/2014/main" id="{50CAD6FB-1AFF-486D-A582-036727004926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Rechthoek 137">
                  <a:extLst>
                    <a:ext uri="{FF2B5EF4-FFF2-40B4-BE49-F238E27FC236}">
                      <a16:creationId xmlns:a16="http://schemas.microsoft.com/office/drawing/2014/main" id="{971B5012-D326-4AE1-BDE0-88847BC61592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69C0E00E-E508-428F-9F45-76DA769632D9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219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28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/>
            </a:lvl1pPr>
            <a:lvl2pPr>
              <a:buSzPct val="74000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600BB-3926-4D4F-8FFE-54EEF0523BA8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100%</a:t>
            </a:r>
          </a:p>
        </p:txBody>
      </p:sp>
      <p:sp>
        <p:nvSpPr>
          <p:cNvPr id="49" name="Tijdelijke aanduiding voor tekst 15">
            <a:extLst>
              <a:ext uri="{FF2B5EF4-FFF2-40B4-BE49-F238E27FC236}">
                <a16:creationId xmlns:a16="http://schemas.microsoft.com/office/drawing/2014/main" id="{DBCDAEF2-36F8-439C-9DA2-94648B1E47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sp>
        <p:nvSpPr>
          <p:cNvPr id="11" name="Tijdelijke aanduiding voor tekst 15">
            <a:extLst>
              <a:ext uri="{FF2B5EF4-FFF2-40B4-BE49-F238E27FC236}">
                <a16:creationId xmlns:a16="http://schemas.microsoft.com/office/drawing/2014/main" id="{CA02A910-46D5-4122-8F94-6099A2915A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958023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grpSp>
        <p:nvGrpSpPr>
          <p:cNvPr id="10" name="Instructie">
            <a:extLst>
              <a:ext uri="{FF2B5EF4-FFF2-40B4-BE49-F238E27FC236}">
                <a16:creationId xmlns:a16="http://schemas.microsoft.com/office/drawing/2014/main" id="{D708FAB9-4A30-4343-BDB8-729D84112AC6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72DC32A2-0A07-466B-A468-965B1525EA68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90651E6C-6823-4FF6-BBFF-3E2F53AF49DC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25B4C81B-4F47-49BA-BD18-06DEA4AB0BA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" name="Groep 14">
              <a:extLst>
                <a:ext uri="{FF2B5EF4-FFF2-40B4-BE49-F238E27FC236}">
                  <a16:creationId xmlns:a16="http://schemas.microsoft.com/office/drawing/2014/main" id="{66436742-2664-4F00-871C-3E517CF8AA8B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32" name="Rechthoek 31">
                <a:extLst>
                  <a:ext uri="{FF2B5EF4-FFF2-40B4-BE49-F238E27FC236}">
                    <a16:creationId xmlns:a16="http://schemas.microsoft.com/office/drawing/2014/main" id="{503771C7-A397-4988-B788-2B6599FEF04D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E35468F6-6149-4FEA-9C6A-02646DEA9AB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A2DEB489-B429-4400-B858-1A94B951586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Rechthoek 34">
                <a:extLst>
                  <a:ext uri="{FF2B5EF4-FFF2-40B4-BE49-F238E27FC236}">
                    <a16:creationId xmlns:a16="http://schemas.microsoft.com/office/drawing/2014/main" id="{A8D96A0F-E168-4569-AFC3-29A52593DA31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E5DCE6A4-2160-47D3-8CFB-390ED7C01FB4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6" name="Groep 75">
                  <a:extLst>
                    <a:ext uri="{FF2B5EF4-FFF2-40B4-BE49-F238E27FC236}">
                      <a16:creationId xmlns:a16="http://schemas.microsoft.com/office/drawing/2014/main" id="{1B16AF64-8EF0-4789-965D-FE829942E64E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E81EEEFC-4E95-4CD8-A6A8-E0876734D9E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6E62EE7B-3BA0-4A9B-992F-70783BDE962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C862AB00-09E6-47B7-A193-3C5A740455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309DC5BF-9EA1-4AB0-ACBF-82FDAE67266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7C724FC0-2644-4DB3-84F3-F2DC80695EB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7422DE9F-F361-435F-A373-DE71261DF184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8" name="Rechthoek 77">
                    <a:extLst>
                      <a:ext uri="{FF2B5EF4-FFF2-40B4-BE49-F238E27FC236}">
                        <a16:creationId xmlns:a16="http://schemas.microsoft.com/office/drawing/2014/main" id="{B18EA0EC-E838-4308-B780-09944560DE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9" name="Pijl: punthaak 78">
                    <a:extLst>
                      <a:ext uri="{FF2B5EF4-FFF2-40B4-BE49-F238E27FC236}">
                        <a16:creationId xmlns:a16="http://schemas.microsoft.com/office/drawing/2014/main" id="{C835C633-8F6F-4E46-83A8-D6A398D3D1A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37" name="Groep 36">
                <a:extLst>
                  <a:ext uri="{FF2B5EF4-FFF2-40B4-BE49-F238E27FC236}">
                    <a16:creationId xmlns:a16="http://schemas.microsoft.com/office/drawing/2014/main" id="{D7A5D2C7-04BA-4B24-91F5-755D6525EF9C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7" name="Groep 66">
                  <a:extLst>
                    <a:ext uri="{FF2B5EF4-FFF2-40B4-BE49-F238E27FC236}">
                      <a16:creationId xmlns:a16="http://schemas.microsoft.com/office/drawing/2014/main" id="{122AEC6D-AF47-4A71-A9E2-E0372BA17D76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9A884F08-B10C-4490-85B1-F545F41A9BF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1778CF62-D41A-497E-964E-55A2A687AEE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2FBC8177-BF6B-4B18-BAC7-E6E7467584D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4" name="Rechte verbindingslijn 73">
                    <a:extLst>
                      <a:ext uri="{FF2B5EF4-FFF2-40B4-BE49-F238E27FC236}">
                        <a16:creationId xmlns:a16="http://schemas.microsoft.com/office/drawing/2014/main" id="{83C1FB3B-C37F-4BFE-93C4-2E4A24205CC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5" name="Rechte verbindingslijn 74">
                    <a:extLst>
                      <a:ext uri="{FF2B5EF4-FFF2-40B4-BE49-F238E27FC236}">
                        <a16:creationId xmlns:a16="http://schemas.microsoft.com/office/drawing/2014/main" id="{09EB495D-8C12-4D90-9573-24E5C3A035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8" name="Groep 67">
                  <a:extLst>
                    <a:ext uri="{FF2B5EF4-FFF2-40B4-BE49-F238E27FC236}">
                      <a16:creationId xmlns:a16="http://schemas.microsoft.com/office/drawing/2014/main" id="{08CFC893-6FC6-47E1-8AE9-719C6498F29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9" name="Rechthoek 68">
                    <a:extLst>
                      <a:ext uri="{FF2B5EF4-FFF2-40B4-BE49-F238E27FC236}">
                        <a16:creationId xmlns:a16="http://schemas.microsoft.com/office/drawing/2014/main" id="{1CD6CFBE-819B-4758-AD5B-B207A835388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70" name="Pijl: punthaak 69">
                    <a:extLst>
                      <a:ext uri="{FF2B5EF4-FFF2-40B4-BE49-F238E27FC236}">
                        <a16:creationId xmlns:a16="http://schemas.microsoft.com/office/drawing/2014/main" id="{3A20C132-9D25-423C-95A8-4B79B82B3D9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38" name="Rechte verbindingslijn 37">
                <a:extLst>
                  <a:ext uri="{FF2B5EF4-FFF2-40B4-BE49-F238E27FC236}">
                    <a16:creationId xmlns:a16="http://schemas.microsoft.com/office/drawing/2014/main" id="{404624C7-0D49-481E-AE27-AE709F9C2D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9" name="Rechte verbindingslijn 38">
                <a:extLst>
                  <a:ext uri="{FF2B5EF4-FFF2-40B4-BE49-F238E27FC236}">
                    <a16:creationId xmlns:a16="http://schemas.microsoft.com/office/drawing/2014/main" id="{C396EF40-1C81-4641-BF3B-14D5ED8D823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3DA6621D-4E41-46E6-9266-D7BF3E3F694A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09BA3819-4F31-4C78-8D6F-762186B9113D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7" name="Groep 56">
                  <a:extLst>
                    <a:ext uri="{FF2B5EF4-FFF2-40B4-BE49-F238E27FC236}">
                      <a16:creationId xmlns:a16="http://schemas.microsoft.com/office/drawing/2014/main" id="{BB9CFF30-3361-46DC-AB22-57A4952C295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8" name="Groep 57">
                    <a:extLst>
                      <a:ext uri="{FF2B5EF4-FFF2-40B4-BE49-F238E27FC236}">
                        <a16:creationId xmlns:a16="http://schemas.microsoft.com/office/drawing/2014/main" id="{28B2FD6B-FA15-4ED8-9609-1090D90F602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62" name="Rechte verbindingslijn 61">
                      <a:extLst>
                        <a:ext uri="{FF2B5EF4-FFF2-40B4-BE49-F238E27FC236}">
                          <a16:creationId xmlns:a16="http://schemas.microsoft.com/office/drawing/2014/main" id="{ADF3397E-3D1A-431A-8743-03E1AB6591D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3" name="Rechte verbindingslijn 62">
                      <a:extLst>
                        <a:ext uri="{FF2B5EF4-FFF2-40B4-BE49-F238E27FC236}">
                          <a16:creationId xmlns:a16="http://schemas.microsoft.com/office/drawing/2014/main" id="{7C481339-1B16-423B-ABE4-8687DAB6F12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67B15F4D-880D-4D88-BC3F-A6B87263E54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5" name="Rechte verbindingslijn 64">
                      <a:extLst>
                        <a:ext uri="{FF2B5EF4-FFF2-40B4-BE49-F238E27FC236}">
                          <a16:creationId xmlns:a16="http://schemas.microsoft.com/office/drawing/2014/main" id="{7121DB23-0D6B-4F10-9505-F3825DB98B7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6" name="Rechte verbindingslijn 65">
                      <a:extLst>
                        <a:ext uri="{FF2B5EF4-FFF2-40B4-BE49-F238E27FC236}">
                          <a16:creationId xmlns:a16="http://schemas.microsoft.com/office/drawing/2014/main" id="{26AFC50B-6E11-4777-BE44-6CF298DFAE5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9" name="Groep 58">
                    <a:extLst>
                      <a:ext uri="{FF2B5EF4-FFF2-40B4-BE49-F238E27FC236}">
                        <a16:creationId xmlns:a16="http://schemas.microsoft.com/office/drawing/2014/main" id="{7C872E35-6086-4BA2-8AEF-532DCC609F5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0" name="Rechthoek 59">
                      <a:extLst>
                        <a:ext uri="{FF2B5EF4-FFF2-40B4-BE49-F238E27FC236}">
                          <a16:creationId xmlns:a16="http://schemas.microsoft.com/office/drawing/2014/main" id="{824F1F5B-8C7F-4C38-A606-DA7E828AAC9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61" name="Pijl: punthaak 60">
                      <a:extLst>
                        <a:ext uri="{FF2B5EF4-FFF2-40B4-BE49-F238E27FC236}">
                          <a16:creationId xmlns:a16="http://schemas.microsoft.com/office/drawing/2014/main" id="{FB808DFB-B410-4858-9B70-B7AA0A2ADD0B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41" name="Groep 40">
                <a:extLst>
                  <a:ext uri="{FF2B5EF4-FFF2-40B4-BE49-F238E27FC236}">
                    <a16:creationId xmlns:a16="http://schemas.microsoft.com/office/drawing/2014/main" id="{06390B12-96B3-41DD-B4B0-C7D362C83C5A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44" name="Rechthoek 43">
                  <a:extLst>
                    <a:ext uri="{FF2B5EF4-FFF2-40B4-BE49-F238E27FC236}">
                      <a16:creationId xmlns:a16="http://schemas.microsoft.com/office/drawing/2014/main" id="{95BA7252-4833-45A4-B4B0-89613C40EA9D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5" name="Groep 44">
                  <a:extLst>
                    <a:ext uri="{FF2B5EF4-FFF2-40B4-BE49-F238E27FC236}">
                      <a16:creationId xmlns:a16="http://schemas.microsoft.com/office/drawing/2014/main" id="{1CD98AE5-FE7B-4E39-B853-3DEEEE75730B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6" name="Groep 45">
                    <a:extLst>
                      <a:ext uri="{FF2B5EF4-FFF2-40B4-BE49-F238E27FC236}">
                        <a16:creationId xmlns:a16="http://schemas.microsoft.com/office/drawing/2014/main" id="{5C525473-51BD-4740-BE3E-AB86D6331B5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51" name="Rechte verbindingslijn 50">
                      <a:extLst>
                        <a:ext uri="{FF2B5EF4-FFF2-40B4-BE49-F238E27FC236}">
                          <a16:creationId xmlns:a16="http://schemas.microsoft.com/office/drawing/2014/main" id="{06177FD5-A4FB-4921-9DD2-086F2F6432E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2" name="Rechte verbindingslijn 51">
                      <a:extLst>
                        <a:ext uri="{FF2B5EF4-FFF2-40B4-BE49-F238E27FC236}">
                          <a16:creationId xmlns:a16="http://schemas.microsoft.com/office/drawing/2014/main" id="{E7A16069-7F6D-4571-ACCB-B55B4C5F7A7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3" name="Rechte verbindingslijn 52">
                      <a:extLst>
                        <a:ext uri="{FF2B5EF4-FFF2-40B4-BE49-F238E27FC236}">
                          <a16:creationId xmlns:a16="http://schemas.microsoft.com/office/drawing/2014/main" id="{545FB3C0-E220-4DB9-A854-CECA87722E1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4" name="Rechte verbindingslijn 53">
                      <a:extLst>
                        <a:ext uri="{FF2B5EF4-FFF2-40B4-BE49-F238E27FC236}">
                          <a16:creationId xmlns:a16="http://schemas.microsoft.com/office/drawing/2014/main" id="{C0669EA9-C9D5-4D24-A8CE-BFE8E1DAE19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5" name="Rechte verbindingslijn 54">
                      <a:extLst>
                        <a:ext uri="{FF2B5EF4-FFF2-40B4-BE49-F238E27FC236}">
                          <a16:creationId xmlns:a16="http://schemas.microsoft.com/office/drawing/2014/main" id="{D8EBB7FD-574E-4093-879E-298D7C95522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7" name="Groep 46">
                    <a:extLst>
                      <a:ext uri="{FF2B5EF4-FFF2-40B4-BE49-F238E27FC236}">
                        <a16:creationId xmlns:a16="http://schemas.microsoft.com/office/drawing/2014/main" id="{813A5427-D724-476D-A5CA-8D1ACF972F7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8" name="Rechthoek 47">
                      <a:extLst>
                        <a:ext uri="{FF2B5EF4-FFF2-40B4-BE49-F238E27FC236}">
                          <a16:creationId xmlns:a16="http://schemas.microsoft.com/office/drawing/2014/main" id="{D761270E-3F9C-429E-8F17-92DA8814073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50" name="Pijl: punthaak 49">
                      <a:extLst>
                        <a:ext uri="{FF2B5EF4-FFF2-40B4-BE49-F238E27FC236}">
                          <a16:creationId xmlns:a16="http://schemas.microsoft.com/office/drawing/2014/main" id="{C77F8354-3762-47C3-A69C-CAD00D1CD0C7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19189BB0-C5FB-4F77-82BD-4C79AB04396B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64E768A0-F8F2-4989-AB72-1EDB4531946B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6" name="Rechte verbindingslijn 15">
              <a:extLst>
                <a:ext uri="{FF2B5EF4-FFF2-40B4-BE49-F238E27FC236}">
                  <a16:creationId xmlns:a16="http://schemas.microsoft.com/office/drawing/2014/main" id="{68922267-2E8F-4C6A-B91F-BFFECD1F718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18098958-F0A4-4485-8CD7-9631A001EB50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2847499E-F01D-4D9E-B4E7-877DB56F32D1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68FA9597-4BA2-4591-9D7C-3193EF573FCF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B9EC7C0C-A8EF-466C-BC49-C4FFD19481F4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371EB43C-64B2-4C73-AA37-32EE90333B20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6D417784-6442-4736-8438-AA5E7F8644C1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5C5BA48C-CA0B-45EA-BE08-EB93054B2D06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987DF02-B3E3-49A9-9216-07D130A18814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CEF89AD5-9125-405E-9051-D83A0EAC37F5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30447DE2-4667-400A-A775-663344A1149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Meer informatie">
              <a:extLst>
                <a:ext uri="{FF2B5EF4-FFF2-40B4-BE49-F238E27FC236}">
                  <a16:creationId xmlns:a16="http://schemas.microsoft.com/office/drawing/2014/main" id="{D8A8B52D-3EB2-432F-B178-73F568D90047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29" name="Freeform 101">
                <a:extLst>
                  <a:ext uri="{FF2B5EF4-FFF2-40B4-BE49-F238E27FC236}">
                    <a16:creationId xmlns:a16="http://schemas.microsoft.com/office/drawing/2014/main" id="{210A0FFC-9462-4825-BA09-BE40AE0BBC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42964D58-7F41-4359-8346-B59CBEEFA207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1" name="Rechte verbindingslijn 30">
                <a:extLst>
                  <a:ext uri="{FF2B5EF4-FFF2-40B4-BE49-F238E27FC236}">
                    <a16:creationId xmlns:a16="http://schemas.microsoft.com/office/drawing/2014/main" id="{784C49F8-1341-403F-88ED-63BBDC7251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0A92EE73-57DF-450E-8AC5-00C58127EFEC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85" name="Instructie">
            <a:extLst>
              <a:ext uri="{FF2B5EF4-FFF2-40B4-BE49-F238E27FC236}">
                <a16:creationId xmlns:a16="http://schemas.microsoft.com/office/drawing/2014/main" id="{4B76584A-C476-4273-9DDC-0B37D108A695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86" name="Rechthoek 85">
              <a:extLst>
                <a:ext uri="{FF2B5EF4-FFF2-40B4-BE49-F238E27FC236}">
                  <a16:creationId xmlns:a16="http://schemas.microsoft.com/office/drawing/2014/main" id="{9695FF29-48DF-43B6-9F45-43B31602F3CB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87" name="Rechte verbindingslijn 86">
              <a:extLst>
                <a:ext uri="{FF2B5EF4-FFF2-40B4-BE49-F238E27FC236}">
                  <a16:creationId xmlns:a16="http://schemas.microsoft.com/office/drawing/2014/main" id="{1D06BC91-4F02-4B18-8F71-B7C962BBF0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8" name="Ovaal 87">
              <a:extLst>
                <a:ext uri="{FF2B5EF4-FFF2-40B4-BE49-F238E27FC236}">
                  <a16:creationId xmlns:a16="http://schemas.microsoft.com/office/drawing/2014/main" id="{A076DE18-5745-4E51-B2BB-5165FF1167C3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89" name="Rechthoek 88">
              <a:extLst>
                <a:ext uri="{FF2B5EF4-FFF2-40B4-BE49-F238E27FC236}">
                  <a16:creationId xmlns:a16="http://schemas.microsoft.com/office/drawing/2014/main" id="{34F62787-EEA1-461D-9463-F1AA9D9359AB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90" name="Rechte verbindingslijn 89">
              <a:extLst>
                <a:ext uri="{FF2B5EF4-FFF2-40B4-BE49-F238E27FC236}">
                  <a16:creationId xmlns:a16="http://schemas.microsoft.com/office/drawing/2014/main" id="{17DD67B5-A30D-4210-B643-55D6CB6ED54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1" name="Ovaal 90">
              <a:extLst>
                <a:ext uri="{FF2B5EF4-FFF2-40B4-BE49-F238E27FC236}">
                  <a16:creationId xmlns:a16="http://schemas.microsoft.com/office/drawing/2014/main" id="{BD9FB418-9773-475A-AAA0-D97AEA6A67F4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2" name="Rechthoek 91">
              <a:extLst>
                <a:ext uri="{FF2B5EF4-FFF2-40B4-BE49-F238E27FC236}">
                  <a16:creationId xmlns:a16="http://schemas.microsoft.com/office/drawing/2014/main" id="{9F15759E-870E-4CB2-B53E-A11C78432137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93" name="Rechte verbindingslijn 92">
              <a:extLst>
                <a:ext uri="{FF2B5EF4-FFF2-40B4-BE49-F238E27FC236}">
                  <a16:creationId xmlns:a16="http://schemas.microsoft.com/office/drawing/2014/main" id="{69415081-6005-49CA-AD51-D254696C20B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4" name="Groep 93">
              <a:extLst>
                <a:ext uri="{FF2B5EF4-FFF2-40B4-BE49-F238E27FC236}">
                  <a16:creationId xmlns:a16="http://schemas.microsoft.com/office/drawing/2014/main" id="{BE818111-4E9F-4251-B248-7F9E5A5E346F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95" name="Groep 94">
                <a:extLst>
                  <a:ext uri="{FF2B5EF4-FFF2-40B4-BE49-F238E27FC236}">
                    <a16:creationId xmlns:a16="http://schemas.microsoft.com/office/drawing/2014/main" id="{83A0644E-5C72-4866-AD9E-6B63CD607769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97" name="Rechthoek met één afgeknipte en afgeronde hoek 47">
                  <a:extLst>
                    <a:ext uri="{FF2B5EF4-FFF2-40B4-BE49-F238E27FC236}">
                      <a16:creationId xmlns:a16="http://schemas.microsoft.com/office/drawing/2014/main" id="{0B63546E-30FB-4DBC-AF20-ABC615016BA1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Rechthoekige driehoek 97">
                  <a:extLst>
                    <a:ext uri="{FF2B5EF4-FFF2-40B4-BE49-F238E27FC236}">
                      <a16:creationId xmlns:a16="http://schemas.microsoft.com/office/drawing/2014/main" id="{0EA98B06-740D-4915-8D5F-39CF4EDAD016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Rechthoek 98">
                  <a:extLst>
                    <a:ext uri="{FF2B5EF4-FFF2-40B4-BE49-F238E27FC236}">
                      <a16:creationId xmlns:a16="http://schemas.microsoft.com/office/drawing/2014/main" id="{7FEBAA7F-119B-4076-A1F6-50D85BA85C08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Rechthoek 99">
                  <a:extLst>
                    <a:ext uri="{FF2B5EF4-FFF2-40B4-BE49-F238E27FC236}">
                      <a16:creationId xmlns:a16="http://schemas.microsoft.com/office/drawing/2014/main" id="{EAB8EFFB-3A3C-4106-B2D9-61AF1C419C6B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96" name="Rechthoek 95">
                <a:extLst>
                  <a:ext uri="{FF2B5EF4-FFF2-40B4-BE49-F238E27FC236}">
                    <a16:creationId xmlns:a16="http://schemas.microsoft.com/office/drawing/2014/main" id="{BDB10E7A-EC69-4B5F-AEF4-F0A5D4A8E6E0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431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75% / BEELD 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6">
            <a:extLst>
              <a:ext uri="{FF2B5EF4-FFF2-40B4-BE49-F238E27FC236}">
                <a16:creationId xmlns:a16="http://schemas.microsoft.com/office/drawing/2014/main" id="{7B3507C6-9DE0-4B05-8F01-82A84B3C61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4525" y="0"/>
            <a:ext cx="4297474" cy="68579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6433757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6474368" cy="3872873"/>
          </a:xfrm>
        </p:spPr>
        <p:txBody>
          <a:bodyPr vert="horz"/>
          <a:lstStyle>
            <a:lvl1pPr>
              <a:defRPr/>
            </a:lvl1pPr>
            <a:lvl2pPr>
              <a:buSzPct val="75000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75% / BEELD 25%</a:t>
            </a:r>
          </a:p>
        </p:txBody>
      </p:sp>
      <p:sp>
        <p:nvSpPr>
          <p:cNvPr id="19" name="Tijdelijke aanduiding voor tekst 8">
            <a:extLst>
              <a:ext uri="{FF2B5EF4-FFF2-40B4-BE49-F238E27FC236}">
                <a16:creationId xmlns:a16="http://schemas.microsoft.com/office/drawing/2014/main" id="{7F20E9C3-928B-4834-824B-D07211F4D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7174525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643375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8681590E-155A-4D4C-B214-079534224628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EE185B1F-95DD-48FB-8B21-30BD54A2E4B6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957FA560-AD13-4F3A-B060-C9891C5EE251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1E2D90D9-CEBF-488E-BA64-856B8100C8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1D2A650B-6DA4-4D5F-A863-2F26A2C6DE17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B6A86487-4B16-4346-BB11-EC35F64E5805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9AB17FDD-DB6C-4C44-A57A-9346669C2A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86D41173-2B23-435E-911C-AB4EFBF5F4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238CAB43-93FB-4C05-954B-584974768524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F1114F66-A96B-4E94-82E6-1C8037120BC5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2860DC38-919B-47A2-819B-05CC21855A0B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98" name="Rechte verbindingslijn 97">
                    <a:extLst>
                      <a:ext uri="{FF2B5EF4-FFF2-40B4-BE49-F238E27FC236}">
                        <a16:creationId xmlns:a16="http://schemas.microsoft.com/office/drawing/2014/main" id="{661053A7-010E-49A8-84D4-A502186A95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9" name="Rechte verbindingslijn 98">
                    <a:extLst>
                      <a:ext uri="{FF2B5EF4-FFF2-40B4-BE49-F238E27FC236}">
                        <a16:creationId xmlns:a16="http://schemas.microsoft.com/office/drawing/2014/main" id="{500AB4A8-547B-4F94-8ADE-1D7F4FD434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4B381D9E-3FB9-4AB3-9A15-84A865B8C2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85191065-5B6B-499A-B2D7-33EC38FF92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BAA838AC-C234-45E4-A218-6B4CD612BD5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E6CE61A7-0B86-472A-B819-E96FCF46AD06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7083AA6F-CB8A-4DEB-960A-C93E5A6CB5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7" name="Pijl: punthaak 96">
                    <a:extLst>
                      <a:ext uri="{FF2B5EF4-FFF2-40B4-BE49-F238E27FC236}">
                        <a16:creationId xmlns:a16="http://schemas.microsoft.com/office/drawing/2014/main" id="{5ED926E2-27B0-4171-B753-AD7E62BEEBE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654E4413-BA9A-42E1-B2E4-69B20E5DF0C8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5" name="Groep 84">
                  <a:extLst>
                    <a:ext uri="{FF2B5EF4-FFF2-40B4-BE49-F238E27FC236}">
                      <a16:creationId xmlns:a16="http://schemas.microsoft.com/office/drawing/2014/main" id="{9B438BA7-084F-488E-AB81-89C752B47EA5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548C1CFB-4AD7-49BF-8816-1EC6014A704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C3708EF1-2946-4249-AEB1-8D06AC948B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C0F08FAD-8599-4AC6-9468-AAC2FDCD30B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8FB93091-213E-4180-9B65-1A5A462FCB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CA7E4B0C-EA0C-407A-9CC8-AE1A17D7B1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10A62B12-ECFC-44C3-BAFB-3A67F26553A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ED44758D-2A2C-4F3F-A702-F4817A218E0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Pijl: punthaak 87">
                    <a:extLst>
                      <a:ext uri="{FF2B5EF4-FFF2-40B4-BE49-F238E27FC236}">
                        <a16:creationId xmlns:a16="http://schemas.microsoft.com/office/drawing/2014/main" id="{12D1F0A6-6905-4B78-A236-ED363AD1B72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FF573474-CE9E-4B14-B107-6C44F52998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F3577BC5-2198-420A-B40D-ABF60F5B43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CE7FF00E-0C3A-43A9-928C-95716BAE2FC8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4" name="Rechthoek 73">
                  <a:extLst>
                    <a:ext uri="{FF2B5EF4-FFF2-40B4-BE49-F238E27FC236}">
                      <a16:creationId xmlns:a16="http://schemas.microsoft.com/office/drawing/2014/main" id="{54D4E954-4118-48E4-88E8-38D2D7061708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A630E5A1-148F-4DB3-8B62-541A76D05C8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6" name="Groep 75">
                    <a:extLst>
                      <a:ext uri="{FF2B5EF4-FFF2-40B4-BE49-F238E27FC236}">
                        <a16:creationId xmlns:a16="http://schemas.microsoft.com/office/drawing/2014/main" id="{BE3C363F-C642-4BA2-B91A-8700FE32A5B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0" name="Rechte verbindingslijn 79">
                      <a:extLst>
                        <a:ext uri="{FF2B5EF4-FFF2-40B4-BE49-F238E27FC236}">
                          <a16:creationId xmlns:a16="http://schemas.microsoft.com/office/drawing/2014/main" id="{18D6AD5A-4DF3-47A9-9566-C9CD009DC6B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1" name="Rechte verbindingslijn 80">
                      <a:extLst>
                        <a:ext uri="{FF2B5EF4-FFF2-40B4-BE49-F238E27FC236}">
                          <a16:creationId xmlns:a16="http://schemas.microsoft.com/office/drawing/2014/main" id="{F156049F-8F3D-476E-8E95-D62EB3F97F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58B4E6E1-46AC-499B-B56C-7D502866F34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2F179D6B-7C94-49DB-B592-46F5598F661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9513B480-4A28-4C9B-A752-73BDA65C696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769DB0E9-B8E8-4C6E-AF60-03D3FBBCE2C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8" name="Rechthoek 77">
                      <a:extLst>
                        <a:ext uri="{FF2B5EF4-FFF2-40B4-BE49-F238E27FC236}">
                          <a16:creationId xmlns:a16="http://schemas.microsoft.com/office/drawing/2014/main" id="{218CFE4F-AE8F-4EC6-B85A-A92687615F6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9" name="Pijl: punthaak 78">
                      <a:extLst>
                        <a:ext uri="{FF2B5EF4-FFF2-40B4-BE49-F238E27FC236}">
                          <a16:creationId xmlns:a16="http://schemas.microsoft.com/office/drawing/2014/main" id="{035FAFDC-0B5B-4634-8675-3CE270CB39C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0" name="Groep 59">
                <a:extLst>
                  <a:ext uri="{FF2B5EF4-FFF2-40B4-BE49-F238E27FC236}">
                    <a16:creationId xmlns:a16="http://schemas.microsoft.com/office/drawing/2014/main" id="{81249499-CC8A-4EE2-A28F-8BD885B0A541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89F6E75F-CB5D-4E5B-8514-6FB47EBAA00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F8777D0A-AE61-458D-A4CF-5E008F67B3D9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5" name="Groep 64">
                    <a:extLst>
                      <a:ext uri="{FF2B5EF4-FFF2-40B4-BE49-F238E27FC236}">
                        <a16:creationId xmlns:a16="http://schemas.microsoft.com/office/drawing/2014/main" id="{30832396-1B06-4DEC-B994-C0B3843A7CC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69" name="Rechte verbindingslijn 68">
                      <a:extLst>
                        <a:ext uri="{FF2B5EF4-FFF2-40B4-BE49-F238E27FC236}">
                          <a16:creationId xmlns:a16="http://schemas.microsoft.com/office/drawing/2014/main" id="{B1C1723B-B8FF-4D4F-94EA-403C390E1BB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0" name="Rechte verbindingslijn 69">
                      <a:extLst>
                        <a:ext uri="{FF2B5EF4-FFF2-40B4-BE49-F238E27FC236}">
                          <a16:creationId xmlns:a16="http://schemas.microsoft.com/office/drawing/2014/main" id="{17F03E05-2EC4-4BFF-8212-FF9D8D6CAF2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A32B61CD-9FA3-49B6-9DC5-937357AFDF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2DAED123-4843-4F74-AF3B-BACE1659C13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FAD27D60-8C38-4857-8D7B-1837B77B22A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6" name="Groep 65">
                    <a:extLst>
                      <a:ext uri="{FF2B5EF4-FFF2-40B4-BE49-F238E27FC236}">
                        <a16:creationId xmlns:a16="http://schemas.microsoft.com/office/drawing/2014/main" id="{FFC73568-61F5-4626-BECC-2D50690B80E1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7" name="Rechthoek 66">
                      <a:extLst>
                        <a:ext uri="{FF2B5EF4-FFF2-40B4-BE49-F238E27FC236}">
                          <a16:creationId xmlns:a16="http://schemas.microsoft.com/office/drawing/2014/main" id="{9A9FD5BE-E3E7-4A73-AAAD-562FEC43E4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68" name="Pijl: punthaak 67">
                      <a:extLst>
                        <a:ext uri="{FF2B5EF4-FFF2-40B4-BE49-F238E27FC236}">
                          <a16:creationId xmlns:a16="http://schemas.microsoft.com/office/drawing/2014/main" id="{0860CDD7-931D-4EF1-B801-86EA6F9DECB3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5FAEDCEE-E120-4556-BAA6-43DF6643523F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DA89DF71-E762-4033-B5D8-D14AB85FB192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B255202D-2BFB-4493-8FC5-E12D2411DF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74C8FB2E-AC74-4665-A28E-33F6D2D45557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E8144ECC-1672-4E93-A764-AA425675EC6A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2113B9F0-153E-4DE8-A2A3-26EF69A72631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4B1B6EEA-92DB-49AC-9811-70D5C199B928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AF47DB7A-99F4-44D8-B43C-4A489F1FBD73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CB9C65F5-98A3-4818-A295-585F2F7527DA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D883153-36DF-4740-9839-D760B205BB39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1AA29910-E96B-420A-9733-01CE8DA31C1E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1BECD2AC-66B5-4C79-A2A2-491E68EE0308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AEF23C3C-98AA-41E3-A2AF-F4769EBE87C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6" name="Meer informatie">
              <a:extLst>
                <a:ext uri="{FF2B5EF4-FFF2-40B4-BE49-F238E27FC236}">
                  <a16:creationId xmlns:a16="http://schemas.microsoft.com/office/drawing/2014/main" id="{86E52720-7F98-4EF8-B5D2-DB96E94C3C9E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48" name="Freeform 101">
                <a:extLst>
                  <a:ext uri="{FF2B5EF4-FFF2-40B4-BE49-F238E27FC236}">
                    <a16:creationId xmlns:a16="http://schemas.microsoft.com/office/drawing/2014/main" id="{5CBF3E01-1146-48BD-B543-ACCE4CA5FB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0D80C8FD-A16B-4C43-9168-706FB89CF7FA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06B200D8-E679-4B40-928A-42DEC7B981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35184065-8141-4636-B9F3-94A87429B212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3" name="Instructie">
            <a:extLst>
              <a:ext uri="{FF2B5EF4-FFF2-40B4-BE49-F238E27FC236}">
                <a16:creationId xmlns:a16="http://schemas.microsoft.com/office/drawing/2014/main" id="{DD98CD83-B463-48E4-BE84-B4239A059323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04" name="Meer informatie">
              <a:extLst>
                <a:ext uri="{FF2B5EF4-FFF2-40B4-BE49-F238E27FC236}">
                  <a16:creationId xmlns:a16="http://schemas.microsoft.com/office/drawing/2014/main" id="{56BF48FE-D740-4756-9AAC-48CF9B4DC7A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70" name="Freeform 101">
                <a:extLst>
                  <a:ext uri="{FF2B5EF4-FFF2-40B4-BE49-F238E27FC236}">
                    <a16:creationId xmlns:a16="http://schemas.microsoft.com/office/drawing/2014/main" id="{D03E13D8-18E8-4177-8E05-CB7ABB5DEE9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70BD8205-EEAC-43B6-A6E5-205051C8FB50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2" name="Rechte verbindingslijn 171">
                <a:extLst>
                  <a:ext uri="{FF2B5EF4-FFF2-40B4-BE49-F238E27FC236}">
                    <a16:creationId xmlns:a16="http://schemas.microsoft.com/office/drawing/2014/main" id="{09183721-3BA6-4275-85B4-FB6D241C28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FF05A729-C400-45AC-8339-FAC4198B4811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06" name="Ovaal 105">
              <a:extLst>
                <a:ext uri="{FF2B5EF4-FFF2-40B4-BE49-F238E27FC236}">
                  <a16:creationId xmlns:a16="http://schemas.microsoft.com/office/drawing/2014/main" id="{90F83AB2-42EC-4DF6-9C5A-08EAF2861D5B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7" name="Rechte verbindingslijn 106">
              <a:extLst>
                <a:ext uri="{FF2B5EF4-FFF2-40B4-BE49-F238E27FC236}">
                  <a16:creationId xmlns:a16="http://schemas.microsoft.com/office/drawing/2014/main" id="{89448DC8-66BD-4987-A5FE-AEB24F111C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8" name="Rechte verbindingslijn 107">
              <a:extLst>
                <a:ext uri="{FF2B5EF4-FFF2-40B4-BE49-F238E27FC236}">
                  <a16:creationId xmlns:a16="http://schemas.microsoft.com/office/drawing/2014/main" id="{3EA149CF-688F-4361-9D8C-8B2DF3B2187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060BB851-089F-4641-BAFC-C49238F33236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340BCE81-9338-4AED-9DE2-07FC7FEC31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94289ACC-A952-4BCF-9D5E-02F420CC7D5C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9114A6BD-D689-4AFA-ABFD-EBE774FBA0B3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3" name="Groep 112">
              <a:extLst>
                <a:ext uri="{FF2B5EF4-FFF2-40B4-BE49-F238E27FC236}">
                  <a16:creationId xmlns:a16="http://schemas.microsoft.com/office/drawing/2014/main" id="{B46C8EC3-C336-4152-9623-847DE597B370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6D808F2F-AFDC-435E-83C8-B19DD84974D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78A1EB90-AAA8-4D9B-B645-E85019939D9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9" name="Gelijkbenige driehoek 168">
                <a:extLst>
                  <a:ext uri="{FF2B5EF4-FFF2-40B4-BE49-F238E27FC236}">
                    <a16:creationId xmlns:a16="http://schemas.microsoft.com/office/drawing/2014/main" id="{F64DC215-0827-4970-B4B5-8467CDB860D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114" name="Groep 113">
              <a:extLst>
                <a:ext uri="{FF2B5EF4-FFF2-40B4-BE49-F238E27FC236}">
                  <a16:creationId xmlns:a16="http://schemas.microsoft.com/office/drawing/2014/main" id="{9FA24A84-5D29-4B74-B3A0-D7C767984264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55DCCEE7-887C-426E-87D5-BC67B572A628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al 161">
                <a:extLst>
                  <a:ext uri="{FF2B5EF4-FFF2-40B4-BE49-F238E27FC236}">
                    <a16:creationId xmlns:a16="http://schemas.microsoft.com/office/drawing/2014/main" id="{AB4EE797-E604-4EA5-ACF1-AA2FA2E5B145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F1DD7219-B693-4AEA-836A-B5D909E5BBF0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4" name="Rechthoek: afgeronde hoeken 163">
                <a:extLst>
                  <a:ext uri="{FF2B5EF4-FFF2-40B4-BE49-F238E27FC236}">
                    <a16:creationId xmlns:a16="http://schemas.microsoft.com/office/drawing/2014/main" id="{890E7A6A-D693-4417-916A-2E28AF4917A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65" name="Rechte verbindingslijn 164">
                <a:extLst>
                  <a:ext uri="{FF2B5EF4-FFF2-40B4-BE49-F238E27FC236}">
                    <a16:creationId xmlns:a16="http://schemas.microsoft.com/office/drawing/2014/main" id="{E0EA1D4B-65D7-4C8A-B8D1-A1934F0140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8C52ADA5-8E89-43A7-8B11-2BFF97F7832E}"/>
                  </a:ext>
                </a:extLst>
              </p:cNvPr>
              <p:cNvCxnSpPr>
                <a:cxnSpLocks/>
                <a:stCxn id="16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E79042C1-FD43-4179-BBA5-E958446672FB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9E2598BD-6BD7-4BB6-8FD0-AF166A4B1FC3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7" name="Rechte verbindingslijn 116">
              <a:extLst>
                <a:ext uri="{FF2B5EF4-FFF2-40B4-BE49-F238E27FC236}">
                  <a16:creationId xmlns:a16="http://schemas.microsoft.com/office/drawing/2014/main" id="{EB04D026-EEAB-4C17-80C9-CBCE64A763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F8F57151-B361-4E1E-B7DC-C6C3335EED42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2BD1969D-E46C-4822-85F6-0141C7B84367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B03CE0F4-BDEE-43EB-A0E8-1A2B3E8134DC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2896D9FC-8853-483E-98A0-50B80BE87AA1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8D0F7779-5B5D-4D7D-8443-AB9BD8E2A35B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55" name="Rechthoek: afgeronde hoeken 154">
                  <a:extLst>
                    <a:ext uri="{FF2B5EF4-FFF2-40B4-BE49-F238E27FC236}">
                      <a16:creationId xmlns:a16="http://schemas.microsoft.com/office/drawing/2014/main" id="{256E0D84-B239-4EE5-8626-6C823D7A5FD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Rechthoek 155">
                  <a:extLst>
                    <a:ext uri="{FF2B5EF4-FFF2-40B4-BE49-F238E27FC236}">
                      <a16:creationId xmlns:a16="http://schemas.microsoft.com/office/drawing/2014/main" id="{4F45965E-D829-4B7D-8949-6BFA304A1F4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1132C1FC-9CE0-429D-8EB5-5879E0608536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A12CD25D-BC80-4C28-9139-E1DAA4158B8D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1C2EFE5D-5D67-4965-921B-2587DF2D12D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A3425547-FBB0-440E-8904-0F0AC829DCD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94C9174C-DCDA-4365-97FF-139AF62F7CB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8502CBBC-7C8D-4C6C-A2B0-0B46120AAC25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49" name="Rechthoek: afgeronde hoeken 148">
                    <a:extLst>
                      <a:ext uri="{FF2B5EF4-FFF2-40B4-BE49-F238E27FC236}">
                        <a16:creationId xmlns:a16="http://schemas.microsoft.com/office/drawing/2014/main" id="{461E7D02-D6E8-4281-89C5-75E8FB2338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C0E9BD71-DB5B-4B6E-B2DC-43F6F87253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CC5FBA5A-6A68-4D02-AD48-4F80C55BDD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5BB445C5-CE94-414F-9135-518B8AD0376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D42225D4-4647-47F1-B322-685396935E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B9FDA008-74A2-47BB-8BB3-E10AEA7A016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148" name="Boog 147">
                  <a:extLst>
                    <a:ext uri="{FF2B5EF4-FFF2-40B4-BE49-F238E27FC236}">
                      <a16:creationId xmlns:a16="http://schemas.microsoft.com/office/drawing/2014/main" id="{B92523B3-EA21-471D-BC1A-835F075ECE4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144" name="Tekstvak 143">
                <a:extLst>
                  <a:ext uri="{FF2B5EF4-FFF2-40B4-BE49-F238E27FC236}">
                    <a16:creationId xmlns:a16="http://schemas.microsoft.com/office/drawing/2014/main" id="{B65DF72F-AE88-4E17-9529-E9407327FF22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45" name="Tekstvak 144">
                <a:extLst>
                  <a:ext uri="{FF2B5EF4-FFF2-40B4-BE49-F238E27FC236}">
                    <a16:creationId xmlns:a16="http://schemas.microsoft.com/office/drawing/2014/main" id="{CAF2F134-82F9-4E1B-B6F0-2659622C4815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46" name="Picture 3">
                <a:extLst>
                  <a:ext uri="{FF2B5EF4-FFF2-40B4-BE49-F238E27FC236}">
                    <a16:creationId xmlns:a16="http://schemas.microsoft.com/office/drawing/2014/main" id="{2B9A2F93-1F6D-481D-BA74-96CF3D622ED6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120" name="Rechte verbindingslijn 119">
              <a:extLst>
                <a:ext uri="{FF2B5EF4-FFF2-40B4-BE49-F238E27FC236}">
                  <a16:creationId xmlns:a16="http://schemas.microsoft.com/office/drawing/2014/main" id="{DD808A74-F2F2-430D-B6A9-3A1EC10460A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270F4997-01EB-45B7-97C0-35AD4D0D8923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DDD34617-3291-4216-A01F-30A5CA8B737E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2195BB74-DAEE-4629-A5D2-A67912589594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0EE2F354-352A-43B9-B871-9117CF78F31F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52A430C8-B549-4DAB-BEEF-89B9A755D52F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5F3A357B-71DA-49BB-9E10-8A3707FE4AF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D3BC77E1-AFD8-432B-9F8F-B2B0BE396C8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ED69425D-287E-4571-9F9D-16782A3332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DD13106D-BCDC-40B7-B1E7-C616D324FFB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707909D7-522B-43AC-9D74-894311CF645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6574F25F-2BC4-4EA7-8EAF-DC7F5D5D8C0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C7517B22-AB68-4101-A6DC-9ED48A52F5D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A294691C-70A6-4C0D-AAB4-41A0224258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9D1C3D63-D807-41CB-B053-96997D46BA2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E21A668E-F6AA-4C7A-BF8E-50DE270EDE42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920A951D-9E10-49BF-B400-6B709DD8CA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3CEB67FE-2D89-4784-AE20-701D407A095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F9013F46-E88A-4413-AD25-A7EFD6078A7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7DDA419C-7A97-49E2-9A04-4D3EC4D016F3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73" name="Instructie">
            <a:extLst>
              <a:ext uri="{FF2B5EF4-FFF2-40B4-BE49-F238E27FC236}">
                <a16:creationId xmlns:a16="http://schemas.microsoft.com/office/drawing/2014/main" id="{A7215F55-3BD5-4FEB-BF41-4DED9319F641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CC810B39-2EFD-4D98-A94C-DE96CD05453D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75" name="Rechte verbindingslijn 174">
              <a:extLst>
                <a:ext uri="{FF2B5EF4-FFF2-40B4-BE49-F238E27FC236}">
                  <a16:creationId xmlns:a16="http://schemas.microsoft.com/office/drawing/2014/main" id="{919CAD1E-BE78-4835-A898-223FCC7125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6" name="Ovaal 175">
              <a:extLst>
                <a:ext uri="{FF2B5EF4-FFF2-40B4-BE49-F238E27FC236}">
                  <a16:creationId xmlns:a16="http://schemas.microsoft.com/office/drawing/2014/main" id="{A81235DA-2FCA-4BAE-9307-091E2C94B730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3D89738B-D2B4-4714-9521-393722B0622F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78" name="Rechte verbindingslijn 177">
              <a:extLst>
                <a:ext uri="{FF2B5EF4-FFF2-40B4-BE49-F238E27FC236}">
                  <a16:creationId xmlns:a16="http://schemas.microsoft.com/office/drawing/2014/main" id="{F554530E-1B7A-4D4B-BDD3-D2CCB0B50B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9" name="Ovaal 178">
              <a:extLst>
                <a:ext uri="{FF2B5EF4-FFF2-40B4-BE49-F238E27FC236}">
                  <a16:creationId xmlns:a16="http://schemas.microsoft.com/office/drawing/2014/main" id="{EB2DAB21-192F-4D87-9741-55AE25B6238D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4EE50E89-3796-4549-B151-5155AEDAA259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81" name="Rechte verbindingslijn 180">
              <a:extLst>
                <a:ext uri="{FF2B5EF4-FFF2-40B4-BE49-F238E27FC236}">
                  <a16:creationId xmlns:a16="http://schemas.microsoft.com/office/drawing/2014/main" id="{DA11B4D4-270F-4187-A031-E179CE62D1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2" name="Groep 181">
              <a:extLst>
                <a:ext uri="{FF2B5EF4-FFF2-40B4-BE49-F238E27FC236}">
                  <a16:creationId xmlns:a16="http://schemas.microsoft.com/office/drawing/2014/main" id="{44A7179C-2667-4D9F-A79B-6B3188FAFCE2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83" name="Groep 182">
                <a:extLst>
                  <a:ext uri="{FF2B5EF4-FFF2-40B4-BE49-F238E27FC236}">
                    <a16:creationId xmlns:a16="http://schemas.microsoft.com/office/drawing/2014/main" id="{AF1E6ADB-61D9-45E2-AC9D-63E2AAA4F1C2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85" name="Rechthoek met één afgeknipte en afgeronde hoek 47">
                  <a:extLst>
                    <a:ext uri="{FF2B5EF4-FFF2-40B4-BE49-F238E27FC236}">
                      <a16:creationId xmlns:a16="http://schemas.microsoft.com/office/drawing/2014/main" id="{7F727167-3812-4A26-95EB-6691FC86D33B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Rechthoekige driehoek 185">
                  <a:extLst>
                    <a:ext uri="{FF2B5EF4-FFF2-40B4-BE49-F238E27FC236}">
                      <a16:creationId xmlns:a16="http://schemas.microsoft.com/office/drawing/2014/main" id="{B127BE63-E554-4311-A810-61AB152D21FD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Rechthoek 186">
                  <a:extLst>
                    <a:ext uri="{FF2B5EF4-FFF2-40B4-BE49-F238E27FC236}">
                      <a16:creationId xmlns:a16="http://schemas.microsoft.com/office/drawing/2014/main" id="{B21F013B-9703-4602-922F-A9D2B5A25C5E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hthoek 187">
                  <a:extLst>
                    <a:ext uri="{FF2B5EF4-FFF2-40B4-BE49-F238E27FC236}">
                      <a16:creationId xmlns:a16="http://schemas.microsoft.com/office/drawing/2014/main" id="{AA310986-5743-496E-AD97-57D468CC73EF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84" name="Rechthoek 183">
                <a:extLst>
                  <a:ext uri="{FF2B5EF4-FFF2-40B4-BE49-F238E27FC236}">
                    <a16:creationId xmlns:a16="http://schemas.microsoft.com/office/drawing/2014/main" id="{70CC652E-1B84-4B8B-9DDC-7E5A1A27D929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420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50% / BEELD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6">
            <a:extLst>
              <a:ext uri="{FF2B5EF4-FFF2-40B4-BE49-F238E27FC236}">
                <a16:creationId xmlns:a16="http://schemas.microsoft.com/office/drawing/2014/main" id="{7B3507C6-9DE0-4B05-8F01-82A84B3C61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55265" y="0"/>
            <a:ext cx="5736734" cy="68579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5004253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5035841" cy="3872873"/>
          </a:xfrm>
        </p:spPr>
        <p:txBody>
          <a:bodyPr vert="horz"/>
          <a:lstStyle>
            <a:lvl1pPr>
              <a:defRPr/>
            </a:lvl1pPr>
            <a:lvl2pPr>
              <a:buSzPct val="75000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50% / BEELD 50%</a:t>
            </a:r>
          </a:p>
        </p:txBody>
      </p:sp>
      <p:sp>
        <p:nvSpPr>
          <p:cNvPr id="19" name="Tijdelijke aanduiding voor tekst 8">
            <a:extLst>
              <a:ext uri="{FF2B5EF4-FFF2-40B4-BE49-F238E27FC236}">
                <a16:creationId xmlns:a16="http://schemas.microsoft.com/office/drawing/2014/main" id="{7F20E9C3-928B-4834-824B-D07211F4D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5736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5004252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013D4431-222A-4CF2-9013-8D1467C15F81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1C01DCA3-3053-4A51-8BCA-BF79046F9B6B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98D20258-D77F-44A0-899C-E99B8F64E461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195E5E68-35B1-49F0-9B30-60F8782D5DB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C70DFC96-C024-445F-8785-446554941E2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DD0699A4-7E2A-4149-BA59-8CE40CDDB42F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F54A0864-3DCD-415F-BD72-DE0DEB100C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68976696-07AF-45D0-8734-753FE6FA2A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DE91A972-0FD7-4A3C-910D-BEF380746B67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BA7E026B-038E-48F5-A652-C7D605E21A2F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A301F59F-1BF6-4272-89F5-28FEF483F81F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98" name="Rechte verbindingslijn 97">
                    <a:extLst>
                      <a:ext uri="{FF2B5EF4-FFF2-40B4-BE49-F238E27FC236}">
                        <a16:creationId xmlns:a16="http://schemas.microsoft.com/office/drawing/2014/main" id="{0F0FB5A8-9625-49ED-8B36-3FF8B7DE6B9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9" name="Rechte verbindingslijn 98">
                    <a:extLst>
                      <a:ext uri="{FF2B5EF4-FFF2-40B4-BE49-F238E27FC236}">
                        <a16:creationId xmlns:a16="http://schemas.microsoft.com/office/drawing/2014/main" id="{79414511-40D6-40EB-B538-F6F58E8F000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FB7371F4-BDD4-47AB-8C33-ECD54E6370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13215A42-AD6A-4128-BD64-0480AE3182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8756EBD4-A940-4C9E-9152-77D0E8D22FB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812379C2-DAC9-478F-98D5-C38DEFEAA189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EFAC1065-C015-41D3-9E75-FEA6AC56CAB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7" name="Pijl: punthaak 96">
                    <a:extLst>
                      <a:ext uri="{FF2B5EF4-FFF2-40B4-BE49-F238E27FC236}">
                        <a16:creationId xmlns:a16="http://schemas.microsoft.com/office/drawing/2014/main" id="{CD6BF707-D366-4F9B-ADBF-034DE25E3A8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CDB35FD7-0EA3-429C-BE19-DE61816A2335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5" name="Groep 84">
                  <a:extLst>
                    <a:ext uri="{FF2B5EF4-FFF2-40B4-BE49-F238E27FC236}">
                      <a16:creationId xmlns:a16="http://schemas.microsoft.com/office/drawing/2014/main" id="{16253E54-1CAC-4288-9132-B4B6EBE743FD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77D40939-729B-4B10-A147-E16DC5673C1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9B62F556-A593-4DFB-8F60-326931D50EB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4FE39C44-CCD3-4383-80A4-E2A71B4C8E1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3C579D19-795A-43B2-8253-F7B70BE785B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EE116A54-0D87-4AA0-B8D2-1A79B1A162A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D1D53DA5-FD90-4C61-9A89-A356901BDEF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70DD2D22-9A85-455F-A725-A8AD1FA3B2D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Pijl: punthaak 87">
                    <a:extLst>
                      <a:ext uri="{FF2B5EF4-FFF2-40B4-BE49-F238E27FC236}">
                        <a16:creationId xmlns:a16="http://schemas.microsoft.com/office/drawing/2014/main" id="{D8B2801B-B0D0-4CE3-9FE7-7B66FEA4626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8DE2F8C5-74F4-4B77-88E4-64ED99EF9D9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6AF22289-7204-42FE-843D-7F9B260D9C0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E0CA13B2-863E-4D4A-9AE5-B6B3C6487C31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4" name="Rechthoek 73">
                  <a:extLst>
                    <a:ext uri="{FF2B5EF4-FFF2-40B4-BE49-F238E27FC236}">
                      <a16:creationId xmlns:a16="http://schemas.microsoft.com/office/drawing/2014/main" id="{DE04D334-0A67-47E3-B515-77EE3BA9BACF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4A553A87-8560-4AF4-93D9-DF9606D3C0A5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6" name="Groep 75">
                    <a:extLst>
                      <a:ext uri="{FF2B5EF4-FFF2-40B4-BE49-F238E27FC236}">
                        <a16:creationId xmlns:a16="http://schemas.microsoft.com/office/drawing/2014/main" id="{BE89764E-1D3C-4EED-8361-728F5D67E42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0" name="Rechte verbindingslijn 79">
                      <a:extLst>
                        <a:ext uri="{FF2B5EF4-FFF2-40B4-BE49-F238E27FC236}">
                          <a16:creationId xmlns:a16="http://schemas.microsoft.com/office/drawing/2014/main" id="{407BBBE2-73D3-49C1-A514-D5491C69CB0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1" name="Rechte verbindingslijn 80">
                      <a:extLst>
                        <a:ext uri="{FF2B5EF4-FFF2-40B4-BE49-F238E27FC236}">
                          <a16:creationId xmlns:a16="http://schemas.microsoft.com/office/drawing/2014/main" id="{0042CB09-B036-4554-93BA-E971C638645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E30AEFC2-48D7-4622-86A8-E2D72B166EC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A14BB432-8368-4DFA-9D4A-4046BA3FA05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9F447246-6916-4C75-B992-B606E5774E8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4E8A56E7-7A98-4447-B7A6-95F00601B12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8" name="Rechthoek 77">
                      <a:extLst>
                        <a:ext uri="{FF2B5EF4-FFF2-40B4-BE49-F238E27FC236}">
                          <a16:creationId xmlns:a16="http://schemas.microsoft.com/office/drawing/2014/main" id="{9E37C775-70FB-44D5-9D1B-572B7433A4C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9" name="Pijl: punthaak 78">
                      <a:extLst>
                        <a:ext uri="{FF2B5EF4-FFF2-40B4-BE49-F238E27FC236}">
                          <a16:creationId xmlns:a16="http://schemas.microsoft.com/office/drawing/2014/main" id="{7CD15D7A-1E08-483C-A45A-AD7D5F4B6F3F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0" name="Groep 59">
                <a:extLst>
                  <a:ext uri="{FF2B5EF4-FFF2-40B4-BE49-F238E27FC236}">
                    <a16:creationId xmlns:a16="http://schemas.microsoft.com/office/drawing/2014/main" id="{AD456932-486E-4FAC-A53D-A271A86575A1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DF00212E-98DB-45B4-BDFB-0674566B0E32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95A99698-76DD-4247-98E2-0ED030257345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5" name="Groep 64">
                    <a:extLst>
                      <a:ext uri="{FF2B5EF4-FFF2-40B4-BE49-F238E27FC236}">
                        <a16:creationId xmlns:a16="http://schemas.microsoft.com/office/drawing/2014/main" id="{8C3140C6-C5B7-4BC8-8B7F-D44AB530344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69" name="Rechte verbindingslijn 68">
                      <a:extLst>
                        <a:ext uri="{FF2B5EF4-FFF2-40B4-BE49-F238E27FC236}">
                          <a16:creationId xmlns:a16="http://schemas.microsoft.com/office/drawing/2014/main" id="{AA7CAA01-A530-4112-B314-A9604F82752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0" name="Rechte verbindingslijn 69">
                      <a:extLst>
                        <a:ext uri="{FF2B5EF4-FFF2-40B4-BE49-F238E27FC236}">
                          <a16:creationId xmlns:a16="http://schemas.microsoft.com/office/drawing/2014/main" id="{AE893756-50FF-491D-8C64-DE812CAA8E8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D3D5F26F-7EDD-46A8-8227-97D6E8C0421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7456B545-BD87-41A8-9DD8-C8C93FD3DD4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0787B5C5-01DD-46BE-9DB8-A8C83C96064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6" name="Groep 65">
                    <a:extLst>
                      <a:ext uri="{FF2B5EF4-FFF2-40B4-BE49-F238E27FC236}">
                        <a16:creationId xmlns:a16="http://schemas.microsoft.com/office/drawing/2014/main" id="{4D74B690-E7F8-4A6F-8DA2-C751F928DA7D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7" name="Rechthoek 66">
                      <a:extLst>
                        <a:ext uri="{FF2B5EF4-FFF2-40B4-BE49-F238E27FC236}">
                          <a16:creationId xmlns:a16="http://schemas.microsoft.com/office/drawing/2014/main" id="{8B8042F9-9872-4A4D-8E79-415BF301125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68" name="Pijl: punthaak 67">
                      <a:extLst>
                        <a:ext uri="{FF2B5EF4-FFF2-40B4-BE49-F238E27FC236}">
                          <a16:creationId xmlns:a16="http://schemas.microsoft.com/office/drawing/2014/main" id="{51662723-617D-4570-A9E4-E698BBDCBF44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EF37A739-C75A-4977-954B-F819A86B93BF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E2661E99-0C5D-46F3-8412-E88F047E2EA9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BA717689-B8AC-48C2-B8B1-40ED14B2F8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2B693CD1-B932-4DCD-8616-F2F7333C7F59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C5119152-59A1-409F-8C2E-78434D936E32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A2E3DC5A-F130-429D-80D4-A580EC809A30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E7514F07-4C40-4072-98D3-3C54FEAAF7F4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7F86394E-BC83-4FC2-95BD-94F1AB24DE34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6D2C2030-EFB4-412B-B4BC-5ABECCD3CD27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AFE3D6A-AE61-471D-812E-55DF1E58A3AE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FD85540E-936A-4CBB-9001-BA7C4DAE7142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4114DDD7-7A3C-4305-8EEC-64D14DC6E2F0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BFAD3169-DC28-486E-850A-94C50BD781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6" name="Meer informatie">
              <a:extLst>
                <a:ext uri="{FF2B5EF4-FFF2-40B4-BE49-F238E27FC236}">
                  <a16:creationId xmlns:a16="http://schemas.microsoft.com/office/drawing/2014/main" id="{71C64F10-31DF-4BFE-884C-E089132ABDAC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48" name="Freeform 101">
                <a:extLst>
                  <a:ext uri="{FF2B5EF4-FFF2-40B4-BE49-F238E27FC236}">
                    <a16:creationId xmlns:a16="http://schemas.microsoft.com/office/drawing/2014/main" id="{D1C3F602-01B0-41E4-BA6E-3A66763AD4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CCBCA19F-D968-4244-8795-CF2B87FF1582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D998727B-96DC-4997-81C3-6347D8246E3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DD630981-99D7-4833-BCC4-8CC3DE09EA1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3" name="Instructie">
            <a:extLst>
              <a:ext uri="{FF2B5EF4-FFF2-40B4-BE49-F238E27FC236}">
                <a16:creationId xmlns:a16="http://schemas.microsoft.com/office/drawing/2014/main" id="{7915BC66-7BF4-41B8-ACDB-AB3911C0C0A7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04" name="Meer informatie">
              <a:extLst>
                <a:ext uri="{FF2B5EF4-FFF2-40B4-BE49-F238E27FC236}">
                  <a16:creationId xmlns:a16="http://schemas.microsoft.com/office/drawing/2014/main" id="{3F5294D7-9845-4974-89AA-157EB61F4ED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70" name="Freeform 101">
                <a:extLst>
                  <a:ext uri="{FF2B5EF4-FFF2-40B4-BE49-F238E27FC236}">
                    <a16:creationId xmlns:a16="http://schemas.microsoft.com/office/drawing/2014/main" id="{506B4872-B73E-4AFC-A936-93F637F818C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14BD907F-3B6A-4A14-A81B-1FA3D672E37C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2" name="Rechte verbindingslijn 171">
                <a:extLst>
                  <a:ext uri="{FF2B5EF4-FFF2-40B4-BE49-F238E27FC236}">
                    <a16:creationId xmlns:a16="http://schemas.microsoft.com/office/drawing/2014/main" id="{E7FA7DF3-A4D5-4B35-94B6-7F7006A091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696AD2C1-7BE3-47EB-A098-F3EA86D7E328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06" name="Ovaal 105">
              <a:extLst>
                <a:ext uri="{FF2B5EF4-FFF2-40B4-BE49-F238E27FC236}">
                  <a16:creationId xmlns:a16="http://schemas.microsoft.com/office/drawing/2014/main" id="{1E26AFD0-A285-4DE2-A2F3-47178798954C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7" name="Rechte verbindingslijn 106">
              <a:extLst>
                <a:ext uri="{FF2B5EF4-FFF2-40B4-BE49-F238E27FC236}">
                  <a16:creationId xmlns:a16="http://schemas.microsoft.com/office/drawing/2014/main" id="{17C958E4-371B-4C96-A5FA-8DC758A2270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8" name="Rechte verbindingslijn 107">
              <a:extLst>
                <a:ext uri="{FF2B5EF4-FFF2-40B4-BE49-F238E27FC236}">
                  <a16:creationId xmlns:a16="http://schemas.microsoft.com/office/drawing/2014/main" id="{380E3A1F-D447-4E37-BBDE-63FBED9B2A7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0718C8E8-BCEC-40C4-91B2-FA97797E47A9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10A61B31-6D11-4496-92DC-9050F25240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9329F77E-6193-43D1-9C0D-4D7EB26AB229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4967C161-CB32-40A1-8BB1-93B86AB0E632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3" name="Groep 112">
              <a:extLst>
                <a:ext uri="{FF2B5EF4-FFF2-40B4-BE49-F238E27FC236}">
                  <a16:creationId xmlns:a16="http://schemas.microsoft.com/office/drawing/2014/main" id="{B4B3591D-1C09-41BB-95A1-F643FEF86A51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755352C4-5583-48D9-8B29-0463CEAB917F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4119F266-DB6B-417E-B4D9-B1E0F4029C90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9" name="Gelijkbenige driehoek 168">
                <a:extLst>
                  <a:ext uri="{FF2B5EF4-FFF2-40B4-BE49-F238E27FC236}">
                    <a16:creationId xmlns:a16="http://schemas.microsoft.com/office/drawing/2014/main" id="{67E23E62-2495-4C29-A868-D32D416B8C2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114" name="Groep 113">
              <a:extLst>
                <a:ext uri="{FF2B5EF4-FFF2-40B4-BE49-F238E27FC236}">
                  <a16:creationId xmlns:a16="http://schemas.microsoft.com/office/drawing/2014/main" id="{3E336506-FBAB-4EEA-8E06-058B195C28E4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E5BA05F9-DED0-45BD-8AAD-072B4BDE364C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al 161">
                <a:extLst>
                  <a:ext uri="{FF2B5EF4-FFF2-40B4-BE49-F238E27FC236}">
                    <a16:creationId xmlns:a16="http://schemas.microsoft.com/office/drawing/2014/main" id="{4FA12FB2-B1BE-4F3E-A2D2-AE7F75C73551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644BF9AF-18CC-44D7-B0E6-8AC616287259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4" name="Rechthoek: afgeronde hoeken 163">
                <a:extLst>
                  <a:ext uri="{FF2B5EF4-FFF2-40B4-BE49-F238E27FC236}">
                    <a16:creationId xmlns:a16="http://schemas.microsoft.com/office/drawing/2014/main" id="{AF4DFED3-B127-4556-9432-530F4266B6C8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65" name="Rechte verbindingslijn 164">
                <a:extLst>
                  <a:ext uri="{FF2B5EF4-FFF2-40B4-BE49-F238E27FC236}">
                    <a16:creationId xmlns:a16="http://schemas.microsoft.com/office/drawing/2014/main" id="{989B1599-8669-456A-A56B-E2BE6BE17D5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1E32883A-2C30-4EAE-8620-6C2DD1F30809}"/>
                  </a:ext>
                </a:extLst>
              </p:cNvPr>
              <p:cNvCxnSpPr>
                <a:cxnSpLocks/>
                <a:stCxn id="16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7E99B170-960C-4307-9C96-8303D7B8045C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3CE3BBCE-5A9F-4576-971B-FD071F4D50D5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7" name="Rechte verbindingslijn 116">
              <a:extLst>
                <a:ext uri="{FF2B5EF4-FFF2-40B4-BE49-F238E27FC236}">
                  <a16:creationId xmlns:a16="http://schemas.microsoft.com/office/drawing/2014/main" id="{EAA24EE2-2872-4007-A07A-AB5863A9A4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0AE960B6-E725-49FA-8AAD-2C6F516467EA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CEDE69C3-1AFC-4902-99B1-8A57F733322D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2568F243-C470-4651-811D-8B55E05AB863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D8C2D02A-506E-4E86-BE61-E24594BC5D2B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D9A6AB4F-4FCA-4321-A989-740B72D05B92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55" name="Rechthoek: afgeronde hoeken 154">
                  <a:extLst>
                    <a:ext uri="{FF2B5EF4-FFF2-40B4-BE49-F238E27FC236}">
                      <a16:creationId xmlns:a16="http://schemas.microsoft.com/office/drawing/2014/main" id="{CE01F26E-A38E-4A33-975E-1602E163C799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Rechthoek 155">
                  <a:extLst>
                    <a:ext uri="{FF2B5EF4-FFF2-40B4-BE49-F238E27FC236}">
                      <a16:creationId xmlns:a16="http://schemas.microsoft.com/office/drawing/2014/main" id="{88D606AE-F8C0-4639-ABF9-16665DEDEC62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64837438-9B7F-4517-8F84-BC2B25E42433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EC1A9BDA-2C89-4CDB-A495-9572B1F7E5EB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039192F0-7CE7-44B1-8635-30F780BAC78E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21F632D8-DFE4-4139-9BE5-1D695E938FC6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DCE3E060-9944-4343-8409-54ED997AE1B3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32364334-4D3A-4AD1-ACFE-FF48E67A762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49" name="Rechthoek: afgeronde hoeken 148">
                    <a:extLst>
                      <a:ext uri="{FF2B5EF4-FFF2-40B4-BE49-F238E27FC236}">
                        <a16:creationId xmlns:a16="http://schemas.microsoft.com/office/drawing/2014/main" id="{B8AFCD38-481F-4203-A3CC-4CE9A1781E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D4EA70B5-E10A-4C7E-9E4E-8EC9401EF5D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41FA04F7-4B46-4D40-918F-51577D7855D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0C555C5B-93EF-437E-919C-C8D2F5D9E0A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1EB31FF4-1C1A-48DE-8BD1-39C0A1F691C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B30388B0-5E05-4B28-BB68-36A58CF359E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148" name="Boog 147">
                  <a:extLst>
                    <a:ext uri="{FF2B5EF4-FFF2-40B4-BE49-F238E27FC236}">
                      <a16:creationId xmlns:a16="http://schemas.microsoft.com/office/drawing/2014/main" id="{49170791-FFF0-402C-97EE-AC7961A6623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144" name="Tekstvak 143">
                <a:extLst>
                  <a:ext uri="{FF2B5EF4-FFF2-40B4-BE49-F238E27FC236}">
                    <a16:creationId xmlns:a16="http://schemas.microsoft.com/office/drawing/2014/main" id="{F1A571A2-B070-4B13-BB2F-22BA568938FF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45" name="Tekstvak 144">
                <a:extLst>
                  <a:ext uri="{FF2B5EF4-FFF2-40B4-BE49-F238E27FC236}">
                    <a16:creationId xmlns:a16="http://schemas.microsoft.com/office/drawing/2014/main" id="{C6148E34-5F8D-4045-9CC7-A20F88718E49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46" name="Picture 3">
                <a:extLst>
                  <a:ext uri="{FF2B5EF4-FFF2-40B4-BE49-F238E27FC236}">
                    <a16:creationId xmlns:a16="http://schemas.microsoft.com/office/drawing/2014/main" id="{E0A7D6E4-933C-4C0E-9C90-00B306DBDD7E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120" name="Rechte verbindingslijn 119">
              <a:extLst>
                <a:ext uri="{FF2B5EF4-FFF2-40B4-BE49-F238E27FC236}">
                  <a16:creationId xmlns:a16="http://schemas.microsoft.com/office/drawing/2014/main" id="{DB2533C2-8F76-4459-8786-5978B4C7F8C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DB0E587C-E6C5-4C8A-AD59-75E03575CAC3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875D514B-D599-4071-813D-5A7FE5DB48E4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8BA31DAE-9C0A-43AA-9E96-ED6F5DB48EFB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1FFB9F5D-9021-4EFC-BA29-CA4725873D5F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8EAAA164-E742-44F6-AEA5-674F02337B76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2C199380-DF04-4D39-A0B4-81E6866C1F1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D644ECF4-9D88-464E-9C19-740AC3016A4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F31E6788-B079-4827-9779-B9B8D472482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0AE84A8F-DC3B-409C-A662-C1E8DA86CC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AE175B3C-0171-4A3A-BEA4-E42C7EEF6AC0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D4393DEC-6076-4EE7-98D0-59D50269D19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146FB1B8-A524-4182-85BB-B28D62D849EC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CED38149-361B-45CA-BB18-512F93993B2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6403A57F-969C-4820-92BD-1B7D8F9DDE38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1D3AC5A1-61BB-4AED-9C45-A86CC61A1E02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13FBB426-E9A7-4705-A655-4C4EB43DA46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B998475C-CCA6-410E-899D-C69080D235AE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88C0F254-5B12-428E-AADB-E08B88AB593B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11F032DE-F3FC-4F09-8875-68B9E2659A11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73" name="Instructie">
            <a:extLst>
              <a:ext uri="{FF2B5EF4-FFF2-40B4-BE49-F238E27FC236}">
                <a16:creationId xmlns:a16="http://schemas.microsoft.com/office/drawing/2014/main" id="{CB482651-F412-4E6B-B88A-BE1E3ADFD78B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A736BF25-5D16-42B3-84FA-16D02716523C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75" name="Rechte verbindingslijn 174">
              <a:extLst>
                <a:ext uri="{FF2B5EF4-FFF2-40B4-BE49-F238E27FC236}">
                  <a16:creationId xmlns:a16="http://schemas.microsoft.com/office/drawing/2014/main" id="{23BCBC2E-7B6F-4D4A-9138-A2AB9D203B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6" name="Ovaal 175">
              <a:extLst>
                <a:ext uri="{FF2B5EF4-FFF2-40B4-BE49-F238E27FC236}">
                  <a16:creationId xmlns:a16="http://schemas.microsoft.com/office/drawing/2014/main" id="{2DC400AA-42F4-4343-A30E-762F62575A27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BD98C26F-1720-4CB3-B89F-6BAE9FE57679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78" name="Rechte verbindingslijn 177">
              <a:extLst>
                <a:ext uri="{FF2B5EF4-FFF2-40B4-BE49-F238E27FC236}">
                  <a16:creationId xmlns:a16="http://schemas.microsoft.com/office/drawing/2014/main" id="{FC4A0A0A-5C37-4C3F-8522-577746FE272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9" name="Ovaal 178">
              <a:extLst>
                <a:ext uri="{FF2B5EF4-FFF2-40B4-BE49-F238E27FC236}">
                  <a16:creationId xmlns:a16="http://schemas.microsoft.com/office/drawing/2014/main" id="{5F1E489D-9540-4909-96FD-D445A7E32897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372BD0FD-F301-4058-8E58-A234EC695D52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81" name="Rechte verbindingslijn 180">
              <a:extLst>
                <a:ext uri="{FF2B5EF4-FFF2-40B4-BE49-F238E27FC236}">
                  <a16:creationId xmlns:a16="http://schemas.microsoft.com/office/drawing/2014/main" id="{2F80BB41-E585-4C0F-849B-87C0EBF171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2" name="Groep 181">
              <a:extLst>
                <a:ext uri="{FF2B5EF4-FFF2-40B4-BE49-F238E27FC236}">
                  <a16:creationId xmlns:a16="http://schemas.microsoft.com/office/drawing/2014/main" id="{EBB225C7-EA39-41E3-9EF8-FF9352CC2F93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83" name="Groep 182">
                <a:extLst>
                  <a:ext uri="{FF2B5EF4-FFF2-40B4-BE49-F238E27FC236}">
                    <a16:creationId xmlns:a16="http://schemas.microsoft.com/office/drawing/2014/main" id="{09940B46-0371-4F26-BD53-843B491ACDC3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85" name="Rechthoek met één afgeknipte en afgeronde hoek 47">
                  <a:extLst>
                    <a:ext uri="{FF2B5EF4-FFF2-40B4-BE49-F238E27FC236}">
                      <a16:creationId xmlns:a16="http://schemas.microsoft.com/office/drawing/2014/main" id="{9AAE9915-CB81-4470-AFA4-CEF6669BED35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Rechthoekige driehoek 185">
                  <a:extLst>
                    <a:ext uri="{FF2B5EF4-FFF2-40B4-BE49-F238E27FC236}">
                      <a16:creationId xmlns:a16="http://schemas.microsoft.com/office/drawing/2014/main" id="{C5CF801B-61FE-49E8-9A3E-5ECB53DE279D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Rechthoek 186">
                  <a:extLst>
                    <a:ext uri="{FF2B5EF4-FFF2-40B4-BE49-F238E27FC236}">
                      <a16:creationId xmlns:a16="http://schemas.microsoft.com/office/drawing/2014/main" id="{4FF3CE0D-4703-4F3D-8A0C-5A5ED4B15C23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hthoek 187">
                  <a:extLst>
                    <a:ext uri="{FF2B5EF4-FFF2-40B4-BE49-F238E27FC236}">
                      <a16:creationId xmlns:a16="http://schemas.microsoft.com/office/drawing/2014/main" id="{91C4AC19-DF63-4BEE-A0A1-32268FCD8830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84" name="Rechthoek 183">
                <a:extLst>
                  <a:ext uri="{FF2B5EF4-FFF2-40B4-BE49-F238E27FC236}">
                    <a16:creationId xmlns:a16="http://schemas.microsoft.com/office/drawing/2014/main" id="{5AA49929-708E-487A-99E4-00FCB8317427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57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25% / BEELD 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6">
            <a:extLst>
              <a:ext uri="{FF2B5EF4-FFF2-40B4-BE49-F238E27FC236}">
                <a16:creationId xmlns:a16="http://schemas.microsoft.com/office/drawing/2014/main" id="{7B3507C6-9DE0-4B05-8F01-82A84B3C61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67785" y="0"/>
            <a:ext cx="7224214" cy="68579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6" y="720000"/>
            <a:ext cx="3547174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3569565" cy="3872873"/>
          </a:xfrm>
        </p:spPr>
        <p:txBody>
          <a:bodyPr vert="horz"/>
          <a:lstStyle>
            <a:lvl1pPr>
              <a:defRPr/>
            </a:lvl1pPr>
            <a:lvl2pPr>
              <a:buSzPct val="75000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  <a:p>
            <a:pPr lvl="2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25% / BEELD 75%</a:t>
            </a:r>
          </a:p>
        </p:txBody>
      </p:sp>
      <p:sp>
        <p:nvSpPr>
          <p:cNvPr id="19" name="Tijdelijke aanduiding voor tekst 8">
            <a:extLst>
              <a:ext uri="{FF2B5EF4-FFF2-40B4-BE49-F238E27FC236}">
                <a16:creationId xmlns:a16="http://schemas.microsoft.com/office/drawing/2014/main" id="{7F20E9C3-928B-4834-824B-D07211F4D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4269723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5" y="1028317"/>
            <a:ext cx="3547174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02E08AC0-5B6D-4115-BA1E-39A275DC29A7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17CE09AB-B42C-4DC0-A45A-FEEAC3FFE54F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30C89641-A112-443A-965B-8A5F7EB9E5E6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0207190D-D58A-4B52-ABB3-730891A5B5A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E9F978DB-6F9D-486A-8F82-D348162465D0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71FEC69E-5D45-44AC-9DFF-4A5E2FC956C1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177A08D3-43AB-468C-BD1D-9A99CB8AC3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DE54C7C2-A706-48A3-B8A3-F1232AF487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E497C6C3-09F5-4D7C-8BF9-D37D586B469D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7F63B96A-034A-4A61-BDD5-EB50949D742A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C230E603-4F8B-41C6-B335-E4E77917FA33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98" name="Rechte verbindingslijn 97">
                    <a:extLst>
                      <a:ext uri="{FF2B5EF4-FFF2-40B4-BE49-F238E27FC236}">
                        <a16:creationId xmlns:a16="http://schemas.microsoft.com/office/drawing/2014/main" id="{CBC1D261-7F5D-404F-A001-AD172C2E225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9" name="Rechte verbindingslijn 98">
                    <a:extLst>
                      <a:ext uri="{FF2B5EF4-FFF2-40B4-BE49-F238E27FC236}">
                        <a16:creationId xmlns:a16="http://schemas.microsoft.com/office/drawing/2014/main" id="{C4203D80-E732-4F24-BFB5-EA6B7AEA9DD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9DB55C31-2099-4DC6-91BA-1AF2D23274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7E4EACC2-055D-43A2-AADE-533A579849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2A70F55A-0AF3-4E38-A680-E498CB6379F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8F74D158-4492-4350-84C4-D577F2240EDE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517153A0-FB4F-4151-BCFD-97F4D71A9E6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7" name="Pijl: punthaak 96">
                    <a:extLst>
                      <a:ext uri="{FF2B5EF4-FFF2-40B4-BE49-F238E27FC236}">
                        <a16:creationId xmlns:a16="http://schemas.microsoft.com/office/drawing/2014/main" id="{FE5A807D-1A20-4244-B597-9892F7F39DEE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1AC52D61-E4B1-40F0-A081-928652290A1E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5" name="Groep 84">
                  <a:extLst>
                    <a:ext uri="{FF2B5EF4-FFF2-40B4-BE49-F238E27FC236}">
                      <a16:creationId xmlns:a16="http://schemas.microsoft.com/office/drawing/2014/main" id="{838B834F-771F-43DF-95E6-005800374E5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8CF5ED93-385F-4FE3-8FCF-D1CAABE4F8F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501F9135-8C30-4908-BA07-0D14759DEAD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53C2D660-E19B-4403-9A42-7C382CAF54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FFD3595D-610E-43BE-87A4-800917951B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0704C965-5602-44C2-925E-E653CBB9CC7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AD46C985-5E00-4333-B507-958A6F71657A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988355B8-5010-4BFF-868C-7D9D11402DF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Pijl: punthaak 87">
                    <a:extLst>
                      <a:ext uri="{FF2B5EF4-FFF2-40B4-BE49-F238E27FC236}">
                        <a16:creationId xmlns:a16="http://schemas.microsoft.com/office/drawing/2014/main" id="{D8FB070F-505C-4228-B754-7CCA5BD7915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D773B09F-5146-4D7D-A857-342C6DCB4A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BADCF4F9-87C1-4DC7-A56E-4BF8040174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23902F46-0563-46D7-BF2D-B912908F861E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4" name="Rechthoek 73">
                  <a:extLst>
                    <a:ext uri="{FF2B5EF4-FFF2-40B4-BE49-F238E27FC236}">
                      <a16:creationId xmlns:a16="http://schemas.microsoft.com/office/drawing/2014/main" id="{E942FD87-45E7-4FC0-AE54-F49755108DE9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EA59ACD2-CFF3-4302-A7E0-1866078F276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6" name="Groep 75">
                    <a:extLst>
                      <a:ext uri="{FF2B5EF4-FFF2-40B4-BE49-F238E27FC236}">
                        <a16:creationId xmlns:a16="http://schemas.microsoft.com/office/drawing/2014/main" id="{369F7B5D-A188-49B4-A3AE-511666157C5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0" name="Rechte verbindingslijn 79">
                      <a:extLst>
                        <a:ext uri="{FF2B5EF4-FFF2-40B4-BE49-F238E27FC236}">
                          <a16:creationId xmlns:a16="http://schemas.microsoft.com/office/drawing/2014/main" id="{B782C107-B5C3-4DC0-A60C-1E05518763A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1" name="Rechte verbindingslijn 80">
                      <a:extLst>
                        <a:ext uri="{FF2B5EF4-FFF2-40B4-BE49-F238E27FC236}">
                          <a16:creationId xmlns:a16="http://schemas.microsoft.com/office/drawing/2014/main" id="{773D88C5-D1B9-4E59-BE91-302F32FAA13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C4040F30-F2D3-4148-9CA5-AE64DCFF499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B1948F36-C18B-493D-A3FC-A2D0B6FFF37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3C1E9B88-96CD-401C-91E6-97644CFEF6A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5811EA34-0515-487F-9BF7-B349C3961E8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8" name="Rechthoek 77">
                      <a:extLst>
                        <a:ext uri="{FF2B5EF4-FFF2-40B4-BE49-F238E27FC236}">
                          <a16:creationId xmlns:a16="http://schemas.microsoft.com/office/drawing/2014/main" id="{9F1706E4-C9CE-47D6-819A-24BFEE3801B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9" name="Pijl: punthaak 78">
                      <a:extLst>
                        <a:ext uri="{FF2B5EF4-FFF2-40B4-BE49-F238E27FC236}">
                          <a16:creationId xmlns:a16="http://schemas.microsoft.com/office/drawing/2014/main" id="{6C3A758F-55AA-404C-B862-E35D8FB554D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0" name="Groep 59">
                <a:extLst>
                  <a:ext uri="{FF2B5EF4-FFF2-40B4-BE49-F238E27FC236}">
                    <a16:creationId xmlns:a16="http://schemas.microsoft.com/office/drawing/2014/main" id="{2BFB3708-7CE5-48AA-B1D8-A74637A4A171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A693076B-CBE5-4A1C-9B16-461C0C83984F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7F8828F2-7932-4424-9645-AD406ED664C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5" name="Groep 64">
                    <a:extLst>
                      <a:ext uri="{FF2B5EF4-FFF2-40B4-BE49-F238E27FC236}">
                        <a16:creationId xmlns:a16="http://schemas.microsoft.com/office/drawing/2014/main" id="{2072384B-ED69-4F53-9420-C0C32BD67C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69" name="Rechte verbindingslijn 68">
                      <a:extLst>
                        <a:ext uri="{FF2B5EF4-FFF2-40B4-BE49-F238E27FC236}">
                          <a16:creationId xmlns:a16="http://schemas.microsoft.com/office/drawing/2014/main" id="{367B91A8-6879-4E2C-916A-CF18CB544A7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0" name="Rechte verbindingslijn 69">
                      <a:extLst>
                        <a:ext uri="{FF2B5EF4-FFF2-40B4-BE49-F238E27FC236}">
                          <a16:creationId xmlns:a16="http://schemas.microsoft.com/office/drawing/2014/main" id="{ADA6ECB4-AE86-425A-AD49-85ECE652FA2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031C7D75-993B-4C9A-9960-5E48AECCD91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04692A23-EA12-442B-854A-EC90B36E776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0BC4674E-753D-492C-9DD7-B3DA478310B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6" name="Groep 65">
                    <a:extLst>
                      <a:ext uri="{FF2B5EF4-FFF2-40B4-BE49-F238E27FC236}">
                        <a16:creationId xmlns:a16="http://schemas.microsoft.com/office/drawing/2014/main" id="{E34C5B18-DC69-4C47-8164-C7DC722E66DD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7" name="Rechthoek 66">
                      <a:extLst>
                        <a:ext uri="{FF2B5EF4-FFF2-40B4-BE49-F238E27FC236}">
                          <a16:creationId xmlns:a16="http://schemas.microsoft.com/office/drawing/2014/main" id="{EC42B792-1B06-4338-A462-69D809D34EC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68" name="Pijl: punthaak 67">
                      <a:extLst>
                        <a:ext uri="{FF2B5EF4-FFF2-40B4-BE49-F238E27FC236}">
                          <a16:creationId xmlns:a16="http://schemas.microsoft.com/office/drawing/2014/main" id="{3651BA6B-1F20-41C2-928F-0AE29E31BD01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CA2A94F2-23CD-4216-8730-AE4A874E09C8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1BF5A264-7EBE-43E7-AE47-43847F91B33D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AD216320-678C-412F-B5BD-E95EDFF924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EBC754E2-585B-486A-80C6-721EC5B886BC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7FB58E59-CF0D-4C94-9F7A-F623AF31B2F7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57116390-48BE-425E-9A53-A9C723261ECE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762D9BAF-3C10-4F3C-B059-802F8E59EA81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0681637C-6D5C-48DD-8FB3-4204DFBD195B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AE93CB2F-62AC-4A69-A5F7-A152F260574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9517EA9-5587-453B-A2CF-676E554C0D19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583A5712-EC57-4CFA-A6FA-7A66C898FFBB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D6FC0A69-0E0F-47B2-9AD7-8C419EE2D8EA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CD1B80CC-6693-49B1-8471-D3CCB8A7FA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6" name="Meer informatie">
              <a:extLst>
                <a:ext uri="{FF2B5EF4-FFF2-40B4-BE49-F238E27FC236}">
                  <a16:creationId xmlns:a16="http://schemas.microsoft.com/office/drawing/2014/main" id="{BF48A080-A48E-42BC-87FF-3DA048577611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48" name="Freeform 101">
                <a:extLst>
                  <a:ext uri="{FF2B5EF4-FFF2-40B4-BE49-F238E27FC236}">
                    <a16:creationId xmlns:a16="http://schemas.microsoft.com/office/drawing/2014/main" id="{75817CC7-3D1E-4560-B628-7A20D557F7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6C7C9C9B-C15B-460E-94A0-878AE6171BF1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EF1BEFB0-F9F5-4C03-9325-348D2ADD9C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DED55383-CB95-49A2-AFA6-8984087516CA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3" name="Instructie">
            <a:extLst>
              <a:ext uri="{FF2B5EF4-FFF2-40B4-BE49-F238E27FC236}">
                <a16:creationId xmlns:a16="http://schemas.microsoft.com/office/drawing/2014/main" id="{D6BE4277-B80A-4C91-A91F-E4FBF6DC1311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04" name="Meer informatie">
              <a:extLst>
                <a:ext uri="{FF2B5EF4-FFF2-40B4-BE49-F238E27FC236}">
                  <a16:creationId xmlns:a16="http://schemas.microsoft.com/office/drawing/2014/main" id="{B8D453B1-5AD3-4901-9D88-CC8AE999C218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70" name="Freeform 101">
                <a:extLst>
                  <a:ext uri="{FF2B5EF4-FFF2-40B4-BE49-F238E27FC236}">
                    <a16:creationId xmlns:a16="http://schemas.microsoft.com/office/drawing/2014/main" id="{C25838F1-6885-4B70-9915-DDCEF5453C3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DF746BB0-909C-4DDB-ACBB-0C0BBCAEFA3E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2" name="Rechte verbindingslijn 171">
                <a:extLst>
                  <a:ext uri="{FF2B5EF4-FFF2-40B4-BE49-F238E27FC236}">
                    <a16:creationId xmlns:a16="http://schemas.microsoft.com/office/drawing/2014/main" id="{87594301-66AC-40A3-8F93-C782266F46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DCED6890-53EA-49B4-9108-D1FB17B94917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06" name="Ovaal 105">
              <a:extLst>
                <a:ext uri="{FF2B5EF4-FFF2-40B4-BE49-F238E27FC236}">
                  <a16:creationId xmlns:a16="http://schemas.microsoft.com/office/drawing/2014/main" id="{DF4C3CF4-1B09-436E-BCF7-BE6B9DAC5837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7" name="Rechte verbindingslijn 106">
              <a:extLst>
                <a:ext uri="{FF2B5EF4-FFF2-40B4-BE49-F238E27FC236}">
                  <a16:creationId xmlns:a16="http://schemas.microsoft.com/office/drawing/2014/main" id="{8C9E5BAA-9688-4CA5-9646-B8140C77418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8" name="Rechte verbindingslijn 107">
              <a:extLst>
                <a:ext uri="{FF2B5EF4-FFF2-40B4-BE49-F238E27FC236}">
                  <a16:creationId xmlns:a16="http://schemas.microsoft.com/office/drawing/2014/main" id="{67DB361E-8A32-44E8-9A4F-79FE3411B9D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F986704C-2E43-4965-9FFD-D170D19987EB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897B3E23-60A8-4797-BD9F-93C19774F3C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A4CE9D4E-9BD6-470D-B243-B3BFB5F42CA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751FA352-DCCC-4A38-80EB-7281197E8AE8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3" name="Groep 112">
              <a:extLst>
                <a:ext uri="{FF2B5EF4-FFF2-40B4-BE49-F238E27FC236}">
                  <a16:creationId xmlns:a16="http://schemas.microsoft.com/office/drawing/2014/main" id="{165BA1DF-60EF-4412-86AF-D18424F410C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8DFC717F-B45F-424E-B412-648E16CF455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B1959A0A-7E5E-43D2-9605-8D50EDD63E1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9" name="Gelijkbenige driehoek 168">
                <a:extLst>
                  <a:ext uri="{FF2B5EF4-FFF2-40B4-BE49-F238E27FC236}">
                    <a16:creationId xmlns:a16="http://schemas.microsoft.com/office/drawing/2014/main" id="{12FCB86F-2539-4F7D-854C-1EC7D7146B8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114" name="Groep 113">
              <a:extLst>
                <a:ext uri="{FF2B5EF4-FFF2-40B4-BE49-F238E27FC236}">
                  <a16:creationId xmlns:a16="http://schemas.microsoft.com/office/drawing/2014/main" id="{E8F1BA29-F892-4F6B-8F48-91A011D4443A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62AA2C39-79E1-4B11-8F4C-3618667CD7B8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al 161">
                <a:extLst>
                  <a:ext uri="{FF2B5EF4-FFF2-40B4-BE49-F238E27FC236}">
                    <a16:creationId xmlns:a16="http://schemas.microsoft.com/office/drawing/2014/main" id="{42F91871-3995-4729-B2FF-238FD39C44BC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928E3CCE-2FF3-460C-BD8F-2AB79407262E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4" name="Rechthoek: afgeronde hoeken 163">
                <a:extLst>
                  <a:ext uri="{FF2B5EF4-FFF2-40B4-BE49-F238E27FC236}">
                    <a16:creationId xmlns:a16="http://schemas.microsoft.com/office/drawing/2014/main" id="{D39E1BEF-4F68-42D7-9C64-75349F6AD3B6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65" name="Rechte verbindingslijn 164">
                <a:extLst>
                  <a:ext uri="{FF2B5EF4-FFF2-40B4-BE49-F238E27FC236}">
                    <a16:creationId xmlns:a16="http://schemas.microsoft.com/office/drawing/2014/main" id="{596B1F0A-4108-4091-B37B-13EBCCE01C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C578E3F1-9865-42DF-A5CC-49C8EAA65BAF}"/>
                  </a:ext>
                </a:extLst>
              </p:cNvPr>
              <p:cNvCxnSpPr>
                <a:cxnSpLocks/>
                <a:stCxn id="16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A59F3EA9-A2AA-49C8-B002-B9AE7FA3E47D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430ADA51-F175-49E2-8A3B-E40A92786D4D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7" name="Rechte verbindingslijn 116">
              <a:extLst>
                <a:ext uri="{FF2B5EF4-FFF2-40B4-BE49-F238E27FC236}">
                  <a16:creationId xmlns:a16="http://schemas.microsoft.com/office/drawing/2014/main" id="{586C17F8-6DC4-444D-9C95-3F8399A971A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7672B960-C2DB-4812-A42D-30769D418DFA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8EFE123E-7A3D-4C52-A66F-2ABFA92E2234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9DF46285-7191-4BD2-9E01-105F9315B556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D182F717-5C2B-4515-9984-E115FD4EE52F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8AF7271A-D611-4077-B734-C099294C71E5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55" name="Rechthoek: afgeronde hoeken 154">
                  <a:extLst>
                    <a:ext uri="{FF2B5EF4-FFF2-40B4-BE49-F238E27FC236}">
                      <a16:creationId xmlns:a16="http://schemas.microsoft.com/office/drawing/2014/main" id="{8B3C782A-C077-4EAE-8F3F-46C7B4129F5C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Rechthoek 155">
                  <a:extLst>
                    <a:ext uri="{FF2B5EF4-FFF2-40B4-BE49-F238E27FC236}">
                      <a16:creationId xmlns:a16="http://schemas.microsoft.com/office/drawing/2014/main" id="{3D016948-720E-4EE7-BB6D-81A02801A8A0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2A351280-72A0-4E9C-9099-AD9346C2E525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5EC88573-074B-4BB1-8BC8-BB5E3D80696E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F7961B3C-AA1C-44D9-8671-2E359981870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95FF9AFC-6688-4888-ABED-E7A2B011912E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329767C1-779D-4893-AC2E-F174CD1CD10F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F8A32603-5230-4D0C-8F53-3E48C122E1D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49" name="Rechthoek: afgeronde hoeken 148">
                    <a:extLst>
                      <a:ext uri="{FF2B5EF4-FFF2-40B4-BE49-F238E27FC236}">
                        <a16:creationId xmlns:a16="http://schemas.microsoft.com/office/drawing/2014/main" id="{DD9C8C05-DCEA-463B-AC3A-0CB3A67996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C1324BEC-B878-47AE-8CA1-B6D8810B02F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EC153EAA-9C3B-40B5-A70A-BFFE987CE44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8D5D5DC4-086A-4A15-B833-8072E4EA24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B6574676-8493-487C-95CB-55B6B6E362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DC2765F0-E9E4-4FF4-BA79-C30952D0E3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148" name="Boog 147">
                  <a:extLst>
                    <a:ext uri="{FF2B5EF4-FFF2-40B4-BE49-F238E27FC236}">
                      <a16:creationId xmlns:a16="http://schemas.microsoft.com/office/drawing/2014/main" id="{668111BF-3856-4E19-A841-E22A229C0D69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144" name="Tekstvak 143">
                <a:extLst>
                  <a:ext uri="{FF2B5EF4-FFF2-40B4-BE49-F238E27FC236}">
                    <a16:creationId xmlns:a16="http://schemas.microsoft.com/office/drawing/2014/main" id="{B9FC45DB-D7CE-47FF-9AB8-D9746F1787E8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45" name="Tekstvak 144">
                <a:extLst>
                  <a:ext uri="{FF2B5EF4-FFF2-40B4-BE49-F238E27FC236}">
                    <a16:creationId xmlns:a16="http://schemas.microsoft.com/office/drawing/2014/main" id="{0FAE1325-E07A-4A57-BC2C-5CC81D71B137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46" name="Picture 3">
                <a:extLst>
                  <a:ext uri="{FF2B5EF4-FFF2-40B4-BE49-F238E27FC236}">
                    <a16:creationId xmlns:a16="http://schemas.microsoft.com/office/drawing/2014/main" id="{7BB9DB87-B55E-4221-9A90-11A4B0A7703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120" name="Rechte verbindingslijn 119">
              <a:extLst>
                <a:ext uri="{FF2B5EF4-FFF2-40B4-BE49-F238E27FC236}">
                  <a16:creationId xmlns:a16="http://schemas.microsoft.com/office/drawing/2014/main" id="{EBD9576F-8606-4BFF-90B7-78DACB1A5B2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81BB85AA-D666-4850-8CD0-4EA47CD8BA2C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C8CEDDC9-2880-4D22-81A7-095CE3E1FFA7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EC199A6A-5517-48E1-8EA8-8C74C4195AB9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467D880D-4052-4DBC-B033-BF4B4E1442F1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34B17DA7-C5F4-4C72-BB55-C69DD88C0603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14D38D8D-AC8B-47FF-92C3-17811262DBA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E2CBE759-AB00-4013-91DE-4380E73C142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26B24A73-1475-42D8-B947-A8A537B7EF2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5D24DA80-C795-4AEE-A468-400B2D4A3ED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E7B0B867-EE01-4EAA-803B-642279936BC0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10FD257D-4CA3-4C59-9A1C-26569D3A5BC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89B4F2B8-3771-473A-9218-BBC8C0FBF476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21D99231-1A3E-4A98-AB08-1875A414F6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29305941-AB82-42B5-8999-C48B4B52FF2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2AE57CEA-3253-4DF1-9A4B-09623235EB53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D032FE44-A367-42F3-8273-28E863F3DEC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CB2AFAE3-D094-4E4E-826A-C7DD2C67BA6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F7E8BF9C-8568-414A-8560-72A64CF6525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95155A19-DCD1-4399-B1FE-1BF135262054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73" name="Instructie">
            <a:extLst>
              <a:ext uri="{FF2B5EF4-FFF2-40B4-BE49-F238E27FC236}">
                <a16:creationId xmlns:a16="http://schemas.microsoft.com/office/drawing/2014/main" id="{8CBE2FC5-B040-46E8-8A32-4779413B807E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EE4C4C4D-6E30-4ED4-AFBD-A661F963D7A5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75" name="Rechte verbindingslijn 174">
              <a:extLst>
                <a:ext uri="{FF2B5EF4-FFF2-40B4-BE49-F238E27FC236}">
                  <a16:creationId xmlns:a16="http://schemas.microsoft.com/office/drawing/2014/main" id="{306A1C40-7BFD-46DA-ABC2-1690C2F0FF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6" name="Ovaal 175">
              <a:extLst>
                <a:ext uri="{FF2B5EF4-FFF2-40B4-BE49-F238E27FC236}">
                  <a16:creationId xmlns:a16="http://schemas.microsoft.com/office/drawing/2014/main" id="{DBE3CA7C-4BB6-4D16-985C-77C0E62FFAF9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31DA60E7-A1C8-4396-BEBE-6DC3CD05890C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78" name="Rechte verbindingslijn 177">
              <a:extLst>
                <a:ext uri="{FF2B5EF4-FFF2-40B4-BE49-F238E27FC236}">
                  <a16:creationId xmlns:a16="http://schemas.microsoft.com/office/drawing/2014/main" id="{BDF6E0CE-BC15-4579-8B2F-DA041E0858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9" name="Ovaal 178">
              <a:extLst>
                <a:ext uri="{FF2B5EF4-FFF2-40B4-BE49-F238E27FC236}">
                  <a16:creationId xmlns:a16="http://schemas.microsoft.com/office/drawing/2014/main" id="{A974713B-9E3C-4CB8-A265-F0337FFCBBFB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39556598-7BC1-45A4-A7AD-419D734D8BC8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81" name="Rechte verbindingslijn 180">
              <a:extLst>
                <a:ext uri="{FF2B5EF4-FFF2-40B4-BE49-F238E27FC236}">
                  <a16:creationId xmlns:a16="http://schemas.microsoft.com/office/drawing/2014/main" id="{0C9CA957-FE3B-45F2-9AFD-C6261E4EA49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2" name="Groep 181">
              <a:extLst>
                <a:ext uri="{FF2B5EF4-FFF2-40B4-BE49-F238E27FC236}">
                  <a16:creationId xmlns:a16="http://schemas.microsoft.com/office/drawing/2014/main" id="{2A3B1F68-3238-409E-87E8-1ECC7738F9DC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83" name="Groep 182">
                <a:extLst>
                  <a:ext uri="{FF2B5EF4-FFF2-40B4-BE49-F238E27FC236}">
                    <a16:creationId xmlns:a16="http://schemas.microsoft.com/office/drawing/2014/main" id="{4223576F-4794-4EA8-A2A2-03F43DEF5F11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85" name="Rechthoek met één afgeknipte en afgeronde hoek 47">
                  <a:extLst>
                    <a:ext uri="{FF2B5EF4-FFF2-40B4-BE49-F238E27FC236}">
                      <a16:creationId xmlns:a16="http://schemas.microsoft.com/office/drawing/2014/main" id="{0D846BA9-AEB7-4E2D-8394-904F92749CAC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Rechthoekige driehoek 185">
                  <a:extLst>
                    <a:ext uri="{FF2B5EF4-FFF2-40B4-BE49-F238E27FC236}">
                      <a16:creationId xmlns:a16="http://schemas.microsoft.com/office/drawing/2014/main" id="{40DE1BE5-8C3C-4BD4-9CAE-A651C4A833CD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Rechthoek 186">
                  <a:extLst>
                    <a:ext uri="{FF2B5EF4-FFF2-40B4-BE49-F238E27FC236}">
                      <a16:creationId xmlns:a16="http://schemas.microsoft.com/office/drawing/2014/main" id="{0B67BFAD-1D1D-4995-8738-B4F473D21B9A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hthoek 187">
                  <a:extLst>
                    <a:ext uri="{FF2B5EF4-FFF2-40B4-BE49-F238E27FC236}">
                      <a16:creationId xmlns:a16="http://schemas.microsoft.com/office/drawing/2014/main" id="{749CB4C1-3496-42E1-86A0-A277C94662C6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84" name="Rechthoek 183">
                <a:extLst>
                  <a:ext uri="{FF2B5EF4-FFF2-40B4-BE49-F238E27FC236}">
                    <a16:creationId xmlns:a16="http://schemas.microsoft.com/office/drawing/2014/main" id="{7D9CBB99-A23B-4153-AB2B-379369A90200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416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75% / BEELD 25% /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16">
            <a:extLst>
              <a:ext uri="{FF2B5EF4-FFF2-40B4-BE49-F238E27FC236}">
                <a16:creationId xmlns:a16="http://schemas.microsoft.com/office/drawing/2014/main" id="{7B3507C6-9DE0-4B05-8F01-82A84B3C61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4525" y="0"/>
            <a:ext cx="4297474" cy="6857999"/>
          </a:xfrm>
          <a:solidFill>
            <a:schemeClr val="accent1">
              <a:lumMod val="20000"/>
              <a:lumOff val="80000"/>
            </a:schemeClr>
          </a:solidFill>
        </p:spPr>
        <p:txBody>
          <a:bodyPr tIns="2844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2485" y="720000"/>
            <a:ext cx="6433757" cy="268828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00157" y="1857243"/>
            <a:ext cx="6474368" cy="679967"/>
          </a:xfrm>
        </p:spPr>
        <p:txBody>
          <a:bodyPr vert="horz"/>
          <a:lstStyle>
            <a:lvl1pPr>
              <a:defRPr/>
            </a:lvl1pPr>
            <a:lvl2pPr>
              <a:buSzPct val="75000"/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err="1"/>
              <a:t>Bullet</a:t>
            </a:r>
            <a:endParaRPr lang="nl-NL" noProof="0"/>
          </a:p>
          <a:p>
            <a:pPr lvl="1"/>
            <a:r>
              <a:rPr lang="nl-NL" noProof="0"/>
              <a:t>Sub-</a:t>
            </a:r>
            <a:r>
              <a:rPr lang="nl-NL" noProof="0" err="1"/>
              <a:t>bullet</a:t>
            </a:r>
            <a:r>
              <a:rPr lang="nl-NL" noProof="0"/>
              <a:t> #1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5DE55-470F-43B1-A320-29B1E857D83A}" type="datetime4">
              <a:rPr lang="nl-NL" noProof="0" smtClean="0"/>
              <a:t>19 mei 2021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E56961B2-1110-401D-AD11-1F59CAC7EF78}"/>
              </a:ext>
            </a:extLst>
          </p:cNvPr>
          <p:cNvSpPr/>
          <p:nvPr userDrawn="1"/>
        </p:nvSpPr>
        <p:spPr>
          <a:xfrm>
            <a:off x="0" y="-491319"/>
            <a:ext cx="3411940" cy="300250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nl-NL" sz="1400" cap="all" baseline="0" noProof="0">
                <a:latin typeface="TradeGothic LT CondEighteen" panose="02000806020000020004" pitchFamily="2" charset="0"/>
              </a:rPr>
              <a:t>TEKST 75% / BEELD 25% / GRAPH</a:t>
            </a:r>
          </a:p>
        </p:txBody>
      </p:sp>
      <p:sp>
        <p:nvSpPr>
          <p:cNvPr id="19" name="Tijdelijke aanduiding voor tekst 8">
            <a:extLst>
              <a:ext uri="{FF2B5EF4-FFF2-40B4-BE49-F238E27FC236}">
                <a16:creationId xmlns:a16="http://schemas.microsoft.com/office/drawing/2014/main" id="{7F20E9C3-928B-4834-824B-D07211F4D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1977" y="668933"/>
            <a:ext cx="922213" cy="368517"/>
          </a:xfr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 </a:t>
            </a:r>
          </a:p>
        </p:txBody>
      </p: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CD8B1F49-1AE1-4D17-B133-74B690DA3957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686253B-7D0E-4BB0-B3A7-D2A6D017F41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8EDE9B9-980B-4FA2-830C-4115127414A1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D5B97B8-8A15-4173-B7A8-DF2CEEBCF8A7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7ED2D95-4F04-45AD-9FCF-1853B3C511E9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C6DB2C67-A95F-40BB-9366-6B8B64BFF42E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4705790-551A-46FA-9CD2-F5E73B4D9082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A14E689F-9B11-4760-B049-57817A270BC5}"/>
                </a:ext>
              </a:extLst>
            </p:cNvPr>
            <p:cNvSpPr/>
            <p:nvPr userDrawn="1"/>
          </p:nvSpPr>
          <p:spPr>
            <a:xfrm>
              <a:off x="7174525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2" name="Tijdelijke aanduiding voor tekst 15">
            <a:extLst>
              <a:ext uri="{FF2B5EF4-FFF2-40B4-BE49-F238E27FC236}">
                <a16:creationId xmlns:a16="http://schemas.microsoft.com/office/drawing/2014/main" id="{DC450D24-E8DA-4DE1-A39F-7389473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2484" y="1028317"/>
            <a:ext cx="6433755" cy="268828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baseline="0">
                <a:solidFill>
                  <a:schemeClr val="tx1"/>
                </a:solidFill>
                <a:latin typeface="TradeGothic LT CondEighteen" panose="02000806020000020004" pitchFamily="2" charset="0"/>
              </a:defRPr>
            </a:lvl1pPr>
          </a:lstStyle>
          <a:p>
            <a:pPr lvl="0"/>
            <a:r>
              <a:rPr lang="nl-NL"/>
              <a:t>Voeg hier een ondertitel in</a:t>
            </a:r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5C9BCADF-E550-4176-B953-6BD3084238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5278" y="6276023"/>
            <a:ext cx="5976721" cy="224628"/>
          </a:xfrm>
        </p:spPr>
        <p:txBody>
          <a:bodyPr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700" i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nl-NL"/>
              <a:t>Bron:</a:t>
            </a:r>
          </a:p>
        </p:txBody>
      </p:sp>
      <p:grpSp>
        <p:nvGrpSpPr>
          <p:cNvPr id="21" name="Instructie">
            <a:extLst>
              <a:ext uri="{FF2B5EF4-FFF2-40B4-BE49-F238E27FC236}">
                <a16:creationId xmlns:a16="http://schemas.microsoft.com/office/drawing/2014/main" id="{8681590E-155A-4D4C-B214-079534224628}"/>
              </a:ext>
            </a:extLst>
          </p:cNvPr>
          <p:cNvGrpSpPr/>
          <p:nvPr userDrawn="1"/>
        </p:nvGrpSpPr>
        <p:grpSpPr>
          <a:xfrm>
            <a:off x="-3437547" y="1434"/>
            <a:ext cx="3201327" cy="4495586"/>
            <a:chOff x="-3437547" y="1434"/>
            <a:chExt cx="3201327" cy="4495586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EE185B1F-95DD-48FB-8B21-30BD54A2E4B6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TEKST</a:t>
              </a:r>
              <a:r>
                <a:rPr kumimoji="0" lang="nl-NL" sz="1200" b="0" i="0" u="none" strike="noStrike" kern="0" cap="all" spc="0" normalizeH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 NIVEAUS kiezen</a:t>
              </a:r>
              <a:endParaRPr kumimoji="0" lang="nl-NL" sz="1200" b="0" i="0" u="none" strike="noStrike" kern="0" cap="all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radeGothic LT CondEighteen" panose="02000806020000020004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957FA560-AD13-4F3A-B060-C9891C5EE251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" name="Rechte verbindingslijn 25">
              <a:extLst>
                <a:ext uri="{FF2B5EF4-FFF2-40B4-BE49-F238E27FC236}">
                  <a16:creationId xmlns:a16="http://schemas.microsoft.com/office/drawing/2014/main" id="{1E2D90D9-CEBF-488E-BA64-856B8100C8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1D2A650B-6DA4-4D5F-A863-2F26A2C6DE17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B6A86487-4B16-4346-BB11-EC35F64E5805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>
                    <a:solidFill>
                      <a:srgbClr val="C00000"/>
                    </a:solidFill>
                    <a:latin typeface="+mn-lt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9AB17FDD-DB6C-4C44-A57A-9346669C2A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86D41173-2B23-435E-911C-AB4EFBF5F4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238CAB43-93FB-4C05-954B-584974768524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55" name="Groep 54">
                <a:extLst>
                  <a:ext uri="{FF2B5EF4-FFF2-40B4-BE49-F238E27FC236}">
                    <a16:creationId xmlns:a16="http://schemas.microsoft.com/office/drawing/2014/main" id="{F1114F66-A96B-4E94-82E6-1C8037120BC5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4" name="Groep 93">
                  <a:extLst>
                    <a:ext uri="{FF2B5EF4-FFF2-40B4-BE49-F238E27FC236}">
                      <a16:creationId xmlns:a16="http://schemas.microsoft.com/office/drawing/2014/main" id="{2860DC38-919B-47A2-819B-05CC21855A0B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98" name="Rechte verbindingslijn 97">
                    <a:extLst>
                      <a:ext uri="{FF2B5EF4-FFF2-40B4-BE49-F238E27FC236}">
                        <a16:creationId xmlns:a16="http://schemas.microsoft.com/office/drawing/2014/main" id="{661053A7-010E-49A8-84D4-A502186A95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9" name="Rechte verbindingslijn 98">
                    <a:extLst>
                      <a:ext uri="{FF2B5EF4-FFF2-40B4-BE49-F238E27FC236}">
                        <a16:creationId xmlns:a16="http://schemas.microsoft.com/office/drawing/2014/main" id="{500AB4A8-547B-4F94-8ADE-1D7F4FD434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4B381D9E-3FB9-4AB3-9A15-84A865B8C2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85191065-5B6B-499A-B2D7-33EC38FF92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BAA838AC-C234-45E4-A218-6B4CD612BD5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E6CE61A7-0B86-472A-B819-E96FCF46AD06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7083AA6F-CB8A-4DEB-960A-C93E5A6CB5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97" name="Pijl: punthaak 96">
                    <a:extLst>
                      <a:ext uri="{FF2B5EF4-FFF2-40B4-BE49-F238E27FC236}">
                        <a16:creationId xmlns:a16="http://schemas.microsoft.com/office/drawing/2014/main" id="{5ED926E2-27B0-4171-B753-AD7E62BEEBE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56" name="Groep 55">
                <a:extLst>
                  <a:ext uri="{FF2B5EF4-FFF2-40B4-BE49-F238E27FC236}">
                    <a16:creationId xmlns:a16="http://schemas.microsoft.com/office/drawing/2014/main" id="{654E4413-BA9A-42E1-B2E4-69B20E5DF0C8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5" name="Groep 84">
                  <a:extLst>
                    <a:ext uri="{FF2B5EF4-FFF2-40B4-BE49-F238E27FC236}">
                      <a16:creationId xmlns:a16="http://schemas.microsoft.com/office/drawing/2014/main" id="{9B438BA7-084F-488E-AB81-89C752B47EA5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548C1CFB-4AD7-49BF-8816-1EC6014A704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C3708EF1-2946-4249-AEB1-8D06AC948B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C0F08FAD-8599-4AC6-9468-AAC2FDCD30B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8FB93091-213E-4180-9B65-1A5A462FCB0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CA7E4B0C-EA0C-407A-9CC8-AE1A17D7B1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10A62B12-ECFC-44C3-BAFB-3A67F26553A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7" name="Rechthoek 86">
                    <a:extLst>
                      <a:ext uri="{FF2B5EF4-FFF2-40B4-BE49-F238E27FC236}">
                        <a16:creationId xmlns:a16="http://schemas.microsoft.com/office/drawing/2014/main" id="{ED44758D-2A2C-4F3F-A702-F4817A218E0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88" name="Pijl: punthaak 87">
                    <a:extLst>
                      <a:ext uri="{FF2B5EF4-FFF2-40B4-BE49-F238E27FC236}">
                        <a16:creationId xmlns:a16="http://schemas.microsoft.com/office/drawing/2014/main" id="{12D1F0A6-6905-4B78-A236-ED363AD1B72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cxnSp>
            <p:nvCxnSpPr>
              <p:cNvPr id="57" name="Rechte verbindingslijn 56">
                <a:extLst>
                  <a:ext uri="{FF2B5EF4-FFF2-40B4-BE49-F238E27FC236}">
                    <a16:creationId xmlns:a16="http://schemas.microsoft.com/office/drawing/2014/main" id="{FF573474-CE9E-4B14-B107-6C44F52998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8" name="Rechte verbindingslijn 57">
                <a:extLst>
                  <a:ext uri="{FF2B5EF4-FFF2-40B4-BE49-F238E27FC236}">
                    <a16:creationId xmlns:a16="http://schemas.microsoft.com/office/drawing/2014/main" id="{F3577BC5-2198-420A-B40D-ABF60F5B43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CE7FF00E-0C3A-43A9-928C-95716BAE2FC8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4" name="Rechthoek 73">
                  <a:extLst>
                    <a:ext uri="{FF2B5EF4-FFF2-40B4-BE49-F238E27FC236}">
                      <a16:creationId xmlns:a16="http://schemas.microsoft.com/office/drawing/2014/main" id="{54D4E954-4118-48E4-88E8-38D2D7061708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A630E5A1-148F-4DB3-8B62-541A76D05C8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6" name="Groep 75">
                    <a:extLst>
                      <a:ext uri="{FF2B5EF4-FFF2-40B4-BE49-F238E27FC236}">
                        <a16:creationId xmlns:a16="http://schemas.microsoft.com/office/drawing/2014/main" id="{BE3C363F-C642-4BA2-B91A-8700FE32A5B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0" name="Rechte verbindingslijn 79">
                      <a:extLst>
                        <a:ext uri="{FF2B5EF4-FFF2-40B4-BE49-F238E27FC236}">
                          <a16:creationId xmlns:a16="http://schemas.microsoft.com/office/drawing/2014/main" id="{18D6AD5A-4DF3-47A9-9566-C9CD009DC6B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1" name="Rechte verbindingslijn 80">
                      <a:extLst>
                        <a:ext uri="{FF2B5EF4-FFF2-40B4-BE49-F238E27FC236}">
                          <a16:creationId xmlns:a16="http://schemas.microsoft.com/office/drawing/2014/main" id="{F156049F-8F3D-476E-8E95-D62EB3F97F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58B4E6E1-46AC-499B-B56C-7D502866F34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2F179D6B-7C94-49DB-B592-46F5598F661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9513B480-4A28-4C9B-A752-73BDA65C696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7" name="Groep 76">
                    <a:extLst>
                      <a:ext uri="{FF2B5EF4-FFF2-40B4-BE49-F238E27FC236}">
                        <a16:creationId xmlns:a16="http://schemas.microsoft.com/office/drawing/2014/main" id="{769DB0E9-B8E8-4C6E-AF60-03D3FBBCE2C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8" name="Rechthoek 77">
                      <a:extLst>
                        <a:ext uri="{FF2B5EF4-FFF2-40B4-BE49-F238E27FC236}">
                          <a16:creationId xmlns:a16="http://schemas.microsoft.com/office/drawing/2014/main" id="{218CFE4F-AE8F-4EC6-B85A-A92687615F6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79" name="Pijl: punthaak 78">
                      <a:extLst>
                        <a:ext uri="{FF2B5EF4-FFF2-40B4-BE49-F238E27FC236}">
                          <a16:creationId xmlns:a16="http://schemas.microsoft.com/office/drawing/2014/main" id="{035FAFDC-0B5B-4634-8675-3CE270CB39C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60" name="Groep 59">
                <a:extLst>
                  <a:ext uri="{FF2B5EF4-FFF2-40B4-BE49-F238E27FC236}">
                    <a16:creationId xmlns:a16="http://schemas.microsoft.com/office/drawing/2014/main" id="{81249499-CC8A-4EE2-A28F-8BD885B0A541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89F6E75F-CB5D-4E5B-8514-6FB47EBAA00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F8777D0A-AE61-458D-A4CF-5E008F67B3D9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5" name="Groep 64">
                    <a:extLst>
                      <a:ext uri="{FF2B5EF4-FFF2-40B4-BE49-F238E27FC236}">
                        <a16:creationId xmlns:a16="http://schemas.microsoft.com/office/drawing/2014/main" id="{30832396-1B06-4DEC-B994-C0B3843A7CC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69" name="Rechte verbindingslijn 68">
                      <a:extLst>
                        <a:ext uri="{FF2B5EF4-FFF2-40B4-BE49-F238E27FC236}">
                          <a16:creationId xmlns:a16="http://schemas.microsoft.com/office/drawing/2014/main" id="{B1C1723B-B8FF-4D4F-94EA-403C390E1BB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0" name="Rechte verbindingslijn 69">
                      <a:extLst>
                        <a:ext uri="{FF2B5EF4-FFF2-40B4-BE49-F238E27FC236}">
                          <a16:creationId xmlns:a16="http://schemas.microsoft.com/office/drawing/2014/main" id="{17F03E05-2EC4-4BFF-8212-FF9D8D6CAF2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A32B61CD-9FA3-49B6-9DC5-937357AFDF9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2DAED123-4843-4F74-AF3B-BACE1659C13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FAD27D60-8C38-4857-8D7B-1837B77B22A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6" name="Groep 65">
                    <a:extLst>
                      <a:ext uri="{FF2B5EF4-FFF2-40B4-BE49-F238E27FC236}">
                        <a16:creationId xmlns:a16="http://schemas.microsoft.com/office/drawing/2014/main" id="{FFC73568-61F5-4626-BECC-2D50690B80E1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7" name="Rechthoek 66">
                      <a:extLst>
                        <a:ext uri="{FF2B5EF4-FFF2-40B4-BE49-F238E27FC236}">
                          <a16:creationId xmlns:a16="http://schemas.microsoft.com/office/drawing/2014/main" id="{9A9FD5BE-E3E7-4A73-AAAD-562FEC43E4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  <p:sp>
                  <p:nvSpPr>
                    <p:cNvPr id="68" name="Pijl: punthaak 67">
                      <a:extLst>
                        <a:ext uri="{FF2B5EF4-FFF2-40B4-BE49-F238E27FC236}">
                          <a16:creationId xmlns:a16="http://schemas.microsoft.com/office/drawing/2014/main" id="{0860CDD7-931D-4EF1-B801-86EA6F9DECB3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</p:grpSp>
          </p:grpSp>
          <p:sp>
            <p:nvSpPr>
              <p:cNvPr id="61" name="Rechthoek 60">
                <a:extLst>
                  <a:ext uri="{FF2B5EF4-FFF2-40B4-BE49-F238E27FC236}">
                    <a16:creationId xmlns:a16="http://schemas.microsoft.com/office/drawing/2014/main" id="{5FAEDCEE-E120-4556-BAA6-43DF6643523F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2" name="Rechthoek 61">
                <a:extLst>
                  <a:ext uri="{FF2B5EF4-FFF2-40B4-BE49-F238E27FC236}">
                    <a16:creationId xmlns:a16="http://schemas.microsoft.com/office/drawing/2014/main" id="{DA89DF71-E762-4033-B5D8-D14AB85FB192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B255202D-2BFB-4493-8FC5-E12D2411DF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74C8FB2E-AC74-4665-A28E-33F6D2D45557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75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1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E8144ECC-1672-4E93-A764-AA425675EC6A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2113B9F0-153E-4DE8-A2A3-26EF69A72631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9750" marR="0" lvl="1" indent="-274638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1B0D2"/>
                </a:buClr>
                <a:buSzPct val="74000"/>
                <a:buFont typeface="Arial" panose="020B0604020202020204" pitchFamily="34" charset="0"/>
                <a:buChar char="►"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10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4B1B6EEA-92DB-49AC-9811-70D5C199B928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AF47DB7A-99F4-44D8-B43C-4A489F1FBD73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8038" marR="0" lvl="2" indent="-269875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8CCC"/>
                </a:buClr>
                <a:buSzPct val="110000"/>
                <a:buFont typeface="Corbel" panose="020B0503020204020204" pitchFamily="34" charset="0"/>
                <a:buChar char="&gt;"/>
                <a:tabLst/>
                <a:defRPr/>
              </a:pP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050" kern="1200" noProof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05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CB9C65F5-98A3-4818-A295-585F2F7527DA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DD883153-36DF-4740-9839-D760B205BB39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100" kern="12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1AA29910-E96B-420A-9733-01CE8DA31C1E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1BECD2AC-66B5-4C79-A2A2-491E68EE0308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b="1" kern="1200" cap="all" baseline="0" noProof="0">
                  <a:solidFill>
                    <a:schemeClr val="accent2"/>
                  </a:solidFill>
                  <a:latin typeface="TradeGothic LT CondEighteen" panose="02000806020000020004" pitchFamily="2" charset="0"/>
                  <a:ea typeface="+mn-ea"/>
                  <a:cs typeface="+mn-cs"/>
                </a:rPr>
                <a:t>Kopje</a:t>
              </a:r>
            </a:p>
          </p:txBody>
        </p:sp>
        <p:cxnSp>
          <p:nvCxnSpPr>
            <p:cNvPr id="45" name="Rechte verbindingslijn 44">
              <a:extLst>
                <a:ext uri="{FF2B5EF4-FFF2-40B4-BE49-F238E27FC236}">
                  <a16:creationId xmlns:a16="http://schemas.microsoft.com/office/drawing/2014/main" id="{AEF23C3C-98AA-41E3-A2AF-F4769EBE87C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3585498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6" name="Meer informatie">
              <a:extLst>
                <a:ext uri="{FF2B5EF4-FFF2-40B4-BE49-F238E27FC236}">
                  <a16:creationId xmlns:a16="http://schemas.microsoft.com/office/drawing/2014/main" id="{86E52720-7F98-4EF8-B5D2-DB96E94C3C9E}"/>
                </a:ext>
              </a:extLst>
            </p:cNvPr>
            <p:cNvGrpSpPr/>
            <p:nvPr userDrawn="1"/>
          </p:nvGrpSpPr>
          <p:grpSpPr>
            <a:xfrm>
              <a:off x="-3421298" y="3713747"/>
              <a:ext cx="3178515" cy="783273"/>
              <a:chOff x="-3741486" y="3359148"/>
              <a:chExt cx="3178515" cy="783273"/>
            </a:xfrm>
          </p:grpSpPr>
          <p:sp>
            <p:nvSpPr>
              <p:cNvPr id="48" name="Freeform 101">
                <a:extLst>
                  <a:ext uri="{FF2B5EF4-FFF2-40B4-BE49-F238E27FC236}">
                    <a16:creationId xmlns:a16="http://schemas.microsoft.com/office/drawing/2014/main" id="{5CBF3E01-1146-48BD-B543-ACCE4CA5FB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0D80C8FD-A16B-4C43-9168-706FB89CF7FA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06B200D8-E679-4B40-928A-42DEC7B981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35184065-8141-4636-B9F3-94A87429B212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3" name="Instructie">
            <a:extLst>
              <a:ext uri="{FF2B5EF4-FFF2-40B4-BE49-F238E27FC236}">
                <a16:creationId xmlns:a16="http://schemas.microsoft.com/office/drawing/2014/main" id="{DD98CD83-B463-48E4-BE84-B4239A059323}"/>
              </a:ext>
            </a:extLst>
          </p:cNvPr>
          <p:cNvGrpSpPr/>
          <p:nvPr userDrawn="1"/>
        </p:nvGrpSpPr>
        <p:grpSpPr>
          <a:xfrm>
            <a:off x="12391601" y="0"/>
            <a:ext cx="3183678" cy="6858081"/>
            <a:chOff x="12391601" y="0"/>
            <a:chExt cx="3183678" cy="6858081"/>
          </a:xfrm>
        </p:grpSpPr>
        <p:grpSp>
          <p:nvGrpSpPr>
            <p:cNvPr id="104" name="Meer informatie">
              <a:extLst>
                <a:ext uri="{FF2B5EF4-FFF2-40B4-BE49-F238E27FC236}">
                  <a16:creationId xmlns:a16="http://schemas.microsoft.com/office/drawing/2014/main" id="{56BF48FE-D740-4756-9AAC-48CF9B4DC7AE}"/>
                </a:ext>
              </a:extLst>
            </p:cNvPr>
            <p:cNvGrpSpPr/>
            <p:nvPr userDrawn="1"/>
          </p:nvGrpSpPr>
          <p:grpSpPr>
            <a:xfrm>
              <a:off x="12396764" y="6074808"/>
              <a:ext cx="3178515" cy="783273"/>
              <a:chOff x="-3741486" y="5015412"/>
              <a:chExt cx="3178515" cy="783273"/>
            </a:xfrm>
          </p:grpSpPr>
          <p:sp>
            <p:nvSpPr>
              <p:cNvPr id="170" name="Freeform 101">
                <a:extLst>
                  <a:ext uri="{FF2B5EF4-FFF2-40B4-BE49-F238E27FC236}">
                    <a16:creationId xmlns:a16="http://schemas.microsoft.com/office/drawing/2014/main" id="{D03E13D8-18E8-4177-8E05-CB7ABB5DEE9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-3741486" y="5015412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>
                  <a:latin typeface="+mn-lt"/>
                </a:endParaRPr>
              </a:p>
            </p:txBody>
          </p:sp>
          <p:sp>
            <p:nvSpPr>
              <p:cNvPr id="171" name="Rechthoek 170">
                <a:extLst>
                  <a:ext uri="{FF2B5EF4-FFF2-40B4-BE49-F238E27FC236}">
                    <a16:creationId xmlns:a16="http://schemas.microsoft.com/office/drawing/2014/main" id="{70BD8205-EEAC-43B6-A6E5-205051C8FB50}"/>
                  </a:ext>
                </a:extLst>
              </p:cNvPr>
              <p:cNvSpPr/>
              <p:nvPr userDrawn="1"/>
            </p:nvSpPr>
            <p:spPr>
              <a:xfrm>
                <a:off x="-3380966" y="5087441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2" name="Rechte verbindingslijn 171">
                <a:extLst>
                  <a:ext uri="{FF2B5EF4-FFF2-40B4-BE49-F238E27FC236}">
                    <a16:creationId xmlns:a16="http://schemas.microsoft.com/office/drawing/2014/main" id="{09183721-3BA6-4275-85B4-FB6D241C28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5798685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05" name="Rechthoek 104">
              <a:extLst>
                <a:ext uri="{FF2B5EF4-FFF2-40B4-BE49-F238E27FC236}">
                  <a16:creationId xmlns:a16="http://schemas.microsoft.com/office/drawing/2014/main" id="{FF05A729-C400-45AC-8339-FAC4198B4811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06" name="Ovaal 105">
              <a:extLst>
                <a:ext uri="{FF2B5EF4-FFF2-40B4-BE49-F238E27FC236}">
                  <a16:creationId xmlns:a16="http://schemas.microsoft.com/office/drawing/2014/main" id="{90F83AB2-42EC-4DF6-9C5A-08EAF2861D5B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7" name="Rechte verbindingslijn 106">
              <a:extLst>
                <a:ext uri="{FF2B5EF4-FFF2-40B4-BE49-F238E27FC236}">
                  <a16:creationId xmlns:a16="http://schemas.microsoft.com/office/drawing/2014/main" id="{89448DC8-66BD-4987-A5FE-AEB24F111C0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8" name="Rechte verbindingslijn 107">
              <a:extLst>
                <a:ext uri="{FF2B5EF4-FFF2-40B4-BE49-F238E27FC236}">
                  <a16:creationId xmlns:a16="http://schemas.microsoft.com/office/drawing/2014/main" id="{3EA149CF-688F-4361-9D8C-8B2DF3B2187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Rechthoek 108">
              <a:extLst>
                <a:ext uri="{FF2B5EF4-FFF2-40B4-BE49-F238E27FC236}">
                  <a16:creationId xmlns:a16="http://schemas.microsoft.com/office/drawing/2014/main" id="{060BB851-089F-4641-BAFC-C49238F33236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0" name="Rechte verbindingslijn 109">
              <a:extLst>
                <a:ext uri="{FF2B5EF4-FFF2-40B4-BE49-F238E27FC236}">
                  <a16:creationId xmlns:a16="http://schemas.microsoft.com/office/drawing/2014/main" id="{340BCE81-9338-4AED-9DE2-07FC7FEC31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8542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94289ACC-A952-4BCF-9D5E-02F420CC7D5C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9114A6BD-D689-4AFA-ABFD-EBE774FBA0B3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3" name="Groep 112">
              <a:extLst>
                <a:ext uri="{FF2B5EF4-FFF2-40B4-BE49-F238E27FC236}">
                  <a16:creationId xmlns:a16="http://schemas.microsoft.com/office/drawing/2014/main" id="{B46C8EC3-C336-4152-9623-847DE597B370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67" name="Rechthoek 166">
                <a:extLst>
                  <a:ext uri="{FF2B5EF4-FFF2-40B4-BE49-F238E27FC236}">
                    <a16:creationId xmlns:a16="http://schemas.microsoft.com/office/drawing/2014/main" id="{6D808F2F-AFDC-435E-83C8-B19DD84974D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68" name="Rechte verbindingslijn 167">
                <a:extLst>
                  <a:ext uri="{FF2B5EF4-FFF2-40B4-BE49-F238E27FC236}">
                    <a16:creationId xmlns:a16="http://schemas.microsoft.com/office/drawing/2014/main" id="{78A1EB90-AAA8-4D9B-B645-E85019939D9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69" name="Gelijkbenige driehoek 168">
                <a:extLst>
                  <a:ext uri="{FF2B5EF4-FFF2-40B4-BE49-F238E27FC236}">
                    <a16:creationId xmlns:a16="http://schemas.microsoft.com/office/drawing/2014/main" id="{F64DC215-0827-4970-B4B5-8467CDB860D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  <p:grpSp>
          <p:nvGrpSpPr>
            <p:cNvPr id="114" name="Groep 113">
              <a:extLst>
                <a:ext uri="{FF2B5EF4-FFF2-40B4-BE49-F238E27FC236}">
                  <a16:creationId xmlns:a16="http://schemas.microsoft.com/office/drawing/2014/main" id="{9FA24A84-5D29-4B74-B3A0-D7C767984264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61" name="Rechthoek 160">
                <a:extLst>
                  <a:ext uri="{FF2B5EF4-FFF2-40B4-BE49-F238E27FC236}">
                    <a16:creationId xmlns:a16="http://schemas.microsoft.com/office/drawing/2014/main" id="{55DCCEE7-887C-426E-87D5-BC67B572A628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vaal 161">
                <a:extLst>
                  <a:ext uri="{FF2B5EF4-FFF2-40B4-BE49-F238E27FC236}">
                    <a16:creationId xmlns:a16="http://schemas.microsoft.com/office/drawing/2014/main" id="{AB4EE797-E604-4EA5-ACF1-AA2FA2E5B145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3" name="Vrije vorm: vorm 162">
                <a:extLst>
                  <a:ext uri="{FF2B5EF4-FFF2-40B4-BE49-F238E27FC236}">
                    <a16:creationId xmlns:a16="http://schemas.microsoft.com/office/drawing/2014/main" id="{F1DD7219-B693-4AEA-836A-B5D909E5BBF0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sp>
            <p:nvSpPr>
              <p:cNvPr id="164" name="Rechthoek: afgeronde hoeken 163">
                <a:extLst>
                  <a:ext uri="{FF2B5EF4-FFF2-40B4-BE49-F238E27FC236}">
                    <a16:creationId xmlns:a16="http://schemas.microsoft.com/office/drawing/2014/main" id="{890E7A6A-D693-4417-916A-2E28AF4917A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cxnSp>
            <p:nvCxnSpPr>
              <p:cNvPr id="165" name="Rechte verbindingslijn 164">
                <a:extLst>
                  <a:ext uri="{FF2B5EF4-FFF2-40B4-BE49-F238E27FC236}">
                    <a16:creationId xmlns:a16="http://schemas.microsoft.com/office/drawing/2014/main" id="{E0EA1D4B-65D7-4C8A-B8D1-A1934F0140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6" name="Rechte verbindingslijn 165">
                <a:extLst>
                  <a:ext uri="{FF2B5EF4-FFF2-40B4-BE49-F238E27FC236}">
                    <a16:creationId xmlns:a16="http://schemas.microsoft.com/office/drawing/2014/main" id="{8C52ADA5-8E89-43A7-8B11-2BFF97F7832E}"/>
                  </a:ext>
                </a:extLst>
              </p:cNvPr>
              <p:cNvCxnSpPr>
                <a:cxnSpLocks/>
                <a:stCxn id="16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15" name="Ovaal 114">
              <a:extLst>
                <a:ext uri="{FF2B5EF4-FFF2-40B4-BE49-F238E27FC236}">
                  <a16:creationId xmlns:a16="http://schemas.microsoft.com/office/drawing/2014/main" id="{E79042C1-FD43-4179-BBA5-E958446672FB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6" name="Rechthoek 115">
              <a:extLst>
                <a:ext uri="{FF2B5EF4-FFF2-40B4-BE49-F238E27FC236}">
                  <a16:creationId xmlns:a16="http://schemas.microsoft.com/office/drawing/2014/main" id="{9E2598BD-6BD7-4BB6-8FD0-AF166A4B1FC3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7" name="Rechte verbindingslijn 116">
              <a:extLst>
                <a:ext uri="{FF2B5EF4-FFF2-40B4-BE49-F238E27FC236}">
                  <a16:creationId xmlns:a16="http://schemas.microsoft.com/office/drawing/2014/main" id="{EB04D026-EEAB-4C17-80C9-CBCE64A763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F8F57151-B361-4E1E-B7DC-C6C3335EED42}"/>
                </a:ext>
              </a:extLst>
            </p:cNvPr>
            <p:cNvSpPr/>
            <p:nvPr userDrawn="1"/>
          </p:nvSpPr>
          <p:spPr>
            <a:xfrm>
              <a:off x="12760441" y="3212976"/>
              <a:ext cx="1443600" cy="816764"/>
            </a:xfrm>
            <a:prstGeom prst="rect">
              <a:avLst/>
            </a:prstGeom>
            <a:blipFill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302" b="302"/>
              </a:stretch>
            </a:blip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2BD1969D-E46C-4822-85F6-0141C7B84367}"/>
                </a:ext>
              </a:extLst>
            </p:cNvPr>
            <p:cNvGrpSpPr/>
            <p:nvPr userDrawn="1"/>
          </p:nvGrpSpPr>
          <p:grpSpPr>
            <a:xfrm>
              <a:off x="13684396" y="3509250"/>
              <a:ext cx="1195438" cy="678267"/>
              <a:chOff x="12757284" y="3224292"/>
              <a:chExt cx="1195438" cy="678267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B03CE0F4-BDEE-43EB-A0E8-1A2B3E8134DC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2896D9FC-8853-483E-98A0-50B80BE87AA1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8D0F7779-5B5D-4D7D-8443-AB9BD8E2A35B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55" name="Rechthoek: afgeronde hoeken 154">
                  <a:extLst>
                    <a:ext uri="{FF2B5EF4-FFF2-40B4-BE49-F238E27FC236}">
                      <a16:creationId xmlns:a16="http://schemas.microsoft.com/office/drawing/2014/main" id="{256E0D84-B239-4EE5-8626-6C823D7A5FD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Rechthoek 155">
                  <a:extLst>
                    <a:ext uri="{FF2B5EF4-FFF2-40B4-BE49-F238E27FC236}">
                      <a16:creationId xmlns:a16="http://schemas.microsoft.com/office/drawing/2014/main" id="{4F45965E-D829-4B7D-8949-6BFA304A1F4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1132C1FC-9CE0-429D-8EB5-5879E0608536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A12CD25D-BC80-4C28-9139-E1DAA4158B8D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1C2EFE5D-5D67-4965-921B-2587DF2D12D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A3425547-FBB0-440E-8904-0F0AC829DCD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94C9174C-DCDA-4365-97FF-139AF62F7CB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47" name="Groep 146">
                  <a:extLst>
                    <a:ext uri="{FF2B5EF4-FFF2-40B4-BE49-F238E27FC236}">
                      <a16:creationId xmlns:a16="http://schemas.microsoft.com/office/drawing/2014/main" id="{8502CBBC-7C8D-4C6C-A2B0-0B46120AAC25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49" name="Rechthoek: afgeronde hoeken 148">
                    <a:extLst>
                      <a:ext uri="{FF2B5EF4-FFF2-40B4-BE49-F238E27FC236}">
                        <a16:creationId xmlns:a16="http://schemas.microsoft.com/office/drawing/2014/main" id="{461E7D02-D6E8-4281-89C5-75E8FB2338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+mn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Rechthoek 149">
                    <a:extLst>
                      <a:ext uri="{FF2B5EF4-FFF2-40B4-BE49-F238E27FC236}">
                        <a16:creationId xmlns:a16="http://schemas.microsoft.com/office/drawing/2014/main" id="{C0E9BD71-DB5B-4B6E-B2DC-43F6F87253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1" name="Rechthoek 150">
                    <a:extLst>
                      <a:ext uri="{FF2B5EF4-FFF2-40B4-BE49-F238E27FC236}">
                        <a16:creationId xmlns:a16="http://schemas.microsoft.com/office/drawing/2014/main" id="{CC5FBA5A-6A68-4D02-AD48-4F80C55BDD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5BB445C5-CE94-414F-9135-518B8AD0376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D42225D4-4647-47F1-B322-685396935E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B9FDA008-74A2-47BB-8BB3-E10AEA7A016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148" name="Boog 147">
                  <a:extLst>
                    <a:ext uri="{FF2B5EF4-FFF2-40B4-BE49-F238E27FC236}">
                      <a16:creationId xmlns:a16="http://schemas.microsoft.com/office/drawing/2014/main" id="{B92523B3-EA21-471D-BC1A-835F075ECE4D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>
                    <a:latin typeface="+mn-lt"/>
                  </a:endParaRPr>
                </a:p>
              </p:txBody>
            </p:sp>
          </p:grpSp>
          <p:sp>
            <p:nvSpPr>
              <p:cNvPr id="144" name="Tekstvak 143">
                <a:extLst>
                  <a:ext uri="{FF2B5EF4-FFF2-40B4-BE49-F238E27FC236}">
                    <a16:creationId xmlns:a16="http://schemas.microsoft.com/office/drawing/2014/main" id="{B65DF72F-AE88-4E17-9529-E9407327FF22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45" name="Tekstvak 144">
                <a:extLst>
                  <a:ext uri="{FF2B5EF4-FFF2-40B4-BE49-F238E27FC236}">
                    <a16:creationId xmlns:a16="http://schemas.microsoft.com/office/drawing/2014/main" id="{CAF2F134-82F9-4E1B-B6F0-2659622C4815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46" name="Picture 3">
                <a:extLst>
                  <a:ext uri="{FF2B5EF4-FFF2-40B4-BE49-F238E27FC236}">
                    <a16:creationId xmlns:a16="http://schemas.microsoft.com/office/drawing/2014/main" id="{2B9A2F93-1F6D-481D-BA74-96CF3D622ED6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120" name="Rechte verbindingslijn 119">
              <a:extLst>
                <a:ext uri="{FF2B5EF4-FFF2-40B4-BE49-F238E27FC236}">
                  <a16:creationId xmlns:a16="http://schemas.microsoft.com/office/drawing/2014/main" id="{DD808A74-F2F2-430D-B6A9-3A1EC10460A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569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270F4997-01EB-45B7-97C0-35AD4D0D8923}"/>
                </a:ext>
              </a:extLst>
            </p:cNvPr>
            <p:cNvSpPr/>
            <p:nvPr userDrawn="1"/>
          </p:nvSpPr>
          <p:spPr>
            <a:xfrm>
              <a:off x="12391601" y="440128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DDD34617-3291-4216-A01F-30A5CA8B737E}"/>
                </a:ext>
              </a:extLst>
            </p:cNvPr>
            <p:cNvSpPr/>
            <p:nvPr userDrawn="1"/>
          </p:nvSpPr>
          <p:spPr>
            <a:xfrm>
              <a:off x="12757282" y="4467346"/>
              <a:ext cx="2817995" cy="62132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in het kader aan te passen, 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–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‘Opmaak’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de knop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2195BB74-DAEE-4629-A5D2-A67912589594}"/>
                </a:ext>
              </a:extLst>
            </p:cNvPr>
            <p:cNvGrpSpPr/>
            <p:nvPr userDrawn="1"/>
          </p:nvGrpSpPr>
          <p:grpSpPr>
            <a:xfrm>
              <a:off x="12696514" y="52009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0EE2F354-352A-43B9-B871-9117CF78F31F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52A430C8-B549-4DAB-BEEF-89B9A755D52F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5F3A357B-71DA-49BB-9E10-8A3707FE4AF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D3BC77E1-AFD8-432B-9F8F-B2B0BE396C8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ED69425D-287E-4571-9F9D-16782A3332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DD13106D-BCDC-40B7-B1E7-C616D324FFB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707909D7-522B-43AC-9D74-894311CF645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6574F25F-2BC4-4EA7-8EAF-DC7F5D5D8C0F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5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C7517B22-AB68-4101-A6DC-9ED48A52F5D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A294691C-70A6-4C0D-AAB4-41A0224258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9D1C3D63-D807-41CB-B053-96997D46BA2A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E21A668E-F6AA-4C7A-BF8E-50DE270EDE42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920A951D-9E10-49BF-B400-6B709DD8CA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3CEB67FE-2D89-4784-AE20-701D407A095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F9013F46-E88A-4413-AD25-A7EFD6078A7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7DDA419C-7A97-49E2-9A04-4D3EC4D016F3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pSp>
        <p:nvGrpSpPr>
          <p:cNvPr id="173" name="Instructie">
            <a:extLst>
              <a:ext uri="{FF2B5EF4-FFF2-40B4-BE49-F238E27FC236}">
                <a16:creationId xmlns:a16="http://schemas.microsoft.com/office/drawing/2014/main" id="{A7215F55-3BD5-4FEB-BF41-4DED9319F641}"/>
              </a:ext>
            </a:extLst>
          </p:cNvPr>
          <p:cNvGrpSpPr/>
          <p:nvPr userDrawn="1"/>
        </p:nvGrpSpPr>
        <p:grpSpPr>
          <a:xfrm>
            <a:off x="-3428327" y="4919951"/>
            <a:ext cx="3222791" cy="1938049"/>
            <a:chOff x="-3428327" y="4919951"/>
            <a:chExt cx="3222791" cy="1938049"/>
          </a:xfrm>
        </p:grpSpPr>
        <p:sp>
          <p:nvSpPr>
            <p:cNvPr id="174" name="Rechthoek 173">
              <a:extLst>
                <a:ext uri="{FF2B5EF4-FFF2-40B4-BE49-F238E27FC236}">
                  <a16:creationId xmlns:a16="http://schemas.microsoft.com/office/drawing/2014/main" id="{CC810B39-2EFD-4D98-A94C-DE96CD05453D}"/>
                </a:ext>
              </a:extLst>
            </p:cNvPr>
            <p:cNvSpPr/>
            <p:nvPr userDrawn="1"/>
          </p:nvSpPr>
          <p:spPr>
            <a:xfrm>
              <a:off x="-3419345" y="4919951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" b="0" i="0" u="none" strike="noStrike" kern="0" cap="all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TradeGothic LT CondEighteen" panose="02000806020000020004" pitchFamily="2" charset="0"/>
                  <a:cs typeface="Segoe UI Light" panose="020B0502040204020203" pitchFamily="34" charset="0"/>
                </a:rPr>
                <a:t>Voettekst wijzigen</a:t>
              </a:r>
            </a:p>
          </p:txBody>
        </p:sp>
        <p:cxnSp>
          <p:nvCxnSpPr>
            <p:cNvPr id="175" name="Rechte verbindingslijn 174">
              <a:extLst>
                <a:ext uri="{FF2B5EF4-FFF2-40B4-BE49-F238E27FC236}">
                  <a16:creationId xmlns:a16="http://schemas.microsoft.com/office/drawing/2014/main" id="{919CAD1E-BE78-4835-A898-223FCC71251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85969"/>
              <a:ext cx="2444788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6" name="Ovaal 175">
              <a:extLst>
                <a:ext uri="{FF2B5EF4-FFF2-40B4-BE49-F238E27FC236}">
                  <a16:creationId xmlns:a16="http://schemas.microsoft.com/office/drawing/2014/main" id="{A81235DA-2FCA-4BAE-9307-091E2C94B730}"/>
                </a:ext>
              </a:extLst>
            </p:cNvPr>
            <p:cNvSpPr/>
            <p:nvPr userDrawn="1"/>
          </p:nvSpPr>
          <p:spPr>
            <a:xfrm>
              <a:off x="-3428327" y="531458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177" name="Rechthoek 176">
              <a:extLst>
                <a:ext uri="{FF2B5EF4-FFF2-40B4-BE49-F238E27FC236}">
                  <a16:creationId xmlns:a16="http://schemas.microsoft.com/office/drawing/2014/main" id="{3D89738B-D2B4-4714-9521-393722B0622F}"/>
                </a:ext>
              </a:extLst>
            </p:cNvPr>
            <p:cNvSpPr/>
            <p:nvPr userDrawn="1"/>
          </p:nvSpPr>
          <p:spPr>
            <a:xfrm>
              <a:off x="-3062645" y="5380646"/>
              <a:ext cx="1946732" cy="3609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Ga naar de tab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‘Invoegen’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‘Kop- en voettekst’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.</a:t>
              </a:r>
            </a:p>
          </p:txBody>
        </p:sp>
        <p:cxnSp>
          <p:nvCxnSpPr>
            <p:cNvPr id="178" name="Rechte verbindingslijn 177">
              <a:extLst>
                <a:ext uri="{FF2B5EF4-FFF2-40B4-BE49-F238E27FC236}">
                  <a16:creationId xmlns:a16="http://schemas.microsoft.com/office/drawing/2014/main" id="{F554530E-1B7A-4D4B-BDD3-D2CCB0B50B4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887714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9" name="Ovaal 178">
              <a:extLst>
                <a:ext uri="{FF2B5EF4-FFF2-40B4-BE49-F238E27FC236}">
                  <a16:creationId xmlns:a16="http://schemas.microsoft.com/office/drawing/2014/main" id="{EB2DAB21-192F-4D87-9741-55AE25B6238D}"/>
                </a:ext>
              </a:extLst>
            </p:cNvPr>
            <p:cNvSpPr/>
            <p:nvPr userDrawn="1"/>
          </p:nvSpPr>
          <p:spPr>
            <a:xfrm>
              <a:off x="-3428327" y="599850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0" name="Rechthoek 179">
              <a:extLst>
                <a:ext uri="{FF2B5EF4-FFF2-40B4-BE49-F238E27FC236}">
                  <a16:creationId xmlns:a16="http://schemas.microsoft.com/office/drawing/2014/main" id="{4EE50E89-3796-4549-B151-5155AEDAA259}"/>
                </a:ext>
              </a:extLst>
            </p:cNvPr>
            <p:cNvSpPr/>
            <p:nvPr userDrawn="1"/>
          </p:nvSpPr>
          <p:spPr>
            <a:xfrm>
              <a:off x="-3062645" y="6064568"/>
              <a:ext cx="2817996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Typ de gewenste voettekst in, in het aangegeven tekstkader. Klik vervolgens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‘Overal toepassen’ 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de gegevens op 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elke slide toe te passen.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05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81" name="Rechte verbindingslijn 180">
              <a:extLst>
                <a:ext uri="{FF2B5EF4-FFF2-40B4-BE49-F238E27FC236}">
                  <a16:creationId xmlns:a16="http://schemas.microsoft.com/office/drawing/2014/main" id="{DA11B4D4-270F-4187-A031-E179CE62D1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685800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2" name="Groep 181">
              <a:extLst>
                <a:ext uri="{FF2B5EF4-FFF2-40B4-BE49-F238E27FC236}">
                  <a16:creationId xmlns:a16="http://schemas.microsoft.com/office/drawing/2014/main" id="{44A7179C-2667-4D9F-A79B-6B3188FAFCE2}"/>
                </a:ext>
              </a:extLst>
            </p:cNvPr>
            <p:cNvGrpSpPr/>
            <p:nvPr userDrawn="1"/>
          </p:nvGrpSpPr>
          <p:grpSpPr>
            <a:xfrm>
              <a:off x="-886669" y="5102332"/>
              <a:ext cx="681133" cy="750023"/>
              <a:chOff x="-910573" y="4987990"/>
              <a:chExt cx="681133" cy="750023"/>
            </a:xfrm>
          </p:grpSpPr>
          <p:grpSp>
            <p:nvGrpSpPr>
              <p:cNvPr id="183" name="Groep 182">
                <a:extLst>
                  <a:ext uri="{FF2B5EF4-FFF2-40B4-BE49-F238E27FC236}">
                    <a16:creationId xmlns:a16="http://schemas.microsoft.com/office/drawing/2014/main" id="{AF1E6ADB-61D9-45E2-AC9D-63E2AAA4F1C2}"/>
                  </a:ext>
                </a:extLst>
              </p:cNvPr>
              <p:cNvGrpSpPr/>
              <p:nvPr userDrawn="1"/>
            </p:nvGrpSpPr>
            <p:grpSpPr>
              <a:xfrm>
                <a:off x="-713542" y="4987990"/>
                <a:ext cx="287071" cy="379107"/>
                <a:chOff x="-4050578" y="288410"/>
                <a:chExt cx="322125" cy="379107"/>
              </a:xfrm>
            </p:grpSpPr>
            <p:sp>
              <p:nvSpPr>
                <p:cNvPr id="185" name="Rechthoek met één afgeknipte en afgeronde hoek 47">
                  <a:extLst>
                    <a:ext uri="{FF2B5EF4-FFF2-40B4-BE49-F238E27FC236}">
                      <a16:creationId xmlns:a16="http://schemas.microsoft.com/office/drawing/2014/main" id="{7F727167-3812-4A26-95EB-6691FC86D33B}"/>
                    </a:ext>
                  </a:extLst>
                </p:cNvPr>
                <p:cNvSpPr/>
                <p:nvPr userDrawn="1"/>
              </p:nvSpPr>
              <p:spPr>
                <a:xfrm>
                  <a:off x="-4050578" y="288410"/>
                  <a:ext cx="322125" cy="379107"/>
                </a:xfrm>
                <a:prstGeom prst="snipRoundRect">
                  <a:avLst>
                    <a:gd name="adj1" fmla="val 0"/>
                    <a:gd name="adj2" fmla="val 33753"/>
                  </a:avLst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Rechthoekige driehoek 185">
                  <a:extLst>
                    <a:ext uri="{FF2B5EF4-FFF2-40B4-BE49-F238E27FC236}">
                      <a16:creationId xmlns:a16="http://schemas.microsoft.com/office/drawing/2014/main" id="{B127BE63-E554-4311-A810-61AB152D21FD}"/>
                    </a:ext>
                  </a:extLst>
                </p:cNvPr>
                <p:cNvSpPr/>
                <p:nvPr userDrawn="1"/>
              </p:nvSpPr>
              <p:spPr>
                <a:xfrm>
                  <a:off x="-3833537" y="291656"/>
                  <a:ext cx="103133" cy="93757"/>
                </a:xfrm>
                <a:prstGeom prst="rtTriangle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rgbClr val="FFFFFF">
                      <a:lumMod val="65000"/>
                    </a:srgbClr>
                  </a:soli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Rechthoek 186">
                  <a:extLst>
                    <a:ext uri="{FF2B5EF4-FFF2-40B4-BE49-F238E27FC236}">
                      <a16:creationId xmlns:a16="http://schemas.microsoft.com/office/drawing/2014/main" id="{B21F013B-9703-4602-922F-A9D2B5A25C5E}"/>
                    </a:ext>
                  </a:extLst>
                </p:cNvPr>
                <p:cNvSpPr/>
                <p:nvPr userDrawn="1"/>
              </p:nvSpPr>
              <p:spPr>
                <a:xfrm>
                  <a:off x="-4013673" y="314848"/>
                  <a:ext cx="140930" cy="70565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hthoek 187">
                  <a:extLst>
                    <a:ext uri="{FF2B5EF4-FFF2-40B4-BE49-F238E27FC236}">
                      <a16:creationId xmlns:a16="http://schemas.microsoft.com/office/drawing/2014/main" id="{AA310986-5743-496E-AD97-57D468CC73EF}"/>
                    </a:ext>
                  </a:extLst>
                </p:cNvPr>
                <p:cNvSpPr/>
                <p:nvPr userDrawn="1"/>
              </p:nvSpPr>
              <p:spPr>
                <a:xfrm>
                  <a:off x="-4020379" y="586428"/>
                  <a:ext cx="261727" cy="61406"/>
                </a:xfrm>
                <a:prstGeom prst="rect">
                  <a:avLst/>
                </a:prstGeom>
                <a:solidFill>
                  <a:srgbClr val="EDC87E"/>
                </a:solidFill>
                <a:ln w="127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lvl="0" indent="0" algn="ctr" defTabSz="91440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nl-NL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</a:endParaRPr>
                </a:p>
              </p:txBody>
            </p:sp>
          </p:grpSp>
          <p:sp>
            <p:nvSpPr>
              <p:cNvPr id="184" name="Rechthoek 183">
                <a:extLst>
                  <a:ext uri="{FF2B5EF4-FFF2-40B4-BE49-F238E27FC236}">
                    <a16:creationId xmlns:a16="http://schemas.microsoft.com/office/drawing/2014/main" id="{70CC652E-1B84-4B8B-9DDC-7E5A1A27D929}"/>
                  </a:ext>
                </a:extLst>
              </p:cNvPr>
              <p:cNvSpPr/>
              <p:nvPr userDrawn="1"/>
            </p:nvSpPr>
            <p:spPr>
              <a:xfrm>
                <a:off x="-910573" y="5352063"/>
                <a:ext cx="681133" cy="38595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+mn-lt"/>
                    <a:ea typeface="+mn-ea"/>
                    <a:cs typeface="Segoe UI Light" panose="020B0502040204020203" pitchFamily="34" charset="0"/>
                  </a:rPr>
                  <a:t>Koptekst en voettekst</a:t>
                </a:r>
              </a:p>
            </p:txBody>
          </p:sp>
        </p:grpSp>
      </p:grpSp>
      <p:sp>
        <p:nvSpPr>
          <p:cNvPr id="193" name="Tijdelijke aanduiding voor grafiek 8">
            <a:extLst>
              <a:ext uri="{FF2B5EF4-FFF2-40B4-BE49-F238E27FC236}">
                <a16:creationId xmlns:a16="http://schemas.microsoft.com/office/drawing/2014/main" id="{6487E1E8-D3FE-48A3-BD88-D8048837F4E4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700155" y="2728279"/>
            <a:ext cx="6481695" cy="3013300"/>
          </a:xfrm>
          <a:solidFill>
            <a:schemeClr val="accent1">
              <a:lumMod val="20000"/>
              <a:lumOff val="80000"/>
            </a:schemeClr>
          </a:solidFill>
        </p:spPr>
        <p:txBody>
          <a:bodyPr tIns="792000"/>
          <a:lstStyle>
            <a:lvl1pPr marL="0" indent="0" algn="ctr">
              <a:buNone/>
              <a:defRPr sz="1000" i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nl-NL"/>
              <a:t>Klik op onderstaand pictogram</a:t>
            </a:r>
            <a:br>
              <a:rPr lang="nl-NL"/>
            </a:br>
            <a:r>
              <a:rPr lang="nl-NL"/>
              <a:t>om een grafiek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962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732485" y="720000"/>
            <a:ext cx="9580236" cy="26882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noProof="0"/>
              <a:t>Voeg hier een titel in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700157" y="1857243"/>
            <a:ext cx="10771844" cy="38728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Char char="►"/>
              <a:tabLst/>
              <a:defRPr/>
            </a:pPr>
            <a:r>
              <a:rPr kumimoji="0" lang="nl-NL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</a:t>
            </a:r>
            <a:endParaRPr kumimoji="0" lang="nl-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9750" marR="0" lvl="1" indent="-274638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81B0D2"/>
              </a:buClr>
              <a:buSzPct val="90000"/>
              <a:buFont typeface="Arial" panose="020B0604020202020204" pitchFamily="34" charset="0"/>
              <a:buChar char="►"/>
              <a:tabLst/>
              <a:defRPr/>
            </a:pP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</a:t>
            </a:r>
            <a:r>
              <a:rPr kumimoji="0" lang="nl-NL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</a:t>
            </a: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#1</a:t>
            </a:r>
          </a:p>
          <a:p>
            <a:pPr marL="808038" marR="0" lvl="2" indent="-269875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110000"/>
              <a:buFont typeface="Corbel" panose="020B0503020204020204" pitchFamily="34" charset="0"/>
              <a:buChar char="&gt;"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</a:t>
            </a:r>
            <a:r>
              <a:rPr kumimoji="0" lang="nl-NL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</a:t>
            </a: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marL="265113" marR="0" lvl="0" indent="-26511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75000"/>
              <a:buFont typeface="Arial" panose="020B0604020202020204" pitchFamily="34" charset="0"/>
              <a:buChar char="►"/>
              <a:tabLst/>
              <a:defRPr/>
            </a:pPr>
            <a:r>
              <a:rPr kumimoji="0" lang="nl-NL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</a:t>
            </a:r>
            <a:endParaRPr kumimoji="0" lang="nl-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9750" marR="0" lvl="1" indent="-274638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81B0D2"/>
              </a:buClr>
              <a:buSzPct val="90000"/>
              <a:buFont typeface="Arial" panose="020B0604020202020204" pitchFamily="34" charset="0"/>
              <a:buChar char="►"/>
              <a:tabLst/>
              <a:defRPr/>
            </a:pP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</a:t>
            </a:r>
            <a:r>
              <a:rPr kumimoji="0" lang="nl-NL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</a:t>
            </a: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#1</a:t>
            </a:r>
          </a:p>
          <a:p>
            <a:pPr marL="808038" marR="0" lvl="2" indent="-269875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8CCC"/>
              </a:buClr>
              <a:buSzPct val="110000"/>
              <a:buFont typeface="Corbel" panose="020B0503020204020204" pitchFamily="34" charset="0"/>
              <a:buChar char="&gt;"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</a:t>
            </a:r>
            <a:r>
              <a:rPr kumimoji="0" lang="nl-NL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</a:t>
            </a: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8538599" y="-491319"/>
            <a:ext cx="2933400" cy="3002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100" b="1">
                <a:solidFill>
                  <a:schemeClr val="bg1">
                    <a:lumMod val="50000"/>
                  </a:schemeClr>
                </a:solidFill>
                <a:latin typeface="TradeGothic LT CondEighteen" panose="02000806020000020004" pitchFamily="2" charset="0"/>
              </a:defRPr>
            </a:lvl1pPr>
          </a:lstStyle>
          <a:p>
            <a:fld id="{989AB08E-B805-42FF-ADF9-BDE70B567D3F}" type="datetime4">
              <a:rPr lang="nl-NL" smtClean="0"/>
              <a:pPr/>
              <a:t>19 mei 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B2B64-2362-45C8-9E78-5ECAAAF3478D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996929" y="6276028"/>
            <a:ext cx="3970856" cy="22462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100" cap="all" baseline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/>
              <a:t>|      DEMO Ster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708779" y="6276027"/>
            <a:ext cx="199720" cy="2246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1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96037"/>
            <a:ext cx="2129051" cy="150127"/>
          </a:xfrm>
          <a:prstGeom prst="rect">
            <a:avLst/>
          </a:prstGeom>
          <a:noFill/>
        </p:spPr>
        <p:txBody>
          <a:bodyPr wrap="square" lIns="72000" tIns="0" rIns="72000" bIns="0" rtlCol="0">
            <a:noAutofit/>
          </a:bodyPr>
          <a:lstStyle/>
          <a:p>
            <a:r>
              <a:rPr lang="nl-NL" sz="1200" b="0" cap="all" baseline="0" noProof="0">
                <a:latin typeface="+mn-lt"/>
              </a:rPr>
              <a:t>Naam van de indeling</a:t>
            </a:r>
          </a:p>
        </p:txBody>
      </p:sp>
      <p:grpSp>
        <p:nvGrpSpPr>
          <p:cNvPr id="10" name="GRID" hidden="1">
            <a:extLst>
              <a:ext uri="{FF2B5EF4-FFF2-40B4-BE49-F238E27FC236}">
                <a16:creationId xmlns:a16="http://schemas.microsoft.com/office/drawing/2014/main" id="{0F138D82-A175-427F-9F4F-1387916478A0}"/>
              </a:ext>
            </a:extLst>
          </p:cNvPr>
          <p:cNvGrpSpPr/>
          <p:nvPr userDrawn="1"/>
        </p:nvGrpSpPr>
        <p:grpSpPr>
          <a:xfrm>
            <a:off x="-1" y="0"/>
            <a:ext cx="12192001" cy="6857999"/>
            <a:chOff x="-1" y="0"/>
            <a:chExt cx="12192001" cy="6857999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7D9988B5-FF41-44BF-9EBA-8ED0383D0B4A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986314BC-5B6A-423E-A18F-BE67EEBFD0AA}"/>
                </a:ext>
              </a:extLst>
            </p:cNvPr>
            <p:cNvSpPr/>
            <p:nvPr userDrawn="1"/>
          </p:nvSpPr>
          <p:spPr>
            <a:xfrm>
              <a:off x="1147200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459F3FC6-346A-4720-8A58-EF51F3E955F9}"/>
                </a:ext>
              </a:extLst>
            </p:cNvPr>
            <p:cNvSpPr/>
            <p:nvPr userDrawn="1"/>
          </p:nvSpPr>
          <p:spPr>
            <a:xfrm>
              <a:off x="0" y="1317243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E63C8C1A-9819-455F-9055-6D18B4DA2456}"/>
                </a:ext>
              </a:extLst>
            </p:cNvPr>
            <p:cNvSpPr/>
            <p:nvPr userDrawn="1"/>
          </p:nvSpPr>
          <p:spPr>
            <a:xfrm rot="16200000">
              <a:off x="5915999" y="581999"/>
              <a:ext cx="360000" cy="12192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1" name="Rechthoek 260">
              <a:extLst>
                <a:ext uri="{FF2B5EF4-FFF2-40B4-BE49-F238E27FC236}">
                  <a16:creationId xmlns:a16="http://schemas.microsoft.com/office/drawing/2014/main" id="{3C192D05-73DB-454D-AD06-9DB4822596BD}"/>
                </a:ext>
              </a:extLst>
            </p:cNvPr>
            <p:cNvSpPr/>
            <p:nvPr userDrawn="1"/>
          </p:nvSpPr>
          <p:spPr>
            <a:xfrm>
              <a:off x="0" y="0"/>
              <a:ext cx="720000" cy="6857999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64" name="Rechthoek 263">
              <a:extLst>
                <a:ext uri="{FF2B5EF4-FFF2-40B4-BE49-F238E27FC236}">
                  <a16:creationId xmlns:a16="http://schemas.microsoft.com/office/drawing/2014/main" id="{F6CCEB54-0470-4963-8F8A-06B2D4479AFE}"/>
                </a:ext>
              </a:extLst>
            </p:cNvPr>
            <p:cNvSpPr/>
            <p:nvPr userDrawn="1"/>
          </p:nvSpPr>
          <p:spPr>
            <a:xfrm>
              <a:off x="0" y="5733072"/>
              <a:ext cx="12192000" cy="54000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9" name="Afbeelding 8">
            <a:extLst>
              <a:ext uri="{FF2B5EF4-FFF2-40B4-BE49-F238E27FC236}">
                <a16:creationId xmlns:a16="http://schemas.microsoft.com/office/drawing/2014/main" id="{4B4031B9-63B3-4D3C-ADB5-1AD7701947CF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977" y="668933"/>
            <a:ext cx="922213" cy="36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39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 cap="all" baseline="0">
          <a:solidFill>
            <a:schemeClr val="accent2"/>
          </a:solidFill>
          <a:latin typeface="TradeGothic LT CondEighteen" panose="02000806020000020004" pitchFamily="2" charset="0"/>
          <a:ea typeface="+mj-ea"/>
          <a:cs typeface="+mj-cs"/>
        </a:defRPr>
      </a:lvl1pPr>
    </p:titleStyle>
    <p:bodyStyle>
      <a:lvl1pPr marL="265113" marR="0" indent="-265113" algn="l" defTabSz="914400" rtl="0" eaLnBrk="1" fontAlgn="auto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008CCC"/>
        </a:buClr>
        <a:buSzPct val="75000"/>
        <a:buFont typeface="Arial" panose="020B0604020202020204" pitchFamily="34" charset="0"/>
        <a:buChar char="►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marR="0" indent="-274638" algn="l" defTabSz="914400" rtl="0" eaLnBrk="1" fontAlgn="auto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81B0D2"/>
        </a:buClr>
        <a:buSzPct val="75000"/>
        <a:buFont typeface="Arial" panose="020B0604020202020204" pitchFamily="34" charset="0"/>
        <a:buChar char="►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marR="0" indent="-269875" algn="l" defTabSz="914400" rtl="0" eaLnBrk="1" fontAlgn="auto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008CCC"/>
        </a:buClr>
        <a:buSzPct val="110000"/>
        <a:buFont typeface="Corbel" panose="020B0503020204020204" pitchFamily="34" charset="0"/>
        <a:buChar char="&gt;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1" kern="1200" cap="all" baseline="0">
          <a:solidFill>
            <a:schemeClr val="accent2"/>
          </a:solidFill>
          <a:latin typeface="TradeGothic LT CondEighteen" panose="02000806020000020004" pitchFamily="2" charset="0"/>
          <a:ea typeface="+mn-ea"/>
          <a:cs typeface="+mn-cs"/>
        </a:defRPr>
      </a:lvl5pPr>
      <a:lvl6pPr marL="265113" indent="-265113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chemeClr val="accent2"/>
        </a:buClr>
        <a:buSzPct val="75000"/>
        <a:buFont typeface="Arial" panose="020B0604020202020204" pitchFamily="34" charset="0"/>
        <a:buChar char="►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446088" indent="-180975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chemeClr val="accent2"/>
        </a:buClr>
        <a:buSzPct val="90000"/>
        <a:buFont typeface="Arial" panose="020B0604020202020204" pitchFamily="34" charset="0"/>
        <a:buChar char="&gt;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627063" indent="-180975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chemeClr val="accent2"/>
        </a:buClr>
        <a:buFont typeface="Corbel" panose="020B0503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65E8A199-0A23-46BD-9871-42BEE73FF8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-14289" y="0"/>
            <a:ext cx="12206289" cy="6858000"/>
          </a:xfrm>
        </p:spPr>
        <p:txBody>
          <a:bodyPr/>
          <a:lstStyle/>
          <a:p>
            <a:r>
              <a:rPr lang="nl-NL"/>
              <a:t> </a:t>
            </a:r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2CCAA591-9181-413D-BAAE-F9CEFD7C7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4BCC6D-A956-45DD-8756-EABE7C41089E}" type="datetime4">
              <a:rPr kumimoji="0" lang="nl-NL" sz="1100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TradeGothic LT CondEighteen" panose="0200080602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 mei 2021</a:t>
            </a:fld>
            <a:endParaRPr kumimoji="0" lang="nl-NL" sz="1100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TradeGothic LT CondEighteen" panose="02000806020000020004" pitchFamily="2" charset="0"/>
              <a:ea typeface="+mn-ea"/>
              <a:cs typeface="+mn-cs"/>
            </a:endParaRPr>
          </a:p>
        </p:txBody>
      </p:sp>
      <p:sp>
        <p:nvSpPr>
          <p:cNvPr id="7" name="Tijdelijke aanduiding voor voettekst 6">
            <a:extLst>
              <a:ext uri="{FF2B5EF4-FFF2-40B4-BE49-F238E27FC236}">
                <a16:creationId xmlns:a16="http://schemas.microsoft.com/office/drawing/2014/main" id="{4BA9CF04-819B-440F-8556-93DED0AB6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all" spc="0" normalizeH="0" baseline="0" noProof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Roboto" panose="02000000000000000000" pitchFamily="2" charset="0"/>
                <a:cs typeface="+mn-cs"/>
              </a:rPr>
              <a:t>CRM ROADMAP</a:t>
            </a:r>
          </a:p>
        </p:txBody>
      </p:sp>
      <p:sp>
        <p:nvSpPr>
          <p:cNvPr id="8" name="Tijdelijke aanduiding voor dianummer 7">
            <a:extLst>
              <a:ext uri="{FF2B5EF4-FFF2-40B4-BE49-F238E27FC236}">
                <a16:creationId xmlns:a16="http://schemas.microsoft.com/office/drawing/2014/main" id="{F818EA80-38A2-40CD-957C-6A5A717A6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1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1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cs typeface="+mn-cs"/>
            </a:endParaRPr>
          </a:p>
        </p:txBody>
      </p:sp>
      <p:graphicFrame>
        <p:nvGraphicFramePr>
          <p:cNvPr id="24" name="Tabel 23">
            <a:extLst>
              <a:ext uri="{FF2B5EF4-FFF2-40B4-BE49-F238E27FC236}">
                <a16:creationId xmlns:a16="http://schemas.microsoft.com/office/drawing/2014/main" id="{C65CA840-1F87-4F7F-B061-6A4CB450B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921888"/>
              </p:ext>
            </p:extLst>
          </p:nvPr>
        </p:nvGraphicFramePr>
        <p:xfrm>
          <a:off x="104224" y="84611"/>
          <a:ext cx="11969261" cy="6703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9114">
                  <a:extLst>
                    <a:ext uri="{9D8B030D-6E8A-4147-A177-3AD203B41FA5}">
                      <a16:colId xmlns:a16="http://schemas.microsoft.com/office/drawing/2014/main" val="3421271142"/>
                    </a:ext>
                  </a:extLst>
                </a:gridCol>
                <a:gridCol w="1153440">
                  <a:extLst>
                    <a:ext uri="{9D8B030D-6E8A-4147-A177-3AD203B41FA5}">
                      <a16:colId xmlns:a16="http://schemas.microsoft.com/office/drawing/2014/main" val="2818344856"/>
                    </a:ext>
                  </a:extLst>
                </a:gridCol>
                <a:gridCol w="1248508">
                  <a:extLst>
                    <a:ext uri="{9D8B030D-6E8A-4147-A177-3AD203B41FA5}">
                      <a16:colId xmlns:a16="http://schemas.microsoft.com/office/drawing/2014/main" val="2174753791"/>
                    </a:ext>
                  </a:extLst>
                </a:gridCol>
                <a:gridCol w="1211691">
                  <a:extLst>
                    <a:ext uri="{9D8B030D-6E8A-4147-A177-3AD203B41FA5}">
                      <a16:colId xmlns:a16="http://schemas.microsoft.com/office/drawing/2014/main" val="1293501034"/>
                    </a:ext>
                  </a:extLst>
                </a:gridCol>
                <a:gridCol w="1250155">
                  <a:extLst>
                    <a:ext uri="{9D8B030D-6E8A-4147-A177-3AD203B41FA5}">
                      <a16:colId xmlns:a16="http://schemas.microsoft.com/office/drawing/2014/main" val="4031109114"/>
                    </a:ext>
                  </a:extLst>
                </a:gridCol>
                <a:gridCol w="1231381">
                  <a:extLst>
                    <a:ext uri="{9D8B030D-6E8A-4147-A177-3AD203B41FA5}">
                      <a16:colId xmlns:a16="http://schemas.microsoft.com/office/drawing/2014/main" val="2364461688"/>
                    </a:ext>
                  </a:extLst>
                </a:gridCol>
                <a:gridCol w="1285255">
                  <a:extLst>
                    <a:ext uri="{9D8B030D-6E8A-4147-A177-3AD203B41FA5}">
                      <a16:colId xmlns:a16="http://schemas.microsoft.com/office/drawing/2014/main" val="2190821119"/>
                    </a:ext>
                  </a:extLst>
                </a:gridCol>
                <a:gridCol w="1264056">
                  <a:extLst>
                    <a:ext uri="{9D8B030D-6E8A-4147-A177-3AD203B41FA5}">
                      <a16:colId xmlns:a16="http://schemas.microsoft.com/office/drawing/2014/main" val="1538244433"/>
                    </a:ext>
                  </a:extLst>
                </a:gridCol>
                <a:gridCol w="1175261">
                  <a:extLst>
                    <a:ext uri="{9D8B030D-6E8A-4147-A177-3AD203B41FA5}">
                      <a16:colId xmlns:a16="http://schemas.microsoft.com/office/drawing/2014/main" val="2329280049"/>
                    </a:ext>
                  </a:extLst>
                </a:gridCol>
                <a:gridCol w="1040400">
                  <a:extLst>
                    <a:ext uri="{9D8B030D-6E8A-4147-A177-3AD203B41FA5}">
                      <a16:colId xmlns:a16="http://schemas.microsoft.com/office/drawing/2014/main" val="1743953197"/>
                    </a:ext>
                  </a:extLst>
                </a:gridCol>
              </a:tblGrid>
              <a:tr h="324016">
                <a:tc>
                  <a:txBody>
                    <a:bodyPr/>
                    <a:lstStyle/>
                    <a:p>
                      <a:pPr algn="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Datum</a:t>
                      </a:r>
                    </a:p>
                  </a:txBody>
                  <a:tcPr marL="5705" marR="144000" marT="570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15-3 t/m 28-3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29-3 t/m 11-4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12-4 t/m 25-4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26-4 t/m 9-5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10-5 t/m 23-5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24-5 t/m 6-6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7-6 t/m 20-6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21-6 t/m 4-7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5-7 t/m 18-7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05" marR="5705" marT="5705" marB="0" anchor="b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511540"/>
                  </a:ext>
                </a:extLst>
              </a:tr>
              <a:tr h="257493">
                <a:tc>
                  <a:txBody>
                    <a:bodyPr/>
                    <a:lstStyle/>
                    <a:p>
                      <a:pPr algn="r"/>
                      <a:r>
                        <a:rPr lang="nl-NL" sz="1200" b="1">
                          <a:solidFill>
                            <a:schemeClr val="bg1"/>
                          </a:solidFill>
                          <a:latin typeface="+mn-lt"/>
                        </a:rPr>
                        <a:t>Sprint</a:t>
                      </a:r>
                    </a:p>
                  </a:txBody>
                  <a:tcPr marL="5705" marR="144000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705" marR="5705" marT="5705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2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5705" marR="5705" marT="5705" marB="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24838"/>
                  </a:ext>
                </a:extLst>
              </a:tr>
              <a:tr h="608854">
                <a:tc rowSpan="4">
                  <a:txBody>
                    <a:bodyPr/>
                    <a:lstStyle/>
                    <a:p>
                      <a:pPr algn="l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MVP</a:t>
                      </a:r>
                      <a:b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nl-NL" sz="12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Rolodex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ctr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ctr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ctr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Backlog</a:t>
                      </a: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refinen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Backlog</a:t>
                      </a: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refinen</a:t>
                      </a:r>
                      <a:endParaRPr lang="nl-NL" sz="1100" b="1" i="0" u="none" strike="noStrike" noProof="0" err="1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Contracten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Contracten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Stakeholders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Omzet, Targets, 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Realisatie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Rollen en rechten</a:t>
                      </a: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, mutaties</a:t>
                      </a:r>
                      <a:endParaRPr lang="nl-NL" sz="1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Afspraken rapportage</a:t>
                      </a:r>
                    </a:p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295496"/>
                  </a:ext>
                </a:extLst>
              </a:tr>
              <a:tr h="437127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5" marR="5705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Account (basis)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Contacten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Account (basis)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Contacten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Adverteerders kenmerken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885000"/>
                  </a:ext>
                </a:extLst>
              </a:tr>
              <a:tr h="60885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5" marR="5705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Velden alleen lezen zetten</a:t>
                      </a:r>
                    </a:p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77826"/>
                  </a:ext>
                </a:extLst>
              </a:tr>
              <a:tr h="60885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5" marR="5705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Feedback R1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(verwerken)</a:t>
                      </a:r>
                    </a:p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Feedback R2</a:t>
                      </a:r>
                      <a:b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(verwerken)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Feedback R3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(verwerken)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Feedback R4 (verwerken)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60913"/>
                  </a:ext>
                </a:extLst>
              </a:tr>
              <a:tr h="557657">
                <a:tc rowSpan="2">
                  <a:txBody>
                    <a:bodyPr/>
                    <a:lstStyle/>
                    <a:p>
                      <a:pPr algn="l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MVP</a:t>
                      </a:r>
                      <a:b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Sales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ctr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Backlog</a:t>
                      </a: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refinen</a:t>
                      </a:r>
                      <a:endParaRPr lang="nl-NL" sz="1100" b="1" i="0" u="none" strike="noStrike" noProof="0" err="1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Backlog</a:t>
                      </a: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l-NL" sz="1100" b="1" u="none" strike="noStrike" noProof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refinen</a:t>
                      </a:r>
                      <a:endParaRPr lang="nl-NL" sz="1100" b="1" i="0" u="none" strike="noStrike" noProof="0" err="1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Verkoopkans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Bezoekverslag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Rapportage Verkoopkans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47112"/>
                  </a:ext>
                </a:extLst>
              </a:tr>
              <a:tr h="438156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5" marR="5705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Lead (basis)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Lead2lead-ticket</a:t>
                      </a:r>
                      <a:b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verkoopkans 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Media / omzethistorie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Kanbanbord</a:t>
                      </a:r>
                      <a:b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verkoopkansen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234163"/>
                  </a:ext>
                </a:extLst>
              </a:tr>
              <a:tr h="437127">
                <a:tc rowSpan="3">
                  <a:txBody>
                    <a:bodyPr/>
                    <a:lstStyle/>
                    <a:p>
                      <a:pPr algn="l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Integraties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ctr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ctr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Technisch ontwerp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Technisch ontwerp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TO Matrix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717758"/>
                  </a:ext>
                </a:extLst>
              </a:tr>
              <a:tr h="780583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5" marR="5705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SL -&gt; CRM (basis)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SL -&gt; CRM (basis)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SL -&gt; CRM (basis)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SL -&gt; CRM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CRM -&gt; SL (basis)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Matrix -&gt; CRM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CRM -&gt; Matrix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SL -&gt; CRM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CRM -&gt; SL (basis)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Matrix -&gt; CRM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CRM -&gt; Matrix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SL -&gt; CRM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CRM -&gt; SL 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Matrix -&gt; CRM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CRM -&gt; Matrix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729753"/>
                  </a:ext>
                </a:extLst>
              </a:tr>
              <a:tr h="780583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05" marR="5705" marT="570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Uitbreiden koppelingen (Contracten)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Uitbreiden koppelingen (Contracten)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Uitbreiden koppelingen (Omzet/Targets/ Realisatie)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Uitbreiden koppelingen</a:t>
                      </a:r>
                    </a:p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(Media/omzet historie)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Uitbreiden koppelingen</a:t>
                      </a:r>
                    </a:p>
                    <a:p>
                      <a:pPr algn="l" fontAlgn="t"/>
                      <a:r>
                        <a:rPr lang="nl-NL" sz="1100" b="1" i="0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(…)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510846"/>
                  </a:ext>
                </a:extLst>
              </a:tr>
              <a:tr h="863746"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MPV</a:t>
                      </a:r>
                      <a:br>
                        <a:rPr lang="nl-NL" sz="1200" b="1" u="none" strike="noStrike" noProof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</a:br>
                      <a:r>
                        <a:rPr lang="nl-NL" sz="12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Klantenmatrix</a:t>
                      </a:r>
                      <a:endParaRPr lang="nl-NL" sz="12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Klantenmatrix Rapport optimaliseren en opnemen in CRM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Klantenmatrix, deel dashboards optimaliseren en opnemen in CRM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Klantenmatrix, deel dashboards optimaliseren en opnemen in CRM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nl-NL" sz="1100" b="1" i="0" u="none" strike="noStrike" noProof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 </a:t>
                      </a:r>
                      <a:endParaRPr lang="nl-NL" sz="1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121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18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Ster Template">
  <a:themeElements>
    <a:clrScheme name="Ster">
      <a:dk1>
        <a:sysClr val="windowText" lastClr="000000"/>
      </a:dk1>
      <a:lt1>
        <a:sysClr val="window" lastClr="FFFFFF"/>
      </a:lt1>
      <a:dk2>
        <a:srgbClr val="5A5A5A"/>
      </a:dk2>
      <a:lt2>
        <a:srgbClr val="CCCCCC"/>
      </a:lt2>
      <a:accent1>
        <a:srgbClr val="81B0D2"/>
      </a:accent1>
      <a:accent2>
        <a:srgbClr val="008CCC"/>
      </a:accent2>
      <a:accent3>
        <a:srgbClr val="004EA8"/>
      </a:accent3>
      <a:accent4>
        <a:srgbClr val="041E42"/>
      </a:accent4>
      <a:accent5>
        <a:srgbClr val="000000"/>
      </a:accent5>
      <a:accent6>
        <a:srgbClr val="FF6D00"/>
      </a:accent6>
      <a:hlink>
        <a:srgbClr val="008CCC"/>
      </a:hlink>
      <a:folHlink>
        <a:srgbClr val="041E42"/>
      </a:folHlink>
    </a:clrScheme>
    <a:fontScheme name="Trade Gothic - Roboto Light">
      <a:majorFont>
        <a:latin typeface="Trade Gothic LT Std Cn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65113" indent="-265113" algn="l">
          <a:lnSpc>
            <a:spcPct val="110000"/>
          </a:lnSpc>
          <a:spcBef>
            <a:spcPts val="600"/>
          </a:spcBef>
          <a:spcAft>
            <a:spcPts val="600"/>
          </a:spcAft>
          <a:buClr>
            <a:srgbClr val="008CCC"/>
          </a:buClr>
          <a:buSzPct val="75000"/>
          <a:buFont typeface="Arial" panose="020B0604020202020204" pitchFamily="34" charset="0"/>
          <a:buChar char="►"/>
          <a:defRPr sz="16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.pptx" id="{DA5594E1-F0DE-4A3E-8743-54F5CAB1E01D}" vid="{22C3275B-EE4B-4B68-A574-DF6A77CFB43F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33CBF105DCC34195C9E2436DD32536" ma:contentTypeVersion="2" ma:contentTypeDescription="Een nieuw document maken." ma:contentTypeScope="" ma:versionID="6f194a9ac382bda6df50b6dface78c5c">
  <xsd:schema xmlns:xsd="http://www.w3.org/2001/XMLSchema" xmlns:xs="http://www.w3.org/2001/XMLSchema" xmlns:p="http://schemas.microsoft.com/office/2006/metadata/properties" xmlns:ns2="f2e4be52-43a0-4bc4-aaaa-9551e1f40843" targetNamespace="http://schemas.microsoft.com/office/2006/metadata/properties" ma:root="true" ma:fieldsID="7387b883a7c485560e4c12be2625d02f" ns2:_="">
    <xsd:import namespace="f2e4be52-43a0-4bc4-aaaa-9551e1f408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e4be52-43a0-4bc4-aaaa-9551e1f408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0A4A90-A48B-4E0B-B61B-8E28B4010672}">
  <ds:schemaRefs>
    <ds:schemaRef ds:uri="f2e4be52-43a0-4bc4-aaaa-9551e1f408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6FCA354-00D4-43B7-99E1-913BC85FB017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f2e4be52-43a0-4bc4-aaaa-9551e1f4084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409DEE2-21D2-4516-8996-C862B18240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290</Words>
  <Application>Microsoft Office PowerPoint</Application>
  <PresentationFormat>Breedbeeld</PresentationFormat>
  <Paragraphs>105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12" baseType="lpstr">
      <vt:lpstr>Arial</vt:lpstr>
      <vt:lpstr>Calibri</vt:lpstr>
      <vt:lpstr>Corbel</vt:lpstr>
      <vt:lpstr>Courier New</vt:lpstr>
      <vt:lpstr>Open Sans</vt:lpstr>
      <vt:lpstr>Oswald</vt:lpstr>
      <vt:lpstr>Roboto</vt:lpstr>
      <vt:lpstr>Roboto Light</vt:lpstr>
      <vt:lpstr>Roboto Medium</vt:lpstr>
      <vt:lpstr>TradeGothic LT CondEighteen</vt:lpstr>
      <vt:lpstr>Ster Template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Projecten Status</dc:title>
  <dc:creator>Robert van der Kleij</dc:creator>
  <cp:lastModifiedBy>Diana Raven-Kuipers</cp:lastModifiedBy>
  <cp:revision>2</cp:revision>
  <dcterms:modified xsi:type="dcterms:W3CDTF">2021-05-19T11:44:09Z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0x010100E533CBF105DCC34195C9E2436DD32536</vt:lpwstr>
  </property>
</Properties>
</file>