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518" userDrawn="1">
          <p15:clr>
            <a:srgbClr val="A4A3A4"/>
          </p15:clr>
        </p15:guide>
        <p15:guide id="2" orient="horz" pos="2160">
          <p15:clr>
            <a:srgbClr val="A4A3A4"/>
          </p15:clr>
        </p15:guide>
        <p15:guide id="3" orient="horz" pos="103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rnout Drenthel" initials="AD [7]" lastIdx="1" clrIdx="6"/>
  <p:cmAuthor id="1" name="Arnout Drenthel" initials="AD" lastIdx="1" clrIdx="0"/>
  <p:cmAuthor id="8" name="Arnout Drenthel" initials="AD [8]" lastIdx="1" clrIdx="7"/>
  <p:cmAuthor id="2" name="Arnout Drenthel" initials="AD [2]" lastIdx="1" clrIdx="1"/>
  <p:cmAuthor id="9" name="Arnout Drenthel" initials="AD [9]" lastIdx="1" clrIdx="8"/>
  <p:cmAuthor id="3" name="Arnout Drenthel" initials="AD [3]" lastIdx="1" clrIdx="2"/>
  <p:cmAuthor id="10" name="Dekker, drs. C.F. (Carla)" initials="DdC(" lastIdx="1" clrIdx="9">
    <p:extLst>
      <p:ext uri="{19B8F6BF-5375-455C-9EA6-DF929625EA0E}">
        <p15:presenceInfo xmlns:p15="http://schemas.microsoft.com/office/powerpoint/2012/main" userId="S::Carla.Dekker@rvo.nl::477b38dee24480c7" providerId="AD"/>
      </p:ext>
    </p:extLst>
  </p:cmAuthor>
  <p:cmAuthor id="4" name="Arnout Drenthel" initials="AD [4]" lastIdx="1" clrIdx="3"/>
  <p:cmAuthor id="5" name="Arnout Drenthel" initials="AD [5]" lastIdx="1" clrIdx="4"/>
  <p:cmAuthor id="6" name="Arnout Drenthel" initials="AD [6]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54273"/>
    <a:srgbClr val="F2D9E7"/>
    <a:srgbClr val="E5B2CF"/>
    <a:srgbClr val="D52B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ijl, thema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ijl, thema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Stijl, gemiddeld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Stijl, licht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20" autoAdjust="0"/>
    <p:restoredTop sz="94323" autoAdjust="0"/>
  </p:normalViewPr>
  <p:slideViewPr>
    <p:cSldViewPr snapToGrid="0">
      <p:cViewPr varScale="1">
        <p:scale>
          <a:sx n="155" d="100"/>
          <a:sy n="155" d="100"/>
        </p:scale>
        <p:origin x="156" y="222"/>
      </p:cViewPr>
      <p:guideLst>
        <p:guide pos="518"/>
        <p:guide orient="horz" pos="2160"/>
        <p:guide orient="horz" pos="10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5224"/>
    </p:cViewPr>
  </p:sorterViewPr>
  <p:notesViewPr>
    <p:cSldViewPr snapToGrid="0">
      <p:cViewPr varScale="1">
        <p:scale>
          <a:sx n="81" d="100"/>
          <a:sy n="81" d="100"/>
        </p:scale>
        <p:origin x="23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6709BA-0250-418B-A227-469BF0F69AD3}" type="datetimeFigureOut">
              <a:rPr lang="nl-NL" smtClean="0"/>
              <a:t>16-7-2021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A4FE01-11FF-43DA-B7F5-6592B996E3FA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1797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D30240-3B76-4E52-B42B-C39F5C218F4D}" type="datetimeFigureOut">
              <a:rPr lang="nl-NL" smtClean="0"/>
              <a:t>16-7-2021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E501649-886C-4324-AD4C-E61C88D4772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69954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554588" y="1882800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554588" y="4215600"/>
            <a:ext cx="5004000" cy="133920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Rechthoek 9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7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7730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3636">
          <p15:clr>
            <a:srgbClr val="FBAE40"/>
          </p15:clr>
        </p15:guide>
        <p15:guide id="2" pos="4044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ee objec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635000" y="2276475"/>
            <a:ext cx="522605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553199" y="2276475"/>
            <a:ext cx="5004000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8001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1" y="2306037"/>
            <a:ext cx="5004000" cy="648000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35001" y="2953738"/>
            <a:ext cx="5004000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553200" y="2306037"/>
            <a:ext cx="5004000" cy="647228"/>
          </a:xfrm>
          <a:noFill/>
        </p:spPr>
        <p:txBody>
          <a:bodyPr lIns="180000" tIns="180000" rIns="180000" bIns="72000" anchor="b">
            <a:noAutofit/>
          </a:bodyPr>
          <a:lstStyle>
            <a:lvl1pPr marL="0" indent="0">
              <a:buNone/>
              <a:defRPr sz="1800" b="1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553200" y="2953738"/>
            <a:ext cx="5005388" cy="3267676"/>
          </a:xfrm>
          <a:noFill/>
        </p:spPr>
        <p:txBody>
          <a:bodyPr lIns="180000" tIns="180000" rIns="180000" bIns="72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1905761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88" userDrawn="1">
          <p15:clr>
            <a:srgbClr val="FBAE40"/>
          </p15:clr>
        </p15:guide>
        <p15:guide id="2" pos="3693" userDrawn="1">
          <p15:clr>
            <a:srgbClr val="FBAE40"/>
          </p15:clr>
        </p15:guide>
        <p15:guide id="3" orient="horz" pos="1661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2" name="Tijdelijke aanduiding voor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voettekst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dianumm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790423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datum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0859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3999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0" name="Tijdelijke aanduiding voor inhoud 9"/>
          <p:cNvSpPr>
            <a:spLocks noGrp="1"/>
          </p:cNvSpPr>
          <p:nvPr>
            <p:ph sz="quarter" idx="13"/>
          </p:nvPr>
        </p:nvSpPr>
        <p:spPr>
          <a:xfrm>
            <a:off x="6554588" y="1052513"/>
            <a:ext cx="5004000" cy="51689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91357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A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5"/>
            <a:ext cx="5461000" cy="1144098"/>
          </a:xfrm>
        </p:spPr>
        <p:txBody>
          <a:bodyPr lIns="162000" tIns="90000" r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9139764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ote teks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5000" y="1052514"/>
            <a:ext cx="10923588" cy="4024800"/>
          </a:xfrm>
        </p:spPr>
        <p:txBody>
          <a:bodyPr anchor="b" anchorCtr="0">
            <a:normAutofit/>
          </a:bodyPr>
          <a:lstStyle>
            <a:lvl1pPr algn="l">
              <a:defRPr sz="8000" b="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Ondertitel 2"/>
          <p:cNvSpPr>
            <a:spLocks noGrp="1"/>
          </p:cNvSpPr>
          <p:nvPr>
            <p:ph type="subTitle" idx="1"/>
          </p:nvPr>
        </p:nvSpPr>
        <p:spPr>
          <a:xfrm>
            <a:off x="635000" y="5077314"/>
            <a:ext cx="5461000" cy="1144099"/>
          </a:xfrm>
        </p:spPr>
        <p:txBody>
          <a:bodyPr lIns="162000" tIns="90000">
            <a:normAutofit/>
          </a:bodyPr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voettekst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dianumm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729948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2" orient="horz" pos="2659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-1588"/>
            <a:ext cx="6096000" cy="68595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indent="0" algn="l">
              <a:buFont typeface="Arial" charset="0"/>
              <a:buNone/>
            </a:pPr>
            <a:endParaRPr lang="nl-NL" sz="1000">
              <a:solidFill>
                <a:schemeClr val="bg1"/>
              </a:solidFill>
            </a:endParaRPr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5000" y="2636838"/>
            <a:ext cx="5003799" cy="1584324"/>
          </a:xfrm>
        </p:spPr>
        <p:txBody>
          <a:bodyPr anchor="ctr" anchorCtr="0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6554588" y="1066800"/>
            <a:ext cx="5004000" cy="5154613"/>
          </a:xfrm>
        </p:spPr>
        <p:txBody>
          <a:bodyPr anchor="ctr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84181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  <p15:guide id="3" pos="5609">
          <p15:clr>
            <a:srgbClr val="FBAE40"/>
          </p15:clr>
        </p15:guide>
        <p15:guide id="4" pos="590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vlak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34999" y="2636839"/>
            <a:ext cx="5004000" cy="1584324"/>
          </a:xfrm>
        </p:spPr>
        <p:txBody>
          <a:bodyPr anchor="ctr" anchorCtr="0"/>
          <a:lstStyle>
            <a:lvl1pPr>
              <a:defRPr sz="40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quarter" idx="10"/>
          </p:nvPr>
        </p:nvSpPr>
        <p:spPr>
          <a:xfrm>
            <a:off x="6553199" y="1052513"/>
            <a:ext cx="5004000" cy="5168900"/>
          </a:xfrm>
        </p:spPr>
        <p:txBody>
          <a:bodyPr anchor="ctr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0" name="Rechthoek 9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480995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35000" y="3427413"/>
            <a:ext cx="5003800" cy="27940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5000" y="1052513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8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26409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129216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kleu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5"/>
          </p:nvPr>
        </p:nvSpPr>
        <p:spPr>
          <a:xfrm>
            <a:off x="635000" y="2289600"/>
            <a:ext cx="5005388" cy="3935413"/>
          </a:xfrm>
        </p:spPr>
        <p:txBody>
          <a:bodyPr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4" name="Rechthoek 13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1051200"/>
            <a:ext cx="5004594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1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0" name="Tijdelijke aanduiding voor datum 19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2" name="Tijdelijke aanduiding voor dianummer 21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110978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vertic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tekst 10"/>
          <p:cNvSpPr>
            <a:spLocks noGrp="1"/>
          </p:cNvSpPr>
          <p:nvPr>
            <p:ph type="body" sz="quarter" idx="16"/>
          </p:nvPr>
        </p:nvSpPr>
        <p:spPr>
          <a:xfrm>
            <a:off x="635000" y="2289600"/>
            <a:ext cx="5003800" cy="39318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1200"/>
            <a:ext cx="5003800" cy="94804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0" name="Tijdelijke aanduiding voor afbeelding 9"/>
          <p:cNvSpPr>
            <a:spLocks noGrp="1"/>
          </p:cNvSpPr>
          <p:nvPr>
            <p:ph type="pic" sz="quarter" idx="24"/>
          </p:nvPr>
        </p:nvSpPr>
        <p:spPr>
          <a:xfrm>
            <a:off x="6096000" y="-2381"/>
            <a:ext cx="6096000" cy="6860381"/>
          </a:xfrm>
          <a:custGeom>
            <a:avLst/>
            <a:gdLst>
              <a:gd name="connsiteX0" fmla="*/ 229238 w 6096000"/>
              <a:gd name="connsiteY0" fmla="*/ 0 h 6860381"/>
              <a:gd name="connsiteX1" fmla="*/ 6091238 w 6096000"/>
              <a:gd name="connsiteY1" fmla="*/ 0 h 6860381"/>
              <a:gd name="connsiteX2" fmla="*/ 6091238 w 6096000"/>
              <a:gd name="connsiteY2" fmla="*/ 2381 h 6860381"/>
              <a:gd name="connsiteX3" fmla="*/ 6096000 w 6096000"/>
              <a:gd name="connsiteY3" fmla="*/ 2381 h 6860381"/>
              <a:gd name="connsiteX4" fmla="*/ 6096000 w 6096000"/>
              <a:gd name="connsiteY4" fmla="*/ 6860381 h 6860381"/>
              <a:gd name="connsiteX5" fmla="*/ 6095999 w 6096000"/>
              <a:gd name="connsiteY5" fmla="*/ 6860381 h 6860381"/>
              <a:gd name="connsiteX6" fmla="*/ 3832225 w 6096000"/>
              <a:gd name="connsiteY6" fmla="*/ 6860381 h 6860381"/>
              <a:gd name="connsiteX7" fmla="*/ 232201 w 6096000"/>
              <a:gd name="connsiteY7" fmla="*/ 6860381 h 6860381"/>
              <a:gd name="connsiteX8" fmla="*/ 232201 w 6096000"/>
              <a:gd name="connsiteY8" fmla="*/ 6626381 h 6860381"/>
              <a:gd name="connsiteX9" fmla="*/ 0 w 6096000"/>
              <a:gd name="connsiteY9" fmla="*/ 6626381 h 6860381"/>
              <a:gd name="connsiteX10" fmla="*/ 0 w 6096000"/>
              <a:gd name="connsiteY10" fmla="*/ 5488781 h 6860381"/>
              <a:gd name="connsiteX11" fmla="*/ 1 w 6096000"/>
              <a:gd name="connsiteY11" fmla="*/ 5488781 h 6860381"/>
              <a:gd name="connsiteX12" fmla="*/ 1 w 6096000"/>
              <a:gd name="connsiteY12" fmla="*/ 948531 h 6860381"/>
              <a:gd name="connsiteX13" fmla="*/ 1 w 6096000"/>
              <a:gd name="connsiteY13" fmla="*/ 711200 h 6860381"/>
              <a:gd name="connsiteX14" fmla="*/ 1 w 6096000"/>
              <a:gd name="connsiteY14" fmla="*/ 2381 h 6860381"/>
              <a:gd name="connsiteX15" fmla="*/ 2 w 6096000"/>
              <a:gd name="connsiteY15" fmla="*/ 2381 h 6860381"/>
              <a:gd name="connsiteX16" fmla="*/ 2 w 6096000"/>
              <a:gd name="connsiteY16" fmla="*/ 711994 h 6860381"/>
              <a:gd name="connsiteX17" fmla="*/ 233366 w 6096000"/>
              <a:gd name="connsiteY17" fmla="*/ 711994 h 6860381"/>
              <a:gd name="connsiteX18" fmla="*/ 233366 w 6096000"/>
              <a:gd name="connsiteY18" fmla="*/ 2381 h 6860381"/>
              <a:gd name="connsiteX19" fmla="*/ 229238 w 6096000"/>
              <a:gd name="connsiteY19" fmla="*/ 2381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6096000" h="6860381">
                <a:moveTo>
                  <a:pt x="229238" y="0"/>
                </a:moveTo>
                <a:lnTo>
                  <a:pt x="6091238" y="0"/>
                </a:lnTo>
                <a:lnTo>
                  <a:pt x="6091238" y="2381"/>
                </a:lnTo>
                <a:lnTo>
                  <a:pt x="6096000" y="2381"/>
                </a:lnTo>
                <a:lnTo>
                  <a:pt x="6096000" y="6860381"/>
                </a:lnTo>
                <a:lnTo>
                  <a:pt x="6095999" y="6860381"/>
                </a:lnTo>
                <a:lnTo>
                  <a:pt x="3832225" y="6860381"/>
                </a:lnTo>
                <a:lnTo>
                  <a:pt x="232201" y="6860381"/>
                </a:lnTo>
                <a:lnTo>
                  <a:pt x="232201" y="6626381"/>
                </a:lnTo>
                <a:lnTo>
                  <a:pt x="0" y="6626381"/>
                </a:lnTo>
                <a:lnTo>
                  <a:pt x="0" y="5488781"/>
                </a:lnTo>
                <a:lnTo>
                  <a:pt x="1" y="5488781"/>
                </a:lnTo>
                <a:lnTo>
                  <a:pt x="1" y="948531"/>
                </a:lnTo>
                <a:lnTo>
                  <a:pt x="1" y="711200"/>
                </a:lnTo>
                <a:lnTo>
                  <a:pt x="1" y="2381"/>
                </a:lnTo>
                <a:lnTo>
                  <a:pt x="2" y="2381"/>
                </a:lnTo>
                <a:lnTo>
                  <a:pt x="2" y="711994"/>
                </a:lnTo>
                <a:lnTo>
                  <a:pt x="233366" y="711994"/>
                </a:lnTo>
                <a:lnTo>
                  <a:pt x="233366" y="2381"/>
                </a:lnTo>
                <a:lnTo>
                  <a:pt x="229238" y="238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6" name="Tijdelijke aanduiding voor datum 5"/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29838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977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9" name="Afbeelding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22007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horizontaal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3430587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23749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749487"/>
            <a:ext cx="10923588" cy="2471925"/>
          </a:xfrm>
        </p:spPr>
        <p:txBody>
          <a:bodyPr numCol="2" spcCol="468000"/>
          <a:lstStyle>
            <a:lvl1pPr>
              <a:buClr>
                <a:schemeClr val="tx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4357717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buClr>
                <a:schemeClr val="bg2"/>
              </a:buCl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5" y="3888000"/>
            <a:ext cx="5004595" cy="2333413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6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4588" y="3888000"/>
            <a:ext cx="5004000" cy="2333413"/>
          </a:xfrm>
        </p:spPr>
        <p:txBody>
          <a:bodyPr tIns="50400" numCol="1" spcCol="468000" anchor="t" anchorCtr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88915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553199" y="3888000"/>
            <a:ext cx="5004000" cy="2333413"/>
          </a:xfrm>
        </p:spPr>
        <p:txBody>
          <a:bodyPr tIns="50400" numCol="1" spcCol="468000" anchor="t" anchorCtr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206" y="3888000"/>
            <a:ext cx="5004594" cy="2333413"/>
          </a:xfrm>
        </p:spPr>
        <p:txBody>
          <a:bodyPr anchor="t" anchorCtr="0"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voettekst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dianummer 10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403901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kleur zonde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720000" tIns="1152000">
            <a:noAutofit/>
          </a:bodyPr>
          <a:lstStyle>
            <a:lvl1pPr>
              <a:tabLst>
                <a:tab pos="1619250" algn="l"/>
              </a:tabLst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816338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. wit zonde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jdelijke aanduiding voor afbeelding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3427413"/>
          </a:xfrm>
          <a:custGeom>
            <a:avLst/>
            <a:gdLst>
              <a:gd name="connsiteX0" fmla="*/ 0 w 12192000"/>
              <a:gd name="connsiteY0" fmla="*/ 0 h 3427413"/>
              <a:gd name="connsiteX1" fmla="*/ 5862638 w 12192000"/>
              <a:gd name="connsiteY1" fmla="*/ 0 h 3427413"/>
              <a:gd name="connsiteX2" fmla="*/ 5862638 w 12192000"/>
              <a:gd name="connsiteY2" fmla="*/ 709613 h 3427413"/>
              <a:gd name="connsiteX3" fmla="*/ 6329363 w 12192000"/>
              <a:gd name="connsiteY3" fmla="*/ 709613 h 3427413"/>
              <a:gd name="connsiteX4" fmla="*/ 6329363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0" y="0"/>
                </a:moveTo>
                <a:lnTo>
                  <a:pt x="5862638" y="0"/>
                </a:lnTo>
                <a:lnTo>
                  <a:pt x="5862638" y="709613"/>
                </a:lnTo>
                <a:lnTo>
                  <a:pt x="6329363" y="709613"/>
                </a:lnTo>
                <a:lnTo>
                  <a:pt x="6329363" y="0"/>
                </a:ln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tIns="1152000">
            <a:noAutofit/>
          </a:bodyPr>
          <a:lstStyle/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635000" y="3888000"/>
            <a:ext cx="10923588" cy="2333413"/>
          </a:xfrm>
        </p:spPr>
        <p:txBody>
          <a:bodyPr tIns="50400" numCol="2" spcCol="46800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8" name="Tijdelijke aanduiding voor datum 7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0" name="Tijdelijke aanduiding voor dianummer 9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61047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kleur tite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1200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3600" y="1051200"/>
            <a:ext cx="10924382" cy="9468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datum 12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1585099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horizontaal wit titel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jdelijke aanduiding voor afbeelding 10"/>
          <p:cNvSpPr>
            <a:spLocks noGrp="1"/>
          </p:cNvSpPr>
          <p:nvPr>
            <p:ph type="pic" sz="quarter" idx="14"/>
          </p:nvPr>
        </p:nvSpPr>
        <p:spPr>
          <a:xfrm>
            <a:off x="0" y="3427413"/>
            <a:ext cx="12192000" cy="3430587"/>
          </a:xfrm>
          <a:custGeom>
            <a:avLst/>
            <a:gdLst>
              <a:gd name="connsiteX0" fmla="*/ 0 w 12192000"/>
              <a:gd name="connsiteY0" fmla="*/ 0 h 3430587"/>
              <a:gd name="connsiteX1" fmla="*/ 12192000 w 12192000"/>
              <a:gd name="connsiteY1" fmla="*/ 0 h 3430587"/>
              <a:gd name="connsiteX2" fmla="*/ 12192000 w 12192000"/>
              <a:gd name="connsiteY2" fmla="*/ 3430587 h 3430587"/>
              <a:gd name="connsiteX3" fmla="*/ 6330000 w 12192000"/>
              <a:gd name="connsiteY3" fmla="*/ 3430587 h 3430587"/>
              <a:gd name="connsiteX4" fmla="*/ 6330000 w 12192000"/>
              <a:gd name="connsiteY4" fmla="*/ 3192987 h 3430587"/>
              <a:gd name="connsiteX5" fmla="*/ 5862000 w 12192000"/>
              <a:gd name="connsiteY5" fmla="*/ 3192987 h 3430587"/>
              <a:gd name="connsiteX6" fmla="*/ 5862000 w 12192000"/>
              <a:gd name="connsiteY6" fmla="*/ 3430587 h 3430587"/>
              <a:gd name="connsiteX7" fmla="*/ 0 w 12192000"/>
              <a:gd name="connsiteY7" fmla="*/ 3430587 h 3430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30587">
                <a:moveTo>
                  <a:pt x="0" y="0"/>
                </a:moveTo>
                <a:lnTo>
                  <a:pt x="12192000" y="0"/>
                </a:lnTo>
                <a:lnTo>
                  <a:pt x="12192000" y="3430587"/>
                </a:lnTo>
                <a:lnTo>
                  <a:pt x="6330000" y="3430587"/>
                </a:lnTo>
                <a:lnTo>
                  <a:pt x="6330000" y="3192987"/>
                </a:lnTo>
                <a:lnTo>
                  <a:pt x="5862000" y="3192987"/>
                </a:lnTo>
                <a:lnTo>
                  <a:pt x="5862000" y="3430587"/>
                </a:lnTo>
                <a:lnTo>
                  <a:pt x="0" y="3430587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9" name="Titel 8"/>
          <p:cNvSpPr>
            <a:spLocks noGrp="1"/>
          </p:cNvSpPr>
          <p:nvPr>
            <p:ph type="title"/>
          </p:nvPr>
        </p:nvSpPr>
        <p:spPr>
          <a:xfrm>
            <a:off x="634206" y="1051200"/>
            <a:ext cx="10924382" cy="946800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04804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afbeelding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ijdelijke aanduiding voor afbeelding 31"/>
          <p:cNvSpPr>
            <a:spLocks noGrp="1"/>
          </p:cNvSpPr>
          <p:nvPr>
            <p:ph type="pic" sz="quarter" idx="22"/>
          </p:nvPr>
        </p:nvSpPr>
        <p:spPr>
          <a:xfrm>
            <a:off x="-3175" y="0"/>
            <a:ext cx="6099175" cy="6858000"/>
          </a:xfrm>
          <a:custGeom>
            <a:avLst/>
            <a:gdLst>
              <a:gd name="connsiteX0" fmla="*/ 0 w 6099175"/>
              <a:gd name="connsiteY0" fmla="*/ 0 h 6858000"/>
              <a:gd name="connsiteX1" fmla="*/ 5776763 w 6099175"/>
              <a:gd name="connsiteY1" fmla="*/ 0 h 6858000"/>
              <a:gd name="connsiteX2" fmla="*/ 5776763 w 6099175"/>
              <a:gd name="connsiteY2" fmla="*/ 1144800 h 6858000"/>
              <a:gd name="connsiteX3" fmla="*/ 6099175 w 6099175"/>
              <a:gd name="connsiteY3" fmla="*/ 1144800 h 6858000"/>
              <a:gd name="connsiteX4" fmla="*/ 6099175 w 6099175"/>
              <a:gd name="connsiteY4" fmla="*/ 6541200 h 6858000"/>
              <a:gd name="connsiteX5" fmla="*/ 5776595 w 6099175"/>
              <a:gd name="connsiteY5" fmla="*/ 6541200 h 6858000"/>
              <a:gd name="connsiteX6" fmla="*/ 5776595 w 6099175"/>
              <a:gd name="connsiteY6" fmla="*/ 6858000 h 6858000"/>
              <a:gd name="connsiteX7" fmla="*/ 0 w 6099175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9175" h="6858000">
                <a:moveTo>
                  <a:pt x="0" y="0"/>
                </a:moveTo>
                <a:lnTo>
                  <a:pt x="5776763" y="0"/>
                </a:lnTo>
                <a:lnTo>
                  <a:pt x="5776763" y="1144800"/>
                </a:lnTo>
                <a:lnTo>
                  <a:pt x="6099175" y="1144800"/>
                </a:lnTo>
                <a:lnTo>
                  <a:pt x="6099175" y="6541200"/>
                </a:lnTo>
                <a:lnTo>
                  <a:pt x="5776595" y="6541200"/>
                </a:lnTo>
                <a:lnTo>
                  <a:pt x="5776595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612000" anchor="ctr" anchorCtr="0">
            <a:noAutofit/>
          </a:bodyPr>
          <a:lstStyle/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16" name="Rechthoek 15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4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9" name="Rechthoek 18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dianummer 14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17" name="Titel 1"/>
          <p:cNvSpPr>
            <a:spLocks noGrp="1"/>
          </p:cNvSpPr>
          <p:nvPr>
            <p:ph type="ctrTitle"/>
          </p:nvPr>
        </p:nvSpPr>
        <p:spPr>
          <a:xfrm>
            <a:off x="6553200" y="1885467"/>
            <a:ext cx="5004000" cy="233640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8" name="Ondertitel 2"/>
          <p:cNvSpPr>
            <a:spLocks noGrp="1"/>
          </p:cNvSpPr>
          <p:nvPr>
            <p:ph type="subTitle" idx="1"/>
          </p:nvPr>
        </p:nvSpPr>
        <p:spPr>
          <a:xfrm>
            <a:off x="6553200" y="4218267"/>
            <a:ext cx="5004000" cy="1613786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62234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677955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0" y="5153776"/>
            <a:ext cx="12192000" cy="576000"/>
          </a:xfrm>
          <a:solidFill>
            <a:schemeClr val="tx2"/>
          </a:solidFill>
        </p:spPr>
        <p:txBody>
          <a:bodyPr lIns="756000" anchor="ctr" anchorCtr="0">
            <a:noAutofit/>
          </a:bodyPr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0"/>
          </p:nvPr>
        </p:nvSpPr>
        <p:spPr>
          <a:xfrm>
            <a:off x="0" y="5825413"/>
            <a:ext cx="12192000" cy="396000"/>
          </a:xfrm>
          <a:solidFill>
            <a:schemeClr val="bg1"/>
          </a:solidFill>
        </p:spPr>
        <p:txBody>
          <a:bodyPr lIns="756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tx1"/>
                </a:solidFill>
              </a:defRPr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4" name="Afbeelding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40268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quarter" idx="13"/>
          </p:nvPr>
        </p:nvSpPr>
        <p:spPr>
          <a:xfrm>
            <a:off x="635000" y="2276475"/>
            <a:ext cx="10923588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dianummer 11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00031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sz="quarter" idx="14"/>
          </p:nvPr>
        </p:nvSpPr>
        <p:spPr>
          <a:xfrm>
            <a:off x="7958859" y="2276475"/>
            <a:ext cx="3600000" cy="3937000"/>
          </a:xfrm>
        </p:spPr>
        <p:txBody>
          <a:bodyPr/>
          <a:lstStyle>
            <a:lvl1pPr marL="0" indent="0">
              <a:buNone/>
              <a:defRPr sz="2000"/>
            </a:lvl1pPr>
            <a:lvl2pPr marL="313200" indent="0">
              <a:buNone/>
              <a:defRPr sz="1800"/>
            </a:lvl2pPr>
            <a:lvl3pPr marL="630000" indent="0">
              <a:buNone/>
              <a:defRPr sz="1600"/>
            </a:lvl3pPr>
            <a:lvl4pPr marL="943200" indent="0">
              <a:buNone/>
              <a:defRPr sz="1600"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5"/>
          </p:nvPr>
        </p:nvSpPr>
        <p:spPr>
          <a:xfrm>
            <a:off x="635000" y="2276475"/>
            <a:ext cx="7178964" cy="39449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1" name="Tijdelijke aanduiding voor datum 10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86888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el/grafiek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ijdelijke aanduiding voor tekst 9"/>
          <p:cNvSpPr>
            <a:spLocks noGrp="1"/>
          </p:cNvSpPr>
          <p:nvPr>
            <p:ph type="body" sz="quarter" idx="14"/>
          </p:nvPr>
        </p:nvSpPr>
        <p:spPr>
          <a:xfrm>
            <a:off x="6550024" y="2289599"/>
            <a:ext cx="5004000" cy="3931813"/>
          </a:xfrm>
        </p:spPr>
        <p:txBody>
          <a:bodyPr anchor="t" anchorCtr="0"/>
          <a:lstStyle>
            <a:lvl1pPr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2" name="Rechthoek 11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550024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9" name="Tijdelijke aanduiding voor inhoud 8"/>
          <p:cNvSpPr>
            <a:spLocks noGrp="1"/>
          </p:cNvSpPr>
          <p:nvPr>
            <p:ph sz="quarter" idx="19"/>
          </p:nvPr>
        </p:nvSpPr>
        <p:spPr>
          <a:xfrm>
            <a:off x="635000" y="1066799"/>
            <a:ext cx="5003800" cy="5154613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14" name="Tijdelijke aanduiding voor datum 13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5" name="Tijdelijke aanduiding voor voettekst 14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dianummer 15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044438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>
          <p15:clr>
            <a:srgbClr val="FBAE40"/>
          </p15:clr>
        </p15:guide>
        <p15:guide id="2" orient="horz" pos="2659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6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515675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515675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515675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4544781" y="3921366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4544781" y="4707382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4544781" y="5480872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00975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6096000" cy="68580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2565400"/>
            <a:ext cx="5003800" cy="1727200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7176285" y="2286000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7176285" y="3079487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7176285" y="3845506"/>
            <a:ext cx="4382303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1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6564313" y="2361344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2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6564313" y="3147360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3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6564313" y="3920850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22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23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24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6" name="Afbeelding 1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3320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act C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635000" y="1875617"/>
            <a:ext cx="10923588" cy="1551795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Typ een afsluitende zin</a:t>
            </a:r>
          </a:p>
        </p:txBody>
      </p:sp>
      <p:sp>
        <p:nvSpPr>
          <p:cNvPr id="18" name="Tijdelijke aanduiding voor tekst 13"/>
          <p:cNvSpPr>
            <a:spLocks noGrp="1"/>
          </p:cNvSpPr>
          <p:nvPr>
            <p:ph type="body" sz="quarter" idx="13" hasCustomPrompt="1"/>
          </p:nvPr>
        </p:nvSpPr>
        <p:spPr>
          <a:xfrm>
            <a:off x="4224313" y="3846022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19" name="Tijdelijke aanduiding voor tekst 13"/>
          <p:cNvSpPr>
            <a:spLocks noGrp="1"/>
          </p:cNvSpPr>
          <p:nvPr>
            <p:ph type="body" sz="quarter" idx="17" hasCustomPrompt="1"/>
          </p:nvPr>
        </p:nvSpPr>
        <p:spPr>
          <a:xfrm>
            <a:off x="4224313" y="4639509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0" name="Tijdelijke aanduiding voor tekst 13"/>
          <p:cNvSpPr>
            <a:spLocks noGrp="1"/>
          </p:cNvSpPr>
          <p:nvPr>
            <p:ph type="body" sz="quarter" idx="18" hasCustomPrompt="1"/>
          </p:nvPr>
        </p:nvSpPr>
        <p:spPr>
          <a:xfrm>
            <a:off x="4224313" y="5405528"/>
            <a:ext cx="4680000" cy="691884"/>
          </a:xfrm>
        </p:spPr>
        <p:txBody>
          <a:bodyPr numCol="1" spcCol="180000" anchor="ctr" anchorCtr="0">
            <a:normAutofit/>
          </a:bodyPr>
          <a:lstStyle>
            <a:lvl1pPr marL="0" indent="0">
              <a:buNone/>
              <a:defRPr sz="2000" i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tekststijl van het model te bewerken</a:t>
            </a:r>
          </a:p>
        </p:txBody>
      </p:sp>
      <p:sp>
        <p:nvSpPr>
          <p:cNvPr id="24" name="Rechthoek 23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Tijdelijke aanduiding voor afbeelding 3"/>
          <p:cNvSpPr>
            <a:spLocks noGrp="1" noChangeAspect="1"/>
          </p:cNvSpPr>
          <p:nvPr>
            <p:ph type="pic" sz="quarter" idx="19"/>
          </p:nvPr>
        </p:nvSpPr>
        <p:spPr>
          <a:xfrm>
            <a:off x="3421851" y="3926077"/>
            <a:ext cx="541203" cy="540000"/>
          </a:xfrm>
          <a:blipFill>
            <a:blip r:embed="rId2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5" name="Tijdelijke aanduiding voor afbeelding 3"/>
          <p:cNvSpPr>
            <a:spLocks noGrp="1" noChangeAspect="1"/>
          </p:cNvSpPr>
          <p:nvPr>
            <p:ph type="pic" sz="quarter" idx="20"/>
          </p:nvPr>
        </p:nvSpPr>
        <p:spPr>
          <a:xfrm>
            <a:off x="3421851" y="4712093"/>
            <a:ext cx="541203" cy="540000"/>
          </a:xfrm>
          <a:blipFill>
            <a:blip r:embed="rId3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6" name="Tijdelijke aanduiding voor afbeelding 3"/>
          <p:cNvSpPr>
            <a:spLocks noGrp="1" noChangeAspect="1"/>
          </p:cNvSpPr>
          <p:nvPr>
            <p:ph type="pic" sz="quarter" idx="21"/>
          </p:nvPr>
        </p:nvSpPr>
        <p:spPr>
          <a:xfrm>
            <a:off x="3421851" y="5485583"/>
            <a:ext cx="541203" cy="540000"/>
          </a:xfrm>
          <a:blipFill>
            <a:blip r:embed="rId4"/>
            <a:stretch>
              <a:fillRect/>
            </a:stretch>
          </a:blipFill>
        </p:spPr>
        <p:txBody>
          <a:bodyPr>
            <a:normAutofit/>
          </a:bodyPr>
          <a:lstStyle>
            <a:lvl1pPr marL="0" indent="0" algn="ctr">
              <a:buNone/>
              <a:defRPr sz="100"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21" name="Afbeelding 20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83838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 afbeelding horizonta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34682" y="3427412"/>
            <a:ext cx="10923906" cy="1726479"/>
          </a:xfrm>
        </p:spPr>
        <p:txBody>
          <a:bodyPr lIns="57600" tIns="90000" bIns="90000" anchor="b">
            <a:normAutofit/>
          </a:bodyPr>
          <a:lstStyle>
            <a:lvl1pPr algn="l"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634682" y="5162400"/>
            <a:ext cx="10923906" cy="664319"/>
          </a:xfrm>
        </p:spPr>
        <p:txBody>
          <a:bodyPr lIns="72000" tIns="90000">
            <a:normAutofit/>
          </a:bodyPr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>
              <a:solidFill>
                <a:schemeClr val="bg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7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13873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6" name="Tijdelijke aanduiding voor afbeelding 15"/>
          <p:cNvSpPr>
            <a:spLocks noGrp="1"/>
          </p:cNvSpPr>
          <p:nvPr>
            <p:ph type="pic" sz="quarter" idx="11"/>
          </p:nvPr>
        </p:nvSpPr>
        <p:spPr>
          <a:xfrm>
            <a:off x="0" y="-1"/>
            <a:ext cx="12192000" cy="3427413"/>
          </a:xfrm>
          <a:custGeom>
            <a:avLst/>
            <a:gdLst>
              <a:gd name="connsiteX0" fmla="*/ 5772000 w 12192000"/>
              <a:gd name="connsiteY0" fmla="*/ 1 h 3427413"/>
              <a:gd name="connsiteX1" fmla="*/ 5772000 w 12192000"/>
              <a:gd name="connsiteY1" fmla="*/ 1144801 h 3427413"/>
              <a:gd name="connsiteX2" fmla="*/ 6420000 w 12192000"/>
              <a:gd name="connsiteY2" fmla="*/ 1144801 h 3427413"/>
              <a:gd name="connsiteX3" fmla="*/ 6420000 w 12192000"/>
              <a:gd name="connsiteY3" fmla="*/ 1 h 3427413"/>
              <a:gd name="connsiteX4" fmla="*/ 0 w 12192000"/>
              <a:gd name="connsiteY4" fmla="*/ 0 h 3427413"/>
              <a:gd name="connsiteX5" fmla="*/ 12192000 w 12192000"/>
              <a:gd name="connsiteY5" fmla="*/ 0 h 3427413"/>
              <a:gd name="connsiteX6" fmla="*/ 12192000 w 12192000"/>
              <a:gd name="connsiteY6" fmla="*/ 3427413 h 3427413"/>
              <a:gd name="connsiteX7" fmla="*/ 0 w 12192000"/>
              <a:gd name="connsiteY7" fmla="*/ 3427413 h 3427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92000" h="3427413">
                <a:moveTo>
                  <a:pt x="5772000" y="1"/>
                </a:moveTo>
                <a:lnTo>
                  <a:pt x="5772000" y="1144801"/>
                </a:lnTo>
                <a:lnTo>
                  <a:pt x="6420000" y="1144801"/>
                </a:lnTo>
                <a:lnTo>
                  <a:pt x="6420000" y="1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3427413"/>
                </a:lnTo>
                <a:lnTo>
                  <a:pt x="0" y="3427413"/>
                </a:lnTo>
                <a:close/>
              </a:path>
            </a:pathLst>
          </a:custGeom>
          <a:solidFill>
            <a:schemeClr val="tx1">
              <a:lumMod val="85000"/>
            </a:schemeClr>
          </a:solidFill>
        </p:spPr>
        <p:txBody>
          <a:bodyPr wrap="square" lIns="648000" anchor="ctr" anchorCtr="0">
            <a:noAutofit/>
          </a:bodyPr>
          <a:lstStyle>
            <a:lvl1pPr>
              <a:buClr>
                <a:schemeClr val="bg2"/>
              </a:buClr>
              <a:defRPr>
                <a:solidFill>
                  <a:schemeClr val="bg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3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pic>
        <p:nvPicPr>
          <p:cNvPr id="14" name="Afbeelding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100383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orient="horz" pos="1185">
          <p15:clr>
            <a:srgbClr val="FBAE40"/>
          </p15:clr>
        </p15:guide>
        <p15:guide id="2" orient="horz" pos="2656">
          <p15:clr>
            <a:srgbClr val="FBAE40"/>
          </p15:clr>
        </p15:guide>
        <p15:guide id="3" pos="4044">
          <p15:clr>
            <a:srgbClr val="FBAE40"/>
          </p15:clr>
        </p15:guide>
        <p15:guide id="4" pos="3636">
          <p15:clr>
            <a:srgbClr val="FBAE40"/>
          </p15:clr>
        </p15:guide>
        <p15:guide id="5" orient="horz" pos="313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vertic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hthoek 12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7" name="Rechthoek 16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5" name="Rechthoek 14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8" name="Tijdelijke aanduiding voor datum 17"/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voettekst 1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20" name="Tijdelijke aanduiding voor dianummer 1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4" name="Ondertitel 2"/>
          <p:cNvSpPr>
            <a:spLocks noGrp="1"/>
          </p:cNvSpPr>
          <p:nvPr>
            <p:ph type="subTitle" idx="1"/>
          </p:nvPr>
        </p:nvSpPr>
        <p:spPr>
          <a:xfrm>
            <a:off x="6556176" y="3427413"/>
            <a:ext cx="5004000" cy="2404640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25" name="Tijdelijke aanduiding voor tekst 16"/>
          <p:cNvSpPr>
            <a:spLocks noGrp="1"/>
          </p:cNvSpPr>
          <p:nvPr>
            <p:ph type="body" sz="quarter" idx="21" hasCustomPrompt="1"/>
          </p:nvPr>
        </p:nvSpPr>
        <p:spPr>
          <a:xfrm>
            <a:off x="6553200" y="5832053"/>
            <a:ext cx="5004000" cy="389360"/>
          </a:xfrm>
        </p:spPr>
        <p:txBody>
          <a:bodyPr lIns="118800" anchor="b" anchorCtr="0">
            <a:noAutofit/>
          </a:bodyPr>
          <a:lstStyle>
            <a:lvl1pPr marL="0" indent="0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21" name="Titel 1"/>
          <p:cNvSpPr>
            <a:spLocks noGrp="1"/>
          </p:cNvSpPr>
          <p:nvPr>
            <p:ph type="ctrTitle"/>
          </p:nvPr>
        </p:nvSpPr>
        <p:spPr>
          <a:xfrm>
            <a:off x="6554588" y="2024063"/>
            <a:ext cx="5004000" cy="1403350"/>
          </a:xfrm>
        </p:spPr>
        <p:txBody>
          <a:bodyPr tIns="90000" bIns="90000" anchor="b">
            <a:normAutofit/>
          </a:bodyPr>
          <a:lstStyle>
            <a:lvl1pPr algn="l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9736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dia horizonta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hoek 5"/>
          <p:cNvSpPr/>
          <p:nvPr userDrawn="1"/>
        </p:nvSpPr>
        <p:spPr>
          <a:xfrm>
            <a:off x="0" y="-1"/>
            <a:ext cx="12192000" cy="3427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5000" y="1879600"/>
            <a:ext cx="10923588" cy="1547813"/>
          </a:xfrm>
        </p:spPr>
        <p:txBody>
          <a:bodyPr anchor="ctr" anchorCtr="0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5" name="Tijdelijke aanduiding voor datum 14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7" name="Tijdelijke aanduiding voor dianummer 1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9" name="Ondertitel 2"/>
          <p:cNvSpPr>
            <a:spLocks noGrp="1"/>
          </p:cNvSpPr>
          <p:nvPr>
            <p:ph type="subTitle" idx="1"/>
          </p:nvPr>
        </p:nvSpPr>
        <p:spPr>
          <a:xfrm>
            <a:off x="635000" y="3749487"/>
            <a:ext cx="10925176" cy="2077232"/>
          </a:xfrm>
        </p:spPr>
        <p:txBody>
          <a:bodyPr lIns="104400" tIns="90000" rIns="90000" bIns="46800"/>
          <a:lstStyle>
            <a:lvl1pPr marL="0" indent="0" algn="l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NL" dirty="0"/>
          </a:p>
        </p:txBody>
      </p:sp>
      <p:sp>
        <p:nvSpPr>
          <p:cNvPr id="10" name="Tijdelijke aanduiding voor tekst 16"/>
          <p:cNvSpPr>
            <a:spLocks noGrp="1"/>
          </p:cNvSpPr>
          <p:nvPr>
            <p:ph type="body" sz="quarter" idx="10" hasCustomPrompt="1"/>
          </p:nvPr>
        </p:nvSpPr>
        <p:spPr>
          <a:xfrm>
            <a:off x="633412" y="5829386"/>
            <a:ext cx="5005388" cy="389360"/>
          </a:xfrm>
        </p:spPr>
        <p:txBody>
          <a:bodyPr lIns="86400" anchor="b" anchorCtr="0">
            <a:no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>
              <a:defRPr sz="18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Naam spreker</a:t>
            </a:r>
          </a:p>
        </p:txBody>
      </p:sp>
      <p:sp>
        <p:nvSpPr>
          <p:cNvPr id="12" name="Rechthoek 11"/>
          <p:cNvSpPr/>
          <p:nvPr userDrawn="1"/>
        </p:nvSpPr>
        <p:spPr>
          <a:xfrm>
            <a:off x="5773420" y="6541200"/>
            <a:ext cx="647700" cy="3168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1" name="Afbeelding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783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994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itel 1"/>
          <p:cNvSpPr>
            <a:spLocks noGrp="1"/>
          </p:cNvSpPr>
          <p:nvPr>
            <p:ph type="title"/>
          </p:nvPr>
        </p:nvSpPr>
        <p:spPr>
          <a:xfrm>
            <a:off x="634999" y="2636838"/>
            <a:ext cx="5003801" cy="1584325"/>
          </a:xfrm>
        </p:spPr>
        <p:txBody>
          <a:bodyPr anchor="ctr" anchorCtr="0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3" name="Tijdelijke aanduiding voor tekst 4"/>
          <p:cNvSpPr>
            <a:spLocks noGrp="1"/>
          </p:cNvSpPr>
          <p:nvPr>
            <p:ph type="body" sz="quarter" idx="15"/>
          </p:nvPr>
        </p:nvSpPr>
        <p:spPr>
          <a:xfrm>
            <a:off x="7791732" y="916926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4" name="Tijdelijke aanduiding voor tekst 4"/>
          <p:cNvSpPr>
            <a:spLocks noGrp="1"/>
          </p:cNvSpPr>
          <p:nvPr>
            <p:ph type="body" sz="quarter" idx="16"/>
          </p:nvPr>
        </p:nvSpPr>
        <p:spPr>
          <a:xfrm>
            <a:off x="7791732" y="2061911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5" name="Tijdelijke aanduiding voor tekst 4"/>
          <p:cNvSpPr>
            <a:spLocks noGrp="1"/>
          </p:cNvSpPr>
          <p:nvPr>
            <p:ph type="body" sz="quarter" idx="17"/>
          </p:nvPr>
        </p:nvSpPr>
        <p:spPr>
          <a:xfrm>
            <a:off x="7791732" y="3211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6" name="Tijdelijke aanduiding voor tekst 4"/>
          <p:cNvSpPr>
            <a:spLocks noGrp="1"/>
          </p:cNvSpPr>
          <p:nvPr>
            <p:ph type="body" sz="quarter" idx="18"/>
          </p:nvPr>
        </p:nvSpPr>
        <p:spPr>
          <a:xfrm>
            <a:off x="7791732" y="43524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17" name="Tijdelijke aanduiding voor tekst 4"/>
          <p:cNvSpPr>
            <a:spLocks noGrp="1"/>
          </p:cNvSpPr>
          <p:nvPr>
            <p:ph type="body" sz="quarter" idx="19"/>
          </p:nvPr>
        </p:nvSpPr>
        <p:spPr>
          <a:xfrm>
            <a:off x="7791732" y="5497200"/>
            <a:ext cx="3766856" cy="817562"/>
          </a:xfrm>
        </p:spPr>
        <p:txBody>
          <a:bodyPr anchor="b" anchorCtr="0">
            <a:normAutofit/>
          </a:bodyPr>
          <a:lstStyle>
            <a:lvl1pPr marL="0" indent="0">
              <a:buNone/>
              <a:defRPr sz="1800"/>
            </a:lvl1pPr>
            <a:lvl2pPr marL="313200" indent="0">
              <a:buNone/>
              <a:defRPr/>
            </a:lvl2pPr>
            <a:lvl3pPr marL="630000" indent="0">
              <a:buNone/>
              <a:defRPr/>
            </a:lvl3pPr>
            <a:lvl4pPr marL="943200" indent="0">
              <a:buNone/>
              <a:defRPr/>
            </a:lvl4pPr>
            <a:lvl5pPr marL="1260000" indent="0">
              <a:buNone/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pic>
        <p:nvPicPr>
          <p:cNvPr id="19" name="Afbeelding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21" name="Rechthoek 2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Tijdelijke aanduiding voor voettekst 8"/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22" name="Tijdelijke aanduiding voor tekst 2"/>
          <p:cNvSpPr>
            <a:spLocks noGrp="1"/>
          </p:cNvSpPr>
          <p:nvPr>
            <p:ph type="body" sz="quarter" idx="10" hasCustomPrompt="1"/>
          </p:nvPr>
        </p:nvSpPr>
        <p:spPr>
          <a:xfrm>
            <a:off x="6418727" y="998445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3" name="Tijdelijke aanduiding voor tekst 2"/>
          <p:cNvSpPr>
            <a:spLocks noGrp="1"/>
          </p:cNvSpPr>
          <p:nvPr>
            <p:ph type="body" sz="quarter" idx="11" hasCustomPrompt="1"/>
          </p:nvPr>
        </p:nvSpPr>
        <p:spPr>
          <a:xfrm>
            <a:off x="6418727" y="2143674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sz="quarter" idx="12" hasCustomPrompt="1"/>
          </p:nvPr>
        </p:nvSpPr>
        <p:spPr>
          <a:xfrm>
            <a:off x="6418727" y="3288903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5" name="Tijdelijke aanduiding voor tekst 2"/>
          <p:cNvSpPr>
            <a:spLocks noGrp="1"/>
          </p:cNvSpPr>
          <p:nvPr>
            <p:ph type="body" sz="quarter" idx="13" hasCustomPrompt="1"/>
          </p:nvPr>
        </p:nvSpPr>
        <p:spPr>
          <a:xfrm>
            <a:off x="6418727" y="4434132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  <p:sp>
        <p:nvSpPr>
          <p:cNvPr id="26" name="Tijdelijke aanduiding voor tekst 2"/>
          <p:cNvSpPr>
            <a:spLocks noGrp="1"/>
          </p:cNvSpPr>
          <p:nvPr>
            <p:ph type="body" sz="quarter" idx="14" hasCustomPrompt="1"/>
          </p:nvPr>
        </p:nvSpPr>
        <p:spPr>
          <a:xfrm>
            <a:off x="6418727" y="5579361"/>
            <a:ext cx="1373005" cy="817563"/>
          </a:xfrm>
        </p:spPr>
        <p:txBody>
          <a:bodyPr bIns="46800" anchor="b" anchorCtr="0">
            <a:normAutofit/>
          </a:bodyPr>
          <a:lstStyle>
            <a:lvl1pPr marL="0" indent="0" algn="r">
              <a:buNone/>
              <a:defRPr sz="4800">
                <a:solidFill>
                  <a:schemeClr val="accent1"/>
                </a:solidFill>
              </a:defRPr>
            </a:lvl1pPr>
          </a:lstStyle>
          <a:p>
            <a:pPr lvl="0"/>
            <a:r>
              <a:rPr lang="nl-NL" dirty="0"/>
              <a:t>#</a:t>
            </a:r>
          </a:p>
        </p:txBody>
      </p:sp>
    </p:spTree>
    <p:extLst>
      <p:ext uri="{BB962C8B-B14F-4D97-AF65-F5344CB8AC3E}">
        <p14:creationId xmlns:p14="http://schemas.microsoft.com/office/powerpoint/2010/main" val="348155229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opgave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1" name="Tijdelijke aanduiding voor tekst 11"/>
          <p:cNvSpPr>
            <a:spLocks noGrp="1"/>
          </p:cNvSpPr>
          <p:nvPr>
            <p:ph type="body" sz="quarter" idx="13"/>
          </p:nvPr>
        </p:nvSpPr>
        <p:spPr>
          <a:xfrm>
            <a:off x="6553200" y="2289600"/>
            <a:ext cx="5004000" cy="3931813"/>
          </a:xfrm>
        </p:spPr>
        <p:txBody>
          <a:bodyPr/>
          <a:lstStyle>
            <a:lvl1pPr marL="457200" indent="-457200">
              <a:buClr>
                <a:schemeClr val="tx1"/>
              </a:buClr>
              <a:buFont typeface="+mj-lt"/>
              <a:buAutoNum type="arabicPeriod"/>
              <a:defRPr>
                <a:solidFill>
                  <a:schemeClr val="tx1"/>
                </a:solidFill>
              </a:defRPr>
            </a:lvl1pPr>
            <a:lvl2pPr marL="684000" indent="-216000">
              <a:buClr>
                <a:schemeClr val="tx1"/>
              </a:buClr>
              <a:defRPr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pic>
        <p:nvPicPr>
          <p:cNvPr id="13" name="Afbeelding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6" name="Rechthoek 15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>
          <a:xfrm>
            <a:off x="6553200" y="1051200"/>
            <a:ext cx="5004000" cy="948047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14" name="Tijdelijke aanduiding voor afbeelding 21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8242" cy="6858000"/>
          </a:xfrm>
          <a:custGeom>
            <a:avLst/>
            <a:gdLst>
              <a:gd name="connsiteX0" fmla="*/ 0 w 6098242"/>
              <a:gd name="connsiteY0" fmla="*/ 0 h 6858000"/>
              <a:gd name="connsiteX1" fmla="*/ 5862000 w 6098242"/>
              <a:gd name="connsiteY1" fmla="*/ 0 h 6858000"/>
              <a:gd name="connsiteX2" fmla="*/ 5862000 w 6098242"/>
              <a:gd name="connsiteY2" fmla="*/ 708025 h 6858000"/>
              <a:gd name="connsiteX3" fmla="*/ 6098242 w 6098242"/>
              <a:gd name="connsiteY3" fmla="*/ 708025 h 6858000"/>
              <a:gd name="connsiteX4" fmla="*/ 6098242 w 6098242"/>
              <a:gd name="connsiteY4" fmla="*/ 6620400 h 6858000"/>
              <a:gd name="connsiteX5" fmla="*/ 5862000 w 6098242"/>
              <a:gd name="connsiteY5" fmla="*/ 6620400 h 6858000"/>
              <a:gd name="connsiteX6" fmla="*/ 5862000 w 6098242"/>
              <a:gd name="connsiteY6" fmla="*/ 6858000 h 6858000"/>
              <a:gd name="connsiteX7" fmla="*/ 0 w 609824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8242" h="6858000">
                <a:moveTo>
                  <a:pt x="0" y="0"/>
                </a:moveTo>
                <a:lnTo>
                  <a:pt x="5862000" y="0"/>
                </a:lnTo>
                <a:lnTo>
                  <a:pt x="5862000" y="708025"/>
                </a:lnTo>
                <a:lnTo>
                  <a:pt x="6098242" y="708025"/>
                </a:lnTo>
                <a:lnTo>
                  <a:pt x="6098242" y="6620400"/>
                </a:lnTo>
                <a:lnTo>
                  <a:pt x="5862000" y="6620400"/>
                </a:lnTo>
                <a:lnTo>
                  <a:pt x="586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alpha val="10000"/>
            </a:schemeClr>
          </a:solidFill>
        </p:spPr>
        <p:txBody>
          <a:bodyPr wrap="square" lIns="612000" anchor="ctr" anchorCtr="0">
            <a:noAutofit/>
          </a:bodyPr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nl-NL"/>
              <a:t>Klik op het pictogram als u een afbeelding wilt toevoegen</a:t>
            </a:r>
            <a:endParaRPr lang="nl-NL" dirty="0"/>
          </a:p>
        </p:txBody>
      </p:sp>
      <p:sp>
        <p:nvSpPr>
          <p:cNvPr id="17" name="Tijdelijke aanduiding voor datum 16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9" name="Tijdelijke aanduiding voor dianummer 18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694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hoek 6"/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4999" y="2636837"/>
            <a:ext cx="5003801" cy="1584325"/>
          </a:xfrm>
        </p:spPr>
        <p:txBody>
          <a:bodyPr anchor="b">
            <a:normAutofit/>
          </a:bodyPr>
          <a:lstStyle>
            <a:lvl1pPr algn="r">
              <a:defRPr sz="3600">
                <a:solidFill>
                  <a:schemeClr val="tx1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4999" y="4221162"/>
            <a:ext cx="5003801" cy="2000251"/>
          </a:xfrm>
        </p:spPr>
        <p:txBody>
          <a:bodyPr tIns="90000" rIns="100800"/>
          <a:lstStyle>
            <a:lvl1pPr marL="0" indent="0" algn="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9" name="Tijdelijke aanduiding voor tekst 8"/>
          <p:cNvSpPr>
            <a:spLocks noGrp="1"/>
          </p:cNvSpPr>
          <p:nvPr>
            <p:ph type="body" sz="quarter" idx="13" hasCustomPrompt="1"/>
          </p:nvPr>
        </p:nvSpPr>
        <p:spPr>
          <a:xfrm>
            <a:off x="634999" y="1171575"/>
            <a:ext cx="5003801" cy="1463674"/>
          </a:xfrm>
        </p:spPr>
        <p:txBody>
          <a:bodyPr rIns="0" anchor="b" anchorCtr="0">
            <a:normAutofit/>
          </a:bodyPr>
          <a:lstStyle>
            <a:lvl1pPr marL="0" indent="0" algn="r">
              <a:buNone/>
              <a:defRPr sz="9600" b="1" i="0">
                <a:solidFill>
                  <a:schemeClr val="tx1"/>
                </a:solidFill>
              </a:defRPr>
            </a:lvl1pPr>
            <a:lvl2pPr marL="313200" indent="0" algn="r">
              <a:buNone/>
              <a:defRPr/>
            </a:lvl2pPr>
            <a:lvl3pPr marL="630000" indent="0" algn="r">
              <a:buNone/>
              <a:defRPr/>
            </a:lvl3pPr>
            <a:lvl4pPr marL="943200" indent="0" algn="r">
              <a:buNone/>
              <a:defRPr/>
            </a:lvl4pPr>
            <a:lvl5pPr marL="1260000" indent="0" algn="r">
              <a:buNone/>
              <a:defRPr/>
            </a:lvl5pPr>
          </a:lstStyle>
          <a:p>
            <a:pPr lvl="0"/>
            <a:r>
              <a:rPr lang="nl-NL" dirty="0"/>
              <a:t>#</a:t>
            </a:r>
          </a:p>
        </p:txBody>
      </p:sp>
      <p:pic>
        <p:nvPicPr>
          <p:cNvPr id="8" name="Afbeelding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1" name="Rechthoek 10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2" name="Tijdelijke aanduiding voor voettekst 11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13" name="Tijdelijke aanduiding voor dianummer 1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0568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61" userDrawn="1">
          <p15:clr>
            <a:srgbClr val="FBAE40"/>
          </p15:clr>
        </p15:guide>
        <p15:guide id="2" orient="horz" pos="265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635000" y="1052513"/>
            <a:ext cx="10923588" cy="9480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nl-NL" dirty="0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635000" y="2289485"/>
            <a:ext cx="10923588" cy="39319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Tekststijl van het model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  <a:p>
            <a:pPr lvl="5"/>
            <a:r>
              <a:rPr lang="nl-NL" dirty="0"/>
              <a:t>Zesde niveau</a:t>
            </a:r>
          </a:p>
          <a:p>
            <a:pPr lvl="6"/>
            <a:r>
              <a:rPr lang="nl-NL" dirty="0"/>
              <a:t>Zevende niveau</a:t>
            </a:r>
          </a:p>
          <a:p>
            <a:pPr lvl="7"/>
            <a:r>
              <a:rPr lang="nl-NL" dirty="0"/>
              <a:t>Achtste niveau</a:t>
            </a:r>
          </a:p>
          <a:p>
            <a:pPr lvl="8"/>
            <a:r>
              <a:rPr lang="nl-NL" dirty="0"/>
              <a:t>Negende niveau</a:t>
            </a:r>
          </a:p>
          <a:p>
            <a:pPr lvl="8"/>
            <a:endParaRPr lang="nl-NL" dirty="0"/>
          </a:p>
        </p:txBody>
      </p:sp>
      <p:pic>
        <p:nvPicPr>
          <p:cNvPr id="12" name="Afbeelding 11"/>
          <p:cNvPicPr>
            <a:picLocks noChangeAspect="1"/>
          </p:cNvPicPr>
          <p:nvPr userDrawn="1"/>
        </p:nvPicPr>
        <p:blipFill>
          <a:blip r:embed="rId3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175" y="0"/>
            <a:ext cx="12198350" cy="1066800"/>
          </a:xfrm>
          <a:prstGeom prst="rect">
            <a:avLst/>
          </a:prstGeom>
        </p:spPr>
      </p:pic>
      <p:sp>
        <p:nvSpPr>
          <p:cNvPr id="13" name="Rechthoek 12"/>
          <p:cNvSpPr>
            <a:spLocks/>
          </p:cNvSpPr>
          <p:nvPr userDrawn="1"/>
        </p:nvSpPr>
        <p:spPr>
          <a:xfrm>
            <a:off x="5862000" y="6620400"/>
            <a:ext cx="468000" cy="237600"/>
          </a:xfrm>
          <a:prstGeom prst="rect">
            <a:avLst/>
          </a:prstGeom>
          <a:solidFill>
            <a:srgbClr val="154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/>
          </a:p>
        </p:txBody>
      </p:sp>
      <p:sp>
        <p:nvSpPr>
          <p:cNvPr id="11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635000" y="6543488"/>
            <a:ext cx="5003800" cy="264272"/>
          </a:xfrm>
          <a:prstGeom prst="rect">
            <a:avLst/>
          </a:prstGeom>
        </p:spPr>
        <p:txBody>
          <a:bodyPr vert="horz" lIns="91440" tIns="0" rIns="91440" bIns="45720" rtlCol="0" anchor="t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4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635000" y="6221413"/>
            <a:ext cx="5003800" cy="322075"/>
          </a:xfrm>
          <a:prstGeom prst="rect">
            <a:avLst/>
          </a:prstGeom>
        </p:spPr>
        <p:txBody>
          <a:bodyPr vert="horz" lIns="91440" tIns="45720" rIns="91440" bIns="45720" rtlCol="0" anchor="b" anchorCtr="0"/>
          <a:lstStyle>
            <a:lvl1pPr algn="l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15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199" y="6221413"/>
            <a:ext cx="5005389" cy="322075"/>
          </a:xfrm>
          <a:prstGeom prst="rect">
            <a:avLst/>
          </a:prstGeom>
        </p:spPr>
        <p:txBody>
          <a:bodyPr vert="horz" lIns="91440" tIns="45720" rIns="0" bIns="45720" rtlCol="0" anchor="b" anchorCtr="0"/>
          <a:lstStyle>
            <a:lvl1pPr algn="r">
              <a:defRPr sz="10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10A0A6AF-03C5-477E-939A-E28F7E7F05EA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24857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650" r:id="rId2"/>
    <p:sldLayoutId id="2147483725" r:id="rId3"/>
    <p:sldLayoutId id="2147483719" r:id="rId4"/>
    <p:sldLayoutId id="2147483726" r:id="rId5"/>
    <p:sldLayoutId id="2147483666" r:id="rId6"/>
    <p:sldLayoutId id="2147483690" r:id="rId7"/>
    <p:sldLayoutId id="2147483728" r:id="rId8"/>
    <p:sldLayoutId id="2147483651" r:id="rId9"/>
    <p:sldLayoutId id="2147483652" r:id="rId10"/>
    <p:sldLayoutId id="2147483653" r:id="rId11"/>
    <p:sldLayoutId id="2147483654" r:id="rId12"/>
    <p:sldLayoutId id="2147483655" r:id="rId13"/>
    <p:sldLayoutId id="2147483656" r:id="rId14"/>
    <p:sldLayoutId id="2147483689" r:id="rId15"/>
    <p:sldLayoutId id="2147483712" r:id="rId16"/>
    <p:sldLayoutId id="2147483711" r:id="rId17"/>
    <p:sldLayoutId id="2147483675" r:id="rId18"/>
    <p:sldLayoutId id="2147483657" r:id="rId19"/>
    <p:sldLayoutId id="2147483691" r:id="rId20"/>
    <p:sldLayoutId id="2147483729" r:id="rId21"/>
    <p:sldLayoutId id="2147483739" r:id="rId22"/>
    <p:sldLayoutId id="2147483740" r:id="rId23"/>
    <p:sldLayoutId id="2147483718" r:id="rId24"/>
    <p:sldLayoutId id="2147483717" r:id="rId25"/>
    <p:sldLayoutId id="2147483714" r:id="rId26"/>
    <p:sldLayoutId id="2147483713" r:id="rId27"/>
    <p:sldLayoutId id="2147483716" r:id="rId28"/>
    <p:sldLayoutId id="2147483715" r:id="rId29"/>
    <p:sldLayoutId id="2147483707" r:id="rId30"/>
    <p:sldLayoutId id="2147483667" r:id="rId31"/>
    <p:sldLayoutId id="2147483702" r:id="rId32"/>
    <p:sldLayoutId id="2147483721" r:id="rId33"/>
    <p:sldLayoutId id="2147483700" r:id="rId34"/>
    <p:sldLayoutId id="2147483692" r:id="rId35"/>
    <p:sldLayoutId id="2147483722" r:id="rId36"/>
    <p:sldLayoutId id="2147483723" r:id="rId3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0" kern="120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16800" indent="-31680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SzPct val="80000"/>
        <a:buFont typeface="Verdana" panose="020B0604030504040204" pitchFamily="34" charset="0"/>
        <a:buChar char="›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0000" indent="-316800" algn="l" defTabSz="914400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Font typeface="Verdana" panose="020B060403050404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46800" indent="-316800" algn="l" defTabSz="914400" rtl="0" eaLnBrk="1" latinLnBrk="0" hangingPunct="1">
        <a:lnSpc>
          <a:spcPct val="90000"/>
        </a:lnSpc>
        <a:spcBef>
          <a:spcPts val="800"/>
        </a:spcBef>
        <a:buClr>
          <a:schemeClr val="accent1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5768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Verdana" panose="020B0604030504040204" pitchFamily="34" charset="0"/>
        <a:buChar char="–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890000" indent="-316800" algn="l" defTabSz="914400" rtl="0" eaLnBrk="1" latinLnBrk="0" hangingPunct="1">
        <a:lnSpc>
          <a:spcPct val="9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50000"/>
              <a:lumOff val="50000"/>
            </a:schemeClr>
          </a:solidFill>
          <a:latin typeface="+mn-lt"/>
          <a:ea typeface="+mn-ea"/>
          <a:cs typeface="+mn-cs"/>
        </a:defRPr>
      </a:lvl6pPr>
      <a:lvl7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b="1" i="0" kern="1200">
          <a:solidFill>
            <a:schemeClr val="accent1"/>
          </a:solidFill>
          <a:latin typeface="+mn-lt"/>
          <a:ea typeface="+mn-ea"/>
          <a:cs typeface="+mn-cs"/>
        </a:defRPr>
      </a:lvl7pPr>
      <a:lvl8pPr marL="72000" indent="-72000" algn="l" defTabSz="914400" rtl="0" eaLnBrk="1" latinLnBrk="0" hangingPunct="1">
        <a:lnSpc>
          <a:spcPct val="90000"/>
        </a:lnSpc>
        <a:spcBef>
          <a:spcPts val="600"/>
        </a:spcBef>
        <a:buSzPct val="25000"/>
        <a:buFont typeface="Verdana" panose="020B0604030504040204" pitchFamily="34" charset="0"/>
        <a:buChar char=" 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16000" indent="-144000" algn="l" defTabSz="914400" rtl="0" eaLnBrk="1" latinLnBrk="0" hangingPunct="1">
        <a:lnSpc>
          <a:spcPct val="90000"/>
        </a:lnSpc>
        <a:spcBef>
          <a:spcPts val="600"/>
        </a:spcBef>
        <a:buClr>
          <a:schemeClr val="tx2"/>
        </a:buClr>
        <a:buFont typeface="Verdana" panose="020B0604030504040204" pitchFamily="34" charset="0"/>
        <a:buChar char="–"/>
        <a:defRPr sz="1200" i="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7281" userDrawn="1">
          <p15:clr>
            <a:srgbClr val="F26B43"/>
          </p15:clr>
        </p15:guide>
        <p15:guide id="8" orient="horz" pos="3919" userDrawn="1">
          <p15:clr>
            <a:srgbClr val="F26B43"/>
          </p15:clr>
        </p15:guide>
        <p15:guide id="9" pos="3840" userDrawn="1">
          <p15:clr>
            <a:srgbClr val="F26B43"/>
          </p15:clr>
        </p15:guide>
        <p15:guide id="10" orient="horz" pos="2159" userDrawn="1">
          <p15:clr>
            <a:srgbClr val="F26B43"/>
          </p15:clr>
        </p15:guide>
        <p15:guide id="11" pos="400" userDrawn="1">
          <p15:clr>
            <a:srgbClr val="F26B43"/>
          </p15:clr>
        </p15:guide>
        <p15:guide id="12" pos="4128" userDrawn="1">
          <p15:clr>
            <a:srgbClr val="F26B43"/>
          </p15:clr>
        </p15:guide>
        <p15:guide id="13" pos="3552" userDrawn="1">
          <p15:clr>
            <a:srgbClr val="F26B43"/>
          </p15:clr>
        </p15:guide>
        <p15:guide id="14" orient="horz" pos="1275" userDrawn="1">
          <p15:clr>
            <a:srgbClr val="F26B43"/>
          </p15:clr>
        </p15:guide>
        <p15:guide id="15" orient="horz" pos="1434" userDrawn="1">
          <p15:clr>
            <a:srgbClr val="F26B43"/>
          </p15:clr>
        </p15:guide>
        <p15:guide id="16" pos="461" userDrawn="1">
          <p15:clr>
            <a:srgbClr val="F26B43"/>
          </p15:clr>
        </p15:guide>
        <p15:guide id="17" orient="horz" pos="66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SBIR formulier online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535336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45CB8B6-1787-4DDF-A1FA-C9C603E6DF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AFBE9C3F-ADDA-481A-A3B8-2A402D752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C245A77-3C03-4DDD-B57F-D01EA5DE1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10</a:t>
            </a:fld>
            <a:endParaRPr lang="nl-NL" dirty="0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806F2DCE-E6C3-4FD7-A226-B27B6DE540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37" y="966787"/>
            <a:ext cx="12125325" cy="4924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826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63AFD75-A713-4828-9CB1-10244A2CE2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2227A3B-C42E-4AAF-8A06-EACE542D7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3EECE01-EC6D-428A-AC53-C0DC1949E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11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2ED66FB0-FA34-4EAE-8E12-BFC1411554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3156" y="1113459"/>
            <a:ext cx="7105687" cy="51657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D7BD37F1-7A30-48D2-9A3B-B57335C9DBF8}"/>
              </a:ext>
            </a:extLst>
          </p:cNvPr>
          <p:cNvSpPr/>
          <p:nvPr/>
        </p:nvSpPr>
        <p:spPr>
          <a:xfrm>
            <a:off x="5638800" y="2502244"/>
            <a:ext cx="1664043" cy="2471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175916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FACFB3B3-9393-48C4-9A1B-D227B0F11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Checks: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CEC8AE0C-771F-4909-983E-222216BD23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67E855A-4D2F-466C-96AC-87DE79FA7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B37742E-A3C8-4895-BD0A-9FDDA3FD15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12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59F8B9DC-B404-44D3-9EB1-BEC3AC04B0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786" y="982148"/>
            <a:ext cx="6448425" cy="1819275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BF7995E-A8AD-4973-834D-2EAADF20D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71748" y="3020755"/>
            <a:ext cx="7048500" cy="298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43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F2F9098F-30E8-481E-81E3-E4ECEF20DD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44681BD-28EB-4DF8-97A2-0877ADBD65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B89C1BD-B12A-45F3-A7DF-FBF2FAD63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13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A9F3B8A4-B68C-4369-BED7-FD6FD38AE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2440" y="1211239"/>
            <a:ext cx="4907120" cy="1899312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0C4BD2CB-73A1-453E-A22C-DAEAB070DB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2440" y="3250154"/>
            <a:ext cx="4907120" cy="2321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86737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041BE12-868C-4416-8EF4-8EA903CF69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CA1D8E1-CC33-4EED-9031-BDF5641D9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1971489-C430-4D69-9BE2-33976C4AF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14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939D5DA6-D845-4261-AE0C-7FCD92C674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663" y="750128"/>
            <a:ext cx="8990673" cy="579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49805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B1CEC259-526B-45FD-9DC5-AB8F20F151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D3B18BE-699B-4EE7-A969-E744B7D8C5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57D6EF8-47EE-44C3-B8CB-E2DB683C9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15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4D4D72CB-3FD6-408C-B8EE-F623473B58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" y="1633537"/>
            <a:ext cx="1209675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086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>
            <a:extLst>
              <a:ext uri="{FF2B5EF4-FFF2-40B4-BE49-F238E27FC236}">
                <a16:creationId xmlns:a16="http://schemas.microsoft.com/office/drawing/2014/main" id="{F7E16C0F-45D6-4EB9-8050-9EDFB4C1A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Controle</a:t>
            </a:r>
          </a:p>
        </p:txBody>
      </p:sp>
      <p:sp>
        <p:nvSpPr>
          <p:cNvPr id="7" name="Tijdelijke aanduiding voor inhoud 6">
            <a:extLst>
              <a:ext uri="{FF2B5EF4-FFF2-40B4-BE49-F238E27FC236}">
                <a16:creationId xmlns:a16="http://schemas.microsoft.com/office/drawing/2014/main" id="{5D8018BA-5BAE-4A60-A6F9-33C4DD46A28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r>
              <a:rPr lang="nl-NL" dirty="0"/>
              <a:t>Aanbieder</a:t>
            </a:r>
          </a:p>
          <a:p>
            <a:r>
              <a:rPr lang="nl-NL" dirty="0"/>
              <a:t>Contact</a:t>
            </a:r>
          </a:p>
          <a:p>
            <a:r>
              <a:rPr lang="nl-NL" dirty="0"/>
              <a:t>Intermediair</a:t>
            </a:r>
          </a:p>
          <a:p>
            <a:r>
              <a:rPr lang="nl-NL" dirty="0"/>
              <a:t>Project</a:t>
            </a:r>
          </a:p>
          <a:p>
            <a:r>
              <a:rPr lang="nl-NL" dirty="0"/>
              <a:t>Checklist bijlagen</a:t>
            </a:r>
          </a:p>
        </p:txBody>
      </p:sp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B2F5AC0-BD8B-4B03-A89F-0296FAE73B6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0235F27-52AC-4851-92C3-F762960D7F58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8862B04-2DA2-4E2D-8B21-8FDD30A6435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16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A51FFB9-9E91-4810-851E-4DCCEEDB94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2003" y="1034666"/>
            <a:ext cx="8606610" cy="3760639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D1ADBD9F-01C6-467C-BC44-CB5B6AC36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5821" y="5553074"/>
            <a:ext cx="7038975" cy="504825"/>
          </a:xfrm>
          <a:prstGeom prst="rect">
            <a:avLst/>
          </a:prstGeom>
        </p:spPr>
      </p:pic>
      <p:sp>
        <p:nvSpPr>
          <p:cNvPr id="9" name="Rechthoek 8">
            <a:extLst>
              <a:ext uri="{FF2B5EF4-FFF2-40B4-BE49-F238E27FC236}">
                <a16:creationId xmlns:a16="http://schemas.microsoft.com/office/drawing/2014/main" id="{DB99AC90-004D-4F9D-9CCA-DE621CC1B626}"/>
              </a:ext>
            </a:extLst>
          </p:cNvPr>
          <p:cNvSpPr/>
          <p:nvPr/>
        </p:nvSpPr>
        <p:spPr>
          <a:xfrm>
            <a:off x="7201931" y="3771414"/>
            <a:ext cx="1027670" cy="6399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0" name="Tekstballon: rechthoek 9">
            <a:extLst>
              <a:ext uri="{FF2B5EF4-FFF2-40B4-BE49-F238E27FC236}">
                <a16:creationId xmlns:a16="http://schemas.microsoft.com/office/drawing/2014/main" id="{D886F6E2-98DF-4B49-8709-5804F17BDD9C}"/>
              </a:ext>
            </a:extLst>
          </p:cNvPr>
          <p:cNvSpPr/>
          <p:nvPr/>
        </p:nvSpPr>
        <p:spPr>
          <a:xfrm>
            <a:off x="10274643" y="4664676"/>
            <a:ext cx="1668162" cy="834081"/>
          </a:xfrm>
          <a:prstGeom prst="wedge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600" dirty="0"/>
              <a:t>Hiermee verzend u de SBIR offerte</a:t>
            </a:r>
          </a:p>
        </p:txBody>
      </p:sp>
    </p:spTree>
    <p:extLst>
      <p:ext uri="{BB962C8B-B14F-4D97-AF65-F5344CB8AC3E}">
        <p14:creationId xmlns:p14="http://schemas.microsoft.com/office/powerpoint/2010/main" val="16921325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0FCE1E0-6057-481A-B0F3-51BEDDECE2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 heeft uw offerte verstuurd aan RVO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C05092A-D4CC-418E-A8DA-2AF5E9896CE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9AA6AAB-A30B-4CD1-BF36-3F1B61537806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E3CF90A-2480-440A-8EC3-0107E60858F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17</a:t>
            </a:fld>
            <a:endParaRPr lang="nl-NL" dirty="0"/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269642B7-8B81-49C2-8704-F4856BFDD9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088" y="2144003"/>
            <a:ext cx="11324581" cy="3709623"/>
          </a:xfrm>
          <a:prstGeom prst="rect">
            <a:avLst/>
          </a:prstGeom>
        </p:spPr>
      </p:pic>
      <p:sp>
        <p:nvSpPr>
          <p:cNvPr id="8" name="Rechthoek 7">
            <a:extLst>
              <a:ext uri="{FF2B5EF4-FFF2-40B4-BE49-F238E27FC236}">
                <a16:creationId xmlns:a16="http://schemas.microsoft.com/office/drawing/2014/main" id="{B57351CE-8550-4993-8D19-7D09747631BD}"/>
              </a:ext>
            </a:extLst>
          </p:cNvPr>
          <p:cNvSpPr/>
          <p:nvPr/>
        </p:nvSpPr>
        <p:spPr>
          <a:xfrm>
            <a:off x="7333735" y="3632886"/>
            <a:ext cx="1025611" cy="1482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B10E2FD4-37B5-422D-AC17-E2070B3C7DB8}"/>
              </a:ext>
            </a:extLst>
          </p:cNvPr>
          <p:cNvSpPr/>
          <p:nvPr/>
        </p:nvSpPr>
        <p:spPr>
          <a:xfrm>
            <a:off x="3494902" y="3781168"/>
            <a:ext cx="1194487" cy="1482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768217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7FA17125-1FA2-4CE7-B675-3406ED1152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19704BD9-322B-4BB6-BF8F-30E2B5EC35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F9B1FB4-C8EB-4104-B8D4-4C5121B3F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2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F9BC641A-C4C8-42B0-8603-17D5082A74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8416" y="837191"/>
            <a:ext cx="8297191" cy="5970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573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EBC2D35-B773-4509-B427-569D9DF2E5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A4E091D-1D84-41C4-9D02-0E6FD79C0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9F1CB3F-A68D-4DF2-AC8C-61FC76181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3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44E228E-D0A5-42E4-8E49-074DEFA8EE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90675"/>
            <a:ext cx="12049125" cy="3676650"/>
          </a:xfrm>
          <a:prstGeom prst="rect">
            <a:avLst/>
          </a:prstGeom>
        </p:spPr>
      </p:pic>
      <p:sp>
        <p:nvSpPr>
          <p:cNvPr id="7" name="Tekstballon: rechthoek 6">
            <a:extLst>
              <a:ext uri="{FF2B5EF4-FFF2-40B4-BE49-F238E27FC236}">
                <a16:creationId xmlns:a16="http://schemas.microsoft.com/office/drawing/2014/main" id="{C511A735-E689-477C-BEE6-CC35316B1E81}"/>
              </a:ext>
            </a:extLst>
          </p:cNvPr>
          <p:cNvSpPr/>
          <p:nvPr/>
        </p:nvSpPr>
        <p:spPr>
          <a:xfrm>
            <a:off x="8798400" y="2548800"/>
            <a:ext cx="2606400" cy="1152000"/>
          </a:xfrm>
          <a:prstGeom prst="wedgeRectCallout">
            <a:avLst>
              <a:gd name="adj1" fmla="val -106170"/>
              <a:gd name="adj2" fmla="val 5231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/>
              <a:t>Na invullen KvK nummer: automatisch adres opgehaald</a:t>
            </a:r>
          </a:p>
        </p:txBody>
      </p:sp>
    </p:spTree>
    <p:extLst>
      <p:ext uri="{BB962C8B-B14F-4D97-AF65-F5344CB8AC3E}">
        <p14:creationId xmlns:p14="http://schemas.microsoft.com/office/powerpoint/2010/main" val="1243181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D17C731-D0DB-408D-A4FF-7874826D30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39C47F53-6ED1-4B99-8FA4-52751E7FA4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076B906-7549-446F-A78C-CCB5C5714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4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FD17F2D-28EE-4DF6-B572-B8AFE5E1D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" y="1171575"/>
            <a:ext cx="12115800" cy="451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63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975F67C9-00BC-4C8A-9BD5-A02EC9360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98488D23-99F5-4F7D-88D8-0E27676EE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C8EDFA6-F067-42AE-B3AC-DCC55DD90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5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141D97F5-140D-4453-B1C8-1A27B21C71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6330" y="1199696"/>
            <a:ext cx="10149145" cy="5475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2462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44F10640-ED96-41A6-A603-80106937F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0EB7636F-DB7B-4940-979A-59F39CC97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2E24E21-DF5F-426C-A00F-AE28AF390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6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3185BEE0-2C40-43EA-9256-495E62500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537" y="1189059"/>
            <a:ext cx="8550925" cy="5090157"/>
          </a:xfrm>
          <a:prstGeom prst="rect">
            <a:avLst/>
          </a:prstGeom>
        </p:spPr>
      </p:pic>
      <p:sp>
        <p:nvSpPr>
          <p:cNvPr id="6" name="Rechthoek 5">
            <a:extLst>
              <a:ext uri="{FF2B5EF4-FFF2-40B4-BE49-F238E27FC236}">
                <a16:creationId xmlns:a16="http://schemas.microsoft.com/office/drawing/2014/main" id="{2C3C9DE8-8334-403E-BF94-074E8603CE19}"/>
              </a:ext>
            </a:extLst>
          </p:cNvPr>
          <p:cNvSpPr/>
          <p:nvPr/>
        </p:nvSpPr>
        <p:spPr>
          <a:xfrm>
            <a:off x="5498755" y="4411362"/>
            <a:ext cx="1390137" cy="52516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348602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CCD4F11-5FAD-4119-8074-7C8640547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2C802EC8-A559-42B5-B9F8-9486F4E1A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8E4EF020-6C1D-4882-8112-B3E156760C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7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E704AB2B-6F89-442F-AF14-B7A0F6436C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87" y="876300"/>
            <a:ext cx="12087225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284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83C94F6-41B2-45EE-B86A-9B8777E27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13A3AA5-D27A-4906-8164-05FC59969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78AAB5E3-9B71-47A5-A67D-D477A534F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8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7645A825-1226-44BB-B26A-650A5BB3E0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" y="1600200"/>
            <a:ext cx="12163425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8218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2B3AE1BD-AA77-449F-9379-02B8787638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79712905-533A-49B0-B8AD-86D926EC3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50E8242-D905-4EBA-9D16-88AD7BA7F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0A6AF-03C5-477E-939A-E28F7E7F05EA}" type="slidenum">
              <a:rPr lang="nl-NL" smtClean="0"/>
              <a:pPr/>
              <a:t>9</a:t>
            </a:fld>
            <a:endParaRPr lang="nl-NL" dirty="0"/>
          </a:p>
        </p:txBody>
      </p:sp>
      <p:pic>
        <p:nvPicPr>
          <p:cNvPr id="5" name="Afbeelding 4">
            <a:extLst>
              <a:ext uri="{FF2B5EF4-FFF2-40B4-BE49-F238E27FC236}">
                <a16:creationId xmlns:a16="http://schemas.microsoft.com/office/drawing/2014/main" id="{6A9A0AB9-4F6D-4BC9-B4CB-EE06B01144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2574" y="1037764"/>
            <a:ext cx="7426851" cy="5241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00312"/>
      </p:ext>
    </p:extLst>
  </p:cSld>
  <p:clrMapOvr>
    <a:masterClrMapping/>
  </p:clrMapOvr>
</p:sld>
</file>

<file path=ppt/theme/theme1.xml><?xml version="1.0" encoding="utf-8"?>
<a:theme xmlns:a="http://schemas.openxmlformats.org/drawingml/2006/main" name="Rijkshuisstijl Violet">
  <a:themeElements>
    <a:clrScheme name="Rijks Donkergeel">
      <a:dk1>
        <a:srgbClr val="000000"/>
      </a:dk1>
      <a:lt1>
        <a:srgbClr val="FFFFFF"/>
      </a:lt1>
      <a:dk2>
        <a:srgbClr val="FFB612"/>
      </a:dk2>
      <a:lt2>
        <a:srgbClr val="FEE8B7"/>
      </a:lt2>
      <a:accent1>
        <a:srgbClr val="E17000"/>
      </a:accent1>
      <a:accent2>
        <a:srgbClr val="42145F"/>
      </a:accent2>
      <a:accent3>
        <a:srgbClr val="00689A"/>
      </a:accent3>
      <a:accent4>
        <a:srgbClr val="A90061"/>
      </a:accent4>
      <a:accent5>
        <a:srgbClr val="663227"/>
      </a:accent5>
      <a:accent6>
        <a:srgbClr val="275837"/>
      </a:accent6>
      <a:hlink>
        <a:srgbClr val="FFB612"/>
      </a:hlink>
      <a:folHlink>
        <a:srgbClr val="F6D4B2"/>
      </a:folHlink>
    </a:clrScheme>
    <a:fontScheme name="Rijkshuisstijl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16008 RVO - Sjabloon 16x9 Donkergeel" id="{7EDBFFE7-0F17-8D48-8123-7A731A603B46}" vid="{964D0560-8A43-EF41-8F49-CAD2813513B0}"/>
    </a:ext>
  </a:extLst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16008 RON - Sjabloon 16x9 Donkergeel</Template>
  <TotalTime>54</TotalTime>
  <Words>49</Words>
  <Application>Microsoft Office PowerPoint</Application>
  <PresentationFormat>Breedbeeld</PresentationFormat>
  <Paragraphs>30</Paragraphs>
  <Slides>17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17</vt:i4>
      </vt:variant>
    </vt:vector>
  </HeadingPairs>
  <TitlesOfParts>
    <vt:vector size="22" baseType="lpstr">
      <vt:lpstr>Arial</vt:lpstr>
      <vt:lpstr>Calibri</vt:lpstr>
      <vt:lpstr>Verdana</vt:lpstr>
      <vt:lpstr>Wingdings</vt:lpstr>
      <vt:lpstr>Rijkshuisstijl Violet</vt:lpstr>
      <vt:lpstr>SBIR formulier online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Checks:</vt:lpstr>
      <vt:lpstr>PowerPoint-presentatie</vt:lpstr>
      <vt:lpstr>PowerPoint-presentatie</vt:lpstr>
      <vt:lpstr>PowerPoint-presentatie</vt:lpstr>
      <vt:lpstr>Controle</vt:lpstr>
      <vt:lpstr>U heeft uw offerte verstuurd aan RVO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SBIR formulier online</dc:title>
  <dc:creator>Dekker, drs. C.F. (Carla)</dc:creator>
  <cp:lastModifiedBy>Dekker, drs. C.F. (Carla)</cp:lastModifiedBy>
  <cp:revision>10</cp:revision>
  <dcterms:created xsi:type="dcterms:W3CDTF">2021-05-31T13:12:48Z</dcterms:created>
  <dcterms:modified xsi:type="dcterms:W3CDTF">2021-07-16T11:40:26Z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eDOCS AutoSave">
    <vt:lpwstr>20210716134023642</vt:lpwstr>
  </property>
</Properties>
</file>