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18" userDrawn="1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orient="horz" pos="10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Arnout Drenthel" initials="AD [7]" lastIdx="1" clrIdx="6"/>
  <p:cmAuthor id="1" name="Arnout Drenthel" initials="AD" lastIdx="1" clrIdx="0"/>
  <p:cmAuthor id="8" name="Arnout Drenthel" initials="AD [8]" lastIdx="1" clrIdx="7"/>
  <p:cmAuthor id="2" name="Arnout Drenthel" initials="AD [2]" lastIdx="1" clrIdx="1"/>
  <p:cmAuthor id="9" name="Arnout Drenthel" initials="AD [9]" lastIdx="1" clrIdx="8"/>
  <p:cmAuthor id="3" name="Arnout Drenthel" initials="AD [3]" lastIdx="1" clrIdx="2"/>
  <p:cmAuthor id="10" name="Dekker, drs. C.F. (Carla)" initials="DdC(" lastIdx="1" clrIdx="9">
    <p:extLst>
      <p:ext uri="{19B8F6BF-5375-455C-9EA6-DF929625EA0E}">
        <p15:presenceInfo xmlns:p15="http://schemas.microsoft.com/office/powerpoint/2012/main" userId="S::Carla.Dekker@rvo.nl::477b38dee24480c7" providerId="AD"/>
      </p:ext>
    </p:extLst>
  </p:cmAuthor>
  <p:cmAuthor id="4" name="Arnout Drenthel" initials="AD [4]" lastIdx="1" clrIdx="3"/>
  <p:cmAuthor id="5" name="Arnout Drenthel" initials="AD [5]" lastIdx="1" clrIdx="4"/>
  <p:cmAuthor id="6" name="Arnout Drenthel" initials="AD [6]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4273"/>
    <a:srgbClr val="F2D9E7"/>
    <a:srgbClr val="E5B2CF"/>
    <a:srgbClr val="D52B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Stijl, thema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0" autoAdjust="0"/>
    <p:restoredTop sz="94323" autoAdjust="0"/>
  </p:normalViewPr>
  <p:slideViewPr>
    <p:cSldViewPr snapToGrid="0">
      <p:cViewPr varScale="1">
        <p:scale>
          <a:sx n="155" d="100"/>
          <a:sy n="155" d="100"/>
        </p:scale>
        <p:origin x="156" y="222"/>
      </p:cViewPr>
      <p:guideLst>
        <p:guide pos="518"/>
        <p:guide orient="horz" pos="2160"/>
        <p:guide orient="horz" pos="10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5224"/>
    </p:cViewPr>
  </p:sorterViewPr>
  <p:notesViewPr>
    <p:cSldViewPr snapToGrid="0">
      <p:cViewPr varScale="1">
        <p:scale>
          <a:sx n="81" d="100"/>
          <a:sy n="81" d="100"/>
        </p:scale>
        <p:origin x="23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709BA-0250-418B-A227-469BF0F69AD3}" type="datetimeFigureOut">
              <a:rPr lang="nl-NL" smtClean="0"/>
              <a:t>31-5-2021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4FE01-11FF-43DA-B7F5-6592B996E3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179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30240-3B76-4E52-B42B-C39F5C218F4D}" type="datetimeFigureOut">
              <a:rPr lang="nl-NL" smtClean="0"/>
              <a:t>31-5-2021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01649-886C-4324-AD4C-E61C88D477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9954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54588" y="1882800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554588" y="4215600"/>
            <a:ext cx="5004000" cy="133920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sp>
        <p:nvSpPr>
          <p:cNvPr id="10" name="Rechthoek 9"/>
          <p:cNvSpPr/>
          <p:nvPr userDrawn="1"/>
        </p:nvSpPr>
        <p:spPr>
          <a:xfrm>
            <a:off x="5773420" y="6541200"/>
            <a:ext cx="647700" cy="3168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73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636">
          <p15:clr>
            <a:srgbClr val="FBAE40"/>
          </p15:clr>
        </p15:guide>
        <p15:guide id="2" pos="404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35000" y="2276475"/>
            <a:ext cx="5226050" cy="39449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553199" y="2276475"/>
            <a:ext cx="5004000" cy="39449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8001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1" y="2306037"/>
            <a:ext cx="5004000" cy="648000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5001" y="2953738"/>
            <a:ext cx="5004000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553200" y="2306037"/>
            <a:ext cx="5004000" cy="647228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553200" y="2953738"/>
            <a:ext cx="5005388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6" name="Tijdelijke aanduiding voor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90576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88" userDrawn="1">
          <p15:clr>
            <a:srgbClr val="FBAE40"/>
          </p15:clr>
        </p15:guide>
        <p15:guide id="2" pos="3693" userDrawn="1">
          <p15:clr>
            <a:srgbClr val="FBAE40"/>
          </p15:clr>
        </p15:guide>
        <p15:guide id="3" orient="horz" pos="1661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2" name="Tijdelijke aanduiding voo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voettekst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dianumm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9042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085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39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0" name="Tijdelijke aanduiding voor inhoud 9"/>
          <p:cNvSpPr>
            <a:spLocks noGrp="1"/>
          </p:cNvSpPr>
          <p:nvPr>
            <p:ph sz="quarter" idx="13"/>
          </p:nvPr>
        </p:nvSpPr>
        <p:spPr>
          <a:xfrm>
            <a:off x="6554588" y="1052513"/>
            <a:ext cx="5004000" cy="516890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69135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5"/>
            <a:ext cx="5461000" cy="1144098"/>
          </a:xfrm>
        </p:spPr>
        <p:txBody>
          <a:bodyPr lIns="162000" tIns="90000" rIns="9000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91397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4"/>
            <a:ext cx="5461000" cy="1144099"/>
          </a:xfrm>
        </p:spPr>
        <p:txBody>
          <a:bodyPr lIns="16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2994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-1588"/>
            <a:ext cx="6096000" cy="68595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Font typeface="Arial" charset="0"/>
              <a:buNone/>
            </a:pPr>
            <a:endParaRPr lang="nl-NL" sz="1000">
              <a:solidFill>
                <a:schemeClr val="bg1"/>
              </a:solidFill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5000" y="2636838"/>
            <a:ext cx="5003799" cy="1584324"/>
          </a:xfrm>
        </p:spPr>
        <p:txBody>
          <a:bodyPr anchor="ctr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6" name="Rechthoek 15"/>
          <p:cNvSpPr>
            <a:spLocks/>
          </p:cNvSpPr>
          <p:nvPr userDrawn="1"/>
        </p:nvSpPr>
        <p:spPr>
          <a:xfrm>
            <a:off x="5862000" y="6620400"/>
            <a:ext cx="468000" cy="2376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6554588" y="1066800"/>
            <a:ext cx="5004000" cy="5154613"/>
          </a:xfrm>
        </p:spPr>
        <p:txBody>
          <a:bodyPr anchor="ctr"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8418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  <p15:guide id="3" pos="5609">
          <p15:clr>
            <a:srgbClr val="FBAE40"/>
          </p15:clr>
        </p15:guide>
        <p15:guide id="4" pos="590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 anchorCtr="0"/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 anchor="ctr" anchorCtr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0" name="Rechthoek 9"/>
          <p:cNvSpPr>
            <a:spLocks/>
          </p:cNvSpPr>
          <p:nvPr userDrawn="1"/>
        </p:nvSpPr>
        <p:spPr>
          <a:xfrm>
            <a:off x="5862000" y="6620400"/>
            <a:ext cx="468000" cy="2376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480995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5000" y="3427413"/>
            <a:ext cx="5003800" cy="2794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8" name="Tijdelijke aanduiding voor afbeelding 9"/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29238 w 6096000"/>
              <a:gd name="connsiteY0" fmla="*/ 0 h 6860381"/>
              <a:gd name="connsiteX1" fmla="*/ 6091238 w 6096000"/>
              <a:gd name="connsiteY1" fmla="*/ 0 h 6860381"/>
              <a:gd name="connsiteX2" fmla="*/ 6091238 w 6096000"/>
              <a:gd name="connsiteY2" fmla="*/ 2381 h 6860381"/>
              <a:gd name="connsiteX3" fmla="*/ 6096000 w 6096000"/>
              <a:gd name="connsiteY3" fmla="*/ 2381 h 6860381"/>
              <a:gd name="connsiteX4" fmla="*/ 6096000 w 6096000"/>
              <a:gd name="connsiteY4" fmla="*/ 6860381 h 6860381"/>
              <a:gd name="connsiteX5" fmla="*/ 6095999 w 6096000"/>
              <a:gd name="connsiteY5" fmla="*/ 6860381 h 6860381"/>
              <a:gd name="connsiteX6" fmla="*/ 3832225 w 6096000"/>
              <a:gd name="connsiteY6" fmla="*/ 6860381 h 6860381"/>
              <a:gd name="connsiteX7" fmla="*/ 232201 w 6096000"/>
              <a:gd name="connsiteY7" fmla="*/ 6860381 h 6860381"/>
              <a:gd name="connsiteX8" fmla="*/ 232201 w 6096000"/>
              <a:gd name="connsiteY8" fmla="*/ 6626381 h 6860381"/>
              <a:gd name="connsiteX9" fmla="*/ 0 w 6096000"/>
              <a:gd name="connsiteY9" fmla="*/ 6626381 h 6860381"/>
              <a:gd name="connsiteX10" fmla="*/ 0 w 6096000"/>
              <a:gd name="connsiteY10" fmla="*/ 5488781 h 6860381"/>
              <a:gd name="connsiteX11" fmla="*/ 1 w 6096000"/>
              <a:gd name="connsiteY11" fmla="*/ 5488781 h 6860381"/>
              <a:gd name="connsiteX12" fmla="*/ 1 w 6096000"/>
              <a:gd name="connsiteY12" fmla="*/ 948531 h 6860381"/>
              <a:gd name="connsiteX13" fmla="*/ 1 w 6096000"/>
              <a:gd name="connsiteY13" fmla="*/ 711200 h 6860381"/>
              <a:gd name="connsiteX14" fmla="*/ 1 w 6096000"/>
              <a:gd name="connsiteY14" fmla="*/ 2381 h 6860381"/>
              <a:gd name="connsiteX15" fmla="*/ 2 w 6096000"/>
              <a:gd name="connsiteY15" fmla="*/ 2381 h 6860381"/>
              <a:gd name="connsiteX16" fmla="*/ 2 w 6096000"/>
              <a:gd name="connsiteY16" fmla="*/ 711994 h 6860381"/>
              <a:gd name="connsiteX17" fmla="*/ 233366 w 6096000"/>
              <a:gd name="connsiteY17" fmla="*/ 711994 h 6860381"/>
              <a:gd name="connsiteX18" fmla="*/ 233366 w 6096000"/>
              <a:gd name="connsiteY18" fmla="*/ 2381 h 6860381"/>
              <a:gd name="connsiteX19" fmla="*/ 229238 w 6096000"/>
              <a:gd name="connsiteY19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96000" h="6860381">
                <a:moveTo>
                  <a:pt x="229238" y="0"/>
                </a:moveTo>
                <a:lnTo>
                  <a:pt x="6091238" y="0"/>
                </a:lnTo>
                <a:lnTo>
                  <a:pt x="6091238" y="2381"/>
                </a:lnTo>
                <a:lnTo>
                  <a:pt x="6096000" y="2381"/>
                </a:lnTo>
                <a:lnTo>
                  <a:pt x="6096000" y="6860381"/>
                </a:lnTo>
                <a:lnTo>
                  <a:pt x="6095999" y="6860381"/>
                </a:lnTo>
                <a:lnTo>
                  <a:pt x="3832225" y="6860381"/>
                </a:lnTo>
                <a:lnTo>
                  <a:pt x="232201" y="6860381"/>
                </a:lnTo>
                <a:lnTo>
                  <a:pt x="232201" y="6626381"/>
                </a:lnTo>
                <a:lnTo>
                  <a:pt x="0" y="6626381"/>
                </a:lnTo>
                <a:lnTo>
                  <a:pt x="0" y="5488781"/>
                </a:lnTo>
                <a:lnTo>
                  <a:pt x="1" y="5488781"/>
                </a:lnTo>
                <a:lnTo>
                  <a:pt x="1" y="948531"/>
                </a:lnTo>
                <a:lnTo>
                  <a:pt x="1" y="711200"/>
                </a:lnTo>
                <a:lnTo>
                  <a:pt x="1" y="2381"/>
                </a:lnTo>
                <a:lnTo>
                  <a:pt x="2" y="2381"/>
                </a:lnTo>
                <a:lnTo>
                  <a:pt x="2" y="711994"/>
                </a:lnTo>
                <a:lnTo>
                  <a:pt x="233366" y="711994"/>
                </a:lnTo>
                <a:lnTo>
                  <a:pt x="233366" y="2381"/>
                </a:lnTo>
                <a:lnTo>
                  <a:pt x="229238" y="23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26409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numCol="2" spcCol="46800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129216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k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5"/>
          </p:nvPr>
        </p:nvSpPr>
        <p:spPr>
          <a:xfrm>
            <a:off x="635000" y="2289600"/>
            <a:ext cx="5005388" cy="3935413"/>
          </a:xfr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4" name="Rechthoek 13"/>
          <p:cNvSpPr>
            <a:spLocks/>
          </p:cNvSpPr>
          <p:nvPr userDrawn="1"/>
        </p:nvSpPr>
        <p:spPr>
          <a:xfrm>
            <a:off x="5862000" y="6620400"/>
            <a:ext cx="468000" cy="2376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1051200"/>
            <a:ext cx="5004594" cy="94804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1" name="Tijdelijke aanduiding voor afbeelding 9"/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29238 w 6096000"/>
              <a:gd name="connsiteY0" fmla="*/ 0 h 6860381"/>
              <a:gd name="connsiteX1" fmla="*/ 6091238 w 6096000"/>
              <a:gd name="connsiteY1" fmla="*/ 0 h 6860381"/>
              <a:gd name="connsiteX2" fmla="*/ 6091238 w 6096000"/>
              <a:gd name="connsiteY2" fmla="*/ 2381 h 6860381"/>
              <a:gd name="connsiteX3" fmla="*/ 6096000 w 6096000"/>
              <a:gd name="connsiteY3" fmla="*/ 2381 h 6860381"/>
              <a:gd name="connsiteX4" fmla="*/ 6096000 w 6096000"/>
              <a:gd name="connsiteY4" fmla="*/ 6860381 h 6860381"/>
              <a:gd name="connsiteX5" fmla="*/ 6095999 w 6096000"/>
              <a:gd name="connsiteY5" fmla="*/ 6860381 h 6860381"/>
              <a:gd name="connsiteX6" fmla="*/ 3832225 w 6096000"/>
              <a:gd name="connsiteY6" fmla="*/ 6860381 h 6860381"/>
              <a:gd name="connsiteX7" fmla="*/ 232201 w 6096000"/>
              <a:gd name="connsiteY7" fmla="*/ 6860381 h 6860381"/>
              <a:gd name="connsiteX8" fmla="*/ 232201 w 6096000"/>
              <a:gd name="connsiteY8" fmla="*/ 6626381 h 6860381"/>
              <a:gd name="connsiteX9" fmla="*/ 0 w 6096000"/>
              <a:gd name="connsiteY9" fmla="*/ 6626381 h 6860381"/>
              <a:gd name="connsiteX10" fmla="*/ 0 w 6096000"/>
              <a:gd name="connsiteY10" fmla="*/ 5488781 h 6860381"/>
              <a:gd name="connsiteX11" fmla="*/ 1 w 6096000"/>
              <a:gd name="connsiteY11" fmla="*/ 5488781 h 6860381"/>
              <a:gd name="connsiteX12" fmla="*/ 1 w 6096000"/>
              <a:gd name="connsiteY12" fmla="*/ 948531 h 6860381"/>
              <a:gd name="connsiteX13" fmla="*/ 1 w 6096000"/>
              <a:gd name="connsiteY13" fmla="*/ 711200 h 6860381"/>
              <a:gd name="connsiteX14" fmla="*/ 1 w 6096000"/>
              <a:gd name="connsiteY14" fmla="*/ 2381 h 6860381"/>
              <a:gd name="connsiteX15" fmla="*/ 2 w 6096000"/>
              <a:gd name="connsiteY15" fmla="*/ 2381 h 6860381"/>
              <a:gd name="connsiteX16" fmla="*/ 2 w 6096000"/>
              <a:gd name="connsiteY16" fmla="*/ 711994 h 6860381"/>
              <a:gd name="connsiteX17" fmla="*/ 233366 w 6096000"/>
              <a:gd name="connsiteY17" fmla="*/ 711994 h 6860381"/>
              <a:gd name="connsiteX18" fmla="*/ 233366 w 6096000"/>
              <a:gd name="connsiteY18" fmla="*/ 2381 h 6860381"/>
              <a:gd name="connsiteX19" fmla="*/ 229238 w 6096000"/>
              <a:gd name="connsiteY19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96000" h="6860381">
                <a:moveTo>
                  <a:pt x="229238" y="0"/>
                </a:moveTo>
                <a:lnTo>
                  <a:pt x="6091238" y="0"/>
                </a:lnTo>
                <a:lnTo>
                  <a:pt x="6091238" y="2381"/>
                </a:lnTo>
                <a:lnTo>
                  <a:pt x="6096000" y="2381"/>
                </a:lnTo>
                <a:lnTo>
                  <a:pt x="6096000" y="6860381"/>
                </a:lnTo>
                <a:lnTo>
                  <a:pt x="6095999" y="6860381"/>
                </a:lnTo>
                <a:lnTo>
                  <a:pt x="3832225" y="6860381"/>
                </a:lnTo>
                <a:lnTo>
                  <a:pt x="232201" y="6860381"/>
                </a:lnTo>
                <a:lnTo>
                  <a:pt x="232201" y="6626381"/>
                </a:lnTo>
                <a:lnTo>
                  <a:pt x="0" y="6626381"/>
                </a:lnTo>
                <a:lnTo>
                  <a:pt x="0" y="5488781"/>
                </a:lnTo>
                <a:lnTo>
                  <a:pt x="1" y="5488781"/>
                </a:lnTo>
                <a:lnTo>
                  <a:pt x="1" y="948531"/>
                </a:lnTo>
                <a:lnTo>
                  <a:pt x="1" y="711200"/>
                </a:lnTo>
                <a:lnTo>
                  <a:pt x="1" y="2381"/>
                </a:lnTo>
                <a:lnTo>
                  <a:pt x="2" y="2381"/>
                </a:lnTo>
                <a:lnTo>
                  <a:pt x="2" y="711994"/>
                </a:lnTo>
                <a:lnTo>
                  <a:pt x="233366" y="711994"/>
                </a:lnTo>
                <a:lnTo>
                  <a:pt x="233366" y="2381"/>
                </a:lnTo>
                <a:lnTo>
                  <a:pt x="229238" y="23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0" name="Tijdelijke aanduiding voor datum 1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1" name="Tijdelijke aanduiding voor voettekst 20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11097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/>
          </p:nvPr>
        </p:nvSpPr>
        <p:spPr>
          <a:xfrm>
            <a:off x="635000" y="2289600"/>
            <a:ext cx="5003800" cy="393181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1200"/>
            <a:ext cx="5003800" cy="948047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29238 w 6096000"/>
              <a:gd name="connsiteY0" fmla="*/ 0 h 6860381"/>
              <a:gd name="connsiteX1" fmla="*/ 6091238 w 6096000"/>
              <a:gd name="connsiteY1" fmla="*/ 0 h 6860381"/>
              <a:gd name="connsiteX2" fmla="*/ 6091238 w 6096000"/>
              <a:gd name="connsiteY2" fmla="*/ 2381 h 6860381"/>
              <a:gd name="connsiteX3" fmla="*/ 6096000 w 6096000"/>
              <a:gd name="connsiteY3" fmla="*/ 2381 h 6860381"/>
              <a:gd name="connsiteX4" fmla="*/ 6096000 w 6096000"/>
              <a:gd name="connsiteY4" fmla="*/ 6860381 h 6860381"/>
              <a:gd name="connsiteX5" fmla="*/ 6095999 w 6096000"/>
              <a:gd name="connsiteY5" fmla="*/ 6860381 h 6860381"/>
              <a:gd name="connsiteX6" fmla="*/ 3832225 w 6096000"/>
              <a:gd name="connsiteY6" fmla="*/ 6860381 h 6860381"/>
              <a:gd name="connsiteX7" fmla="*/ 232201 w 6096000"/>
              <a:gd name="connsiteY7" fmla="*/ 6860381 h 6860381"/>
              <a:gd name="connsiteX8" fmla="*/ 232201 w 6096000"/>
              <a:gd name="connsiteY8" fmla="*/ 6626381 h 6860381"/>
              <a:gd name="connsiteX9" fmla="*/ 0 w 6096000"/>
              <a:gd name="connsiteY9" fmla="*/ 6626381 h 6860381"/>
              <a:gd name="connsiteX10" fmla="*/ 0 w 6096000"/>
              <a:gd name="connsiteY10" fmla="*/ 5488781 h 6860381"/>
              <a:gd name="connsiteX11" fmla="*/ 1 w 6096000"/>
              <a:gd name="connsiteY11" fmla="*/ 5488781 h 6860381"/>
              <a:gd name="connsiteX12" fmla="*/ 1 w 6096000"/>
              <a:gd name="connsiteY12" fmla="*/ 948531 h 6860381"/>
              <a:gd name="connsiteX13" fmla="*/ 1 w 6096000"/>
              <a:gd name="connsiteY13" fmla="*/ 711200 h 6860381"/>
              <a:gd name="connsiteX14" fmla="*/ 1 w 6096000"/>
              <a:gd name="connsiteY14" fmla="*/ 2381 h 6860381"/>
              <a:gd name="connsiteX15" fmla="*/ 2 w 6096000"/>
              <a:gd name="connsiteY15" fmla="*/ 2381 h 6860381"/>
              <a:gd name="connsiteX16" fmla="*/ 2 w 6096000"/>
              <a:gd name="connsiteY16" fmla="*/ 711994 h 6860381"/>
              <a:gd name="connsiteX17" fmla="*/ 233366 w 6096000"/>
              <a:gd name="connsiteY17" fmla="*/ 711994 h 6860381"/>
              <a:gd name="connsiteX18" fmla="*/ 233366 w 6096000"/>
              <a:gd name="connsiteY18" fmla="*/ 2381 h 6860381"/>
              <a:gd name="connsiteX19" fmla="*/ 229238 w 6096000"/>
              <a:gd name="connsiteY19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96000" h="6860381">
                <a:moveTo>
                  <a:pt x="229238" y="0"/>
                </a:moveTo>
                <a:lnTo>
                  <a:pt x="6091238" y="0"/>
                </a:lnTo>
                <a:lnTo>
                  <a:pt x="6091238" y="2381"/>
                </a:lnTo>
                <a:lnTo>
                  <a:pt x="6096000" y="2381"/>
                </a:lnTo>
                <a:lnTo>
                  <a:pt x="6096000" y="6860381"/>
                </a:lnTo>
                <a:lnTo>
                  <a:pt x="6095999" y="6860381"/>
                </a:lnTo>
                <a:lnTo>
                  <a:pt x="3832225" y="6860381"/>
                </a:lnTo>
                <a:lnTo>
                  <a:pt x="232201" y="6860381"/>
                </a:lnTo>
                <a:lnTo>
                  <a:pt x="232201" y="6626381"/>
                </a:lnTo>
                <a:lnTo>
                  <a:pt x="0" y="6626381"/>
                </a:lnTo>
                <a:lnTo>
                  <a:pt x="0" y="5488781"/>
                </a:lnTo>
                <a:lnTo>
                  <a:pt x="1" y="5488781"/>
                </a:lnTo>
                <a:lnTo>
                  <a:pt x="1" y="948531"/>
                </a:lnTo>
                <a:lnTo>
                  <a:pt x="1" y="711200"/>
                </a:lnTo>
                <a:lnTo>
                  <a:pt x="1" y="2381"/>
                </a:lnTo>
                <a:lnTo>
                  <a:pt x="2" y="2381"/>
                </a:lnTo>
                <a:lnTo>
                  <a:pt x="2" y="711994"/>
                </a:lnTo>
                <a:lnTo>
                  <a:pt x="233366" y="711994"/>
                </a:lnTo>
                <a:lnTo>
                  <a:pt x="233366" y="2381"/>
                </a:lnTo>
                <a:lnTo>
                  <a:pt x="229238" y="23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983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77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22007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30587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Rechthoek 11"/>
          <p:cNvSpPr>
            <a:spLocks/>
          </p:cNvSpPr>
          <p:nvPr userDrawn="1"/>
        </p:nvSpPr>
        <p:spPr>
          <a:xfrm>
            <a:off x="5862000" y="6620400"/>
            <a:ext cx="468000" cy="2376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435771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solidFill>
            <a:schemeClr val="tx1">
              <a:lumMod val="85000"/>
            </a:schemeClr>
          </a:solidFill>
        </p:spPr>
        <p:txBody>
          <a:bodyPr wrap="square" lIns="720000" tIns="1152000">
            <a:noAutofit/>
          </a:bodyPr>
          <a:lstStyle>
            <a:lvl1pPr>
              <a:buClr>
                <a:schemeClr val="bg2"/>
              </a:buCl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5" y="3888000"/>
            <a:ext cx="5004595" cy="2333413"/>
          </a:xfrm>
        </p:spPr>
        <p:txBody>
          <a:bodyPr anchor="t" anchorCtr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6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4588" y="3888000"/>
            <a:ext cx="5004000" cy="2333413"/>
          </a:xfrm>
        </p:spPr>
        <p:txBody>
          <a:bodyPr tIns="50400" numCol="1" spcCol="468000"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6889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553199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3888000"/>
            <a:ext cx="5004594" cy="2333413"/>
          </a:xfrm>
        </p:spPr>
        <p:txBody>
          <a:bodyPr anchor="t" anchorCtr="0"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403901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kleur zonde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solidFill>
            <a:schemeClr val="tx1">
              <a:lumMod val="85000"/>
            </a:schemeClr>
          </a:solidFill>
        </p:spPr>
        <p:txBody>
          <a:bodyPr wrap="square" lIns="720000" tIns="1152000">
            <a:noAutofit/>
          </a:bodyPr>
          <a:lstStyle>
            <a:lvl1pP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816338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wit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6104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custGeom>
            <a:avLst/>
            <a:gdLst>
              <a:gd name="connsiteX0" fmla="*/ 0 w 12192000"/>
              <a:gd name="connsiteY0" fmla="*/ 0 h 3430587"/>
              <a:gd name="connsiteX1" fmla="*/ 12192000 w 12192000"/>
              <a:gd name="connsiteY1" fmla="*/ 0 h 3430587"/>
              <a:gd name="connsiteX2" fmla="*/ 12192000 w 12192000"/>
              <a:gd name="connsiteY2" fmla="*/ 3430587 h 3430587"/>
              <a:gd name="connsiteX3" fmla="*/ 6330000 w 12192000"/>
              <a:gd name="connsiteY3" fmla="*/ 3430587 h 3430587"/>
              <a:gd name="connsiteX4" fmla="*/ 6330000 w 12192000"/>
              <a:gd name="connsiteY4" fmla="*/ 3192987 h 3430587"/>
              <a:gd name="connsiteX5" fmla="*/ 5862000 w 12192000"/>
              <a:gd name="connsiteY5" fmla="*/ 3192987 h 3430587"/>
              <a:gd name="connsiteX6" fmla="*/ 5862000 w 12192000"/>
              <a:gd name="connsiteY6" fmla="*/ 3430587 h 3430587"/>
              <a:gd name="connsiteX7" fmla="*/ 0 w 12192000"/>
              <a:gd name="connsiteY7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30587">
                <a:moveTo>
                  <a:pt x="0" y="0"/>
                </a:moveTo>
                <a:lnTo>
                  <a:pt x="12192000" y="0"/>
                </a:lnTo>
                <a:lnTo>
                  <a:pt x="12192000" y="3430587"/>
                </a:lnTo>
                <a:lnTo>
                  <a:pt x="6330000" y="3430587"/>
                </a:lnTo>
                <a:lnTo>
                  <a:pt x="6330000" y="3192987"/>
                </a:lnTo>
                <a:lnTo>
                  <a:pt x="5862000" y="3192987"/>
                </a:lnTo>
                <a:lnTo>
                  <a:pt x="5862000" y="3430587"/>
                </a:lnTo>
                <a:lnTo>
                  <a:pt x="0" y="3430587"/>
                </a:lnTo>
                <a:close/>
              </a:path>
            </a:pathLst>
          </a:custGeom>
          <a:solidFill>
            <a:schemeClr val="tx1">
              <a:lumMod val="85000"/>
            </a:schemeClr>
          </a:solidFill>
        </p:spPr>
        <p:txBody>
          <a:bodyPr wrap="square" lIns="612000"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600" y="1051200"/>
            <a:ext cx="10924382" cy="946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15850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 tite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custGeom>
            <a:avLst/>
            <a:gdLst>
              <a:gd name="connsiteX0" fmla="*/ 0 w 12192000"/>
              <a:gd name="connsiteY0" fmla="*/ 0 h 3430587"/>
              <a:gd name="connsiteX1" fmla="*/ 12192000 w 12192000"/>
              <a:gd name="connsiteY1" fmla="*/ 0 h 3430587"/>
              <a:gd name="connsiteX2" fmla="*/ 12192000 w 12192000"/>
              <a:gd name="connsiteY2" fmla="*/ 3430587 h 3430587"/>
              <a:gd name="connsiteX3" fmla="*/ 6330000 w 12192000"/>
              <a:gd name="connsiteY3" fmla="*/ 3430587 h 3430587"/>
              <a:gd name="connsiteX4" fmla="*/ 6330000 w 12192000"/>
              <a:gd name="connsiteY4" fmla="*/ 3192987 h 3430587"/>
              <a:gd name="connsiteX5" fmla="*/ 5862000 w 12192000"/>
              <a:gd name="connsiteY5" fmla="*/ 3192987 h 3430587"/>
              <a:gd name="connsiteX6" fmla="*/ 5862000 w 12192000"/>
              <a:gd name="connsiteY6" fmla="*/ 3430587 h 3430587"/>
              <a:gd name="connsiteX7" fmla="*/ 0 w 12192000"/>
              <a:gd name="connsiteY7" fmla="*/ 3430587 h 3430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30587">
                <a:moveTo>
                  <a:pt x="0" y="0"/>
                </a:moveTo>
                <a:lnTo>
                  <a:pt x="12192000" y="0"/>
                </a:lnTo>
                <a:lnTo>
                  <a:pt x="12192000" y="3430587"/>
                </a:lnTo>
                <a:lnTo>
                  <a:pt x="6330000" y="3430587"/>
                </a:lnTo>
                <a:lnTo>
                  <a:pt x="6330000" y="3192987"/>
                </a:lnTo>
                <a:lnTo>
                  <a:pt x="5862000" y="3192987"/>
                </a:lnTo>
                <a:lnTo>
                  <a:pt x="5862000" y="3430587"/>
                </a:lnTo>
                <a:lnTo>
                  <a:pt x="0" y="3430587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lIns="61200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4206" y="1051200"/>
            <a:ext cx="10924382" cy="946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48046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jdelijke aanduiding voor afbeelding 31"/>
          <p:cNvSpPr>
            <a:spLocks noGrp="1"/>
          </p:cNvSpPr>
          <p:nvPr>
            <p:ph type="pic" sz="quarter" idx="22"/>
          </p:nvPr>
        </p:nvSpPr>
        <p:spPr>
          <a:xfrm>
            <a:off x="-3175" y="0"/>
            <a:ext cx="6099175" cy="6858000"/>
          </a:xfrm>
          <a:custGeom>
            <a:avLst/>
            <a:gdLst>
              <a:gd name="connsiteX0" fmla="*/ 0 w 6099175"/>
              <a:gd name="connsiteY0" fmla="*/ 0 h 6858000"/>
              <a:gd name="connsiteX1" fmla="*/ 5776763 w 6099175"/>
              <a:gd name="connsiteY1" fmla="*/ 0 h 6858000"/>
              <a:gd name="connsiteX2" fmla="*/ 5776763 w 6099175"/>
              <a:gd name="connsiteY2" fmla="*/ 1144800 h 6858000"/>
              <a:gd name="connsiteX3" fmla="*/ 6099175 w 6099175"/>
              <a:gd name="connsiteY3" fmla="*/ 1144800 h 6858000"/>
              <a:gd name="connsiteX4" fmla="*/ 6099175 w 6099175"/>
              <a:gd name="connsiteY4" fmla="*/ 6541200 h 6858000"/>
              <a:gd name="connsiteX5" fmla="*/ 5776595 w 6099175"/>
              <a:gd name="connsiteY5" fmla="*/ 6541200 h 6858000"/>
              <a:gd name="connsiteX6" fmla="*/ 5776595 w 6099175"/>
              <a:gd name="connsiteY6" fmla="*/ 6858000 h 6858000"/>
              <a:gd name="connsiteX7" fmla="*/ 0 w 6099175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9175" h="6858000">
                <a:moveTo>
                  <a:pt x="0" y="0"/>
                </a:moveTo>
                <a:lnTo>
                  <a:pt x="5776763" y="0"/>
                </a:lnTo>
                <a:lnTo>
                  <a:pt x="5776763" y="1144800"/>
                </a:lnTo>
                <a:lnTo>
                  <a:pt x="6099175" y="1144800"/>
                </a:lnTo>
                <a:lnTo>
                  <a:pt x="6099175" y="6541200"/>
                </a:lnTo>
                <a:lnTo>
                  <a:pt x="5776595" y="6541200"/>
                </a:lnTo>
                <a:lnTo>
                  <a:pt x="57765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612000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16" name="Rechthoek 1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/>
          <p:cNvSpPr>
            <a:spLocks/>
          </p:cNvSpPr>
          <p:nvPr userDrawn="1"/>
        </p:nvSpPr>
        <p:spPr>
          <a:xfrm>
            <a:off x="5862000" y="6620400"/>
            <a:ext cx="468000" cy="2376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4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9" name="Rechthoek 18"/>
          <p:cNvSpPr/>
          <p:nvPr userDrawn="1"/>
        </p:nvSpPr>
        <p:spPr>
          <a:xfrm>
            <a:off x="5773420" y="6541200"/>
            <a:ext cx="647700" cy="3168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"/>
          <p:cNvSpPr>
            <a:spLocks noGrp="1"/>
          </p:cNvSpPr>
          <p:nvPr>
            <p:ph type="ctrTitle"/>
          </p:nvPr>
        </p:nvSpPr>
        <p:spPr>
          <a:xfrm>
            <a:off x="6553200" y="1885467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8" name="Ondertitel 2"/>
          <p:cNvSpPr>
            <a:spLocks noGrp="1"/>
          </p:cNvSpPr>
          <p:nvPr>
            <p:ph type="subTitle" idx="1"/>
          </p:nvPr>
        </p:nvSpPr>
        <p:spPr>
          <a:xfrm>
            <a:off x="6553200" y="4218267"/>
            <a:ext cx="5004000" cy="1613786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234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67795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 met titel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0" y="5153776"/>
            <a:ext cx="12192000" cy="576000"/>
          </a:xfrm>
          <a:solidFill>
            <a:schemeClr val="tx2"/>
          </a:solidFill>
        </p:spPr>
        <p:txBody>
          <a:bodyPr lIns="756000" anchor="ctr" anchorCtr="0">
            <a:no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756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4026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635000" y="2276475"/>
            <a:ext cx="10923588" cy="39449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dianumm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0003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4"/>
          </p:nvPr>
        </p:nvSpPr>
        <p:spPr>
          <a:xfrm>
            <a:off x="7958859" y="2276475"/>
            <a:ext cx="3600000" cy="3937000"/>
          </a:xfrm>
        </p:spPr>
        <p:txBody>
          <a:bodyPr/>
          <a:lstStyle>
            <a:lvl1pPr marL="0" indent="0">
              <a:buNone/>
              <a:defRPr sz="2000"/>
            </a:lvl1pPr>
            <a:lvl2pPr marL="313200" indent="0">
              <a:buNone/>
              <a:defRPr sz="1800"/>
            </a:lvl2pPr>
            <a:lvl3pPr marL="630000" indent="0">
              <a:buNone/>
              <a:defRPr sz="1600"/>
            </a:lvl3pPr>
            <a:lvl4pPr marL="943200" indent="0">
              <a:buNone/>
              <a:defRPr sz="1600"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5"/>
          </p:nvPr>
        </p:nvSpPr>
        <p:spPr>
          <a:xfrm>
            <a:off x="635000" y="2276475"/>
            <a:ext cx="7178964" cy="39449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086888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4"/>
          </p:nvPr>
        </p:nvSpPr>
        <p:spPr>
          <a:xfrm>
            <a:off x="6550024" y="2289599"/>
            <a:ext cx="5004000" cy="3931813"/>
          </a:xfrm>
        </p:spPr>
        <p:txBody>
          <a:bodyPr anchor="t" anchorCtr="0"/>
          <a:lstStyle>
            <a:lvl1pPr>
              <a:buClr>
                <a:schemeClr val="accent1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2" name="Rechthoek 11"/>
          <p:cNvSpPr>
            <a:spLocks/>
          </p:cNvSpPr>
          <p:nvPr userDrawn="1"/>
        </p:nvSpPr>
        <p:spPr>
          <a:xfrm>
            <a:off x="5862000" y="6620400"/>
            <a:ext cx="468000" cy="2376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50024" y="1051200"/>
            <a:ext cx="5004000" cy="94804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9"/>
          </p:nvPr>
        </p:nvSpPr>
        <p:spPr>
          <a:xfrm>
            <a:off x="635000" y="1066799"/>
            <a:ext cx="5003800" cy="515461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04443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6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515675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515675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515675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4544781" y="3921366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4544781" y="4707382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4544781" y="5480872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4" name="Rechthoek 23"/>
          <p:cNvSpPr/>
          <p:nvPr userDrawn="1"/>
        </p:nvSpPr>
        <p:spPr>
          <a:xfrm>
            <a:off x="5773420" y="6541200"/>
            <a:ext cx="647700" cy="3168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6" name="Afbeelding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097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2565400"/>
            <a:ext cx="5003800" cy="17272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64313" y="2361344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64313" y="3147360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64313" y="3920850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4" name="Rechthoek 23"/>
          <p:cNvSpPr/>
          <p:nvPr userDrawn="1"/>
        </p:nvSpPr>
        <p:spPr>
          <a:xfrm>
            <a:off x="5773420" y="6541200"/>
            <a:ext cx="647700" cy="3168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6" name="Afbeelding 1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320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5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422431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422431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422431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4" name="Rechthoek 23"/>
          <p:cNvSpPr/>
          <p:nvPr userDrawn="1"/>
        </p:nvSpPr>
        <p:spPr>
          <a:xfrm>
            <a:off x="5773420" y="6541200"/>
            <a:ext cx="647700" cy="3168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3421851" y="3926077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5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3421851" y="4712093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6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3421851" y="5485583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383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afbeelding horizonta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34682" y="3427412"/>
            <a:ext cx="10923906" cy="1726479"/>
          </a:xfrm>
        </p:spPr>
        <p:txBody>
          <a:bodyPr lIns="57600" tIns="90000" bIns="90000" anchor="b">
            <a:normAutofit/>
          </a:bodyPr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34682" y="5162400"/>
            <a:ext cx="10923906" cy="664319"/>
          </a:xfrm>
        </p:spPr>
        <p:txBody>
          <a:bodyPr lIns="72000" tIns="90000"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sp>
        <p:nvSpPr>
          <p:cNvPr id="12" name="Rechthoek 11"/>
          <p:cNvSpPr/>
          <p:nvPr userDrawn="1"/>
        </p:nvSpPr>
        <p:spPr>
          <a:xfrm>
            <a:off x="5773420" y="6541200"/>
            <a:ext cx="647700" cy="3168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bg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13873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6" name="Tijdelijke aanduiding voor afbeelding 15"/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12192000" cy="3427413"/>
          </a:xfrm>
          <a:custGeom>
            <a:avLst/>
            <a:gdLst>
              <a:gd name="connsiteX0" fmla="*/ 5772000 w 12192000"/>
              <a:gd name="connsiteY0" fmla="*/ 1 h 3427413"/>
              <a:gd name="connsiteX1" fmla="*/ 5772000 w 12192000"/>
              <a:gd name="connsiteY1" fmla="*/ 1144801 h 3427413"/>
              <a:gd name="connsiteX2" fmla="*/ 6420000 w 12192000"/>
              <a:gd name="connsiteY2" fmla="*/ 1144801 h 3427413"/>
              <a:gd name="connsiteX3" fmla="*/ 6420000 w 12192000"/>
              <a:gd name="connsiteY3" fmla="*/ 1 h 3427413"/>
              <a:gd name="connsiteX4" fmla="*/ 0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5772000" y="1"/>
                </a:moveTo>
                <a:lnTo>
                  <a:pt x="5772000" y="1144801"/>
                </a:lnTo>
                <a:lnTo>
                  <a:pt x="6420000" y="1144801"/>
                </a:lnTo>
                <a:lnTo>
                  <a:pt x="6420000" y="1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solidFill>
            <a:schemeClr val="tx1">
              <a:lumMod val="85000"/>
            </a:schemeClr>
          </a:solidFill>
        </p:spPr>
        <p:txBody>
          <a:bodyPr wrap="square" lIns="648000" anchor="ctr" anchorCtr="0"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003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2656">
          <p15:clr>
            <a:srgbClr val="FBAE40"/>
          </p15:clr>
        </p15:guide>
        <p15:guide id="3" pos="4044">
          <p15:clr>
            <a:srgbClr val="FBAE40"/>
          </p15:clr>
        </p15:guide>
        <p15:guide id="4" pos="3636">
          <p15:clr>
            <a:srgbClr val="FBAE40"/>
          </p15:clr>
        </p15:guide>
        <p15:guide id="5" orient="horz" pos="313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/>
          <p:cNvSpPr>
            <a:spLocks/>
          </p:cNvSpPr>
          <p:nvPr userDrawn="1"/>
        </p:nvSpPr>
        <p:spPr>
          <a:xfrm>
            <a:off x="5862000" y="6620400"/>
            <a:ext cx="468000" cy="2376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" name="Rechthoek 14"/>
          <p:cNvSpPr/>
          <p:nvPr userDrawn="1"/>
        </p:nvSpPr>
        <p:spPr>
          <a:xfrm>
            <a:off x="5773420" y="6541200"/>
            <a:ext cx="647700" cy="3168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Tijdelijke aanduiding voor datum 1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0" name="Tijdelijke aanduiding voor dianummer 1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4" name="Ondertitel 2"/>
          <p:cNvSpPr>
            <a:spLocks noGrp="1"/>
          </p:cNvSpPr>
          <p:nvPr>
            <p:ph type="subTitle" idx="1"/>
          </p:nvPr>
        </p:nvSpPr>
        <p:spPr>
          <a:xfrm>
            <a:off x="6556176" y="3427413"/>
            <a:ext cx="5004000" cy="240464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/>
          </p:nvPr>
        </p:nvSpPr>
        <p:spPr>
          <a:xfrm>
            <a:off x="6554588" y="2024063"/>
            <a:ext cx="5004000" cy="140335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73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5" name="Tijdelijke aanduiding voor datum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voettekst 1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dianummer 1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Ondertitel 2"/>
          <p:cNvSpPr>
            <a:spLocks noGrp="1"/>
          </p:cNvSpPr>
          <p:nvPr>
            <p:ph type="subTitle" idx="1"/>
          </p:nvPr>
        </p:nvSpPr>
        <p:spPr>
          <a:xfrm>
            <a:off x="635000" y="3749487"/>
            <a:ext cx="10925176" cy="2077232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sp>
        <p:nvSpPr>
          <p:cNvPr id="10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00538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2" name="Rechthoek 11"/>
          <p:cNvSpPr/>
          <p:nvPr userDrawn="1"/>
        </p:nvSpPr>
        <p:spPr>
          <a:xfrm>
            <a:off x="5773420" y="6541200"/>
            <a:ext cx="647700" cy="3168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78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45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4999" y="2636838"/>
            <a:ext cx="5003801" cy="1584325"/>
          </a:xfrm>
        </p:spPr>
        <p:txBody>
          <a:bodyPr anchor="ctr" anchorCtr="0">
            <a:normAutofit/>
          </a:bodyPr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5"/>
          </p:nvPr>
        </p:nvSpPr>
        <p:spPr>
          <a:xfrm>
            <a:off x="7791732" y="916926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ijdelijke aanduiding voor tekst 4"/>
          <p:cNvSpPr>
            <a:spLocks noGrp="1"/>
          </p:cNvSpPr>
          <p:nvPr>
            <p:ph type="body" sz="quarter" idx="16"/>
          </p:nvPr>
        </p:nvSpPr>
        <p:spPr>
          <a:xfrm>
            <a:off x="7791732" y="2061911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17"/>
          </p:nvPr>
        </p:nvSpPr>
        <p:spPr>
          <a:xfrm>
            <a:off x="7791732" y="3211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6" name="Tijdelijke aanduiding voor tekst 4"/>
          <p:cNvSpPr>
            <a:spLocks noGrp="1"/>
          </p:cNvSpPr>
          <p:nvPr>
            <p:ph type="body" sz="quarter" idx="18"/>
          </p:nvPr>
        </p:nvSpPr>
        <p:spPr>
          <a:xfrm>
            <a:off x="7791732" y="43524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7" name="Tijdelijke aanduiding voor tekst 4"/>
          <p:cNvSpPr>
            <a:spLocks noGrp="1"/>
          </p:cNvSpPr>
          <p:nvPr>
            <p:ph type="body" sz="quarter" idx="19"/>
          </p:nvPr>
        </p:nvSpPr>
        <p:spPr>
          <a:xfrm>
            <a:off x="7791732" y="5497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pic>
        <p:nvPicPr>
          <p:cNvPr id="19" name="Afbeelding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1" name="Rechthoek 20"/>
          <p:cNvSpPr>
            <a:spLocks/>
          </p:cNvSpPr>
          <p:nvPr userDrawn="1"/>
        </p:nvSpPr>
        <p:spPr>
          <a:xfrm>
            <a:off x="5862000" y="6620400"/>
            <a:ext cx="468000" cy="2376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2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418727" y="998445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3" name="Tijdelijke aanduiding voor tekst 2"/>
          <p:cNvSpPr>
            <a:spLocks noGrp="1"/>
          </p:cNvSpPr>
          <p:nvPr>
            <p:ph type="body" sz="quarter" idx="11" hasCustomPrompt="1"/>
          </p:nvPr>
        </p:nvSpPr>
        <p:spPr>
          <a:xfrm>
            <a:off x="6418727" y="2143674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4" name="Tijdelijke aanduiding voor tekst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8727" y="3288903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5" name="Tijdelijke aanduiding voor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6418727" y="4434132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6" name="Tijdelijke aanduiding voor tekst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8727" y="5579361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accent1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</p:spTree>
    <p:extLst>
      <p:ext uri="{BB962C8B-B14F-4D97-AF65-F5344CB8AC3E}">
        <p14:creationId xmlns:p14="http://schemas.microsoft.com/office/powerpoint/2010/main" val="34815522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tekst 11"/>
          <p:cNvSpPr>
            <a:spLocks noGrp="1"/>
          </p:cNvSpPr>
          <p:nvPr>
            <p:ph type="body" sz="quarter" idx="13"/>
          </p:nvPr>
        </p:nvSpPr>
        <p:spPr>
          <a:xfrm>
            <a:off x="6553200" y="2289600"/>
            <a:ext cx="5004000" cy="3931813"/>
          </a:xfrm>
        </p:spPr>
        <p:txBody>
          <a:bodyPr/>
          <a:lstStyle>
            <a:lvl1pPr marL="457200" indent="-457200">
              <a:buClr>
                <a:schemeClr val="tx1"/>
              </a:buClr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684000" indent="-216000"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6" name="Rechthoek 15"/>
          <p:cNvSpPr>
            <a:spLocks/>
          </p:cNvSpPr>
          <p:nvPr userDrawn="1"/>
        </p:nvSpPr>
        <p:spPr>
          <a:xfrm>
            <a:off x="5862000" y="6620400"/>
            <a:ext cx="468000" cy="2376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553200" y="1051200"/>
            <a:ext cx="5004000" cy="94804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14" name="Tijdelijke aanduiding voor afbeelding 2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8242" cy="6858000"/>
          </a:xfrm>
          <a:custGeom>
            <a:avLst/>
            <a:gdLst>
              <a:gd name="connsiteX0" fmla="*/ 0 w 6098242"/>
              <a:gd name="connsiteY0" fmla="*/ 0 h 6858000"/>
              <a:gd name="connsiteX1" fmla="*/ 5862000 w 6098242"/>
              <a:gd name="connsiteY1" fmla="*/ 0 h 6858000"/>
              <a:gd name="connsiteX2" fmla="*/ 5862000 w 6098242"/>
              <a:gd name="connsiteY2" fmla="*/ 708025 h 6858000"/>
              <a:gd name="connsiteX3" fmla="*/ 6098242 w 6098242"/>
              <a:gd name="connsiteY3" fmla="*/ 708025 h 6858000"/>
              <a:gd name="connsiteX4" fmla="*/ 6098242 w 6098242"/>
              <a:gd name="connsiteY4" fmla="*/ 6620400 h 6858000"/>
              <a:gd name="connsiteX5" fmla="*/ 5862000 w 6098242"/>
              <a:gd name="connsiteY5" fmla="*/ 6620400 h 6858000"/>
              <a:gd name="connsiteX6" fmla="*/ 5862000 w 6098242"/>
              <a:gd name="connsiteY6" fmla="*/ 6858000 h 6858000"/>
              <a:gd name="connsiteX7" fmla="*/ 0 w 609824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8242" h="6858000">
                <a:moveTo>
                  <a:pt x="0" y="0"/>
                </a:moveTo>
                <a:lnTo>
                  <a:pt x="5862000" y="0"/>
                </a:lnTo>
                <a:lnTo>
                  <a:pt x="5862000" y="708025"/>
                </a:lnTo>
                <a:lnTo>
                  <a:pt x="6098242" y="708025"/>
                </a:lnTo>
                <a:lnTo>
                  <a:pt x="6098242" y="6620400"/>
                </a:lnTo>
                <a:lnTo>
                  <a:pt x="5862000" y="6620400"/>
                </a:lnTo>
                <a:lnTo>
                  <a:pt x="586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</p:spPr>
        <p:txBody>
          <a:bodyPr wrap="square" lIns="612000" anchor="ctr" anchorCtr="0">
            <a:noAutofit/>
          </a:bodyPr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3694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999" y="2636837"/>
            <a:ext cx="5003801" cy="1584325"/>
          </a:xfrm>
        </p:spPr>
        <p:txBody>
          <a:bodyPr anchor="b">
            <a:normAutofit/>
          </a:bodyPr>
          <a:lstStyle>
            <a:lvl1pPr algn="r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4999" y="4221162"/>
            <a:ext cx="5003801" cy="2000251"/>
          </a:xfrm>
        </p:spPr>
        <p:txBody>
          <a:bodyPr tIns="90000" rIns="100800"/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634999" y="1171575"/>
            <a:ext cx="5003801" cy="1463674"/>
          </a:xfrm>
        </p:spPr>
        <p:txBody>
          <a:bodyPr rIns="0" anchor="b" anchorCtr="0">
            <a:normAutofit/>
          </a:bodyPr>
          <a:lstStyle>
            <a:lvl1pPr marL="0" indent="0" algn="r">
              <a:buNone/>
              <a:defRPr sz="9600" b="1" i="0">
                <a:solidFill>
                  <a:schemeClr val="tx1"/>
                </a:solidFill>
              </a:defRPr>
            </a:lvl1pPr>
            <a:lvl2pPr marL="313200" indent="0" algn="r">
              <a:buNone/>
              <a:defRPr/>
            </a:lvl2pPr>
            <a:lvl3pPr marL="630000" indent="0" algn="r">
              <a:buNone/>
              <a:defRPr/>
            </a:lvl3pPr>
            <a:lvl4pPr marL="943200" indent="0" algn="r">
              <a:buNone/>
              <a:defRPr/>
            </a:lvl4pPr>
            <a:lvl5pPr marL="1260000" indent="0" algn="r">
              <a:buNone/>
              <a:defRPr/>
            </a:lvl5pPr>
          </a:lstStyle>
          <a:p>
            <a:pPr lvl="0"/>
            <a:r>
              <a:rPr lang="nl-NL" dirty="0"/>
              <a:t>#</a:t>
            </a:r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1" name="Rechthoek 10"/>
          <p:cNvSpPr>
            <a:spLocks/>
          </p:cNvSpPr>
          <p:nvPr userDrawn="1"/>
        </p:nvSpPr>
        <p:spPr>
          <a:xfrm>
            <a:off x="5862000" y="6620400"/>
            <a:ext cx="468000" cy="2376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05688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 userDrawn="1">
          <p15:clr>
            <a:srgbClr val="FBAE40"/>
          </p15:clr>
        </p15:guide>
        <p15:guide id="2" orient="horz" pos="265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9480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0" y="2289485"/>
            <a:ext cx="10923588" cy="3931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3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3" name="Rechthoek 12"/>
          <p:cNvSpPr>
            <a:spLocks/>
          </p:cNvSpPr>
          <p:nvPr userDrawn="1"/>
        </p:nvSpPr>
        <p:spPr>
          <a:xfrm>
            <a:off x="5862000" y="6620400"/>
            <a:ext cx="468000" cy="237600"/>
          </a:xfrm>
          <a:prstGeom prst="rect">
            <a:avLst/>
          </a:prstGeom>
          <a:solidFill>
            <a:srgbClr val="1542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1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35000" y="6543488"/>
            <a:ext cx="5003800" cy="264272"/>
          </a:xfrm>
          <a:prstGeom prst="rect">
            <a:avLst/>
          </a:prstGeom>
        </p:spPr>
        <p:txBody>
          <a:bodyPr vert="horz" lIns="91440" tIns="0" rIns="91440" bIns="45720" rtlCol="0" anchor="t" anchorCtr="0"/>
          <a:lstStyle>
            <a:lvl1pPr algn="l">
              <a:defRPr sz="10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35000" y="6221413"/>
            <a:ext cx="5003800" cy="32207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199" y="6221413"/>
            <a:ext cx="5005389" cy="322075"/>
          </a:xfrm>
          <a:prstGeom prst="rect">
            <a:avLst/>
          </a:prstGeom>
        </p:spPr>
        <p:txBody>
          <a:bodyPr vert="horz" lIns="91440" tIns="45720" rIns="0" bIns="45720" rtlCol="0" anchor="b" anchorCtr="0"/>
          <a:lstStyle>
            <a:lvl1pPr algn="r">
              <a:defRPr sz="10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2485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50" r:id="rId2"/>
    <p:sldLayoutId id="2147483725" r:id="rId3"/>
    <p:sldLayoutId id="2147483719" r:id="rId4"/>
    <p:sldLayoutId id="2147483726" r:id="rId5"/>
    <p:sldLayoutId id="2147483666" r:id="rId6"/>
    <p:sldLayoutId id="2147483690" r:id="rId7"/>
    <p:sldLayoutId id="2147483728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89" r:id="rId15"/>
    <p:sldLayoutId id="2147483712" r:id="rId16"/>
    <p:sldLayoutId id="2147483711" r:id="rId17"/>
    <p:sldLayoutId id="2147483675" r:id="rId18"/>
    <p:sldLayoutId id="2147483657" r:id="rId19"/>
    <p:sldLayoutId id="2147483691" r:id="rId20"/>
    <p:sldLayoutId id="2147483729" r:id="rId21"/>
    <p:sldLayoutId id="2147483739" r:id="rId22"/>
    <p:sldLayoutId id="2147483740" r:id="rId23"/>
    <p:sldLayoutId id="2147483718" r:id="rId24"/>
    <p:sldLayoutId id="2147483717" r:id="rId25"/>
    <p:sldLayoutId id="2147483714" r:id="rId26"/>
    <p:sldLayoutId id="2147483713" r:id="rId27"/>
    <p:sldLayoutId id="2147483716" r:id="rId28"/>
    <p:sldLayoutId id="2147483715" r:id="rId29"/>
    <p:sldLayoutId id="2147483707" r:id="rId30"/>
    <p:sldLayoutId id="2147483667" r:id="rId31"/>
    <p:sldLayoutId id="2147483702" r:id="rId32"/>
    <p:sldLayoutId id="2147483721" r:id="rId33"/>
    <p:sldLayoutId id="2147483700" r:id="rId34"/>
    <p:sldLayoutId id="2147483692" r:id="rId35"/>
    <p:sldLayoutId id="2147483722" r:id="rId36"/>
    <p:sldLayoutId id="2147483723" r:id="rId3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80000"/>
        <a:buFont typeface="Verdana" panose="020B0604030504040204" pitchFamily="34" charset="0"/>
        <a:buChar char="›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Font typeface="Verdana" panose="020B0604030504040204" pitchFamily="34" charset="0"/>
        <a:buChar char="–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b="1" i="0" kern="1200">
          <a:solidFill>
            <a:schemeClr val="accent1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281" userDrawn="1">
          <p15:clr>
            <a:srgbClr val="F26B43"/>
          </p15:clr>
        </p15:guide>
        <p15:guide id="8" orient="horz" pos="3919" userDrawn="1">
          <p15:clr>
            <a:srgbClr val="F26B43"/>
          </p15:clr>
        </p15:guide>
        <p15:guide id="9" pos="3840" userDrawn="1">
          <p15:clr>
            <a:srgbClr val="F26B43"/>
          </p15:clr>
        </p15:guide>
        <p15:guide id="10" orient="horz" pos="2159" userDrawn="1">
          <p15:clr>
            <a:srgbClr val="F26B43"/>
          </p15:clr>
        </p15:guide>
        <p15:guide id="11" pos="400" userDrawn="1">
          <p15:clr>
            <a:srgbClr val="F26B43"/>
          </p15:clr>
        </p15:guide>
        <p15:guide id="12" pos="4128" userDrawn="1">
          <p15:clr>
            <a:srgbClr val="F26B43"/>
          </p15:clr>
        </p15:guide>
        <p15:guide id="13" pos="3552" userDrawn="1">
          <p15:clr>
            <a:srgbClr val="F26B43"/>
          </p15:clr>
        </p15:guide>
        <p15:guide id="14" orient="horz" pos="1275" userDrawn="1">
          <p15:clr>
            <a:srgbClr val="F26B43"/>
          </p15:clr>
        </p15:guide>
        <p15:guide id="15" orient="horz" pos="1434" userDrawn="1">
          <p15:clr>
            <a:srgbClr val="F26B43"/>
          </p15:clr>
        </p15:guide>
        <p15:guide id="16" pos="461" userDrawn="1">
          <p15:clr>
            <a:srgbClr val="F26B43"/>
          </p15:clr>
        </p15:guide>
        <p15:guide id="17" orient="horz" pos="66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SBIR formulier online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535336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45CB8B6-1787-4DDF-A1FA-C9C603E6D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FBE9C3F-ADDA-481A-A3B8-2A402D752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C245A77-3C03-4DDD-B57F-D01EA5DE1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10</a:t>
            </a:fld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06F2DCE-E6C3-4FD7-A226-B27B6DE54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" y="966787"/>
            <a:ext cx="121253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82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63AFD75-A713-4828-9CB1-10244A2CE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2227A3B-C42E-4AAF-8A06-EACE542D7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3EECE01-EC6D-428A-AC53-C0DC1949E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11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ED66FB0-FA34-4EAE-8E12-BFC141155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56" y="1113459"/>
            <a:ext cx="7105687" cy="5165757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D7BD37F1-7A30-48D2-9A3B-B57335C9DBF8}"/>
              </a:ext>
            </a:extLst>
          </p:cNvPr>
          <p:cNvSpPr/>
          <p:nvPr/>
        </p:nvSpPr>
        <p:spPr>
          <a:xfrm>
            <a:off x="5638800" y="2502244"/>
            <a:ext cx="1664043" cy="2471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7591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ACFB3B3-9393-48C4-9A1B-D227B0F11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Checks: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EC8AE0C-771F-4909-983E-222216BD2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67E855A-4D2F-466C-96AC-87DE79FA7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B37742E-A3C8-4895-BD0A-9FDDA3FD1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12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9F8B9DC-B404-44D3-9EB1-BEC3AC04B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6" y="982148"/>
            <a:ext cx="6448425" cy="181927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BF7995E-A8AD-4973-834D-2EAADF20D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48" y="3020755"/>
            <a:ext cx="70485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443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2F9098F-30E8-481E-81E3-E4ECEF20D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44681BD-28EB-4DF8-97A2-0877ADBD6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B89C1BD-B12A-45F3-A7DF-FBF2FAD63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13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9F3B8A4-B68C-4369-BED7-FD6FD38AE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440" y="1211239"/>
            <a:ext cx="4907120" cy="1899312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0C4BD2CB-73A1-453E-A22C-DAEAB070DB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2440" y="3250154"/>
            <a:ext cx="4907120" cy="232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673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B041BE12-868C-4416-8EF4-8EA903CF6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CA1D8E1-CC33-4EED-9031-BDF5641D9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1971489-C430-4D69-9BE2-33976C4AF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14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39D5DA6-D845-4261-AE0C-7FCD92C67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663" y="750128"/>
            <a:ext cx="8990673" cy="579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9805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B1CEC259-526B-45FD-9DC5-AB8F20F15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D3B18BE-699B-4EE7-A969-E744B7D8C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57D6EF8-47EE-44C3-B8CB-E2DB683C98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15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D4D72CB-3FD6-408C-B8EE-F623473B5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1633537"/>
            <a:ext cx="1209675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1086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F7E16C0F-45D6-4EB9-8050-9EDFB4C1A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Controle</a:t>
            </a:r>
          </a:p>
        </p:txBody>
      </p:sp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5D8018BA-5BAE-4A60-A6F9-33C4DD46A28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Aanbieder</a:t>
            </a:r>
          </a:p>
          <a:p>
            <a:r>
              <a:rPr lang="nl-NL" dirty="0"/>
              <a:t>Contact</a:t>
            </a:r>
          </a:p>
          <a:p>
            <a:r>
              <a:rPr lang="nl-NL" dirty="0"/>
              <a:t>Intermediair</a:t>
            </a:r>
          </a:p>
          <a:p>
            <a:r>
              <a:rPr lang="nl-NL" dirty="0"/>
              <a:t>Project</a:t>
            </a:r>
          </a:p>
          <a:p>
            <a:r>
              <a:rPr lang="nl-NL" dirty="0"/>
              <a:t>Checklist bijlagen</a:t>
            </a:r>
          </a:p>
        </p:txBody>
      </p:sp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2F5AC0-BD8B-4B03-A89F-0296FAE73B62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0235F27-52AC-4851-92C3-F762960D7F5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8862B04-2DA2-4E2D-8B21-8FDD30A6435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16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A51FFB9-9E91-4810-851E-4DCCEEDB94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003" y="1034666"/>
            <a:ext cx="8606610" cy="3760639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1ADBD9F-01C6-467C-BC44-CB5B6AC36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821" y="5553074"/>
            <a:ext cx="7038975" cy="504825"/>
          </a:xfrm>
          <a:prstGeom prst="rect">
            <a:avLst/>
          </a:prstGeom>
        </p:spPr>
      </p:pic>
      <p:sp>
        <p:nvSpPr>
          <p:cNvPr id="9" name="Rechthoek 8">
            <a:extLst>
              <a:ext uri="{FF2B5EF4-FFF2-40B4-BE49-F238E27FC236}">
                <a16:creationId xmlns:a16="http://schemas.microsoft.com/office/drawing/2014/main" id="{DB99AC90-004D-4F9D-9CCA-DE621CC1B626}"/>
              </a:ext>
            </a:extLst>
          </p:cNvPr>
          <p:cNvSpPr/>
          <p:nvPr/>
        </p:nvSpPr>
        <p:spPr>
          <a:xfrm>
            <a:off x="5638801" y="3586063"/>
            <a:ext cx="1027670" cy="6399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ekstballon: rechthoek 9">
            <a:extLst>
              <a:ext uri="{FF2B5EF4-FFF2-40B4-BE49-F238E27FC236}">
                <a16:creationId xmlns:a16="http://schemas.microsoft.com/office/drawing/2014/main" id="{D886F6E2-98DF-4B49-8709-5804F17BDD9C}"/>
              </a:ext>
            </a:extLst>
          </p:cNvPr>
          <p:cNvSpPr/>
          <p:nvPr/>
        </p:nvSpPr>
        <p:spPr>
          <a:xfrm>
            <a:off x="10274643" y="4664676"/>
            <a:ext cx="1668162" cy="834081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/>
              <a:t>Hiermee verzend u de SBIR offerte</a:t>
            </a:r>
          </a:p>
        </p:txBody>
      </p:sp>
    </p:spTree>
    <p:extLst>
      <p:ext uri="{BB962C8B-B14F-4D97-AF65-F5344CB8AC3E}">
        <p14:creationId xmlns:p14="http://schemas.microsoft.com/office/powerpoint/2010/main" val="1692132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FCE1E0-6057-481A-B0F3-51BEDDECE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U heeft uw offerte verstuurd aan RVO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C05092A-D4CC-418E-A8DA-2AF5E9896CE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9AA6AAB-A30B-4CD1-BF36-3F1B61537806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E3CF90A-2480-440A-8EC3-0107E60858F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17</a:t>
            </a:fld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269642B7-8B81-49C2-8704-F4856BFDD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88" y="2144003"/>
            <a:ext cx="11324581" cy="3709623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B57351CE-8550-4993-8D19-7D09747631BD}"/>
              </a:ext>
            </a:extLst>
          </p:cNvPr>
          <p:cNvSpPr/>
          <p:nvPr/>
        </p:nvSpPr>
        <p:spPr>
          <a:xfrm>
            <a:off x="7333735" y="3632886"/>
            <a:ext cx="1025611" cy="148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B10E2FD4-37B5-422D-AC17-E2070B3C7DB8}"/>
              </a:ext>
            </a:extLst>
          </p:cNvPr>
          <p:cNvSpPr/>
          <p:nvPr/>
        </p:nvSpPr>
        <p:spPr>
          <a:xfrm>
            <a:off x="3494902" y="3781168"/>
            <a:ext cx="1194487" cy="1482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6821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FA17125-1FA2-4CE7-B675-3406ED115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19704BD9-322B-4BB6-BF8F-30E2B5EC3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F9B1FB4-C8EB-4104-B8D4-4C5121B3FA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2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9BC641A-C4C8-42B0-8603-17D5082A7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8416" y="837191"/>
            <a:ext cx="8297191" cy="597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57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EBC2D35-B773-4509-B427-569D9DF2E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A4E091D-1D84-41C4-9D02-0E6FD79C0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9F1CB3F-A68D-4DF2-AC8C-61FC76181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3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44E228E-D0A5-42E4-8E49-074DEFA8E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675"/>
            <a:ext cx="12049125" cy="3676650"/>
          </a:xfrm>
          <a:prstGeom prst="rect">
            <a:avLst/>
          </a:prstGeom>
        </p:spPr>
      </p:pic>
      <p:sp>
        <p:nvSpPr>
          <p:cNvPr id="7" name="Tekstballon: rechthoek 6">
            <a:extLst>
              <a:ext uri="{FF2B5EF4-FFF2-40B4-BE49-F238E27FC236}">
                <a16:creationId xmlns:a16="http://schemas.microsoft.com/office/drawing/2014/main" id="{C511A735-E689-477C-BEE6-CC35316B1E81}"/>
              </a:ext>
            </a:extLst>
          </p:cNvPr>
          <p:cNvSpPr/>
          <p:nvPr/>
        </p:nvSpPr>
        <p:spPr>
          <a:xfrm>
            <a:off x="8798400" y="2548800"/>
            <a:ext cx="2606400" cy="1152000"/>
          </a:xfrm>
          <a:prstGeom prst="wedgeRectCallout">
            <a:avLst>
              <a:gd name="adj1" fmla="val -106170"/>
              <a:gd name="adj2" fmla="val 523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/>
              <a:t>Na invullen KvK nummer: automatisch adres opgehaald</a:t>
            </a:r>
          </a:p>
        </p:txBody>
      </p:sp>
    </p:spTree>
    <p:extLst>
      <p:ext uri="{BB962C8B-B14F-4D97-AF65-F5344CB8AC3E}">
        <p14:creationId xmlns:p14="http://schemas.microsoft.com/office/powerpoint/2010/main" val="1243181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D17C731-D0DB-408D-A4FF-7874826D3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9C47F53-6ED1-4B99-8FA4-52751E7FA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6076B906-7549-446F-A78C-CCB5C5714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4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FD17F2D-28EE-4DF6-B572-B8AFE5E1D2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1171575"/>
            <a:ext cx="121158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63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75F67C9-00BC-4C8A-9BD5-A02EC9360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8488D23-99F5-4F7D-88D8-0E27676E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C8EDFA6-F067-42AE-B3AC-DCC55DD901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5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41D97F5-140D-4453-B1C8-1A27B21C7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330" y="1199696"/>
            <a:ext cx="10149145" cy="547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246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4F10640-ED96-41A6-A603-80106937F1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EB7636F-DB7B-4940-979A-59F39CC97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2E24E21-DF5F-426C-A00F-AE28AF390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6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185BEE0-2C40-43EA-9256-495E62500D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537" y="1189059"/>
            <a:ext cx="8550925" cy="5090157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2C3C9DE8-8334-403E-BF94-074E8603CE19}"/>
              </a:ext>
            </a:extLst>
          </p:cNvPr>
          <p:cNvSpPr/>
          <p:nvPr/>
        </p:nvSpPr>
        <p:spPr>
          <a:xfrm>
            <a:off x="5498755" y="4411362"/>
            <a:ext cx="1390137" cy="5251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4860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0CCD4F11-5FAD-4119-8074-7C8640547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C802EC8-A559-42B5-B9F8-9486F4E1A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E4EF020-6C1D-4882-8112-B3E156760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7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704AB2B-6F89-442F-AF14-B7A0F6436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" y="876300"/>
            <a:ext cx="120872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284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83C94F6-41B2-45EE-B86A-9B8777E27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13A3AA5-D27A-4906-8164-05FC59969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8AAB5E3-9B71-47A5-A67D-D477A534F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8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645A825-1226-44BB-B26A-650A5BB3E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" y="1600200"/>
            <a:ext cx="121634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821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2B3AE1BD-AA77-449F-9379-02B878763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79712905-533A-49B0-B8AD-86D926EC3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50E8242-D905-4EBA-9D16-88AD7BA7F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9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A9A0AB9-4F6D-4BC9-B4CB-EE06B01144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2574" y="1037764"/>
            <a:ext cx="7426851" cy="524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300312"/>
      </p:ext>
    </p:extLst>
  </p:cSld>
  <p:clrMapOvr>
    <a:masterClrMapping/>
  </p:clrMapOvr>
</p:sld>
</file>

<file path=ppt/theme/theme1.xml><?xml version="1.0" encoding="utf-8"?>
<a:theme xmlns:a="http://schemas.openxmlformats.org/drawingml/2006/main" name="Rijkshuisstijl Violet">
  <a:themeElements>
    <a:clrScheme name="Rijks Donkergeel">
      <a:dk1>
        <a:srgbClr val="000000"/>
      </a:dk1>
      <a:lt1>
        <a:srgbClr val="FFFFFF"/>
      </a:lt1>
      <a:dk2>
        <a:srgbClr val="FFB612"/>
      </a:dk2>
      <a:lt2>
        <a:srgbClr val="FEE8B7"/>
      </a:lt2>
      <a:accent1>
        <a:srgbClr val="E17000"/>
      </a:accent1>
      <a:accent2>
        <a:srgbClr val="42145F"/>
      </a:accent2>
      <a:accent3>
        <a:srgbClr val="00689A"/>
      </a:accent3>
      <a:accent4>
        <a:srgbClr val="A90061"/>
      </a:accent4>
      <a:accent5>
        <a:srgbClr val="663227"/>
      </a:accent5>
      <a:accent6>
        <a:srgbClr val="275837"/>
      </a:accent6>
      <a:hlink>
        <a:srgbClr val="FFB612"/>
      </a:hlink>
      <a:folHlink>
        <a:srgbClr val="F6D4B2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6008 RVO - Sjabloon 16x9 Donkergeel" id="{7EDBFFE7-0F17-8D48-8123-7A731A603B46}" vid="{964D0560-8A43-EF41-8F49-CAD2813513B0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16008 RON - Sjabloon 16x9 Donkergeel</Template>
  <TotalTime>52</TotalTime>
  <Words>49</Words>
  <Application>Microsoft Office PowerPoint</Application>
  <PresentationFormat>Breedbeeld</PresentationFormat>
  <Paragraphs>30</Paragraphs>
  <Slides>17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2" baseType="lpstr">
      <vt:lpstr>Arial</vt:lpstr>
      <vt:lpstr>Calibri</vt:lpstr>
      <vt:lpstr>Verdana</vt:lpstr>
      <vt:lpstr>Wingdings</vt:lpstr>
      <vt:lpstr>Rijkshuisstijl Violet</vt:lpstr>
      <vt:lpstr>SBIR formulier online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Checks:</vt:lpstr>
      <vt:lpstr>PowerPoint-presentatie</vt:lpstr>
      <vt:lpstr>PowerPoint-presentatie</vt:lpstr>
      <vt:lpstr>PowerPoint-presentatie</vt:lpstr>
      <vt:lpstr>Controle</vt:lpstr>
      <vt:lpstr>U heeft uw offerte verstuurd aan RVO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SBIR formulier online</dc:title>
  <dc:creator>Dekker, drs. C.F. (Carla)</dc:creator>
  <cp:lastModifiedBy>Dekker, drs. C.F. (Carla)</cp:lastModifiedBy>
  <cp:revision>8</cp:revision>
  <dcterms:created xsi:type="dcterms:W3CDTF">2021-05-31T13:12:48Z</dcterms:created>
  <dcterms:modified xsi:type="dcterms:W3CDTF">2021-05-31T14:04:58Z</dcterms:modified>
</cp:coreProperties>
</file>