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4A8AA779" w14:textId="77777777" w:rsidR="005F00E4" w:rsidRDefault="005F00E4" w:rsidP="00A20025">
      <w:pPr>
        <w:pStyle w:val="kopovereenkomst"/>
        <w:ind w:left="0"/>
        <w:jc w:val="both"/>
        <w:rPr>
          <w:rFonts w:ascii="Calibri" w:hAnsi="Calibri" w:cs="Calibri"/>
          <w:sz w:val="20"/>
        </w:rPr>
      </w:pPr>
    </w:p>
    <w:p w14:paraId="0F0CCCCC" w14:textId="77777777" w:rsidR="005F00E4" w:rsidRDefault="005F00E4" w:rsidP="00A20025">
      <w:pPr>
        <w:pStyle w:val="kopovereenkomst"/>
        <w:ind w:left="0"/>
        <w:jc w:val="both"/>
        <w:rPr>
          <w:rFonts w:ascii="Calibri" w:hAnsi="Calibri" w:cs="Calibri"/>
          <w:sz w:val="20"/>
        </w:rPr>
      </w:pPr>
    </w:p>
    <w:p w14:paraId="7613405E" w14:textId="7A0E7C4B" w:rsidR="00A5746A" w:rsidRPr="00515540" w:rsidRDefault="004B19F8" w:rsidP="00A20025">
      <w:pPr>
        <w:pStyle w:val="kopovereenkomst"/>
        <w:ind w:left="0"/>
        <w:jc w:val="both"/>
        <w:rPr>
          <w:rFonts w:ascii="Calibri" w:hAnsi="Calibri" w:cs="Calibri"/>
          <w:sz w:val="20"/>
        </w:rPr>
      </w:pPr>
      <w:r w:rsidRPr="00A20025">
        <w:rPr>
          <w:rFonts w:ascii="Calibri" w:hAnsi="Calibri" w:cs="Calibri"/>
          <w:noProof/>
          <w:szCs w:val="24"/>
        </w:rPr>
        <w:drawing>
          <wp:anchor distT="0" distB="0" distL="114300" distR="114300" simplePos="0" relativeHeight="251658240" behindDoc="0" locked="0" layoutInCell="1" allowOverlap="1" wp14:anchorId="1904E145" wp14:editId="11F91DAA">
            <wp:simplePos x="0" y="0"/>
            <wp:positionH relativeFrom="page">
              <wp:posOffset>16726</wp:posOffset>
            </wp:positionH>
            <wp:positionV relativeFrom="page">
              <wp:posOffset>431896</wp:posOffset>
            </wp:positionV>
            <wp:extent cx="7560000" cy="1077910"/>
            <wp:effectExtent l="0" t="0" r="3175" b="8255"/>
            <wp:wrapNone/>
            <wp:docPr id="3" name="Afbeelding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TNO-logo nieuw briefpapier.jpg"/>
                    <pic:cNvPicPr/>
                  </pic:nvPicPr>
                  <pic:blipFill>
                    <a:blip r:embed="rId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60000" cy="107791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A5746A" w:rsidRPr="459F4950">
        <w:rPr>
          <w:rFonts w:ascii="Calibri" w:hAnsi="Calibri" w:cs="Calibri"/>
        </w:rPr>
        <w:t>Geheimhoudings</w:t>
      </w:r>
      <w:r w:rsidR="00A60396" w:rsidRPr="459F4950">
        <w:rPr>
          <w:rFonts w:ascii="Calibri" w:hAnsi="Calibri" w:cs="Calibri"/>
        </w:rPr>
        <w:t>verklaring</w:t>
      </w:r>
    </w:p>
    <w:p w14:paraId="5B994C02" w14:textId="77777777" w:rsidR="00A5746A" w:rsidRPr="00515540" w:rsidRDefault="00A5746A" w:rsidP="00A20025">
      <w:pPr>
        <w:tabs>
          <w:tab w:val="left" w:pos="792"/>
          <w:tab w:val="left" w:pos="1848"/>
          <w:tab w:val="left" w:pos="2772"/>
          <w:tab w:val="left" w:pos="3828"/>
          <w:tab w:val="left" w:pos="4092"/>
          <w:tab w:val="decimal" w:pos="5412"/>
          <w:tab w:val="left" w:pos="6661"/>
          <w:tab w:val="decimal" w:pos="7656"/>
        </w:tabs>
        <w:jc w:val="both"/>
        <w:rPr>
          <w:rFonts w:ascii="Calibri" w:hAnsi="Calibri" w:cs="Calibri"/>
          <w:spacing w:val="-2"/>
          <w:sz w:val="20"/>
        </w:rPr>
      </w:pPr>
    </w:p>
    <w:p w14:paraId="2305DE4B" w14:textId="77777777" w:rsidR="00A5746A" w:rsidRPr="00515540" w:rsidRDefault="00A5746A" w:rsidP="00A20025">
      <w:pPr>
        <w:tabs>
          <w:tab w:val="left" w:pos="792"/>
          <w:tab w:val="left" w:pos="1848"/>
          <w:tab w:val="left" w:pos="2772"/>
          <w:tab w:val="left" w:pos="3828"/>
          <w:tab w:val="left" w:pos="4092"/>
          <w:tab w:val="decimal" w:pos="5412"/>
          <w:tab w:val="left" w:pos="6661"/>
          <w:tab w:val="decimal" w:pos="7656"/>
        </w:tabs>
        <w:jc w:val="both"/>
        <w:rPr>
          <w:rFonts w:ascii="Calibri" w:hAnsi="Calibri" w:cs="Calibri"/>
          <w:spacing w:val="-2"/>
          <w:sz w:val="20"/>
        </w:rPr>
      </w:pPr>
    </w:p>
    <w:p w14:paraId="332D9680" w14:textId="2D289127" w:rsidR="00A5746A" w:rsidRPr="00515540" w:rsidRDefault="00A5746A" w:rsidP="00A20025">
      <w:pPr>
        <w:pStyle w:val="tussenkopje"/>
        <w:ind w:left="0"/>
        <w:jc w:val="both"/>
        <w:rPr>
          <w:rFonts w:ascii="Calibri" w:hAnsi="Calibri" w:cs="Calibri"/>
          <w:sz w:val="20"/>
        </w:rPr>
      </w:pPr>
      <w:r w:rsidRPr="00515540">
        <w:rPr>
          <w:rFonts w:ascii="Calibri" w:hAnsi="Calibri" w:cs="Calibri"/>
          <w:sz w:val="20"/>
        </w:rPr>
        <w:tab/>
        <w:t>Partij</w:t>
      </w:r>
    </w:p>
    <w:p w14:paraId="76F36944" w14:textId="77777777" w:rsidR="00A5746A" w:rsidRPr="00515540" w:rsidRDefault="00A5746A" w:rsidP="00A20025">
      <w:pPr>
        <w:tabs>
          <w:tab w:val="left" w:pos="792"/>
          <w:tab w:val="left" w:pos="1848"/>
          <w:tab w:val="left" w:pos="2772"/>
          <w:tab w:val="left" w:pos="3828"/>
          <w:tab w:val="left" w:pos="4092"/>
          <w:tab w:val="decimal" w:pos="5412"/>
          <w:tab w:val="left" w:pos="6661"/>
          <w:tab w:val="decimal" w:pos="7656"/>
        </w:tabs>
        <w:jc w:val="both"/>
        <w:rPr>
          <w:rFonts w:ascii="Calibri" w:hAnsi="Calibri" w:cs="Calibri"/>
          <w:spacing w:val="-2"/>
          <w:sz w:val="20"/>
        </w:rPr>
      </w:pPr>
    </w:p>
    <w:p w14:paraId="731A3B74" w14:textId="37E6E3A2" w:rsidR="00A5746A" w:rsidRPr="00515540" w:rsidRDefault="00A5746A" w:rsidP="00A20025">
      <w:pPr>
        <w:pStyle w:val="Opsomvastetekst"/>
        <w:tabs>
          <w:tab w:val="num" w:pos="3402"/>
        </w:tabs>
        <w:ind w:hanging="567"/>
        <w:rPr>
          <w:rFonts w:ascii="Calibri" w:hAnsi="Calibri" w:cs="Calibri"/>
          <w:sz w:val="20"/>
        </w:rPr>
      </w:pPr>
      <w:r w:rsidRPr="00515540">
        <w:rPr>
          <w:rFonts w:ascii="Calibri" w:hAnsi="Calibri" w:cs="Calibri"/>
          <w:noProof/>
          <w:sz w:val="20"/>
        </w:rPr>
        <w:t xml:space="preserve">De </w:t>
      </w:r>
      <w:r w:rsidR="00813465" w:rsidRPr="00515540">
        <w:rPr>
          <w:rFonts w:ascii="Calibri" w:hAnsi="Calibri" w:cs="Calibri"/>
          <w:noProof/>
          <w:sz w:val="20"/>
        </w:rPr>
        <w:t>[</w:t>
      </w:r>
      <w:r w:rsidR="00813465" w:rsidRPr="00515540">
        <w:rPr>
          <w:rFonts w:ascii="Calibri" w:hAnsi="Calibri" w:cs="Calibri"/>
          <w:noProof/>
          <w:sz w:val="20"/>
          <w:highlight w:val="yellow"/>
        </w:rPr>
        <w:t>type</w:t>
      </w:r>
      <w:r w:rsidR="00813465" w:rsidRPr="00515540">
        <w:rPr>
          <w:rFonts w:ascii="Calibri" w:hAnsi="Calibri" w:cs="Calibri"/>
          <w:noProof/>
          <w:sz w:val="20"/>
        </w:rPr>
        <w:t xml:space="preserve"> </w:t>
      </w:r>
      <w:r w:rsidR="00813465" w:rsidRPr="00515540">
        <w:rPr>
          <w:rFonts w:ascii="Calibri" w:hAnsi="Calibri" w:cs="Calibri"/>
          <w:noProof/>
          <w:sz w:val="20"/>
          <w:highlight w:val="yellow"/>
        </w:rPr>
        <w:t>rechtsvorm</w:t>
      </w:r>
      <w:r w:rsidR="00813465" w:rsidRPr="00515540">
        <w:rPr>
          <w:rFonts w:ascii="Calibri" w:hAnsi="Calibri" w:cs="Calibri"/>
          <w:noProof/>
          <w:sz w:val="20"/>
        </w:rPr>
        <w:t>]</w:t>
      </w:r>
      <w:r w:rsidRPr="00515540">
        <w:rPr>
          <w:rFonts w:ascii="Calibri" w:hAnsi="Calibri" w:cs="Calibri"/>
          <w:noProof/>
          <w:sz w:val="20"/>
        </w:rPr>
        <w:t xml:space="preserve"> met beperkte aansprakelijkheid </w:t>
      </w:r>
      <w:sdt>
        <w:sdtPr>
          <w:rPr>
            <w:rFonts w:ascii="Calibri" w:hAnsi="Calibri" w:cs="Calibri"/>
            <w:noProof/>
            <w:sz w:val="20"/>
            <w:highlight w:val="yellow"/>
          </w:rPr>
          <w:alias w:val="Bedrijf"/>
          <w:tag w:val=""/>
          <w:id w:val="1248455517"/>
          <w:placeholder>
            <w:docPart w:val="53CE124D4E0049E5BFED5455F9ECB19B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327AEE">
            <w:rPr>
              <w:rStyle w:val="Tekstvantijdelijkeaanduiding"/>
              <w:rFonts w:eastAsiaTheme="minorHAnsi"/>
            </w:rPr>
            <w:t>[Bedrijf]</w:t>
          </w:r>
        </w:sdtContent>
      </w:sdt>
      <w:r w:rsidRPr="00515540">
        <w:rPr>
          <w:rFonts w:ascii="Calibri" w:hAnsi="Calibri" w:cs="Calibri"/>
          <w:noProof/>
          <w:sz w:val="20"/>
        </w:rPr>
        <w:t xml:space="preserve">, statutair gevestigd te </w:t>
      </w:r>
      <w:r w:rsidR="00FD6251" w:rsidRPr="00515540">
        <w:rPr>
          <w:rFonts w:ascii="Calibri" w:hAnsi="Calibri" w:cs="Calibri"/>
          <w:noProof/>
          <w:sz w:val="20"/>
          <w:highlight w:val="yellow"/>
        </w:rPr>
        <w:t>[…]</w:t>
      </w:r>
      <w:r w:rsidRPr="00515540">
        <w:rPr>
          <w:rFonts w:ascii="Calibri" w:hAnsi="Calibri" w:cs="Calibri"/>
          <w:sz w:val="20"/>
          <w:highlight w:val="yellow"/>
        </w:rPr>
        <w:t xml:space="preserve">, </w:t>
      </w:r>
      <w:r w:rsidRPr="00515540">
        <w:rPr>
          <w:rFonts w:ascii="Calibri" w:hAnsi="Calibri" w:cs="Calibri"/>
          <w:sz w:val="20"/>
        </w:rPr>
        <w:t xml:space="preserve">ten deze rechtsgeldig vertegenwoordigd door </w:t>
      </w:r>
      <w:r w:rsidR="00FD6251" w:rsidRPr="00515540">
        <w:rPr>
          <w:rFonts w:ascii="Calibri" w:hAnsi="Calibri" w:cs="Calibri"/>
          <w:sz w:val="20"/>
          <w:highlight w:val="yellow"/>
        </w:rPr>
        <w:t>[…]</w:t>
      </w:r>
      <w:r w:rsidRPr="00515540">
        <w:rPr>
          <w:rFonts w:ascii="Calibri" w:hAnsi="Calibri" w:cs="Calibri"/>
          <w:sz w:val="20"/>
          <w:highlight w:val="yellow"/>
        </w:rPr>
        <w:t xml:space="preserve">, </w:t>
      </w:r>
      <w:r w:rsidRPr="00515540">
        <w:rPr>
          <w:rFonts w:ascii="Calibri" w:hAnsi="Calibri" w:cs="Calibri"/>
          <w:sz w:val="20"/>
        </w:rPr>
        <w:t xml:space="preserve">ingeschreven in het Handelsregister van de Kamer van Koophandel onder nummer </w:t>
      </w:r>
      <w:r w:rsidR="00FD6251" w:rsidRPr="00515540">
        <w:rPr>
          <w:rFonts w:ascii="Calibri" w:hAnsi="Calibri" w:cs="Calibri"/>
          <w:sz w:val="20"/>
          <w:highlight w:val="yellow"/>
        </w:rPr>
        <w:t>[…]</w:t>
      </w:r>
      <w:r w:rsidR="00A60396">
        <w:rPr>
          <w:rFonts w:ascii="Calibri" w:hAnsi="Calibri" w:cs="Calibri"/>
          <w:sz w:val="20"/>
        </w:rPr>
        <w:t>;</w:t>
      </w:r>
    </w:p>
    <w:p w14:paraId="5067C4C1" w14:textId="77777777" w:rsidR="00A5746A" w:rsidRPr="00515540" w:rsidRDefault="00A5746A" w:rsidP="00A20025">
      <w:pPr>
        <w:pStyle w:val="Opsomvastetekst"/>
        <w:numPr>
          <w:ilvl w:val="0"/>
          <w:numId w:val="0"/>
        </w:numPr>
        <w:ind w:left="567"/>
        <w:rPr>
          <w:rFonts w:ascii="Calibri" w:hAnsi="Calibri" w:cs="Calibri"/>
          <w:sz w:val="20"/>
        </w:rPr>
      </w:pPr>
    </w:p>
    <w:p w14:paraId="308A5290" w14:textId="002D7970" w:rsidR="00A5746A" w:rsidRPr="00515540" w:rsidRDefault="00A5746A" w:rsidP="00A20025">
      <w:pPr>
        <w:pStyle w:val="tussenkopje"/>
        <w:ind w:left="-142" w:firstLine="142"/>
        <w:jc w:val="both"/>
        <w:rPr>
          <w:rFonts w:ascii="Calibri" w:hAnsi="Calibri" w:cs="Calibri"/>
          <w:sz w:val="20"/>
        </w:rPr>
      </w:pPr>
      <w:r w:rsidRPr="00515540">
        <w:rPr>
          <w:rFonts w:ascii="Calibri" w:hAnsi="Calibri" w:cs="Calibri"/>
          <w:sz w:val="20"/>
        </w:rPr>
        <w:t>n</w:t>
      </w:r>
      <w:r w:rsidR="00A60396">
        <w:rPr>
          <w:rFonts w:ascii="Calibri" w:hAnsi="Calibri" w:cs="Calibri"/>
          <w:sz w:val="20"/>
        </w:rPr>
        <w:t>e</w:t>
      </w:r>
      <w:r w:rsidRPr="00515540">
        <w:rPr>
          <w:rFonts w:ascii="Calibri" w:hAnsi="Calibri" w:cs="Calibri"/>
          <w:sz w:val="20"/>
        </w:rPr>
        <w:t>em</w:t>
      </w:r>
      <w:r w:rsidR="00A60396">
        <w:rPr>
          <w:rFonts w:ascii="Calibri" w:hAnsi="Calibri" w:cs="Calibri"/>
          <w:sz w:val="20"/>
        </w:rPr>
        <w:t>t he</w:t>
      </w:r>
      <w:r w:rsidRPr="00515540">
        <w:rPr>
          <w:rFonts w:ascii="Calibri" w:hAnsi="Calibri" w:cs="Calibri"/>
          <w:sz w:val="20"/>
        </w:rPr>
        <w:t>t navolgende in overweging:</w:t>
      </w:r>
    </w:p>
    <w:p w14:paraId="458E22CC" w14:textId="77777777" w:rsidR="00A5746A" w:rsidRPr="00515540" w:rsidRDefault="00A5746A" w:rsidP="00A20025">
      <w:pPr>
        <w:pStyle w:val="Opsoma"/>
        <w:numPr>
          <w:ilvl w:val="0"/>
          <w:numId w:val="0"/>
        </w:numPr>
        <w:ind w:left="576" w:hanging="576"/>
        <w:rPr>
          <w:rFonts w:ascii="Calibri" w:hAnsi="Calibri" w:cs="Calibri"/>
          <w:sz w:val="20"/>
        </w:rPr>
      </w:pPr>
    </w:p>
    <w:p w14:paraId="78D9C6B2" w14:textId="01DAFFF5" w:rsidR="00A5746A" w:rsidRDefault="007F768A" w:rsidP="00A20025">
      <w:pPr>
        <w:numPr>
          <w:ilvl w:val="0"/>
          <w:numId w:val="14"/>
        </w:numPr>
        <w:spacing w:line="260" w:lineRule="atLeast"/>
        <w:jc w:val="both"/>
        <w:rPr>
          <w:rFonts w:ascii="Calibri" w:hAnsi="Calibri" w:cs="Calibri"/>
          <w:bCs/>
          <w:sz w:val="20"/>
        </w:rPr>
      </w:pPr>
      <w:sdt>
        <w:sdtPr>
          <w:rPr>
            <w:rFonts w:ascii="Calibri" w:hAnsi="Calibri" w:cs="Calibri"/>
            <w:bCs/>
            <w:sz w:val="20"/>
            <w:highlight w:val="yellow"/>
          </w:rPr>
          <w:alias w:val="Bedrijf"/>
          <w:tag w:val=""/>
          <w:id w:val="-207889319"/>
          <w:placeholder>
            <w:docPart w:val="F4AA20C1E1634DB4A5918DF18841C5BA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327AEE">
            <w:rPr>
              <w:rStyle w:val="Tekstvantijdelijkeaanduiding"/>
              <w:rFonts w:eastAsiaTheme="minorHAnsi"/>
            </w:rPr>
            <w:t>[Bedrijf]</w:t>
          </w:r>
        </w:sdtContent>
      </w:sdt>
      <w:r w:rsidR="00A60396">
        <w:rPr>
          <w:rFonts w:ascii="Calibri" w:hAnsi="Calibri" w:cs="Calibri"/>
          <w:bCs/>
          <w:sz w:val="20"/>
        </w:rPr>
        <w:t xml:space="preserve"> </w:t>
      </w:r>
      <w:r w:rsidR="00A5746A" w:rsidRPr="00515540">
        <w:rPr>
          <w:rFonts w:ascii="Calibri" w:hAnsi="Calibri" w:cs="Calibri"/>
          <w:bCs/>
          <w:sz w:val="20"/>
        </w:rPr>
        <w:t xml:space="preserve">is een </w:t>
      </w:r>
      <w:r w:rsidR="00FD6251" w:rsidRPr="00515540">
        <w:rPr>
          <w:rFonts w:ascii="Calibri" w:hAnsi="Calibri" w:cs="Calibri"/>
          <w:bCs/>
          <w:sz w:val="20"/>
          <w:highlight w:val="yellow"/>
        </w:rPr>
        <w:t>[</w:t>
      </w:r>
      <w:r w:rsidR="00A60396">
        <w:rPr>
          <w:rFonts w:ascii="Calibri" w:hAnsi="Calibri" w:cs="Calibri"/>
          <w:bCs/>
          <w:sz w:val="20"/>
          <w:highlight w:val="yellow"/>
        </w:rPr>
        <w:t>beschrijving organisatie</w:t>
      </w:r>
      <w:r w:rsidR="00FD6251" w:rsidRPr="00515540">
        <w:rPr>
          <w:rFonts w:ascii="Calibri" w:hAnsi="Calibri" w:cs="Calibri"/>
          <w:bCs/>
          <w:sz w:val="20"/>
          <w:highlight w:val="yellow"/>
        </w:rPr>
        <w:t>]</w:t>
      </w:r>
      <w:r w:rsidR="00A5746A" w:rsidRPr="00515540">
        <w:rPr>
          <w:rFonts w:ascii="Calibri" w:hAnsi="Calibri" w:cs="Calibri"/>
          <w:bCs/>
          <w:sz w:val="20"/>
          <w:highlight w:val="yellow"/>
        </w:rPr>
        <w:t>.</w:t>
      </w:r>
      <w:r w:rsidR="00A5746A" w:rsidRPr="00515540">
        <w:rPr>
          <w:rFonts w:ascii="Calibri" w:hAnsi="Calibri" w:cs="Calibri"/>
          <w:bCs/>
          <w:sz w:val="20"/>
        </w:rPr>
        <w:t xml:space="preserve"> </w:t>
      </w:r>
    </w:p>
    <w:p w14:paraId="6D2042F4" w14:textId="77777777" w:rsidR="00515540" w:rsidRPr="00515540" w:rsidRDefault="00515540" w:rsidP="00A20025">
      <w:pPr>
        <w:spacing w:line="260" w:lineRule="atLeast"/>
        <w:ind w:left="720"/>
        <w:jc w:val="both"/>
        <w:rPr>
          <w:rFonts w:ascii="Calibri" w:hAnsi="Calibri" w:cs="Calibri"/>
          <w:bCs/>
          <w:sz w:val="20"/>
        </w:rPr>
      </w:pPr>
    </w:p>
    <w:p w14:paraId="45B43F92" w14:textId="7CEA6A12" w:rsidR="00515540" w:rsidRDefault="00515540" w:rsidP="459F4950">
      <w:pPr>
        <w:numPr>
          <w:ilvl w:val="0"/>
          <w:numId w:val="14"/>
        </w:numPr>
        <w:spacing w:line="260" w:lineRule="atLeast"/>
        <w:jc w:val="both"/>
        <w:rPr>
          <w:rFonts w:ascii="Calibri" w:hAnsi="Calibri" w:cs="Calibri"/>
          <w:sz w:val="20"/>
        </w:rPr>
      </w:pPr>
      <w:r w:rsidRPr="459F4950">
        <w:rPr>
          <w:rFonts w:ascii="Calibri" w:hAnsi="Calibri" w:cs="Calibri"/>
          <w:sz w:val="20"/>
        </w:rPr>
        <w:t xml:space="preserve">dat TNO een </w:t>
      </w:r>
      <w:r w:rsidR="34726A23" w:rsidRPr="459F4950">
        <w:rPr>
          <w:rFonts w:ascii="Calibri" w:hAnsi="Calibri" w:cs="Calibri"/>
          <w:sz w:val="20"/>
        </w:rPr>
        <w:t>A</w:t>
      </w:r>
      <w:r w:rsidRPr="459F4950">
        <w:rPr>
          <w:rFonts w:ascii="Calibri" w:hAnsi="Calibri" w:cs="Calibri"/>
          <w:sz w:val="20"/>
        </w:rPr>
        <w:t xml:space="preserve">anbestedingsprocedure voert ten behoeve van </w:t>
      </w:r>
      <w:r w:rsidR="7301E5DC" w:rsidRPr="459F4950">
        <w:rPr>
          <w:rFonts w:ascii="Calibri" w:hAnsi="Calibri" w:cs="Calibri"/>
          <w:sz w:val="20"/>
        </w:rPr>
        <w:t>Dienstverlening voor IT-projecten</w:t>
      </w:r>
      <w:bookmarkStart w:id="0" w:name="_Hlk46221647"/>
      <w:r w:rsidRPr="459F4950">
        <w:rPr>
          <w:rFonts w:ascii="Calibri" w:hAnsi="Calibri" w:cs="Calibri"/>
          <w:sz w:val="20"/>
        </w:rPr>
        <w:t xml:space="preserve"> met bijbehorende dienstverlening</w:t>
      </w:r>
      <w:bookmarkEnd w:id="0"/>
      <w:r w:rsidRPr="459F4950">
        <w:rPr>
          <w:rFonts w:ascii="Calibri" w:hAnsi="Calibri" w:cs="Calibri"/>
          <w:sz w:val="20"/>
        </w:rPr>
        <w:t>;</w:t>
      </w:r>
    </w:p>
    <w:p w14:paraId="2171AE37" w14:textId="77777777" w:rsidR="00B51627" w:rsidRDefault="00B51627" w:rsidP="00A20025">
      <w:pPr>
        <w:spacing w:line="260" w:lineRule="atLeast"/>
        <w:ind w:left="720"/>
        <w:jc w:val="both"/>
        <w:rPr>
          <w:rFonts w:ascii="Calibri" w:hAnsi="Calibri" w:cs="Calibri"/>
          <w:bCs/>
          <w:sz w:val="20"/>
        </w:rPr>
      </w:pPr>
    </w:p>
    <w:p w14:paraId="72FADEDB" w14:textId="510A1DD6" w:rsidR="00B51627" w:rsidRDefault="00B51627" w:rsidP="459F4950">
      <w:pPr>
        <w:numPr>
          <w:ilvl w:val="0"/>
          <w:numId w:val="14"/>
        </w:numPr>
        <w:spacing w:line="260" w:lineRule="atLeast"/>
        <w:jc w:val="both"/>
        <w:rPr>
          <w:rFonts w:ascii="Calibri" w:hAnsi="Calibri" w:cs="Calibri"/>
          <w:sz w:val="20"/>
        </w:rPr>
      </w:pPr>
      <w:r w:rsidRPr="459F4950">
        <w:rPr>
          <w:rFonts w:ascii="Calibri" w:hAnsi="Calibri" w:cs="Calibri"/>
          <w:sz w:val="20"/>
        </w:rPr>
        <w:t xml:space="preserve">dat TNO informatie beschikbaar stelt aan </w:t>
      </w:r>
      <w:sdt>
        <w:sdtPr>
          <w:rPr>
            <w:rFonts w:ascii="Calibri" w:hAnsi="Calibri" w:cs="Calibri"/>
            <w:sz w:val="20"/>
            <w:highlight w:val="yellow"/>
          </w:rPr>
          <w:alias w:val="Bedrijf"/>
          <w:tag w:val=""/>
          <w:id w:val="-1409219808"/>
          <w:placeholder>
            <w:docPart w:val="5C189BFAE46E490BBA6088BFA8C52233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459F4950">
            <w:rPr>
              <w:rStyle w:val="Tekstvantijdelijkeaanduiding"/>
              <w:rFonts w:eastAsiaTheme="minorEastAsia"/>
            </w:rPr>
            <w:t>[Bedrijf]</w:t>
          </w:r>
        </w:sdtContent>
      </w:sdt>
      <w:r w:rsidR="00A60396" w:rsidRPr="459F4950">
        <w:rPr>
          <w:rFonts w:ascii="Calibri" w:hAnsi="Calibri" w:cs="Calibri"/>
          <w:sz w:val="20"/>
        </w:rPr>
        <w:t xml:space="preserve"> </w:t>
      </w:r>
      <w:r w:rsidR="0066468A" w:rsidRPr="459F4950">
        <w:rPr>
          <w:rFonts w:ascii="Calibri" w:hAnsi="Calibri" w:cs="Calibri"/>
          <w:sz w:val="20"/>
        </w:rPr>
        <w:t xml:space="preserve">zodat </w:t>
      </w:r>
      <w:r w:rsidRPr="459F4950">
        <w:rPr>
          <w:rFonts w:ascii="Calibri" w:hAnsi="Calibri" w:cs="Calibri"/>
          <w:sz w:val="20"/>
        </w:rPr>
        <w:t xml:space="preserve"> </w:t>
      </w:r>
      <w:sdt>
        <w:sdtPr>
          <w:rPr>
            <w:rFonts w:ascii="Calibri" w:hAnsi="Calibri" w:cs="Calibri"/>
            <w:sz w:val="20"/>
            <w:highlight w:val="yellow"/>
          </w:rPr>
          <w:alias w:val="Bedrijf"/>
          <w:tag w:val=""/>
          <w:id w:val="1657795679"/>
          <w:placeholder>
            <w:docPart w:val="EAD206A3CE9646348E549CB6B69A6A0F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459F4950">
            <w:rPr>
              <w:rStyle w:val="Tekstvantijdelijkeaanduiding"/>
              <w:rFonts w:eastAsiaTheme="minorEastAsia"/>
            </w:rPr>
            <w:t>[Bedrijf]</w:t>
          </w:r>
        </w:sdtContent>
      </w:sdt>
      <w:r w:rsidR="0066468A" w:rsidRPr="459F4950">
        <w:rPr>
          <w:rFonts w:ascii="Calibri" w:hAnsi="Calibri" w:cs="Calibri"/>
          <w:sz w:val="20"/>
        </w:rPr>
        <w:t xml:space="preserve"> </w:t>
      </w:r>
      <w:r w:rsidRPr="459F4950">
        <w:rPr>
          <w:rFonts w:ascii="Calibri" w:hAnsi="Calibri" w:cs="Calibri"/>
          <w:sz w:val="20"/>
        </w:rPr>
        <w:t>een inschrijving</w:t>
      </w:r>
      <w:r w:rsidR="0066468A" w:rsidRPr="459F4950">
        <w:rPr>
          <w:rFonts w:ascii="Calibri" w:hAnsi="Calibri" w:cs="Calibri"/>
          <w:sz w:val="20"/>
        </w:rPr>
        <w:t xml:space="preserve"> kan doen</w:t>
      </w:r>
      <w:r w:rsidRPr="459F4950">
        <w:rPr>
          <w:rFonts w:ascii="Calibri" w:hAnsi="Calibri" w:cs="Calibri"/>
          <w:sz w:val="20"/>
        </w:rPr>
        <w:t xml:space="preserve"> </w:t>
      </w:r>
      <w:r w:rsidR="6AECB8D6" w:rsidRPr="459F4950">
        <w:rPr>
          <w:rFonts w:ascii="Calibri" w:hAnsi="Calibri" w:cs="Calibri"/>
          <w:sz w:val="20"/>
        </w:rPr>
        <w:t>voor</w:t>
      </w:r>
      <w:r w:rsidR="3E2723D4" w:rsidRPr="459F4950">
        <w:rPr>
          <w:rFonts w:ascii="Calibri" w:hAnsi="Calibri" w:cs="Calibri"/>
          <w:sz w:val="20"/>
        </w:rPr>
        <w:t xml:space="preserve"> </w:t>
      </w:r>
      <w:r w:rsidRPr="459F4950">
        <w:rPr>
          <w:rFonts w:ascii="Calibri" w:hAnsi="Calibri" w:cs="Calibri"/>
          <w:sz w:val="20"/>
        </w:rPr>
        <w:t xml:space="preserve">de openbare Europese aanbesteding </w:t>
      </w:r>
      <w:r w:rsidR="65EBEC97" w:rsidRPr="459F4950">
        <w:rPr>
          <w:rFonts w:ascii="Calibri" w:hAnsi="Calibri" w:cs="Calibri"/>
          <w:sz w:val="20"/>
        </w:rPr>
        <w:t>Dienstverlening voor IT-projecten</w:t>
      </w:r>
      <w:r w:rsidRPr="459F4950">
        <w:rPr>
          <w:rFonts w:ascii="Calibri" w:hAnsi="Calibri" w:cs="Calibri"/>
          <w:sz w:val="20"/>
        </w:rPr>
        <w:t>;</w:t>
      </w:r>
    </w:p>
    <w:p w14:paraId="41BCDB33" w14:textId="77777777" w:rsidR="00515540" w:rsidRDefault="00515540" w:rsidP="00A20025">
      <w:pPr>
        <w:spacing w:line="260" w:lineRule="atLeast"/>
        <w:ind w:left="720"/>
        <w:jc w:val="both"/>
        <w:rPr>
          <w:rFonts w:ascii="Calibri" w:hAnsi="Calibri" w:cs="Calibri"/>
          <w:bCs/>
          <w:sz w:val="20"/>
        </w:rPr>
      </w:pPr>
    </w:p>
    <w:p w14:paraId="4C65733C" w14:textId="281287BD" w:rsidR="00D27EB5" w:rsidRDefault="00515540" w:rsidP="00D27EB5">
      <w:pPr>
        <w:pStyle w:val="Lijstalinea"/>
        <w:numPr>
          <w:ilvl w:val="0"/>
          <w:numId w:val="14"/>
        </w:numPr>
        <w:rPr>
          <w:rFonts w:ascii="Calibri" w:hAnsi="Calibri" w:cs="Calibri"/>
          <w:sz w:val="20"/>
        </w:rPr>
      </w:pPr>
      <w:r w:rsidRPr="00D27EB5">
        <w:rPr>
          <w:rFonts w:ascii="Calibri" w:hAnsi="Calibri" w:cs="Calibri"/>
          <w:sz w:val="20"/>
        </w:rPr>
        <w:t xml:space="preserve">dat </w:t>
      </w:r>
      <w:sdt>
        <w:sdtPr>
          <w:rPr>
            <w:highlight w:val="yellow"/>
          </w:rPr>
          <w:alias w:val="Bedrijf"/>
          <w:tag w:val=""/>
          <w:id w:val="1435862796"/>
          <w:placeholder>
            <w:docPart w:val="49FF2CA83D0A42528823385B62659B43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D27EB5">
            <w:rPr>
              <w:rStyle w:val="Tekstvantijdelijkeaanduiding"/>
              <w:rFonts w:eastAsiaTheme="minorEastAsia"/>
            </w:rPr>
            <w:t>[Bedrijf]</w:t>
          </w:r>
        </w:sdtContent>
      </w:sdt>
      <w:r w:rsidRPr="00D27EB5">
        <w:rPr>
          <w:rFonts w:ascii="Calibri" w:hAnsi="Calibri" w:cs="Calibri"/>
          <w:sz w:val="20"/>
        </w:rPr>
        <w:t xml:space="preserve"> tijdens deze Aanbestedingsprocedure</w:t>
      </w:r>
      <w:r w:rsidR="00A20025" w:rsidRPr="00D27EB5">
        <w:rPr>
          <w:rFonts w:ascii="Calibri" w:hAnsi="Calibri" w:cs="Calibri"/>
          <w:sz w:val="20"/>
        </w:rPr>
        <w:t xml:space="preserve"> </w:t>
      </w:r>
      <w:r w:rsidR="7D807553" w:rsidRPr="00D27EB5">
        <w:rPr>
          <w:rFonts w:ascii="Calibri" w:hAnsi="Calibri" w:cs="Calibri"/>
          <w:sz w:val="20"/>
        </w:rPr>
        <w:t>Dienstverlening voor IT-projecten</w:t>
      </w:r>
      <w:r w:rsidR="00A20025" w:rsidRPr="00D27EB5">
        <w:rPr>
          <w:rFonts w:ascii="Calibri" w:hAnsi="Calibri" w:cs="Calibri"/>
          <w:sz w:val="20"/>
        </w:rPr>
        <w:t xml:space="preserve"> met kenmerk 2020 FPL/INK </w:t>
      </w:r>
      <w:r w:rsidR="25550322" w:rsidRPr="00D27EB5">
        <w:rPr>
          <w:rFonts w:ascii="Calibri" w:hAnsi="Calibri" w:cs="Calibri"/>
          <w:sz w:val="20"/>
        </w:rPr>
        <w:t>146</w:t>
      </w:r>
      <w:r w:rsidR="00A20025" w:rsidRPr="00D27EB5">
        <w:rPr>
          <w:rFonts w:ascii="Calibri" w:hAnsi="Calibri" w:cs="Calibri"/>
          <w:sz w:val="20"/>
        </w:rPr>
        <w:t xml:space="preserve"> en TenderNed kenmerk </w:t>
      </w:r>
      <w:r w:rsidR="00D27EB5" w:rsidRPr="00D27EB5">
        <w:rPr>
          <w:rFonts w:ascii="Calibri" w:hAnsi="Calibri" w:cs="Calibri"/>
          <w:sz w:val="20"/>
        </w:rPr>
        <w:t>316895</w:t>
      </w:r>
    </w:p>
    <w:p w14:paraId="41B0512D" w14:textId="77777777" w:rsidR="00D27EB5" w:rsidRPr="00D27EB5" w:rsidRDefault="00D27EB5" w:rsidP="00D27EB5">
      <w:pPr>
        <w:pStyle w:val="Lijstalinea"/>
        <w:rPr>
          <w:rFonts w:ascii="Calibri" w:hAnsi="Calibri" w:cs="Calibri"/>
          <w:sz w:val="20"/>
        </w:rPr>
      </w:pPr>
    </w:p>
    <w:p w14:paraId="3E028293" w14:textId="6B02ABAC" w:rsidR="00A5746A" w:rsidRPr="00BF2148" w:rsidRDefault="00515540" w:rsidP="459F4950">
      <w:pPr>
        <w:numPr>
          <w:ilvl w:val="0"/>
          <w:numId w:val="14"/>
        </w:numPr>
        <w:spacing w:line="260" w:lineRule="atLeast"/>
        <w:jc w:val="both"/>
        <w:rPr>
          <w:rFonts w:ascii="Calibri" w:hAnsi="Calibri" w:cs="Calibri"/>
          <w:sz w:val="20"/>
        </w:rPr>
      </w:pPr>
      <w:r w:rsidRPr="459F4950">
        <w:rPr>
          <w:rFonts w:ascii="Calibri" w:hAnsi="Calibri" w:cs="Calibri"/>
          <w:sz w:val="20"/>
        </w:rPr>
        <w:t>in contact k</w:t>
      </w:r>
      <w:r w:rsidR="00A60396" w:rsidRPr="459F4950">
        <w:rPr>
          <w:rFonts w:ascii="Calibri" w:hAnsi="Calibri" w:cs="Calibri"/>
          <w:sz w:val="20"/>
        </w:rPr>
        <w:t>an komen</w:t>
      </w:r>
      <w:r w:rsidRPr="459F4950">
        <w:rPr>
          <w:rFonts w:ascii="Calibri" w:hAnsi="Calibri" w:cs="Calibri"/>
          <w:sz w:val="20"/>
        </w:rPr>
        <w:t xml:space="preserve"> en/of op </w:t>
      </w:r>
      <w:r w:rsidR="00A5746A" w:rsidRPr="459F4950">
        <w:rPr>
          <w:rFonts w:ascii="Calibri" w:hAnsi="Calibri" w:cs="Calibri"/>
          <w:sz w:val="20"/>
        </w:rPr>
        <w:t xml:space="preserve">de hoogte </w:t>
      </w:r>
      <w:r w:rsidR="006C23EB" w:rsidRPr="459F4950">
        <w:rPr>
          <w:rFonts w:ascii="Calibri" w:hAnsi="Calibri" w:cs="Calibri"/>
          <w:sz w:val="20"/>
        </w:rPr>
        <w:t xml:space="preserve">kan </w:t>
      </w:r>
      <w:r w:rsidR="00A5746A" w:rsidRPr="459F4950">
        <w:rPr>
          <w:rFonts w:ascii="Calibri" w:hAnsi="Calibri" w:cs="Calibri"/>
          <w:sz w:val="20"/>
        </w:rPr>
        <w:t xml:space="preserve">raken van vertrouwelijke </w:t>
      </w:r>
      <w:r w:rsidR="0066468A" w:rsidRPr="459F4950">
        <w:rPr>
          <w:rFonts w:ascii="Calibri" w:hAnsi="Calibri" w:cs="Calibri"/>
          <w:sz w:val="20"/>
        </w:rPr>
        <w:t xml:space="preserve">en/of bedrijfsgevoelige </w:t>
      </w:r>
      <w:r w:rsidR="00A5746A" w:rsidRPr="459F4950">
        <w:rPr>
          <w:rFonts w:ascii="Calibri" w:hAnsi="Calibri" w:cs="Calibri"/>
          <w:sz w:val="20"/>
        </w:rPr>
        <w:t>informatie</w:t>
      </w:r>
      <w:r w:rsidR="00BF2148" w:rsidRPr="459F4950">
        <w:rPr>
          <w:rFonts w:ascii="Calibri" w:hAnsi="Calibri" w:cs="Calibri"/>
          <w:sz w:val="20"/>
        </w:rPr>
        <w:t xml:space="preserve"> met betrekking tot onder andere security</w:t>
      </w:r>
      <w:r w:rsidRPr="459F4950">
        <w:rPr>
          <w:rFonts w:ascii="Calibri" w:hAnsi="Calibri" w:cs="Calibri"/>
          <w:sz w:val="20"/>
        </w:rPr>
        <w:t>;</w:t>
      </w:r>
    </w:p>
    <w:p w14:paraId="79504F04" w14:textId="77777777" w:rsidR="00515540" w:rsidRPr="00515540" w:rsidRDefault="00515540" w:rsidP="00A20025">
      <w:pPr>
        <w:spacing w:line="260" w:lineRule="atLeast"/>
        <w:ind w:left="720"/>
        <w:jc w:val="both"/>
        <w:rPr>
          <w:rFonts w:ascii="Calibri" w:hAnsi="Calibri" w:cs="Calibri"/>
          <w:bCs/>
          <w:sz w:val="20"/>
        </w:rPr>
      </w:pPr>
    </w:p>
    <w:p w14:paraId="54224A0E" w14:textId="08553FB1" w:rsidR="00515540" w:rsidRPr="00515540" w:rsidRDefault="006C23EB" w:rsidP="00A20025">
      <w:pPr>
        <w:numPr>
          <w:ilvl w:val="0"/>
          <w:numId w:val="14"/>
        </w:numPr>
        <w:spacing w:line="260" w:lineRule="atLeast"/>
        <w:jc w:val="both"/>
        <w:rPr>
          <w:rFonts w:ascii="Calibri" w:hAnsi="Calibri" w:cs="Calibri"/>
          <w:bCs/>
          <w:sz w:val="20"/>
        </w:rPr>
      </w:pPr>
      <w:r>
        <w:rPr>
          <w:rFonts w:ascii="Calibri" w:hAnsi="Calibri" w:cs="Calibri"/>
          <w:sz w:val="20"/>
        </w:rPr>
        <w:t xml:space="preserve">dat </w:t>
      </w:r>
      <w:sdt>
        <w:sdtPr>
          <w:rPr>
            <w:rFonts w:ascii="Calibri" w:hAnsi="Calibri" w:cs="Calibri"/>
            <w:sz w:val="20"/>
            <w:highlight w:val="yellow"/>
          </w:rPr>
          <w:alias w:val="Bedrijf"/>
          <w:tag w:val=""/>
          <w:id w:val="-833605207"/>
          <w:placeholder>
            <w:docPart w:val="B40FEA55BE6C4502A94FA35B2B9C2BC4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327AEE">
            <w:rPr>
              <w:rStyle w:val="Tekstvantijdelijkeaanduiding"/>
              <w:rFonts w:eastAsiaTheme="minorHAnsi"/>
            </w:rPr>
            <w:t>[Bedrijf]</w:t>
          </w:r>
        </w:sdtContent>
      </w:sdt>
      <w:r w:rsidR="00A60396">
        <w:rPr>
          <w:rFonts w:ascii="Calibri" w:hAnsi="Calibri" w:cs="Calibri"/>
          <w:sz w:val="20"/>
        </w:rPr>
        <w:t xml:space="preserve"> </w:t>
      </w:r>
      <w:r w:rsidR="00A5746A" w:rsidRPr="00515540">
        <w:rPr>
          <w:rFonts w:ascii="Calibri" w:hAnsi="Calibri" w:cs="Calibri"/>
          <w:sz w:val="20"/>
        </w:rPr>
        <w:t>zich ervan bewust</w:t>
      </w:r>
      <w:r>
        <w:rPr>
          <w:rFonts w:ascii="Calibri" w:hAnsi="Calibri" w:cs="Calibri"/>
          <w:sz w:val="20"/>
        </w:rPr>
        <w:t xml:space="preserve"> is</w:t>
      </w:r>
      <w:r w:rsidR="00A5746A" w:rsidRPr="00515540">
        <w:rPr>
          <w:rFonts w:ascii="Calibri" w:hAnsi="Calibri" w:cs="Calibri"/>
          <w:sz w:val="20"/>
        </w:rPr>
        <w:t xml:space="preserve"> dat met deze vertrouwelijke informatie zorgvuldig dient te worden omgegaan en dat deze vertrouwelijke</w:t>
      </w:r>
      <w:r w:rsidR="0066468A">
        <w:rPr>
          <w:rFonts w:ascii="Calibri" w:hAnsi="Calibri" w:cs="Calibri"/>
          <w:sz w:val="20"/>
        </w:rPr>
        <w:t xml:space="preserve"> en/of bedrijfsgevoelige</w:t>
      </w:r>
      <w:r w:rsidR="00A5746A" w:rsidRPr="00515540">
        <w:rPr>
          <w:rFonts w:ascii="Calibri" w:hAnsi="Calibri" w:cs="Calibri"/>
          <w:sz w:val="20"/>
        </w:rPr>
        <w:t xml:space="preserve"> informatie strikt geheim dient te blijven</w:t>
      </w:r>
      <w:r w:rsidR="00515540">
        <w:rPr>
          <w:rFonts w:ascii="Calibri" w:hAnsi="Calibri" w:cs="Calibri"/>
          <w:sz w:val="20"/>
        </w:rPr>
        <w:t>;</w:t>
      </w:r>
    </w:p>
    <w:p w14:paraId="3D5796ED" w14:textId="77777777" w:rsidR="00515540" w:rsidRPr="00515540" w:rsidRDefault="00515540" w:rsidP="00A20025">
      <w:pPr>
        <w:spacing w:line="260" w:lineRule="atLeast"/>
        <w:ind w:left="720"/>
        <w:jc w:val="both"/>
        <w:rPr>
          <w:rFonts w:ascii="Calibri" w:hAnsi="Calibri" w:cs="Calibri"/>
          <w:bCs/>
          <w:sz w:val="20"/>
        </w:rPr>
      </w:pPr>
    </w:p>
    <w:p w14:paraId="2AEC18C7" w14:textId="35EB8126" w:rsidR="00A5746A" w:rsidRPr="00515540" w:rsidRDefault="00A5746A" w:rsidP="00A20025">
      <w:pPr>
        <w:numPr>
          <w:ilvl w:val="0"/>
          <w:numId w:val="14"/>
        </w:numPr>
        <w:spacing w:line="260" w:lineRule="atLeast"/>
        <w:jc w:val="both"/>
        <w:rPr>
          <w:rFonts w:ascii="Calibri" w:hAnsi="Calibri" w:cs="Calibri"/>
          <w:bCs/>
          <w:sz w:val="20"/>
        </w:rPr>
      </w:pPr>
      <w:r w:rsidRPr="00515540">
        <w:rPr>
          <w:rFonts w:ascii="Calibri" w:hAnsi="Calibri" w:cs="Calibri"/>
          <w:sz w:val="20"/>
        </w:rPr>
        <w:t>Teneinde deze strikte geheimhouding te betrachten wens</w:t>
      </w:r>
      <w:r w:rsidR="00A60396">
        <w:rPr>
          <w:rFonts w:ascii="Calibri" w:hAnsi="Calibri" w:cs="Calibri"/>
          <w:sz w:val="20"/>
        </w:rPr>
        <w:t xml:space="preserve">t TNO de voorwaarden met </w:t>
      </w:r>
      <w:sdt>
        <w:sdtPr>
          <w:rPr>
            <w:rFonts w:ascii="Calibri" w:hAnsi="Calibri" w:cs="Calibri"/>
            <w:sz w:val="20"/>
            <w:highlight w:val="yellow"/>
          </w:rPr>
          <w:alias w:val="Bedrijf"/>
          <w:tag w:val=""/>
          <w:id w:val="-1148593354"/>
          <w:placeholder>
            <w:docPart w:val="EC4CB95064404F30A6D7CA865FC68308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327AEE">
            <w:rPr>
              <w:rStyle w:val="Tekstvantijdelijkeaanduiding"/>
              <w:rFonts w:eastAsiaTheme="minorHAnsi"/>
            </w:rPr>
            <w:t>[Bedrijf]</w:t>
          </w:r>
        </w:sdtContent>
      </w:sdt>
      <w:r w:rsidR="00A60396">
        <w:rPr>
          <w:rFonts w:ascii="Calibri" w:hAnsi="Calibri" w:cs="Calibri"/>
          <w:sz w:val="20"/>
        </w:rPr>
        <w:t xml:space="preserve"> </w:t>
      </w:r>
      <w:r w:rsidRPr="00515540">
        <w:rPr>
          <w:rFonts w:ascii="Calibri" w:hAnsi="Calibri" w:cs="Calibri"/>
          <w:sz w:val="20"/>
        </w:rPr>
        <w:t xml:space="preserve">voor geheimhouding in deze </w:t>
      </w:r>
      <w:r w:rsidR="00A60396">
        <w:rPr>
          <w:rFonts w:ascii="Calibri" w:hAnsi="Calibri" w:cs="Calibri"/>
          <w:sz w:val="20"/>
        </w:rPr>
        <w:t>verklaring</w:t>
      </w:r>
      <w:r w:rsidRPr="00515540">
        <w:rPr>
          <w:rFonts w:ascii="Calibri" w:hAnsi="Calibri" w:cs="Calibri"/>
          <w:sz w:val="20"/>
        </w:rPr>
        <w:t xml:space="preserve"> vast te leggen.</w:t>
      </w:r>
    </w:p>
    <w:p w14:paraId="3E7F4809" w14:textId="77777777" w:rsidR="00A5746A" w:rsidRPr="00515540" w:rsidRDefault="00A5746A" w:rsidP="00A20025">
      <w:pPr>
        <w:pStyle w:val="Opsoma"/>
        <w:numPr>
          <w:ilvl w:val="0"/>
          <w:numId w:val="0"/>
        </w:numPr>
        <w:ind w:left="576" w:hanging="576"/>
        <w:rPr>
          <w:rFonts w:ascii="Calibri" w:hAnsi="Calibri" w:cs="Calibri"/>
          <w:sz w:val="20"/>
        </w:rPr>
      </w:pPr>
    </w:p>
    <w:p w14:paraId="4CB964C2" w14:textId="7355364B" w:rsidR="00A5746A" w:rsidRDefault="00A5746A" w:rsidP="00A20025">
      <w:pPr>
        <w:pStyle w:val="tussenkopje"/>
        <w:ind w:left="0" w:firstLine="0"/>
        <w:jc w:val="both"/>
        <w:rPr>
          <w:rFonts w:ascii="Calibri" w:hAnsi="Calibri" w:cs="Calibri"/>
          <w:sz w:val="20"/>
        </w:rPr>
      </w:pPr>
      <w:r w:rsidRPr="00515540">
        <w:rPr>
          <w:rFonts w:ascii="Calibri" w:hAnsi="Calibri" w:cs="Calibri"/>
          <w:sz w:val="20"/>
        </w:rPr>
        <w:t>en verklaren te zijn overeengekomen het navolgende:</w:t>
      </w:r>
    </w:p>
    <w:p w14:paraId="2710E1F8" w14:textId="4DB9B159" w:rsidR="00D27EB5" w:rsidRDefault="00D27EB5" w:rsidP="00A20025">
      <w:pPr>
        <w:pStyle w:val="tussenkopje"/>
        <w:ind w:left="0" w:firstLine="0"/>
        <w:jc w:val="both"/>
        <w:rPr>
          <w:rFonts w:ascii="Calibri" w:hAnsi="Calibri" w:cs="Calibri"/>
          <w:sz w:val="20"/>
        </w:rPr>
      </w:pPr>
    </w:p>
    <w:p w14:paraId="67D57D65" w14:textId="04387246" w:rsidR="00D27EB5" w:rsidRDefault="00D27EB5" w:rsidP="00A20025">
      <w:pPr>
        <w:pStyle w:val="tussenkopje"/>
        <w:ind w:left="0" w:firstLine="0"/>
        <w:jc w:val="both"/>
        <w:rPr>
          <w:rFonts w:ascii="Calibri" w:hAnsi="Calibri" w:cs="Calibri"/>
          <w:sz w:val="20"/>
        </w:rPr>
      </w:pPr>
    </w:p>
    <w:p w14:paraId="04848E19" w14:textId="6C4BFE11" w:rsidR="00D27EB5" w:rsidRDefault="00D27EB5" w:rsidP="00A20025">
      <w:pPr>
        <w:pStyle w:val="tussenkopje"/>
        <w:ind w:left="0" w:firstLine="0"/>
        <w:jc w:val="both"/>
        <w:rPr>
          <w:rFonts w:ascii="Calibri" w:hAnsi="Calibri" w:cs="Calibri"/>
          <w:sz w:val="20"/>
        </w:rPr>
      </w:pPr>
    </w:p>
    <w:p w14:paraId="3A5EB9BA" w14:textId="5F07EF9B" w:rsidR="00D27EB5" w:rsidRDefault="00D27EB5" w:rsidP="00A20025">
      <w:pPr>
        <w:pStyle w:val="tussenkopje"/>
        <w:ind w:left="0" w:firstLine="0"/>
        <w:jc w:val="both"/>
        <w:rPr>
          <w:rFonts w:ascii="Calibri" w:hAnsi="Calibri" w:cs="Calibri"/>
          <w:sz w:val="20"/>
        </w:rPr>
      </w:pPr>
    </w:p>
    <w:p w14:paraId="4E8001BF" w14:textId="1FCFE091" w:rsidR="00D27EB5" w:rsidRDefault="00D27EB5" w:rsidP="00A20025">
      <w:pPr>
        <w:pStyle w:val="tussenkopje"/>
        <w:ind w:left="0" w:firstLine="0"/>
        <w:jc w:val="both"/>
        <w:rPr>
          <w:rFonts w:ascii="Calibri" w:hAnsi="Calibri" w:cs="Calibri"/>
          <w:sz w:val="20"/>
        </w:rPr>
      </w:pPr>
    </w:p>
    <w:p w14:paraId="04E6EEE6" w14:textId="77777777" w:rsidR="00D27EB5" w:rsidRPr="00515540" w:rsidRDefault="00D27EB5" w:rsidP="00A20025">
      <w:pPr>
        <w:pStyle w:val="tussenkopje"/>
        <w:ind w:left="0" w:firstLine="0"/>
        <w:jc w:val="both"/>
        <w:rPr>
          <w:rFonts w:ascii="Calibri" w:hAnsi="Calibri" w:cs="Calibri"/>
          <w:sz w:val="20"/>
        </w:rPr>
      </w:pPr>
    </w:p>
    <w:p w14:paraId="7F5B3260" w14:textId="77777777" w:rsidR="00A5746A" w:rsidRPr="00515540" w:rsidRDefault="00A5746A" w:rsidP="00A20025">
      <w:pPr>
        <w:pStyle w:val="Artikel1"/>
        <w:ind w:left="567" w:hanging="567"/>
        <w:rPr>
          <w:rFonts w:ascii="Calibri" w:hAnsi="Calibri" w:cs="Calibri"/>
          <w:sz w:val="20"/>
        </w:rPr>
      </w:pPr>
    </w:p>
    <w:p w14:paraId="68A88D26" w14:textId="1B10F3D1" w:rsidR="00A5746A" w:rsidRPr="00515540" w:rsidRDefault="007F768A" w:rsidP="00A20025">
      <w:pPr>
        <w:pStyle w:val="Artikel11"/>
        <w:keepLines/>
        <w:widowControl/>
        <w:tabs>
          <w:tab w:val="clear" w:pos="1711"/>
          <w:tab w:val="num" w:pos="567"/>
        </w:tabs>
        <w:ind w:left="567" w:hanging="567"/>
        <w:rPr>
          <w:rFonts w:ascii="Calibri" w:hAnsi="Calibri" w:cs="Calibri"/>
          <w:sz w:val="20"/>
        </w:rPr>
      </w:pPr>
      <w:sdt>
        <w:sdtPr>
          <w:rPr>
            <w:rFonts w:ascii="Calibri" w:hAnsi="Calibri" w:cs="Calibri"/>
            <w:sz w:val="20"/>
            <w:highlight w:val="yellow"/>
          </w:rPr>
          <w:alias w:val="Bedrijf"/>
          <w:tag w:val=""/>
          <w:id w:val="1683933911"/>
          <w:placeholder>
            <w:docPart w:val="A22BEB2DF5F64101861140931340BCC2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327AEE">
            <w:rPr>
              <w:rStyle w:val="Tekstvantijdelijkeaanduiding"/>
              <w:rFonts w:eastAsiaTheme="minorHAnsi"/>
            </w:rPr>
            <w:t>[Bedrijf]</w:t>
          </w:r>
        </w:sdtContent>
      </w:sdt>
      <w:r w:rsidR="00A5746A" w:rsidRPr="00515540">
        <w:rPr>
          <w:rFonts w:ascii="Calibri" w:hAnsi="Calibri" w:cs="Calibri"/>
          <w:sz w:val="20"/>
        </w:rPr>
        <w:t xml:space="preserve"> </w:t>
      </w:r>
      <w:r w:rsidR="00F04D48" w:rsidRPr="00515540">
        <w:rPr>
          <w:rFonts w:ascii="Calibri" w:hAnsi="Calibri" w:cs="Calibri"/>
          <w:sz w:val="20"/>
        </w:rPr>
        <w:t>z</w:t>
      </w:r>
      <w:r w:rsidR="00A60396">
        <w:rPr>
          <w:rFonts w:ascii="Calibri" w:hAnsi="Calibri" w:cs="Calibri"/>
          <w:sz w:val="20"/>
        </w:rPr>
        <w:t>al</w:t>
      </w:r>
      <w:r w:rsidR="00F04D48" w:rsidRPr="00515540">
        <w:rPr>
          <w:rFonts w:ascii="Calibri" w:hAnsi="Calibri" w:cs="Calibri"/>
          <w:sz w:val="20"/>
        </w:rPr>
        <w:t xml:space="preserve"> </w:t>
      </w:r>
      <w:r w:rsidR="00A5746A" w:rsidRPr="00515540">
        <w:rPr>
          <w:rFonts w:ascii="Calibri" w:hAnsi="Calibri" w:cs="Calibri"/>
          <w:sz w:val="20"/>
        </w:rPr>
        <w:t>alle informatie die he</w:t>
      </w:r>
      <w:r w:rsidR="006C23EB">
        <w:rPr>
          <w:rFonts w:ascii="Calibri" w:hAnsi="Calibri" w:cs="Calibri"/>
          <w:sz w:val="20"/>
        </w:rPr>
        <w:t>m</w:t>
      </w:r>
      <w:r w:rsidR="00A5746A" w:rsidRPr="00515540">
        <w:rPr>
          <w:rFonts w:ascii="Calibri" w:hAnsi="Calibri" w:cs="Calibri"/>
          <w:sz w:val="20"/>
        </w:rPr>
        <w:t xml:space="preserve"> op welke manier dan ook ter ore is gekomen (i) tijdens de </w:t>
      </w:r>
      <w:r w:rsidR="006C23EB">
        <w:rPr>
          <w:rFonts w:ascii="Calibri" w:hAnsi="Calibri" w:cs="Calibri"/>
          <w:sz w:val="20"/>
        </w:rPr>
        <w:t>a</w:t>
      </w:r>
      <w:r w:rsidR="00515540">
        <w:rPr>
          <w:rFonts w:ascii="Calibri" w:hAnsi="Calibri" w:cs="Calibri"/>
          <w:sz w:val="20"/>
        </w:rPr>
        <w:t>anbestedingsprocedure</w:t>
      </w:r>
      <w:r w:rsidR="0036004F">
        <w:rPr>
          <w:rFonts w:ascii="Calibri" w:hAnsi="Calibri" w:cs="Calibri"/>
          <w:sz w:val="20"/>
        </w:rPr>
        <w:t xml:space="preserve"> Dienstverlening voor IT-projecten</w:t>
      </w:r>
      <w:r w:rsidR="00A20025">
        <w:rPr>
          <w:rFonts w:ascii="Calibri" w:hAnsi="Calibri" w:cs="Calibri"/>
          <w:sz w:val="20"/>
        </w:rPr>
        <w:t xml:space="preserve"> kenmerk 2020  FPL/INK </w:t>
      </w:r>
      <w:r w:rsidR="0036004F">
        <w:rPr>
          <w:rFonts w:ascii="Calibri" w:hAnsi="Calibri" w:cs="Calibri"/>
          <w:sz w:val="20"/>
        </w:rPr>
        <w:t>146</w:t>
      </w:r>
      <w:r w:rsidR="00A20025">
        <w:rPr>
          <w:rFonts w:ascii="Calibri" w:hAnsi="Calibri" w:cs="Calibri"/>
          <w:sz w:val="20"/>
        </w:rPr>
        <w:t xml:space="preserve"> en TenderNed kenmerk </w:t>
      </w:r>
      <w:proofErr w:type="spellStart"/>
      <w:r w:rsidR="0036004F">
        <w:rPr>
          <w:rFonts w:ascii="Calibri" w:hAnsi="Calibri" w:cs="Calibri"/>
          <w:sz w:val="20"/>
        </w:rPr>
        <w:t>xxxx</w:t>
      </w:r>
      <w:proofErr w:type="spellEnd"/>
      <w:r w:rsidR="00A5746A" w:rsidRPr="00515540">
        <w:rPr>
          <w:rFonts w:ascii="Calibri" w:hAnsi="Calibri" w:cs="Calibri"/>
          <w:sz w:val="20"/>
        </w:rPr>
        <w:t xml:space="preserve"> alsmede (ii) na afloop van de </w:t>
      </w:r>
      <w:r w:rsidR="0036004F">
        <w:rPr>
          <w:rFonts w:ascii="Calibri" w:hAnsi="Calibri" w:cs="Calibri"/>
          <w:sz w:val="20"/>
        </w:rPr>
        <w:t>A</w:t>
      </w:r>
      <w:r w:rsidR="00515540">
        <w:rPr>
          <w:rFonts w:ascii="Calibri" w:hAnsi="Calibri" w:cs="Calibri"/>
          <w:sz w:val="20"/>
        </w:rPr>
        <w:t>anbestedingsprocedure</w:t>
      </w:r>
      <w:r w:rsidR="00A5746A" w:rsidRPr="00515540">
        <w:rPr>
          <w:rFonts w:ascii="Calibri" w:hAnsi="Calibri" w:cs="Calibri"/>
          <w:sz w:val="20"/>
        </w:rPr>
        <w:t>, vertrouwelijk behandelen en van deze informatie geen gebruik (doen) maken anders dan voor</w:t>
      </w:r>
      <w:r w:rsidR="006C23EB">
        <w:rPr>
          <w:rFonts w:ascii="Calibri" w:hAnsi="Calibri" w:cs="Calibri"/>
          <w:sz w:val="20"/>
        </w:rPr>
        <w:t xml:space="preserve"> de</w:t>
      </w:r>
      <w:r w:rsidR="00A5746A" w:rsidRPr="00515540">
        <w:rPr>
          <w:rFonts w:ascii="Calibri" w:hAnsi="Calibri" w:cs="Calibri"/>
          <w:sz w:val="20"/>
        </w:rPr>
        <w:t xml:space="preserve"> </w:t>
      </w:r>
      <w:r w:rsidR="0036004F">
        <w:rPr>
          <w:rFonts w:ascii="Calibri" w:hAnsi="Calibri" w:cs="Calibri"/>
          <w:sz w:val="20"/>
        </w:rPr>
        <w:t>A</w:t>
      </w:r>
      <w:r w:rsidR="00515540">
        <w:rPr>
          <w:rFonts w:ascii="Calibri" w:hAnsi="Calibri" w:cs="Calibri"/>
          <w:sz w:val="20"/>
        </w:rPr>
        <w:t>anbestedingsprocedure</w:t>
      </w:r>
      <w:r w:rsidR="00A5746A" w:rsidRPr="00515540">
        <w:rPr>
          <w:rFonts w:ascii="Calibri" w:hAnsi="Calibri" w:cs="Calibri"/>
          <w:sz w:val="20"/>
        </w:rPr>
        <w:t xml:space="preserve">. </w:t>
      </w:r>
      <w:sdt>
        <w:sdtPr>
          <w:rPr>
            <w:rFonts w:ascii="Calibri" w:hAnsi="Calibri" w:cs="Calibri"/>
            <w:sz w:val="20"/>
            <w:highlight w:val="yellow"/>
          </w:rPr>
          <w:alias w:val="Bedrijf"/>
          <w:tag w:val=""/>
          <w:id w:val="-716509496"/>
          <w:placeholder>
            <w:docPart w:val="D79D8932DBF842F29E66DC61C5C76A35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327AEE">
            <w:rPr>
              <w:rStyle w:val="Tekstvantijdelijkeaanduiding"/>
              <w:rFonts w:eastAsiaTheme="minorHAnsi"/>
            </w:rPr>
            <w:t>[Bedrijf]</w:t>
          </w:r>
        </w:sdtContent>
      </w:sdt>
      <w:r w:rsidR="00A5746A" w:rsidRPr="00515540">
        <w:rPr>
          <w:rFonts w:ascii="Calibri" w:hAnsi="Calibri" w:cs="Calibri"/>
          <w:sz w:val="20"/>
        </w:rPr>
        <w:t xml:space="preserve"> </w:t>
      </w:r>
      <w:r w:rsidR="00A60396">
        <w:rPr>
          <w:rFonts w:ascii="Calibri" w:hAnsi="Calibri" w:cs="Calibri"/>
          <w:sz w:val="20"/>
        </w:rPr>
        <w:t>is</w:t>
      </w:r>
      <w:r w:rsidR="00A5746A" w:rsidRPr="00515540">
        <w:rPr>
          <w:rFonts w:ascii="Calibri" w:hAnsi="Calibri" w:cs="Calibri"/>
          <w:sz w:val="20"/>
        </w:rPr>
        <w:t xml:space="preserve"> jegens </w:t>
      </w:r>
      <w:r w:rsidR="00A60396">
        <w:rPr>
          <w:rFonts w:ascii="Calibri" w:hAnsi="Calibri" w:cs="Calibri"/>
          <w:sz w:val="20"/>
        </w:rPr>
        <w:t>TNO</w:t>
      </w:r>
      <w:r w:rsidR="00A5746A" w:rsidRPr="00515540">
        <w:rPr>
          <w:rFonts w:ascii="Calibri" w:hAnsi="Calibri" w:cs="Calibri"/>
          <w:sz w:val="20"/>
        </w:rPr>
        <w:t xml:space="preserve"> verplicht geheimhouding te betrachten ten aanzien van alle informatie als omschreven in dit artikel</w:t>
      </w:r>
      <w:r w:rsidR="00A60396">
        <w:rPr>
          <w:rFonts w:ascii="Calibri" w:hAnsi="Calibri" w:cs="Calibri"/>
          <w:sz w:val="20"/>
        </w:rPr>
        <w:t xml:space="preserve"> </w:t>
      </w:r>
      <w:r w:rsidR="00A5746A" w:rsidRPr="00515540">
        <w:rPr>
          <w:rFonts w:ascii="Calibri" w:hAnsi="Calibri" w:cs="Calibri"/>
          <w:sz w:val="20"/>
        </w:rPr>
        <w:t xml:space="preserve">en </w:t>
      </w:r>
      <w:sdt>
        <w:sdtPr>
          <w:rPr>
            <w:rFonts w:ascii="Calibri" w:hAnsi="Calibri" w:cs="Calibri"/>
            <w:sz w:val="20"/>
            <w:highlight w:val="yellow"/>
          </w:rPr>
          <w:alias w:val="Bedrijf"/>
          <w:tag w:val=""/>
          <w:id w:val="-2030548796"/>
          <w:placeholder>
            <w:docPart w:val="A0E9D53BD9744F1DA6F5DED8D0BC4A59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327AEE">
            <w:rPr>
              <w:rStyle w:val="Tekstvantijdelijkeaanduiding"/>
              <w:rFonts w:eastAsiaTheme="minorHAnsi"/>
            </w:rPr>
            <w:t>[Bedrijf]</w:t>
          </w:r>
        </w:sdtContent>
      </w:sdt>
      <w:r w:rsidR="00A5746A" w:rsidRPr="00515540">
        <w:rPr>
          <w:rFonts w:ascii="Calibri" w:hAnsi="Calibri" w:cs="Calibri"/>
          <w:sz w:val="20"/>
        </w:rPr>
        <w:t xml:space="preserve"> onthoud</w:t>
      </w:r>
      <w:r w:rsidR="00A60396">
        <w:rPr>
          <w:rFonts w:ascii="Calibri" w:hAnsi="Calibri" w:cs="Calibri"/>
          <w:sz w:val="20"/>
        </w:rPr>
        <w:t>t</w:t>
      </w:r>
      <w:r w:rsidR="00A5746A" w:rsidRPr="00515540">
        <w:rPr>
          <w:rFonts w:ascii="Calibri" w:hAnsi="Calibri" w:cs="Calibri"/>
          <w:sz w:val="20"/>
        </w:rPr>
        <w:t xml:space="preserve"> zich dan ook van het verstrekken van deze informatie</w:t>
      </w:r>
      <w:r w:rsidR="00A60396">
        <w:rPr>
          <w:rFonts w:ascii="Calibri" w:hAnsi="Calibri" w:cs="Calibri"/>
          <w:sz w:val="20"/>
        </w:rPr>
        <w:t xml:space="preserve"> aan derden</w:t>
      </w:r>
      <w:r w:rsidR="00A5746A" w:rsidRPr="00515540">
        <w:rPr>
          <w:rFonts w:ascii="Calibri" w:hAnsi="Calibri" w:cs="Calibri"/>
          <w:sz w:val="20"/>
        </w:rPr>
        <w:t>.</w:t>
      </w:r>
    </w:p>
    <w:p w14:paraId="253BE9CF" w14:textId="77C1B62B" w:rsidR="00A5746A" w:rsidRDefault="00A5746A" w:rsidP="00A20025">
      <w:pPr>
        <w:pStyle w:val="Artikel11"/>
        <w:keepLines/>
        <w:widowControl/>
        <w:tabs>
          <w:tab w:val="clear" w:pos="1711"/>
          <w:tab w:val="num" w:pos="567"/>
        </w:tabs>
        <w:ind w:left="567" w:hanging="567"/>
        <w:rPr>
          <w:rFonts w:ascii="Calibri" w:hAnsi="Calibri" w:cs="Calibri"/>
          <w:sz w:val="20"/>
        </w:rPr>
      </w:pPr>
      <w:r w:rsidRPr="00515540">
        <w:rPr>
          <w:rFonts w:ascii="Calibri" w:hAnsi="Calibri" w:cs="Calibri"/>
          <w:sz w:val="20"/>
        </w:rPr>
        <w:t xml:space="preserve">Onder vertrouwelijke informatie wordt in deze overeenkomst in elk geval, doch niet uitsluitend, begrepen: </w:t>
      </w:r>
    </w:p>
    <w:p w14:paraId="42CF3D14" w14:textId="50E85C4D" w:rsidR="00621A97" w:rsidRPr="00515540" w:rsidRDefault="00621A97" w:rsidP="00A20025">
      <w:pPr>
        <w:pStyle w:val="Artikel11"/>
        <w:keepLines/>
        <w:widowControl/>
        <w:numPr>
          <w:ilvl w:val="0"/>
          <w:numId w:val="18"/>
        </w:numPr>
        <w:tabs>
          <w:tab w:val="num" w:pos="567"/>
        </w:tabs>
        <w:spacing w:before="0"/>
        <w:ind w:left="1276" w:hanging="567"/>
        <w:rPr>
          <w:rFonts w:ascii="Calibri" w:hAnsi="Calibri" w:cs="Calibri"/>
          <w:sz w:val="20"/>
        </w:rPr>
      </w:pPr>
      <w:r>
        <w:rPr>
          <w:rFonts w:ascii="Calibri" w:hAnsi="Calibri" w:cs="Calibri"/>
          <w:sz w:val="20"/>
        </w:rPr>
        <w:t xml:space="preserve">Bijlage C07 Security </w:t>
      </w:r>
      <w:proofErr w:type="spellStart"/>
      <w:r>
        <w:rPr>
          <w:rFonts w:ascii="Calibri" w:hAnsi="Calibri" w:cs="Calibri"/>
          <w:sz w:val="20"/>
        </w:rPr>
        <w:t>Requirements</w:t>
      </w:r>
      <w:proofErr w:type="spellEnd"/>
    </w:p>
    <w:p w14:paraId="6873A78D" w14:textId="357BA33D" w:rsidR="00B51627" w:rsidRPr="00515540" w:rsidRDefault="007F768A" w:rsidP="00A20025">
      <w:pPr>
        <w:pStyle w:val="Artikel11"/>
        <w:keepLines/>
        <w:widowControl/>
        <w:tabs>
          <w:tab w:val="clear" w:pos="1711"/>
          <w:tab w:val="num" w:pos="567"/>
        </w:tabs>
        <w:ind w:left="851" w:hanging="851"/>
        <w:rPr>
          <w:rFonts w:ascii="Calibri" w:hAnsi="Calibri" w:cs="Calibri"/>
          <w:sz w:val="20"/>
        </w:rPr>
      </w:pPr>
      <w:sdt>
        <w:sdtPr>
          <w:rPr>
            <w:rFonts w:ascii="Calibri" w:hAnsi="Calibri" w:cs="Calibri"/>
            <w:sz w:val="20"/>
            <w:highlight w:val="yellow"/>
          </w:rPr>
          <w:alias w:val="Bedrijf"/>
          <w:tag w:val=""/>
          <w:id w:val="-1062395917"/>
          <w:placeholder>
            <w:docPart w:val="75E2943EA9EF4E1884D840C15406B344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327AEE">
            <w:rPr>
              <w:rStyle w:val="Tekstvantijdelijkeaanduiding"/>
              <w:rFonts w:eastAsiaTheme="minorHAnsi"/>
            </w:rPr>
            <w:t>[Bedrijf]</w:t>
          </w:r>
        </w:sdtContent>
      </w:sdt>
      <w:r w:rsidR="0066468A">
        <w:rPr>
          <w:rFonts w:ascii="Calibri" w:hAnsi="Calibri" w:cs="Calibri"/>
          <w:sz w:val="20"/>
        </w:rPr>
        <w:t xml:space="preserve"> </w:t>
      </w:r>
      <w:r w:rsidR="00B51627">
        <w:rPr>
          <w:rFonts w:ascii="Calibri" w:hAnsi="Calibri" w:cs="Calibri"/>
          <w:sz w:val="20"/>
        </w:rPr>
        <w:t>verklaart in te stemmen met artikel 25 uit de Algemene Inkoopvoorwaarden van TNO – juni 2014</w:t>
      </w:r>
      <w:r w:rsidR="006C23EB">
        <w:rPr>
          <w:rFonts w:ascii="Calibri" w:hAnsi="Calibri" w:cs="Calibri"/>
          <w:sz w:val="20"/>
        </w:rPr>
        <w:t xml:space="preserve"> (Bijlage 1)</w:t>
      </w:r>
      <w:r w:rsidR="00B51627">
        <w:rPr>
          <w:rFonts w:ascii="Calibri" w:hAnsi="Calibri" w:cs="Calibri"/>
          <w:sz w:val="20"/>
        </w:rPr>
        <w:t xml:space="preserve">. </w:t>
      </w:r>
    </w:p>
    <w:p w14:paraId="06857F79" w14:textId="28452A7C" w:rsidR="00A5746A" w:rsidRPr="00515540" w:rsidRDefault="00A5746A" w:rsidP="00A20025">
      <w:pPr>
        <w:pStyle w:val="Artikel11"/>
        <w:keepLines/>
        <w:widowControl/>
        <w:tabs>
          <w:tab w:val="clear" w:pos="1711"/>
          <w:tab w:val="num" w:pos="567"/>
        </w:tabs>
        <w:ind w:left="851" w:hanging="851"/>
        <w:rPr>
          <w:rFonts w:ascii="Calibri" w:hAnsi="Calibri" w:cs="Calibri"/>
          <w:sz w:val="20"/>
        </w:rPr>
      </w:pPr>
      <w:r w:rsidRPr="00515540">
        <w:rPr>
          <w:rFonts w:ascii="Calibri" w:hAnsi="Calibri" w:cs="Calibri"/>
          <w:sz w:val="20"/>
        </w:rPr>
        <w:t xml:space="preserve">Onder de vertrouwelijke informatie als bedoeld in </w:t>
      </w:r>
      <w:r w:rsidR="006C23EB">
        <w:rPr>
          <w:rFonts w:ascii="Calibri" w:hAnsi="Calibri" w:cs="Calibri"/>
          <w:sz w:val="20"/>
        </w:rPr>
        <w:t>artikel 1.2</w:t>
      </w:r>
      <w:r w:rsidRPr="00515540">
        <w:rPr>
          <w:rFonts w:ascii="Calibri" w:hAnsi="Calibri" w:cs="Calibri"/>
          <w:sz w:val="20"/>
        </w:rPr>
        <w:t xml:space="preserve"> wordt enkel niet begrepen de informatie en documentatie die uit algemene bron voor een ieder toegankelijk is.</w:t>
      </w:r>
    </w:p>
    <w:p w14:paraId="4A77ED31" w14:textId="7A083F5F" w:rsidR="00A5746A" w:rsidRPr="00515540" w:rsidRDefault="007F768A" w:rsidP="00A20025">
      <w:pPr>
        <w:pStyle w:val="Artikel11"/>
        <w:keepLines/>
        <w:widowControl/>
        <w:tabs>
          <w:tab w:val="clear" w:pos="1711"/>
          <w:tab w:val="num" w:pos="567"/>
        </w:tabs>
        <w:ind w:left="851" w:hanging="851"/>
        <w:rPr>
          <w:rFonts w:ascii="Calibri" w:hAnsi="Calibri" w:cs="Calibri"/>
          <w:sz w:val="20"/>
        </w:rPr>
      </w:pPr>
      <w:sdt>
        <w:sdtPr>
          <w:rPr>
            <w:rFonts w:ascii="Calibri" w:hAnsi="Calibri" w:cs="Calibri"/>
            <w:sz w:val="20"/>
            <w:highlight w:val="yellow"/>
          </w:rPr>
          <w:alias w:val="Bedrijf"/>
          <w:tag w:val=""/>
          <w:id w:val="843207350"/>
          <w:placeholder>
            <w:docPart w:val="49BE8416BA8A41D6A6DB068088FBEEDC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327AEE">
            <w:rPr>
              <w:rStyle w:val="Tekstvantijdelijkeaanduiding"/>
              <w:rFonts w:eastAsiaTheme="minorHAnsi"/>
            </w:rPr>
            <w:t>[Bedrijf]</w:t>
          </w:r>
        </w:sdtContent>
      </w:sdt>
      <w:r w:rsidR="00A5746A" w:rsidRPr="00515540">
        <w:rPr>
          <w:rFonts w:ascii="Calibri" w:hAnsi="Calibri" w:cs="Calibri"/>
          <w:sz w:val="20"/>
        </w:rPr>
        <w:t xml:space="preserve"> garande</w:t>
      </w:r>
      <w:r w:rsidR="00A60396">
        <w:rPr>
          <w:rFonts w:ascii="Calibri" w:hAnsi="Calibri" w:cs="Calibri"/>
          <w:sz w:val="20"/>
        </w:rPr>
        <w:t>e</w:t>
      </w:r>
      <w:r w:rsidR="00A5746A" w:rsidRPr="00515540">
        <w:rPr>
          <w:rFonts w:ascii="Calibri" w:hAnsi="Calibri" w:cs="Calibri"/>
          <w:sz w:val="20"/>
        </w:rPr>
        <w:t>r</w:t>
      </w:r>
      <w:r w:rsidR="00A60396">
        <w:rPr>
          <w:rFonts w:ascii="Calibri" w:hAnsi="Calibri" w:cs="Calibri"/>
          <w:sz w:val="20"/>
        </w:rPr>
        <w:t>t</w:t>
      </w:r>
      <w:r w:rsidR="00A5746A" w:rsidRPr="00515540">
        <w:rPr>
          <w:rFonts w:ascii="Calibri" w:hAnsi="Calibri" w:cs="Calibri"/>
          <w:sz w:val="20"/>
        </w:rPr>
        <w:t xml:space="preserve"> dat zij de geheimhoudingsverplichting tevens opleg</w:t>
      </w:r>
      <w:r w:rsidR="00A60396">
        <w:rPr>
          <w:rFonts w:ascii="Calibri" w:hAnsi="Calibri" w:cs="Calibri"/>
          <w:sz w:val="20"/>
        </w:rPr>
        <w:t xml:space="preserve">t </w:t>
      </w:r>
      <w:r w:rsidR="00A5746A" w:rsidRPr="00515540">
        <w:rPr>
          <w:rFonts w:ascii="Calibri" w:hAnsi="Calibri" w:cs="Calibri"/>
          <w:sz w:val="20"/>
        </w:rPr>
        <w:t>aan de door hen in te schakelen werknemers en adviseurs.</w:t>
      </w:r>
    </w:p>
    <w:p w14:paraId="75D35F64" w14:textId="1E2174B2" w:rsidR="00A5746A" w:rsidRDefault="007F768A" w:rsidP="00A20025">
      <w:pPr>
        <w:pStyle w:val="Artikel11"/>
        <w:keepLines/>
        <w:widowControl/>
        <w:tabs>
          <w:tab w:val="clear" w:pos="1711"/>
          <w:tab w:val="num" w:pos="567"/>
        </w:tabs>
        <w:ind w:left="851" w:hanging="851"/>
        <w:rPr>
          <w:rFonts w:ascii="Calibri" w:hAnsi="Calibri" w:cs="Calibri"/>
          <w:sz w:val="20"/>
        </w:rPr>
      </w:pPr>
      <w:sdt>
        <w:sdtPr>
          <w:rPr>
            <w:rFonts w:ascii="Calibri" w:hAnsi="Calibri" w:cs="Calibri"/>
            <w:sz w:val="20"/>
            <w:highlight w:val="yellow"/>
          </w:rPr>
          <w:alias w:val="Bedrijf"/>
          <w:tag w:val=""/>
          <w:id w:val="-310330086"/>
          <w:placeholder>
            <w:docPart w:val="C27F2617F2C64EB980281FA768897772"/>
          </w:placeholder>
          <w:showingPlcHdr/>
          <w:dataBinding w:prefixMappings="xmlns:ns0='http://schemas.openxmlformats.org/officeDocument/2006/extended-properties' " w:xpath="/ns0:Properties[1]/ns0:Company[1]" w:storeItemID="{6668398D-A668-4E3E-A5EB-62B293D839F1}"/>
          <w:text/>
        </w:sdtPr>
        <w:sdtEndPr/>
        <w:sdtContent>
          <w:r w:rsidR="0066468A" w:rsidRPr="00327AEE">
            <w:rPr>
              <w:rStyle w:val="Tekstvantijdelijkeaanduiding"/>
              <w:rFonts w:eastAsiaTheme="minorHAnsi"/>
            </w:rPr>
            <w:t>[Bedrijf]</w:t>
          </w:r>
        </w:sdtContent>
      </w:sdt>
      <w:r w:rsidR="00A5746A" w:rsidRPr="00515540">
        <w:rPr>
          <w:rFonts w:ascii="Calibri" w:hAnsi="Calibri" w:cs="Calibri"/>
          <w:sz w:val="20"/>
        </w:rPr>
        <w:t xml:space="preserve"> z</w:t>
      </w:r>
      <w:r w:rsidR="00A60396">
        <w:rPr>
          <w:rFonts w:ascii="Calibri" w:hAnsi="Calibri" w:cs="Calibri"/>
          <w:sz w:val="20"/>
        </w:rPr>
        <w:t xml:space="preserve">al </w:t>
      </w:r>
      <w:r w:rsidR="00A5746A" w:rsidRPr="00515540">
        <w:rPr>
          <w:rFonts w:ascii="Calibri" w:hAnsi="Calibri" w:cs="Calibri"/>
          <w:sz w:val="20"/>
        </w:rPr>
        <w:t xml:space="preserve">zich </w:t>
      </w:r>
      <w:r w:rsidR="00F04D48" w:rsidRPr="00515540">
        <w:rPr>
          <w:rFonts w:ascii="Calibri" w:hAnsi="Calibri" w:cs="Calibri"/>
          <w:sz w:val="20"/>
        </w:rPr>
        <w:t xml:space="preserve">onthouden </w:t>
      </w:r>
      <w:r w:rsidR="00A5746A" w:rsidRPr="00515540">
        <w:rPr>
          <w:rFonts w:ascii="Calibri" w:hAnsi="Calibri" w:cs="Calibri"/>
          <w:sz w:val="20"/>
        </w:rPr>
        <w:t>van alle gedragingen, strekkende tot het verkrijgen van enige intellectuele eigendomsbescherming ter zake van de informati</w:t>
      </w:r>
      <w:r w:rsidR="0094788C" w:rsidRPr="00515540">
        <w:rPr>
          <w:rFonts w:ascii="Calibri" w:hAnsi="Calibri" w:cs="Calibri"/>
          <w:sz w:val="20"/>
        </w:rPr>
        <w:t>e als omschreven in dit artikel.</w:t>
      </w:r>
    </w:p>
    <w:p w14:paraId="7C5F78D6" w14:textId="72A78395" w:rsidR="00A5746A" w:rsidRDefault="00A5746A" w:rsidP="00A20025">
      <w:pPr>
        <w:pStyle w:val="Artikeltekst"/>
        <w:ind w:hanging="567"/>
        <w:rPr>
          <w:rFonts w:ascii="Calibri" w:hAnsi="Calibri" w:cs="Calibri"/>
          <w:sz w:val="20"/>
        </w:rPr>
      </w:pPr>
    </w:p>
    <w:p w14:paraId="671735CF" w14:textId="21CE099B" w:rsidR="00A5746A" w:rsidRPr="00515540" w:rsidRDefault="00A5746A" w:rsidP="00A20025">
      <w:pPr>
        <w:pStyle w:val="Artikel11"/>
        <w:keepLines/>
        <w:widowControl/>
        <w:numPr>
          <w:ilvl w:val="0"/>
          <w:numId w:val="0"/>
        </w:numPr>
        <w:rPr>
          <w:rFonts w:ascii="Calibri" w:hAnsi="Calibri" w:cs="Calibri"/>
          <w:b/>
          <w:smallCaps/>
          <w:spacing w:val="30"/>
          <w:sz w:val="20"/>
        </w:rPr>
      </w:pPr>
      <w:r w:rsidRPr="00515540">
        <w:rPr>
          <w:rFonts w:ascii="Calibri" w:hAnsi="Calibri" w:cs="Calibri"/>
          <w:b/>
          <w:smallCaps/>
          <w:spacing w:val="30"/>
          <w:sz w:val="20"/>
        </w:rPr>
        <w:t xml:space="preserve">Opgemaakt en ondertekend te   ………, op  ………      </w:t>
      </w:r>
    </w:p>
    <w:p w14:paraId="00783AF1" w14:textId="77777777" w:rsidR="00A5746A" w:rsidRPr="00515540" w:rsidRDefault="00A5746A" w:rsidP="00A20025">
      <w:pPr>
        <w:pStyle w:val="Voettekst"/>
        <w:tabs>
          <w:tab w:val="clear" w:pos="4536"/>
          <w:tab w:val="clear" w:pos="9072"/>
        </w:tabs>
        <w:jc w:val="both"/>
        <w:rPr>
          <w:rFonts w:ascii="Calibri" w:hAnsi="Calibri" w:cs="Calibri"/>
          <w:sz w:val="20"/>
        </w:rPr>
      </w:pPr>
    </w:p>
    <w:p w14:paraId="1F79E2E1" w14:textId="77777777" w:rsidR="00A5746A" w:rsidRPr="00515540" w:rsidRDefault="00A5746A" w:rsidP="00A20025">
      <w:pPr>
        <w:tabs>
          <w:tab w:val="left" w:pos="792"/>
          <w:tab w:val="left" w:pos="1848"/>
          <w:tab w:val="left" w:pos="2772"/>
          <w:tab w:val="left" w:pos="3828"/>
          <w:tab w:val="left" w:pos="4092"/>
          <w:tab w:val="decimal" w:pos="5412"/>
          <w:tab w:val="left" w:pos="6661"/>
          <w:tab w:val="decimal" w:pos="7656"/>
        </w:tabs>
        <w:jc w:val="both"/>
        <w:rPr>
          <w:rFonts w:ascii="Calibri" w:hAnsi="Calibri" w:cs="Calibri"/>
          <w:b/>
          <w:spacing w:val="-2"/>
          <w:sz w:val="20"/>
        </w:rPr>
      </w:pPr>
    </w:p>
    <w:p w14:paraId="2201957A" w14:textId="3324B066" w:rsidR="00A5746A" w:rsidRPr="00515540" w:rsidRDefault="00FD6251" w:rsidP="00A20025">
      <w:pPr>
        <w:tabs>
          <w:tab w:val="left" w:pos="0"/>
          <w:tab w:val="left" w:pos="792"/>
          <w:tab w:val="left" w:pos="1848"/>
          <w:tab w:val="left" w:pos="2772"/>
          <w:tab w:val="left" w:pos="3828"/>
          <w:tab w:val="left" w:pos="4092"/>
          <w:tab w:val="decimal" w:pos="5412"/>
          <w:tab w:val="left" w:pos="6661"/>
          <w:tab w:val="decimal" w:pos="7656"/>
        </w:tabs>
        <w:jc w:val="both"/>
        <w:rPr>
          <w:rFonts w:ascii="Calibri" w:hAnsi="Calibri" w:cs="Calibri"/>
          <w:b/>
          <w:spacing w:val="-2"/>
          <w:sz w:val="20"/>
        </w:rPr>
      </w:pPr>
      <w:r w:rsidRPr="00515540">
        <w:rPr>
          <w:rFonts w:ascii="Calibri" w:hAnsi="Calibri" w:cs="Calibri"/>
          <w:b/>
          <w:spacing w:val="-2"/>
          <w:sz w:val="20"/>
        </w:rPr>
        <w:t>[naam</w:t>
      </w:r>
      <w:r w:rsidR="00A5746A" w:rsidRPr="00515540">
        <w:rPr>
          <w:rFonts w:ascii="Calibri" w:hAnsi="Calibri" w:cs="Calibri"/>
          <w:b/>
          <w:spacing w:val="-2"/>
          <w:sz w:val="20"/>
        </w:rPr>
        <w:t xml:space="preserve">   </w:t>
      </w:r>
      <w:r w:rsidR="00A5746A" w:rsidRPr="00515540">
        <w:rPr>
          <w:rFonts w:ascii="Calibri" w:hAnsi="Calibri" w:cs="Calibri"/>
          <w:b/>
          <w:spacing w:val="-2"/>
          <w:sz w:val="20"/>
        </w:rPr>
        <w:tab/>
        <w:t xml:space="preserve">                                                         </w:t>
      </w:r>
      <w:r w:rsidR="00A5746A" w:rsidRPr="00515540">
        <w:rPr>
          <w:rFonts w:ascii="Calibri" w:hAnsi="Calibri" w:cs="Calibri"/>
          <w:b/>
          <w:spacing w:val="-2"/>
          <w:sz w:val="20"/>
        </w:rPr>
        <w:tab/>
        <w:t xml:space="preserve">      </w:t>
      </w:r>
    </w:p>
    <w:p w14:paraId="31D03017" w14:textId="77777777" w:rsidR="00A5746A" w:rsidRPr="00515540" w:rsidRDefault="00A5746A" w:rsidP="00A20025">
      <w:pPr>
        <w:tabs>
          <w:tab w:val="left" w:pos="792"/>
          <w:tab w:val="left" w:pos="1848"/>
          <w:tab w:val="left" w:pos="2772"/>
          <w:tab w:val="left" w:pos="3828"/>
          <w:tab w:val="left" w:pos="4092"/>
          <w:tab w:val="decimal" w:pos="5412"/>
          <w:tab w:val="left" w:pos="6661"/>
          <w:tab w:val="decimal" w:pos="7656"/>
        </w:tabs>
        <w:jc w:val="both"/>
        <w:rPr>
          <w:rFonts w:ascii="Calibri" w:hAnsi="Calibri" w:cs="Calibri"/>
          <w:b/>
          <w:spacing w:val="-2"/>
          <w:sz w:val="20"/>
        </w:rPr>
      </w:pPr>
    </w:p>
    <w:p w14:paraId="1AD1BE7B" w14:textId="77777777" w:rsidR="00A5746A" w:rsidRPr="00515540" w:rsidRDefault="00A5746A" w:rsidP="00A20025">
      <w:pPr>
        <w:tabs>
          <w:tab w:val="left" w:pos="792"/>
          <w:tab w:val="left" w:pos="1848"/>
          <w:tab w:val="left" w:pos="2772"/>
          <w:tab w:val="left" w:pos="3828"/>
          <w:tab w:val="left" w:pos="4092"/>
          <w:tab w:val="decimal" w:pos="5412"/>
          <w:tab w:val="left" w:pos="6661"/>
          <w:tab w:val="decimal" w:pos="7656"/>
        </w:tabs>
        <w:jc w:val="both"/>
        <w:rPr>
          <w:rFonts w:ascii="Calibri" w:hAnsi="Calibri" w:cs="Calibri"/>
          <w:spacing w:val="-2"/>
          <w:sz w:val="20"/>
        </w:rPr>
      </w:pPr>
    </w:p>
    <w:p w14:paraId="7B8547E3" w14:textId="77777777" w:rsidR="00A5746A" w:rsidRPr="00515540" w:rsidRDefault="00A5746A" w:rsidP="00A20025">
      <w:pPr>
        <w:tabs>
          <w:tab w:val="left" w:pos="792"/>
          <w:tab w:val="left" w:pos="1848"/>
          <w:tab w:val="left" w:pos="2772"/>
          <w:tab w:val="left" w:pos="3828"/>
          <w:tab w:val="left" w:pos="4092"/>
          <w:tab w:val="decimal" w:pos="5412"/>
          <w:tab w:val="left" w:pos="6661"/>
          <w:tab w:val="decimal" w:pos="7656"/>
        </w:tabs>
        <w:jc w:val="both"/>
        <w:rPr>
          <w:rFonts w:ascii="Calibri" w:hAnsi="Calibri" w:cs="Calibri"/>
          <w:spacing w:val="-2"/>
          <w:sz w:val="20"/>
        </w:rPr>
      </w:pPr>
    </w:p>
    <w:p w14:paraId="4323D7CC" w14:textId="77777777" w:rsidR="00A5746A" w:rsidRPr="00515540" w:rsidRDefault="00A5746A" w:rsidP="00A20025">
      <w:pPr>
        <w:tabs>
          <w:tab w:val="left" w:pos="792"/>
          <w:tab w:val="left" w:pos="1848"/>
          <w:tab w:val="left" w:pos="2772"/>
          <w:tab w:val="left" w:pos="3828"/>
          <w:tab w:val="left" w:pos="4092"/>
          <w:tab w:val="decimal" w:pos="5412"/>
          <w:tab w:val="left" w:pos="6661"/>
          <w:tab w:val="decimal" w:pos="7656"/>
        </w:tabs>
        <w:jc w:val="both"/>
        <w:rPr>
          <w:rFonts w:ascii="Calibri" w:hAnsi="Calibri" w:cs="Calibri"/>
          <w:spacing w:val="-2"/>
          <w:sz w:val="20"/>
        </w:rPr>
      </w:pPr>
    </w:p>
    <w:p w14:paraId="511A86CC" w14:textId="77777777" w:rsidR="00A5746A" w:rsidRPr="00515540" w:rsidRDefault="00A5746A" w:rsidP="00A20025">
      <w:pPr>
        <w:tabs>
          <w:tab w:val="left" w:pos="792"/>
          <w:tab w:val="left" w:pos="1848"/>
          <w:tab w:val="left" w:pos="2772"/>
          <w:tab w:val="left" w:pos="3828"/>
          <w:tab w:val="left" w:pos="4092"/>
          <w:tab w:val="decimal" w:pos="5412"/>
          <w:tab w:val="left" w:pos="6661"/>
          <w:tab w:val="decimal" w:pos="7656"/>
        </w:tabs>
        <w:jc w:val="both"/>
        <w:rPr>
          <w:rFonts w:ascii="Calibri" w:hAnsi="Calibri" w:cs="Calibri"/>
          <w:spacing w:val="-2"/>
          <w:sz w:val="20"/>
        </w:rPr>
      </w:pPr>
    </w:p>
    <w:p w14:paraId="2F239987" w14:textId="77777777" w:rsidR="0066468A" w:rsidRDefault="00A5746A" w:rsidP="00A20025">
      <w:pPr>
        <w:pStyle w:val="Lijstopsomteken"/>
        <w:numPr>
          <w:ilvl w:val="0"/>
          <w:numId w:val="0"/>
        </w:numPr>
        <w:tabs>
          <w:tab w:val="left" w:pos="8505"/>
        </w:tabs>
        <w:rPr>
          <w:rFonts w:ascii="Calibri" w:hAnsi="Calibri" w:cs="Calibri"/>
          <w:sz w:val="20"/>
        </w:rPr>
      </w:pPr>
      <w:r w:rsidRPr="00515540">
        <w:rPr>
          <w:rFonts w:ascii="Calibri" w:hAnsi="Calibri" w:cs="Calibri"/>
          <w:b/>
          <w:bCs/>
          <w:sz w:val="20"/>
        </w:rPr>
        <w:t xml:space="preserve">---------------------------------------------              </w:t>
      </w:r>
      <w:r w:rsidR="00CD0A85" w:rsidRPr="00515540">
        <w:rPr>
          <w:rFonts w:ascii="Calibri" w:hAnsi="Calibri" w:cs="Calibri"/>
          <w:b/>
          <w:bCs/>
          <w:sz w:val="20"/>
        </w:rPr>
        <w:t xml:space="preserve">            </w:t>
      </w:r>
      <w:r w:rsidRPr="00515540">
        <w:rPr>
          <w:rFonts w:ascii="Calibri" w:hAnsi="Calibri" w:cs="Calibri"/>
          <w:b/>
          <w:bCs/>
          <w:sz w:val="20"/>
        </w:rPr>
        <w:t xml:space="preserve"> </w:t>
      </w:r>
      <w:r w:rsidR="00CD0A85" w:rsidRPr="00515540">
        <w:rPr>
          <w:rFonts w:ascii="Calibri" w:hAnsi="Calibri" w:cs="Calibri"/>
          <w:sz w:val="20"/>
        </w:rPr>
        <w:t xml:space="preserve">     </w:t>
      </w:r>
    </w:p>
    <w:p w14:paraId="5ACC7A51" w14:textId="77777777" w:rsidR="0066468A" w:rsidRDefault="00A5746A" w:rsidP="00A20025">
      <w:pPr>
        <w:pStyle w:val="Lijstopsomteken"/>
        <w:numPr>
          <w:ilvl w:val="0"/>
          <w:numId w:val="0"/>
        </w:numPr>
        <w:tabs>
          <w:tab w:val="left" w:pos="8505"/>
        </w:tabs>
        <w:rPr>
          <w:rFonts w:ascii="Calibri" w:hAnsi="Calibri" w:cs="Calibri"/>
          <w:sz w:val="20"/>
        </w:rPr>
      </w:pPr>
      <w:r w:rsidRPr="00515540">
        <w:rPr>
          <w:rFonts w:ascii="Calibri" w:hAnsi="Calibri" w:cs="Calibri"/>
          <w:sz w:val="20"/>
        </w:rPr>
        <w:t>Door: [</w:t>
      </w:r>
      <w:r w:rsidRPr="00515540">
        <w:rPr>
          <w:rFonts w:ascii="Calibri" w:hAnsi="Calibri" w:cs="Calibri"/>
          <w:i/>
          <w:sz w:val="20"/>
          <w:highlight w:val="yellow"/>
        </w:rPr>
        <w:t>naam persoon</w:t>
      </w:r>
      <w:r w:rsidRPr="00515540">
        <w:rPr>
          <w:rFonts w:ascii="Calibri" w:hAnsi="Calibri" w:cs="Calibri"/>
          <w:sz w:val="20"/>
        </w:rPr>
        <w:t>]</w:t>
      </w:r>
    </w:p>
    <w:p w14:paraId="48734DF5" w14:textId="15723E4B" w:rsidR="00B51627" w:rsidRDefault="00A5746A" w:rsidP="00A20025">
      <w:pPr>
        <w:pStyle w:val="Lijstopsomteken"/>
        <w:numPr>
          <w:ilvl w:val="0"/>
          <w:numId w:val="0"/>
        </w:numPr>
        <w:tabs>
          <w:tab w:val="left" w:pos="8505"/>
        </w:tabs>
        <w:rPr>
          <w:rFonts w:ascii="Calibri" w:hAnsi="Calibri" w:cs="Calibri"/>
          <w:sz w:val="20"/>
        </w:rPr>
      </w:pPr>
      <w:r w:rsidRPr="00515540">
        <w:rPr>
          <w:rFonts w:ascii="Calibri" w:hAnsi="Calibri" w:cs="Calibri"/>
          <w:sz w:val="20"/>
        </w:rPr>
        <w:t>Functie: Bestuurder van [</w:t>
      </w:r>
      <w:r w:rsidRPr="00515540">
        <w:rPr>
          <w:rFonts w:ascii="Calibri" w:hAnsi="Calibri" w:cs="Calibri"/>
          <w:i/>
          <w:sz w:val="20"/>
          <w:highlight w:val="yellow"/>
        </w:rPr>
        <w:t>naam</w:t>
      </w:r>
      <w:r w:rsidRPr="00515540">
        <w:rPr>
          <w:rFonts w:ascii="Calibri" w:hAnsi="Calibri" w:cs="Calibri"/>
          <w:sz w:val="20"/>
        </w:rPr>
        <w:t>]</w:t>
      </w:r>
      <w:r w:rsidRPr="00515540">
        <w:rPr>
          <w:rFonts w:ascii="Calibri" w:hAnsi="Calibri" w:cs="Calibri"/>
          <w:sz w:val="20"/>
        </w:rPr>
        <w:tab/>
      </w:r>
      <w:r w:rsidRPr="00515540">
        <w:rPr>
          <w:rFonts w:ascii="Calibri" w:hAnsi="Calibri" w:cs="Calibri"/>
          <w:sz w:val="20"/>
        </w:rPr>
        <w:tab/>
      </w:r>
      <w:r w:rsidRPr="00515540">
        <w:rPr>
          <w:rFonts w:ascii="Calibri" w:hAnsi="Calibri" w:cs="Calibri"/>
          <w:sz w:val="20"/>
        </w:rPr>
        <w:tab/>
      </w:r>
      <w:bookmarkStart w:id="1" w:name="_Hlk53409259"/>
      <w:bookmarkEnd w:id="1"/>
    </w:p>
    <w:sectPr w:rsidR="00B51627" w:rsidSect="00A20025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type w:val="continuous"/>
      <w:pgSz w:w="11906" w:h="16838" w:code="9"/>
      <w:pgMar w:top="1089" w:right="1700" w:bottom="1616" w:left="1701" w:header="1985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3362BBED" w14:textId="77777777" w:rsidR="007F768A" w:rsidRDefault="007F768A" w:rsidP="0084607B">
      <w:r>
        <w:separator/>
      </w:r>
    </w:p>
  </w:endnote>
  <w:endnote w:type="continuationSeparator" w:id="0">
    <w:p w14:paraId="67C32BC9" w14:textId="77777777" w:rsidR="007F768A" w:rsidRDefault="007F768A" w:rsidP="0084607B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A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4000ACFF" w:usb2="00000001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PT Sans">
    <w:altName w:val="Arial"/>
    <w:charset w:val="00"/>
    <w:family w:val="swiss"/>
    <w:pitch w:val="variable"/>
    <w:sig w:usb0="A00002EF" w:usb1="5000204B" w:usb2="00000000" w:usb3="00000000" w:csb0="00000097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0D80A0C8" w14:textId="77777777" w:rsidR="0084607B" w:rsidRDefault="0084607B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3D7A7A12" w14:textId="77777777" w:rsidR="0084607B" w:rsidRDefault="0084607B">
    <w:pPr>
      <w:pStyle w:val="Voettekst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190765FC" w14:textId="77777777" w:rsidR="0084607B" w:rsidRDefault="0084607B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6EBF4F00" w14:textId="77777777" w:rsidR="007F768A" w:rsidRDefault="007F768A" w:rsidP="0084607B">
      <w:r>
        <w:separator/>
      </w:r>
    </w:p>
  </w:footnote>
  <w:footnote w:type="continuationSeparator" w:id="0">
    <w:p w14:paraId="7ECBA9D7" w14:textId="77777777" w:rsidR="007F768A" w:rsidRDefault="007F768A" w:rsidP="0084607B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2CBF3B96" w14:textId="77777777" w:rsidR="0084607B" w:rsidRDefault="0084607B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09245C30" w14:textId="77777777" w:rsidR="0084607B" w:rsidRDefault="0084607B">
    <w:pPr>
      <w:pStyle w:val="Ko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73B138D5" w14:textId="77777777" w:rsidR="0084607B" w:rsidRDefault="0084607B">
    <w:pPr>
      <w:pStyle w:val="Ko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89"/>
    <w:multiLevelType w:val="singleLevel"/>
    <w:tmpl w:val="085E5476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6A80D7F"/>
    <w:multiLevelType w:val="multilevel"/>
    <w:tmpl w:val="E7CE8350"/>
    <w:lvl w:ilvl="0">
      <w:start w:val="1"/>
      <w:numFmt w:val="decimal"/>
      <w:lvlText w:val="%1."/>
      <w:lvlJc w:val="left"/>
      <w:pPr>
        <w:ind w:left="720" w:hanging="720"/>
      </w:pPr>
      <w:rPr>
        <w:rFonts w:asciiTheme="minorHAnsi" w:hAnsiTheme="minorHAnsi" w:hint="default"/>
      </w:rPr>
    </w:lvl>
    <w:lvl w:ilvl="1">
      <w:start w:val="1"/>
      <w:numFmt w:val="decimal"/>
      <w:lvlText w:val="%1.%2."/>
      <w:lvlJc w:val="left"/>
      <w:pPr>
        <w:tabs>
          <w:tab w:val="num" w:pos="1077"/>
        </w:tabs>
        <w:ind w:left="720" w:hanging="720"/>
      </w:pPr>
      <w:rPr>
        <w:rFonts w:asciiTheme="minorHAnsi" w:hAnsiTheme="minorHAnsi" w:hint="default"/>
      </w:rPr>
    </w:lvl>
    <w:lvl w:ilvl="2">
      <w:start w:val="1"/>
      <w:numFmt w:val="decimal"/>
      <w:lvlText w:val="%1.%2.%3."/>
      <w:lvlJc w:val="right"/>
      <w:pPr>
        <w:ind w:left="720" w:hanging="720"/>
      </w:pPr>
      <w:rPr>
        <w:rFonts w:asciiTheme="minorHAnsi" w:hAnsiTheme="minorHAnsi" w:hint="default"/>
      </w:rPr>
    </w:lvl>
    <w:lvl w:ilvl="3">
      <w:start w:val="1"/>
      <w:numFmt w:val="decimal"/>
      <w:lvlText w:val="%4."/>
      <w:lvlJc w:val="left"/>
      <w:pPr>
        <w:ind w:left="720" w:hanging="72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720" w:hanging="72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720" w:hanging="72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720" w:hanging="72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720" w:hanging="72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720" w:hanging="720"/>
      </w:pPr>
      <w:rPr>
        <w:rFonts w:hint="default"/>
      </w:rPr>
    </w:lvl>
  </w:abstractNum>
  <w:abstractNum w:abstractNumId="2" w15:restartNumberingAfterBreak="0">
    <w:nsid w:val="075E4066"/>
    <w:multiLevelType w:val="singleLevel"/>
    <w:tmpl w:val="462A4DC4"/>
    <w:lvl w:ilvl="0">
      <w:start w:val="1"/>
      <w:numFmt w:val="decimal"/>
      <w:pStyle w:val="Opsomvastetekst"/>
      <w:lvlText w:val="%1."/>
      <w:lvlJc w:val="left"/>
      <w:pPr>
        <w:tabs>
          <w:tab w:val="num" w:pos="3402"/>
        </w:tabs>
        <w:ind w:left="3402" w:hanging="3402"/>
      </w:pPr>
    </w:lvl>
  </w:abstractNum>
  <w:abstractNum w:abstractNumId="3" w15:restartNumberingAfterBreak="0">
    <w:nsid w:val="0AE225B6"/>
    <w:multiLevelType w:val="multilevel"/>
    <w:tmpl w:val="8F761240"/>
    <w:name w:val="TK (tot 4 lagen)"/>
    <w:styleLink w:val="TK"/>
    <w:lvl w:ilvl="0">
      <w:start w:val="1"/>
      <w:numFmt w:val="decimal"/>
      <w:lvlText w:val="%1."/>
      <w:lvlJc w:val="left"/>
      <w:pPr>
        <w:ind w:left="720" w:hanging="720"/>
      </w:pPr>
      <w:rPr>
        <w:rFonts w:asciiTheme="minorHAnsi" w:hAnsiTheme="minorHAnsi" w:hint="default"/>
      </w:rPr>
    </w:lvl>
    <w:lvl w:ilvl="1">
      <w:start w:val="1"/>
      <w:numFmt w:val="decimal"/>
      <w:lvlText w:val="%1.%2."/>
      <w:lvlJc w:val="left"/>
      <w:pPr>
        <w:tabs>
          <w:tab w:val="num" w:pos="1077"/>
        </w:tabs>
        <w:ind w:left="720" w:hanging="720"/>
      </w:pPr>
      <w:rPr>
        <w:rFonts w:asciiTheme="minorHAnsi" w:hAnsiTheme="minorHAnsi"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asciiTheme="minorHAnsi" w:hAnsiTheme="minorHAnsi"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720" w:hanging="72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720" w:hanging="72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720" w:hanging="72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720" w:hanging="72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720" w:hanging="720"/>
      </w:pPr>
      <w:rPr>
        <w:rFonts w:hint="default"/>
      </w:rPr>
    </w:lvl>
  </w:abstractNum>
  <w:abstractNum w:abstractNumId="4" w15:restartNumberingAfterBreak="0">
    <w:nsid w:val="14CE4C77"/>
    <w:multiLevelType w:val="multilevel"/>
    <w:tmpl w:val="0413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5" w15:restartNumberingAfterBreak="0">
    <w:nsid w:val="14CF752B"/>
    <w:multiLevelType w:val="hybridMultilevel"/>
    <w:tmpl w:val="6570D8DA"/>
    <w:lvl w:ilvl="0" w:tplc="04130001">
      <w:start w:val="1"/>
      <w:numFmt w:val="bullet"/>
      <w:lvlText w:val=""/>
      <w:lvlJc w:val="left"/>
      <w:pPr>
        <w:ind w:left="1296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2016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736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3456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4176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896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616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6336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7056" w:hanging="360"/>
      </w:pPr>
      <w:rPr>
        <w:rFonts w:ascii="Wingdings" w:hAnsi="Wingdings" w:hint="default"/>
      </w:rPr>
    </w:lvl>
  </w:abstractNum>
  <w:abstractNum w:abstractNumId="6" w15:restartNumberingAfterBreak="0">
    <w:nsid w:val="1A241E05"/>
    <w:multiLevelType w:val="multilevel"/>
    <w:tmpl w:val="500EC1BE"/>
    <w:lvl w:ilvl="0">
      <w:start w:val="1"/>
      <w:numFmt w:val="decimal"/>
      <w:lvlText w:val="%1."/>
      <w:lvlJc w:val="left"/>
      <w:pPr>
        <w:ind w:left="720" w:hanging="720"/>
      </w:pPr>
      <w:rPr>
        <w:rFonts w:asciiTheme="minorHAnsi" w:hAnsiTheme="minorHAnsi" w:hint="default"/>
      </w:rPr>
    </w:lvl>
    <w:lvl w:ilvl="1">
      <w:start w:val="1"/>
      <w:numFmt w:val="decimal"/>
      <w:lvlText w:val="%1.%2."/>
      <w:lvlJc w:val="left"/>
      <w:pPr>
        <w:tabs>
          <w:tab w:val="num" w:pos="1077"/>
        </w:tabs>
        <w:ind w:left="720" w:hanging="720"/>
      </w:pPr>
      <w:rPr>
        <w:rFonts w:asciiTheme="minorHAnsi" w:hAnsiTheme="minorHAnsi" w:hint="default"/>
      </w:rPr>
    </w:lvl>
    <w:lvl w:ilvl="2">
      <w:start w:val="1"/>
      <w:numFmt w:val="decimal"/>
      <w:lvlText w:val="%1.%2.%3."/>
      <w:lvlJc w:val="right"/>
      <w:pPr>
        <w:ind w:left="720" w:hanging="720"/>
      </w:pPr>
      <w:rPr>
        <w:rFonts w:asciiTheme="minorHAnsi" w:hAnsiTheme="minorHAnsi" w:hint="default"/>
      </w:rPr>
    </w:lvl>
    <w:lvl w:ilvl="3">
      <w:start w:val="1"/>
      <w:numFmt w:val="decimal"/>
      <w:lvlText w:val="%4."/>
      <w:lvlJc w:val="left"/>
      <w:pPr>
        <w:ind w:left="720" w:hanging="72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720" w:hanging="72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720" w:hanging="72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720" w:hanging="72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720" w:hanging="72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720" w:hanging="720"/>
      </w:pPr>
      <w:rPr>
        <w:rFonts w:hint="default"/>
      </w:rPr>
    </w:lvl>
  </w:abstractNum>
  <w:abstractNum w:abstractNumId="7" w15:restartNumberingAfterBreak="0">
    <w:nsid w:val="26857CA5"/>
    <w:multiLevelType w:val="hybridMultilevel"/>
    <w:tmpl w:val="7B8AF8FE"/>
    <w:lvl w:ilvl="0" w:tplc="04130001">
      <w:start w:val="1"/>
      <w:numFmt w:val="bullet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</w:rPr>
    </w:lvl>
    <w:lvl w:ilvl="1" w:tplc="F0080A50">
      <w:numFmt w:val="bullet"/>
      <w:lvlText w:val="-"/>
      <w:lvlJc w:val="left"/>
      <w:pPr>
        <w:ind w:left="1815" w:hanging="735"/>
      </w:pPr>
      <w:rPr>
        <w:rFonts w:ascii="Verdana" w:eastAsia="Times New Roman" w:hAnsi="Verdana" w:cs="Arial" w:hint="default"/>
      </w:rPr>
    </w:lvl>
    <w:lvl w:ilvl="2" w:tplc="DA72C8E8">
      <w:start w:val="1"/>
      <w:numFmt w:val="decimal"/>
      <w:lvlText w:val="%3."/>
      <w:lvlJc w:val="left"/>
      <w:pPr>
        <w:ind w:left="2340" w:hanging="360"/>
      </w:pPr>
      <w:rPr>
        <w:rFonts w:hint="default"/>
      </w:r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" w15:restartNumberingAfterBreak="0">
    <w:nsid w:val="32E656A9"/>
    <w:multiLevelType w:val="hybridMultilevel"/>
    <w:tmpl w:val="0EA8983A"/>
    <w:lvl w:ilvl="0" w:tplc="065E8308">
      <w:start w:val="1"/>
      <w:numFmt w:val="lowerLetter"/>
      <w:lvlText w:val="%1."/>
      <w:lvlJc w:val="left"/>
      <w:pPr>
        <w:ind w:left="36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080" w:hanging="360"/>
      </w:pPr>
    </w:lvl>
    <w:lvl w:ilvl="2" w:tplc="0413001B" w:tentative="1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9" w15:restartNumberingAfterBreak="0">
    <w:nsid w:val="3F45734B"/>
    <w:multiLevelType w:val="singleLevel"/>
    <w:tmpl w:val="76B200B2"/>
    <w:lvl w:ilvl="0">
      <w:start w:val="1"/>
      <w:numFmt w:val="lowerLetter"/>
      <w:pStyle w:val="Opsoma"/>
      <w:lvlText w:val="%1."/>
      <w:lvlJc w:val="left"/>
      <w:pPr>
        <w:tabs>
          <w:tab w:val="num" w:pos="-207"/>
        </w:tabs>
        <w:ind w:left="-207" w:hanging="360"/>
      </w:pPr>
      <w:rPr>
        <w:rFonts w:hint="default"/>
      </w:rPr>
    </w:lvl>
  </w:abstractNum>
  <w:abstractNum w:abstractNumId="10" w15:restartNumberingAfterBreak="0">
    <w:nsid w:val="47363510"/>
    <w:multiLevelType w:val="hybridMultilevel"/>
    <w:tmpl w:val="ABC8C09C"/>
    <w:lvl w:ilvl="0" w:tplc="3A1CC33A">
      <w:start w:val="1"/>
      <w:numFmt w:val="bullet"/>
      <w:lvlText w:val="-"/>
      <w:lvlJc w:val="left"/>
      <w:pPr>
        <w:ind w:left="720" w:hanging="360"/>
      </w:pPr>
      <w:rPr>
        <w:rFonts w:ascii="PT Sans" w:hAnsi="PT Sans" w:hint="default"/>
        <w:b w:val="0"/>
        <w:i w:val="0"/>
        <w:sz w:val="20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5BC56E07"/>
    <w:multiLevelType w:val="hybridMultilevel"/>
    <w:tmpl w:val="7FE60A3C"/>
    <w:lvl w:ilvl="0" w:tplc="FFFFFFFF">
      <w:start w:val="1"/>
      <w:numFmt w:val="lowerLetter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2" w15:restartNumberingAfterBreak="0">
    <w:nsid w:val="66AC1735"/>
    <w:multiLevelType w:val="multilevel"/>
    <w:tmpl w:val="9B72F590"/>
    <w:lvl w:ilvl="0">
      <w:start w:val="1"/>
      <w:numFmt w:val="decimal"/>
      <w:pStyle w:val="Artikel1"/>
      <w:lvlText w:val="ARTIKEL %1"/>
      <w:lvlJc w:val="left"/>
      <w:pPr>
        <w:tabs>
          <w:tab w:val="num" w:pos="1941"/>
        </w:tabs>
        <w:ind w:left="141" w:firstLine="0"/>
      </w:pPr>
    </w:lvl>
    <w:lvl w:ilvl="1">
      <w:start w:val="1"/>
      <w:numFmt w:val="decimal"/>
      <w:pStyle w:val="Artikel11"/>
      <w:lvlText w:val=" %1.%2"/>
      <w:lvlJc w:val="left"/>
      <w:pPr>
        <w:tabs>
          <w:tab w:val="num" w:pos="1711"/>
        </w:tabs>
        <w:ind w:left="1711" w:hanging="576"/>
      </w:pPr>
    </w:lvl>
    <w:lvl w:ilvl="2">
      <w:start w:val="1"/>
      <w:numFmt w:val="decimal"/>
      <w:pStyle w:val="Artikel111"/>
      <w:lvlText w:val=" %1.%2.%3"/>
      <w:lvlJc w:val="left"/>
      <w:pPr>
        <w:tabs>
          <w:tab w:val="num" w:pos="1855"/>
        </w:tabs>
        <w:ind w:left="1855" w:hanging="720"/>
      </w:pPr>
    </w:lvl>
    <w:lvl w:ilvl="3">
      <w:start w:val="1"/>
      <w:numFmt w:val="decimal"/>
      <w:lvlText w:val="%1.%2.%3.%4"/>
      <w:lvlJc w:val="left"/>
      <w:pPr>
        <w:tabs>
          <w:tab w:val="num" w:pos="1999"/>
        </w:tabs>
        <w:ind w:left="1999" w:hanging="864"/>
      </w:pPr>
    </w:lvl>
    <w:lvl w:ilvl="4">
      <w:start w:val="1"/>
      <w:numFmt w:val="decimal"/>
      <w:lvlText w:val="%1.%2.%3.%4.%5"/>
      <w:lvlJc w:val="left"/>
      <w:pPr>
        <w:tabs>
          <w:tab w:val="num" w:pos="2143"/>
        </w:tabs>
        <w:ind w:left="2143" w:hanging="1008"/>
      </w:pPr>
    </w:lvl>
    <w:lvl w:ilvl="5">
      <w:start w:val="1"/>
      <w:numFmt w:val="decimal"/>
      <w:lvlText w:val="%1.%2.%3.%4.%5.%6"/>
      <w:lvlJc w:val="left"/>
      <w:pPr>
        <w:tabs>
          <w:tab w:val="num" w:pos="2287"/>
        </w:tabs>
        <w:ind w:left="2287" w:hanging="1152"/>
      </w:pPr>
    </w:lvl>
    <w:lvl w:ilvl="6">
      <w:start w:val="1"/>
      <w:numFmt w:val="decimal"/>
      <w:lvlText w:val="%1.%2.%3.%4.%5.%6.%7"/>
      <w:lvlJc w:val="left"/>
      <w:pPr>
        <w:tabs>
          <w:tab w:val="num" w:pos="2431"/>
        </w:tabs>
        <w:ind w:left="2431" w:hanging="1296"/>
      </w:pPr>
    </w:lvl>
    <w:lvl w:ilvl="7">
      <w:start w:val="1"/>
      <w:numFmt w:val="decimal"/>
      <w:lvlText w:val="%1.%2.%3.%4.%5.%6.%7.%8"/>
      <w:lvlJc w:val="left"/>
      <w:pPr>
        <w:tabs>
          <w:tab w:val="num" w:pos="2575"/>
        </w:tabs>
        <w:ind w:left="2575" w:hanging="1440"/>
      </w:pPr>
    </w:lvl>
    <w:lvl w:ilvl="8">
      <w:start w:val="1"/>
      <w:numFmt w:val="decimal"/>
      <w:lvlText w:val="%1.%2.%3.%4.%5.%6.%7.%8.%9"/>
      <w:lvlJc w:val="left"/>
      <w:pPr>
        <w:tabs>
          <w:tab w:val="num" w:pos="2719"/>
        </w:tabs>
        <w:ind w:left="2719" w:hanging="1584"/>
      </w:pPr>
    </w:lvl>
  </w:abstractNum>
  <w:abstractNum w:abstractNumId="13" w15:restartNumberingAfterBreak="0">
    <w:nsid w:val="755D352E"/>
    <w:multiLevelType w:val="hybridMultilevel"/>
    <w:tmpl w:val="CB7AB256"/>
    <w:lvl w:ilvl="0" w:tplc="6B6465B2">
      <w:start w:val="1"/>
      <w:numFmt w:val="decimal"/>
      <w:lvlText w:val="%1."/>
      <w:lvlJc w:val="left"/>
      <w:pPr>
        <w:tabs>
          <w:tab w:val="num" w:pos="1065"/>
        </w:tabs>
        <w:ind w:left="1065" w:hanging="705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num w:numId="1">
    <w:abstractNumId w:val="6"/>
  </w:num>
  <w:num w:numId="2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">
    <w:abstractNumId w:val="1"/>
  </w:num>
  <w:num w:numId="4">
    <w:abstractNumId w:val="4"/>
  </w:num>
  <w:num w:numId="5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">
    <w:abstractNumId w:val="3"/>
  </w:num>
  <w:num w:numId="7">
    <w:abstractNumId w:val="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">
    <w:abstractNumId w:val="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9">
    <w:abstractNumId w:val="10"/>
  </w:num>
  <w:num w:numId="10">
    <w:abstractNumId w:val="8"/>
  </w:num>
  <w:num w:numId="11">
    <w:abstractNumId w:val="2"/>
  </w:num>
  <w:num w:numId="12">
    <w:abstractNumId w:val="12"/>
  </w:num>
  <w:num w:numId="13">
    <w:abstractNumId w:val="9"/>
  </w:num>
  <w:num w:numId="14">
    <w:abstractNumId w:val="11"/>
  </w:num>
  <w:num w:numId="15">
    <w:abstractNumId w:val="0"/>
  </w:num>
  <w:num w:numId="16">
    <w:abstractNumId w:val="13"/>
  </w:num>
  <w:num w:numId="17">
    <w:abstractNumId w:val="7"/>
  </w:num>
  <w:num w:numId="18">
    <w:abstractNumId w:val="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proofState w:spelling="clean"/>
  <w:defaultTabStop w:val="708"/>
  <w:hyphenationZone w:val="425"/>
  <w:drawingGridHorizontalSpacing w:val="110"/>
  <w:displayHorizontalDrawingGridEvery w:val="2"/>
  <w:displayVerticalDrawingGridEvery w:val="2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D5921"/>
    <w:rsid w:val="000679AC"/>
    <w:rsid w:val="00082E16"/>
    <w:rsid w:val="000949D6"/>
    <w:rsid w:val="000A2A56"/>
    <w:rsid w:val="000E78B9"/>
    <w:rsid w:val="00116C45"/>
    <w:rsid w:val="00123682"/>
    <w:rsid w:val="00124A5B"/>
    <w:rsid w:val="001A29F1"/>
    <w:rsid w:val="001E12B3"/>
    <w:rsid w:val="001F3F1B"/>
    <w:rsid w:val="00226B36"/>
    <w:rsid w:val="00253CB2"/>
    <w:rsid w:val="0027317A"/>
    <w:rsid w:val="00283B12"/>
    <w:rsid w:val="002A23E4"/>
    <w:rsid w:val="00331760"/>
    <w:rsid w:val="00337404"/>
    <w:rsid w:val="0036004F"/>
    <w:rsid w:val="0039257D"/>
    <w:rsid w:val="003D5921"/>
    <w:rsid w:val="003E6930"/>
    <w:rsid w:val="003F1DBB"/>
    <w:rsid w:val="003F69AA"/>
    <w:rsid w:val="00410831"/>
    <w:rsid w:val="00421AF0"/>
    <w:rsid w:val="00493374"/>
    <w:rsid w:val="004A191D"/>
    <w:rsid w:val="004B19F8"/>
    <w:rsid w:val="00515540"/>
    <w:rsid w:val="00557D9B"/>
    <w:rsid w:val="005F00E4"/>
    <w:rsid w:val="00621A97"/>
    <w:rsid w:val="0066468A"/>
    <w:rsid w:val="00671916"/>
    <w:rsid w:val="006778FB"/>
    <w:rsid w:val="006B792C"/>
    <w:rsid w:val="006C23EB"/>
    <w:rsid w:val="006E00B6"/>
    <w:rsid w:val="006E7C96"/>
    <w:rsid w:val="007542C2"/>
    <w:rsid w:val="007F768A"/>
    <w:rsid w:val="00813465"/>
    <w:rsid w:val="0084607B"/>
    <w:rsid w:val="00856830"/>
    <w:rsid w:val="0087065D"/>
    <w:rsid w:val="0088407B"/>
    <w:rsid w:val="0091224C"/>
    <w:rsid w:val="00933B1A"/>
    <w:rsid w:val="0094788C"/>
    <w:rsid w:val="0096548B"/>
    <w:rsid w:val="009940CF"/>
    <w:rsid w:val="009D202D"/>
    <w:rsid w:val="00A10EF8"/>
    <w:rsid w:val="00A20025"/>
    <w:rsid w:val="00A5601C"/>
    <w:rsid w:val="00A5746A"/>
    <w:rsid w:val="00A60396"/>
    <w:rsid w:val="00AB7FC7"/>
    <w:rsid w:val="00AC5DE7"/>
    <w:rsid w:val="00AE1CE9"/>
    <w:rsid w:val="00B12A73"/>
    <w:rsid w:val="00B44725"/>
    <w:rsid w:val="00B51627"/>
    <w:rsid w:val="00B6111D"/>
    <w:rsid w:val="00BA61EA"/>
    <w:rsid w:val="00BB0390"/>
    <w:rsid w:val="00BD62CF"/>
    <w:rsid w:val="00BF2148"/>
    <w:rsid w:val="00C12FC8"/>
    <w:rsid w:val="00C14F63"/>
    <w:rsid w:val="00C210DF"/>
    <w:rsid w:val="00C26276"/>
    <w:rsid w:val="00C605B6"/>
    <w:rsid w:val="00CB5643"/>
    <w:rsid w:val="00CD0A85"/>
    <w:rsid w:val="00D27EB5"/>
    <w:rsid w:val="00D44E43"/>
    <w:rsid w:val="00D66680"/>
    <w:rsid w:val="00D73CFE"/>
    <w:rsid w:val="00D8574C"/>
    <w:rsid w:val="00DA69E8"/>
    <w:rsid w:val="00DC40A0"/>
    <w:rsid w:val="00DE7CFB"/>
    <w:rsid w:val="00E865BC"/>
    <w:rsid w:val="00EA3374"/>
    <w:rsid w:val="00EB4DB2"/>
    <w:rsid w:val="00F04D48"/>
    <w:rsid w:val="00F12ED3"/>
    <w:rsid w:val="00F43F2A"/>
    <w:rsid w:val="00F527F0"/>
    <w:rsid w:val="00F848BF"/>
    <w:rsid w:val="00FA15E6"/>
    <w:rsid w:val="00FD6251"/>
    <w:rsid w:val="050C3F7A"/>
    <w:rsid w:val="25550322"/>
    <w:rsid w:val="301EE1CC"/>
    <w:rsid w:val="34726A23"/>
    <w:rsid w:val="3E2723D4"/>
    <w:rsid w:val="459F4950"/>
    <w:rsid w:val="65EBEC97"/>
    <w:rsid w:val="6AECB8D6"/>
    <w:rsid w:val="7301E5DC"/>
    <w:rsid w:val="75BF4BD7"/>
    <w:rsid w:val="7837A235"/>
    <w:rsid w:val="7D80755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,"/>
  <w:listSeparator w:val=";"/>
  <w14:docId w14:val="1A2635C7"/>
  <w15:docId w15:val="{8352CF42-9490-4BF7-AD17-1C8F91CEB9B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="PT Sans" w:eastAsiaTheme="minorHAnsi" w:hAnsi="PT Sans" w:cstheme="minorBidi"/>
        <w:lang w:val="nl-NL" w:eastAsia="en-US" w:bidi="ar-SA"/>
      </w:rPr>
    </w:rPrDefault>
    <w:pPrDefault>
      <w:pPr>
        <w:spacing w:after="20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/>
    <w:lsdException w:name="heading 2" w:semiHidden="1" w:uiPriority="9"/>
    <w:lsdException w:name="heading 3" w:semiHidden="1" w:uiPriority="9" w:qFormat="1"/>
    <w:lsdException w:name="heading 4" w:semiHidden="1" w:uiPriority="9" w:qFormat="1"/>
    <w:lsdException w:name="heading 5" w:semiHidden="1" w:uiPriority="9" w:qFormat="1"/>
    <w:lsdException w:name="heading 6" w:semiHidden="1" w:uiPriority="9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nhideWhenUsed="1"/>
    <w:lsdException w:name="footer" w:semiHidden="1" w:uiPriority="0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0" w:unhideWhenUsed="1"/>
    <w:lsdException w:name="List Number" w:semiHidden="1"/>
    <w:lsdException w:name="List 2" w:semiHidden="1" w:unhideWhenUsed="1"/>
    <w:lsdException w:name="List 3" w:semiHidden="1" w:unhideWhenUsed="1"/>
    <w:lsdException w:name="List 4" w:semiHidden="1"/>
    <w:lsdException w:name="List 5" w:semiHidden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/>
    <w:lsdException w:name="Date" w:semiHidden="1"/>
    <w:lsdException w:name="Body Text First Indent" w:semiHidden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A5746A"/>
    <w:pPr>
      <w:spacing w:after="0"/>
    </w:pPr>
    <w:rPr>
      <w:rFonts w:ascii="Arial" w:eastAsia="Times New Roman" w:hAnsi="Arial" w:cs="Times New Roman"/>
      <w:sz w:val="22"/>
      <w:lang w:eastAsia="nl-NL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TK-Standaardoverigetekst">
    <w:name w:val="TK - Standaard overige tekst"/>
    <w:basedOn w:val="TK-Standaardbrf"/>
    <w:rsid w:val="006E7C96"/>
    <w:pPr>
      <w:spacing w:line="360" w:lineRule="auto"/>
    </w:pPr>
  </w:style>
  <w:style w:type="paragraph" w:customStyle="1" w:styleId="TK-Standaardbrf">
    <w:name w:val="TK - Standaard brf"/>
    <w:basedOn w:val="Standaard"/>
    <w:qFormat/>
    <w:rsid w:val="00FA15E6"/>
    <w:pPr>
      <w:jc w:val="both"/>
    </w:pPr>
  </w:style>
  <w:style w:type="paragraph" w:customStyle="1" w:styleId="TK-Kop1">
    <w:name w:val="TK - Kop 1"/>
    <w:basedOn w:val="TK-Standaardbrf"/>
    <w:qFormat/>
    <w:rsid w:val="00933B1A"/>
    <w:pPr>
      <w:spacing w:line="360" w:lineRule="auto"/>
    </w:pPr>
    <w:rPr>
      <w:b/>
      <w:caps/>
    </w:rPr>
  </w:style>
  <w:style w:type="paragraph" w:customStyle="1" w:styleId="TK-Kop2">
    <w:name w:val="TK - Kop 2"/>
    <w:basedOn w:val="TK-Kop1"/>
    <w:qFormat/>
    <w:rsid w:val="00933B1A"/>
    <w:rPr>
      <w:caps w:val="0"/>
    </w:rPr>
  </w:style>
  <w:style w:type="paragraph" w:customStyle="1" w:styleId="TK-Kop3">
    <w:name w:val="TK - Kop 3"/>
    <w:basedOn w:val="TK-Kop2"/>
    <w:qFormat/>
    <w:rsid w:val="00FA15E6"/>
    <w:rPr>
      <w:i/>
    </w:rPr>
  </w:style>
  <w:style w:type="paragraph" w:customStyle="1" w:styleId="TK-KopOVKOverigetekst">
    <w:name w:val="TK - Kop OVK (Overige tekst)"/>
    <w:basedOn w:val="Standaard"/>
    <w:qFormat/>
    <w:rsid w:val="006E7C96"/>
    <w:pPr>
      <w:keepNext/>
      <w:widowControl w:val="0"/>
      <w:pBdr>
        <w:bottom w:val="single" w:sz="4" w:space="3" w:color="auto"/>
      </w:pBdr>
      <w:tabs>
        <w:tab w:val="left" w:pos="3402"/>
      </w:tabs>
      <w:spacing w:before="1200"/>
      <w:ind w:left="3402"/>
      <w:outlineLvl w:val="0"/>
    </w:pPr>
    <w:rPr>
      <w:b/>
      <w:smallCaps/>
      <w:snapToGrid w:val="0"/>
      <w:spacing w:val="30"/>
    </w:rPr>
  </w:style>
  <w:style w:type="numbering" w:customStyle="1" w:styleId="TK">
    <w:name w:val="TK"/>
    <w:uiPriority w:val="99"/>
    <w:rsid w:val="00F43F2A"/>
    <w:pPr>
      <w:numPr>
        <w:numId w:val="6"/>
      </w:numPr>
    </w:pPr>
  </w:style>
  <w:style w:type="paragraph" w:styleId="Koptekst">
    <w:name w:val="header"/>
    <w:basedOn w:val="Standaard"/>
    <w:link w:val="KoptekstChar"/>
    <w:uiPriority w:val="99"/>
    <w:semiHidden/>
    <w:rsid w:val="0084607B"/>
    <w:pPr>
      <w:tabs>
        <w:tab w:val="center" w:pos="4536"/>
        <w:tab w:val="right" w:pos="9072"/>
      </w:tabs>
    </w:pPr>
  </w:style>
  <w:style w:type="character" w:customStyle="1" w:styleId="KoptekstChar">
    <w:name w:val="Koptekst Char"/>
    <w:basedOn w:val="Standaardalinea-lettertype"/>
    <w:link w:val="Koptekst"/>
    <w:uiPriority w:val="99"/>
    <w:semiHidden/>
    <w:rsid w:val="0084607B"/>
  </w:style>
  <w:style w:type="paragraph" w:styleId="Voettekst">
    <w:name w:val="footer"/>
    <w:basedOn w:val="Standaard"/>
    <w:link w:val="VoettekstChar"/>
    <w:rsid w:val="0084607B"/>
    <w:pPr>
      <w:tabs>
        <w:tab w:val="center" w:pos="4536"/>
        <w:tab w:val="right" w:pos="9072"/>
      </w:tabs>
    </w:pPr>
    <w:rPr>
      <w:sz w:val="18"/>
    </w:rPr>
  </w:style>
  <w:style w:type="character" w:customStyle="1" w:styleId="VoettekstChar">
    <w:name w:val="Voettekst Char"/>
    <w:basedOn w:val="Standaardalinea-lettertype"/>
    <w:link w:val="Voettekst"/>
    <w:rsid w:val="0084607B"/>
    <w:rPr>
      <w:sz w:val="18"/>
    </w:rPr>
  </w:style>
  <w:style w:type="paragraph" w:customStyle="1" w:styleId="Opsomvastetekst">
    <w:name w:val="Opsom_vaste_tekst"/>
    <w:basedOn w:val="Standaard"/>
    <w:rsid w:val="00A5746A"/>
    <w:pPr>
      <w:widowControl w:val="0"/>
      <w:numPr>
        <w:numId w:val="11"/>
      </w:numPr>
      <w:tabs>
        <w:tab w:val="clear" w:pos="3402"/>
        <w:tab w:val="left" w:pos="567"/>
      </w:tabs>
      <w:spacing w:line="360" w:lineRule="auto"/>
      <w:ind w:left="567" w:hanging="1134"/>
      <w:jc w:val="both"/>
    </w:pPr>
    <w:rPr>
      <w:snapToGrid w:val="0"/>
      <w:spacing w:val="-2"/>
    </w:rPr>
  </w:style>
  <w:style w:type="paragraph" w:customStyle="1" w:styleId="Artikel1">
    <w:name w:val="Artikel_1"/>
    <w:basedOn w:val="Standaard"/>
    <w:next w:val="Artikel11"/>
    <w:rsid w:val="00A5746A"/>
    <w:pPr>
      <w:widowControl w:val="0"/>
      <w:numPr>
        <w:numId w:val="12"/>
      </w:numPr>
      <w:tabs>
        <w:tab w:val="clear" w:pos="1941"/>
        <w:tab w:val="num" w:pos="3502"/>
      </w:tabs>
      <w:spacing w:before="120" w:line="360" w:lineRule="auto"/>
      <w:ind w:left="1702"/>
      <w:jc w:val="both"/>
    </w:pPr>
    <w:rPr>
      <w:b/>
      <w:snapToGrid w:val="0"/>
      <w:spacing w:val="-2"/>
    </w:rPr>
  </w:style>
  <w:style w:type="paragraph" w:customStyle="1" w:styleId="Artikel11">
    <w:name w:val="Artikel_1_1"/>
    <w:basedOn w:val="Standaard"/>
    <w:rsid w:val="00A5746A"/>
    <w:pPr>
      <w:widowControl w:val="0"/>
      <w:numPr>
        <w:ilvl w:val="1"/>
        <w:numId w:val="12"/>
      </w:numPr>
      <w:spacing w:before="120" w:line="360" w:lineRule="auto"/>
      <w:jc w:val="both"/>
    </w:pPr>
    <w:rPr>
      <w:snapToGrid w:val="0"/>
      <w:spacing w:val="-2"/>
    </w:rPr>
  </w:style>
  <w:style w:type="paragraph" w:customStyle="1" w:styleId="Artikel111">
    <w:name w:val="Artikel_1_1_1"/>
    <w:basedOn w:val="Standaard"/>
    <w:next w:val="Artikeltekst"/>
    <w:rsid w:val="00A5746A"/>
    <w:pPr>
      <w:widowControl w:val="0"/>
      <w:numPr>
        <w:ilvl w:val="2"/>
        <w:numId w:val="12"/>
      </w:numPr>
      <w:tabs>
        <w:tab w:val="left" w:pos="567"/>
      </w:tabs>
      <w:spacing w:before="120" w:line="360" w:lineRule="auto"/>
      <w:ind w:left="567" w:hanging="1134"/>
      <w:jc w:val="both"/>
    </w:pPr>
    <w:rPr>
      <w:snapToGrid w:val="0"/>
      <w:spacing w:val="-2"/>
    </w:rPr>
  </w:style>
  <w:style w:type="paragraph" w:customStyle="1" w:styleId="Artikeltekst">
    <w:name w:val="Artikeltekst"/>
    <w:basedOn w:val="Standaard"/>
    <w:rsid w:val="00A5746A"/>
    <w:pPr>
      <w:widowControl w:val="0"/>
      <w:tabs>
        <w:tab w:val="decimal" w:pos="5670"/>
        <w:tab w:val="decimal" w:pos="8505"/>
      </w:tabs>
      <w:spacing w:line="360" w:lineRule="auto"/>
      <w:ind w:left="567"/>
      <w:jc w:val="both"/>
    </w:pPr>
    <w:rPr>
      <w:snapToGrid w:val="0"/>
      <w:spacing w:val="-2"/>
    </w:rPr>
  </w:style>
  <w:style w:type="paragraph" w:customStyle="1" w:styleId="Opsoma">
    <w:name w:val="Opsom_a"/>
    <w:basedOn w:val="Standaard"/>
    <w:rsid w:val="00A5746A"/>
    <w:pPr>
      <w:numPr>
        <w:numId w:val="13"/>
      </w:numPr>
      <w:tabs>
        <w:tab w:val="decimal" w:pos="576"/>
      </w:tabs>
      <w:spacing w:line="360" w:lineRule="auto"/>
      <w:jc w:val="both"/>
    </w:pPr>
    <w:rPr>
      <w:spacing w:val="-2"/>
    </w:rPr>
  </w:style>
  <w:style w:type="paragraph" w:customStyle="1" w:styleId="kopovereenkomst">
    <w:name w:val="kop_overeenkomst"/>
    <w:basedOn w:val="Standaard"/>
    <w:rsid w:val="00A5746A"/>
    <w:pPr>
      <w:keepNext/>
      <w:widowControl w:val="0"/>
      <w:pBdr>
        <w:bottom w:val="single" w:sz="4" w:space="3" w:color="auto"/>
      </w:pBdr>
      <w:tabs>
        <w:tab w:val="left" w:pos="3402"/>
      </w:tabs>
      <w:spacing w:line="360" w:lineRule="auto"/>
      <w:ind w:left="3402"/>
      <w:outlineLvl w:val="0"/>
    </w:pPr>
    <w:rPr>
      <w:b/>
      <w:smallCaps/>
      <w:snapToGrid w:val="0"/>
      <w:spacing w:val="30"/>
      <w:sz w:val="24"/>
    </w:rPr>
  </w:style>
  <w:style w:type="paragraph" w:customStyle="1" w:styleId="tussenkopje">
    <w:name w:val="tussenkopje"/>
    <w:basedOn w:val="Standaard"/>
    <w:rsid w:val="00A5746A"/>
    <w:pPr>
      <w:widowControl w:val="0"/>
      <w:spacing w:line="360" w:lineRule="auto"/>
      <w:ind w:left="567" w:hanging="567"/>
    </w:pPr>
    <w:rPr>
      <w:b/>
      <w:smallCaps/>
      <w:snapToGrid w:val="0"/>
      <w:spacing w:val="30"/>
    </w:rPr>
  </w:style>
  <w:style w:type="paragraph" w:styleId="Lijstopsomteken">
    <w:name w:val="List Bullet"/>
    <w:basedOn w:val="Standaard"/>
    <w:rsid w:val="00A5746A"/>
    <w:pPr>
      <w:widowControl w:val="0"/>
      <w:numPr>
        <w:numId w:val="15"/>
      </w:numPr>
      <w:spacing w:line="310" w:lineRule="atLeast"/>
      <w:jc w:val="both"/>
    </w:pPr>
    <w:rPr>
      <w:spacing w:val="4"/>
      <w:sz w:val="21"/>
    </w:rPr>
  </w:style>
  <w:style w:type="character" w:styleId="Verwijzingopmerking">
    <w:name w:val="annotation reference"/>
    <w:basedOn w:val="Standaardalinea-lettertype"/>
    <w:rsid w:val="00A5746A"/>
    <w:rPr>
      <w:sz w:val="16"/>
      <w:szCs w:val="16"/>
    </w:rPr>
  </w:style>
  <w:style w:type="paragraph" w:styleId="Tekstopmerking">
    <w:name w:val="annotation text"/>
    <w:basedOn w:val="Standaard"/>
    <w:link w:val="TekstopmerkingChar"/>
    <w:semiHidden/>
    <w:rsid w:val="00A5746A"/>
    <w:rPr>
      <w:sz w:val="20"/>
    </w:rPr>
  </w:style>
  <w:style w:type="character" w:customStyle="1" w:styleId="TekstopmerkingChar">
    <w:name w:val="Tekst opmerking Char"/>
    <w:basedOn w:val="Standaardalinea-lettertype"/>
    <w:link w:val="Tekstopmerking"/>
    <w:semiHidden/>
    <w:rsid w:val="00A5746A"/>
    <w:rPr>
      <w:rFonts w:ascii="Arial" w:eastAsia="Times New Roman" w:hAnsi="Arial" w:cs="Times New Roman"/>
      <w:lang w:eastAsia="nl-NL"/>
    </w:rPr>
  </w:style>
  <w:style w:type="character" w:styleId="Paginanummer">
    <w:name w:val="page number"/>
    <w:basedOn w:val="Standaardalinea-lettertype"/>
    <w:rsid w:val="00A5746A"/>
  </w:style>
  <w:style w:type="paragraph" w:styleId="Ballontekst">
    <w:name w:val="Balloon Text"/>
    <w:basedOn w:val="Standaard"/>
    <w:link w:val="BallontekstChar"/>
    <w:uiPriority w:val="99"/>
    <w:semiHidden/>
    <w:rsid w:val="00A5746A"/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A5746A"/>
    <w:rPr>
      <w:rFonts w:ascii="Tahoma" w:eastAsia="Times New Roman" w:hAnsi="Tahoma" w:cs="Tahoma"/>
      <w:sz w:val="16"/>
      <w:szCs w:val="16"/>
      <w:lang w:eastAsia="nl-NL"/>
    </w:rPr>
  </w:style>
  <w:style w:type="paragraph" w:customStyle="1" w:styleId="PTI2">
    <w:name w:val="PTI 2"/>
    <w:basedOn w:val="Standaard"/>
    <w:qFormat/>
    <w:rsid w:val="00813465"/>
    <w:pPr>
      <w:overflowPunct w:val="0"/>
      <w:autoSpaceDE w:val="0"/>
      <w:autoSpaceDN w:val="0"/>
      <w:adjustRightInd w:val="0"/>
      <w:spacing w:after="120" w:line="280" w:lineRule="atLeast"/>
      <w:ind w:left="1701"/>
      <w:textAlignment w:val="baseline"/>
    </w:pPr>
    <w:rPr>
      <w:rFonts w:ascii="Verdana" w:hAnsi="Verdana"/>
      <w:sz w:val="16"/>
      <w:lang w:val="n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B51627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B51627"/>
    <w:rPr>
      <w:rFonts w:ascii="Arial" w:eastAsia="Times New Roman" w:hAnsi="Arial" w:cs="Times New Roman"/>
      <w:b/>
      <w:bCs/>
      <w:lang w:eastAsia="nl-NL"/>
    </w:rPr>
  </w:style>
  <w:style w:type="character" w:styleId="Tekstvantijdelijkeaanduiding">
    <w:name w:val="Placeholder Text"/>
    <w:basedOn w:val="Standaardalinea-lettertype"/>
    <w:uiPriority w:val="99"/>
    <w:semiHidden/>
    <w:rsid w:val="00A60396"/>
    <w:rPr>
      <w:color w:val="808080"/>
    </w:rPr>
  </w:style>
  <w:style w:type="paragraph" w:styleId="Lijstalinea">
    <w:name w:val="List Paragraph"/>
    <w:basedOn w:val="Standaard"/>
    <w:uiPriority w:val="34"/>
    <w:qFormat/>
    <w:rsid w:val="00D27EB5"/>
    <w:pPr>
      <w:ind w:left="720"/>
      <w:contextualSpacing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849636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jpeg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53CE124D4E0049E5BFED5455F9ECB19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EB313B5-3CAC-458B-8115-488680D87CE1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F4AA20C1E1634DB4A5918DF18841C5B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3B82347-94DD-4ACD-B545-875966D67CDB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5C189BFAE46E490BBA6088BFA8C5223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068C033-E0E2-4C47-8C0A-F2B451ED61B9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49FF2CA83D0A42528823385B62659B4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8C5C4D0-F57D-4559-9958-0F647A35ED38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B40FEA55BE6C4502A94FA35B2B9C2BC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FB6D547-3246-41DC-9805-4E09B15FE7EF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EC4CB95064404F30A6D7CA865FC6830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C2E60B6-F62F-45D9-BD3A-5A6A9C5470B5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A22BEB2DF5F64101861140931340BCC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3D9FEC9-2A8B-461B-80F7-CDD606700CA7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D79D8932DBF842F29E66DC61C5C76A3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2DC0B94-F062-4188-8D47-86014A65DDC0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A0E9D53BD9744F1DA6F5DED8D0BC4A5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791095C-8705-4F48-AC98-B7EAF9CA5FCF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49BE8416BA8A41D6A6DB068088FBEED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42CD0C9-EEB8-4469-9939-BACDFEFBD189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C27F2617F2C64EB980281FA76889777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B9B785D-D3A2-4776-863B-725BDB21C8A6}"/>
      </w:docPartPr>
      <w:docPartBody>
        <w:p w:rsidR="00EF16C0" w:rsidRDefault="00116C45"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75E2943EA9EF4E1884D840C15406B34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0AA03CE-8AAC-4C88-A073-8F28874DB14E}"/>
      </w:docPartPr>
      <w:docPartBody>
        <w:p w:rsidR="00EF16C0" w:rsidRDefault="00116C45" w:rsidP="00116C45">
          <w:pPr>
            <w:pStyle w:val="75E2943EA9EF4E1884D840C15406B344"/>
          </w:pPr>
          <w:r w:rsidRPr="00327AEE">
            <w:rPr>
              <w:rStyle w:val="Tekstvantijdelijkeaanduiding"/>
            </w:rPr>
            <w:t>[Bedrijf]</w:t>
          </w:r>
        </w:p>
      </w:docPartBody>
    </w:docPart>
    <w:docPart>
      <w:docPartPr>
        <w:name w:val="EAD206A3CE9646348E549CB6B69A6A0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8120397-D673-4959-9856-1B1F628AF81E}"/>
      </w:docPartPr>
      <w:docPartBody>
        <w:p w:rsidR="00EF16C0" w:rsidRDefault="00116C45" w:rsidP="00116C45">
          <w:pPr>
            <w:pStyle w:val="EAD206A3CE9646348E549CB6B69A6A0F"/>
          </w:pPr>
          <w:r w:rsidRPr="00327AEE">
            <w:rPr>
              <w:rStyle w:val="Tekstvantijdelijkeaanduiding"/>
            </w:rPr>
            <w:t>[Bedrijf]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A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4000ACFF" w:usb2="00000001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PT Sans">
    <w:altName w:val="Arial"/>
    <w:charset w:val="00"/>
    <w:family w:val="swiss"/>
    <w:pitch w:val="variable"/>
    <w:sig w:usb0="A00002EF" w:usb1="5000204B" w:usb2="00000000" w:usb3="00000000" w:csb0="00000097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 Light">
    <w:panose1 w:val="020F0302020204030204"/>
    <w:charset w:val="00"/>
    <w:family w:val="swiss"/>
    <w:pitch w:val="variable"/>
    <w:sig w:usb0="A0002AEF" w:usb1="4000207B" w:usb2="00000000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16C45"/>
    <w:rsid w:val="00116C45"/>
    <w:rsid w:val="001306EE"/>
    <w:rsid w:val="005E7015"/>
    <w:rsid w:val="00730072"/>
    <w:rsid w:val="00CA4F25"/>
    <w:rsid w:val="00EF16C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116C45"/>
    <w:rPr>
      <w:color w:val="808080"/>
    </w:rPr>
  </w:style>
  <w:style w:type="paragraph" w:customStyle="1" w:styleId="75E2943EA9EF4E1884D840C15406B344">
    <w:name w:val="75E2943EA9EF4E1884D840C15406B344"/>
    <w:rsid w:val="00116C45"/>
  </w:style>
  <w:style w:type="paragraph" w:customStyle="1" w:styleId="EAD206A3CE9646348E549CB6B69A6A0F">
    <w:name w:val="EAD206A3CE9646348E549CB6B69A6A0F"/>
    <w:rsid w:val="00116C4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am Document" ma:contentTypeID="0x010100A35317DCC28344A7B82488658A034A5C010014C2E8ECDCB2C040AE1DF146867DB68C" ma:contentTypeVersion="5" ma:contentTypeDescription=" " ma:contentTypeScope="" ma:versionID="6feed7538748c3b751155defc62fc195">
  <xsd:schema xmlns:xsd="http://www.w3.org/2001/XMLSchema" xmlns:xs="http://www.w3.org/2001/XMLSchema" xmlns:p="http://schemas.microsoft.com/office/2006/metadata/properties" xmlns:ns2="701e1f4d-549e-47b4-883e-7e4c7a6d2a4f" xmlns:ns3="2f6a910d-138e-42c1-8e8a-320c1b7cf3f7" xmlns:ns5="d21be5bb-f92d-4f46-854f-47e00cda3bab" targetNamespace="http://schemas.microsoft.com/office/2006/metadata/properties" ma:root="true" ma:fieldsID="903e9f7cf125c065f8176dfc11b43698" ns2:_="" ns3:_="" ns5:_="">
    <xsd:import namespace="701e1f4d-549e-47b4-883e-7e4c7a6d2a4f"/>
    <xsd:import namespace="2f6a910d-138e-42c1-8e8a-320c1b7cf3f7"/>
    <xsd:import namespace="d21be5bb-f92d-4f46-854f-47e00cda3ba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TNOC_ClusterName" minOccurs="0"/>
                <xsd:element ref="ns3:TNOC_ClusterId" minOccurs="0"/>
                <xsd:element ref="ns2:h15fbb78f4cb41d290e72f301ea2865f" minOccurs="0"/>
                <xsd:element ref="ns2:TaxCatchAll" minOccurs="0"/>
                <xsd:element ref="ns2:TaxCatchAllLabel" minOccurs="0"/>
                <xsd:element ref="ns2:n2a7a23bcc2241cb9261f9a914c7c1bb" minOccurs="0"/>
                <xsd:element ref="ns2:lca20d149a844688b6abf34073d5c21d" minOccurs="0"/>
                <xsd:element ref="ns2:cf581d8792c646118aad2c2c4ecdfa8c" minOccurs="0"/>
                <xsd:element ref="ns2:bac4ab11065f4f6c809c820c57e320e5" minOccurs="0"/>
                <xsd:element ref="ns5:MediaServiceMetadata" minOccurs="0"/>
                <xsd:element ref="ns5:MediaServiceFastMetadata" minOccurs="0"/>
                <xsd:element ref="ns5:MediaServiceAutoKeyPoints" minOccurs="0"/>
                <xsd:element ref="ns5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01e1f4d-549e-47b4-883e-7e4c7a6d2a4f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h15fbb78f4cb41d290e72f301ea2865f" ma:index="13" nillable="true" ma:taxonomy="true" ma:internalName="h15fbb78f4cb41d290e72f301ea2865f" ma:taxonomyFieldName="TNOC_ClusterType" ma:displayName="Cluster type" ma:default="3;#Team|c614ed86-6527-4042-aa9d-da80e2b69463" ma:fieldId="{115fbb78-f4cb-41d2-90e7-2f301ea2865f}" ma:sspId="7378aa68-586f-4892-bb77-0985b40f41a6" ma:termSetId="e7feef8e-5ede-44cd-b7d5-7ed7dacef0b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4" nillable="true" ma:displayName="Taxonomy Catch All Column" ma:hidden="true" ma:list="{d60eaf0b-874a-480b-a122-d7f3a1612836}" ma:internalName="TaxCatchAll" ma:showField="CatchAllData" ma:web="701e1f4d-549e-47b4-883e-7e4c7a6d2a4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5" nillable="true" ma:displayName="Taxonomy Catch All Column1" ma:hidden="true" ma:list="{d60eaf0b-874a-480b-a122-d7f3a1612836}" ma:internalName="TaxCatchAllLabel" ma:readOnly="true" ma:showField="CatchAllDataLabel" ma:web="701e1f4d-549e-47b4-883e-7e4c7a6d2a4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2a7a23bcc2241cb9261f9a914c7c1bb" ma:index="17" nillable="true" ma:taxonomy="true" ma:internalName="n2a7a23bcc2241cb9261f9a914c7c1bb" ma:taxonomyFieldName="TNOC_DocumentClassification" ma:displayName="Document classification" ma:default="5;#TNO Internal|1a23c89f-ef54-4907-86fd-8242403ff722" ma:fieldId="{72a7a23b-cc22-41cb-9261-f9a914c7c1bb}" ma:sspId="7378aa68-586f-4892-bb77-0985b40f41a6" ma:termSetId="ff8f31fd-7572-41dc-9fe4-bd4c6d280f3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ca20d149a844688b6abf34073d5c21d" ma:index="19" nillable="true" ma:taxonomy="true" ma:internalName="lca20d149a844688b6abf34073d5c21d" ma:taxonomyFieldName="TNOC_DocumentType" ma:displayName="Document type" ma:fieldId="{5ca20d14-9a84-4688-b6ab-f34073d5c21d}" ma:sspId="7378aa68-586f-4892-bb77-0985b40f41a6" ma:termSetId="e8a13a9e-c4f3-4184-b8d9-8210abad494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f581d8792c646118aad2c2c4ecdfa8c" ma:index="22" nillable="true" ma:taxonomy="true" ma:internalName="cf581d8792c646118aad2c2c4ecdfa8c" ma:taxonomyFieldName="TNOC_DocumentSetType" ma:displayName="Document set type" ma:readOnly="false" ma:fieldId="{cf581d87-92c6-4611-8aad-2c2c4ecdfa8c}" ma:sspId="7378aa68-586f-4892-bb77-0985b40f41a6" ma:termSetId="a8d4306b-62bf-468f-9587-ff078c86432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ac4ab11065f4f6c809c820c57e320e5" ma:index="24" nillable="true" ma:taxonomy="true" ma:internalName="bac4ab11065f4f6c809c820c57e320e5" ma:taxonomyFieldName="TNOC_DocumentCategory" ma:displayName="Document category" ma:fieldId="{bac4ab11-065f-4f6c-809c-820c57e320e5}" ma:sspId="7378aa68-586f-4892-bb77-0985b40f41a6" ma:termSetId="94d42b6a-4155-4fa6-95e9-087bc306ceb3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6a910d-138e-42c1-8e8a-320c1b7cf3f7" elementFormDefault="qualified">
    <xsd:import namespace="http://schemas.microsoft.com/office/2006/documentManagement/types"/>
    <xsd:import namespace="http://schemas.microsoft.com/office/infopath/2007/PartnerControls"/>
    <xsd:element name="TNOC_ClusterName" ma:index="11" nillable="true" ma:displayName="Cluster name" ma:default="Organisatie - TNO - Projectenmatrix" ma:internalName="TNOC_ClusterName">
      <xsd:simpleType>
        <xsd:restriction base="dms:Text">
          <xsd:maxLength value="255"/>
        </xsd:restriction>
      </xsd:simpleType>
    </xsd:element>
    <xsd:element name="TNOC_ClusterId" ma:index="12" nillable="true" ma:displayName="Cluster ID" ma:default="63934" ma:internalName="TNOC_ClusterI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1be5bb-f92d-4f46-854f-47e00cda3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2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2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index="21" ma:displayName="Author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NOC_ClusterName xmlns="2f6a910d-138e-42c1-8e8a-320c1b7cf3f7">Aanbesteding Housing 2020</TNOC_ClusterName>
    <TNOC_ClusterId xmlns="2f6a910d-138e-42c1-8e8a-320c1b7cf3f7">94528</TNOC_ClusterId>
    <cf581d8792c646118aad2c2c4ecdfa8c xmlns="701e1f4d-549e-47b4-883e-7e4c7a6d2a4f">
      <Terms xmlns="http://schemas.microsoft.com/office/infopath/2007/PartnerControls"/>
    </cf581d8792c646118aad2c2c4ecdfa8c>
    <h15fbb78f4cb41d290e72f301ea2865f xmlns="701e1f4d-549e-47b4-883e-7e4c7a6d2a4f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Team</TermName>
          <TermId xmlns="http://schemas.microsoft.com/office/infopath/2007/PartnerControls">c614ed86-6527-4042-aa9d-da80e2b69463</TermId>
        </TermInfo>
      </Terms>
    </h15fbb78f4cb41d290e72f301ea2865f>
    <n2a7a23bcc2241cb9261f9a914c7c1bb xmlns="701e1f4d-549e-47b4-883e-7e4c7a6d2a4f">
      <Terms xmlns="http://schemas.microsoft.com/office/infopath/2007/PartnerControls">
        <TermInfo xmlns="http://schemas.microsoft.com/office/infopath/2007/PartnerControls">
          <TermName xmlns="http://schemas.microsoft.com/office/infopath/2007/PartnerControls">TNO Internal</TermName>
          <TermId xmlns="http://schemas.microsoft.com/office/infopath/2007/PartnerControls">1a23c89f-ef54-4907-86fd-8242403ff722</TermId>
        </TermInfo>
      </Terms>
    </n2a7a23bcc2241cb9261f9a914c7c1bb>
    <lca20d149a844688b6abf34073d5c21d xmlns="701e1f4d-549e-47b4-883e-7e4c7a6d2a4f">
      <Terms xmlns="http://schemas.microsoft.com/office/infopath/2007/PartnerControls"/>
    </lca20d149a844688b6abf34073d5c21d>
    <bac4ab11065f4f6c809c820c57e320e5 xmlns="701e1f4d-549e-47b4-883e-7e4c7a6d2a4f">
      <Terms xmlns="http://schemas.microsoft.com/office/infopath/2007/PartnerControls"/>
    </bac4ab11065f4f6c809c820c57e320e5>
    <TaxCatchAll xmlns="701e1f4d-549e-47b4-883e-7e4c7a6d2a4f">
      <Value>5</Value>
      <Value>3</Value>
    </TaxCatchAll>
    <_dlc_DocId xmlns="701e1f4d-549e-47b4-883e-7e4c7a6d2a4f">2ANNEDXVE36F-377043315-111</_dlc_DocId>
    <_dlc_DocIdUrl xmlns="701e1f4d-549e-47b4-883e-7e4c7a6d2a4f">
      <Url>https://365tno.sharepoint.com/teams/T63934/_layouts/15/DocIdRedir.aspx?ID=2ANNEDXVE36F-377043315-111</Url>
      <Description>2ANNEDXVE36F-377043315-111</Description>
    </_dlc_DocIdUrl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4EF085D2-CCD4-4246-9CEE-5912E06871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0C670CA-F418-4B0A-AE70-86FA459AD6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01e1f4d-549e-47b4-883e-7e4c7a6d2a4f"/>
    <ds:schemaRef ds:uri="2f6a910d-138e-42c1-8e8a-320c1b7cf3f7"/>
    <ds:schemaRef ds:uri="d21be5bb-f92d-4f46-854f-47e00cda3b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EBB2AE-7773-4BD8-8347-463966AA964B}">
  <ds:schemaRefs>
    <ds:schemaRef ds:uri="http://schemas.microsoft.com/office/2006/metadata/properties"/>
    <ds:schemaRef ds:uri="http://schemas.microsoft.com/office/infopath/2007/PartnerControls"/>
    <ds:schemaRef ds:uri="2f6a910d-138e-42c1-8e8a-320c1b7cf3f7"/>
    <ds:schemaRef ds:uri="701e1f4d-549e-47b4-883e-7e4c7a6d2a4f"/>
  </ds:schemaRefs>
</ds:datastoreItem>
</file>

<file path=customXml/itemProps4.xml><?xml version="1.0" encoding="utf-8"?>
<ds:datastoreItem xmlns:ds="http://schemas.openxmlformats.org/officeDocument/2006/customXml" ds:itemID="{1590C5F3-D07D-479C-84F5-CA5E9B541D7E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C8DE7AF0-A26F-4DDB-90F2-02391A94006A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5</TotalTime>
  <Pages>2</Pages>
  <Words>405</Words>
  <Characters>2554</Characters>
  <Application>Microsoft Office Word</Application>
  <DocSecurity>0</DocSecurity>
  <Lines>70</Lines>
  <Paragraphs>28</Paragraphs>
  <ScaleCrop>false</ScaleCrop>
  <Company/>
  <LinksUpToDate>false</LinksUpToDate>
  <CharactersWithSpaces>2931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Louw, A.M.E. (Anne Wietske) de</dc:creator>
  <cp:lastModifiedBy>Louw, A.M.E. (Anne Wietske) de</cp:lastModifiedBy>
  <cp:revision>9</cp:revision>
  <cp:lastPrinted>2017-04-26T15:27:00Z</cp:lastPrinted>
  <dcterms:created xsi:type="dcterms:W3CDTF">2021-06-02T08:45:00Z</dcterms:created>
  <dcterms:modified xsi:type="dcterms:W3CDTF">2021-06-11T08:13:00Z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0x010100A35317DCC28344A7B82488658A034A5C010014C2E8ECDCB2C040AE1DF146867DB68C</vt:lpwstr>
  </property>
  <property fmtid="{D5CDD505-2E9C-101B-9397-08002B2CF9AE}" pid="3" name="TNOC_DocumentClassification">
    <vt:lpwstr>5;#TNO Internal|1a23c89f-ef54-4907-86fd-8242403ff722</vt:lpwstr>
  </property>
  <property fmtid="{D5CDD505-2E9C-101B-9397-08002B2CF9AE}" pid="4" name="TNOC_DocumentType">
    <vt:lpwstr/>
  </property>
  <property fmtid="{D5CDD505-2E9C-101B-9397-08002B2CF9AE}" pid="5" name="TNOC_DocumentCategory">
    <vt:lpwstr/>
  </property>
  <property fmtid="{D5CDD505-2E9C-101B-9397-08002B2CF9AE}" pid="6" name="TNOC_ClusterType">
    <vt:lpwstr>3;#Team|c614ed86-6527-4042-aa9d-da80e2b69463</vt:lpwstr>
  </property>
  <property fmtid="{D5CDD505-2E9C-101B-9397-08002B2CF9AE}" pid="7" name="TNOC_DocumentSetType">
    <vt:lpwstr/>
  </property>
  <property fmtid="{D5CDD505-2E9C-101B-9397-08002B2CF9AE}" pid="8" name="_dlc_DocIdItemGuid">
    <vt:lpwstr>3e11e214-c963-4f4f-b9ae-ecdfb21b1cec</vt:lpwstr>
  </property>
</Properties>
</file>