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72" r:id="rId2"/>
  </p:sldMasterIdLst>
  <p:notesMasterIdLst>
    <p:notesMasterId r:id="rId22"/>
  </p:notesMasterIdLst>
  <p:sldIdLst>
    <p:sldId id="299" r:id="rId3"/>
    <p:sldId id="286" r:id="rId4"/>
    <p:sldId id="283" r:id="rId5"/>
    <p:sldId id="284" r:id="rId6"/>
    <p:sldId id="285" r:id="rId7"/>
    <p:sldId id="297" r:id="rId8"/>
    <p:sldId id="263" r:id="rId9"/>
    <p:sldId id="265" r:id="rId10"/>
    <p:sldId id="267" r:id="rId11"/>
    <p:sldId id="300" r:id="rId12"/>
    <p:sldId id="298" r:id="rId13"/>
    <p:sldId id="269" r:id="rId14"/>
    <p:sldId id="289" r:id="rId15"/>
    <p:sldId id="290" r:id="rId16"/>
    <p:sldId id="291" r:id="rId17"/>
    <p:sldId id="292" r:id="rId18"/>
    <p:sldId id="293" r:id="rId19"/>
    <p:sldId id="258" r:id="rId20"/>
    <p:sldId id="259"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C910"/>
    <a:srgbClr val="D9D9D9"/>
    <a:srgbClr val="D3D3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451BCF-4695-4F9C-BCB0-AD7C011F3C8A}" v="4" dt="2020-09-07T08:00:58.073"/>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Stijl, gemiddeld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77"/>
    <p:restoredTop sz="94206" autoAdjust="0"/>
  </p:normalViewPr>
  <p:slideViewPr>
    <p:cSldViewPr snapToGrid="0" snapToObjects="1">
      <p:cViewPr varScale="1">
        <p:scale>
          <a:sx n="85" d="100"/>
          <a:sy n="85" d="100"/>
        </p:scale>
        <p:origin x="61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microsoft.com/office/2015/10/relationships/revisionInfo" Target="revisionInfo.xml"/></Relationships>
</file>

<file path=ppt/diagrams/_rels/data1.xml.rels><?xml version="1.0" encoding="UTF-8" standalone="yes"?>
<Relationships xmlns="http://schemas.openxmlformats.org/package/2006/relationships"><Relationship Id="rId1" Type="http://schemas.openxmlformats.org/officeDocument/2006/relationships/image" Target="../media/image9.jpg"/></Relationships>
</file>

<file path=ppt/diagrams/_rels/drawing1.xml.rels><?xml version="1.0" encoding="UTF-8" standalone="yes"?>
<Relationships xmlns="http://schemas.openxmlformats.org/package/2006/relationships"><Relationship Id="rId1" Type="http://schemas.openxmlformats.org/officeDocument/2006/relationships/image" Target="../media/image9.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90C8B0-89E2-40F8-A3B2-D792F1025E53}" type="doc">
      <dgm:prSet loTypeId="urn:microsoft.com/office/officeart/2008/layout/AscendingPictureAccentProcess" loCatId="process" qsTypeId="urn:microsoft.com/office/officeart/2005/8/quickstyle/simple1" qsCatId="simple" csTypeId="urn:microsoft.com/office/officeart/2005/8/colors/accent1_2" csCatId="accent1" phldr="1"/>
      <dgm:spPr/>
    </dgm:pt>
    <dgm:pt modelId="{2EB2B910-8E5F-4EC3-B4CB-B75A09FD872F}">
      <dgm:prSet phldrT="[Tekst]" custT="1"/>
      <dgm:spPr/>
      <dgm:t>
        <a:bodyPr/>
        <a:lstStyle/>
        <a:p>
          <a:r>
            <a:rPr lang="nl-NL" sz="2800" dirty="0"/>
            <a:t>Schooljaar 2019-2020</a:t>
          </a:r>
        </a:p>
      </dgm:t>
    </dgm:pt>
    <dgm:pt modelId="{9632C379-2430-434F-8511-70C29FC2EBA8}" type="parTrans" cxnId="{3E9B4335-7B7F-4150-911C-6FCE80B0A8B7}">
      <dgm:prSet/>
      <dgm:spPr/>
      <dgm:t>
        <a:bodyPr/>
        <a:lstStyle/>
        <a:p>
          <a:endParaRPr lang="nl-NL"/>
        </a:p>
      </dgm:t>
    </dgm:pt>
    <dgm:pt modelId="{5388796D-1348-4AD9-9B2F-863EB66FCE81}" type="sibTrans" cxnId="{3E9B4335-7B7F-4150-911C-6FCE80B0A8B7}">
      <dgm:prSet/>
      <dgm:spPr>
        <a:blipFill>
          <a:blip xmlns:r="http://schemas.openxmlformats.org/officeDocument/2006/relationships" r:embed="rId1"/>
          <a:srcRect/>
          <a:stretch>
            <a:fillRect l="-25000" r="-25000"/>
          </a:stretch>
        </a:blipFill>
      </dgm:spPr>
      <dgm:t>
        <a:bodyPr/>
        <a:lstStyle/>
        <a:p>
          <a:endParaRPr lang="nl-NL"/>
        </a:p>
      </dgm:t>
      <dgm:extLst>
        <a:ext uri="{E40237B7-FDA0-4F09-8148-C483321AD2D9}">
          <dgm14:cNvPr xmlns:dgm14="http://schemas.microsoft.com/office/drawing/2010/diagram" id="0" name="" descr="Afbeelding met persoon, tafel, binnen, computer&#10;&#10;Automatisch gegenereerde beschrijving">
            <a:extLst>
              <a:ext uri="{FF2B5EF4-FFF2-40B4-BE49-F238E27FC236}">
                <a16:creationId xmlns:a16="http://schemas.microsoft.com/office/drawing/2014/main" id="{09EA3F00-5C30-4A90-9D34-87D7801AC605}"/>
              </a:ext>
            </a:extLst>
          </dgm14:cNvPr>
        </a:ext>
      </dgm:extLst>
    </dgm:pt>
    <dgm:pt modelId="{5BC1EF00-5E73-4BDD-9F7A-689F9647A45B}" type="pres">
      <dgm:prSet presAssocID="{F590C8B0-89E2-40F8-A3B2-D792F1025E53}" presName="Name0" presStyleCnt="0">
        <dgm:presLayoutVars>
          <dgm:chMax val="7"/>
          <dgm:chPref val="7"/>
          <dgm:dir/>
        </dgm:presLayoutVars>
      </dgm:prSet>
      <dgm:spPr/>
    </dgm:pt>
    <dgm:pt modelId="{9C2FA237-6571-4E57-8B5F-33553EA601B3}" type="pres">
      <dgm:prSet presAssocID="{2EB2B910-8E5F-4EC3-B4CB-B75A09FD872F}" presName="parTx1" presStyleLbl="node1" presStyleIdx="0" presStyleCnt="1"/>
      <dgm:spPr/>
    </dgm:pt>
    <dgm:pt modelId="{BC351BC6-4D3E-4249-94C0-384CA18DB103}" type="pres">
      <dgm:prSet presAssocID="{5388796D-1348-4AD9-9B2F-863EB66FCE81}" presName="picture1" presStyleCnt="0"/>
      <dgm:spPr/>
    </dgm:pt>
    <dgm:pt modelId="{58CA7D65-4BB4-420F-B2FD-F3D23B492753}" type="pres">
      <dgm:prSet presAssocID="{5388796D-1348-4AD9-9B2F-863EB66FCE81}" presName="imageRepeatNode" presStyleLbl="fgImgPlace1" presStyleIdx="0" presStyleCnt="1"/>
      <dgm:spPr/>
    </dgm:pt>
  </dgm:ptLst>
  <dgm:cxnLst>
    <dgm:cxn modelId="{F07DE310-2079-4D67-B50F-06EEE6F43680}" type="presOf" srcId="{F590C8B0-89E2-40F8-A3B2-D792F1025E53}" destId="{5BC1EF00-5E73-4BDD-9F7A-689F9647A45B}" srcOrd="0" destOrd="0" presId="urn:microsoft.com/office/officeart/2008/layout/AscendingPictureAccentProcess"/>
    <dgm:cxn modelId="{BD95E018-3671-4DC3-856A-604ADB88EC97}" type="presOf" srcId="{5388796D-1348-4AD9-9B2F-863EB66FCE81}" destId="{58CA7D65-4BB4-420F-B2FD-F3D23B492753}" srcOrd="0" destOrd="0" presId="urn:microsoft.com/office/officeart/2008/layout/AscendingPictureAccentProcess"/>
    <dgm:cxn modelId="{3E9B4335-7B7F-4150-911C-6FCE80B0A8B7}" srcId="{F590C8B0-89E2-40F8-A3B2-D792F1025E53}" destId="{2EB2B910-8E5F-4EC3-B4CB-B75A09FD872F}" srcOrd="0" destOrd="0" parTransId="{9632C379-2430-434F-8511-70C29FC2EBA8}" sibTransId="{5388796D-1348-4AD9-9B2F-863EB66FCE81}"/>
    <dgm:cxn modelId="{004634C8-3387-4944-9EC8-81FE5639ABC1}" type="presOf" srcId="{2EB2B910-8E5F-4EC3-B4CB-B75A09FD872F}" destId="{9C2FA237-6571-4E57-8B5F-33553EA601B3}" srcOrd="0" destOrd="0" presId="urn:microsoft.com/office/officeart/2008/layout/AscendingPictureAccentProcess"/>
    <dgm:cxn modelId="{8B43DE6D-B0B1-445A-9CDA-F48591217AF6}" type="presParOf" srcId="{5BC1EF00-5E73-4BDD-9F7A-689F9647A45B}" destId="{9C2FA237-6571-4E57-8B5F-33553EA601B3}" srcOrd="0" destOrd="0" presId="urn:microsoft.com/office/officeart/2008/layout/AscendingPictureAccentProcess"/>
    <dgm:cxn modelId="{8EF0F45D-8EAF-419A-822C-C08E5B5D2F74}" type="presParOf" srcId="{5BC1EF00-5E73-4BDD-9F7A-689F9647A45B}" destId="{BC351BC6-4D3E-4249-94C0-384CA18DB103}" srcOrd="1" destOrd="0" presId="urn:microsoft.com/office/officeart/2008/layout/AscendingPictureAccentProcess"/>
    <dgm:cxn modelId="{0D3BA1D9-F697-47E7-A97D-A58D440EF1FE}" type="presParOf" srcId="{BC351BC6-4D3E-4249-94C0-384CA18DB103}" destId="{58CA7D65-4BB4-420F-B2FD-F3D23B492753}" srcOrd="0" destOrd="0" presId="urn:microsoft.com/office/officeart/2008/layout/AscendingPictureAccent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2FA237-6571-4E57-8B5F-33553EA601B3}">
      <dsp:nvSpPr>
        <dsp:cNvPr id="0" name=""/>
        <dsp:cNvSpPr/>
      </dsp:nvSpPr>
      <dsp:spPr>
        <a:xfrm>
          <a:off x="3119347" y="2107751"/>
          <a:ext cx="6107774" cy="163802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2812" tIns="106680" rIns="106680" bIns="106680" numCol="1" spcCol="1270" anchor="ctr" anchorCtr="0">
          <a:noAutofit/>
        </a:bodyPr>
        <a:lstStyle/>
        <a:p>
          <a:pPr marL="0" lvl="0" indent="0" algn="l" defTabSz="1244600">
            <a:lnSpc>
              <a:spcPct val="90000"/>
            </a:lnSpc>
            <a:spcBef>
              <a:spcPct val="0"/>
            </a:spcBef>
            <a:spcAft>
              <a:spcPct val="35000"/>
            </a:spcAft>
            <a:buNone/>
          </a:pPr>
          <a:r>
            <a:rPr lang="nl-NL" sz="2800" kern="1200" dirty="0"/>
            <a:t>Schooljaar 2019-2020</a:t>
          </a:r>
        </a:p>
      </dsp:txBody>
      <dsp:txXfrm>
        <a:off x="3199309" y="2187713"/>
        <a:ext cx="5947850" cy="1478104"/>
      </dsp:txXfrm>
    </dsp:sp>
    <dsp:sp modelId="{58CA7D65-4BB4-420F-B2FD-F3D23B492753}">
      <dsp:nvSpPr>
        <dsp:cNvPr id="0" name=""/>
        <dsp:cNvSpPr/>
      </dsp:nvSpPr>
      <dsp:spPr>
        <a:xfrm>
          <a:off x="1425669" y="502219"/>
          <a:ext cx="2831716" cy="2832141"/>
        </a:xfrm>
        <a:prstGeom prst="ellipse">
          <a:avLst/>
        </a:prstGeom>
        <a:blipFill>
          <a:blip xmlns:r="http://schemas.openxmlformats.org/officeDocument/2006/relationships" r:embed="rId1"/>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AscendingPictureAccentProcess">
  <dgm:title val=""/>
  <dgm:desc val=""/>
  <dgm:catLst>
    <dgm:cat type="process" pri="22500"/>
    <dgm:cat type="picture" pri="16000"/>
    <dgm:cat type="pictureconvert" pri="16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shape xmlns:r="http://schemas.openxmlformats.org/officeDocument/2006/relationships" r:blip="">
      <dgm:adjLst/>
    </dgm:shape>
    <dgm:choose name="Name1">
      <dgm:if name="Name2" axis="ch" ptType="node" func="cnt" op="equ" val="1">
        <dgm:choose name="Name3">
          <dgm:if name="Name4" func="var" arg="dir" op="equ" val="norm">
            <dgm:choose name="Name5">
              <dgm:if name="Name6" axis="des" func="maxDepth" op="gt" val="1">
                <dgm:alg type="composite">
                  <dgm:param type="ar" val="2.7"/>
                </dgm:alg>
                <dgm:constrLst>
                  <dgm:constr type="primFontSz" for="ch" forName="parTx1" op="equ" val="65"/>
                  <dgm:constr type="primFontSz" for="ch" forName="desTx1" op="equ" val="65"/>
                  <dgm:constr type="userD" refType="w" fact="0.0247"/>
                  <dgm:constr type="l" for="ch" forName="parTx1" refType="w" fact="0.2711"/>
                  <dgm:constr type="t" for="ch" forName="parTx1" refType="h" fact="0.9603"/>
                  <dgm:constr type="w" for="ch" forName="parTx1" refType="w" fact="0.5325"/>
                  <dgm:constr type="h" for="ch" forName="parTx1" refType="h" fact="0.3856"/>
                  <dgm:constr type="ctrX" for="ch" forName="picture1" refType="w" fact="0.2469"/>
                  <dgm:constr type="ctrY" for="ch" forName="picture1" refType="h" fact="0.9"/>
                  <dgm:constr type="w" for="ch" forName="picture1" refType="w" fact="0.2469"/>
                  <dgm:constr type="h" for="ch" forName="picture1" refType="h" fact="0.6667"/>
                  <dgm:constr type="l" for="ch" forName="desTx1" refType="r" refFor="ch" refForName="parTx1"/>
                  <dgm:constr type="r" for="ch" forName="desTx1" refType="w"/>
                  <dgm:constr type="t" for="ch" forName="desTx1" refType="t" refFor="ch" refForName="parTx1"/>
                  <dgm:constr type="h" for="ch" forName="desTx1" refType="h" refFor="ch" refForName="parTx1"/>
                </dgm:constrLst>
              </dgm:if>
              <dgm:else name="Name7">
                <dgm:alg type="composite">
                  <dgm:param type="ar" val="2"/>
                </dgm:alg>
                <dgm:constrLst>
                  <dgm:constr type="primFontSz" for="ch" forName="parTx1" op="equ" val="65"/>
                  <dgm:constr type="userD" refType="w" fact="0.0333"/>
                  <dgm:constr type="l" for="ch" forName="parTx1" refType="w" fact="0.366"/>
                  <dgm:constr type="t" for="ch" forName="parTx1" refType="h" fact="0.7113"/>
                  <dgm:constr type="w" for="ch" forName="parTx1" refType="w" fact="0.7189"/>
                  <dgm:constr type="h" for="ch" forName="parTx1" refType="h" fact="0.3856"/>
                  <dgm:constr type="ctrX" for="ch" forName="picture1" refType="w" fact="0.3333"/>
                  <dgm:constr type="ctrY" for="ch" forName="picture1" refType="h" fact="0.6667"/>
                  <dgm:constr type="w" for="ch" forName="picture1" refType="w" fact="0.3333"/>
                  <dgm:constr type="h" for="ch" forName="picture1" refType="h" fact="0.6667"/>
                </dgm:constrLst>
              </dgm:else>
            </dgm:choose>
          </dgm:if>
          <dgm:else name="Name8">
            <dgm:choose name="Name9">
              <dgm:if name="Name10" axis="des" func="maxDepth" op="gt" val="1">
                <dgm:alg type="composite">
                  <dgm:param type="ar" val="2.7"/>
                </dgm:alg>
                <dgm:constrLst>
                  <dgm:constr type="primFontSz" for="ch" forName="parTx1" op="equ" val="65"/>
                  <dgm:constr type="primFontSz" for="ch" forName="desTx1" op="equ" val="65"/>
                  <dgm:constr type="userD" refType="w" fact="0.0247"/>
                  <dgm:constr type="r" for="ch" forName="parTx1" refType="w" fact="0.7289"/>
                  <dgm:constr type="t" for="ch" forName="parTx1" refType="h" fact="0.9603"/>
                  <dgm:constr type="w" for="ch" forName="parTx1" refType="w" fact="0.5325"/>
                  <dgm:constr type="h" for="ch" forName="parTx1" refType="h" fact="0.3856"/>
                  <dgm:constr type="ctrX" for="ch" forName="picture1" refType="w" fact="0.7531"/>
                  <dgm:constr type="ctrY" for="ch" forName="picture1" refType="h" fact="0.9"/>
                  <dgm:constr type="w" for="ch" forName="picture1" refType="w" fact="0.2469"/>
                  <dgm:constr type="h" for="ch" forName="picture1" refType="h" fact="0.6667"/>
                  <dgm:constr type="r" for="ch" forName="desTx1" refType="l" refFor="ch" refForName="parTx1"/>
                  <dgm:constr type="l" for="ch" forName="desTx1"/>
                  <dgm:constr type="t" for="ch" forName="desTx1" refType="t" refFor="ch" refForName="parTx1"/>
                  <dgm:constr type="h" for="ch" forName="desTx1" refType="h" refFor="ch" refForName="parTx1"/>
                </dgm:constrLst>
              </dgm:if>
              <dgm:else name="Name11">
                <dgm:alg type="composite">
                  <dgm:param type="ar" val="2"/>
                </dgm:alg>
                <dgm:constrLst>
                  <dgm:constr type="primFontSz" for="ch" forName="parTx1" op="equ" val="65"/>
                  <dgm:constr type="userD" refType="w" fact="0.0333"/>
                  <dgm:constr type="r" for="ch" forName="parTx1" refType="w" fact="0.634"/>
                  <dgm:constr type="t" for="ch" forName="parTx1" refType="h" fact="0.7113"/>
                  <dgm:constr type="w" for="ch" forName="parTx1" refType="w" fact="0.7189"/>
                  <dgm:constr type="h" for="ch" forName="parTx1" refType="h" fact="0.3856"/>
                  <dgm:constr type="ctrX" for="ch" forName="picture1" refType="w" fact="0.6667"/>
                  <dgm:constr type="ctrY" for="ch" forName="picture1" refType="h" fact="0.6667"/>
                  <dgm:constr type="w" for="ch" forName="picture1" refType="w" fact="0.3333"/>
                  <dgm:constr type="h" for="ch" forName="picture1" refType="h" fact="0.6667"/>
                </dgm:constrLst>
              </dgm:else>
            </dgm:choose>
          </dgm:else>
        </dgm:choose>
      </dgm:if>
      <dgm:if name="Name12" axis="ch" ptType="node" func="cnt" op="equ" val="2">
        <dgm:choose name="Name13">
          <dgm:if name="Name14" func="var" arg="dir" op="equ" val="norm">
            <dgm:choose name="Name15">
              <dgm:if name="Name16"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3221"/>
                  <dgm:constr type="ctrY" for="ch" forName="dot1" refType="h" fact="0.5911"/>
                  <dgm:constr type="w" for="ch" forName="dot1" refType="userD"/>
                  <dgm:constr type="h" for="ch" forName="dot1" refType="userD"/>
                  <dgm:constr type="ctrX" for="ch" forName="dot2" refType="w" fact="0.3056"/>
                  <dgm:constr type="ctrY" for="ch" forName="dot2" refType="h" fact="0.644"/>
                  <dgm:constr type="w" for="ch" forName="dot2" refType="userD"/>
                  <dgm:constr type="h" for="ch" forName="dot2" refType="userD"/>
                  <dgm:constr type="ctrX" for="ch" forName="dot3" refType="w" fact="0.2859"/>
                  <dgm:constr type="ctrY" for="ch" forName="dot3" refType="h" fact="0.6898"/>
                  <dgm:constr type="w" for="ch" forName="dot3" refType="userD"/>
                  <dgm:constr type="h" for="ch" forName="dot3" refType="userD"/>
                  <dgm:constr type="ctrX" for="ch" forName="dotArrow1" refType="w" fact="0.3095"/>
                  <dgm:constr type="ctrY" for="ch" forName="dotArrow1" refType="h" fact="0.0587"/>
                  <dgm:constr type="w" for="ch" forName="dotArrow1" refType="userD"/>
                  <dgm:constr type="h" for="ch" forName="dotArrow1" refType="userD"/>
                  <dgm:constr type="ctrX" for="ch" forName="dotArrow2" refType="w" fact="0.3346"/>
                  <dgm:constr type="ctrY" for="ch" forName="dotArrow2" refType="h" fact="0.0287"/>
                  <dgm:constr type="w" for="ch" forName="dotArrow2" refType="userD"/>
                  <dgm:constr type="h" for="ch" forName="dotArrow2" refType="userD"/>
                  <dgm:constr type="ctrX" for="ch" forName="dotArrow3" refType="w" fact="0.3597"/>
                  <dgm:constr type="ctrY" for="ch" forName="dotArrow3" refType="h" fact="-0.0013"/>
                  <dgm:constr type="w" for="ch" forName="dotArrow3" refType="userD"/>
                  <dgm:constr type="h" for="ch" forName="dotArrow3" refType="userD"/>
                  <dgm:constr type="ctrX" for="ch" forName="dotArrow4" refType="w" fact="0.3848"/>
                  <dgm:constr type="ctrY" for="ch" forName="dotArrow4" refType="h" fact="0.0287"/>
                  <dgm:constr type="w" for="ch" forName="dotArrow4" refType="userD"/>
                  <dgm:constr type="h" for="ch" forName="dotArrow4" refType="userD"/>
                  <dgm:constr type="ctrX" for="ch" forName="dotArrow5" refType="w" fact="0.41"/>
                  <dgm:constr type="ctrY" for="ch" forName="dotArrow5" refType="h" fact="0.0587"/>
                  <dgm:constr type="w" for="ch" forName="dotArrow5" refType="userD"/>
                  <dgm:constr type="h" for="ch" forName="dotArrow5" refType="userD"/>
                  <dgm:constr type="ctrX" for="ch" forName="dotArrow6" refType="w" fact="0.3597"/>
                  <dgm:constr type="ctrY" for="ch" forName="dotArrow6" refType="h" fact="0.062"/>
                  <dgm:constr type="w" for="ch" forName="dotArrow6" refType="userD"/>
                  <dgm:constr type="h" for="ch" forName="dotArrow6" refType="userD"/>
                  <dgm:constr type="ctrX" for="ch" forName="dotArrow7" refType="w" fact="0.3597"/>
                  <dgm:constr type="ctrY" for="ch" forName="dotArrow7" refType="h" fact="0.1253"/>
                  <dgm:constr type="w" for="ch" forName="dotArrow7" refType="userD"/>
                  <dgm:constr type="h" for="ch" forName="dotArrow7" refType="userD"/>
                  <dgm:constr type="l" for="ch" forName="parTx1" refType="w" fact="0.197"/>
                  <dgm:constr type="t" for="ch" forName="parTx1" refType="h" fact="0.8169"/>
                  <dgm:constr type="w" for="ch" forName="parTx1" refType="w" fact="0.4064"/>
                  <dgm:constr type="h" for="ch" forName="parTx1" refType="h" fact="0.218"/>
                  <dgm:constr type="ctrX" for="ch" forName="picture1" refType="w" fact="0.1785"/>
                  <dgm:constr type="ctrY" for="ch" forName="picture1" refType="h" fact="0.7834"/>
                  <dgm:constr type="w" for="ch" forName="picture1" refType="w" fact="0.1884"/>
                  <dgm:constr type="h" for="ch" forName="picture1" refType="h" fact="0.376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688"/>
                  <dgm:constr type="t" for="ch" forName="parTx2" refType="h" fact="0.3905"/>
                  <dgm:constr type="w" for="ch" forName="parTx2" refType="w" fact="0.4064"/>
                  <dgm:constr type="h" for="ch" forName="parTx2" refType="h" fact="0.218"/>
                  <dgm:constr type="ctrX" for="ch" forName="picture2" refType="w" fact="0.3503"/>
                  <dgm:constr type="ctrY" for="ch" forName="picture2" refType="h" fact="0.357"/>
                  <dgm:constr type="w" for="ch" forName="picture2" refType="w" fact="0.1884"/>
                  <dgm:constr type="h" for="ch" forName="picture2" refType="h" fact="0.3768"/>
                  <dgm:constr type="l" for="ch" forName="desTx2" refType="r" refFor="ch" refForName="parTx2"/>
                  <dgm:constr type="r" for="ch" forName="desTx2" refType="w"/>
                  <dgm:constr type="t" for="ch" forName="desTx2" refType="t" refFor="ch" refForName="parTx2"/>
                  <dgm:constr type="h" for="ch" forName="desTx2" refType="h" refFor="ch" refForName="parTx2"/>
                </dgm:constrLst>
              </dgm:if>
              <dgm:else name="Name17">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4274"/>
                  <dgm:constr type="ctrY" for="ch" forName="dot1" refType="h" fact="0.5911"/>
                  <dgm:constr type="w" for="ch" forName="dot1" refType="userD"/>
                  <dgm:constr type="h" for="ch" forName="dot1" refType="userD"/>
                  <dgm:constr type="ctrX" for="ch" forName="dot2" refType="w" fact="0.4055"/>
                  <dgm:constr type="ctrY" for="ch" forName="dot2" refType="h" fact="0.644"/>
                  <dgm:constr type="w" for="ch" forName="dot2" refType="userD"/>
                  <dgm:constr type="h" for="ch" forName="dot2" refType="userD"/>
                  <dgm:constr type="ctrX" for="ch" forName="dot3" refType="w" fact="0.3794"/>
                  <dgm:constr type="ctrY" for="ch" forName="dot3" refType="h" fact="0.6898"/>
                  <dgm:constr type="w" for="ch" forName="dot3" refType="userD"/>
                  <dgm:constr type="h" for="ch" forName="dot3" refType="userD"/>
                  <dgm:constr type="ctrX" for="ch" forName="dotArrow1" refType="w" fact="0.4106"/>
                  <dgm:constr type="ctrY" for="ch" forName="dotArrow1" refType="h" fact="0.0587"/>
                  <dgm:constr type="w" for="ch" forName="dotArrow1" refType="userD"/>
                  <dgm:constr type="h" for="ch" forName="dotArrow1" refType="userD"/>
                  <dgm:constr type="ctrX" for="ch" forName="dotArrow2" refType="w" fact="0.444"/>
                  <dgm:constr type="ctrY" for="ch" forName="dotArrow2" refType="h" fact="0.0287"/>
                  <dgm:constr type="w" for="ch" forName="dotArrow2" refType="userD"/>
                  <dgm:constr type="h" for="ch" forName="dotArrow2" refType="userD"/>
                  <dgm:constr type="ctrX" for="ch" forName="dotArrow3" refType="w" fact="0.4773"/>
                  <dgm:constr type="ctrY" for="ch" forName="dotArrow3" refType="h" fact="-0.0013"/>
                  <dgm:constr type="w" for="ch" forName="dotArrow3" refType="userD"/>
                  <dgm:constr type="h" for="ch" forName="dotArrow3" refType="userD"/>
                  <dgm:constr type="ctrX" for="ch" forName="dotArrow4" refType="w" fact="0.5106"/>
                  <dgm:constr type="ctrY" for="ch" forName="dotArrow4" refType="h" fact="0.0287"/>
                  <dgm:constr type="w" for="ch" forName="dotArrow4" refType="userD"/>
                  <dgm:constr type="h" for="ch" forName="dotArrow4" refType="userD"/>
                  <dgm:constr type="ctrX" for="ch" forName="dotArrow5" refType="w" fact="0.544"/>
                  <dgm:constr type="ctrY" for="ch" forName="dotArrow5" refType="h" fact="0.0587"/>
                  <dgm:constr type="w" for="ch" forName="dotArrow5" refType="userD"/>
                  <dgm:constr type="h" for="ch" forName="dotArrow5" refType="userD"/>
                  <dgm:constr type="ctrX" for="ch" forName="dotArrow6" refType="w" fact="0.4773"/>
                  <dgm:constr type="ctrY" for="ch" forName="dotArrow6" refType="h" fact="0.062"/>
                  <dgm:constr type="w" for="ch" forName="dotArrow6" refType="userD"/>
                  <dgm:constr type="h" for="ch" forName="dotArrow6" refType="userD"/>
                  <dgm:constr type="ctrX" for="ch" forName="dotArrow7" refType="w" fact="0.4773"/>
                  <dgm:constr type="ctrY" for="ch" forName="dotArrow7" refType="h" fact="0.1253"/>
                  <dgm:constr type="w" for="ch" forName="dotArrow7" refType="userD"/>
                  <dgm:constr type="h" for="ch" forName="dotArrow7" refType="userD"/>
                  <dgm:constr type="l" for="ch" forName="parTx1" refType="w" fact="0.2614"/>
                  <dgm:constr type="t" for="ch" forName="parTx1" refType="h" fact="0.8086"/>
                  <dgm:constr type="w" for="ch" forName="parTx1" refType="w" fact="0.5392"/>
                  <dgm:constr type="h" for="ch" forName="parTx1" refType="h" fact="0.218"/>
                  <dgm:constr type="ctrX" for="ch" forName="picture1" refType="w" fact="0.2369"/>
                  <dgm:constr type="ctrY" for="ch" forName="picture1" refType="h" fact="0.7834"/>
                  <dgm:constr type="w" for="ch" forName="picture1" refType="w" fact="0.25"/>
                  <dgm:constr type="h" for="ch" forName="picture1" refType="h" fact="0.3768"/>
                  <dgm:constr type="l" for="ch" forName="parTx2" refType="w" fact="0.4893"/>
                  <dgm:constr type="t" for="ch" forName="parTx2" refType="h" fact="0.3822"/>
                  <dgm:constr type="w" for="ch" forName="parTx2" refType="w" fact="0.5392"/>
                  <dgm:constr type="h" for="ch" forName="parTx2" refType="h" fact="0.218"/>
                  <dgm:constr type="ctrX" for="ch" forName="picture2" refType="w" fact="0.4648"/>
                  <dgm:constr type="ctrY" for="ch" forName="picture2" refType="h" fact="0.357"/>
                  <dgm:constr type="w" for="ch" forName="picture2" refType="w" fact="0.25"/>
                  <dgm:constr type="h" for="ch" forName="picture2" refType="h" fact="0.3768"/>
                </dgm:constrLst>
              </dgm:else>
            </dgm:choose>
          </dgm:if>
          <dgm:else name="Name18">
            <dgm:choose name="Name19">
              <dgm:if name="Name20" axis="des" func="maxDepth" op="gt" val="1">
                <dgm:alg type="composite">
                  <dgm:param type="ar" val="2"/>
                </dgm:alg>
                <dgm:constrLst>
                  <dgm:constr type="primFontSz" for="ch" forName="parTx1" op="equ" val="65"/>
                  <dgm:constr type="primFontSz" for="ch" forName="parTx2" refType="primFontSz" refFor="ch" refForName="parTx1" op="equ"/>
                  <dgm:constr type="primFontSz" for="ch" forName="desTx1" op="equ" val="65"/>
                  <dgm:constr type="primFontSz" for="ch" forName="desTx2" refType="primFontSz" refFor="ch" refForName="desTx1" op="equ"/>
                  <dgm:constr type="userD" refType="w" fact="0.0188"/>
                  <dgm:constr type="ctrX" for="ch" forName="dot1" refType="w" fact="0.6779"/>
                  <dgm:constr type="ctrY" for="ch" forName="dot1" refType="h" fact="0.5911"/>
                  <dgm:constr type="w" for="ch" forName="dot1" refType="userD"/>
                  <dgm:constr type="h" for="ch" forName="dot1" refType="userD"/>
                  <dgm:constr type="ctrX" for="ch" forName="dot2" refType="w" fact="0.6944"/>
                  <dgm:constr type="ctrY" for="ch" forName="dot2" refType="h" fact="0.644"/>
                  <dgm:constr type="w" for="ch" forName="dot2" refType="userD"/>
                  <dgm:constr type="h" for="ch" forName="dot2" refType="userD"/>
                  <dgm:constr type="ctrX" for="ch" forName="dot3" refType="w" fact="0.7141"/>
                  <dgm:constr type="ctrY" for="ch" forName="dot3" refType="h" fact="0.6898"/>
                  <dgm:constr type="w" for="ch" forName="dot3" refType="userD"/>
                  <dgm:constr type="h" for="ch" forName="dot3" refType="userD"/>
                  <dgm:constr type="ctrX" for="ch" forName="dotArrow1" refType="w" fact="0.6905"/>
                  <dgm:constr type="ctrY" for="ch" forName="dotArrow1" refType="h" fact="0.0587"/>
                  <dgm:constr type="w" for="ch" forName="dotArrow1" refType="userD"/>
                  <dgm:constr type="h" for="ch" forName="dotArrow1" refType="userD"/>
                  <dgm:constr type="ctrX" for="ch" forName="dotArrow2" refType="w" fact="0.6654"/>
                  <dgm:constr type="ctrY" for="ch" forName="dotArrow2" refType="h" fact="0.0287"/>
                  <dgm:constr type="w" for="ch" forName="dotArrow2" refType="userD"/>
                  <dgm:constr type="h" for="ch" forName="dotArrow2" refType="userD"/>
                  <dgm:constr type="ctrX" for="ch" forName="dotArrow3" refType="w" fact="0.6403"/>
                  <dgm:constr type="ctrY" for="ch" forName="dotArrow3" refType="h" fact="-0.0013"/>
                  <dgm:constr type="w" for="ch" forName="dotArrow3" refType="userD"/>
                  <dgm:constr type="h" for="ch" forName="dotArrow3" refType="userD"/>
                  <dgm:constr type="ctrX" for="ch" forName="dotArrow4" refType="w" fact="0.6152"/>
                  <dgm:constr type="ctrY" for="ch" forName="dotArrow4" refType="h" fact="0.0287"/>
                  <dgm:constr type="w" for="ch" forName="dotArrow4" refType="userD"/>
                  <dgm:constr type="h" for="ch" forName="dotArrow4" refType="userD"/>
                  <dgm:constr type="ctrX" for="ch" forName="dotArrow5" refType="w" fact="0.59"/>
                  <dgm:constr type="ctrY" for="ch" forName="dotArrow5" refType="h" fact="0.0587"/>
                  <dgm:constr type="w" for="ch" forName="dotArrow5" refType="userD"/>
                  <dgm:constr type="h" for="ch" forName="dotArrow5" refType="userD"/>
                  <dgm:constr type="ctrX" for="ch" forName="dotArrow6" refType="w" fact="0.6403"/>
                  <dgm:constr type="ctrY" for="ch" forName="dotArrow6" refType="h" fact="0.062"/>
                  <dgm:constr type="w" for="ch" forName="dotArrow6" refType="userD"/>
                  <dgm:constr type="h" for="ch" forName="dotArrow6" refType="userD"/>
                  <dgm:constr type="ctrX" for="ch" forName="dotArrow7" refType="w" fact="0.6403"/>
                  <dgm:constr type="ctrY" for="ch" forName="dotArrow7" refType="h" fact="0.1253"/>
                  <dgm:constr type="w" for="ch" forName="dotArrow7" refType="userD"/>
                  <dgm:constr type="h" for="ch" forName="dotArrow7" refType="userD"/>
                  <dgm:constr type="r" for="ch" forName="parTx1" refType="w" fact="0.803"/>
                  <dgm:constr type="t" for="ch" forName="parTx1" refType="h" fact="0.8169"/>
                  <dgm:constr type="w" for="ch" forName="parTx1" refType="w" fact="0.4064"/>
                  <dgm:constr type="h" for="ch" forName="parTx1" refType="h" fact="0.218"/>
                  <dgm:constr type="ctrX" for="ch" forName="picture1" refType="w" fact="0.8215"/>
                  <dgm:constr type="ctrY" for="ch" forName="picture1" refType="h" fact="0.7834"/>
                  <dgm:constr type="w" for="ch" forName="picture1" refType="w" fact="0.1884"/>
                  <dgm:constr type="h" for="ch" forName="picture1" refType="h" fact="0.376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312"/>
                  <dgm:constr type="t" for="ch" forName="parTx2" refType="h" fact="0.3905"/>
                  <dgm:constr type="w" for="ch" forName="parTx2" refType="w" fact="0.4064"/>
                  <dgm:constr type="h" for="ch" forName="parTx2" refType="h" fact="0.218"/>
                  <dgm:constr type="ctrX" for="ch" forName="picture2" refType="w" fact="0.6497"/>
                  <dgm:constr type="ctrY" for="ch" forName="picture2" refType="h" fact="0.357"/>
                  <dgm:constr type="w" for="ch" forName="picture2" refType="w" fact="0.1884"/>
                  <dgm:constr type="h" for="ch" forName="picture2" refType="h" fact="0.3768"/>
                  <dgm:constr type="r" for="ch" forName="desTx2" refType="l" refFor="ch" refForName="parTx2"/>
                  <dgm:constr type="l" for="ch" forName="desTx2"/>
                  <dgm:constr type="t" for="ch" forName="desTx2" refType="t" refFor="ch" refForName="parTx2"/>
                  <dgm:constr type="h" for="ch" forName="desTx2" refType="h" refFor="ch" refForName="parTx2"/>
                </dgm:constrLst>
              </dgm:if>
              <dgm:else name="Name21">
                <dgm:alg type="composite">
                  <dgm:param type="ar" val="1.5073"/>
                </dgm:alg>
                <dgm:constrLst>
                  <dgm:constr type="primFontSz" for="ch" forName="parTx1" op="equ" val="65"/>
                  <dgm:constr type="primFontSz" for="ch" forName="parTx2" refType="primFontSz" refFor="ch" refForName="parTx1" op="equ"/>
                  <dgm:constr type="userD" refType="w" fact="0.025"/>
                  <dgm:constr type="ctrX" for="ch" forName="dot1" refType="w" fact="0.5726"/>
                  <dgm:constr type="ctrY" for="ch" forName="dot1" refType="h" fact="0.5911"/>
                  <dgm:constr type="w" for="ch" forName="dot1" refType="userD"/>
                  <dgm:constr type="h" for="ch" forName="dot1" refType="userD"/>
                  <dgm:constr type="ctrX" for="ch" forName="dot2" refType="w" fact="0.5945"/>
                  <dgm:constr type="ctrY" for="ch" forName="dot2" refType="h" fact="0.644"/>
                  <dgm:constr type="w" for="ch" forName="dot2" refType="userD"/>
                  <dgm:constr type="h" for="ch" forName="dot2" refType="userD"/>
                  <dgm:constr type="ctrX" for="ch" forName="dot3" refType="w" fact="0.6206"/>
                  <dgm:constr type="ctrY" for="ch" forName="dot3" refType="h" fact="0.6898"/>
                  <dgm:constr type="w" for="ch" forName="dot3" refType="userD"/>
                  <dgm:constr type="h" for="ch" forName="dot3" refType="userD"/>
                  <dgm:constr type="ctrX" for="ch" forName="dotArrow1" refType="w" fact="0.5894"/>
                  <dgm:constr type="ctrY" for="ch" forName="dotArrow1" refType="h" fact="0.0587"/>
                  <dgm:constr type="w" for="ch" forName="dotArrow1" refType="userD"/>
                  <dgm:constr type="h" for="ch" forName="dotArrow1" refType="userD"/>
                  <dgm:constr type="ctrX" for="ch" forName="dotArrow2" refType="w" fact="0.556"/>
                  <dgm:constr type="ctrY" for="ch" forName="dotArrow2" refType="h" fact="0.0287"/>
                  <dgm:constr type="w" for="ch" forName="dotArrow2" refType="userD"/>
                  <dgm:constr type="h" for="ch" forName="dotArrow2" refType="userD"/>
                  <dgm:constr type="ctrX" for="ch" forName="dotArrow3" refType="w" fact="0.5227"/>
                  <dgm:constr type="ctrY" for="ch" forName="dotArrow3" refType="h" fact="-0.0013"/>
                  <dgm:constr type="w" for="ch" forName="dotArrow3" refType="userD"/>
                  <dgm:constr type="h" for="ch" forName="dotArrow3" refType="userD"/>
                  <dgm:constr type="ctrX" for="ch" forName="dotArrow4" refType="w" fact="0.4894"/>
                  <dgm:constr type="ctrY" for="ch" forName="dotArrow4" refType="h" fact="0.0287"/>
                  <dgm:constr type="w" for="ch" forName="dotArrow4" refType="userD"/>
                  <dgm:constr type="h" for="ch" forName="dotArrow4" refType="userD"/>
                  <dgm:constr type="ctrX" for="ch" forName="dotArrow5" refType="w" fact="0.456"/>
                  <dgm:constr type="ctrY" for="ch" forName="dotArrow5" refType="h" fact="0.0587"/>
                  <dgm:constr type="w" for="ch" forName="dotArrow5" refType="userD"/>
                  <dgm:constr type="h" for="ch" forName="dotArrow5" refType="userD"/>
                  <dgm:constr type="ctrX" for="ch" forName="dotArrow6" refType="w" fact="0.5227"/>
                  <dgm:constr type="ctrY" for="ch" forName="dotArrow6" refType="h" fact="0.062"/>
                  <dgm:constr type="w" for="ch" forName="dotArrow6" refType="userD"/>
                  <dgm:constr type="h" for="ch" forName="dotArrow6" refType="userD"/>
                  <dgm:constr type="ctrX" for="ch" forName="dotArrow7" refType="w" fact="0.5227"/>
                  <dgm:constr type="ctrY" for="ch" forName="dotArrow7" refType="h" fact="0.1253"/>
                  <dgm:constr type="w" for="ch" forName="dotArrow7" refType="userD"/>
                  <dgm:constr type="h" for="ch" forName="dotArrow7" refType="userD"/>
                  <dgm:constr type="r" for="ch" forName="parTx1" refType="w" fact="0.7386"/>
                  <dgm:constr type="t" for="ch" forName="parTx1" refType="h" fact="0.8086"/>
                  <dgm:constr type="w" for="ch" forName="parTx1" refType="w" fact="0.5392"/>
                  <dgm:constr type="h" for="ch" forName="parTx1" refType="h" fact="0.218"/>
                  <dgm:constr type="ctrX" for="ch" forName="picture1" refType="w" fact="0.7631"/>
                  <dgm:constr type="ctrY" for="ch" forName="picture1" refType="h" fact="0.7834"/>
                  <dgm:constr type="w" for="ch" forName="picture1" refType="w" fact="0.25"/>
                  <dgm:constr type="h" for="ch" forName="picture1" refType="h" fact="0.3768"/>
                  <dgm:constr type="r" for="ch" forName="parTx2" refType="w" fact="0.5107"/>
                  <dgm:constr type="t" for="ch" forName="parTx2" refType="h" fact="0.3822"/>
                  <dgm:constr type="w" for="ch" forName="parTx2" refType="w" fact="0.5392"/>
                  <dgm:constr type="h" for="ch" forName="parTx2" refType="h" fact="0.218"/>
                  <dgm:constr type="ctrX" for="ch" forName="picture2" refType="w" fact="0.5352"/>
                  <dgm:constr type="ctrY" for="ch" forName="picture2" refType="h" fact="0.357"/>
                  <dgm:constr type="w" for="ch" forName="picture2" refType="w" fact="0.25"/>
                  <dgm:constr type="h" for="ch" forName="picture2" refType="h" fact="0.3768"/>
                </dgm:constrLst>
              </dgm:else>
            </dgm:choose>
          </dgm:else>
        </dgm:choose>
      </dgm:if>
      <dgm:if name="Name22" axis="ch" ptType="node" func="cnt" op="equ" val="3">
        <dgm:choose name="Name23">
          <dgm:if name="Name24" func="var" arg="dir" op="equ" val="norm">
            <dgm:choose name="Name25">
              <dgm:if name="Name26"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2981"/>
                  <dgm:constr type="ctrY" for="ch" forName="dot1" refType="h" fact="0.763"/>
                  <dgm:constr type="w" for="ch" forName="dot1" refType="userD"/>
                  <dgm:constr type="h" for="ch" forName="dot1" refType="userD"/>
                  <dgm:constr type="ctrX" for="ch" forName="dot2" refType="w" fact="0.2676"/>
                  <dgm:constr type="ctrY" for="ch" forName="dot2" refType="h" fact="0.7887"/>
                  <dgm:constr type="w" for="ch" forName="dot2" refType="userD"/>
                  <dgm:constr type="h" for="ch" forName="dot2" refType="userD"/>
                  <dgm:constr type="ctrX" for="ch" forName="dot3" refType="w" fact="0.2357"/>
                  <dgm:constr type="ctrY" for="ch" forName="dot3" refType="h" fact="0.809"/>
                  <dgm:constr type="w" for="ch" forName="dot3" refType="userD"/>
                  <dgm:constr type="h" for="ch" forName="dot3" refType="userD"/>
                  <dgm:constr type="ctrX" for="ch" forName="dot4" refType="w" fact="0.4445"/>
                  <dgm:constr type="ctrY" for="ch" forName="dot4" refType="h" fact="0.4655"/>
                  <dgm:constr type="w" for="ch" forName="dot4" refType="userD"/>
                  <dgm:constr type="h" for="ch" forName="dot4" refType="userD"/>
                  <dgm:constr type="ctrX" for="ch" forName="dot5" refType="w" fact="0.4323"/>
                  <dgm:constr type="ctrY" for="ch" forName="dot5" refType="h" fact="0.5178"/>
                  <dgm:constr type="w" for="ch" forName="dot5" refType="userD"/>
                  <dgm:constr type="h" for="ch" forName="dot5" refType="userD"/>
                  <dgm:constr type="ctrX" for="ch" forName="dotArrow1" refType="w" fact="0.4236"/>
                  <dgm:constr type="ctrY" for="ch" forName="dotArrow1" refType="h" fact="0.0718"/>
                  <dgm:constr type="w" for="ch" forName="dotArrow1" refType="userD"/>
                  <dgm:constr type="h" for="ch" forName="dotArrow1" refType="userD"/>
                  <dgm:constr type="ctrX" for="ch" forName="dotArrow2" refType="w" fact="0.446"/>
                  <dgm:constr type="ctrY" for="ch" forName="dotArrow2" refType="h" fact="0.0468"/>
                  <dgm:constr type="w" for="ch" forName="dotArrow2" refType="userD"/>
                  <dgm:constr type="h" for="ch" forName="dotArrow2" refType="userD"/>
                  <dgm:constr type="ctrX" for="ch" forName="dotArrow3" refType="w" fact="0.4685"/>
                  <dgm:constr type="ctrY" for="ch" forName="dotArrow3" refType="h" fact="0.0218"/>
                  <dgm:constr type="w" for="ch" forName="dotArrow3" refType="userD"/>
                  <dgm:constr type="h" for="ch" forName="dotArrow3" refType="userD"/>
                  <dgm:constr type="ctrX" for="ch" forName="dotArrow4" refType="w" fact="0.491"/>
                  <dgm:constr type="ctrY" for="ch" forName="dotArrow4" refType="h" fact="0.0468"/>
                  <dgm:constr type="w" for="ch" forName="dotArrow4" refType="userD"/>
                  <dgm:constr type="h" for="ch" forName="dotArrow4" refType="userD"/>
                  <dgm:constr type="ctrX" for="ch" forName="dotArrow5" refType="w" fact="0.5135"/>
                  <dgm:constr type="ctrY" for="ch" forName="dotArrow5" refType="h" fact="0.0718"/>
                  <dgm:constr type="w" for="ch" forName="dotArrow5" refType="userD"/>
                  <dgm:constr type="h" for="ch" forName="dotArrow5" refType="userD"/>
                  <dgm:constr type="ctrX" for="ch" forName="dotArrow6" refType="w" fact="0.4685"/>
                  <dgm:constr type="ctrY" for="ch" forName="dotArrow6" refType="h" fact="0.0745"/>
                  <dgm:constr type="w" for="ch" forName="dotArrow6" refType="userD"/>
                  <dgm:constr type="h" for="ch" forName="dotArrow6" refType="userD"/>
                  <dgm:constr type="ctrX" for="ch" forName="dotArrow7" refType="w" fact="0.4685"/>
                  <dgm:constr type="ctrY" for="ch" forName="dotArrow7" refType="h" fact="0.1273"/>
                  <dgm:constr type="w" for="ch" forName="dotArrow7" refType="userD"/>
                  <dgm:constr type="h" for="ch" forName="dotArrow7" refType="userD"/>
                  <dgm:constr type="l" for="ch" forName="parTx1" refType="w" fact="0.1487"/>
                  <dgm:constr type="t" for="ch" forName="parTx1" refType="h" fact="0.8596"/>
                  <dgm:constr type="w" for="ch" forName="parTx1" refType="w" fact="0.3491"/>
                  <dgm:constr type="h" for="ch" forName="parTx1" refType="h" fact="0.1638"/>
                  <dgm:constr type="ctrX" for="ch" forName="picture1" refType="w" fact="0.1328"/>
                  <dgm:constr type="ctrY" for="ch" forName="picture1" refType="h" fact="0.8361"/>
                  <dgm:constr type="w" for="ch" forName="picture1" refType="w" fact="0.1618"/>
                  <dgm:constr type="h" for="ch" forName="picture1" refType="h" fact="0.2832"/>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732"/>
                  <dgm:constr type="t" for="ch" forName="parTx2" refType="h" fact="0.6469"/>
                  <dgm:constr type="w" for="ch" forName="parTx2" refType="w" fact="0.3491"/>
                  <dgm:constr type="h" for="ch" forName="parTx2" refType="h" fact="0.1638"/>
                  <dgm:constr type="ctrX" for="ch" forName="picture2" refType="w" fact="0.3573"/>
                  <dgm:constr type="ctrY" for="ch" forName="picture2" refType="h" fact="0.6234"/>
                  <dgm:constr type="w" for="ch" forName="picture2" refType="w" fact="0.1618"/>
                  <dgm:constr type="h" for="ch" forName="picture2" refType="h" fact="0.2832"/>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4763"/>
                  <dgm:constr type="t" for="ch" forName="parTx3" refType="h" fact="0.3243"/>
                  <dgm:constr type="w" for="ch" forName="parTx3" refType="w" fact="0.3491"/>
                  <dgm:constr type="h" for="ch" forName="parTx3" refType="h" fact="0.1638"/>
                  <dgm:constr type="ctrX" for="ch" forName="picture3" refType="w" fact="0.4604"/>
                  <dgm:constr type="ctrY" for="ch" forName="picture3" refType="h" fact="0.3008"/>
                  <dgm:constr type="w" for="ch" forName="picture3" refType="w" fact="0.1618"/>
                  <dgm:constr type="h" for="ch" forName="picture3" refType="h" fact="0.2832"/>
                  <dgm:constr type="l" for="ch" forName="desTx3" refType="r" refFor="ch" refForName="parTx3"/>
                  <dgm:constr type="r" for="ch" forName="desTx3" refType="w"/>
                  <dgm:constr type="t" for="ch" forName="desTx3" refType="t" refFor="ch" refForName="parTx3"/>
                  <dgm:constr type="h" for="ch" forName="desTx3" refType="h" refFor="ch" refForName="parTx3"/>
                </dgm:constrLst>
              </dgm:if>
              <dgm:else name="Name27">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3684"/>
                  <dgm:constr type="ctrY" for="ch" forName="dot1" refType="h" fact="0.763"/>
                  <dgm:constr type="w" for="ch" forName="dot1" refType="userD"/>
                  <dgm:constr type="h" for="ch" forName="dot1" refType="userD"/>
                  <dgm:constr type="ctrX" for="ch" forName="dot2" refType="w" fact="0.3307"/>
                  <dgm:constr type="ctrY" for="ch" forName="dot2" refType="h" fact="0.7887"/>
                  <dgm:constr type="w" for="ch" forName="dot2" refType="userD"/>
                  <dgm:constr type="h" for="ch" forName="dot2" refType="userD"/>
                  <dgm:constr type="ctrX" for="ch" forName="dot3" refType="w" fact="0.2912"/>
                  <dgm:constr type="ctrY" for="ch" forName="dot3" refType="h" fact="0.809"/>
                  <dgm:constr type="w" for="ch" forName="dot3" refType="userD"/>
                  <dgm:constr type="h" for="ch" forName="dot3" refType="userD"/>
                  <dgm:constr type="ctrX" for="ch" forName="dot4" refType="w" fact="0.5494"/>
                  <dgm:constr type="ctrY" for="ch" forName="dot4" refType="h" fact="0.4655"/>
                  <dgm:constr type="w" for="ch" forName="dot4" refType="userD"/>
                  <dgm:constr type="h" for="ch" forName="dot4" refType="userD"/>
                  <dgm:constr type="ctrX" for="ch" forName="dot5" refType="w" fact="0.5342"/>
                  <dgm:constr type="ctrY" for="ch" forName="dot5" refType="h" fact="0.5178"/>
                  <dgm:constr type="w" for="ch" forName="dot5" refType="userD"/>
                  <dgm:constr type="h" for="ch" forName="dot5" refType="userD"/>
                  <dgm:constr type="ctrX" for="ch" forName="dotArrow1" refType="w" fact="0.5234"/>
                  <dgm:constr type="ctrY" for="ch" forName="dotArrow1" refType="h" fact="0.0718"/>
                  <dgm:constr type="w" for="ch" forName="dotArrow1" refType="userD"/>
                  <dgm:constr type="h" for="ch" forName="dotArrow1" refType="userD"/>
                  <dgm:constr type="ctrX" for="ch" forName="dotArrow2" refType="w" fact="0.5512"/>
                  <dgm:constr type="ctrY" for="ch" forName="dotArrow2" refType="h" fact="0.0468"/>
                  <dgm:constr type="w" for="ch" forName="dotArrow2" refType="userD"/>
                  <dgm:constr type="h" for="ch" forName="dotArrow2" refType="userD"/>
                  <dgm:constr type="ctrX" for="ch" forName="dotArrow3" refType="w" fact="0.579"/>
                  <dgm:constr type="ctrY" for="ch" forName="dotArrow3" refType="h" fact="0.0218"/>
                  <dgm:constr type="w" for="ch" forName="dotArrow3" refType="userD"/>
                  <dgm:constr type="h" for="ch" forName="dotArrow3" refType="userD"/>
                  <dgm:constr type="ctrX" for="ch" forName="dotArrow4" refType="w" fact="0.6068"/>
                  <dgm:constr type="ctrY" for="ch" forName="dotArrow4" refType="h" fact="0.0468"/>
                  <dgm:constr type="w" for="ch" forName="dotArrow4" refType="userD"/>
                  <dgm:constr type="h" for="ch" forName="dotArrow4" refType="userD"/>
                  <dgm:constr type="ctrX" for="ch" forName="dotArrow5" refType="w" fact="0.6346"/>
                  <dgm:constr type="ctrY" for="ch" forName="dotArrow5" refType="h" fact="0.0718"/>
                  <dgm:constr type="w" for="ch" forName="dotArrow5" refType="userD"/>
                  <dgm:constr type="h" for="ch" forName="dotArrow5" refType="userD"/>
                  <dgm:constr type="ctrX" for="ch" forName="dotArrow6" refType="w" fact="0.579"/>
                  <dgm:constr type="ctrY" for="ch" forName="dotArrow6" refType="h" fact="0.0745"/>
                  <dgm:constr type="w" for="ch" forName="dotArrow6" refType="userD"/>
                  <dgm:constr type="h" for="ch" forName="dotArrow6" refType="userD"/>
                  <dgm:constr type="ctrX" for="ch" forName="dotArrow7" refType="w" fact="0.579"/>
                  <dgm:constr type="ctrY" for="ch" forName="dotArrow7" refType="h" fact="0.1273"/>
                  <dgm:constr type="w" for="ch" forName="dotArrow7" refType="userD"/>
                  <dgm:constr type="h" for="ch" forName="dotArrow7" refType="userD"/>
                  <dgm:constr type="l" for="ch" forName="parTx1" refType="w" fact="0.1837"/>
                  <dgm:constr type="t" for="ch" forName="parTx1" refType="h" fact="0.8551"/>
                  <dgm:constr type="w" for="ch" forName="parTx1" refType="w" fact="0.4314"/>
                  <dgm:constr type="h" for="ch" forName="parTx1" refType="h" fact="0.1638"/>
                  <dgm:constr type="ctrX" for="ch" forName="picture1" refType="w" fact="0.1641"/>
                  <dgm:constr type="ctrY" for="ch" forName="picture1" refType="h" fact="0.8361"/>
                  <dgm:constr type="w" for="ch" forName="picture1" refType="w" fact="0.2"/>
                  <dgm:constr type="h" for="ch" forName="picture1" refType="h" fact="0.2832"/>
                  <dgm:constr type="l" for="ch" forName="parTx2" refType="w" fact="0.4612"/>
                  <dgm:constr type="t" for="ch" forName="parTx2" refType="h" fact="0.6424"/>
                  <dgm:constr type="w" for="ch" forName="parTx2" refType="w" fact="0.4314"/>
                  <dgm:constr type="h" for="ch" forName="parTx2" refType="h" fact="0.1638"/>
                  <dgm:constr type="ctrX" for="ch" forName="picture2" refType="w" fact="0.4416"/>
                  <dgm:constr type="ctrY" for="ch" forName="picture2" refType="h" fact="0.6234"/>
                  <dgm:constr type="w" for="ch" forName="picture2" refType="w" fact="0.2"/>
                  <dgm:constr type="h" for="ch" forName="picture2" refType="h" fact="0.2832"/>
                  <dgm:constr type="l" for="ch" forName="parTx3" refType="w" fact="0.5886"/>
                  <dgm:constr type="t" for="ch" forName="parTx3" refType="h" fact="0.3198"/>
                  <dgm:constr type="w" for="ch" forName="parTx3" refType="w" fact="0.4314"/>
                  <dgm:constr type="h" for="ch" forName="parTx3" refType="h" fact="0.1638"/>
                  <dgm:constr type="ctrX" for="ch" forName="picture3" refType="w" fact="0.569"/>
                  <dgm:constr type="ctrY" for="ch" forName="picture3" refType="h" fact="0.3008"/>
                  <dgm:constr type="w" for="ch" forName="picture3" refType="w" fact="0.2"/>
                  <dgm:constr type="h" for="ch" forName="picture3" refType="h" fact="0.2832"/>
                </dgm:constrLst>
              </dgm:else>
            </dgm:choose>
          </dgm:if>
          <dgm:else name="Name28">
            <dgm:choose name="Name29">
              <dgm:if name="Name30" axis="des" func="maxDepth" op="gt" val="1">
                <dgm:alg type="composite">
                  <dgm:param type="ar" val="1.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userD" refType="w" fact="0.0162"/>
                  <dgm:constr type="ctrX" for="ch" forName="dot1" refType="w" fact="0.7019"/>
                  <dgm:constr type="ctrY" for="ch" forName="dot1" refType="h" fact="0.763"/>
                  <dgm:constr type="w" for="ch" forName="dot1" refType="userD"/>
                  <dgm:constr type="h" for="ch" forName="dot1" refType="userD"/>
                  <dgm:constr type="ctrX" for="ch" forName="dot2" refType="w" fact="0.7324"/>
                  <dgm:constr type="ctrY" for="ch" forName="dot2" refType="h" fact="0.7887"/>
                  <dgm:constr type="w" for="ch" forName="dot2" refType="userD"/>
                  <dgm:constr type="h" for="ch" forName="dot2" refType="userD"/>
                  <dgm:constr type="ctrX" for="ch" forName="dot3" refType="w" fact="0.7643"/>
                  <dgm:constr type="ctrY" for="ch" forName="dot3" refType="h" fact="0.809"/>
                  <dgm:constr type="w" for="ch" forName="dot3" refType="userD"/>
                  <dgm:constr type="h" for="ch" forName="dot3" refType="userD"/>
                  <dgm:constr type="ctrX" for="ch" forName="dot4" refType="w" fact="0.5555"/>
                  <dgm:constr type="ctrY" for="ch" forName="dot4" refType="h" fact="0.4655"/>
                  <dgm:constr type="w" for="ch" forName="dot4" refType="userD"/>
                  <dgm:constr type="h" for="ch" forName="dot4" refType="userD"/>
                  <dgm:constr type="ctrX" for="ch" forName="dot5" refType="w" fact="0.5677"/>
                  <dgm:constr type="ctrY" for="ch" forName="dot5" refType="h" fact="0.5178"/>
                  <dgm:constr type="w" for="ch" forName="dot5" refType="userD"/>
                  <dgm:constr type="h" for="ch" forName="dot5" refType="userD"/>
                  <dgm:constr type="ctrX" for="ch" forName="dotArrow1" refType="w" fact="0.5764"/>
                  <dgm:constr type="ctrY" for="ch" forName="dotArrow1" refType="h" fact="0.0718"/>
                  <dgm:constr type="w" for="ch" forName="dotArrow1" refType="userD"/>
                  <dgm:constr type="h" for="ch" forName="dotArrow1" refType="userD"/>
                  <dgm:constr type="ctrX" for="ch" forName="dotArrow2" refType="w" fact="0.554"/>
                  <dgm:constr type="ctrY" for="ch" forName="dotArrow2" refType="h" fact="0.0468"/>
                  <dgm:constr type="w" for="ch" forName="dotArrow2" refType="userD"/>
                  <dgm:constr type="h" for="ch" forName="dotArrow2" refType="userD"/>
                  <dgm:constr type="ctrX" for="ch" forName="dotArrow3" refType="w" fact="0.5315"/>
                  <dgm:constr type="ctrY" for="ch" forName="dotArrow3" refType="h" fact="0.0218"/>
                  <dgm:constr type="w" for="ch" forName="dotArrow3" refType="userD"/>
                  <dgm:constr type="h" for="ch" forName="dotArrow3" refType="userD"/>
                  <dgm:constr type="ctrX" for="ch" forName="dotArrow4" refType="w" fact="0.509"/>
                  <dgm:constr type="ctrY" for="ch" forName="dotArrow4" refType="h" fact="0.0468"/>
                  <dgm:constr type="w" for="ch" forName="dotArrow4" refType="userD"/>
                  <dgm:constr type="h" for="ch" forName="dotArrow4" refType="userD"/>
                  <dgm:constr type="ctrX" for="ch" forName="dotArrow5" refType="w" fact="0.4865"/>
                  <dgm:constr type="ctrY" for="ch" forName="dotArrow5" refType="h" fact="0.0718"/>
                  <dgm:constr type="w" for="ch" forName="dotArrow5" refType="userD"/>
                  <dgm:constr type="h" for="ch" forName="dotArrow5" refType="userD"/>
                  <dgm:constr type="ctrX" for="ch" forName="dotArrow6" refType="w" fact="0.5315"/>
                  <dgm:constr type="ctrY" for="ch" forName="dotArrow6" refType="h" fact="0.0745"/>
                  <dgm:constr type="w" for="ch" forName="dotArrow6" refType="userD"/>
                  <dgm:constr type="h" for="ch" forName="dotArrow6" refType="userD"/>
                  <dgm:constr type="ctrX" for="ch" forName="dotArrow7" refType="w" fact="0.5315"/>
                  <dgm:constr type="ctrY" for="ch" forName="dotArrow7" refType="h" fact="0.1273"/>
                  <dgm:constr type="w" for="ch" forName="dotArrow7" refType="userD"/>
                  <dgm:constr type="h" for="ch" forName="dotArrow7" refType="userD"/>
                  <dgm:constr type="r" for="ch" forName="parTx1" refType="w" fact="0.8513"/>
                  <dgm:constr type="t" for="ch" forName="parTx1" refType="h" fact="0.8596"/>
                  <dgm:constr type="w" for="ch" forName="parTx1" refType="w" fact="0.3491"/>
                  <dgm:constr type="h" for="ch" forName="parTx1" refType="h" fact="0.1638"/>
                  <dgm:constr type="ctrX" for="ch" forName="picture1" refType="w" fact="0.8672"/>
                  <dgm:constr type="ctrY" for="ch" forName="picture1" refType="h" fact="0.8361"/>
                  <dgm:constr type="w" for="ch" forName="picture1" refType="w" fact="0.1618"/>
                  <dgm:constr type="h" for="ch" forName="picture1" refType="h" fact="0.2832"/>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268"/>
                  <dgm:constr type="t" for="ch" forName="parTx2" refType="h" fact="0.6469"/>
                  <dgm:constr type="w" for="ch" forName="parTx2" refType="w" fact="0.3491"/>
                  <dgm:constr type="h" for="ch" forName="parTx2" refType="h" fact="0.1638"/>
                  <dgm:constr type="ctrX" for="ch" forName="picture2" refType="w" fact="0.6427"/>
                  <dgm:constr type="ctrY" for="ch" forName="picture2" refType="h" fact="0.6234"/>
                  <dgm:constr type="w" for="ch" forName="picture2" refType="w" fact="0.1618"/>
                  <dgm:constr type="h" for="ch" forName="picture2" refType="h" fact="0.2832"/>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5237"/>
                  <dgm:constr type="t" for="ch" forName="parTx3" refType="h" fact="0.3243"/>
                  <dgm:constr type="w" for="ch" forName="parTx3" refType="w" fact="0.3491"/>
                  <dgm:constr type="h" for="ch" forName="parTx3" refType="h" fact="0.1638"/>
                  <dgm:constr type="ctrX" for="ch" forName="picture3" refType="w" fact="0.5396"/>
                  <dgm:constr type="ctrY" for="ch" forName="picture3" refType="h" fact="0.3008"/>
                  <dgm:constr type="w" for="ch" forName="picture3" refType="w" fact="0.1618"/>
                  <dgm:constr type="h" for="ch" forName="picture3" refType="h" fact="0.2832"/>
                  <dgm:constr type="r" for="ch" forName="desTx3" refType="l" refFor="ch" refForName="parTx3"/>
                  <dgm:constr type="l" for="ch" forName="desTx3"/>
                  <dgm:constr type="t" for="ch" forName="desTx3" refType="t" refFor="ch" refForName="parTx3"/>
                  <dgm:constr type="h" for="ch" forName="desTx3" refType="h" refFor="ch" refForName="parTx3"/>
                </dgm:constrLst>
              </dgm:if>
              <dgm:else name="Name31">
                <dgm:alg type="composite">
                  <dgm:param type="ar" val="1.416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userD" refType="w" fact="0.02"/>
                  <dgm:constr type="ctrX" for="ch" forName="dot1" refType="w" fact="0.6316"/>
                  <dgm:constr type="ctrY" for="ch" forName="dot1" refType="h" fact="0.763"/>
                  <dgm:constr type="w" for="ch" forName="dot1" refType="userD"/>
                  <dgm:constr type="h" for="ch" forName="dot1" refType="userD"/>
                  <dgm:constr type="ctrX" for="ch" forName="dot2" refType="w" fact="0.6693"/>
                  <dgm:constr type="ctrY" for="ch" forName="dot2" refType="h" fact="0.7887"/>
                  <dgm:constr type="w" for="ch" forName="dot2" refType="userD"/>
                  <dgm:constr type="h" for="ch" forName="dot2" refType="userD"/>
                  <dgm:constr type="ctrX" for="ch" forName="dot3" refType="w" fact="0.7088"/>
                  <dgm:constr type="ctrY" for="ch" forName="dot3" refType="h" fact="0.809"/>
                  <dgm:constr type="w" for="ch" forName="dot3" refType="userD"/>
                  <dgm:constr type="h" for="ch" forName="dot3" refType="userD"/>
                  <dgm:constr type="ctrX" for="ch" forName="dot4" refType="w" fact="0.4506"/>
                  <dgm:constr type="ctrY" for="ch" forName="dot4" refType="h" fact="0.4655"/>
                  <dgm:constr type="w" for="ch" forName="dot4" refType="userD"/>
                  <dgm:constr type="h" for="ch" forName="dot4" refType="userD"/>
                  <dgm:constr type="ctrX" for="ch" forName="dot5" refType="w" fact="0.4658"/>
                  <dgm:constr type="ctrY" for="ch" forName="dot5" refType="h" fact="0.5178"/>
                  <dgm:constr type="w" for="ch" forName="dot5" refType="userD"/>
                  <dgm:constr type="h" for="ch" forName="dot5" refType="userD"/>
                  <dgm:constr type="ctrX" for="ch" forName="dotArrow1" refType="w" fact="0.4766"/>
                  <dgm:constr type="ctrY" for="ch" forName="dotArrow1" refType="h" fact="0.0718"/>
                  <dgm:constr type="w" for="ch" forName="dotArrow1" refType="userD"/>
                  <dgm:constr type="h" for="ch" forName="dotArrow1" refType="userD"/>
                  <dgm:constr type="ctrX" for="ch" forName="dotArrow2" refType="w" fact="0.4488"/>
                  <dgm:constr type="ctrY" for="ch" forName="dotArrow2" refType="h" fact="0.0468"/>
                  <dgm:constr type="w" for="ch" forName="dotArrow2" refType="userD"/>
                  <dgm:constr type="h" for="ch" forName="dotArrow2" refType="userD"/>
                  <dgm:constr type="ctrX" for="ch" forName="dotArrow3" refType="w" fact="0.421"/>
                  <dgm:constr type="ctrY" for="ch" forName="dotArrow3" refType="h" fact="0.0218"/>
                  <dgm:constr type="w" for="ch" forName="dotArrow3" refType="userD"/>
                  <dgm:constr type="h" for="ch" forName="dotArrow3" refType="userD"/>
                  <dgm:constr type="ctrX" for="ch" forName="dotArrow4" refType="w" fact="0.3932"/>
                  <dgm:constr type="ctrY" for="ch" forName="dotArrow4" refType="h" fact="0.0468"/>
                  <dgm:constr type="w" for="ch" forName="dotArrow4" refType="userD"/>
                  <dgm:constr type="h" for="ch" forName="dotArrow4" refType="userD"/>
                  <dgm:constr type="ctrX" for="ch" forName="dotArrow5" refType="w" fact="0.3654"/>
                  <dgm:constr type="ctrY" for="ch" forName="dotArrow5" refType="h" fact="0.0718"/>
                  <dgm:constr type="w" for="ch" forName="dotArrow5" refType="userD"/>
                  <dgm:constr type="h" for="ch" forName="dotArrow5" refType="userD"/>
                  <dgm:constr type="ctrX" for="ch" forName="dotArrow6" refType="w" fact="0.421"/>
                  <dgm:constr type="ctrY" for="ch" forName="dotArrow6" refType="h" fact="0.0745"/>
                  <dgm:constr type="w" for="ch" forName="dotArrow6" refType="userD"/>
                  <dgm:constr type="h" for="ch" forName="dotArrow6" refType="userD"/>
                  <dgm:constr type="ctrX" for="ch" forName="dotArrow7" refType="w" fact="0.421"/>
                  <dgm:constr type="ctrY" for="ch" forName="dotArrow7" refType="h" fact="0.1273"/>
                  <dgm:constr type="w" for="ch" forName="dotArrow7" refType="userD"/>
                  <dgm:constr type="h" for="ch" forName="dotArrow7" refType="userD"/>
                  <dgm:constr type="r" for="ch" forName="parTx1" refType="w" fact="0.8163"/>
                  <dgm:constr type="t" for="ch" forName="parTx1" refType="h" fact="0.8551"/>
                  <dgm:constr type="w" for="ch" forName="parTx1" refType="w" fact="0.4314"/>
                  <dgm:constr type="h" for="ch" forName="parTx1" refType="h" fact="0.1638"/>
                  <dgm:constr type="ctrX" for="ch" forName="picture1" refType="w" fact="0.8359"/>
                  <dgm:constr type="ctrY" for="ch" forName="picture1" refType="h" fact="0.8361"/>
                  <dgm:constr type="w" for="ch" forName="picture1" refType="w" fact="0.2"/>
                  <dgm:constr type="h" for="ch" forName="picture1" refType="h" fact="0.2832"/>
                  <dgm:constr type="r" for="ch" forName="parTx2" refType="w" fact="0.5388"/>
                  <dgm:constr type="t" for="ch" forName="parTx2" refType="h" fact="0.6424"/>
                  <dgm:constr type="w" for="ch" forName="parTx2" refType="w" fact="0.4314"/>
                  <dgm:constr type="h" for="ch" forName="parTx2" refType="h" fact="0.1638"/>
                  <dgm:constr type="ctrX" for="ch" forName="picture2" refType="w" fact="0.5584"/>
                  <dgm:constr type="ctrY" for="ch" forName="picture2" refType="h" fact="0.6234"/>
                  <dgm:constr type="w" for="ch" forName="picture2" refType="w" fact="0.2"/>
                  <dgm:constr type="h" for="ch" forName="picture2" refType="h" fact="0.2832"/>
                  <dgm:constr type="r" for="ch" forName="parTx3" refType="w" fact="0.4114"/>
                  <dgm:constr type="t" for="ch" forName="parTx3" refType="h" fact="0.3198"/>
                  <dgm:constr type="w" for="ch" forName="parTx3" refType="w" fact="0.4314"/>
                  <dgm:constr type="h" for="ch" forName="parTx3" refType="h" fact="0.1638"/>
                  <dgm:constr type="ctrX" for="ch" forName="picture3" refType="w" fact="0.431"/>
                  <dgm:constr type="ctrY" for="ch" forName="picture3" refType="h" fact="0.3008"/>
                  <dgm:constr type="w" for="ch" forName="picture3" refType="w" fact="0.2"/>
                  <dgm:constr type="h" for="ch" forName="picture3" refType="h" fact="0.2832"/>
                </dgm:constrLst>
              </dgm:else>
            </dgm:choose>
          </dgm:else>
        </dgm:choose>
      </dgm:if>
      <dgm:if name="Name32" axis="ch" ptType="node" func="cnt" op="equ" val="4">
        <dgm:choose name="Name33">
          <dgm:if name="Name34" func="var" arg="dir" op="equ" val="norm">
            <dgm:choose name="Name35">
              <dgm:if name="Name36"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3253"/>
                  <dgm:constr type="ctrY" for="ch" forName="dot1" refType="h" fact="0.8215"/>
                  <dgm:constr type="w" for="ch" forName="dot1" refType="userD"/>
                  <dgm:constr type="h" for="ch" forName="dot1" refType="userD"/>
                  <dgm:constr type="ctrX" for="ch" forName="dot2" refType="w" fact="0.2949"/>
                  <dgm:constr type="ctrY" for="ch" forName="dot2" refType="h" fact="0.843"/>
                  <dgm:constr type="w" for="ch" forName="dot2" refType="userD"/>
                  <dgm:constr type="h" for="ch" forName="dot2" refType="userD"/>
                  <dgm:constr type="ctrX" for="ch" forName="dot3" refType="w" fact="0.2635"/>
                  <dgm:constr type="ctrY" for="ch" forName="dot3" refType="h" fact="0.8607"/>
                  <dgm:constr type="w" for="ch" forName="dot3" refType="userD"/>
                  <dgm:constr type="h" for="ch" forName="dot3" refType="userD"/>
                  <dgm:constr type="ctrX" for="ch" forName="dot4" refType="w" fact="0.2313"/>
                  <dgm:constr type="ctrY" for="ch" forName="dot4" refType="h" fact="0.8745"/>
                  <dgm:constr type="w" for="ch" forName="dot4" refType="userD"/>
                  <dgm:constr type="h" for="ch" forName="dot4" refType="userD"/>
                  <dgm:constr type="ctrX" for="ch" forName="dot5" refType="w" fact="0.4675"/>
                  <dgm:constr type="ctrY" for="ch" forName="dot5" refType="h" fact="0.6419"/>
                  <dgm:constr type="w" for="ch" forName="dot5" refType="userD"/>
                  <dgm:constr type="h" for="ch" forName="dot5" refType="userD"/>
                  <dgm:constr type="ctrX" for="ch" forName="dot6" refType="w" fact="0.5486"/>
                  <dgm:constr type="ctrY" for="ch" forName="dot6" refType="h" fact="0.3784"/>
                  <dgm:constr type="w" for="ch" forName="dot6" refType="userD"/>
                  <dgm:constr type="h" for="ch" forName="dot6" refType="userD"/>
                  <dgm:constr type="ctrX" for="ch" forName="dotArrow1" refType="w" fact="0.5267"/>
                  <dgm:constr type="ctrY" for="ch" forName="dotArrow1" refType="h" fact="0.0496"/>
                  <dgm:constr type="w" for="ch" forName="dotArrow1" refType="userD"/>
                  <dgm:constr type="h" for="ch" forName="dotArrow1" refType="userD"/>
                  <dgm:constr type="ctrX" for="ch" forName="dotArrow2" refType="w" fact="0.5462"/>
                  <dgm:constr type="ctrY" for="ch" forName="dotArrow2" refType="h" fact="0.0282"/>
                  <dgm:constr type="w" for="ch" forName="dotArrow2" refType="userD"/>
                  <dgm:constr type="h" for="ch" forName="dotArrow2" refType="userD"/>
                  <dgm:constr type="ctrX" for="ch" forName="dotArrow3" refType="w" fact="0.5657"/>
                  <dgm:constr type="ctrY" for="ch" forName="dotArrow3" refType="h" fact="0.0068"/>
                  <dgm:constr type="w" for="ch" forName="dotArrow3" refType="userD"/>
                  <dgm:constr type="h" for="ch" forName="dotArrow3" refType="userD"/>
                  <dgm:constr type="ctrX" for="ch" forName="dotArrow4" refType="w" fact="0.5851"/>
                  <dgm:constr type="ctrY" for="ch" forName="dotArrow4" refType="h" fact="0.0282"/>
                  <dgm:constr type="w" for="ch" forName="dotArrow4" refType="userD"/>
                  <dgm:constr type="h" for="ch" forName="dotArrow4" refType="userD"/>
                  <dgm:constr type="ctrX" for="ch" forName="dotArrow5" refType="w" fact="0.6046"/>
                  <dgm:constr type="ctrY" for="ch" forName="dotArrow5" refType="h" fact="0.0496"/>
                  <dgm:constr type="w" for="ch" forName="dotArrow5" refType="userD"/>
                  <dgm:constr type="h" for="ch" forName="dotArrow5" refType="userD"/>
                  <dgm:constr type="ctrX" for="ch" forName="dotArrow6" refType="w" fact="0.5657"/>
                  <dgm:constr type="ctrY" for="ch" forName="dotArrow6" refType="h" fact="0.052"/>
                  <dgm:constr type="w" for="ch" forName="dotArrow6" refType="userD"/>
                  <dgm:constr type="h" for="ch" forName="dotArrow6" refType="userD"/>
                  <dgm:constr type="ctrX" for="ch" forName="dotArrow7" refType="w" fact="0.5657"/>
                  <dgm:constr type="ctrY" for="ch" forName="dotArrow7" refType="h" fact="0.0972"/>
                  <dgm:constr type="w" for="ch" forName="dotArrow7" refType="userD"/>
                  <dgm:constr type="h" for="ch" forName="dotArrow7" refType="userD"/>
                  <dgm:constr type="l" for="ch" forName="parTx1" refType="w" fact="0.1466"/>
                  <dgm:constr type="t" for="ch" forName="parTx1" refType="h" fact="0.9095"/>
                  <dgm:constr type="w" for="ch" forName="parTx1" refType="w" fact="0.294"/>
                  <dgm:constr type="h" for="ch" forName="parTx1" refType="h" fact="0.1222"/>
                  <dgm:constr type="ctrX" for="ch" forName="picture1" refType="w" fact="0.1333"/>
                  <dgm:constr type="ctrY" for="ch" forName="picture1" refType="h" fact="0.8922"/>
                  <dgm:constr type="w" for="ch" forName="picture1" refType="w" fact="0.1363"/>
                  <dgm:constr type="h" for="ch" forName="picture1" refType="h" fact="0.211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105"/>
                  <dgm:constr type="t" for="ch" forName="parTx2" refType="h" fact="0.762"/>
                  <dgm:constr type="w" for="ch" forName="parTx2" refType="w" fact="0.294"/>
                  <dgm:constr type="h" for="ch" forName="parTx2" refType="h" fact="0.1222"/>
                  <dgm:constr type="ctrX" for="ch" forName="picture2" refType="w" fact="0.3972"/>
                  <dgm:constr type="ctrY" for="ch" forName="picture2" refType="h" fact="0.7447"/>
                  <dgm:constr type="w" for="ch" forName="picture2" refType="w" fact="0.1363"/>
                  <dgm:constr type="h" for="ch" forName="picture2" refType="h" fact="0.211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229"/>
                  <dgm:constr type="t" for="ch" forName="parTx3" refType="h" fact="0.5294"/>
                  <dgm:constr type="w" for="ch" forName="parTx3" refType="w" fact="0.294"/>
                  <dgm:constr type="h" for="ch" forName="parTx3" refType="h" fact="0.1222"/>
                  <dgm:constr type="ctrX" for="ch" forName="picture3" refType="w" fact="0.5095"/>
                  <dgm:constr type="ctrY" for="ch" forName="picture3" refType="h" fact="0.5121"/>
                  <dgm:constr type="w" for="ch" forName="picture3" refType="w" fact="0.1363"/>
                  <dgm:constr type="h" for="ch" forName="picture3" refType="h" fact="0.211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722"/>
                  <dgm:constr type="t" for="ch" forName="parTx4" refType="h" fact="0.2523"/>
                  <dgm:constr type="w" for="ch" forName="parTx4" refType="w" fact="0.294"/>
                  <dgm:constr type="h" for="ch" forName="parTx4" refType="h" fact="0.1222"/>
                  <dgm:constr type="ctrX" for="ch" forName="picture4" refType="w" fact="0.5588"/>
                  <dgm:constr type="ctrY" for="ch" forName="picture4" refType="h" fact="0.235"/>
                  <dgm:constr type="w" for="ch" forName="picture4" refType="w" fact="0.1363"/>
                  <dgm:constr type="h" for="ch" forName="picture4" refType="h" fact="0.2113"/>
                  <dgm:constr type="l" for="ch" forName="desTx4" refType="r" refFor="ch" refForName="parTx4"/>
                  <dgm:constr type="r" for="ch" forName="desTx4" refType="w"/>
                  <dgm:constr type="t" for="ch" forName="desTx4" refType="t" refFor="ch" refForName="parTx4"/>
                  <dgm:constr type="h" for="ch" forName="desTx4" refType="h" refFor="ch" refForName="parTx4"/>
                </dgm:constrLst>
              </dgm:if>
              <dgm:else name="Name37">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3978"/>
                  <dgm:constr type="ctrY" for="ch" forName="dot1" refType="h" fact="0.8215"/>
                  <dgm:constr type="w" for="ch" forName="dot1" refType="userD"/>
                  <dgm:constr type="h" for="ch" forName="dot1" refType="userD"/>
                  <dgm:constr type="ctrX" for="ch" forName="dot2" refType="w" fact="0.3606"/>
                  <dgm:constr type="ctrY" for="ch" forName="dot2" refType="h" fact="0.843"/>
                  <dgm:constr type="w" for="ch" forName="dot2" refType="userD"/>
                  <dgm:constr type="h" for="ch" forName="dot2" refType="userD"/>
                  <dgm:constr type="ctrX" for="ch" forName="dot3" refType="w" fact="0.3223"/>
                  <dgm:constr type="ctrY" for="ch" forName="dot3" refType="h" fact="0.8607"/>
                  <dgm:constr type="w" for="ch" forName="dot3" refType="userD"/>
                  <dgm:constr type="h" for="ch" forName="dot3" refType="userD"/>
                  <dgm:constr type="ctrX" for="ch" forName="dot4" refType="w" fact="0.2829"/>
                  <dgm:constr type="ctrY" for="ch" forName="dot4" refType="h" fact="0.8745"/>
                  <dgm:constr type="w" for="ch" forName="dot4" refType="userD"/>
                  <dgm:constr type="h" for="ch" forName="dot4" refType="userD"/>
                  <dgm:constr type="ctrX" for="ch" forName="dot5" refType="w" fact="0.5717"/>
                  <dgm:constr type="ctrY" for="ch" forName="dot5" refType="h" fact="0.6419"/>
                  <dgm:constr type="w" for="ch" forName="dot5" refType="userD"/>
                  <dgm:constr type="h" for="ch" forName="dot5" refType="userD"/>
                  <dgm:constr type="ctrX" for="ch" forName="dot6" refType="w" fact="0.6709"/>
                  <dgm:constr type="ctrY" for="ch" forName="dot6" refType="h" fact="0.3784"/>
                  <dgm:constr type="w" for="ch" forName="dot6" refType="userD"/>
                  <dgm:constr type="h" for="ch" forName="dot6" refType="userD"/>
                  <dgm:constr type="ctrX" for="ch" forName="dotArrow1" refType="w" fact="0.6441"/>
                  <dgm:constr type="ctrY" for="ch" forName="dotArrow1" refType="h" fact="0.0496"/>
                  <dgm:constr type="w" for="ch" forName="dotArrow1" refType="userD"/>
                  <dgm:constr type="h" for="ch" forName="dotArrow1" refType="userD"/>
                  <dgm:constr type="ctrX" for="ch" forName="dotArrow2" refType="w" fact="0.6679"/>
                  <dgm:constr type="ctrY" for="ch" forName="dotArrow2" refType="h" fact="0.0282"/>
                  <dgm:constr type="w" for="ch" forName="dotArrow2" refType="userD"/>
                  <dgm:constr type="h" for="ch" forName="dotArrow2" refType="userD"/>
                  <dgm:constr type="ctrX" for="ch" forName="dotArrow3" refType="w" fact="0.6917"/>
                  <dgm:constr type="ctrY" for="ch" forName="dotArrow3" refType="h" fact="0.0068"/>
                  <dgm:constr type="w" for="ch" forName="dotArrow3" refType="userD"/>
                  <dgm:constr type="h" for="ch" forName="dotArrow3" refType="userD"/>
                  <dgm:constr type="ctrX" for="ch" forName="dotArrow4" refType="w" fact="0.7155"/>
                  <dgm:constr type="ctrY" for="ch" forName="dotArrow4" refType="h" fact="0.0282"/>
                  <dgm:constr type="w" for="ch" forName="dotArrow4" refType="userD"/>
                  <dgm:constr type="h" for="ch" forName="dotArrow4" refType="userD"/>
                  <dgm:constr type="ctrX" for="ch" forName="dotArrow5" refType="w" fact="0.7394"/>
                  <dgm:constr type="ctrY" for="ch" forName="dotArrow5" refType="h" fact="0.0496"/>
                  <dgm:constr type="w" for="ch" forName="dotArrow5" refType="userD"/>
                  <dgm:constr type="h" for="ch" forName="dotArrow5" refType="userD"/>
                  <dgm:constr type="ctrX" for="ch" forName="dotArrow6" refType="w" fact="0.6917"/>
                  <dgm:constr type="ctrY" for="ch" forName="dotArrow6" refType="h" fact="0.052"/>
                  <dgm:constr type="w" for="ch" forName="dotArrow6" refType="userD"/>
                  <dgm:constr type="h" for="ch" forName="dotArrow6" refType="userD"/>
                  <dgm:constr type="ctrX" for="ch" forName="dotArrow7" refType="w" fact="0.6917"/>
                  <dgm:constr type="ctrY" for="ch" forName="dotArrow7" refType="h" fact="0.0972"/>
                  <dgm:constr type="w" for="ch" forName="dotArrow7" refType="userD"/>
                  <dgm:constr type="h" for="ch" forName="dotArrow7" refType="userD"/>
                  <dgm:constr type="l" for="ch" forName="parTx1" refType="w" fact="0.1793"/>
                  <dgm:constr type="t" for="ch" forName="parTx1" refType="h" fact="0.9064"/>
                  <dgm:constr type="w" for="ch" forName="parTx1" refType="w" fact="0.3595"/>
                  <dgm:constr type="h" for="ch" forName="parTx1" refType="h" fact="0.1222"/>
                  <dgm:constr type="ctrX" for="ch" forName="picture1" refType="w" fact="0.163"/>
                  <dgm:constr type="ctrY" for="ch" forName="picture1" refType="h" fact="0.8922"/>
                  <dgm:constr type="w" for="ch" forName="picture1" refType="w" fact="0.1667"/>
                  <dgm:constr type="h" for="ch" forName="picture1" refType="h" fact="0.2113"/>
                  <dgm:constr type="l" for="ch" forName="parTx2" refType="w" fact="0.502"/>
                  <dgm:constr type="t" for="ch" forName="parTx2" refType="h" fact="0.7589"/>
                  <dgm:constr type="w" for="ch" forName="parTx2" refType="w" fact="0.3595"/>
                  <dgm:constr type="h" for="ch" forName="parTx2" refType="h" fact="0.1222"/>
                  <dgm:constr type="ctrX" for="ch" forName="picture2" refType="w" fact="0.4857"/>
                  <dgm:constr type="ctrY" for="ch" forName="picture2" refType="h" fact="0.7447"/>
                  <dgm:constr type="w" for="ch" forName="picture2" refType="w" fact="0.1667"/>
                  <dgm:constr type="h" for="ch" forName="picture2" refType="h" fact="0.2113"/>
                  <dgm:constr type="l" for="ch" forName="parTx3" refType="w" fact="0.6394"/>
                  <dgm:constr type="t" for="ch" forName="parTx3" refType="h" fact="0.5263"/>
                  <dgm:constr type="w" for="ch" forName="parTx3" refType="w" fact="0.3595"/>
                  <dgm:constr type="h" for="ch" forName="parTx3" refType="h" fact="0.1222"/>
                  <dgm:constr type="ctrX" for="ch" forName="picture3" refType="w" fact="0.6231"/>
                  <dgm:constr type="ctrY" for="ch" forName="picture3" refType="h" fact="0.5121"/>
                  <dgm:constr type="w" for="ch" forName="picture3" refType="w" fact="0.1667"/>
                  <dgm:constr type="h" for="ch" forName="picture3" refType="h" fact="0.2113"/>
                  <dgm:constr type="l" for="ch" forName="parTx4" refType="w" fact="0.6997"/>
                  <dgm:constr type="t" for="ch" forName="parTx4" refType="h" fact="0.2492"/>
                  <dgm:constr type="w" for="ch" forName="parTx4" refType="w" fact="0.3595"/>
                  <dgm:constr type="h" for="ch" forName="parTx4" refType="h" fact="0.1222"/>
                  <dgm:constr type="ctrX" for="ch" forName="picture4" refType="w" fact="0.6834"/>
                  <dgm:constr type="ctrY" for="ch" forName="picture4" refType="h" fact="0.235"/>
                  <dgm:constr type="w" for="ch" forName="picture4" refType="w" fact="0.1667"/>
                  <dgm:constr type="h" for="ch" forName="picture4" refType="h" fact="0.2113"/>
                </dgm:constrLst>
              </dgm:else>
            </dgm:choose>
          </dgm:if>
          <dgm:else name="Name38">
            <dgm:choose name="Name39">
              <dgm:if name="Name40" axis="des" func="maxDepth" op="gt" val="1">
                <dgm:alg type="composite">
                  <dgm:param type="ar" val="1.5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userD" refType="w" fact="0.0136"/>
                  <dgm:constr type="ctrX" for="ch" forName="dot1" refType="w" fact="0.6747"/>
                  <dgm:constr type="ctrY" for="ch" forName="dot1" refType="h" fact="0.8215"/>
                  <dgm:constr type="w" for="ch" forName="dot1" refType="userD"/>
                  <dgm:constr type="h" for="ch" forName="dot1" refType="userD"/>
                  <dgm:constr type="ctrX" for="ch" forName="dot2" refType="w" fact="0.7051"/>
                  <dgm:constr type="ctrY" for="ch" forName="dot2" refType="h" fact="0.843"/>
                  <dgm:constr type="w" for="ch" forName="dot2" refType="userD"/>
                  <dgm:constr type="h" for="ch" forName="dot2" refType="userD"/>
                  <dgm:constr type="ctrX" for="ch" forName="dot3" refType="w" fact="0.7365"/>
                  <dgm:constr type="ctrY" for="ch" forName="dot3" refType="h" fact="0.8607"/>
                  <dgm:constr type="w" for="ch" forName="dot3" refType="userD"/>
                  <dgm:constr type="h" for="ch" forName="dot3" refType="userD"/>
                  <dgm:constr type="ctrX" for="ch" forName="dot4" refType="w" fact="0.7687"/>
                  <dgm:constr type="ctrY" for="ch" forName="dot4" refType="h" fact="0.8745"/>
                  <dgm:constr type="w" for="ch" forName="dot4" refType="userD"/>
                  <dgm:constr type="h" for="ch" forName="dot4" refType="userD"/>
                  <dgm:constr type="ctrX" for="ch" forName="dot5" refType="w" fact="0.5325"/>
                  <dgm:constr type="ctrY" for="ch" forName="dot5" refType="h" fact="0.6419"/>
                  <dgm:constr type="w" for="ch" forName="dot5" refType="userD"/>
                  <dgm:constr type="h" for="ch" forName="dot5" refType="userD"/>
                  <dgm:constr type="ctrX" for="ch" forName="dot6" refType="w" fact="0.4514"/>
                  <dgm:constr type="ctrY" for="ch" forName="dot6" refType="h" fact="0.3784"/>
                  <dgm:constr type="w" for="ch" forName="dot6" refType="userD"/>
                  <dgm:constr type="h" for="ch" forName="dot6" refType="userD"/>
                  <dgm:constr type="ctrX" for="ch" forName="dotArrow1" refType="w" fact="0.4733"/>
                  <dgm:constr type="ctrY" for="ch" forName="dotArrow1" refType="h" fact="0.0496"/>
                  <dgm:constr type="w" for="ch" forName="dotArrow1" refType="userD"/>
                  <dgm:constr type="h" for="ch" forName="dotArrow1" refType="userD"/>
                  <dgm:constr type="ctrX" for="ch" forName="dotArrow2" refType="w" fact="0.4538"/>
                  <dgm:constr type="ctrY" for="ch" forName="dotArrow2" refType="h" fact="0.0282"/>
                  <dgm:constr type="w" for="ch" forName="dotArrow2" refType="userD"/>
                  <dgm:constr type="h" for="ch" forName="dotArrow2" refType="userD"/>
                  <dgm:constr type="ctrX" for="ch" forName="dotArrow3" refType="w" fact="0.4343"/>
                  <dgm:constr type="ctrY" for="ch" forName="dotArrow3" refType="h" fact="0.0068"/>
                  <dgm:constr type="w" for="ch" forName="dotArrow3" refType="userD"/>
                  <dgm:constr type="h" for="ch" forName="dotArrow3" refType="userD"/>
                  <dgm:constr type="ctrX" for="ch" forName="dotArrow4" refType="w" fact="0.4149"/>
                  <dgm:constr type="ctrY" for="ch" forName="dotArrow4" refType="h" fact="0.0282"/>
                  <dgm:constr type="w" for="ch" forName="dotArrow4" refType="userD"/>
                  <dgm:constr type="h" for="ch" forName="dotArrow4" refType="userD"/>
                  <dgm:constr type="ctrX" for="ch" forName="dotArrow5" refType="w" fact="0.3954"/>
                  <dgm:constr type="ctrY" for="ch" forName="dotArrow5" refType="h" fact="0.0496"/>
                  <dgm:constr type="w" for="ch" forName="dotArrow5" refType="userD"/>
                  <dgm:constr type="h" for="ch" forName="dotArrow5" refType="userD"/>
                  <dgm:constr type="ctrX" for="ch" forName="dotArrow6" refType="w" fact="0.4343"/>
                  <dgm:constr type="ctrY" for="ch" forName="dotArrow6" refType="h" fact="0.052"/>
                  <dgm:constr type="w" for="ch" forName="dotArrow6" refType="userD"/>
                  <dgm:constr type="h" for="ch" forName="dotArrow6" refType="userD"/>
                  <dgm:constr type="ctrX" for="ch" forName="dotArrow7" refType="w" fact="0.4343"/>
                  <dgm:constr type="ctrY" for="ch" forName="dotArrow7" refType="h" fact="0.0972"/>
                  <dgm:constr type="w" for="ch" forName="dotArrow7" refType="userD"/>
                  <dgm:constr type="h" for="ch" forName="dotArrow7" refType="userD"/>
                  <dgm:constr type="r" for="ch" forName="parTx1" refType="w" fact="0.8534"/>
                  <dgm:constr type="t" for="ch" forName="parTx1" refType="h" fact="0.9095"/>
                  <dgm:constr type="w" for="ch" forName="parTx1" refType="w" fact="0.294"/>
                  <dgm:constr type="h" for="ch" forName="parTx1" refType="h" fact="0.1222"/>
                  <dgm:constr type="ctrX" for="ch" forName="picture1" refType="w" fact="0.8667"/>
                  <dgm:constr type="ctrY" for="ch" forName="picture1" refType="h" fact="0.8922"/>
                  <dgm:constr type="w" for="ch" forName="picture1" refType="w" fact="0.1363"/>
                  <dgm:constr type="h" for="ch" forName="picture1" refType="h" fact="0.211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895"/>
                  <dgm:constr type="t" for="ch" forName="parTx2" refType="h" fact="0.762"/>
                  <dgm:constr type="w" for="ch" forName="parTx2" refType="w" fact="0.294"/>
                  <dgm:constr type="h" for="ch" forName="parTx2" refType="h" fact="0.1222"/>
                  <dgm:constr type="ctrX" for="ch" forName="picture2" refType="w" fact="0.6028"/>
                  <dgm:constr type="ctrY" for="ch" forName="picture2" refType="h" fact="0.7447"/>
                  <dgm:constr type="w" for="ch" forName="picture2" refType="w" fact="0.1363"/>
                  <dgm:constr type="h" for="ch" forName="picture2" refType="h" fact="0.211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771"/>
                  <dgm:constr type="t" for="ch" forName="parTx3" refType="h" fact="0.5294"/>
                  <dgm:constr type="w" for="ch" forName="parTx3" refType="w" fact="0.294"/>
                  <dgm:constr type="h" for="ch" forName="parTx3" refType="h" fact="0.1222"/>
                  <dgm:constr type="ctrX" for="ch" forName="picture3" refType="w" fact="0.4905"/>
                  <dgm:constr type="ctrY" for="ch" forName="picture3" refType="h" fact="0.5121"/>
                  <dgm:constr type="w" for="ch" forName="picture3" refType="w" fact="0.1363"/>
                  <dgm:constr type="h" for="ch" forName="picture3" refType="h" fact="0.211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278"/>
                  <dgm:constr type="t" for="ch" forName="parTx4" refType="h" fact="0.2523"/>
                  <dgm:constr type="w" for="ch" forName="parTx4" refType="w" fact="0.294"/>
                  <dgm:constr type="h" for="ch" forName="parTx4" refType="h" fact="0.1222"/>
                  <dgm:constr type="ctrX" for="ch" forName="picture4" refType="w" fact="0.4412"/>
                  <dgm:constr type="ctrY" for="ch" forName="picture4" refType="h" fact="0.235"/>
                  <dgm:constr type="w" for="ch" forName="picture4" refType="w" fact="0.1363"/>
                  <dgm:constr type="h" for="ch" forName="picture4" refType="h" fact="0.2113"/>
                  <dgm:constr type="r" for="ch" forName="desTx4" refType="l" refFor="ch" refForName="parTx4"/>
                  <dgm:constr type="l" for="ch" forName="desTx4"/>
                  <dgm:constr type="t" for="ch" forName="desTx4" refType="t" refFor="ch" refForName="parTx4"/>
                  <dgm:constr type="h" for="ch" forName="desTx4" refType="h" refFor="ch" refForName="parTx4"/>
                </dgm:constrLst>
              </dgm:if>
              <dgm:else name="Name41">
                <dgm:alg type="composite">
                  <dgm:param type="ar" val="1.267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userD" refType="w" fact="0.0167"/>
                  <dgm:constr type="ctrX" for="ch" forName="dot1" refType="w" fact="0.6022"/>
                  <dgm:constr type="ctrY" for="ch" forName="dot1" refType="h" fact="0.8215"/>
                  <dgm:constr type="w" for="ch" forName="dot1" refType="userD"/>
                  <dgm:constr type="h" for="ch" forName="dot1" refType="userD"/>
                  <dgm:constr type="ctrX" for="ch" forName="dot2" refType="w" fact="0.6394"/>
                  <dgm:constr type="ctrY" for="ch" forName="dot2" refType="h" fact="0.843"/>
                  <dgm:constr type="w" for="ch" forName="dot2" refType="userD"/>
                  <dgm:constr type="h" for="ch" forName="dot2" refType="userD"/>
                  <dgm:constr type="ctrX" for="ch" forName="dot3" refType="w" fact="0.6777"/>
                  <dgm:constr type="ctrY" for="ch" forName="dot3" refType="h" fact="0.8607"/>
                  <dgm:constr type="w" for="ch" forName="dot3" refType="userD"/>
                  <dgm:constr type="h" for="ch" forName="dot3" refType="userD"/>
                  <dgm:constr type="ctrX" for="ch" forName="dot4" refType="w" fact="0.7171"/>
                  <dgm:constr type="ctrY" for="ch" forName="dot4" refType="h" fact="0.8745"/>
                  <dgm:constr type="w" for="ch" forName="dot4" refType="userD"/>
                  <dgm:constr type="h" for="ch" forName="dot4" refType="userD"/>
                  <dgm:constr type="ctrX" for="ch" forName="dot5" refType="w" fact="0.4283"/>
                  <dgm:constr type="ctrY" for="ch" forName="dot5" refType="h" fact="0.6419"/>
                  <dgm:constr type="w" for="ch" forName="dot5" refType="userD"/>
                  <dgm:constr type="h" for="ch" forName="dot5" refType="userD"/>
                  <dgm:constr type="ctrX" for="ch" forName="dot6" refType="w" fact="0.3291"/>
                  <dgm:constr type="ctrY" for="ch" forName="dot6" refType="h" fact="0.3784"/>
                  <dgm:constr type="w" for="ch" forName="dot6" refType="userD"/>
                  <dgm:constr type="h" for="ch" forName="dot6" refType="userD"/>
                  <dgm:constr type="ctrX" for="ch" forName="dotArrow1" refType="w" fact="0.3559"/>
                  <dgm:constr type="ctrY" for="ch" forName="dotArrow1" refType="h" fact="0.0496"/>
                  <dgm:constr type="w" for="ch" forName="dotArrow1" refType="userD"/>
                  <dgm:constr type="h" for="ch" forName="dotArrow1" refType="userD"/>
                  <dgm:constr type="ctrX" for="ch" forName="dotArrow2" refType="w" fact="0.3321"/>
                  <dgm:constr type="ctrY" for="ch" forName="dotArrow2" refType="h" fact="0.0282"/>
                  <dgm:constr type="w" for="ch" forName="dotArrow2" refType="userD"/>
                  <dgm:constr type="h" for="ch" forName="dotArrow2" refType="userD"/>
                  <dgm:constr type="ctrX" for="ch" forName="dotArrow3" refType="w" fact="0.3083"/>
                  <dgm:constr type="ctrY" for="ch" forName="dotArrow3" refType="h" fact="0.0068"/>
                  <dgm:constr type="w" for="ch" forName="dotArrow3" refType="userD"/>
                  <dgm:constr type="h" for="ch" forName="dotArrow3" refType="userD"/>
                  <dgm:constr type="ctrX" for="ch" forName="dotArrow4" refType="w" fact="0.2845"/>
                  <dgm:constr type="ctrY" for="ch" forName="dotArrow4" refType="h" fact="0.0282"/>
                  <dgm:constr type="w" for="ch" forName="dotArrow4" refType="userD"/>
                  <dgm:constr type="h" for="ch" forName="dotArrow4" refType="userD"/>
                  <dgm:constr type="ctrX" for="ch" forName="dotArrow5" refType="w" fact="0.2606"/>
                  <dgm:constr type="ctrY" for="ch" forName="dotArrow5" refType="h" fact="0.0496"/>
                  <dgm:constr type="w" for="ch" forName="dotArrow5" refType="userD"/>
                  <dgm:constr type="h" for="ch" forName="dotArrow5" refType="userD"/>
                  <dgm:constr type="ctrX" for="ch" forName="dotArrow6" refType="w" fact="0.3083"/>
                  <dgm:constr type="ctrY" for="ch" forName="dotArrow6" refType="h" fact="0.052"/>
                  <dgm:constr type="w" for="ch" forName="dotArrow6" refType="userD"/>
                  <dgm:constr type="h" for="ch" forName="dotArrow6" refType="userD"/>
                  <dgm:constr type="ctrX" for="ch" forName="dotArrow7" refType="w" fact="0.3083"/>
                  <dgm:constr type="ctrY" for="ch" forName="dotArrow7" refType="h" fact="0.0972"/>
                  <dgm:constr type="w" for="ch" forName="dotArrow7" refType="userD"/>
                  <dgm:constr type="h" for="ch" forName="dotArrow7" refType="userD"/>
                  <dgm:constr type="r" for="ch" forName="parTx1" refType="w" fact="0.8207"/>
                  <dgm:constr type="t" for="ch" forName="parTx1" refType="h" fact="0.9064"/>
                  <dgm:constr type="w" for="ch" forName="parTx1" refType="w" fact="0.3595"/>
                  <dgm:constr type="h" for="ch" forName="parTx1" refType="h" fact="0.1222"/>
                  <dgm:constr type="ctrX" for="ch" forName="picture1" refType="w" fact="0.837"/>
                  <dgm:constr type="ctrY" for="ch" forName="picture1" refType="h" fact="0.8922"/>
                  <dgm:constr type="w" for="ch" forName="picture1" refType="w" fact="0.1667"/>
                  <dgm:constr type="h" for="ch" forName="picture1" refType="h" fact="0.2113"/>
                  <dgm:constr type="r" for="ch" forName="parTx2" refType="w" fact="0.498"/>
                  <dgm:constr type="t" for="ch" forName="parTx2" refType="h" fact="0.7589"/>
                  <dgm:constr type="w" for="ch" forName="parTx2" refType="w" fact="0.3595"/>
                  <dgm:constr type="h" for="ch" forName="parTx2" refType="h" fact="0.1222"/>
                  <dgm:constr type="ctrX" for="ch" forName="picture2" refType="w" fact="0.5143"/>
                  <dgm:constr type="ctrY" for="ch" forName="picture2" refType="h" fact="0.7447"/>
                  <dgm:constr type="w" for="ch" forName="picture2" refType="w" fact="0.1667"/>
                  <dgm:constr type="h" for="ch" forName="picture2" refType="h" fact="0.2113"/>
                  <dgm:constr type="r" for="ch" forName="parTx3" refType="w" fact="0.3606"/>
                  <dgm:constr type="t" for="ch" forName="parTx3" refType="h" fact="0.5263"/>
                  <dgm:constr type="w" for="ch" forName="parTx3" refType="w" fact="0.3595"/>
                  <dgm:constr type="h" for="ch" forName="parTx3" refType="h" fact="0.1222"/>
                  <dgm:constr type="ctrX" for="ch" forName="picture3" refType="w" fact="0.3769"/>
                  <dgm:constr type="ctrY" for="ch" forName="picture3" refType="h" fact="0.5121"/>
                  <dgm:constr type="w" for="ch" forName="picture3" refType="w" fact="0.1667"/>
                  <dgm:constr type="h" for="ch" forName="picture3" refType="h" fact="0.2113"/>
                  <dgm:constr type="r" for="ch" forName="parTx4" refType="w" fact="0.3003"/>
                  <dgm:constr type="t" for="ch" forName="parTx4" refType="h" fact="0.2492"/>
                  <dgm:constr type="w" for="ch" forName="parTx4" refType="w" fact="0.3595"/>
                  <dgm:constr type="h" for="ch" forName="parTx4" refType="h" fact="0.1222"/>
                  <dgm:constr type="ctrX" for="ch" forName="picture4" refType="w" fact="0.3166"/>
                  <dgm:constr type="ctrY" for="ch" forName="picture4" refType="h" fact="0.235"/>
                  <dgm:constr type="w" for="ch" forName="picture4" refType="w" fact="0.1667"/>
                  <dgm:constr type="h" for="ch" forName="picture4" refType="h" fact="0.2113"/>
                </dgm:constrLst>
              </dgm:else>
            </dgm:choose>
          </dgm:else>
        </dgm:choose>
      </dgm:if>
      <dgm:if name="Name42" axis="ch" ptType="node" func="cnt" op="equ" val="5">
        <dgm:choose name="Name43">
          <dgm:if name="Name44" func="var" arg="dir" op="equ" val="norm">
            <dgm:choose name="Name45">
              <dgm:if name="Name46"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3263"/>
                  <dgm:constr type="ctrY" for="ch" forName="dot1" refType="h" fact="0.8674"/>
                  <dgm:constr type="w" for="ch" forName="dot1" refType="userD"/>
                  <dgm:constr type="h" for="ch" forName="dot1" refType="userD"/>
                  <dgm:constr type="ctrX" for="ch" forName="dot2" refType="w" fact="0.3001"/>
                  <dgm:constr type="ctrY" for="ch" forName="dot2" refType="h" fact="0.8824"/>
                  <dgm:constr type="w" for="ch" forName="dot2" refType="userD"/>
                  <dgm:constr type="h" for="ch" forName="dot2" refType="userD"/>
                  <dgm:constr type="ctrX" for="ch" forName="dot3" refType="w" fact="0.2733"/>
                  <dgm:constr type="ctrY" for="ch" forName="dot3" refType="h" fact="0.8948"/>
                  <dgm:constr type="w" for="ch" forName="dot3" refType="userD"/>
                  <dgm:constr type="h" for="ch" forName="dot3" refType="userD"/>
                  <dgm:constr type="ctrX" for="ch" forName="dot4" refType="w" fact="0.2462"/>
                  <dgm:constr type="ctrY" for="ch" forName="dot4" refType="h" fact="0.9044"/>
                  <dgm:constr type="w" for="ch" forName="dot4" refType="userD"/>
                  <dgm:constr type="h" for="ch" forName="dot4" refType="userD"/>
                  <dgm:constr type="ctrX" for="ch" forName="dot5" refType="w" fact="0.4691"/>
                  <dgm:constr type="ctrY" for="ch" forName="dot5" refType="h" fact="0.7222"/>
                  <dgm:constr type="w" for="ch" forName="dot5" refType="userD"/>
                  <dgm:constr type="h" for="ch" forName="dot5" refType="userD"/>
                  <dgm:constr type="ctrX" for="ch" forName="dot6" refType="w" fact="0.4484"/>
                  <dgm:constr type="ctrY" for="ch" forName="dot6" refType="h" fact="0.7518"/>
                  <dgm:constr type="w" for="ch" forName="dot6" refType="userD"/>
                  <dgm:constr type="h" for="ch" forName="dot6" refType="userD"/>
                  <dgm:constr type="ctrX" for="ch" forName="dot7" refType="w" fact="0.5549"/>
                  <dgm:constr type="ctrY" for="ch" forName="dot7" refType="h" fact="0.5422"/>
                  <dgm:constr type="w" for="ch" forName="dot7" refType="userD"/>
                  <dgm:constr type="h" for="ch" forName="dot7" refType="userD"/>
                  <dgm:constr type="ctrX" for="ch" forName="dot8" refType="w" fact="0.601"/>
                  <dgm:constr type="ctrY" for="ch" forName="dot8" refType="h" fact="0.3229"/>
                  <dgm:constr type="w" for="ch" forName="dot8" refType="userD"/>
                  <dgm:constr type="h" for="ch" forName="dot8" refType="userD"/>
                  <dgm:constr type="ctrX" for="ch" forName="dotArrow1" refType="w" fact="0.5779"/>
                  <dgm:constr type="ctrY" for="ch" forName="dotArrow1" refType="h" fact="0.0635"/>
                  <dgm:constr type="w" for="ch" forName="dotArrow1" refType="userD"/>
                  <dgm:constr type="h" for="ch" forName="dotArrow1" refType="userD"/>
                  <dgm:constr type="ctrX" for="ch" forName="dotArrow2" refType="w" fact="0.5951"/>
                  <dgm:constr type="ctrY" for="ch" forName="dotArrow2" refType="h" fact="0.0448"/>
                  <dgm:constr type="w" for="ch" forName="dotArrow2" refType="userD"/>
                  <dgm:constr type="h" for="ch" forName="dotArrow2" refType="userD"/>
                  <dgm:constr type="ctrX" for="ch" forName="dotArrow3" refType="w" fact="0.6123"/>
                  <dgm:constr type="ctrY" for="ch" forName="dotArrow3" refType="h" fact="0.026"/>
                  <dgm:constr type="w" for="ch" forName="dotArrow3" refType="userD"/>
                  <dgm:constr type="h" for="ch" forName="dotArrow3" refType="userD"/>
                  <dgm:constr type="ctrX" for="ch" forName="dotArrow4" refType="w" fact="0.6295"/>
                  <dgm:constr type="ctrY" for="ch" forName="dotArrow4" refType="h" fact="0.0448"/>
                  <dgm:constr type="w" for="ch" forName="dotArrow4" refType="userD"/>
                  <dgm:constr type="h" for="ch" forName="dotArrow4" refType="userD"/>
                  <dgm:constr type="ctrX" for="ch" forName="dotArrow5" refType="w" fact="0.6467"/>
                  <dgm:constr type="ctrY" for="ch" forName="dotArrow5" refType="h" fact="0.0635"/>
                  <dgm:constr type="w" for="ch" forName="dotArrow5" refType="userD"/>
                  <dgm:constr type="h" for="ch" forName="dotArrow5" refType="userD"/>
                  <dgm:constr type="ctrX" for="ch" forName="dotArrow6" refType="w" fact="0.6123"/>
                  <dgm:constr type="ctrY" for="ch" forName="dotArrow6" refType="h" fact="0.0656"/>
                  <dgm:constr type="w" for="ch" forName="dotArrow6" refType="userD"/>
                  <dgm:constr type="h" for="ch" forName="dotArrow6" refType="userD"/>
                  <dgm:constr type="ctrX" for="ch" forName="dotArrow7" refType="w" fact="0.6123"/>
                  <dgm:constr type="ctrY" for="ch" forName="dotArrow7" refType="h" fact="0.1052"/>
                  <dgm:constr type="w" for="ch" forName="dotArrow7" refType="userD"/>
                  <dgm:constr type="h" for="ch" forName="dotArrow7" refType="userD"/>
                  <dgm:constr type="l" for="ch" forName="parTx1" refType="w" fact="0.1746"/>
                  <dgm:constr type="t" for="ch" forName="parTx1" refType="h" fact="0.9304"/>
                  <dgm:constr type="w" for="ch" forName="parTx1" refType="w" fact="0.2544"/>
                  <dgm:constr type="h" for="ch" forName="parTx1" refType="h" fact="0.0962"/>
                  <dgm:constr type="ctrX" for="ch" forName="picture1" refType="w" fact="0.1631"/>
                  <dgm:constr type="ctrY" for="ch" forName="picture1" refType="h" fact="0.9169"/>
                  <dgm:constr type="w" for="ch" forName="picture1" refType="w" fact="0.118"/>
                  <dgm:constr type="h" for="ch" forName="picture1" refType="h" fact="0.166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3982"/>
                  <dgm:constr type="t" for="ch" forName="parTx2" refType="h" fact="0.8167"/>
                  <dgm:constr type="w" for="ch" forName="parTx2" refType="w" fact="0.2544"/>
                  <dgm:constr type="h" for="ch" forName="parTx2" refType="h" fact="0.0962"/>
                  <dgm:constr type="ctrX" for="ch" forName="picture2" refType="w" fact="0.3866"/>
                  <dgm:constr type="ctrY" for="ch" forName="picture2" refType="h" fact="0.8032"/>
                  <dgm:constr type="w" for="ch" forName="picture2" refType="w" fact="0.118"/>
                  <dgm:constr type="h" for="ch" forName="picture2" refType="h" fact="0.166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194"/>
                  <dgm:constr type="t" for="ch" forName="parTx3" refType="h" fact="0.6524"/>
                  <dgm:constr type="w" for="ch" forName="parTx3" refType="w" fact="0.2544"/>
                  <dgm:constr type="h" for="ch" forName="parTx3" refType="h" fact="0.0962"/>
                  <dgm:constr type="ctrX" for="ch" forName="picture3" refType="w" fact="0.5078"/>
                  <dgm:constr type="ctrY" for="ch" forName="picture3" refType="h" fact="0.6389"/>
                  <dgm:constr type="w" for="ch" forName="picture3" refType="w" fact="0.118"/>
                  <dgm:constr type="h" for="ch" forName="picture3" refType="h" fact="0.166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827"/>
                  <dgm:constr type="t" for="ch" forName="parTx4" refType="h" fact="0.4412"/>
                  <dgm:constr type="w" for="ch" forName="parTx4" refType="w" fact="0.2544"/>
                  <dgm:constr type="h" for="ch" forName="parTx4" refType="h" fact="0.0962"/>
                  <dgm:constr type="ctrX" for="ch" forName="picture4" refType="w" fact="0.5712"/>
                  <dgm:constr type="ctrY" for="ch" forName="picture4" refType="h" fact="0.4277"/>
                  <dgm:constr type="w" for="ch" forName="picture4" refType="w" fact="0.118"/>
                  <dgm:constr type="h" for="ch" forName="picture4" refType="h" fact="0.166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18"/>
                  <dgm:constr type="t" for="ch" forName="parTx5" refType="h" fact="0.2262"/>
                  <dgm:constr type="w" for="ch" forName="parTx5" refType="w" fact="0.2544"/>
                  <dgm:constr type="h" for="ch" forName="parTx5" refType="h" fact="0.0962"/>
                  <dgm:constr type="ctrX" for="ch" forName="picture5" refType="w" fact="0.6064"/>
                  <dgm:constr type="ctrY" for="ch" forName="picture5" refType="h" fact="0.2127"/>
                  <dgm:constr type="w" for="ch" forName="picture5" refType="w" fact="0.118"/>
                  <dgm:constr type="h" for="ch" forName="picture5" refType="h" fact="0.1663"/>
                  <dgm:constr type="l" for="ch" forName="desTx5" refType="r" refFor="ch" refForName="parTx5"/>
                  <dgm:constr type="r" for="ch" forName="desTx5" refType="w"/>
                  <dgm:constr type="t" for="ch" forName="desTx5" refType="t" refFor="ch" refForName="parTx5"/>
                  <dgm:constr type="h" for="ch" forName="desTx5" refType="h" refFor="ch" refForName="parTx5"/>
                </dgm:constrLst>
              </dgm:if>
              <dgm:else name="Name47">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3951"/>
                  <dgm:constr type="ctrY" for="ch" forName="dot1" refType="h" fact="0.8674"/>
                  <dgm:constr type="w" for="ch" forName="dot1" refType="userD"/>
                  <dgm:constr type="h" for="ch" forName="dot1" refType="userD"/>
                  <dgm:constr type="ctrX" for="ch" forName="dot2" refType="w" fact="0.3634"/>
                  <dgm:constr type="ctrY" for="ch" forName="dot2" refType="h" fact="0.8824"/>
                  <dgm:constr type="w" for="ch" forName="dot2" refType="userD"/>
                  <dgm:constr type="h" for="ch" forName="dot2" refType="userD"/>
                  <dgm:constr type="ctrX" for="ch" forName="dot3" refType="w" fact="0.331"/>
                  <dgm:constr type="ctrY" for="ch" forName="dot3" refType="h" fact="0.8948"/>
                  <dgm:constr type="w" for="ch" forName="dot3" refType="userD"/>
                  <dgm:constr type="h" for="ch" forName="dot3" refType="userD"/>
                  <dgm:constr type="ctrX" for="ch" forName="dot4" refType="w" fact="0.2981"/>
                  <dgm:constr type="ctrY" for="ch" forName="dot4" refType="h" fact="0.9044"/>
                  <dgm:constr type="w" for="ch" forName="dot4" refType="userD"/>
                  <dgm:constr type="h" for="ch" forName="dot4" refType="userD"/>
                  <dgm:constr type="ctrX" for="ch" forName="dot5" refType="w" fact="0.5681"/>
                  <dgm:constr type="ctrY" for="ch" forName="dot5" refType="h" fact="0.7222"/>
                  <dgm:constr type="w" for="ch" forName="dot5" refType="userD"/>
                  <dgm:constr type="h" for="ch" forName="dot5" refType="userD"/>
                  <dgm:constr type="ctrX" for="ch" forName="dot6" refType="w" fact="0.543"/>
                  <dgm:constr type="ctrY" for="ch" forName="dot6" refType="h" fact="0.7518"/>
                  <dgm:constr type="w" for="ch" forName="dot6" refType="userD"/>
                  <dgm:constr type="h" for="ch" forName="dot6" refType="userD"/>
                  <dgm:constr type="ctrX" for="ch" forName="dot7" refType="w" fact="0.672"/>
                  <dgm:constr type="ctrY" for="ch" forName="dot7" refType="h" fact="0.5422"/>
                  <dgm:constr type="w" for="ch" forName="dot7" refType="userD"/>
                  <dgm:constr type="h" for="ch" forName="dot7" refType="userD"/>
                  <dgm:constr type="ctrX" for="ch" forName="dot8" refType="w" fact="0.7278"/>
                  <dgm:constr type="ctrY" for="ch" forName="dot8" refType="h" fact="0.3229"/>
                  <dgm:constr type="w" for="ch" forName="dot8" refType="userD"/>
                  <dgm:constr type="h" for="ch" forName="dot8" refType="userD"/>
                  <dgm:constr type="ctrX" for="ch" forName="dotArrow1" refType="w" fact="0.6999"/>
                  <dgm:constr type="ctrY" for="ch" forName="dotArrow1" refType="h" fact="0.0635"/>
                  <dgm:constr type="w" for="ch" forName="dotArrow1" refType="userD"/>
                  <dgm:constr type="h" for="ch" forName="dotArrow1" refType="userD"/>
                  <dgm:constr type="ctrX" for="ch" forName="dotArrow2" refType="w" fact="0.7207"/>
                  <dgm:constr type="ctrY" for="ch" forName="dotArrow2" refType="h" fact="0.0448"/>
                  <dgm:constr type="w" for="ch" forName="dotArrow2" refType="userD"/>
                  <dgm:constr type="h" for="ch" forName="dotArrow2" refType="userD"/>
                  <dgm:constr type="ctrX" for="ch" forName="dotArrow3" refType="w" fact="0.7415"/>
                  <dgm:constr type="ctrY" for="ch" forName="dotArrow3" refType="h" fact="0.026"/>
                  <dgm:constr type="w" for="ch" forName="dotArrow3" refType="userD"/>
                  <dgm:constr type="h" for="ch" forName="dotArrow3" refType="userD"/>
                  <dgm:constr type="ctrX" for="ch" forName="dotArrow4" refType="w" fact="0.7624"/>
                  <dgm:constr type="ctrY" for="ch" forName="dotArrow4" refType="h" fact="0.0448"/>
                  <dgm:constr type="w" for="ch" forName="dotArrow4" refType="userD"/>
                  <dgm:constr type="h" for="ch" forName="dotArrow4" refType="userD"/>
                  <dgm:constr type="ctrX" for="ch" forName="dotArrow5" refType="w" fact="0.7832"/>
                  <dgm:constr type="ctrY" for="ch" forName="dotArrow5" refType="h" fact="0.0635"/>
                  <dgm:constr type="w" for="ch" forName="dotArrow5" refType="userD"/>
                  <dgm:constr type="h" for="ch" forName="dotArrow5" refType="userD"/>
                  <dgm:constr type="ctrX" for="ch" forName="dotArrow6" refType="w" fact="0.7415"/>
                  <dgm:constr type="ctrY" for="ch" forName="dotArrow6" refType="h" fact="0.0656"/>
                  <dgm:constr type="w" for="ch" forName="dotArrow6" refType="userD"/>
                  <dgm:constr type="h" for="ch" forName="dotArrow6" refType="userD"/>
                  <dgm:constr type="ctrX" for="ch" forName="dotArrow7" refType="w" fact="0.7415"/>
                  <dgm:constr type="ctrY" for="ch" forName="dotArrow7" refType="h" fact="0.1052"/>
                  <dgm:constr type="w" for="ch" forName="dotArrow7" refType="userD"/>
                  <dgm:constr type="h" for="ch" forName="dotArrow7" refType="userD"/>
                  <dgm:constr type="l" for="ch" forName="parTx1" refType="w" fact="0.2115"/>
                  <dgm:constr type="t" for="ch" forName="parTx1" refType="h" fact="0.928"/>
                  <dgm:constr type="w" for="ch" forName="parTx1" refType="w" fact="0.3081"/>
                  <dgm:constr type="h" for="ch" forName="parTx1" refType="h" fact="0.0962"/>
                  <dgm:constr type="ctrX" for="ch" forName="picture1" refType="w" fact="0.1975"/>
                  <dgm:constr type="ctrY" for="ch" forName="picture1" refType="h" fact="0.9169"/>
                  <dgm:constr type="w" for="ch" forName="picture1" refType="w" fact="0.1429"/>
                  <dgm:constr type="h" for="ch" forName="picture1" refType="h" fact="0.1663"/>
                  <dgm:constr type="l" for="ch" forName="parTx2" refType="w" fact="0.4822"/>
                  <dgm:constr type="t" for="ch" forName="parTx2" refType="h" fact="0.8143"/>
                  <dgm:constr type="w" for="ch" forName="parTx2" refType="w" fact="0.3081"/>
                  <dgm:constr type="h" for="ch" forName="parTx2" refType="h" fact="0.0962"/>
                  <dgm:constr type="ctrX" for="ch" forName="picture2" refType="w" fact="0.4682"/>
                  <dgm:constr type="ctrY" for="ch" forName="picture2" refType="h" fact="0.8032"/>
                  <dgm:constr type="w" for="ch" forName="picture2" refType="w" fact="0.1429"/>
                  <dgm:constr type="h" for="ch" forName="picture2" refType="h" fact="0.1663"/>
                  <dgm:constr type="l" for="ch" forName="parTx3" refType="w" fact="0.629"/>
                  <dgm:constr type="t" for="ch" forName="parTx3" refType="h" fact="0.65"/>
                  <dgm:constr type="w" for="ch" forName="parTx3" refType="w" fact="0.3081"/>
                  <dgm:constr type="h" for="ch" forName="parTx3" refType="h" fact="0.0962"/>
                  <dgm:constr type="ctrX" for="ch" forName="picture3" refType="w" fact="0.615"/>
                  <dgm:constr type="ctrY" for="ch" forName="picture3" refType="h" fact="0.6389"/>
                  <dgm:constr type="w" for="ch" forName="picture3" refType="w" fact="0.1429"/>
                  <dgm:constr type="h" for="ch" forName="picture3" refType="h" fact="0.1663"/>
                  <dgm:constr type="l" for="ch" forName="parTx4" refType="w" fact="0.7057"/>
                  <dgm:constr type="t" for="ch" forName="parTx4" refType="h" fact="0.4388"/>
                  <dgm:constr type="w" for="ch" forName="parTx4" refType="w" fact="0.3081"/>
                  <dgm:constr type="h" for="ch" forName="parTx4" refType="h" fact="0.0962"/>
                  <dgm:constr type="ctrX" for="ch" forName="picture4" refType="w" fact="0.6917"/>
                  <dgm:constr type="ctrY" for="ch" forName="picture4" refType="h" fact="0.4277"/>
                  <dgm:constr type="w" for="ch" forName="picture4" refType="w" fact="0.1429"/>
                  <dgm:constr type="h" for="ch" forName="picture4" refType="h" fact="0.1663"/>
                  <dgm:constr type="l" for="ch" forName="parTx5" refType="w" fact="0.7484"/>
                  <dgm:constr type="t" for="ch" forName="parTx5" refType="h" fact="0.2238"/>
                  <dgm:constr type="w" for="ch" forName="parTx5" refType="w" fact="0.3081"/>
                  <dgm:constr type="h" for="ch" forName="parTx5" refType="h" fact="0.0962"/>
                  <dgm:constr type="ctrX" for="ch" forName="picture5" refType="w" fact="0.7344"/>
                  <dgm:constr type="ctrY" for="ch" forName="picture5" refType="h" fact="0.2127"/>
                  <dgm:constr type="w" for="ch" forName="picture5" refType="w" fact="0.1429"/>
                  <dgm:constr type="h" for="ch" forName="picture5" refType="h" fact="0.1663"/>
                </dgm:constrLst>
              </dgm:else>
            </dgm:choose>
          </dgm:if>
          <dgm:else name="Name48">
            <dgm:choose name="Name49">
              <dgm:if name="Name50" axis="des" func="maxDepth" op="gt" val="1">
                <dgm:alg type="composite">
                  <dgm:param type="ar" val="1.41"/>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userD" refType="w" fact="0.0118"/>
                  <dgm:constr type="ctrX" for="ch" forName="dot1" refType="w" fact="0.6737"/>
                  <dgm:constr type="ctrY" for="ch" forName="dot1" refType="h" fact="0.8674"/>
                  <dgm:constr type="w" for="ch" forName="dot1" refType="userD"/>
                  <dgm:constr type="h" for="ch" forName="dot1" refType="userD"/>
                  <dgm:constr type="ctrX" for="ch" forName="dot2" refType="w" fact="0.6999"/>
                  <dgm:constr type="ctrY" for="ch" forName="dot2" refType="h" fact="0.8824"/>
                  <dgm:constr type="w" for="ch" forName="dot2" refType="userD"/>
                  <dgm:constr type="h" for="ch" forName="dot2" refType="userD"/>
                  <dgm:constr type="ctrX" for="ch" forName="dot3" refType="w" fact="0.7267"/>
                  <dgm:constr type="ctrY" for="ch" forName="dot3" refType="h" fact="0.8948"/>
                  <dgm:constr type="w" for="ch" forName="dot3" refType="userD"/>
                  <dgm:constr type="h" for="ch" forName="dot3" refType="userD"/>
                  <dgm:constr type="ctrX" for="ch" forName="dot4" refType="w" fact="0.7538"/>
                  <dgm:constr type="ctrY" for="ch" forName="dot4" refType="h" fact="0.9044"/>
                  <dgm:constr type="w" for="ch" forName="dot4" refType="userD"/>
                  <dgm:constr type="h" for="ch" forName="dot4" refType="userD"/>
                  <dgm:constr type="ctrX" for="ch" forName="dot5" refType="w" fact="0.5309"/>
                  <dgm:constr type="ctrY" for="ch" forName="dot5" refType="h" fact="0.7222"/>
                  <dgm:constr type="w" for="ch" forName="dot5" refType="userD"/>
                  <dgm:constr type="h" for="ch" forName="dot5" refType="userD"/>
                  <dgm:constr type="ctrX" for="ch" forName="dot6" refType="w" fact="0.5516"/>
                  <dgm:constr type="ctrY" for="ch" forName="dot6" refType="h" fact="0.7518"/>
                  <dgm:constr type="w" for="ch" forName="dot6" refType="userD"/>
                  <dgm:constr type="h" for="ch" forName="dot6" refType="userD"/>
                  <dgm:constr type="ctrX" for="ch" forName="dot7" refType="w" fact="0.4451"/>
                  <dgm:constr type="ctrY" for="ch" forName="dot7" refType="h" fact="0.5422"/>
                  <dgm:constr type="w" for="ch" forName="dot7" refType="userD"/>
                  <dgm:constr type="h" for="ch" forName="dot7" refType="userD"/>
                  <dgm:constr type="ctrX" for="ch" forName="dot8" refType="w" fact="0.399"/>
                  <dgm:constr type="ctrY" for="ch" forName="dot8" refType="h" fact="0.3229"/>
                  <dgm:constr type="w" for="ch" forName="dot8" refType="userD"/>
                  <dgm:constr type="h" for="ch" forName="dot8" refType="userD"/>
                  <dgm:constr type="ctrX" for="ch" forName="dotArrow1" refType="w" fact="0.4221"/>
                  <dgm:constr type="ctrY" for="ch" forName="dotArrow1" refType="h" fact="0.0635"/>
                  <dgm:constr type="w" for="ch" forName="dotArrow1" refType="userD"/>
                  <dgm:constr type="h" for="ch" forName="dotArrow1" refType="userD"/>
                  <dgm:constr type="ctrX" for="ch" forName="dotArrow2" refType="w" fact="0.4049"/>
                  <dgm:constr type="ctrY" for="ch" forName="dotArrow2" refType="h" fact="0.0448"/>
                  <dgm:constr type="w" for="ch" forName="dotArrow2" refType="userD"/>
                  <dgm:constr type="h" for="ch" forName="dotArrow2" refType="userD"/>
                  <dgm:constr type="ctrX" for="ch" forName="dotArrow3" refType="w" fact="0.3877"/>
                  <dgm:constr type="ctrY" for="ch" forName="dotArrow3" refType="h" fact="0.026"/>
                  <dgm:constr type="w" for="ch" forName="dotArrow3" refType="userD"/>
                  <dgm:constr type="h" for="ch" forName="dotArrow3" refType="userD"/>
                  <dgm:constr type="ctrX" for="ch" forName="dotArrow4" refType="w" fact="0.3705"/>
                  <dgm:constr type="ctrY" for="ch" forName="dotArrow4" refType="h" fact="0.0448"/>
                  <dgm:constr type="w" for="ch" forName="dotArrow4" refType="userD"/>
                  <dgm:constr type="h" for="ch" forName="dotArrow4" refType="userD"/>
                  <dgm:constr type="ctrX" for="ch" forName="dotArrow5" refType="w" fact="0.3533"/>
                  <dgm:constr type="ctrY" for="ch" forName="dotArrow5" refType="h" fact="0.0635"/>
                  <dgm:constr type="w" for="ch" forName="dotArrow5" refType="userD"/>
                  <dgm:constr type="h" for="ch" forName="dotArrow5" refType="userD"/>
                  <dgm:constr type="ctrX" for="ch" forName="dotArrow6" refType="w" fact="0.3877"/>
                  <dgm:constr type="ctrY" for="ch" forName="dotArrow6" refType="h" fact="0.0656"/>
                  <dgm:constr type="w" for="ch" forName="dotArrow6" refType="userD"/>
                  <dgm:constr type="h" for="ch" forName="dotArrow6" refType="userD"/>
                  <dgm:constr type="ctrX" for="ch" forName="dotArrow7" refType="w" fact="0.3877"/>
                  <dgm:constr type="ctrY" for="ch" forName="dotArrow7" refType="h" fact="0.1052"/>
                  <dgm:constr type="w" for="ch" forName="dotArrow7" refType="userD"/>
                  <dgm:constr type="h" for="ch" forName="dotArrow7" refType="userD"/>
                  <dgm:constr type="r" for="ch" forName="parTx1" refType="w" fact="0.8254"/>
                  <dgm:constr type="t" for="ch" forName="parTx1" refType="h" fact="0.9304"/>
                  <dgm:constr type="w" for="ch" forName="parTx1" refType="w" fact="0.2544"/>
                  <dgm:constr type="h" for="ch" forName="parTx1" refType="h" fact="0.0962"/>
                  <dgm:constr type="ctrX" for="ch" forName="picture1" refType="w" fact="0.8369"/>
                  <dgm:constr type="ctrY" for="ch" forName="picture1" refType="h" fact="0.9169"/>
                  <dgm:constr type="w" for="ch" forName="picture1" refType="w" fact="0.118"/>
                  <dgm:constr type="h" for="ch" forName="picture1" refType="h" fact="0.166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6018"/>
                  <dgm:constr type="t" for="ch" forName="parTx2" refType="h" fact="0.8167"/>
                  <dgm:constr type="w" for="ch" forName="parTx2" refType="w" fact="0.2544"/>
                  <dgm:constr type="h" for="ch" forName="parTx2" refType="h" fact="0.0962"/>
                  <dgm:constr type="ctrX" for="ch" forName="picture2" refType="w" fact="0.6134"/>
                  <dgm:constr type="ctrY" for="ch" forName="picture2" refType="h" fact="0.8032"/>
                  <dgm:constr type="w" for="ch" forName="picture2" refType="w" fact="0.118"/>
                  <dgm:constr type="h" for="ch" forName="picture2" refType="h" fact="0.166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806"/>
                  <dgm:constr type="t" for="ch" forName="parTx3" refType="h" fact="0.6524"/>
                  <dgm:constr type="w" for="ch" forName="parTx3" refType="w" fact="0.2544"/>
                  <dgm:constr type="h" for="ch" forName="parTx3" refType="h" fact="0.0962"/>
                  <dgm:constr type="ctrX" for="ch" forName="picture3" refType="w" fact="0.4922"/>
                  <dgm:constr type="ctrY" for="ch" forName="picture3" refType="h" fact="0.6389"/>
                  <dgm:constr type="w" for="ch" forName="picture3" refType="w" fact="0.118"/>
                  <dgm:constr type="h" for="ch" forName="picture3" refType="h" fact="0.166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173"/>
                  <dgm:constr type="t" for="ch" forName="parTx4" refType="h" fact="0.4412"/>
                  <dgm:constr type="w" for="ch" forName="parTx4" refType="w" fact="0.2544"/>
                  <dgm:constr type="h" for="ch" forName="parTx4" refType="h" fact="0.0962"/>
                  <dgm:constr type="ctrX" for="ch" forName="picture4" refType="w" fact="0.4288"/>
                  <dgm:constr type="ctrY" for="ch" forName="picture4" refType="h" fact="0.4277"/>
                  <dgm:constr type="w" for="ch" forName="picture4" refType="w" fact="0.118"/>
                  <dgm:constr type="h" for="ch" forName="picture4" refType="h" fact="0.166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82"/>
                  <dgm:constr type="t" for="ch" forName="parTx5" refType="h" fact="0.2262"/>
                  <dgm:constr type="w" for="ch" forName="parTx5" refType="w" fact="0.2544"/>
                  <dgm:constr type="h" for="ch" forName="parTx5" refType="h" fact="0.0962"/>
                  <dgm:constr type="ctrX" for="ch" forName="picture5" refType="w" fact="0.3936"/>
                  <dgm:constr type="ctrY" for="ch" forName="picture5" refType="h" fact="0.2127"/>
                  <dgm:constr type="w" for="ch" forName="picture5" refType="w" fact="0.118"/>
                  <dgm:constr type="h" for="ch" forName="picture5" refType="h" fact="0.1663"/>
                  <dgm:constr type="r" for="ch" forName="desTx5" refType="l" refFor="ch" refForName="parTx5"/>
                  <dgm:constr type="l" for="ch" forName="desTx5"/>
                  <dgm:constr type="t" for="ch" forName="desTx5" refType="t" refFor="ch" refForName="parTx5"/>
                  <dgm:constr type="h" for="ch" forName="desTx5" refType="h" refFor="ch" refForName="parTx5"/>
                </dgm:constrLst>
              </dgm:if>
              <dgm:else name="Name51">
                <dgm:alg type="composite">
                  <dgm:param type="ar" val="1.164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userD" refType="w" fact="0.0143"/>
                  <dgm:constr type="ctrX" for="ch" forName="dot1" refType="w" fact="0.6049"/>
                  <dgm:constr type="ctrY" for="ch" forName="dot1" refType="h" fact="0.8674"/>
                  <dgm:constr type="w" for="ch" forName="dot1" refType="userD"/>
                  <dgm:constr type="h" for="ch" forName="dot1" refType="userD"/>
                  <dgm:constr type="ctrX" for="ch" forName="dot2" refType="w" fact="0.6366"/>
                  <dgm:constr type="ctrY" for="ch" forName="dot2" refType="h" fact="0.8824"/>
                  <dgm:constr type="w" for="ch" forName="dot2" refType="userD"/>
                  <dgm:constr type="h" for="ch" forName="dot2" refType="userD"/>
                  <dgm:constr type="ctrX" for="ch" forName="dot3" refType="w" fact="0.669"/>
                  <dgm:constr type="ctrY" for="ch" forName="dot3" refType="h" fact="0.8948"/>
                  <dgm:constr type="w" for="ch" forName="dot3" refType="userD"/>
                  <dgm:constr type="h" for="ch" forName="dot3" refType="userD"/>
                  <dgm:constr type="ctrX" for="ch" forName="dot4" refType="w" fact="0.7019"/>
                  <dgm:constr type="ctrY" for="ch" forName="dot4" refType="h" fact="0.9044"/>
                  <dgm:constr type="w" for="ch" forName="dot4" refType="userD"/>
                  <dgm:constr type="h" for="ch" forName="dot4" refType="userD"/>
                  <dgm:constr type="ctrX" for="ch" forName="dot5" refType="w" fact="0.4319"/>
                  <dgm:constr type="ctrY" for="ch" forName="dot5" refType="h" fact="0.7222"/>
                  <dgm:constr type="w" for="ch" forName="dot5" refType="userD"/>
                  <dgm:constr type="h" for="ch" forName="dot5" refType="userD"/>
                  <dgm:constr type="ctrX" for="ch" forName="dot6" refType="w" fact="0.457"/>
                  <dgm:constr type="ctrY" for="ch" forName="dot6" refType="h" fact="0.7518"/>
                  <dgm:constr type="w" for="ch" forName="dot6" refType="userD"/>
                  <dgm:constr type="h" for="ch" forName="dot6" refType="userD"/>
                  <dgm:constr type="ctrX" for="ch" forName="dot7" refType="w" fact="0.328"/>
                  <dgm:constr type="ctrY" for="ch" forName="dot7" refType="h" fact="0.5422"/>
                  <dgm:constr type="w" for="ch" forName="dot7" refType="userD"/>
                  <dgm:constr type="h" for="ch" forName="dot7" refType="userD"/>
                  <dgm:constr type="ctrX" for="ch" forName="dot8" refType="w" fact="0.2722"/>
                  <dgm:constr type="ctrY" for="ch" forName="dot8" refType="h" fact="0.3229"/>
                  <dgm:constr type="w" for="ch" forName="dot8" refType="userD"/>
                  <dgm:constr type="h" for="ch" forName="dot8" refType="userD"/>
                  <dgm:constr type="ctrX" for="ch" forName="dotArrow1" refType="w" fact="0.3001"/>
                  <dgm:constr type="ctrY" for="ch" forName="dotArrow1" refType="h" fact="0.0635"/>
                  <dgm:constr type="w" for="ch" forName="dotArrow1" refType="userD"/>
                  <dgm:constr type="h" for="ch" forName="dotArrow1" refType="userD"/>
                  <dgm:constr type="ctrX" for="ch" forName="dotArrow2" refType="w" fact="0.2793"/>
                  <dgm:constr type="ctrY" for="ch" forName="dotArrow2" refType="h" fact="0.0448"/>
                  <dgm:constr type="w" for="ch" forName="dotArrow2" refType="userD"/>
                  <dgm:constr type="h" for="ch" forName="dotArrow2" refType="userD"/>
                  <dgm:constr type="ctrX" for="ch" forName="dotArrow3" refType="w" fact="0.2585"/>
                  <dgm:constr type="ctrY" for="ch" forName="dotArrow3" refType="h" fact="0.026"/>
                  <dgm:constr type="w" for="ch" forName="dotArrow3" refType="userD"/>
                  <dgm:constr type="h" for="ch" forName="dotArrow3" refType="userD"/>
                  <dgm:constr type="ctrX" for="ch" forName="dotArrow4" refType="w" fact="0.2376"/>
                  <dgm:constr type="ctrY" for="ch" forName="dotArrow4" refType="h" fact="0.0448"/>
                  <dgm:constr type="w" for="ch" forName="dotArrow4" refType="userD"/>
                  <dgm:constr type="h" for="ch" forName="dotArrow4" refType="userD"/>
                  <dgm:constr type="ctrX" for="ch" forName="dotArrow5" refType="w" fact="0.2168"/>
                  <dgm:constr type="ctrY" for="ch" forName="dotArrow5" refType="h" fact="0.0635"/>
                  <dgm:constr type="w" for="ch" forName="dotArrow5" refType="userD"/>
                  <dgm:constr type="h" for="ch" forName="dotArrow5" refType="userD"/>
                  <dgm:constr type="ctrX" for="ch" forName="dotArrow6" refType="w" fact="0.2585"/>
                  <dgm:constr type="ctrY" for="ch" forName="dotArrow6" refType="h" fact="0.0656"/>
                  <dgm:constr type="w" for="ch" forName="dotArrow6" refType="userD"/>
                  <dgm:constr type="h" for="ch" forName="dotArrow6" refType="userD"/>
                  <dgm:constr type="ctrX" for="ch" forName="dotArrow7" refType="w" fact="0.2585"/>
                  <dgm:constr type="ctrY" for="ch" forName="dotArrow7" refType="h" fact="0.1052"/>
                  <dgm:constr type="w" for="ch" forName="dotArrow7" refType="userD"/>
                  <dgm:constr type="h" for="ch" forName="dotArrow7" refType="userD"/>
                  <dgm:constr type="r" for="ch" forName="parTx1" refType="w" fact="0.7885"/>
                  <dgm:constr type="t" for="ch" forName="parTx1" refType="h" fact="0.928"/>
                  <dgm:constr type="w" for="ch" forName="parTx1" refType="w" fact="0.3081"/>
                  <dgm:constr type="h" for="ch" forName="parTx1" refType="h" fact="0.0962"/>
                  <dgm:constr type="ctrX" for="ch" forName="picture1" refType="w" fact="0.8025"/>
                  <dgm:constr type="ctrY" for="ch" forName="picture1" refType="h" fact="0.9169"/>
                  <dgm:constr type="w" for="ch" forName="picture1" refType="w" fact="0.1429"/>
                  <dgm:constr type="h" for="ch" forName="picture1" refType="h" fact="0.1663"/>
                  <dgm:constr type="r" for="ch" forName="parTx2" refType="w" fact="0.5178"/>
                  <dgm:constr type="t" for="ch" forName="parTx2" refType="h" fact="0.8143"/>
                  <dgm:constr type="w" for="ch" forName="parTx2" refType="w" fact="0.3081"/>
                  <dgm:constr type="h" for="ch" forName="parTx2" refType="h" fact="0.0962"/>
                  <dgm:constr type="ctrX" for="ch" forName="picture2" refType="w" fact="0.5318"/>
                  <dgm:constr type="ctrY" for="ch" forName="picture2" refType="h" fact="0.8032"/>
                  <dgm:constr type="w" for="ch" forName="picture2" refType="w" fact="0.1429"/>
                  <dgm:constr type="h" for="ch" forName="picture2" refType="h" fact="0.1663"/>
                  <dgm:constr type="r" for="ch" forName="parTx3" refType="w" fact="0.371"/>
                  <dgm:constr type="t" for="ch" forName="parTx3" refType="h" fact="0.65"/>
                  <dgm:constr type="w" for="ch" forName="parTx3" refType="w" fact="0.3081"/>
                  <dgm:constr type="h" for="ch" forName="parTx3" refType="h" fact="0.0962"/>
                  <dgm:constr type="ctrX" for="ch" forName="picture3" refType="w" fact="0.385"/>
                  <dgm:constr type="ctrY" for="ch" forName="picture3" refType="h" fact="0.6389"/>
                  <dgm:constr type="w" for="ch" forName="picture3" refType="w" fact="0.1429"/>
                  <dgm:constr type="h" for="ch" forName="picture3" refType="h" fact="0.1663"/>
                  <dgm:constr type="r" for="ch" forName="parTx4" refType="w" fact="0.2943"/>
                  <dgm:constr type="t" for="ch" forName="parTx4" refType="h" fact="0.4388"/>
                  <dgm:constr type="w" for="ch" forName="parTx4" refType="w" fact="0.3081"/>
                  <dgm:constr type="h" for="ch" forName="parTx4" refType="h" fact="0.0962"/>
                  <dgm:constr type="ctrX" for="ch" forName="picture4" refType="w" fact="0.3083"/>
                  <dgm:constr type="ctrY" for="ch" forName="picture4" refType="h" fact="0.4277"/>
                  <dgm:constr type="w" for="ch" forName="picture4" refType="w" fact="0.1429"/>
                  <dgm:constr type="h" for="ch" forName="picture4" refType="h" fact="0.1663"/>
                  <dgm:constr type="r" for="ch" forName="parTx5" refType="w" fact="0.2516"/>
                  <dgm:constr type="t" for="ch" forName="parTx5" refType="h" fact="0.2238"/>
                  <dgm:constr type="w" for="ch" forName="parTx5" refType="w" fact="0.3081"/>
                  <dgm:constr type="h" for="ch" forName="parTx5" refType="h" fact="0.0962"/>
                  <dgm:constr type="ctrX" for="ch" forName="picture5" refType="w" fact="0.2656"/>
                  <dgm:constr type="ctrY" for="ch" forName="picture5" refType="h" fact="0.2127"/>
                  <dgm:constr type="w" for="ch" forName="picture5" refType="w" fact="0.1429"/>
                  <dgm:constr type="h" for="ch" forName="picture5" refType="h" fact="0.1663"/>
                </dgm:constrLst>
              </dgm:else>
            </dgm:choose>
          </dgm:else>
        </dgm:choose>
      </dgm:if>
      <dgm:if name="Name52" axis="ch" ptType="node" func="cnt" op="equ" val="6">
        <dgm:choose name="Name53">
          <dgm:if name="Name54" func="var" arg="dir" op="equ" val="norm">
            <dgm:choose name="Name55">
              <dgm:if name="Name56"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3608"/>
                  <dgm:constr type="ctrY" for="ch" forName="dot1" refType="h" fact="0.8839"/>
                  <dgm:constr type="w" for="ch" forName="dot1" refType="userD"/>
                  <dgm:constr type="h" for="ch" forName="dot1" refType="userD"/>
                  <dgm:constr type="ctrX" for="ch" forName="dot2" refType="w" fact="0.3384"/>
                  <dgm:constr type="ctrY" for="ch" forName="dot2" refType="h" fact="0.8967"/>
                  <dgm:constr type="w" for="ch" forName="dot2" refType="userD"/>
                  <dgm:constr type="h" for="ch" forName="dot2" refType="userD"/>
                  <dgm:constr type="ctrX" for="ch" forName="dot3" refType="w" fact="0.3155"/>
                  <dgm:constr type="ctrY" for="ch" forName="dot3" refType="h" fact="0.9076"/>
                  <dgm:constr type="w" for="ch" forName="dot3" refType="userD"/>
                  <dgm:constr type="h" for="ch" forName="dot3" refType="userD"/>
                  <dgm:constr type="ctrX" for="ch" forName="dot4" refType="w" fact="0.2923"/>
                  <dgm:constr type="ctrY" for="ch" forName="dot4" refType="h" fact="0.9165"/>
                  <dgm:constr type="w" for="ch" forName="dot4" refType="userD"/>
                  <dgm:constr type="h" for="ch" forName="dot4" refType="userD"/>
                  <dgm:constr type="ctrX" for="ch" forName="dot5" refType="w" fact="0.2688"/>
                  <dgm:constr type="ctrY" for="ch" forName="dot5" refType="h" fact="0.9234"/>
                  <dgm:constr type="w" for="ch" forName="dot5" refType="userD"/>
                  <dgm:constr type="h" for="ch" forName="dot5" refType="userD"/>
                  <dgm:constr type="ctrX" for="ch" forName="dot6" refType="w" fact="0.4883"/>
                  <dgm:constr type="ctrY" for="ch" forName="dot6" refType="h" fact="0.764"/>
                  <dgm:constr type="w" for="ch" forName="dot6" refType="userD"/>
                  <dgm:constr type="h" for="ch" forName="dot6" refType="userD"/>
                  <dgm:constr type="ctrX" for="ch" forName="dot7" refType="w" fact="0.4695"/>
                  <dgm:constr type="ctrY" for="ch" forName="dot7" refType="h" fact="0.7878"/>
                  <dgm:constr type="w" for="ch" forName="dot7" refType="userD"/>
                  <dgm:constr type="h" for="ch" forName="dot7" refType="userD"/>
                  <dgm:constr type="ctrX" for="ch" forName="dot8" refType="w" fact="0.5696"/>
                  <dgm:constr type="ctrY" for="ch" forName="dot8" refType="h" fact="0.6227"/>
                  <dgm:constr type="w" for="ch" forName="dot8" refType="userD"/>
                  <dgm:constr type="h" for="ch" forName="dot8" refType="userD"/>
                  <dgm:constr type="ctrX" for="ch" forName="dot9" refType="w" fact="0.6247"/>
                  <dgm:constr type="ctrY" for="ch" forName="dot9" refType="h" fact="0.4556"/>
                  <dgm:constr type="w" for="ch" forName="dot9" refType="userD"/>
                  <dgm:constr type="h" for="ch" forName="dot9" refType="userD"/>
                  <dgm:constr type="ctrX" for="ch" forName="dot10" refType="w" fact="0.6509"/>
                  <dgm:constr type="ctrY" for="ch" forName="dot10" refType="h" fact="0.2816"/>
                  <dgm:constr type="w" for="ch" forName="dot10" refType="userD"/>
                  <dgm:constr type="h" for="ch" forName="dot10" refType="userD"/>
                  <dgm:constr type="ctrX" for="ch" forName="dotArrow1" refType="w" fact="0.6281"/>
                  <dgm:constr type="ctrY" for="ch" forName="dotArrow1" refType="h" fact="0.0748"/>
                  <dgm:constr type="w" for="ch" forName="dotArrow1" refType="userD"/>
                  <dgm:constr type="h" for="ch" forName="dotArrow1" refType="userD"/>
                  <dgm:constr type="ctrX" for="ch" forName="dotArrow2" refType="w" fact="0.6437"/>
                  <dgm:constr type="ctrY" for="ch" forName="dotArrow2" refType="h" fact="0.0581"/>
                  <dgm:constr type="w" for="ch" forName="dotArrow2" refType="userD"/>
                  <dgm:constr type="h" for="ch" forName="dotArrow2" refType="userD"/>
                  <dgm:constr type="ctrX" for="ch" forName="dotArrow3" refType="w" fact="0.6593"/>
                  <dgm:constr type="ctrY" for="ch" forName="dotArrow3" refType="h" fact="0.0414"/>
                  <dgm:constr type="w" for="ch" forName="dotArrow3" refType="userD"/>
                  <dgm:constr type="h" for="ch" forName="dotArrow3" refType="userD"/>
                  <dgm:constr type="ctrX" for="ch" forName="dotArrow4" refType="w" fact="0.675"/>
                  <dgm:constr type="ctrY" for="ch" forName="dotArrow4" refType="h" fact="0.0581"/>
                  <dgm:constr type="w" for="ch" forName="dotArrow4" refType="userD"/>
                  <dgm:constr type="h" for="ch" forName="dotArrow4" refType="userD"/>
                  <dgm:constr type="ctrX" for="ch" forName="dotArrow5" refType="w" fact="0.6906"/>
                  <dgm:constr type="ctrY" for="ch" forName="dotArrow5" refType="h" fact="0.0748"/>
                  <dgm:constr type="w" for="ch" forName="dotArrow5" refType="userD"/>
                  <dgm:constr type="h" for="ch" forName="dotArrow5" refType="userD"/>
                  <dgm:constr type="ctrX" for="ch" forName="dotArrow6" refType="w" fact="0.6593"/>
                  <dgm:constr type="ctrY" for="ch" forName="dotArrow6" refType="h" fact="0.0766"/>
                  <dgm:constr type="w" for="ch" forName="dotArrow6" refType="userD"/>
                  <dgm:constr type="h" for="ch" forName="dotArrow6" refType="userD"/>
                  <dgm:constr type="ctrX" for="ch" forName="dotArrow7" refType="w" fact="0.6593"/>
                  <dgm:constr type="ctrY" for="ch" forName="dotArrow7" refType="h" fact="0.1118"/>
                  <dgm:constr type="w" for="ch" forName="dotArrow7" refType="userD"/>
                  <dgm:constr type="h" for="ch" forName="dotArrow7" refType="userD"/>
                  <dgm:constr type="l" for="ch" forName="parTx1" refType="w" fact="0.2091"/>
                  <dgm:constr type="t" for="ch" forName="parTx1" refType="h" fact="0.9433"/>
                  <dgm:constr type="w" for="ch" forName="parTx1" refType="w" fact="0.2275"/>
                  <dgm:constr type="h" for="ch" forName="parTx1" refType="h" fact="0.0811"/>
                  <dgm:constr type="ctrX" for="ch" forName="picture1" refType="w" fact="0.1988"/>
                  <dgm:constr type="ctrY" for="ch" forName="picture1" refType="h" fact="0.9322"/>
                  <dgm:constr type="w" for="ch" forName="picture1" refType="w" fact="0.1055"/>
                  <dgm:constr type="h" for="ch" forName="picture1" refType="h" fact="0.1403"/>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273"/>
                  <dgm:constr type="t" for="ch" forName="parTx2" refType="h" fact="0.8468"/>
                  <dgm:constr type="w" for="ch" forName="parTx2" refType="w" fact="0.2275"/>
                  <dgm:constr type="h" for="ch" forName="parTx2" refType="h" fact="0.0811"/>
                  <dgm:constr type="ctrX" for="ch" forName="picture2" refType="w" fact="0.4169"/>
                  <dgm:constr type="ctrY" for="ch" forName="picture2" refType="h" fact="0.8357"/>
                  <dgm:constr type="w" for="ch" forName="picture2" refType="w" fact="0.1055"/>
                  <dgm:constr type="h" for="ch" forName="picture2" refType="h" fact="0.1403"/>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349"/>
                  <dgm:constr type="t" for="ch" forName="parTx3" refType="h" fact="0.7023"/>
                  <dgm:constr type="w" for="ch" forName="parTx3" refType="w" fact="0.2275"/>
                  <dgm:constr type="h" for="ch" forName="parTx3" refType="h" fact="0.0811"/>
                  <dgm:constr type="ctrX" for="ch" forName="picture3" refType="w" fact="0.5245"/>
                  <dgm:constr type="ctrY" for="ch" forName="picture3" refType="h" fact="0.6912"/>
                  <dgm:constr type="w" for="ch" forName="picture3" refType="w" fact="0.1055"/>
                  <dgm:constr type="h" for="ch" forName="picture3" refType="h" fact="0.1403"/>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5998"/>
                  <dgm:constr type="t" for="ch" forName="parTx4" refType="h" fact="0.5441"/>
                  <dgm:constr type="w" for="ch" forName="parTx4" refType="w" fact="0.2275"/>
                  <dgm:constr type="h" for="ch" forName="parTx4" refType="h" fact="0.0811"/>
                  <dgm:constr type="ctrX" for="ch" forName="picture4" refType="w" fact="0.5894"/>
                  <dgm:constr type="ctrY" for="ch" forName="picture4" refType="h" fact="0.533"/>
                  <dgm:constr type="w" for="ch" forName="picture4" refType="w" fact="0.1055"/>
                  <dgm:constr type="h" for="ch" forName="picture4" refType="h" fact="0.1403"/>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416"/>
                  <dgm:constr type="t" for="ch" forName="parTx5" refType="h" fact="0.3737"/>
                  <dgm:constr type="w" for="ch" forName="parTx5" refType="w" fact="0.2275"/>
                  <dgm:constr type="h" for="ch" forName="parTx5" refType="h" fact="0.0811"/>
                  <dgm:constr type="ctrX" for="ch" forName="picture5" refType="w" fact="0.6313"/>
                  <dgm:constr type="ctrY" for="ch" forName="picture5" refType="h" fact="0.3626"/>
                  <dgm:constr type="w" for="ch" forName="picture5" refType="w" fact="0.1055"/>
                  <dgm:constr type="h" for="ch" forName="picture5" refType="h" fact="0.1403"/>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644"/>
                  <dgm:constr type="t" for="ch" forName="parTx6" refType="h" fact="0.2061"/>
                  <dgm:constr type="w" for="ch" forName="parTx6" refType="w" fact="0.2275"/>
                  <dgm:constr type="h" for="ch" forName="parTx6" refType="h" fact="0.0811"/>
                  <dgm:constr type="ctrX" for="ch" forName="picture6" refType="w" fact="0.6541"/>
                  <dgm:constr type="ctrY" for="ch" forName="picture6" refType="h" fact="0.195"/>
                  <dgm:constr type="w" for="ch" forName="picture6" refType="w" fact="0.1055"/>
                  <dgm:constr type="h" for="ch" forName="picture6" refType="h" fact="0.1403"/>
                  <dgm:constr type="l" for="ch" forName="desTx6" refType="r" refFor="ch" refForName="parTx6"/>
                  <dgm:constr type="r" for="ch" forName="desTx6" refType="w"/>
                  <dgm:constr type="t" for="ch" forName="desTx6" refType="t" refFor="ch" refForName="parTx6"/>
                  <dgm:constr type="h" for="ch" forName="desTx6" refType="h" refFor="ch" refForName="parTx6"/>
                </dgm:constrLst>
              </dgm:if>
              <dgm:else name="Name57">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4276"/>
                  <dgm:constr type="ctrY" for="ch" forName="dot1" refType="h" fact="0.8839"/>
                  <dgm:constr type="w" for="ch" forName="dot1" refType="userD"/>
                  <dgm:constr type="h" for="ch" forName="dot1" refType="userD"/>
                  <dgm:constr type="ctrX" for="ch" forName="dot2" refType="w" fact="0.401"/>
                  <dgm:constr type="ctrY" for="ch" forName="dot2" refType="h" fact="0.8967"/>
                  <dgm:constr type="w" for="ch" forName="dot2" refType="userD"/>
                  <dgm:constr type="h" for="ch" forName="dot2" refType="userD"/>
                  <dgm:constr type="ctrX" for="ch" forName="dot3" refType="w" fact="0.3739"/>
                  <dgm:constr type="ctrY" for="ch" forName="dot3" refType="h" fact="0.9076"/>
                  <dgm:constr type="w" for="ch" forName="dot3" refType="userD"/>
                  <dgm:constr type="h" for="ch" forName="dot3" refType="userD"/>
                  <dgm:constr type="ctrX" for="ch" forName="dot4" refType="w" fact="0.3464"/>
                  <dgm:constr type="ctrY" for="ch" forName="dot4" refType="h" fact="0.9165"/>
                  <dgm:constr type="w" for="ch" forName="dot4" refType="userD"/>
                  <dgm:constr type="h" for="ch" forName="dot4" refType="userD"/>
                  <dgm:constr type="ctrX" for="ch" forName="dot5" refType="w" fact="0.3186"/>
                  <dgm:constr type="ctrY" for="ch" forName="dot5" refType="h" fact="0.9234"/>
                  <dgm:constr type="w" for="ch" forName="dot5" refType="userD"/>
                  <dgm:constr type="h" for="ch" forName="dot5" refType="userD"/>
                  <dgm:constr type="ctrX" for="ch" forName="dot6" refType="w" fact="0.5786"/>
                  <dgm:constr type="ctrY" for="ch" forName="dot6" refType="h" fact="0.764"/>
                  <dgm:constr type="w" for="ch" forName="dot6" refType="userD"/>
                  <dgm:constr type="h" for="ch" forName="dot6" refType="userD"/>
                  <dgm:constr type="ctrX" for="ch" forName="dot7" refType="w" fact="0.5564"/>
                  <dgm:constr type="ctrY" for="ch" forName="dot7" refType="h" fact="0.7878"/>
                  <dgm:constr type="w" for="ch" forName="dot7" refType="userD"/>
                  <dgm:constr type="h" for="ch" forName="dot7" refType="userD"/>
                  <dgm:constr type="ctrX" for="ch" forName="dot8" refType="w" fact="0.675"/>
                  <dgm:constr type="ctrY" for="ch" forName="dot8" refType="h" fact="0.6227"/>
                  <dgm:constr type="w" for="ch" forName="dot8" refType="userD"/>
                  <dgm:constr type="h" for="ch" forName="dot8" refType="userD"/>
                  <dgm:constr type="ctrX" for="ch" forName="dot9" refType="w" fact="0.7403"/>
                  <dgm:constr type="ctrY" for="ch" forName="dot9" refType="h" fact="0.4556"/>
                  <dgm:constr type="w" for="ch" forName="dot9" refType="userD"/>
                  <dgm:constr type="h" for="ch" forName="dot9" refType="userD"/>
                  <dgm:constr type="ctrX" for="ch" forName="dot10" refType="w" fact="0.7714"/>
                  <dgm:constr type="ctrY" for="ch" forName="dot10" refType="h" fact="0.2816"/>
                  <dgm:constr type="w" for="ch" forName="dot10" refType="userD"/>
                  <dgm:constr type="h" for="ch" forName="dot10" refType="userD"/>
                  <dgm:constr type="ctrX" for="ch" forName="dotArrow1" refType="w" fact="0.7443"/>
                  <dgm:constr type="ctrY" for="ch" forName="dotArrow1" refType="h" fact="0.0748"/>
                  <dgm:constr type="w" for="ch" forName="dotArrow1" refType="userD"/>
                  <dgm:constr type="h" for="ch" forName="dotArrow1" refType="userD"/>
                  <dgm:constr type="ctrX" for="ch" forName="dotArrow2" refType="w" fact="0.7628"/>
                  <dgm:constr type="ctrY" for="ch" forName="dotArrow2" refType="h" fact="0.0581"/>
                  <dgm:constr type="w" for="ch" forName="dotArrow2" refType="userD"/>
                  <dgm:constr type="h" for="ch" forName="dotArrow2" refType="userD"/>
                  <dgm:constr type="ctrX" for="ch" forName="dotArrow3" refType="w" fact="0.7814"/>
                  <dgm:constr type="ctrY" for="ch" forName="dotArrow3" refType="h" fact="0.0414"/>
                  <dgm:constr type="w" for="ch" forName="dotArrow3" refType="userD"/>
                  <dgm:constr type="h" for="ch" forName="dotArrow3" refType="userD"/>
                  <dgm:constr type="ctrX" for="ch" forName="dotArrow4" refType="w" fact="0.7999"/>
                  <dgm:constr type="ctrY" for="ch" forName="dotArrow4" refType="h" fact="0.0581"/>
                  <dgm:constr type="w" for="ch" forName="dotArrow4" refType="userD"/>
                  <dgm:constr type="h" for="ch" forName="dotArrow4" refType="userD"/>
                  <dgm:constr type="ctrX" for="ch" forName="dotArrow5" refType="w" fact="0.8184"/>
                  <dgm:constr type="ctrY" for="ch" forName="dotArrow5" refType="h" fact="0.0748"/>
                  <dgm:constr type="w" for="ch" forName="dotArrow5" refType="userD"/>
                  <dgm:constr type="h" for="ch" forName="dotArrow5" refType="userD"/>
                  <dgm:constr type="ctrX" for="ch" forName="dotArrow6" refType="w" fact="0.7814"/>
                  <dgm:constr type="ctrY" for="ch" forName="dotArrow6" refType="h" fact="0.0766"/>
                  <dgm:constr type="w" for="ch" forName="dotArrow6" refType="userD"/>
                  <dgm:constr type="h" for="ch" forName="dotArrow6" refType="userD"/>
                  <dgm:constr type="ctrX" for="ch" forName="dotArrow7" refType="w" fact="0.7814"/>
                  <dgm:constr type="ctrY" for="ch" forName="dotArrow7" refType="h" fact="0.1118"/>
                  <dgm:constr type="w" for="ch" forName="dotArrow7" refType="userD"/>
                  <dgm:constr type="h" for="ch" forName="dotArrow7" refType="userD"/>
                  <dgm:constr type="l" for="ch" forName="parTx1" refType="w" fact="0.2479"/>
                  <dgm:constr type="t" for="ch" forName="parTx1" refType="h" fact="0.9416"/>
                  <dgm:constr type="w" for="ch" forName="parTx1" refType="w" fact="0.2696"/>
                  <dgm:constr type="h" for="ch" forName="parTx1" refType="h" fact="0.0811"/>
                  <dgm:constr type="ctrX" for="ch" forName="picture1" refType="w" fact="0.2356"/>
                  <dgm:constr type="ctrY" for="ch" forName="picture1" refType="h" fact="0.9322"/>
                  <dgm:constr type="w" for="ch" forName="picture1" refType="w" fact="0.125"/>
                  <dgm:constr type="h" for="ch" forName="picture1" refType="h" fact="0.1403"/>
                  <dgm:constr type="l" for="ch" forName="parTx2" refType="w" fact="0.5064"/>
                  <dgm:constr type="t" for="ch" forName="parTx2" refType="h" fact="0.8451"/>
                  <dgm:constr type="w" for="ch" forName="parTx2" refType="w" fact="0.2696"/>
                  <dgm:constr type="h" for="ch" forName="parTx2" refType="h" fact="0.0811"/>
                  <dgm:constr type="ctrX" for="ch" forName="picture2" refType="w" fact="0.4941"/>
                  <dgm:constr type="ctrY" for="ch" forName="picture2" refType="h" fact="0.8357"/>
                  <dgm:constr type="w" for="ch" forName="picture2" refType="w" fact="0.125"/>
                  <dgm:constr type="h" for="ch" forName="picture2" refType="h" fact="0.1403"/>
                  <dgm:constr type="l" for="ch" forName="parTx3" refType="w" fact="0.6339"/>
                  <dgm:constr type="t" for="ch" forName="parTx3" refType="h" fact="0.7006"/>
                  <dgm:constr type="w" for="ch" forName="parTx3" refType="w" fact="0.2696"/>
                  <dgm:constr type="h" for="ch" forName="parTx3" refType="h" fact="0.0811"/>
                  <dgm:constr type="ctrX" for="ch" forName="picture3" refType="w" fact="0.6216"/>
                  <dgm:constr type="ctrY" for="ch" forName="picture3" refType="h" fact="0.6912"/>
                  <dgm:constr type="w" for="ch" forName="picture3" refType="w" fact="0.125"/>
                  <dgm:constr type="h" for="ch" forName="picture3" refType="h" fact="0.1403"/>
                  <dgm:constr type="l" for="ch" forName="parTx4" refType="w" fact="0.7108"/>
                  <dgm:constr type="t" for="ch" forName="parTx4" refType="h" fact="0.5424"/>
                  <dgm:constr type="w" for="ch" forName="parTx4" refType="w" fact="0.2696"/>
                  <dgm:constr type="h" for="ch" forName="parTx4" refType="h" fact="0.0811"/>
                  <dgm:constr type="ctrX" for="ch" forName="picture4" refType="w" fact="0.6985"/>
                  <dgm:constr type="ctrY" for="ch" forName="picture4" refType="h" fact="0.533"/>
                  <dgm:constr type="w" for="ch" forName="picture4" refType="w" fact="0.125"/>
                  <dgm:constr type="h" for="ch" forName="picture4" refType="h" fact="0.1403"/>
                  <dgm:constr type="l" for="ch" forName="parTx5" refType="w" fact="0.7604"/>
                  <dgm:constr type="t" for="ch" forName="parTx5" refType="h" fact="0.372"/>
                  <dgm:constr type="w" for="ch" forName="parTx5" refType="w" fact="0.2696"/>
                  <dgm:constr type="h" for="ch" forName="parTx5" refType="h" fact="0.0811"/>
                  <dgm:constr type="ctrX" for="ch" forName="picture5" refType="w" fact="0.7481"/>
                  <dgm:constr type="ctrY" for="ch" forName="picture5" refType="h" fact="0.3626"/>
                  <dgm:constr type="w" for="ch" forName="picture5" refType="w" fact="0.125"/>
                  <dgm:constr type="h" for="ch" forName="picture5" refType="h" fact="0.1403"/>
                  <dgm:constr type="l" for="ch" forName="parTx6" refType="w" fact="0.7874"/>
                  <dgm:constr type="t" for="ch" forName="parTx6" refType="h" fact="0.2044"/>
                  <dgm:constr type="w" for="ch" forName="parTx6" refType="w" fact="0.2696"/>
                  <dgm:constr type="h" for="ch" forName="parTx6" refType="h" fact="0.0811"/>
                  <dgm:constr type="ctrX" for="ch" forName="picture6" refType="w" fact="0.7751"/>
                  <dgm:constr type="ctrY" for="ch" forName="picture6" refType="h" fact="0.195"/>
                  <dgm:constr type="w" for="ch" forName="picture6" refType="w" fact="0.125"/>
                  <dgm:constr type="h" for="ch" forName="picture6" refType="h" fact="0.1403"/>
                </dgm:constrLst>
              </dgm:else>
            </dgm:choose>
          </dgm:if>
          <dgm:else name="Name58">
            <dgm:choose name="Name59">
              <dgm:if name="Name60" axis="des" func="maxDepth" op="gt" val="1">
                <dgm:alg type="composite">
                  <dgm:param type="ar" val="1.3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userD" refType="w" fact="0.0105"/>
                  <dgm:constr type="ctrX" for="ch" forName="dot1" refType="w" fact="0.6392"/>
                  <dgm:constr type="ctrY" for="ch" forName="dot1" refType="h" fact="0.8839"/>
                  <dgm:constr type="w" for="ch" forName="dot1" refType="userD"/>
                  <dgm:constr type="h" for="ch" forName="dot1" refType="userD"/>
                  <dgm:constr type="ctrX" for="ch" forName="dot2" refType="w" fact="0.6616"/>
                  <dgm:constr type="ctrY" for="ch" forName="dot2" refType="h" fact="0.8967"/>
                  <dgm:constr type="w" for="ch" forName="dot2" refType="userD"/>
                  <dgm:constr type="h" for="ch" forName="dot2" refType="userD"/>
                  <dgm:constr type="ctrX" for="ch" forName="dot3" refType="w" fact="0.6845"/>
                  <dgm:constr type="ctrY" for="ch" forName="dot3" refType="h" fact="0.9076"/>
                  <dgm:constr type="w" for="ch" forName="dot3" refType="userD"/>
                  <dgm:constr type="h" for="ch" forName="dot3" refType="userD"/>
                  <dgm:constr type="ctrX" for="ch" forName="dot4" refType="w" fact="0.7077"/>
                  <dgm:constr type="ctrY" for="ch" forName="dot4" refType="h" fact="0.9165"/>
                  <dgm:constr type="w" for="ch" forName="dot4" refType="userD"/>
                  <dgm:constr type="h" for="ch" forName="dot4" refType="userD"/>
                  <dgm:constr type="ctrX" for="ch" forName="dot5" refType="w" fact="0.7312"/>
                  <dgm:constr type="ctrY" for="ch" forName="dot5" refType="h" fact="0.9234"/>
                  <dgm:constr type="w" for="ch" forName="dot5" refType="userD"/>
                  <dgm:constr type="h" for="ch" forName="dot5" refType="userD"/>
                  <dgm:constr type="ctrX" for="ch" forName="dot6" refType="w" fact="0.5117"/>
                  <dgm:constr type="ctrY" for="ch" forName="dot6" refType="h" fact="0.764"/>
                  <dgm:constr type="w" for="ch" forName="dot6" refType="userD"/>
                  <dgm:constr type="h" for="ch" forName="dot6" refType="userD"/>
                  <dgm:constr type="ctrX" for="ch" forName="dot7" refType="w" fact="0.5305"/>
                  <dgm:constr type="ctrY" for="ch" forName="dot7" refType="h" fact="0.7878"/>
                  <dgm:constr type="w" for="ch" forName="dot7" refType="userD"/>
                  <dgm:constr type="h" for="ch" forName="dot7" refType="userD"/>
                  <dgm:constr type="ctrX" for="ch" forName="dot8" refType="w" fact="0.4304"/>
                  <dgm:constr type="ctrY" for="ch" forName="dot8" refType="h" fact="0.6227"/>
                  <dgm:constr type="w" for="ch" forName="dot8" refType="userD"/>
                  <dgm:constr type="h" for="ch" forName="dot8" refType="userD"/>
                  <dgm:constr type="ctrX" for="ch" forName="dot9" refType="w" fact="0.3753"/>
                  <dgm:constr type="ctrY" for="ch" forName="dot9" refType="h" fact="0.4556"/>
                  <dgm:constr type="w" for="ch" forName="dot9" refType="userD"/>
                  <dgm:constr type="h" for="ch" forName="dot9" refType="userD"/>
                  <dgm:constr type="ctrX" for="ch" forName="dot10" refType="w" fact="0.3491"/>
                  <dgm:constr type="ctrY" for="ch" forName="dot10" refType="h" fact="0.2816"/>
                  <dgm:constr type="w" for="ch" forName="dot10" refType="userD"/>
                  <dgm:constr type="h" for="ch" forName="dot10" refType="userD"/>
                  <dgm:constr type="ctrX" for="ch" forName="dotArrow1" refType="w" fact="0.3719"/>
                  <dgm:constr type="ctrY" for="ch" forName="dotArrow1" refType="h" fact="0.0748"/>
                  <dgm:constr type="w" for="ch" forName="dotArrow1" refType="userD"/>
                  <dgm:constr type="h" for="ch" forName="dotArrow1" refType="userD"/>
                  <dgm:constr type="ctrX" for="ch" forName="dotArrow2" refType="w" fact="0.3563"/>
                  <dgm:constr type="ctrY" for="ch" forName="dotArrow2" refType="h" fact="0.0581"/>
                  <dgm:constr type="w" for="ch" forName="dotArrow2" refType="userD"/>
                  <dgm:constr type="h" for="ch" forName="dotArrow2" refType="userD"/>
                  <dgm:constr type="ctrX" for="ch" forName="dotArrow3" refType="w" fact="0.3407"/>
                  <dgm:constr type="ctrY" for="ch" forName="dotArrow3" refType="h" fact="0.0414"/>
                  <dgm:constr type="w" for="ch" forName="dotArrow3" refType="userD"/>
                  <dgm:constr type="h" for="ch" forName="dotArrow3" refType="userD"/>
                  <dgm:constr type="ctrX" for="ch" forName="dotArrow4" refType="w" fact="0.325"/>
                  <dgm:constr type="ctrY" for="ch" forName="dotArrow4" refType="h" fact="0.0581"/>
                  <dgm:constr type="w" for="ch" forName="dotArrow4" refType="userD"/>
                  <dgm:constr type="h" for="ch" forName="dotArrow4" refType="userD"/>
                  <dgm:constr type="ctrX" for="ch" forName="dotArrow5" refType="w" fact="0.3094"/>
                  <dgm:constr type="ctrY" for="ch" forName="dotArrow5" refType="h" fact="0.0748"/>
                  <dgm:constr type="w" for="ch" forName="dotArrow5" refType="userD"/>
                  <dgm:constr type="h" for="ch" forName="dotArrow5" refType="userD"/>
                  <dgm:constr type="ctrX" for="ch" forName="dotArrow6" refType="w" fact="0.3407"/>
                  <dgm:constr type="ctrY" for="ch" forName="dotArrow6" refType="h" fact="0.0766"/>
                  <dgm:constr type="w" for="ch" forName="dotArrow6" refType="userD"/>
                  <dgm:constr type="h" for="ch" forName="dotArrow6" refType="userD"/>
                  <dgm:constr type="ctrX" for="ch" forName="dotArrow7" refType="w" fact="0.3407"/>
                  <dgm:constr type="ctrY" for="ch" forName="dotArrow7" refType="h" fact="0.1118"/>
                  <dgm:constr type="w" for="ch" forName="dotArrow7" refType="userD"/>
                  <dgm:constr type="h" for="ch" forName="dotArrow7" refType="userD"/>
                  <dgm:constr type="r" for="ch" forName="parTx1" refType="w" fact="0.7909"/>
                  <dgm:constr type="t" for="ch" forName="parTx1" refType="h" fact="0.9433"/>
                  <dgm:constr type="w" for="ch" forName="parTx1" refType="w" fact="0.2275"/>
                  <dgm:constr type="h" for="ch" forName="parTx1" refType="h" fact="0.0811"/>
                  <dgm:constr type="ctrX" for="ch" forName="picture1" refType="w" fact="0.8012"/>
                  <dgm:constr type="ctrY" for="ch" forName="picture1" refType="h" fact="0.9322"/>
                  <dgm:constr type="w" for="ch" forName="picture1" refType="w" fact="0.1055"/>
                  <dgm:constr type="h" for="ch" forName="picture1" refType="h" fact="0.1403"/>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727"/>
                  <dgm:constr type="t" for="ch" forName="parTx2" refType="h" fact="0.8468"/>
                  <dgm:constr type="w" for="ch" forName="parTx2" refType="w" fact="0.2275"/>
                  <dgm:constr type="h" for="ch" forName="parTx2" refType="h" fact="0.0811"/>
                  <dgm:constr type="ctrX" for="ch" forName="picture2" refType="w" fact="0.5831"/>
                  <dgm:constr type="ctrY" for="ch" forName="picture2" refType="h" fact="0.8357"/>
                  <dgm:constr type="w" for="ch" forName="picture2" refType="w" fact="0.1055"/>
                  <dgm:constr type="h" for="ch" forName="picture2" refType="h" fact="0.1403"/>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651"/>
                  <dgm:constr type="t" for="ch" forName="parTx3" refType="h" fact="0.7023"/>
                  <dgm:constr type="w" for="ch" forName="parTx3" refType="w" fact="0.2275"/>
                  <dgm:constr type="h" for="ch" forName="parTx3" refType="h" fact="0.0811"/>
                  <dgm:constr type="ctrX" for="ch" forName="picture3" refType="w" fact="0.4755"/>
                  <dgm:constr type="ctrY" for="ch" forName="picture3" refType="h" fact="0.6912"/>
                  <dgm:constr type="w" for="ch" forName="picture3" refType="w" fact="0.1055"/>
                  <dgm:constr type="h" for="ch" forName="picture3" refType="h" fact="0.1403"/>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4002"/>
                  <dgm:constr type="t" for="ch" forName="parTx4" refType="h" fact="0.5441"/>
                  <dgm:constr type="w" for="ch" forName="parTx4" refType="w" fact="0.2275"/>
                  <dgm:constr type="h" for="ch" forName="parTx4" refType="h" fact="0.0811"/>
                  <dgm:constr type="ctrX" for="ch" forName="picture4" refType="w" fact="0.4106"/>
                  <dgm:constr type="ctrY" for="ch" forName="picture4" refType="h" fact="0.533"/>
                  <dgm:constr type="w" for="ch" forName="picture4" refType="w" fact="0.1055"/>
                  <dgm:constr type="h" for="ch" forName="picture4" refType="h" fact="0.1403"/>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584"/>
                  <dgm:constr type="t" for="ch" forName="parTx5" refType="h" fact="0.3737"/>
                  <dgm:constr type="w" for="ch" forName="parTx5" refType="w" fact="0.2275"/>
                  <dgm:constr type="h" for="ch" forName="parTx5" refType="h" fact="0.0811"/>
                  <dgm:constr type="ctrX" for="ch" forName="picture5" refType="w" fact="0.3687"/>
                  <dgm:constr type="ctrY" for="ch" forName="picture5" refType="h" fact="0.3626"/>
                  <dgm:constr type="w" for="ch" forName="picture5" refType="w" fact="0.1055"/>
                  <dgm:constr type="h" for="ch" forName="picture5" refType="h" fact="0.1403"/>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356"/>
                  <dgm:constr type="t" for="ch" forName="parTx6" refType="h" fact="0.2061"/>
                  <dgm:constr type="w" for="ch" forName="parTx6" refType="w" fact="0.2275"/>
                  <dgm:constr type="h" for="ch" forName="parTx6" refType="h" fact="0.0811"/>
                  <dgm:constr type="ctrX" for="ch" forName="picture6" refType="w" fact="0.3459"/>
                  <dgm:constr type="ctrY" for="ch" forName="picture6" refType="h" fact="0.195"/>
                  <dgm:constr type="w" for="ch" forName="picture6" refType="w" fact="0.1055"/>
                  <dgm:constr type="h" for="ch" forName="picture6" refType="h" fact="0.1403"/>
                  <dgm:constr type="r" for="ch" forName="desTx6" refType="l" refFor="ch" refForName="parTx6"/>
                  <dgm:constr type="l" for="ch" forName="desTx6"/>
                  <dgm:constr type="t" for="ch" forName="desTx6" refType="t" refFor="ch" refForName="parTx6"/>
                  <dgm:constr type="h" for="ch" forName="desTx6" refType="h" refFor="ch" refForName="parTx6"/>
                </dgm:constrLst>
              </dgm:if>
              <dgm:else name="Name61">
                <dgm:alg type="composite">
                  <dgm:param type="ar" val="1.1223"/>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userD" refType="w" fact="0.0125"/>
                  <dgm:constr type="ctrX" for="ch" forName="dot1" refType="w" fact="0.5724"/>
                  <dgm:constr type="ctrY" for="ch" forName="dot1" refType="h" fact="0.8839"/>
                  <dgm:constr type="w" for="ch" forName="dot1" refType="userD"/>
                  <dgm:constr type="h" for="ch" forName="dot1" refType="userD"/>
                  <dgm:constr type="ctrX" for="ch" forName="dot2" refType="w" fact="0.599"/>
                  <dgm:constr type="ctrY" for="ch" forName="dot2" refType="h" fact="0.8967"/>
                  <dgm:constr type="w" for="ch" forName="dot2" refType="userD"/>
                  <dgm:constr type="h" for="ch" forName="dot2" refType="userD"/>
                  <dgm:constr type="ctrX" for="ch" forName="dot3" refType="w" fact="0.6261"/>
                  <dgm:constr type="ctrY" for="ch" forName="dot3" refType="h" fact="0.9076"/>
                  <dgm:constr type="w" for="ch" forName="dot3" refType="userD"/>
                  <dgm:constr type="h" for="ch" forName="dot3" refType="userD"/>
                  <dgm:constr type="ctrX" for="ch" forName="dot4" refType="w" fact="0.6536"/>
                  <dgm:constr type="ctrY" for="ch" forName="dot4" refType="h" fact="0.9165"/>
                  <dgm:constr type="w" for="ch" forName="dot4" refType="userD"/>
                  <dgm:constr type="h" for="ch" forName="dot4" refType="userD"/>
                  <dgm:constr type="ctrX" for="ch" forName="dot5" refType="w" fact="0.6814"/>
                  <dgm:constr type="ctrY" for="ch" forName="dot5" refType="h" fact="0.9234"/>
                  <dgm:constr type="w" for="ch" forName="dot5" refType="userD"/>
                  <dgm:constr type="h" for="ch" forName="dot5" refType="userD"/>
                  <dgm:constr type="ctrX" for="ch" forName="dot6" refType="w" fact="0.4214"/>
                  <dgm:constr type="ctrY" for="ch" forName="dot6" refType="h" fact="0.764"/>
                  <dgm:constr type="w" for="ch" forName="dot6" refType="userD"/>
                  <dgm:constr type="h" for="ch" forName="dot6" refType="userD"/>
                  <dgm:constr type="ctrX" for="ch" forName="dot7" refType="w" fact="0.4436"/>
                  <dgm:constr type="ctrY" for="ch" forName="dot7" refType="h" fact="0.7878"/>
                  <dgm:constr type="w" for="ch" forName="dot7" refType="userD"/>
                  <dgm:constr type="h" for="ch" forName="dot7" refType="userD"/>
                  <dgm:constr type="ctrX" for="ch" forName="dot8" refType="w" fact="0.325"/>
                  <dgm:constr type="ctrY" for="ch" forName="dot8" refType="h" fact="0.6227"/>
                  <dgm:constr type="w" for="ch" forName="dot8" refType="userD"/>
                  <dgm:constr type="h" for="ch" forName="dot8" refType="userD"/>
                  <dgm:constr type="ctrX" for="ch" forName="dot9" refType="w" fact="0.2597"/>
                  <dgm:constr type="ctrY" for="ch" forName="dot9" refType="h" fact="0.4556"/>
                  <dgm:constr type="w" for="ch" forName="dot9" refType="userD"/>
                  <dgm:constr type="h" for="ch" forName="dot9" refType="userD"/>
                  <dgm:constr type="ctrX" for="ch" forName="dot10" refType="w" fact="0.2286"/>
                  <dgm:constr type="ctrY" for="ch" forName="dot10" refType="h" fact="0.2816"/>
                  <dgm:constr type="w" for="ch" forName="dot10" refType="userD"/>
                  <dgm:constr type="h" for="ch" forName="dot10" refType="userD"/>
                  <dgm:constr type="ctrX" for="ch" forName="dotArrow1" refType="w" fact="0.2557"/>
                  <dgm:constr type="ctrY" for="ch" forName="dotArrow1" refType="h" fact="0.0748"/>
                  <dgm:constr type="w" for="ch" forName="dotArrow1" refType="userD"/>
                  <dgm:constr type="h" for="ch" forName="dotArrow1" refType="userD"/>
                  <dgm:constr type="ctrX" for="ch" forName="dotArrow2" refType="w" fact="0.2372"/>
                  <dgm:constr type="ctrY" for="ch" forName="dotArrow2" refType="h" fact="0.0581"/>
                  <dgm:constr type="w" for="ch" forName="dotArrow2" refType="userD"/>
                  <dgm:constr type="h" for="ch" forName="dotArrow2" refType="userD"/>
                  <dgm:constr type="ctrX" for="ch" forName="dotArrow3" refType="w" fact="0.2187"/>
                  <dgm:constr type="ctrY" for="ch" forName="dotArrow3" refType="h" fact="0.0414"/>
                  <dgm:constr type="w" for="ch" forName="dotArrow3" refType="userD"/>
                  <dgm:constr type="h" for="ch" forName="dotArrow3" refType="userD"/>
                  <dgm:constr type="ctrX" for="ch" forName="dotArrow4" refType="w" fact="0.2001"/>
                  <dgm:constr type="ctrY" for="ch" forName="dotArrow4" refType="h" fact="0.0581"/>
                  <dgm:constr type="w" for="ch" forName="dotArrow4" refType="userD"/>
                  <dgm:constr type="h" for="ch" forName="dotArrow4" refType="userD"/>
                  <dgm:constr type="ctrX" for="ch" forName="dotArrow5" refType="w" fact="0.1816"/>
                  <dgm:constr type="ctrY" for="ch" forName="dotArrow5" refType="h" fact="0.0748"/>
                  <dgm:constr type="w" for="ch" forName="dotArrow5" refType="userD"/>
                  <dgm:constr type="h" for="ch" forName="dotArrow5" refType="userD"/>
                  <dgm:constr type="ctrX" for="ch" forName="dotArrow6" refType="w" fact="0.2187"/>
                  <dgm:constr type="ctrY" for="ch" forName="dotArrow6" refType="h" fact="0.0766"/>
                  <dgm:constr type="w" for="ch" forName="dotArrow6" refType="userD"/>
                  <dgm:constr type="h" for="ch" forName="dotArrow6" refType="userD"/>
                  <dgm:constr type="ctrX" for="ch" forName="dotArrow7" refType="w" fact="0.2187"/>
                  <dgm:constr type="ctrY" for="ch" forName="dotArrow7" refType="h" fact="0.1118"/>
                  <dgm:constr type="w" for="ch" forName="dotArrow7" refType="userD"/>
                  <dgm:constr type="h" for="ch" forName="dotArrow7" refType="userD"/>
                  <dgm:constr type="r" for="ch" forName="parTx1" refType="w" fact="0.7522"/>
                  <dgm:constr type="t" for="ch" forName="parTx1" refType="h" fact="0.9416"/>
                  <dgm:constr type="w" for="ch" forName="parTx1" refType="w" fact="0.2696"/>
                  <dgm:constr type="h" for="ch" forName="parTx1" refType="h" fact="0.0811"/>
                  <dgm:constr type="ctrX" for="ch" forName="picture1" refType="w" fact="0.7644"/>
                  <dgm:constr type="ctrY" for="ch" forName="picture1" refType="h" fact="0.9322"/>
                  <dgm:constr type="w" for="ch" forName="picture1" refType="w" fact="0.125"/>
                  <dgm:constr type="h" for="ch" forName="picture1" refType="h" fact="0.1403"/>
                  <dgm:constr type="r" for="ch" forName="parTx2" refType="w" fact="0.4937"/>
                  <dgm:constr type="t" for="ch" forName="parTx2" refType="h" fact="0.8451"/>
                  <dgm:constr type="w" for="ch" forName="parTx2" refType="w" fact="0.2696"/>
                  <dgm:constr type="h" for="ch" forName="parTx2" refType="h" fact="0.0811"/>
                  <dgm:constr type="ctrX" for="ch" forName="picture2" refType="w" fact="0.5059"/>
                  <dgm:constr type="ctrY" for="ch" forName="picture2" refType="h" fact="0.8357"/>
                  <dgm:constr type="w" for="ch" forName="picture2" refType="w" fact="0.125"/>
                  <dgm:constr type="h" for="ch" forName="picture2" refType="h" fact="0.1403"/>
                  <dgm:constr type="r" for="ch" forName="parTx3" refType="w" fact="0.3662"/>
                  <dgm:constr type="t" for="ch" forName="parTx3" refType="h" fact="0.7006"/>
                  <dgm:constr type="w" for="ch" forName="parTx3" refType="w" fact="0.2696"/>
                  <dgm:constr type="h" for="ch" forName="parTx3" refType="h" fact="0.0811"/>
                  <dgm:constr type="ctrX" for="ch" forName="picture3" refType="w" fact="0.3784"/>
                  <dgm:constr type="ctrY" for="ch" forName="picture3" refType="h" fact="0.6912"/>
                  <dgm:constr type="w" for="ch" forName="picture3" refType="w" fact="0.125"/>
                  <dgm:constr type="h" for="ch" forName="picture3" refType="h" fact="0.1403"/>
                  <dgm:constr type="r" for="ch" forName="parTx4" refType="w" fact="0.2893"/>
                  <dgm:constr type="t" for="ch" forName="parTx4" refType="h" fact="0.5424"/>
                  <dgm:constr type="w" for="ch" forName="parTx4" refType="w" fact="0.2696"/>
                  <dgm:constr type="h" for="ch" forName="parTx4" refType="h" fact="0.0811"/>
                  <dgm:constr type="ctrX" for="ch" forName="picture4" refType="w" fact="0.3015"/>
                  <dgm:constr type="ctrY" for="ch" forName="picture4" refType="h" fact="0.533"/>
                  <dgm:constr type="w" for="ch" forName="picture4" refType="w" fact="0.125"/>
                  <dgm:constr type="h" for="ch" forName="picture4" refType="h" fact="0.1403"/>
                  <dgm:constr type="r" for="ch" forName="parTx5" refType="w" fact="0.2397"/>
                  <dgm:constr type="t" for="ch" forName="parTx5" refType="h" fact="0.372"/>
                  <dgm:constr type="w" for="ch" forName="parTx5" refType="w" fact="0.2696"/>
                  <dgm:constr type="h" for="ch" forName="parTx5" refType="h" fact="0.0811"/>
                  <dgm:constr type="ctrX" for="ch" forName="picture5" refType="w" fact="0.2519"/>
                  <dgm:constr type="ctrY" for="ch" forName="picture5" refType="h" fact="0.3626"/>
                  <dgm:constr type="w" for="ch" forName="picture5" refType="w" fact="0.125"/>
                  <dgm:constr type="h" for="ch" forName="picture5" refType="h" fact="0.1403"/>
                  <dgm:constr type="r" for="ch" forName="parTx6" refType="w" fact="0.2127"/>
                  <dgm:constr type="t" for="ch" forName="parTx6" refType="h" fact="0.2044"/>
                  <dgm:constr type="w" for="ch" forName="parTx6" refType="w" fact="0.2696"/>
                  <dgm:constr type="h" for="ch" forName="parTx6" refType="h" fact="0.0811"/>
                  <dgm:constr type="ctrX" for="ch" forName="picture6" refType="w" fact="0.2249"/>
                  <dgm:constr type="ctrY" for="ch" forName="picture6" refType="h" fact="0.195"/>
                  <dgm:constr type="w" for="ch" forName="picture6" refType="w" fact="0.125"/>
                  <dgm:constr type="h" for="ch" forName="picture6" refType="h" fact="0.1403"/>
                </dgm:constrLst>
              </dgm:else>
            </dgm:choose>
          </dgm:else>
        </dgm:choose>
      </dgm:if>
      <dgm:else name="Name62">
        <dgm:choose name="Name63">
          <dgm:if name="Name64" func="var" arg="dir" op="equ" val="norm">
            <dgm:choose name="Name65">
              <dgm:if name="Name66"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3909"/>
                  <dgm:constr type="ctrY" for="ch" forName="dot1" refType="h" fact="0.8342"/>
                  <dgm:constr type="w" for="ch" forName="dot1" refType="userD"/>
                  <dgm:constr type="h" for="ch" forName="dot1" refType="userD"/>
                  <dgm:constr type="ctrX" for="ch" forName="dot2" refType="w" fact="0.3721"/>
                  <dgm:constr type="ctrY" for="ch" forName="dot2" refType="h" fact="0.8448"/>
                  <dgm:constr type="w" for="ch" forName="dot2" refType="userD"/>
                  <dgm:constr type="h" for="ch" forName="dot2" refType="userD"/>
                  <dgm:constr type="ctrX" for="ch" forName="dot3" refType="w" fact="0.353"/>
                  <dgm:constr type="ctrY" for="ch" forName="dot3" refType="h" fact="0.8539"/>
                  <dgm:constr type="w" for="ch" forName="dot3" refType="userD"/>
                  <dgm:constr type="h" for="ch" forName="dot3" refType="userD"/>
                  <dgm:constr type="ctrX" for="ch" forName="dot4" refType="w" fact="0.3337"/>
                  <dgm:constr type="ctrY" for="ch" forName="dot4" refType="h" fact="0.8615"/>
                  <dgm:constr type="w" for="ch" forName="dot4" refType="userD"/>
                  <dgm:constr type="h" for="ch" forName="dot4" refType="userD"/>
                  <dgm:constr type="ctrX" for="ch" forName="dot5" refType="w" fact="0.3142"/>
                  <dgm:constr type="ctrY" for="ch" forName="dot5" refType="h" fact="0.8676"/>
                  <dgm:constr type="w" for="ch" forName="dot5" refType="userD"/>
                  <dgm:constr type="h" for="ch" forName="dot5" refType="userD"/>
                  <dgm:constr type="ctrX" for="ch" forName="dot6" refType="w" fact="0.5088"/>
                  <dgm:constr type="ctrY" for="ch" forName="dot6" refType="h" fact="0.7255"/>
                  <dgm:constr type="w" for="ch" forName="dot6" refType="userD"/>
                  <dgm:constr type="h" for="ch" forName="dot6" refType="userD"/>
                  <dgm:constr type="ctrX" for="ch" forName="dot7" refType="w" fact="0.4926"/>
                  <dgm:constr type="ctrY" for="ch" forName="dot7" refType="h" fact="0.7454"/>
                  <dgm:constr type="w" for="ch" forName="dot7" refType="userD"/>
                  <dgm:constr type="h" for="ch" forName="dot7" refType="userD"/>
                  <dgm:constr type="ctrX" for="ch" forName="dot8" refType="w" fact="0.5836"/>
                  <dgm:constr type="ctrY" for="ch" forName="dot8" refType="h" fact="0.6026"/>
                  <dgm:constr type="w" for="ch" forName="dot8" refType="userD"/>
                  <dgm:constr type="h" for="ch" forName="dot8" refType="userD"/>
                  <dgm:constr type="ctrX" for="ch" forName="dot9" refType="w" fact="0.6371"/>
                  <dgm:constr type="ctrY" for="ch" forName="dot9" refType="h" fact="0.4632"/>
                  <dgm:constr type="w" for="ch" forName="dot9" refType="userD"/>
                  <dgm:constr type="h" for="ch" forName="dot9" refType="userD"/>
                  <dgm:constr type="ctrX" for="ch" forName="dot10" refType="w" fact="0.6701"/>
                  <dgm:constr type="ctrY" for="ch" forName="dot10" refType="h" fact="0.3187"/>
                  <dgm:constr type="w" for="ch" forName="dot10" refType="userD"/>
                  <dgm:constr type="h" for="ch" forName="dot10" refType="userD"/>
                  <dgm:constr type="ctrX" for="ch" forName="dot11" refType="w" fact="0.6853"/>
                  <dgm:constr type="ctrY" for="ch" forName="dot11" refType="h" fact="0.1763"/>
                  <dgm:constr type="w" for="ch" forName="dot11" refType="userD"/>
                  <dgm:constr type="h" for="ch" forName="dot11" refType="userD"/>
                  <dgm:constr type="ctrX" for="ch" forName="dotArrow1" refType="w" fact="0.6627"/>
                  <dgm:constr type="ctrY" for="ch" forName="dotArrow1" refType="h" fact="-0.0099"/>
                  <dgm:constr type="w" for="ch" forName="dotArrow1" refType="userD"/>
                  <dgm:constr type="h" for="ch" forName="dotArrow1" refType="userD"/>
                  <dgm:constr type="ctrX" for="ch" forName="dotArrow2" refType="w" fact="0.6773"/>
                  <dgm:constr type="ctrY" for="ch" forName="dotArrow2" refType="h" fact="-0.0239"/>
                  <dgm:constr type="w" for="ch" forName="dotArrow2" refType="userD"/>
                  <dgm:constr type="h" for="ch" forName="dotArrow2" refType="userD"/>
                  <dgm:constr type="ctrX" for="ch" forName="dotArrow3" refType="w" fact="0.6919"/>
                  <dgm:constr type="ctrY" for="ch" forName="dotArrow3" refType="h" fact="-0.0378"/>
                  <dgm:constr type="w" for="ch" forName="dotArrow3" refType="userD"/>
                  <dgm:constr type="h" for="ch" forName="dotArrow3" refType="userD"/>
                  <dgm:constr type="ctrX" for="ch" forName="dotArrow4" refType="w" fact="0.7065"/>
                  <dgm:constr type="ctrY" for="ch" forName="dotArrow4" refType="h" fact="-0.0239"/>
                  <dgm:constr type="w" for="ch" forName="dotArrow4" refType="userD"/>
                  <dgm:constr type="h" for="ch" forName="dotArrow4" refType="userD"/>
                  <dgm:constr type="ctrX" for="ch" forName="dotArrow5" refType="w" fact="0.7212"/>
                  <dgm:constr type="ctrY" for="ch" forName="dotArrow5" refType="h" fact="-0.0099"/>
                  <dgm:constr type="w" for="ch" forName="dotArrow5" refType="userD"/>
                  <dgm:constr type="h" for="ch" forName="dotArrow5" refType="userD"/>
                  <dgm:constr type="ctrX" for="ch" forName="dotArrow6" refType="w" fact="0.6919"/>
                  <dgm:constr type="ctrY" for="ch" forName="dotArrow6" refType="h" fact="-0.0084"/>
                  <dgm:constr type="w" for="ch" forName="dotArrow6" refType="userD"/>
                  <dgm:constr type="h" for="ch" forName="dotArrow6" refType="userD"/>
                  <dgm:constr type="ctrX" for="ch" forName="dotArrow7" refType="w" fact="0.6919"/>
                  <dgm:constr type="ctrY" for="ch" forName="dotArrow7" refType="h" fact="0.0211"/>
                  <dgm:constr type="w" for="ch" forName="dotArrow7" refType="userD"/>
                  <dgm:constr type="h" for="ch" forName="dotArrow7" refType="userD"/>
                  <dgm:constr type="l" for="ch" forName="parTx1" refType="w" fact="0.2556"/>
                  <dgm:constr type="t" for="ch" forName="parTx1" refType="h" fact="0.8856"/>
                  <dgm:constr type="w" for="ch" forName="parTx1" refType="w" fact="0.2101"/>
                  <dgm:constr type="h" for="ch" forName="parTx1" refType="h" fact="0.0704"/>
                  <dgm:constr type="ctrX" for="ch" forName="picture1" refType="w" fact="0.246"/>
                  <dgm:constr type="ctrY" for="ch" forName="picture1" refType="h" fact="0.8769"/>
                  <dgm:constr type="w" for="ch" forName="picture1" refType="w" fact="0.0974"/>
                  <dgm:constr type="h" for="ch" forName="picture1" refType="h" fact="0.1218"/>
                  <dgm:constr type="l" for="ch" forName="desTx1" refType="r" refFor="ch" refForName="parTx1"/>
                  <dgm:constr type="r" for="ch" forName="desTx1" refType="w"/>
                  <dgm:constr type="t" for="ch" forName="desTx1" refType="t" refFor="ch" refForName="parTx1"/>
                  <dgm:constr type="h" for="ch" forName="desTx1" refType="h" refFor="ch" refForName="parTx1"/>
                  <dgm:constr type="l" for="ch" forName="parTx2" refType="w" fact="0.4535"/>
                  <dgm:constr type="t" for="ch" forName="parTx2" refType="h" fact="0.7956"/>
                  <dgm:constr type="w" for="ch" forName="parTx2" refType="w" fact="0.2101"/>
                  <dgm:constr type="h" for="ch" forName="parTx2" refType="h" fact="0.0704"/>
                  <dgm:constr type="ctrX" for="ch" forName="picture2" refType="w" fact="0.4439"/>
                  <dgm:constr type="ctrY" for="ch" forName="picture2" refType="h" fact="0.787"/>
                  <dgm:constr type="w" for="ch" forName="picture2" refType="w" fact="0.0974"/>
                  <dgm:constr type="h" for="ch" forName="picture2" refType="h" fact="0.1218"/>
                  <dgm:constr type="l" for="ch" forName="desTx2" refType="r" refFor="ch" refForName="parTx2"/>
                  <dgm:constr type="r" for="ch" forName="desTx2" refType="w"/>
                  <dgm:constr type="t" for="ch" forName="desTx2" refType="t" refFor="ch" refForName="parTx2"/>
                  <dgm:constr type="h" for="ch" forName="desTx2" refType="h" refFor="ch" refForName="parTx2"/>
                  <dgm:constr type="l" for="ch" forName="parTx3" refType="w" fact="0.5511"/>
                  <dgm:constr type="t" for="ch" forName="parTx3" refType="h" fact="0.673"/>
                  <dgm:constr type="w" for="ch" forName="parTx3" refType="w" fact="0.2101"/>
                  <dgm:constr type="h" for="ch" forName="parTx3" refType="h" fact="0.0704"/>
                  <dgm:constr type="ctrX" for="ch" forName="picture3" refType="w" fact="0.5415"/>
                  <dgm:constr type="ctrY" for="ch" forName="picture3" refType="h" fact="0.6644"/>
                  <dgm:constr type="w" for="ch" forName="picture3" refType="w" fact="0.0974"/>
                  <dgm:constr type="h" for="ch" forName="picture3" refType="h" fact="0.1218"/>
                  <dgm:constr type="l" for="ch" forName="desTx3" refType="r" refFor="ch" refForName="parTx3"/>
                  <dgm:constr type="r" for="ch" forName="desTx3" refType="w"/>
                  <dgm:constr type="t" for="ch" forName="desTx3" refType="t" refFor="ch" refForName="parTx3"/>
                  <dgm:constr type="h" for="ch" forName="desTx3" refType="h" refFor="ch" refForName="parTx3"/>
                  <dgm:constr type="l" for="ch" forName="parTx4" refType="w" fact="0.6132"/>
                  <dgm:constr type="t" for="ch" forName="parTx4" refType="h" fact="0.538"/>
                  <dgm:constr type="w" for="ch" forName="parTx4" refType="w" fact="0.2101"/>
                  <dgm:constr type="h" for="ch" forName="parTx4" refType="h" fact="0.0704"/>
                  <dgm:constr type="ctrX" for="ch" forName="picture4" refType="w" fact="0.6037"/>
                  <dgm:constr type="ctrY" for="ch" forName="picture4" refType="h" fact="0.5294"/>
                  <dgm:constr type="w" for="ch" forName="picture4" refType="w" fact="0.0974"/>
                  <dgm:constr type="h" for="ch" forName="picture4" refType="h" fact="0.1218"/>
                  <dgm:constr type="l" for="ch" forName="desTx4" refType="r" refFor="ch" refForName="parTx4"/>
                  <dgm:constr type="r" for="ch" forName="desTx4" refType="w"/>
                  <dgm:constr type="t" for="ch" forName="desTx4" refType="t" refFor="ch" refForName="parTx4"/>
                  <dgm:constr type="h" for="ch" forName="desTx4" refType="h" refFor="ch" refForName="parTx4"/>
                  <dgm:constr type="l" for="ch" forName="parTx5" refType="w" fact="0.6576"/>
                  <dgm:constr type="t" for="ch" forName="parTx5" refType="h" fact="0.3951"/>
                  <dgm:constr type="w" for="ch" forName="parTx5" refType="w" fact="0.2101"/>
                  <dgm:constr type="h" for="ch" forName="parTx5" refType="h" fact="0.0704"/>
                  <dgm:constr type="ctrX" for="ch" forName="picture5" refType="w" fact="0.648"/>
                  <dgm:constr type="ctrY" for="ch" forName="picture5" refType="h" fact="0.3864"/>
                  <dgm:constr type="w" for="ch" forName="picture5" refType="w" fact="0.0974"/>
                  <dgm:constr type="h" for="ch" forName="picture5" refType="h" fact="0.1218"/>
                  <dgm:constr type="l" for="ch" forName="desTx5" refType="r" refFor="ch" refForName="parTx5"/>
                  <dgm:constr type="r" for="ch" forName="desTx5" refType="w"/>
                  <dgm:constr type="t" for="ch" forName="desTx5" refType="t" refFor="ch" refForName="parTx5"/>
                  <dgm:constr type="h" for="ch" forName="desTx5" refType="h" refFor="ch" refForName="parTx5"/>
                  <dgm:constr type="l" for="ch" forName="parTx6" refType="w" fact="0.6828"/>
                  <dgm:constr type="t" for="ch" forName="parTx6" refType="h" fact="0.2531"/>
                  <dgm:constr type="w" for="ch" forName="parTx6" refType="w" fact="0.2101"/>
                  <dgm:constr type="h" for="ch" forName="parTx6" refType="h" fact="0.0704"/>
                  <dgm:constr type="ctrX" for="ch" forName="picture6" refType="w" fact="0.6733"/>
                  <dgm:constr type="ctrY" for="ch" forName="picture6" refType="h" fact="0.2444"/>
                  <dgm:constr type="w" for="ch" forName="picture6" refType="w" fact="0.0974"/>
                  <dgm:constr type="h" for="ch" forName="picture6" refType="h" fact="0.1218"/>
                  <dgm:constr type="l" for="ch" forName="desTx6" refType="r" refFor="ch" refForName="parTx6"/>
                  <dgm:constr type="r" for="ch" forName="desTx6" refType="w"/>
                  <dgm:constr type="t" for="ch" forName="desTx6" refType="t" refFor="ch" refForName="parTx6"/>
                  <dgm:constr type="h" for="ch" forName="desTx6" refType="h" refFor="ch" refForName="parTx6"/>
                  <dgm:constr type="l" for="ch" forName="parTx7" refType="w" fact="0.6966"/>
                  <dgm:constr type="t" for="ch" forName="parTx7" refType="h" fact="0.1162"/>
                  <dgm:constr type="w" for="ch" forName="parTx7" refType="w" fact="0.2101"/>
                  <dgm:constr type="h" for="ch" forName="parTx7" refType="h" fact="0.0704"/>
                  <dgm:constr type="ctrX" for="ch" forName="picture7" refType="w" fact="0.6871"/>
                  <dgm:constr type="ctrY" for="ch" forName="picture7" refType="h" fact="0.1075"/>
                  <dgm:constr type="w" for="ch" forName="picture7" refType="w" fact="0.0974"/>
                  <dgm:constr type="h" for="ch" forName="picture7" refType="h" fact="0.1218"/>
                  <dgm:constr type="l" for="ch" forName="desTx7" refType="r" refFor="ch" refForName="parTx7"/>
                  <dgm:constr type="r" for="ch" forName="desTx7" refType="w"/>
                  <dgm:constr type="t" for="ch" forName="desTx7" refType="t" refFor="ch" refForName="parTx7"/>
                  <dgm:constr type="h" for="ch" forName="desTx7" refType="h" refFor="ch" refForName="parTx7"/>
                </dgm:constrLst>
              </dgm:if>
              <dgm:else name="Name67">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4459"/>
                  <dgm:constr type="ctrY" for="ch" forName="dot1" refType="h" fact="0.8342"/>
                  <dgm:constr type="w" for="ch" forName="dot1" refType="userD"/>
                  <dgm:constr type="h" for="ch" forName="dot1" refType="userD"/>
                  <dgm:constr type="ctrX" for="ch" forName="dot2" refType="w" fact="0.4244"/>
                  <dgm:constr type="ctrY" for="ch" forName="dot2" refType="h" fact="0.8448"/>
                  <dgm:constr type="w" for="ch" forName="dot2" refType="userD"/>
                  <dgm:constr type="h" for="ch" forName="dot2" refType="userD"/>
                  <dgm:constr type="ctrX" for="ch" forName="dot3" refType="w" fact="0.4026"/>
                  <dgm:constr type="ctrY" for="ch" forName="dot3" refType="h" fact="0.8539"/>
                  <dgm:constr type="w" for="ch" forName="dot3" refType="userD"/>
                  <dgm:constr type="h" for="ch" forName="dot3" refType="userD"/>
                  <dgm:constr type="ctrX" for="ch" forName="dot4" refType="w" fact="0.3806"/>
                  <dgm:constr type="ctrY" for="ch" forName="dot4" refType="h" fact="0.8615"/>
                  <dgm:constr type="w" for="ch" forName="dot4" refType="userD"/>
                  <dgm:constr type="h" for="ch" forName="dot4" refType="userD"/>
                  <dgm:constr type="ctrX" for="ch" forName="dot5" refType="w" fact="0.3584"/>
                  <dgm:constr type="ctrY" for="ch" forName="dot5" refType="h" fact="0.8676"/>
                  <dgm:constr type="w" for="ch" forName="dot5" refType="userD"/>
                  <dgm:constr type="h" for="ch" forName="dot5" refType="userD"/>
                  <dgm:constr type="ctrX" for="ch" forName="dot6" refType="w" fact="0.5803"/>
                  <dgm:constr type="ctrY" for="ch" forName="dot6" refType="h" fact="0.7255"/>
                  <dgm:constr type="w" for="ch" forName="dot6" refType="userD"/>
                  <dgm:constr type="h" for="ch" forName="dot6" refType="userD"/>
                  <dgm:constr type="ctrX" for="ch" forName="dot7" refType="w" fact="0.5618"/>
                  <dgm:constr type="ctrY" for="ch" forName="dot7" refType="h" fact="0.7454"/>
                  <dgm:constr type="w" for="ch" forName="dot7" refType="userD"/>
                  <dgm:constr type="h" for="ch" forName="dot7" refType="userD"/>
                  <dgm:constr type="ctrX" for="ch" forName="dot8" refType="w" fact="0.6656"/>
                  <dgm:constr type="ctrY" for="ch" forName="dot8" refType="h" fact="0.6026"/>
                  <dgm:constr type="w" for="ch" forName="dot8" refType="userD"/>
                  <dgm:constr type="h" for="ch" forName="dot8" refType="userD"/>
                  <dgm:constr type="ctrX" for="ch" forName="dot9" refType="w" fact="0.7266"/>
                  <dgm:constr type="ctrY" for="ch" forName="dot9" refType="h" fact="0.4632"/>
                  <dgm:constr type="w" for="ch" forName="dot9" refType="userD"/>
                  <dgm:constr type="h" for="ch" forName="dot9" refType="userD"/>
                  <dgm:constr type="ctrX" for="ch" forName="dot10" refType="w" fact="0.7643"/>
                  <dgm:constr type="ctrY" for="ch" forName="dot10" refType="h" fact="0.3187"/>
                  <dgm:constr type="w" for="ch" forName="dot10" refType="userD"/>
                  <dgm:constr type="h" for="ch" forName="dot10" refType="userD"/>
                  <dgm:constr type="ctrX" for="ch" forName="dot11" refType="w" fact="0.7816"/>
                  <dgm:constr type="ctrY" for="ch" forName="dot11" refType="h" fact="0.1763"/>
                  <dgm:constr type="w" for="ch" forName="dot11" refType="userD"/>
                  <dgm:constr type="h" for="ch" forName="dot11" refType="userD"/>
                  <dgm:constr type="ctrX" for="ch" forName="dotArrow1" refType="w" fact="0.7558"/>
                  <dgm:constr type="ctrY" for="ch" forName="dotArrow1" refType="h" fact="-0.0099"/>
                  <dgm:constr type="w" for="ch" forName="dotArrow1" refType="userD"/>
                  <dgm:constr type="h" for="ch" forName="dotArrow1" refType="userD"/>
                  <dgm:constr type="ctrX" for="ch" forName="dotArrow2" refType="w" fact="0.7725"/>
                  <dgm:constr type="ctrY" for="ch" forName="dotArrow2" refType="h" fact="-0.0239"/>
                  <dgm:constr type="w" for="ch" forName="dotArrow2" refType="userD"/>
                  <dgm:constr type="h" for="ch" forName="dotArrow2" refType="userD"/>
                  <dgm:constr type="ctrX" for="ch" forName="dotArrow3" refType="w" fact="0.7892"/>
                  <dgm:constr type="ctrY" for="ch" forName="dotArrow3" refType="h" fact="-0.0378"/>
                  <dgm:constr type="w" for="ch" forName="dotArrow3" refType="userD"/>
                  <dgm:constr type="h" for="ch" forName="dotArrow3" refType="userD"/>
                  <dgm:constr type="ctrX" for="ch" forName="dotArrow4" refType="w" fact="0.8058"/>
                  <dgm:constr type="ctrY" for="ch" forName="dotArrow4" refType="h" fact="-0.0239"/>
                  <dgm:constr type="w" for="ch" forName="dotArrow4" refType="userD"/>
                  <dgm:constr type="h" for="ch" forName="dotArrow4" refType="userD"/>
                  <dgm:constr type="ctrX" for="ch" forName="dotArrow5" refType="w" fact="0.8225"/>
                  <dgm:constr type="ctrY" for="ch" forName="dotArrow5" refType="h" fact="-0.0099"/>
                  <dgm:constr type="w" for="ch" forName="dotArrow5" refType="userD"/>
                  <dgm:constr type="h" for="ch" forName="dotArrow5" refType="userD"/>
                  <dgm:constr type="ctrX" for="ch" forName="dotArrow6" refType="w" fact="0.7892"/>
                  <dgm:constr type="ctrY" for="ch" forName="dotArrow6" refType="h" fact="-0.0084"/>
                  <dgm:constr type="w" for="ch" forName="dotArrow6" refType="userD"/>
                  <dgm:constr type="h" for="ch" forName="dotArrow6" refType="userD"/>
                  <dgm:constr type="ctrX" for="ch" forName="dotArrow7" refType="w" fact="0.7892"/>
                  <dgm:constr type="ctrY" for="ch" forName="dotArrow7" refType="h" fact="0.0211"/>
                  <dgm:constr type="w" for="ch" forName="dotArrow7" refType="userD"/>
                  <dgm:constr type="h" for="ch" forName="dotArrow7" refType="userD"/>
                  <dgm:constr type="l" for="ch" forName="parTx1" refType="w" fact="0.2915"/>
                  <dgm:constr type="t" for="ch" forName="parTx1" refType="h" fact="0.8845"/>
                  <dgm:constr type="w" for="ch" forName="parTx1" refType="w" fact="0.2396"/>
                  <dgm:constr type="h" for="ch" forName="parTx1" refType="h" fact="0.0704"/>
                  <dgm:constr type="ctrX" for="ch" forName="picture1" refType="w" fact="0.2806"/>
                  <dgm:constr type="ctrY" for="ch" forName="picture1" refType="h" fact="0.8769"/>
                  <dgm:constr type="w" for="ch" forName="picture1" refType="w" fact="0.1111"/>
                  <dgm:constr type="h" for="ch" forName="picture1" refType="h" fact="0.1218"/>
                  <dgm:constr type="l" for="ch" forName="parTx2" refType="w" fact="0.5172"/>
                  <dgm:constr type="t" for="ch" forName="parTx2" refType="h" fact="0.7946"/>
                  <dgm:constr type="w" for="ch" forName="parTx2" refType="w" fact="0.2396"/>
                  <dgm:constr type="h" for="ch" forName="parTx2" refType="h" fact="0.0704"/>
                  <dgm:constr type="ctrX" for="ch" forName="picture2" refType="w" fact="0.5063"/>
                  <dgm:constr type="ctrY" for="ch" forName="picture2" refType="h" fact="0.787"/>
                  <dgm:constr type="w" for="ch" forName="picture2" refType="w" fact="0.1111"/>
                  <dgm:constr type="h" for="ch" forName="picture2" refType="h" fact="0.1218"/>
                  <dgm:constr type="l" for="ch" forName="parTx3" refType="w" fact="0.6285"/>
                  <dgm:constr type="t" for="ch" forName="parTx3" refType="h" fact="0.672"/>
                  <dgm:constr type="w" for="ch" forName="parTx3" refType="w" fact="0.2396"/>
                  <dgm:constr type="h" for="ch" forName="parTx3" refType="h" fact="0.0704"/>
                  <dgm:constr type="ctrX" for="ch" forName="picture3" refType="w" fact="0.6176"/>
                  <dgm:constr type="ctrY" for="ch" forName="picture3" refType="h" fact="0.6644"/>
                  <dgm:constr type="w" for="ch" forName="picture3" refType="w" fact="0.1111"/>
                  <dgm:constr type="h" for="ch" forName="picture3" refType="h" fact="0.1218"/>
                  <dgm:constr type="l" for="ch" forName="parTx4" refType="w" fact="0.6994"/>
                  <dgm:constr type="t" for="ch" forName="parTx4" refType="h" fact="0.5369"/>
                  <dgm:constr type="w" for="ch" forName="parTx4" refType="w" fact="0.2396"/>
                  <dgm:constr type="h" for="ch" forName="parTx4" refType="h" fact="0.0704"/>
                  <dgm:constr type="ctrX" for="ch" forName="picture4" refType="w" fact="0.6885"/>
                  <dgm:constr type="ctrY" for="ch" forName="picture4" refType="h" fact="0.5294"/>
                  <dgm:constr type="w" for="ch" forName="picture4" refType="w" fact="0.1111"/>
                  <dgm:constr type="h" for="ch" forName="picture4" refType="h" fact="0.1218"/>
                  <dgm:constr type="l" for="ch" forName="parTx5" refType="w" fact="0.75"/>
                  <dgm:constr type="t" for="ch" forName="parTx5" refType="h" fact="0.394"/>
                  <dgm:constr type="w" for="ch" forName="parTx5" refType="w" fact="0.2396"/>
                  <dgm:constr type="h" for="ch" forName="parTx5" refType="h" fact="0.0704"/>
                  <dgm:constr type="ctrX" for="ch" forName="picture5" refType="w" fact="0.7391"/>
                  <dgm:constr type="ctrY" for="ch" forName="picture5" refType="h" fact="0.3864"/>
                  <dgm:constr type="w" for="ch" forName="picture5" refType="w" fact="0.1111"/>
                  <dgm:constr type="h" for="ch" forName="picture5" refType="h" fact="0.1218"/>
                  <dgm:constr type="l" for="ch" forName="parTx6" refType="w" fact="0.7788"/>
                  <dgm:constr type="t" for="ch" forName="parTx6" refType="h" fact="0.252"/>
                  <dgm:constr type="w" for="ch" forName="parTx6" refType="w" fact="0.2396"/>
                  <dgm:constr type="h" for="ch" forName="parTx6" refType="h" fact="0.0704"/>
                  <dgm:constr type="ctrX" for="ch" forName="picture6" refType="w" fact="0.7679"/>
                  <dgm:constr type="ctrY" for="ch" forName="picture6" refType="h" fact="0.2444"/>
                  <dgm:constr type="w" for="ch" forName="picture6" refType="w" fact="0.1111"/>
                  <dgm:constr type="h" for="ch" forName="picture6" refType="h" fact="0.1218"/>
                  <dgm:constr type="l" for="ch" forName="parTx7" refType="w" fact="0.7945"/>
                  <dgm:constr type="t" for="ch" forName="parTx7" refType="h" fact="0.1151"/>
                  <dgm:constr type="w" for="ch" forName="parTx7" refType="w" fact="0.2396"/>
                  <dgm:constr type="h" for="ch" forName="parTx7" refType="h" fact="0.0704"/>
                  <dgm:constr type="ctrX" for="ch" forName="picture7" refType="w" fact="0.7836"/>
                  <dgm:constr type="ctrY" for="ch" forName="picture7" refType="h" fact="0.1075"/>
                  <dgm:constr type="w" for="ch" forName="picture7" refType="w" fact="0.1111"/>
                  <dgm:constr type="h" for="ch" forName="picture7" refType="h" fact="0.1218"/>
                </dgm:constrLst>
              </dgm:else>
            </dgm:choose>
          </dgm:if>
          <dgm:else name="Name68">
            <dgm:choose name="Name69">
              <dgm:if name="Name70" axis="des" func="maxDepth" op="gt" val="1">
                <dgm:alg type="composite">
                  <dgm:param type="ar" val="1.25"/>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primFontSz" for="ch" forName="desTx1" op="equ" val="65"/>
                  <dgm:constr type="primFontSz" for="ch" forName="desTx2" refType="primFontSz" refFor="ch" refForName="desTx1" op="equ"/>
                  <dgm:constr type="primFontSz" for="ch" forName="desTx3" refType="primFontSz" refFor="ch" refForName="desTx1" op="equ"/>
                  <dgm:constr type="primFontSz" for="ch" forName="desTx4" refType="primFontSz" refFor="ch" refForName="desTx1" op="equ"/>
                  <dgm:constr type="primFontSz" for="ch" forName="desTx5" refType="primFontSz" refFor="ch" refForName="desTx1" op="equ"/>
                  <dgm:constr type="primFontSz" for="ch" forName="desTx6" refType="primFontSz" refFor="ch" refForName="desTx1" op="equ"/>
                  <dgm:constr type="primFontSz" for="ch" forName="desTx7" refType="primFontSz" refFor="ch" refForName="desTx1" op="equ"/>
                  <dgm:constr type="userD" refType="w" fact="0.0097"/>
                  <dgm:constr type="ctrX" for="ch" forName="dot1" refType="w" fact="0.6091"/>
                  <dgm:constr type="ctrY" for="ch" forName="dot1" refType="h" fact="0.8342"/>
                  <dgm:constr type="w" for="ch" forName="dot1" refType="userD"/>
                  <dgm:constr type="h" for="ch" forName="dot1" refType="userD"/>
                  <dgm:constr type="ctrX" for="ch" forName="dot2" refType="w" fact="0.6279"/>
                  <dgm:constr type="ctrY" for="ch" forName="dot2" refType="h" fact="0.8448"/>
                  <dgm:constr type="w" for="ch" forName="dot2" refType="userD"/>
                  <dgm:constr type="h" for="ch" forName="dot2" refType="userD"/>
                  <dgm:constr type="ctrX" for="ch" forName="dot3" refType="w" fact="0.647"/>
                  <dgm:constr type="ctrY" for="ch" forName="dot3" refType="h" fact="0.8539"/>
                  <dgm:constr type="w" for="ch" forName="dot3" refType="userD"/>
                  <dgm:constr type="h" for="ch" forName="dot3" refType="userD"/>
                  <dgm:constr type="ctrX" for="ch" forName="dot4" refType="w" fact="0.6663"/>
                  <dgm:constr type="ctrY" for="ch" forName="dot4" refType="h" fact="0.8615"/>
                  <dgm:constr type="w" for="ch" forName="dot4" refType="userD"/>
                  <dgm:constr type="h" for="ch" forName="dot4" refType="userD"/>
                  <dgm:constr type="ctrX" for="ch" forName="dot5" refType="w" fact="0.6858"/>
                  <dgm:constr type="ctrY" for="ch" forName="dot5" refType="h" fact="0.8676"/>
                  <dgm:constr type="w" for="ch" forName="dot5" refType="userD"/>
                  <dgm:constr type="h" for="ch" forName="dot5" refType="userD"/>
                  <dgm:constr type="ctrX" for="ch" forName="dot6" refType="w" fact="0.4912"/>
                  <dgm:constr type="ctrY" for="ch" forName="dot6" refType="h" fact="0.7255"/>
                  <dgm:constr type="w" for="ch" forName="dot6" refType="userD"/>
                  <dgm:constr type="h" for="ch" forName="dot6" refType="userD"/>
                  <dgm:constr type="ctrX" for="ch" forName="dot7" refType="w" fact="0.5074"/>
                  <dgm:constr type="ctrY" for="ch" forName="dot7" refType="h" fact="0.7454"/>
                  <dgm:constr type="w" for="ch" forName="dot7" refType="userD"/>
                  <dgm:constr type="h" for="ch" forName="dot7" refType="userD"/>
                  <dgm:constr type="ctrX" for="ch" forName="dot8" refType="w" fact="0.4164"/>
                  <dgm:constr type="ctrY" for="ch" forName="dot8" refType="h" fact="0.6026"/>
                  <dgm:constr type="w" for="ch" forName="dot8" refType="userD"/>
                  <dgm:constr type="h" for="ch" forName="dot8" refType="userD"/>
                  <dgm:constr type="ctrX" for="ch" forName="dot9" refType="w" fact="0.3629"/>
                  <dgm:constr type="ctrY" for="ch" forName="dot9" refType="h" fact="0.4632"/>
                  <dgm:constr type="w" for="ch" forName="dot9" refType="userD"/>
                  <dgm:constr type="h" for="ch" forName="dot9" refType="userD"/>
                  <dgm:constr type="ctrX" for="ch" forName="dot10" refType="w" fact="0.3299"/>
                  <dgm:constr type="ctrY" for="ch" forName="dot10" refType="h" fact="0.3187"/>
                  <dgm:constr type="w" for="ch" forName="dot10" refType="userD"/>
                  <dgm:constr type="h" for="ch" forName="dot10" refType="userD"/>
                  <dgm:constr type="ctrX" for="ch" forName="dot11" refType="w" fact="0.3147"/>
                  <dgm:constr type="ctrY" for="ch" forName="dot11" refType="h" fact="0.1763"/>
                  <dgm:constr type="w" for="ch" forName="dot11" refType="userD"/>
                  <dgm:constr type="h" for="ch" forName="dot11" refType="userD"/>
                  <dgm:constr type="ctrX" for="ch" forName="dotArrow1" refType="w" fact="0.3373"/>
                  <dgm:constr type="ctrY" for="ch" forName="dotArrow1" refType="h" fact="-0.0099"/>
                  <dgm:constr type="w" for="ch" forName="dotArrow1" refType="userD"/>
                  <dgm:constr type="h" for="ch" forName="dotArrow1" refType="userD"/>
                  <dgm:constr type="ctrX" for="ch" forName="dotArrow2" refType="w" fact="0.3227"/>
                  <dgm:constr type="ctrY" for="ch" forName="dotArrow2" refType="h" fact="-0.0239"/>
                  <dgm:constr type="w" for="ch" forName="dotArrow2" refType="userD"/>
                  <dgm:constr type="h" for="ch" forName="dotArrow2" refType="userD"/>
                  <dgm:constr type="ctrX" for="ch" forName="dotArrow3" refType="w" fact="0.3081"/>
                  <dgm:constr type="ctrY" for="ch" forName="dotArrow3" refType="h" fact="-0.0378"/>
                  <dgm:constr type="w" for="ch" forName="dotArrow3" refType="userD"/>
                  <dgm:constr type="h" for="ch" forName="dotArrow3" refType="userD"/>
                  <dgm:constr type="ctrX" for="ch" forName="dotArrow4" refType="w" fact="0.2935"/>
                  <dgm:constr type="ctrY" for="ch" forName="dotArrow4" refType="h" fact="-0.0239"/>
                  <dgm:constr type="w" for="ch" forName="dotArrow4" refType="userD"/>
                  <dgm:constr type="h" for="ch" forName="dotArrow4" refType="userD"/>
                  <dgm:constr type="ctrX" for="ch" forName="dotArrow5" refType="w" fact="0.2788"/>
                  <dgm:constr type="ctrY" for="ch" forName="dotArrow5" refType="h" fact="-0.0099"/>
                  <dgm:constr type="w" for="ch" forName="dotArrow5" refType="userD"/>
                  <dgm:constr type="h" for="ch" forName="dotArrow5" refType="userD"/>
                  <dgm:constr type="ctrX" for="ch" forName="dotArrow6" refType="w" fact="0.3081"/>
                  <dgm:constr type="ctrY" for="ch" forName="dotArrow6" refType="h" fact="-0.0084"/>
                  <dgm:constr type="w" for="ch" forName="dotArrow6" refType="userD"/>
                  <dgm:constr type="h" for="ch" forName="dotArrow6" refType="userD"/>
                  <dgm:constr type="ctrX" for="ch" forName="dotArrow7" refType="w" fact="0.3081"/>
                  <dgm:constr type="ctrY" for="ch" forName="dotArrow7" refType="h" fact="0.0211"/>
                  <dgm:constr type="w" for="ch" forName="dotArrow7" refType="userD"/>
                  <dgm:constr type="h" for="ch" forName="dotArrow7" refType="userD"/>
                  <dgm:constr type="r" for="ch" forName="parTx1" refType="w" fact="0.7444"/>
                  <dgm:constr type="t" for="ch" forName="parTx1" refType="h" fact="0.8856"/>
                  <dgm:constr type="w" for="ch" forName="parTx1" refType="w" fact="0.2101"/>
                  <dgm:constr type="h" for="ch" forName="parTx1" refType="h" fact="0.0704"/>
                  <dgm:constr type="ctrX" for="ch" forName="picture1" refType="w" fact="0.754"/>
                  <dgm:constr type="ctrY" for="ch" forName="picture1" refType="h" fact="0.8769"/>
                  <dgm:constr type="w" for="ch" forName="picture1" refType="w" fact="0.0974"/>
                  <dgm:constr type="h" for="ch" forName="picture1" refType="h" fact="0.1218"/>
                  <dgm:constr type="r" for="ch" forName="desTx1" refType="l" refFor="ch" refForName="parTx1"/>
                  <dgm:constr type="l" for="ch" forName="desTx1"/>
                  <dgm:constr type="t" for="ch" forName="desTx1" refType="t" refFor="ch" refForName="parTx1"/>
                  <dgm:constr type="h" for="ch" forName="desTx1" refType="h" refFor="ch" refForName="parTx1"/>
                  <dgm:constr type="r" for="ch" forName="parTx2" refType="w" fact="0.5465"/>
                  <dgm:constr type="t" for="ch" forName="parTx2" refType="h" fact="0.7956"/>
                  <dgm:constr type="w" for="ch" forName="parTx2" refType="w" fact="0.2101"/>
                  <dgm:constr type="h" for="ch" forName="parTx2" refType="h" fact="0.0704"/>
                  <dgm:constr type="ctrX" for="ch" forName="picture2" refType="w" fact="0.5561"/>
                  <dgm:constr type="ctrY" for="ch" forName="picture2" refType="h" fact="0.787"/>
                  <dgm:constr type="w" for="ch" forName="picture2" refType="w" fact="0.0974"/>
                  <dgm:constr type="h" for="ch" forName="picture2" refType="h" fact="0.1218"/>
                  <dgm:constr type="r" for="ch" forName="desTx2" refType="l" refFor="ch" refForName="parTx2"/>
                  <dgm:constr type="l" for="ch" forName="desTx2"/>
                  <dgm:constr type="t" for="ch" forName="desTx2" refType="t" refFor="ch" refForName="parTx2"/>
                  <dgm:constr type="h" for="ch" forName="desTx2" refType="h" refFor="ch" refForName="parTx2"/>
                  <dgm:constr type="r" for="ch" forName="parTx3" refType="w" fact="0.4489"/>
                  <dgm:constr type="t" for="ch" forName="parTx3" refType="h" fact="0.673"/>
                  <dgm:constr type="w" for="ch" forName="parTx3" refType="w" fact="0.2101"/>
                  <dgm:constr type="h" for="ch" forName="parTx3" refType="h" fact="0.0704"/>
                  <dgm:constr type="ctrX" for="ch" forName="picture3" refType="w" fact="0.4585"/>
                  <dgm:constr type="ctrY" for="ch" forName="picture3" refType="h" fact="0.6644"/>
                  <dgm:constr type="w" for="ch" forName="picture3" refType="w" fact="0.0974"/>
                  <dgm:constr type="h" for="ch" forName="picture3" refType="h" fact="0.1218"/>
                  <dgm:constr type="r" for="ch" forName="desTx3" refType="l" refFor="ch" refForName="parTx3"/>
                  <dgm:constr type="l" for="ch" forName="desTx3"/>
                  <dgm:constr type="t" for="ch" forName="desTx3" refType="t" refFor="ch" refForName="parTx3"/>
                  <dgm:constr type="h" for="ch" forName="desTx3" refType="h" refFor="ch" refForName="parTx3"/>
                  <dgm:constr type="r" for="ch" forName="parTx4" refType="w" fact="0.3868"/>
                  <dgm:constr type="t" for="ch" forName="parTx4" refType="h" fact="0.538"/>
                  <dgm:constr type="w" for="ch" forName="parTx4" refType="w" fact="0.2101"/>
                  <dgm:constr type="h" for="ch" forName="parTx4" refType="h" fact="0.0704"/>
                  <dgm:constr type="ctrX" for="ch" forName="picture4" refType="w" fact="0.3963"/>
                  <dgm:constr type="ctrY" for="ch" forName="picture4" refType="h" fact="0.5294"/>
                  <dgm:constr type="w" for="ch" forName="picture4" refType="w" fact="0.0974"/>
                  <dgm:constr type="h" for="ch" forName="picture4" refType="h" fact="0.1218"/>
                  <dgm:constr type="r" for="ch" forName="desTx4" refType="l" refFor="ch" refForName="parTx4"/>
                  <dgm:constr type="l" for="ch" forName="desTx4"/>
                  <dgm:constr type="t" for="ch" forName="desTx4" refType="t" refFor="ch" refForName="parTx4"/>
                  <dgm:constr type="h" for="ch" forName="desTx4" refType="h" refFor="ch" refForName="parTx4"/>
                  <dgm:constr type="r" for="ch" forName="parTx5" refType="w" fact="0.3424"/>
                  <dgm:constr type="t" for="ch" forName="parTx5" refType="h" fact="0.3951"/>
                  <dgm:constr type="w" for="ch" forName="parTx5" refType="w" fact="0.2101"/>
                  <dgm:constr type="h" for="ch" forName="parTx5" refType="h" fact="0.0704"/>
                  <dgm:constr type="ctrX" for="ch" forName="picture5" refType="w" fact="0.352"/>
                  <dgm:constr type="ctrY" for="ch" forName="picture5" refType="h" fact="0.3864"/>
                  <dgm:constr type="w" for="ch" forName="picture5" refType="w" fact="0.0974"/>
                  <dgm:constr type="h" for="ch" forName="picture5" refType="h" fact="0.1218"/>
                  <dgm:constr type="r" for="ch" forName="desTx5" refType="l" refFor="ch" refForName="parTx5"/>
                  <dgm:constr type="l" for="ch" forName="desTx5"/>
                  <dgm:constr type="t" for="ch" forName="desTx5" refType="t" refFor="ch" refForName="parTx5"/>
                  <dgm:constr type="h" for="ch" forName="desTx5" refType="h" refFor="ch" refForName="parTx5"/>
                  <dgm:constr type="r" for="ch" forName="parTx6" refType="w" fact="0.3172"/>
                  <dgm:constr type="t" for="ch" forName="parTx6" refType="h" fact="0.2531"/>
                  <dgm:constr type="w" for="ch" forName="parTx6" refType="w" fact="0.2101"/>
                  <dgm:constr type="h" for="ch" forName="parTx6" refType="h" fact="0.0704"/>
                  <dgm:constr type="ctrX" for="ch" forName="picture6" refType="w" fact="0.3267"/>
                  <dgm:constr type="ctrY" for="ch" forName="picture6" refType="h" fact="0.2444"/>
                  <dgm:constr type="w" for="ch" forName="picture6" refType="w" fact="0.0974"/>
                  <dgm:constr type="h" for="ch" forName="picture6" refType="h" fact="0.1218"/>
                  <dgm:constr type="r" for="ch" forName="desTx6" refType="l" refFor="ch" refForName="parTx6"/>
                  <dgm:constr type="l" for="ch" forName="desTx6"/>
                  <dgm:constr type="t" for="ch" forName="desTx6" refType="t" refFor="ch" refForName="parTx6"/>
                  <dgm:constr type="h" for="ch" forName="desTx6" refType="h" refFor="ch" refForName="parTx6"/>
                  <dgm:constr type="r" for="ch" forName="parTx7" refType="w" fact="0.3034"/>
                  <dgm:constr type="t" for="ch" forName="parTx7" refType="h" fact="0.1162"/>
                  <dgm:constr type="w" for="ch" forName="parTx7" refType="w" fact="0.2101"/>
                  <dgm:constr type="h" for="ch" forName="parTx7" refType="h" fact="0.0704"/>
                  <dgm:constr type="ctrX" for="ch" forName="picture7" refType="w" fact="0.3129"/>
                  <dgm:constr type="ctrY" for="ch" forName="picture7" refType="h" fact="0.1075"/>
                  <dgm:constr type="w" for="ch" forName="picture7" refType="w" fact="0.0974"/>
                  <dgm:constr type="h" for="ch" forName="picture7" refType="h" fact="0.1218"/>
                  <dgm:constr type="r" for="ch" forName="desTx7" refType="l" refFor="ch" refForName="parTx7"/>
                  <dgm:constr type="l" for="ch" forName="desTx7"/>
                  <dgm:constr type="t" for="ch" forName="desTx7" refType="t" refFor="ch" refForName="parTx7"/>
                  <dgm:constr type="h" for="ch" forName="desTx7" refType="h" refFor="ch" refForName="parTx7"/>
                </dgm:constrLst>
              </dgm:if>
              <dgm:else name="Name71">
                <dgm:alg type="composite">
                  <dgm:param type="ar" val="1.096"/>
                </dgm:alg>
                <dgm:constrLst>
                  <dgm:constr type="primFontSz" for="ch" forName="parTx1" op="equ" val="65"/>
                  <dgm:constr type="primFontSz" for="ch" forName="parTx2" refType="primFontSz" refFor="ch" refForName="parTx1" op="equ"/>
                  <dgm:constr type="primFontSz" for="ch" forName="parTx3" refType="primFontSz" refFor="ch" refForName="parTx1" op="equ"/>
                  <dgm:constr type="primFontSz" for="ch" forName="parTx4" refType="primFontSz" refFor="ch" refForName="parTx1" op="equ"/>
                  <dgm:constr type="primFontSz" for="ch" forName="parTx5" refType="primFontSz" refFor="ch" refForName="parTx1" op="equ"/>
                  <dgm:constr type="primFontSz" for="ch" forName="parTx6" refType="primFontSz" refFor="ch" refForName="parTx1" op="equ"/>
                  <dgm:constr type="primFontSz" for="ch" forName="parTx7" refType="primFontSz" refFor="ch" refForName="parTx1" op="equ"/>
                  <dgm:constr type="userD" refType="w" fact="0.0111"/>
                  <dgm:constr type="ctrX" for="ch" forName="dot1" refType="w" fact="0.5541"/>
                  <dgm:constr type="ctrY" for="ch" forName="dot1" refType="h" fact="0.8342"/>
                  <dgm:constr type="w" for="ch" forName="dot1" refType="userD"/>
                  <dgm:constr type="h" for="ch" forName="dot1" refType="userD"/>
                  <dgm:constr type="ctrX" for="ch" forName="dot2" refType="w" fact="0.5756"/>
                  <dgm:constr type="ctrY" for="ch" forName="dot2" refType="h" fact="0.8448"/>
                  <dgm:constr type="w" for="ch" forName="dot2" refType="userD"/>
                  <dgm:constr type="h" for="ch" forName="dot2" refType="userD"/>
                  <dgm:constr type="ctrX" for="ch" forName="dot3" refType="w" fact="0.5974"/>
                  <dgm:constr type="ctrY" for="ch" forName="dot3" refType="h" fact="0.8539"/>
                  <dgm:constr type="w" for="ch" forName="dot3" refType="userD"/>
                  <dgm:constr type="h" for="ch" forName="dot3" refType="userD"/>
                  <dgm:constr type="ctrX" for="ch" forName="dot4" refType="w" fact="0.6194"/>
                  <dgm:constr type="ctrY" for="ch" forName="dot4" refType="h" fact="0.8615"/>
                  <dgm:constr type="w" for="ch" forName="dot4" refType="userD"/>
                  <dgm:constr type="h" for="ch" forName="dot4" refType="userD"/>
                  <dgm:constr type="ctrX" for="ch" forName="dot5" refType="w" fact="0.6416"/>
                  <dgm:constr type="ctrY" for="ch" forName="dot5" refType="h" fact="0.8676"/>
                  <dgm:constr type="w" for="ch" forName="dot5" refType="userD"/>
                  <dgm:constr type="h" for="ch" forName="dot5" refType="userD"/>
                  <dgm:constr type="ctrX" for="ch" forName="dot6" refType="w" fact="0.4197"/>
                  <dgm:constr type="ctrY" for="ch" forName="dot6" refType="h" fact="0.7255"/>
                  <dgm:constr type="w" for="ch" forName="dot6" refType="userD"/>
                  <dgm:constr type="h" for="ch" forName="dot6" refType="userD"/>
                  <dgm:constr type="ctrX" for="ch" forName="dot7" refType="w" fact="0.4382"/>
                  <dgm:constr type="ctrY" for="ch" forName="dot7" refType="h" fact="0.7454"/>
                  <dgm:constr type="w" for="ch" forName="dot7" refType="userD"/>
                  <dgm:constr type="h" for="ch" forName="dot7" refType="userD"/>
                  <dgm:constr type="ctrX" for="ch" forName="dot8" refType="w" fact="0.3344"/>
                  <dgm:constr type="ctrY" for="ch" forName="dot8" refType="h" fact="0.6026"/>
                  <dgm:constr type="w" for="ch" forName="dot8" refType="userD"/>
                  <dgm:constr type="h" for="ch" forName="dot8" refType="userD"/>
                  <dgm:constr type="ctrX" for="ch" forName="dot9" refType="w" fact="0.2734"/>
                  <dgm:constr type="ctrY" for="ch" forName="dot9" refType="h" fact="0.4632"/>
                  <dgm:constr type="w" for="ch" forName="dot9" refType="userD"/>
                  <dgm:constr type="h" for="ch" forName="dot9" refType="userD"/>
                  <dgm:constr type="ctrX" for="ch" forName="dot10" refType="w" fact="0.2357"/>
                  <dgm:constr type="ctrY" for="ch" forName="dot10" refType="h" fact="0.3187"/>
                  <dgm:constr type="w" for="ch" forName="dot10" refType="userD"/>
                  <dgm:constr type="h" for="ch" forName="dot10" refType="userD"/>
                  <dgm:constr type="ctrX" for="ch" forName="dot11" refType="w" fact="0.2184"/>
                  <dgm:constr type="ctrY" for="ch" forName="dot11" refType="h" fact="0.1763"/>
                  <dgm:constr type="w" for="ch" forName="dot11" refType="userD"/>
                  <dgm:constr type="h" for="ch" forName="dot11" refType="userD"/>
                  <dgm:constr type="ctrX" for="ch" forName="dotArrow1" refType="w" fact="0.2442"/>
                  <dgm:constr type="ctrY" for="ch" forName="dotArrow1" refType="h" fact="-0.0099"/>
                  <dgm:constr type="w" for="ch" forName="dotArrow1" refType="userD"/>
                  <dgm:constr type="h" for="ch" forName="dotArrow1" refType="userD"/>
                  <dgm:constr type="ctrX" for="ch" forName="dotArrow2" refType="w" fact="0.2275"/>
                  <dgm:constr type="ctrY" for="ch" forName="dotArrow2" refType="h" fact="-0.0239"/>
                  <dgm:constr type="w" for="ch" forName="dotArrow2" refType="userD"/>
                  <dgm:constr type="h" for="ch" forName="dotArrow2" refType="userD"/>
                  <dgm:constr type="ctrX" for="ch" forName="dotArrow3" refType="w" fact="0.2108"/>
                  <dgm:constr type="ctrY" for="ch" forName="dotArrow3" refType="h" fact="-0.0378"/>
                  <dgm:constr type="w" for="ch" forName="dotArrow3" refType="userD"/>
                  <dgm:constr type="h" for="ch" forName="dotArrow3" refType="userD"/>
                  <dgm:constr type="ctrX" for="ch" forName="dotArrow4" refType="w" fact="0.1942"/>
                  <dgm:constr type="ctrY" for="ch" forName="dotArrow4" refType="h" fact="-0.0239"/>
                  <dgm:constr type="w" for="ch" forName="dotArrow4" refType="userD"/>
                  <dgm:constr type="h" for="ch" forName="dotArrow4" refType="userD"/>
                  <dgm:constr type="ctrX" for="ch" forName="dotArrow5" refType="w" fact="0.1775"/>
                  <dgm:constr type="ctrY" for="ch" forName="dotArrow5" refType="h" fact="-0.0099"/>
                  <dgm:constr type="w" for="ch" forName="dotArrow5" refType="userD"/>
                  <dgm:constr type="h" for="ch" forName="dotArrow5" refType="userD"/>
                  <dgm:constr type="ctrX" for="ch" forName="dotArrow6" refType="w" fact="0.2108"/>
                  <dgm:constr type="ctrY" for="ch" forName="dotArrow6" refType="h" fact="-0.0084"/>
                  <dgm:constr type="w" for="ch" forName="dotArrow6" refType="userD"/>
                  <dgm:constr type="h" for="ch" forName="dotArrow6" refType="userD"/>
                  <dgm:constr type="ctrX" for="ch" forName="dotArrow7" refType="w" fact="0.2108"/>
                  <dgm:constr type="ctrY" for="ch" forName="dotArrow7" refType="h" fact="0.0211"/>
                  <dgm:constr type="w" for="ch" forName="dotArrow7" refType="userD"/>
                  <dgm:constr type="h" for="ch" forName="dotArrow7" refType="userD"/>
                  <dgm:constr type="r" for="ch" forName="parTx1" refType="w" fact="0.7085"/>
                  <dgm:constr type="t" for="ch" forName="parTx1" refType="h" fact="0.8845"/>
                  <dgm:constr type="w" for="ch" forName="parTx1" refType="w" fact="0.2396"/>
                  <dgm:constr type="h" for="ch" forName="parTx1" refType="h" fact="0.0704"/>
                  <dgm:constr type="ctrX" for="ch" forName="picture1" refType="w" fact="0.7194"/>
                  <dgm:constr type="ctrY" for="ch" forName="picture1" refType="h" fact="0.8769"/>
                  <dgm:constr type="w" for="ch" forName="picture1" refType="w" fact="0.1111"/>
                  <dgm:constr type="h" for="ch" forName="picture1" refType="h" fact="0.1218"/>
                  <dgm:constr type="r" for="ch" forName="parTx2" refType="w" fact="0.4828"/>
                  <dgm:constr type="t" for="ch" forName="parTx2" refType="h" fact="0.7946"/>
                  <dgm:constr type="w" for="ch" forName="parTx2" refType="w" fact="0.2396"/>
                  <dgm:constr type="h" for="ch" forName="parTx2" refType="h" fact="0.0704"/>
                  <dgm:constr type="ctrX" for="ch" forName="picture2" refType="w" fact="0.4937"/>
                  <dgm:constr type="ctrY" for="ch" forName="picture2" refType="h" fact="0.787"/>
                  <dgm:constr type="w" for="ch" forName="picture2" refType="w" fact="0.1111"/>
                  <dgm:constr type="h" for="ch" forName="picture2" refType="h" fact="0.1218"/>
                  <dgm:constr type="r" for="ch" forName="parTx3" refType="w" fact="0.3715"/>
                  <dgm:constr type="t" for="ch" forName="parTx3" refType="h" fact="0.672"/>
                  <dgm:constr type="w" for="ch" forName="parTx3" refType="w" fact="0.2396"/>
                  <dgm:constr type="h" for="ch" forName="parTx3" refType="h" fact="0.0704"/>
                  <dgm:constr type="ctrX" for="ch" forName="picture3" refType="w" fact="0.3824"/>
                  <dgm:constr type="ctrY" for="ch" forName="picture3" refType="h" fact="0.6644"/>
                  <dgm:constr type="w" for="ch" forName="picture3" refType="w" fact="0.1111"/>
                  <dgm:constr type="h" for="ch" forName="picture3" refType="h" fact="0.1218"/>
                  <dgm:constr type="r" for="ch" forName="parTx4" refType="w" fact="0.3006"/>
                  <dgm:constr type="t" for="ch" forName="parTx4" refType="h" fact="0.5369"/>
                  <dgm:constr type="w" for="ch" forName="parTx4" refType="w" fact="0.2396"/>
                  <dgm:constr type="h" for="ch" forName="parTx4" refType="h" fact="0.0704"/>
                  <dgm:constr type="ctrX" for="ch" forName="picture4" refType="w" fact="0.3115"/>
                  <dgm:constr type="ctrY" for="ch" forName="picture4" refType="h" fact="0.5294"/>
                  <dgm:constr type="w" for="ch" forName="picture4" refType="w" fact="0.1111"/>
                  <dgm:constr type="h" for="ch" forName="picture4" refType="h" fact="0.1218"/>
                  <dgm:constr type="r" for="ch" forName="parTx5" refType="w" fact="0.25"/>
                  <dgm:constr type="t" for="ch" forName="parTx5" refType="h" fact="0.394"/>
                  <dgm:constr type="w" for="ch" forName="parTx5" refType="w" fact="0.2396"/>
                  <dgm:constr type="h" for="ch" forName="parTx5" refType="h" fact="0.0704"/>
                  <dgm:constr type="ctrX" for="ch" forName="picture5" refType="w" fact="0.2609"/>
                  <dgm:constr type="ctrY" for="ch" forName="picture5" refType="h" fact="0.3864"/>
                  <dgm:constr type="w" for="ch" forName="picture5" refType="w" fact="0.1111"/>
                  <dgm:constr type="h" for="ch" forName="picture5" refType="h" fact="0.1218"/>
                  <dgm:constr type="r" for="ch" forName="parTx6" refType="w" fact="0.2212"/>
                  <dgm:constr type="t" for="ch" forName="parTx6" refType="h" fact="0.252"/>
                  <dgm:constr type="w" for="ch" forName="parTx6" refType="w" fact="0.2396"/>
                  <dgm:constr type="h" for="ch" forName="parTx6" refType="h" fact="0.0704"/>
                  <dgm:constr type="ctrX" for="ch" forName="picture6" refType="w" fact="0.2321"/>
                  <dgm:constr type="ctrY" for="ch" forName="picture6" refType="h" fact="0.2444"/>
                  <dgm:constr type="w" for="ch" forName="picture6" refType="w" fact="0.1111"/>
                  <dgm:constr type="h" for="ch" forName="picture6" refType="h" fact="0.1218"/>
                  <dgm:constr type="r" for="ch" forName="parTx7" refType="w" fact="0.2055"/>
                  <dgm:constr type="t" for="ch" forName="parTx7" refType="h" fact="0.1151"/>
                  <dgm:constr type="w" for="ch" forName="parTx7" refType="w" fact="0.2396"/>
                  <dgm:constr type="h" for="ch" forName="parTx7" refType="h" fact="0.0704"/>
                  <dgm:constr type="ctrX" for="ch" forName="picture7" refType="w" fact="0.2164"/>
                  <dgm:constr type="ctrY" for="ch" forName="picture7" refType="h" fact="0.1075"/>
                  <dgm:constr type="w" for="ch" forName="picture7" refType="w" fact="0.1111"/>
                  <dgm:constr type="h" for="ch" forName="picture7" refType="h" fact="0.1218"/>
                </dgm:constrLst>
              </dgm:else>
            </dgm:choose>
          </dgm:else>
        </dgm:choose>
      </dgm:else>
    </dgm:choose>
    <dgm:forEach name="wrapper" axis="self" ptType="parTrans">
      <dgm:forEach name="wrapper2" axis="self" ptType="sibTrans" st="2">
        <dgm:forEach name="imageRepeat" axis="self">
          <dgm:layoutNode name="imageRepeatNode" styleLbl="fgImgPlace1">
            <dgm:alg type="sp"/>
            <dgm:shape xmlns:r="http://schemas.openxmlformats.org/officeDocument/2006/relationships" type="ellipse" r:blip="" blipPhldr="1">
              <dgm:adjLst/>
            </dgm:shape>
            <dgm:presOf axis="self"/>
          </dgm:layoutNode>
        </dgm:forEach>
      </dgm:forEach>
    </dgm:forEach>
    <dgm:choose name="Name72">
      <dgm:if name="Name73" axis="ch" ptType="node" func="cnt" op="gte" val="2">
        <dgm:layoutNode name="dot1" styleLbl="alignNode1">
          <dgm:alg type="sp"/>
          <dgm:shape xmlns:r="http://schemas.openxmlformats.org/officeDocument/2006/relationships" type="ellipse" r:blip="">
            <dgm:adjLst/>
          </dgm:shape>
          <dgm:presOf/>
        </dgm:layoutNode>
        <dgm:layoutNode name="dot2" styleLbl="alignNode1">
          <dgm:alg type="sp"/>
          <dgm:shape xmlns:r="http://schemas.openxmlformats.org/officeDocument/2006/relationships" type="ellipse" r:blip="">
            <dgm:adjLst/>
          </dgm:shape>
          <dgm:presOf/>
        </dgm:layoutNode>
        <dgm:layoutNode name="dot3" styleLbl="alignNode1">
          <dgm:alg type="sp"/>
          <dgm:shape xmlns:r="http://schemas.openxmlformats.org/officeDocument/2006/relationships" type="ellipse" r:blip="">
            <dgm:adjLst/>
          </dgm:shape>
          <dgm:presOf/>
        </dgm:layoutNode>
      </dgm:if>
      <dgm:else name="Name74"/>
    </dgm:choose>
    <dgm:choose name="Name75">
      <dgm:if name="Name76" axis="ch" ptType="node" func="cnt" op="gte" val="3">
        <dgm:layoutNode name="dot4" styleLbl="alignNode1">
          <dgm:alg type="sp"/>
          <dgm:shape xmlns:r="http://schemas.openxmlformats.org/officeDocument/2006/relationships" type="ellipse" r:blip="">
            <dgm:adjLst/>
          </dgm:shape>
          <dgm:presOf/>
        </dgm:layoutNode>
        <dgm:layoutNode name="dot5" styleLbl="alignNode1">
          <dgm:alg type="sp"/>
          <dgm:shape xmlns:r="http://schemas.openxmlformats.org/officeDocument/2006/relationships" type="ellipse" r:blip="">
            <dgm:adjLst/>
          </dgm:shape>
          <dgm:presOf/>
        </dgm:layoutNode>
      </dgm:if>
      <dgm:else name="Name77"/>
    </dgm:choose>
    <dgm:choose name="Name78">
      <dgm:if name="Name79" axis="ch" ptType="node" func="cnt" op="gte" val="4">
        <dgm:layoutNode name="dot6" styleLbl="alignNode1">
          <dgm:alg type="sp"/>
          <dgm:shape xmlns:r="http://schemas.openxmlformats.org/officeDocument/2006/relationships" type="ellipse" r:blip="">
            <dgm:adjLst/>
          </dgm:shape>
          <dgm:presOf/>
        </dgm:layoutNode>
      </dgm:if>
      <dgm:else name="Name80"/>
    </dgm:choose>
    <dgm:choose name="Name81">
      <dgm:if name="Name82" axis="ch" ptType="node" func="cnt" op="gte" val="5">
        <dgm:layoutNode name="dot7" styleLbl="alignNode1">
          <dgm:alg type="sp"/>
          <dgm:shape xmlns:r="http://schemas.openxmlformats.org/officeDocument/2006/relationships" type="ellipse" r:blip="">
            <dgm:adjLst/>
          </dgm:shape>
          <dgm:presOf/>
        </dgm:layoutNode>
        <dgm:layoutNode name="dot8" styleLbl="alignNode1">
          <dgm:alg type="sp"/>
          <dgm:shape xmlns:r="http://schemas.openxmlformats.org/officeDocument/2006/relationships" type="ellipse" r:blip="">
            <dgm:adjLst/>
          </dgm:shape>
          <dgm:presOf/>
        </dgm:layoutNode>
      </dgm:if>
      <dgm:else name="Name83"/>
    </dgm:choose>
    <dgm:choose name="Name84">
      <dgm:if name="Name85" axis="ch" ptType="node" func="cnt" op="gte" val="6">
        <dgm:layoutNode name="dot9" styleLbl="alignNode1">
          <dgm:alg type="sp"/>
          <dgm:shape xmlns:r="http://schemas.openxmlformats.org/officeDocument/2006/relationships" type="ellipse" r:blip="">
            <dgm:adjLst/>
          </dgm:shape>
          <dgm:presOf/>
        </dgm:layoutNode>
        <dgm:layoutNode name="dot10" styleLbl="alignNode1">
          <dgm:alg type="sp"/>
          <dgm:shape xmlns:r="http://schemas.openxmlformats.org/officeDocument/2006/relationships" type="ellipse" r:blip="">
            <dgm:adjLst/>
          </dgm:shape>
          <dgm:presOf/>
        </dgm:layoutNode>
      </dgm:if>
      <dgm:else name="Name86"/>
    </dgm:choose>
    <dgm:choose name="Name87">
      <dgm:if name="Name88" axis="ch" ptType="node" func="cnt" op="gte" val="7">
        <dgm:layoutNode name="dot11" styleLbl="alignNode1">
          <dgm:alg type="sp"/>
          <dgm:shape xmlns:r="http://schemas.openxmlformats.org/officeDocument/2006/relationships" type="ellipse" r:blip="">
            <dgm:adjLst/>
          </dgm:shape>
          <dgm:presOf/>
        </dgm:layoutNode>
      </dgm:if>
      <dgm:else name="Name89"/>
    </dgm:choose>
    <dgm:choose name="Name90">
      <dgm:if name="Name91" axis="ch" ptType="node" func="cnt" op="gte" val="2">
        <dgm:layoutNode name="dotArrow1" styleLbl="alignNode1">
          <dgm:alg type="sp"/>
          <dgm:shape xmlns:r="http://schemas.openxmlformats.org/officeDocument/2006/relationships" type="ellipse" r:blip="">
            <dgm:adjLst/>
          </dgm:shape>
          <dgm:presOf/>
        </dgm:layoutNode>
        <dgm:layoutNode name="dotArrow2" styleLbl="alignNode1">
          <dgm:alg type="sp"/>
          <dgm:shape xmlns:r="http://schemas.openxmlformats.org/officeDocument/2006/relationships" type="ellipse" r:blip="">
            <dgm:adjLst/>
          </dgm:shape>
          <dgm:presOf/>
        </dgm:layoutNode>
        <dgm:layoutNode name="dotArrow3" styleLbl="alignNode1">
          <dgm:alg type="sp"/>
          <dgm:shape xmlns:r="http://schemas.openxmlformats.org/officeDocument/2006/relationships" type="ellipse" r:blip="">
            <dgm:adjLst/>
          </dgm:shape>
          <dgm:presOf/>
        </dgm:layoutNode>
        <dgm:layoutNode name="dotArrow4" styleLbl="alignNode1">
          <dgm:alg type="sp"/>
          <dgm:shape xmlns:r="http://schemas.openxmlformats.org/officeDocument/2006/relationships" type="ellipse" r:blip="">
            <dgm:adjLst/>
          </dgm:shape>
          <dgm:presOf/>
        </dgm:layoutNode>
        <dgm:layoutNode name="dotArrow5" styleLbl="alignNode1">
          <dgm:alg type="sp"/>
          <dgm:shape xmlns:r="http://schemas.openxmlformats.org/officeDocument/2006/relationships" type="ellipse" r:blip="">
            <dgm:adjLst/>
          </dgm:shape>
          <dgm:presOf/>
        </dgm:layoutNode>
        <dgm:layoutNode name="dotArrow6" styleLbl="alignNode1">
          <dgm:alg type="sp"/>
          <dgm:shape xmlns:r="http://schemas.openxmlformats.org/officeDocument/2006/relationships" type="ellipse" r:blip="">
            <dgm:adjLst/>
          </dgm:shape>
          <dgm:presOf/>
        </dgm:layoutNode>
        <dgm:layoutNode name="dotArrow7" styleLbl="alignNode1">
          <dgm:alg type="sp"/>
          <dgm:shape xmlns:r="http://schemas.openxmlformats.org/officeDocument/2006/relationships" type="ellipse" r:blip="">
            <dgm:adjLst/>
          </dgm:shape>
          <dgm:presOf/>
        </dgm:layoutNode>
      </dgm:if>
      <dgm:else name="Name92"/>
    </dgm:choose>
    <dgm:forEach name="Name93" axis="ch" ptType="node" cnt="1">
      <dgm:layoutNode name="parTx1">
        <dgm:choose name="Name94">
          <dgm:if name="Name95" func="var" arg="dir" op="equ" val="norm">
            <dgm:alg type="tx">
              <dgm:param type="parTxLTRAlign" val="l"/>
              <dgm:param type="parTxRTLAlign" val="r"/>
            </dgm:alg>
          </dgm:if>
          <dgm:else name="Name96">
            <dgm:alg type="tx">
              <dgm:param type="parTxLTRAlign" val="r"/>
              <dgm:param type="parTxRTLAlign" val="l"/>
            </dgm:alg>
          </dgm:else>
        </dgm:choose>
        <dgm:shape xmlns:r="http://schemas.openxmlformats.org/officeDocument/2006/relationships" type="roundRect" r:blip="">
          <dgm:adjLst/>
        </dgm:shape>
        <dgm:presOf axis="self" ptType="node"/>
        <dgm:choose name="Name97">
          <dgm:if name="Name98" func="var" arg="dir" op="equ" val="norm">
            <dgm:constrLst>
              <dgm:constr type="lMarg" refType="w" fact="0.6"/>
              <dgm:constr type="rMarg" refType="primFontSz" fact="0.3"/>
              <dgm:constr type="tMarg" refType="primFontSz" fact="0.3"/>
              <dgm:constr type="bMarg" refType="primFontSz" fact="0.3"/>
            </dgm:constrLst>
          </dgm:if>
          <dgm:else name="Name99">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00">
        <dgm:if name="Name101" axis="ch" ptType="node" func="cnt" op="gte" val="1">
          <dgm:layoutNode name="desTx1" styleLbl="revTx">
            <dgm:varLst>
              <dgm:bulletEnabled val="1"/>
            </dgm:varLst>
            <dgm:choose name="Name102">
              <dgm:if name="Name103" func="var" arg="dir" op="equ" val="norm">
                <dgm:choose name="Name104">
                  <dgm:if name="Name105" axis="ch" ptType="node" func="cnt" op="gte" val="2">
                    <dgm:alg type="tx">
                      <dgm:param type="parTxLTRAlign" val="l"/>
                      <dgm:param type="parTxRTLAlign" val="l"/>
                      <dgm:param type="stBulletLvl" val="1"/>
                    </dgm:alg>
                  </dgm:if>
                  <dgm:else name="Name106">
                    <dgm:alg type="tx">
                      <dgm:param type="parTxLTRAlign" val="l"/>
                      <dgm:param type="parTxRTLAlign" val="l"/>
                    </dgm:alg>
                  </dgm:else>
                </dgm:choose>
              </dgm:if>
              <dgm:else name="Name107">
                <dgm:choose name="Name108">
                  <dgm:if name="Name109" axis="ch" ptType="node" func="cnt" op="gte" val="2">
                    <dgm:alg type="tx">
                      <dgm:param type="parTxLTRAlign" val="r"/>
                      <dgm:param type="parTxRTLAlign" val="r"/>
                      <dgm:param type="shpTxLTRAlignCh" val="r"/>
                      <dgm:param type="shpTxRTLAlignCh" val="r"/>
                      <dgm:param type="stBulletLvl" val="1"/>
                    </dgm:alg>
                  </dgm:if>
                  <dgm:else name="Name110">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11"/>
      </dgm:choose>
    </dgm:forEach>
    <dgm:forEach name="Name112" axis="ch" ptType="sibTrans" hideLastTrans="0" cnt="1">
      <dgm:layoutNode name="picture1">
        <dgm:alg type="sp"/>
        <dgm:shape xmlns:r="http://schemas.openxmlformats.org/officeDocument/2006/relationships" r:blip="">
          <dgm:adjLst/>
        </dgm:shape>
        <dgm:presOf/>
        <dgm:constrLst/>
        <dgm:forEach name="Name113" ref="imageRepeat"/>
      </dgm:layoutNode>
    </dgm:forEach>
    <dgm:forEach name="Name114" axis="ch" ptType="node" st="2" cnt="1">
      <dgm:layoutNode name="parTx2">
        <dgm:choose name="Name115">
          <dgm:if name="Name116" func="var" arg="dir" op="equ" val="norm">
            <dgm:alg type="tx">
              <dgm:param type="parTxLTRAlign" val="l"/>
              <dgm:param type="parTxRTLAlign" val="r"/>
            </dgm:alg>
          </dgm:if>
          <dgm:else name="Name117">
            <dgm:alg type="tx">
              <dgm:param type="parTxLTRAlign" val="r"/>
              <dgm:param type="parTxRTLAlign" val="l"/>
            </dgm:alg>
          </dgm:else>
        </dgm:choose>
        <dgm:shape xmlns:r="http://schemas.openxmlformats.org/officeDocument/2006/relationships" type="roundRect" r:blip="">
          <dgm:adjLst/>
        </dgm:shape>
        <dgm:presOf axis="self" ptType="node"/>
        <dgm:choose name="Name118">
          <dgm:if name="Name119" func="var" arg="dir" op="equ" val="norm">
            <dgm:constrLst>
              <dgm:constr type="lMarg" refType="w" fact="0.6"/>
              <dgm:constr type="rMarg" refType="primFontSz" fact="0.3"/>
              <dgm:constr type="tMarg" refType="primFontSz" fact="0.3"/>
              <dgm:constr type="bMarg" refType="primFontSz" fact="0.3"/>
            </dgm:constrLst>
          </dgm:if>
          <dgm:else name="Name120">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21">
        <dgm:if name="Name122" axis="ch" ptType="node" func="cnt" op="gte" val="1">
          <dgm:layoutNode name="desTx2" styleLbl="revTx">
            <dgm:varLst>
              <dgm:bulletEnabled val="1"/>
            </dgm:varLst>
            <dgm:choose name="Name123">
              <dgm:if name="Name124" func="var" arg="dir" op="equ" val="norm">
                <dgm:choose name="Name125">
                  <dgm:if name="Name126" axis="ch" ptType="node" func="cnt" op="gte" val="2">
                    <dgm:alg type="tx">
                      <dgm:param type="parTxLTRAlign" val="l"/>
                      <dgm:param type="parTxRTLAlign" val="l"/>
                      <dgm:param type="stBulletLvl" val="1"/>
                    </dgm:alg>
                  </dgm:if>
                  <dgm:else name="Name127">
                    <dgm:alg type="tx">
                      <dgm:param type="parTxLTRAlign" val="l"/>
                      <dgm:param type="parTxRTLAlign" val="l"/>
                    </dgm:alg>
                  </dgm:else>
                </dgm:choose>
              </dgm:if>
              <dgm:else name="Name128">
                <dgm:choose name="Name129">
                  <dgm:if name="Name130" axis="ch" ptType="node" func="cnt" op="gte" val="2">
                    <dgm:alg type="tx">
                      <dgm:param type="parTxLTRAlign" val="r"/>
                      <dgm:param type="parTxRTLAlign" val="r"/>
                      <dgm:param type="shpTxLTRAlignCh" val="r"/>
                      <dgm:param type="shpTxRTLAlignCh" val="r"/>
                      <dgm:param type="stBulletLvl" val="1"/>
                    </dgm:alg>
                  </dgm:if>
                  <dgm:else name="Name131">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32"/>
      </dgm:choose>
    </dgm:forEach>
    <dgm:forEach name="Name133" axis="ch" ptType="sibTrans" hideLastTrans="0" st="2" cnt="1">
      <dgm:layoutNode name="picture2">
        <dgm:alg type="sp"/>
        <dgm:shape xmlns:r="http://schemas.openxmlformats.org/officeDocument/2006/relationships" r:blip="">
          <dgm:adjLst/>
        </dgm:shape>
        <dgm:presOf/>
        <dgm:constrLst/>
        <dgm:forEach name="Name134" ref="imageRepeat"/>
      </dgm:layoutNode>
    </dgm:forEach>
    <dgm:forEach name="Name135" axis="ch" ptType="node" st="3" cnt="1">
      <dgm:layoutNode name="parTx3">
        <dgm:choose name="Name136">
          <dgm:if name="Name137" func="var" arg="dir" op="equ" val="norm">
            <dgm:alg type="tx">
              <dgm:param type="parTxLTRAlign" val="l"/>
              <dgm:param type="parTxRTLAlign" val="r"/>
            </dgm:alg>
          </dgm:if>
          <dgm:else name="Name138">
            <dgm:alg type="tx">
              <dgm:param type="parTxLTRAlign" val="r"/>
              <dgm:param type="parTxRTLAlign" val="l"/>
            </dgm:alg>
          </dgm:else>
        </dgm:choose>
        <dgm:shape xmlns:r="http://schemas.openxmlformats.org/officeDocument/2006/relationships" type="roundRect" r:blip="">
          <dgm:adjLst/>
        </dgm:shape>
        <dgm:presOf axis="self" ptType="node"/>
        <dgm:choose name="Name139">
          <dgm:if name="Name140" func="var" arg="dir" op="equ" val="norm">
            <dgm:constrLst>
              <dgm:constr type="lMarg" refType="w" fact="0.6"/>
              <dgm:constr type="rMarg" refType="primFontSz" fact="0.3"/>
              <dgm:constr type="tMarg" refType="primFontSz" fact="0.3"/>
              <dgm:constr type="bMarg" refType="primFontSz" fact="0.3"/>
            </dgm:constrLst>
          </dgm:if>
          <dgm:else name="Name141">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42">
        <dgm:if name="Name143" axis="ch" ptType="node" func="cnt" op="gte" val="1">
          <dgm:layoutNode name="desTx3" styleLbl="revTx">
            <dgm:varLst>
              <dgm:bulletEnabled val="1"/>
            </dgm:varLst>
            <dgm:choose name="Name144">
              <dgm:if name="Name145" func="var" arg="dir" op="equ" val="norm">
                <dgm:choose name="Name146">
                  <dgm:if name="Name147" axis="ch" ptType="node" func="cnt" op="gte" val="2">
                    <dgm:alg type="tx">
                      <dgm:param type="parTxLTRAlign" val="l"/>
                      <dgm:param type="parTxRTLAlign" val="l"/>
                      <dgm:param type="stBulletLvl" val="1"/>
                    </dgm:alg>
                  </dgm:if>
                  <dgm:else name="Name148">
                    <dgm:alg type="tx">
                      <dgm:param type="parTxLTRAlign" val="l"/>
                      <dgm:param type="parTxRTLAlign" val="l"/>
                    </dgm:alg>
                  </dgm:else>
                </dgm:choose>
              </dgm:if>
              <dgm:else name="Name149">
                <dgm:choose name="Name150">
                  <dgm:if name="Name151" axis="ch" ptType="node" func="cnt" op="gte" val="2">
                    <dgm:alg type="tx">
                      <dgm:param type="parTxLTRAlign" val="r"/>
                      <dgm:param type="parTxRTLAlign" val="r"/>
                      <dgm:param type="shpTxLTRAlignCh" val="r"/>
                      <dgm:param type="shpTxRTLAlignCh" val="r"/>
                      <dgm:param type="stBulletLvl" val="1"/>
                    </dgm:alg>
                  </dgm:if>
                  <dgm:else name="Name152">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53"/>
      </dgm:choose>
    </dgm:forEach>
    <dgm:forEach name="Name154" axis="ch" ptType="sibTrans" hideLastTrans="0" st="3" cnt="1">
      <dgm:layoutNode name="picture3">
        <dgm:alg type="sp"/>
        <dgm:shape xmlns:r="http://schemas.openxmlformats.org/officeDocument/2006/relationships" r:blip="">
          <dgm:adjLst/>
        </dgm:shape>
        <dgm:presOf/>
        <dgm:constrLst/>
        <dgm:forEach name="Name155" ref="imageRepeat"/>
      </dgm:layoutNode>
    </dgm:forEach>
    <dgm:forEach name="Name156" axis="ch" ptType="node" st="4" cnt="1">
      <dgm:layoutNode name="parTx4">
        <dgm:choose name="Name157">
          <dgm:if name="Name158" func="var" arg="dir" op="equ" val="norm">
            <dgm:alg type="tx">
              <dgm:param type="parTxLTRAlign" val="l"/>
              <dgm:param type="parTxRTLAlign" val="r"/>
            </dgm:alg>
          </dgm:if>
          <dgm:else name="Name159">
            <dgm:alg type="tx">
              <dgm:param type="parTxLTRAlign" val="r"/>
              <dgm:param type="parTxRTLAlign" val="l"/>
            </dgm:alg>
          </dgm:else>
        </dgm:choose>
        <dgm:shape xmlns:r="http://schemas.openxmlformats.org/officeDocument/2006/relationships" type="roundRect" r:blip="">
          <dgm:adjLst/>
        </dgm:shape>
        <dgm:presOf axis="self" ptType="node"/>
        <dgm:choose name="Name160">
          <dgm:if name="Name161" func="var" arg="dir" op="equ" val="norm">
            <dgm:constrLst>
              <dgm:constr type="lMarg" refType="w" fact="0.6"/>
              <dgm:constr type="rMarg" refType="primFontSz" fact="0.3"/>
              <dgm:constr type="tMarg" refType="primFontSz" fact="0.3"/>
              <dgm:constr type="bMarg" refType="primFontSz" fact="0.3"/>
            </dgm:constrLst>
          </dgm:if>
          <dgm:else name="Name162">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63">
        <dgm:if name="Name164" axis="ch" ptType="node" func="cnt" op="gte" val="1">
          <dgm:layoutNode name="desTx4" styleLbl="revTx">
            <dgm:varLst>
              <dgm:bulletEnabled val="1"/>
            </dgm:varLst>
            <dgm:choose name="Name165">
              <dgm:if name="Name166" func="var" arg="dir" op="equ" val="norm">
                <dgm:choose name="Name167">
                  <dgm:if name="Name168" axis="ch" ptType="node" func="cnt" op="gte" val="2">
                    <dgm:alg type="tx">
                      <dgm:param type="parTxLTRAlign" val="l"/>
                      <dgm:param type="parTxRTLAlign" val="l"/>
                      <dgm:param type="stBulletLvl" val="1"/>
                    </dgm:alg>
                  </dgm:if>
                  <dgm:else name="Name169">
                    <dgm:alg type="tx">
                      <dgm:param type="parTxLTRAlign" val="l"/>
                      <dgm:param type="parTxRTLAlign" val="l"/>
                    </dgm:alg>
                  </dgm:else>
                </dgm:choose>
              </dgm:if>
              <dgm:else name="Name170">
                <dgm:choose name="Name171">
                  <dgm:if name="Name172" axis="ch" ptType="node" func="cnt" op="gte" val="2">
                    <dgm:alg type="tx">
                      <dgm:param type="parTxLTRAlign" val="r"/>
                      <dgm:param type="parTxRTLAlign" val="r"/>
                      <dgm:param type="shpTxLTRAlignCh" val="r"/>
                      <dgm:param type="shpTxRTLAlignCh" val="r"/>
                      <dgm:param type="stBulletLvl" val="1"/>
                    </dgm:alg>
                  </dgm:if>
                  <dgm:else name="Name173">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74"/>
      </dgm:choose>
    </dgm:forEach>
    <dgm:forEach name="Name175" axis="ch" ptType="sibTrans" hideLastTrans="0" st="4" cnt="1">
      <dgm:layoutNode name="picture4">
        <dgm:alg type="sp"/>
        <dgm:shape xmlns:r="http://schemas.openxmlformats.org/officeDocument/2006/relationships" r:blip="">
          <dgm:adjLst/>
        </dgm:shape>
        <dgm:presOf/>
        <dgm:constrLst/>
        <dgm:forEach name="Name176" ref="imageRepeat"/>
      </dgm:layoutNode>
    </dgm:forEach>
    <dgm:forEach name="Name177" axis="ch" ptType="node" st="5" cnt="1">
      <dgm:layoutNode name="parTx5">
        <dgm:choose name="Name178">
          <dgm:if name="Name179" func="var" arg="dir" op="equ" val="norm">
            <dgm:alg type="tx">
              <dgm:param type="parTxLTRAlign" val="l"/>
              <dgm:param type="parTxRTLAlign" val="r"/>
            </dgm:alg>
          </dgm:if>
          <dgm:else name="Name180">
            <dgm:alg type="tx">
              <dgm:param type="parTxLTRAlign" val="r"/>
              <dgm:param type="parTxRTLAlign" val="l"/>
            </dgm:alg>
          </dgm:else>
        </dgm:choose>
        <dgm:shape xmlns:r="http://schemas.openxmlformats.org/officeDocument/2006/relationships" type="roundRect" r:blip="">
          <dgm:adjLst/>
        </dgm:shape>
        <dgm:presOf axis="self" ptType="node"/>
        <dgm:choose name="Name181">
          <dgm:if name="Name182" func="var" arg="dir" op="equ" val="norm">
            <dgm:constrLst>
              <dgm:constr type="lMarg" refType="w" fact="0.6"/>
              <dgm:constr type="rMarg" refType="primFontSz" fact="0.3"/>
              <dgm:constr type="tMarg" refType="primFontSz" fact="0.3"/>
              <dgm:constr type="bMarg" refType="primFontSz" fact="0.3"/>
            </dgm:constrLst>
          </dgm:if>
          <dgm:else name="Name183">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184">
        <dgm:if name="Name185" axis="ch" ptType="node" func="cnt" op="gte" val="1">
          <dgm:layoutNode name="desTx5" styleLbl="revTx">
            <dgm:varLst>
              <dgm:bulletEnabled val="1"/>
            </dgm:varLst>
            <dgm:choose name="Name186">
              <dgm:if name="Name187" func="var" arg="dir" op="equ" val="norm">
                <dgm:choose name="Name188">
                  <dgm:if name="Name189" axis="ch" ptType="node" func="cnt" op="gte" val="2">
                    <dgm:alg type="tx">
                      <dgm:param type="parTxLTRAlign" val="l"/>
                      <dgm:param type="parTxRTLAlign" val="l"/>
                      <dgm:param type="stBulletLvl" val="1"/>
                    </dgm:alg>
                  </dgm:if>
                  <dgm:else name="Name190">
                    <dgm:alg type="tx">
                      <dgm:param type="parTxLTRAlign" val="l"/>
                      <dgm:param type="parTxRTLAlign" val="l"/>
                    </dgm:alg>
                  </dgm:else>
                </dgm:choose>
              </dgm:if>
              <dgm:else name="Name191">
                <dgm:choose name="Name192">
                  <dgm:if name="Name193" axis="ch" ptType="node" func="cnt" op="gte" val="2">
                    <dgm:alg type="tx">
                      <dgm:param type="parTxLTRAlign" val="r"/>
                      <dgm:param type="parTxRTLAlign" val="r"/>
                      <dgm:param type="shpTxLTRAlignCh" val="r"/>
                      <dgm:param type="shpTxRTLAlignCh" val="r"/>
                      <dgm:param type="stBulletLvl" val="1"/>
                    </dgm:alg>
                  </dgm:if>
                  <dgm:else name="Name194">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195"/>
      </dgm:choose>
    </dgm:forEach>
    <dgm:forEach name="Name196" axis="ch" ptType="sibTrans" hideLastTrans="0" st="5" cnt="1">
      <dgm:layoutNode name="picture5">
        <dgm:alg type="sp"/>
        <dgm:shape xmlns:r="http://schemas.openxmlformats.org/officeDocument/2006/relationships" r:blip="">
          <dgm:adjLst/>
        </dgm:shape>
        <dgm:presOf/>
        <dgm:constrLst/>
        <dgm:forEach name="Name197" ref="imageRepeat"/>
      </dgm:layoutNode>
    </dgm:forEach>
    <dgm:forEach name="Name198" axis="ch" ptType="node" st="6" cnt="1">
      <dgm:layoutNode name="parTx6">
        <dgm:choose name="Name199">
          <dgm:if name="Name200" func="var" arg="dir" op="equ" val="norm">
            <dgm:alg type="tx">
              <dgm:param type="parTxLTRAlign" val="l"/>
              <dgm:param type="parTxRTLAlign" val="r"/>
            </dgm:alg>
          </dgm:if>
          <dgm:else name="Name201">
            <dgm:alg type="tx">
              <dgm:param type="parTxLTRAlign" val="r"/>
              <dgm:param type="parTxRTLAlign" val="l"/>
            </dgm:alg>
          </dgm:else>
        </dgm:choose>
        <dgm:shape xmlns:r="http://schemas.openxmlformats.org/officeDocument/2006/relationships" type="roundRect" r:blip="">
          <dgm:adjLst/>
        </dgm:shape>
        <dgm:presOf axis="self" ptType="node"/>
        <dgm:choose name="Name202">
          <dgm:if name="Name203" func="var" arg="dir" op="equ" val="norm">
            <dgm:constrLst>
              <dgm:constr type="lMarg" refType="w" fact="0.6"/>
              <dgm:constr type="rMarg" refType="primFontSz" fact="0.3"/>
              <dgm:constr type="tMarg" refType="primFontSz" fact="0.3"/>
              <dgm:constr type="bMarg" refType="primFontSz" fact="0.3"/>
            </dgm:constrLst>
          </dgm:if>
          <dgm:else name="Name204">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05">
        <dgm:if name="Name206" axis="ch" ptType="node" func="cnt" op="gte" val="1">
          <dgm:layoutNode name="desTx6" styleLbl="revTx">
            <dgm:varLst>
              <dgm:bulletEnabled val="1"/>
            </dgm:varLst>
            <dgm:choose name="Name207">
              <dgm:if name="Name208" func="var" arg="dir" op="equ" val="norm">
                <dgm:choose name="Name209">
                  <dgm:if name="Name210" axis="ch" ptType="node" func="cnt" op="gte" val="2">
                    <dgm:alg type="tx">
                      <dgm:param type="parTxLTRAlign" val="l"/>
                      <dgm:param type="parTxRTLAlign" val="l"/>
                      <dgm:param type="stBulletLvl" val="1"/>
                    </dgm:alg>
                  </dgm:if>
                  <dgm:else name="Name211">
                    <dgm:alg type="tx">
                      <dgm:param type="parTxLTRAlign" val="l"/>
                      <dgm:param type="parTxRTLAlign" val="l"/>
                    </dgm:alg>
                  </dgm:else>
                </dgm:choose>
              </dgm:if>
              <dgm:else name="Name212">
                <dgm:choose name="Name213">
                  <dgm:if name="Name214" axis="ch" ptType="node" func="cnt" op="gte" val="2">
                    <dgm:alg type="tx">
                      <dgm:param type="parTxLTRAlign" val="r"/>
                      <dgm:param type="parTxRTLAlign" val="r"/>
                      <dgm:param type="shpTxLTRAlignCh" val="r"/>
                      <dgm:param type="shpTxRTLAlignCh" val="r"/>
                      <dgm:param type="stBulletLvl" val="1"/>
                    </dgm:alg>
                  </dgm:if>
                  <dgm:else name="Name215">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16"/>
      </dgm:choose>
    </dgm:forEach>
    <dgm:forEach name="Name217" axis="ch" ptType="sibTrans" hideLastTrans="0" st="6" cnt="1">
      <dgm:layoutNode name="picture6">
        <dgm:alg type="sp"/>
        <dgm:shape xmlns:r="http://schemas.openxmlformats.org/officeDocument/2006/relationships" r:blip="">
          <dgm:adjLst/>
        </dgm:shape>
        <dgm:presOf/>
        <dgm:constrLst/>
        <dgm:forEach name="Name218" ref="imageRepeat"/>
      </dgm:layoutNode>
    </dgm:forEach>
    <dgm:forEach name="Name219" axis="ch" ptType="node" st="7" cnt="1">
      <dgm:layoutNode name="parTx7">
        <dgm:choose name="Name220">
          <dgm:if name="Name221" func="var" arg="dir" op="equ" val="norm">
            <dgm:alg type="tx">
              <dgm:param type="parTxLTRAlign" val="l"/>
              <dgm:param type="parTxRTLAlign" val="r"/>
            </dgm:alg>
          </dgm:if>
          <dgm:else name="Name222">
            <dgm:alg type="tx">
              <dgm:param type="parTxLTRAlign" val="r"/>
              <dgm:param type="parTxRTLAlign" val="l"/>
            </dgm:alg>
          </dgm:else>
        </dgm:choose>
        <dgm:shape xmlns:r="http://schemas.openxmlformats.org/officeDocument/2006/relationships" type="roundRect" r:blip="">
          <dgm:adjLst/>
        </dgm:shape>
        <dgm:presOf axis="self" ptType="node"/>
        <dgm:choose name="Name223">
          <dgm:if name="Name224" func="var" arg="dir" op="equ" val="norm">
            <dgm:constrLst>
              <dgm:constr type="lMarg" refType="w" fact="0.6"/>
              <dgm:constr type="rMarg" refType="primFontSz" fact="0.3"/>
              <dgm:constr type="tMarg" refType="primFontSz" fact="0.3"/>
              <dgm:constr type="bMarg" refType="primFontSz" fact="0.3"/>
            </dgm:constrLst>
          </dgm:if>
          <dgm:else name="Name225">
            <dgm:constrLst>
              <dgm:constr type="rMarg" refType="w" fact="0.6"/>
              <dgm:constr type="lMarg" refType="primFontSz" fact="0.3"/>
              <dgm:constr type="tMarg" refType="primFontSz" fact="0.3"/>
              <dgm:constr type="bMarg" refType="primFontSz" fact="0.3"/>
            </dgm:constrLst>
          </dgm:else>
        </dgm:choose>
        <dgm:ruleLst>
          <dgm:rule type="primFontSz" val="5" fact="NaN" max="NaN"/>
        </dgm:ruleLst>
      </dgm:layoutNode>
      <dgm:choose name="Name226">
        <dgm:if name="Name227" axis="ch" ptType="node" func="cnt" op="gte" val="1">
          <dgm:layoutNode name="desTx7" styleLbl="revTx">
            <dgm:varLst>
              <dgm:bulletEnabled val="1"/>
            </dgm:varLst>
            <dgm:choose name="Name228">
              <dgm:if name="Name229" func="var" arg="dir" op="equ" val="norm">
                <dgm:choose name="Name230">
                  <dgm:if name="Name231" axis="ch" ptType="node" func="cnt" op="gte" val="2">
                    <dgm:alg type="tx">
                      <dgm:param type="parTxLTRAlign" val="l"/>
                      <dgm:param type="parTxRTLAlign" val="l"/>
                      <dgm:param type="stBulletLvl" val="1"/>
                    </dgm:alg>
                  </dgm:if>
                  <dgm:else name="Name232">
                    <dgm:alg type="tx">
                      <dgm:param type="parTxLTRAlign" val="l"/>
                      <dgm:param type="parTxRTLAlign" val="l"/>
                    </dgm:alg>
                  </dgm:else>
                </dgm:choose>
              </dgm:if>
              <dgm:else name="Name233">
                <dgm:choose name="Name234">
                  <dgm:if name="Name235" axis="ch" ptType="node" func="cnt" op="gte" val="2">
                    <dgm:alg type="tx">
                      <dgm:param type="parTxLTRAlign" val="r"/>
                      <dgm:param type="parTxRTLAlign" val="r"/>
                      <dgm:param type="shpTxLTRAlignCh" val="r"/>
                      <dgm:param type="shpTxRTLAlignCh" val="r"/>
                      <dgm:param type="stBulletLvl" val="1"/>
                    </dgm:alg>
                  </dgm:if>
                  <dgm:else name="Name236">
                    <dgm:alg type="tx">
                      <dgm:param type="parTxLTRAlign" val="r"/>
                      <dgm:param type="parTxRTLAlign" val="r"/>
                      <dgm:param type="shpTxLTRAlignCh" val="r"/>
                      <dgm:param type="shpTxRTLAlignCh" val="r"/>
                    </dgm:alg>
                  </dgm:else>
                </dgm:choose>
              </dgm:else>
            </dgm:choose>
            <dgm:shape xmlns:r="http://schemas.openxmlformats.org/officeDocument/2006/relationships" type="rect" r:blip="">
              <dgm:adjLst/>
            </dgm:shape>
            <dgm:presOf axis="des" ptType="node"/>
            <dgm:constrLst>
              <dgm:constr type="rMarg" refType="primFontSz" fact="0.2"/>
              <dgm:constr type="tMarg" refType="primFontSz" fact="0.2"/>
              <dgm:constr type="bMarg" refType="primFontSz" fact="0.2"/>
            </dgm:constrLst>
            <dgm:ruleLst>
              <dgm:rule type="primFontSz" val="5" fact="NaN" max="NaN"/>
            </dgm:ruleLst>
          </dgm:layoutNode>
        </dgm:if>
        <dgm:else name="Name237"/>
      </dgm:choose>
    </dgm:forEach>
    <dgm:forEach name="Name238" axis="ch" ptType="sibTrans" hideLastTrans="0" st="7" cnt="1">
      <dgm:layoutNode name="picture7">
        <dgm:alg type="sp"/>
        <dgm:shape xmlns:r="http://schemas.openxmlformats.org/officeDocument/2006/relationships" r:blip="">
          <dgm:adjLst/>
        </dgm:shape>
        <dgm:presOf/>
        <dgm:constrLst/>
        <dgm:forEach name="Name239" ref="imageRepea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008AEE0-CA74-48A0-B8A0-DAEF043B9D55}" type="datetimeFigureOut">
              <a:rPr lang="nl-NL" smtClean="0"/>
              <a:t>6-11-2020</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8584CB5C-B3A8-4060-880E-EFC6167051DB}" type="slidenum">
              <a:rPr lang="nl-NL" smtClean="0"/>
              <a:t>‹nr.›</a:t>
            </a:fld>
            <a:endParaRPr lang="nl-NL"/>
          </a:p>
        </p:txBody>
      </p:sp>
    </p:spTree>
    <p:extLst>
      <p:ext uri="{BB962C8B-B14F-4D97-AF65-F5344CB8AC3E}">
        <p14:creationId xmlns:p14="http://schemas.microsoft.com/office/powerpoint/2010/main" val="17274586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44B8260-D70A-48C1-B463-7024E7C72ACE}" type="datetime1">
              <a:rPr lang="nl-NL" smtClean="0"/>
              <a:t>6-11-2020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1747689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0B7FF67-DFEB-468F-B851-62D85C7D2027}" type="datetime1">
              <a:rPr lang="nl-NL" smtClean="0"/>
              <a:t>6-11-2020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2144985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03EACE70-1A94-46DD-82A8-7558DBADC5B0}" type="datetime1">
              <a:rPr lang="nl-NL" smtClean="0"/>
              <a:t>6-11-2020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102688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3815782-560E-445A-BCA4-4F7B0EE3ED95}" type="datetime1">
              <a:rPr lang="nl-NL" smtClean="0"/>
              <a:t>6-11-2020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10043315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78D509C-A0E5-42B8-AAB2-E2EC41EB1A5D}" type="datetime1">
              <a:rPr lang="nl-NL" smtClean="0"/>
              <a:t>6-11-2020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9256924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918AD4C-01E5-4A21-82A3-10ABA252C779}" type="datetime1">
              <a:rPr lang="nl-NL" smtClean="0"/>
              <a:t>6-11-2020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2280913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24E8E5-09FC-420B-831A-C3596181BDEB}" type="datetime1">
              <a:rPr lang="nl-NL" smtClean="0"/>
              <a:t>6-11-2020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2358181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0DD776B-319C-4D6E-881D-0FE063635D9F}" type="datetime1">
              <a:rPr lang="nl-NL" smtClean="0"/>
              <a:t>6-11-2020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993390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0C88F4A-3719-4EF3-AC98-192384A8BCFE}" type="datetime1">
              <a:rPr lang="nl-NL" smtClean="0"/>
              <a:t>6-11-2020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28848075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B86DD45-3804-48F0-91EA-7EEE4690FA29}" type="datetime1">
              <a:rPr lang="nl-NL" smtClean="0"/>
              <a:t>6-11-2020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5532142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3053837-C5AD-4D88-B350-E0038D01F0CB}" type="datetime1">
              <a:rPr lang="nl-NL" smtClean="0"/>
              <a:t>6-11-2020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2982640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eldia 1">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E8D0DC5A-12D9-44C1-81C0-9278261DE382}"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35905879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eldia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DFE1C488-C311-401D-AF02-7CE6B2B81E56}"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5392617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dia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A75C67E2-3D4E-49CE-B616-7E0E397F9312}"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7233969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dia 4">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81CE4D09-8260-4746-87F4-6D72B7610F32}"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9749454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Titeldia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FE8DDD0B-CCCE-46ED-9A09-A4456040672B}"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21149734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eldia 6">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47EE248C-8858-4909-9A13-B017CA9AE4EA}"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29414516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eldia 7">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4904"/>
            <a:ext cx="10363200" cy="1449805"/>
          </a:xfrm>
        </p:spPr>
        <p:txBody>
          <a:bodyPr anchor="ctr" anchorCtr="0">
            <a:normAutofit/>
          </a:bodyPr>
          <a:lstStyle>
            <a:lvl1pPr algn="ctr">
              <a:defRPr sz="3800" b="1">
                <a:solidFill>
                  <a:schemeClr val="bg1"/>
                </a:solidFill>
              </a:defRPr>
            </a:lvl1pPr>
          </a:lstStyle>
          <a:p>
            <a:r>
              <a:rPr lang="nl-NL"/>
              <a:t>Klik om de stijl te bewerken</a:t>
            </a:r>
            <a:endParaRPr lang="nl-NL" dirty="0"/>
          </a:p>
        </p:txBody>
      </p:sp>
      <p:sp>
        <p:nvSpPr>
          <p:cNvPr id="3" name="Subtitle 2"/>
          <p:cNvSpPr>
            <a:spLocks noGrp="1"/>
          </p:cNvSpPr>
          <p:nvPr>
            <p:ph type="subTitle" idx="1"/>
          </p:nvPr>
        </p:nvSpPr>
        <p:spPr>
          <a:xfrm>
            <a:off x="914400" y="1503221"/>
            <a:ext cx="10362515" cy="684909"/>
          </a:xfrm>
        </p:spPr>
        <p:txBody>
          <a:bodyPr anchor="ctr" anchorCtr="0">
            <a:normAutofit/>
          </a:bodyPr>
          <a:lstStyle>
            <a:lvl1pPr marL="0" indent="0" algn="ctr">
              <a:buNone/>
              <a:defRPr sz="2300" b="1">
                <a:solidFill>
                  <a:schemeClr val="bg1"/>
                </a:solidFill>
              </a:defRPr>
            </a:lvl1pPr>
            <a:lvl2pPr marL="457177" indent="0" algn="ctr">
              <a:buNone/>
              <a:defRPr sz="2000"/>
            </a:lvl2pPr>
            <a:lvl3pPr marL="914355" indent="0" algn="ctr">
              <a:buNone/>
              <a:defRPr sz="1800"/>
            </a:lvl3pPr>
            <a:lvl4pPr marL="1371532" indent="0" algn="ctr">
              <a:buNone/>
              <a:defRPr sz="1600"/>
            </a:lvl4pPr>
            <a:lvl5pPr marL="1828710" indent="0" algn="ctr">
              <a:buNone/>
              <a:defRPr sz="1600"/>
            </a:lvl5pPr>
            <a:lvl6pPr marL="2285887" indent="0" algn="ctr">
              <a:buNone/>
              <a:defRPr sz="1600"/>
            </a:lvl6pPr>
            <a:lvl7pPr marL="2743064" indent="0" algn="ctr">
              <a:buNone/>
              <a:defRPr sz="1600"/>
            </a:lvl7pPr>
            <a:lvl8pPr marL="3200241" indent="0" algn="ctr">
              <a:buNone/>
              <a:defRPr sz="1600"/>
            </a:lvl8pPr>
            <a:lvl9pPr marL="3657418" indent="0" algn="ctr">
              <a:buNone/>
              <a:defRPr sz="1600"/>
            </a:lvl9pPr>
          </a:lstStyle>
          <a:p>
            <a:r>
              <a:rPr lang="nl-NL"/>
              <a:t>Klik om de ondertitelstijl van het model te bewerken</a:t>
            </a:r>
            <a:endParaRPr lang="nl-NL" dirty="0"/>
          </a:p>
        </p:txBody>
      </p:sp>
      <p:sp>
        <p:nvSpPr>
          <p:cNvPr id="4" name="Date Placeholder 3"/>
          <p:cNvSpPr>
            <a:spLocks noGrp="1"/>
          </p:cNvSpPr>
          <p:nvPr>
            <p:ph type="dt" sz="half" idx="10"/>
          </p:nvPr>
        </p:nvSpPr>
        <p:spPr/>
        <p:txBody>
          <a:bodyPr/>
          <a:lstStyle/>
          <a:p>
            <a:fld id="{1F7EA1D3-3525-42B3-A001-9F5F27F9AE1A}"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16406966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p:txBody>
          <a:bodyPr/>
          <a:lstStyle>
            <a:lvl1pPr>
              <a:defRPr sz="2300"/>
            </a:lvl1pPr>
            <a:lvl2pPr>
              <a:defRPr sz="2000"/>
            </a:lvl2pPr>
            <a:lvl3pPr>
              <a:defRPr sz="1700"/>
            </a:lvl3pPr>
            <a:lvl4pPr>
              <a:defRPr sz="1400"/>
            </a:lvl4pPr>
            <a:lvl5pPr>
              <a:defRPr sz="1400"/>
            </a:lvl5p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85C0B2B7-83EA-4CCA-9EEA-4D36996CE5E5}"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Tree>
    <p:extLst>
      <p:ext uri="{BB962C8B-B14F-4D97-AF65-F5344CB8AC3E}">
        <p14:creationId xmlns:p14="http://schemas.microsoft.com/office/powerpoint/2010/main" val="41447660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itel en 2 objecte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de stijl te bewerken</a:t>
            </a:r>
            <a:endParaRPr lang="nl-NL" dirty="0"/>
          </a:p>
        </p:txBody>
      </p:sp>
      <p:sp>
        <p:nvSpPr>
          <p:cNvPr id="3" name="Content Placeholder 2"/>
          <p:cNvSpPr>
            <a:spLocks noGrp="1"/>
          </p:cNvSpPr>
          <p:nvPr>
            <p:ph idx="1"/>
          </p:nvPr>
        </p:nvSpPr>
        <p:spPr>
          <a:xfrm>
            <a:off x="1004908" y="2232786"/>
            <a:ext cx="4948944" cy="394417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Date Placeholder 3"/>
          <p:cNvSpPr>
            <a:spLocks noGrp="1"/>
          </p:cNvSpPr>
          <p:nvPr>
            <p:ph type="dt" sz="half" idx="10"/>
          </p:nvPr>
        </p:nvSpPr>
        <p:spPr/>
        <p:txBody>
          <a:bodyPr/>
          <a:lstStyle/>
          <a:p>
            <a:fld id="{6139BF1B-358F-448A-B482-C7860375A421}" type="datetime1">
              <a:rPr lang="nl-NL" smtClean="0"/>
              <a:t>6-11-2020</a:t>
            </a:fld>
            <a:endParaRPr lang="nl-NL" dirty="0"/>
          </a:p>
        </p:txBody>
      </p:sp>
      <p:sp>
        <p:nvSpPr>
          <p:cNvPr id="5" name="Footer Placeholder 4"/>
          <p:cNvSpPr>
            <a:spLocks noGrp="1"/>
          </p:cNvSpPr>
          <p:nvPr>
            <p:ph type="ftr" sz="quarter" idx="11"/>
          </p:nvPr>
        </p:nvSpPr>
        <p:spPr/>
        <p:txBody>
          <a:bodyPr/>
          <a:lstStyle/>
          <a:p>
            <a:endParaRPr lang="nl-NL" dirty="0"/>
          </a:p>
        </p:txBody>
      </p:sp>
      <p:sp>
        <p:nvSpPr>
          <p:cNvPr id="6" name="Slide Number Placeholder 5"/>
          <p:cNvSpPr>
            <a:spLocks noGrp="1"/>
          </p:cNvSpPr>
          <p:nvPr>
            <p:ph type="sldNum" sz="quarter" idx="12"/>
          </p:nvPr>
        </p:nvSpPr>
        <p:spPr/>
        <p:txBody>
          <a:bodyPr/>
          <a:lstStyle/>
          <a:p>
            <a:fld id="{9B734414-C7C9-4816-A8E6-AB571057B007}" type="slidenum">
              <a:rPr lang="nl-NL" smtClean="0"/>
              <a:t>‹nr.›</a:t>
            </a:fld>
            <a:endParaRPr lang="nl-NL" dirty="0"/>
          </a:p>
        </p:txBody>
      </p:sp>
      <p:sp>
        <p:nvSpPr>
          <p:cNvPr id="7" name="Content Placeholder 3"/>
          <p:cNvSpPr>
            <a:spLocks noGrp="1"/>
          </p:cNvSpPr>
          <p:nvPr>
            <p:ph sz="half" idx="2"/>
          </p:nvPr>
        </p:nvSpPr>
        <p:spPr>
          <a:xfrm>
            <a:off x="6172201" y="2232786"/>
            <a:ext cx="4948353" cy="3944178"/>
          </a:xfrm>
        </p:spPr>
        <p:txBody>
          <a:bodyPr/>
          <a:lstStyle/>
          <a:p>
            <a:pPr lvl="0"/>
            <a:r>
              <a:rPr lang="nl-NL"/>
              <a:t>Tekststijl van het model bewerken</a:t>
            </a:r>
          </a:p>
          <a:p>
            <a:pPr lvl="1"/>
            <a:r>
              <a:rPr lang="nl-NL"/>
              <a:t>Tweede niveau</a:t>
            </a:r>
          </a:p>
          <a:p>
            <a:pPr lvl="2"/>
            <a:r>
              <a:rPr lang="nl-NL"/>
              <a:t>Derde niveau</a:t>
            </a:r>
          </a:p>
          <a:p>
            <a:pPr lvl="3"/>
            <a:r>
              <a:rPr lang="nl-NL"/>
              <a:t>Vierde niveau</a:t>
            </a:r>
          </a:p>
          <a:p>
            <a:pPr lvl="4"/>
            <a:r>
              <a:rPr lang="nl-NL"/>
              <a:t>Vijfde niveau</a:t>
            </a:r>
            <a:endParaRPr lang="nl-NL" dirty="0"/>
          </a:p>
        </p:txBody>
      </p:sp>
    </p:spTree>
    <p:extLst>
      <p:ext uri="{BB962C8B-B14F-4D97-AF65-F5344CB8AC3E}">
        <p14:creationId xmlns:p14="http://schemas.microsoft.com/office/powerpoint/2010/main" val="9350253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el en afbeelding">
    <p:spTree>
      <p:nvGrpSpPr>
        <p:cNvPr id="1" name=""/>
        <p:cNvGrpSpPr/>
        <p:nvPr/>
      </p:nvGrpSpPr>
      <p:grpSpPr>
        <a:xfrm>
          <a:off x="0" y="0"/>
          <a:ext cx="0" cy="0"/>
          <a:chOff x="0" y="0"/>
          <a:chExt cx="0" cy="0"/>
        </a:xfrm>
      </p:grpSpPr>
      <p:sp>
        <p:nvSpPr>
          <p:cNvPr id="2" name="Title 1"/>
          <p:cNvSpPr>
            <a:spLocks noGrp="1"/>
          </p:cNvSpPr>
          <p:nvPr>
            <p:ph type="title"/>
          </p:nvPr>
        </p:nvSpPr>
        <p:spPr>
          <a:xfrm>
            <a:off x="1004908" y="365127"/>
            <a:ext cx="10247872" cy="1186622"/>
          </a:xfrm>
        </p:spPr>
        <p:txBody>
          <a:bodyPr/>
          <a:lstStyle/>
          <a:p>
            <a:r>
              <a:rPr lang="nl-NL"/>
              <a:t>Klik om de stijl te bewerken</a:t>
            </a:r>
            <a:endParaRPr lang="nl-NL" dirty="0"/>
          </a:p>
        </p:txBody>
      </p:sp>
      <p:sp>
        <p:nvSpPr>
          <p:cNvPr id="3" name="Date Placeholder 2"/>
          <p:cNvSpPr>
            <a:spLocks noGrp="1"/>
          </p:cNvSpPr>
          <p:nvPr>
            <p:ph type="dt" sz="half" idx="10"/>
          </p:nvPr>
        </p:nvSpPr>
        <p:spPr/>
        <p:txBody>
          <a:bodyPr/>
          <a:lstStyle/>
          <a:p>
            <a:fld id="{6F61BAAF-C5CC-4152-93F9-7C16F3C146BB}" type="datetime1">
              <a:rPr lang="nl-NL" smtClean="0"/>
              <a:t>6-11-2020</a:t>
            </a:fld>
            <a:endParaRPr lang="nl-NL" dirty="0"/>
          </a:p>
        </p:txBody>
      </p:sp>
      <p:sp>
        <p:nvSpPr>
          <p:cNvPr id="4" name="Footer Placeholder 3"/>
          <p:cNvSpPr>
            <a:spLocks noGrp="1"/>
          </p:cNvSpPr>
          <p:nvPr>
            <p:ph type="ftr" sz="quarter" idx="11"/>
          </p:nvPr>
        </p:nvSpPr>
        <p:spPr/>
        <p:txBody>
          <a:bodyPr/>
          <a:lstStyle/>
          <a:p>
            <a:endParaRPr lang="nl-NL" dirty="0"/>
          </a:p>
        </p:txBody>
      </p:sp>
      <p:sp>
        <p:nvSpPr>
          <p:cNvPr id="5" name="Slide Number Placeholder 4"/>
          <p:cNvSpPr>
            <a:spLocks noGrp="1"/>
          </p:cNvSpPr>
          <p:nvPr>
            <p:ph type="sldNum" sz="quarter" idx="12"/>
          </p:nvPr>
        </p:nvSpPr>
        <p:spPr/>
        <p:txBody>
          <a:bodyPr/>
          <a:lstStyle/>
          <a:p>
            <a:fld id="{9B734414-C7C9-4816-A8E6-AB571057B007}" type="slidenum">
              <a:rPr lang="nl-NL" smtClean="0"/>
              <a:t>‹nr.›</a:t>
            </a:fld>
            <a:endParaRPr lang="nl-NL" dirty="0"/>
          </a:p>
        </p:txBody>
      </p:sp>
      <p:sp>
        <p:nvSpPr>
          <p:cNvPr id="7" name="Tijdelijke aanduiding voor afbeelding 6"/>
          <p:cNvSpPr>
            <a:spLocks noGrp="1"/>
          </p:cNvSpPr>
          <p:nvPr>
            <p:ph type="pic" sz="quarter" idx="13"/>
          </p:nvPr>
        </p:nvSpPr>
        <p:spPr>
          <a:xfrm>
            <a:off x="1004908" y="2134238"/>
            <a:ext cx="8156776" cy="4230740"/>
          </a:xfrm>
        </p:spPr>
        <p:txBody>
          <a:bodyPr/>
          <a:lstStyle/>
          <a:p>
            <a:r>
              <a:rPr lang="nl-NL"/>
              <a:t>Klik op het pictogram als u een afbeelding wilt toevoegen</a:t>
            </a:r>
            <a:endParaRPr lang="en-GB"/>
          </a:p>
        </p:txBody>
      </p:sp>
    </p:spTree>
    <p:extLst>
      <p:ext uri="{BB962C8B-B14F-4D97-AF65-F5344CB8AC3E}">
        <p14:creationId xmlns:p14="http://schemas.microsoft.com/office/powerpoint/2010/main" val="30305831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E505699-BC45-44D2-A9AD-06C143A390EA}" type="datetime1">
              <a:rPr lang="nl-NL" smtClean="0"/>
              <a:t>6-11-2020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7D807A-D3EC-4DEA-86E2-120E4093F1A6}" type="slidenum">
              <a:rPr lang="en-US" smtClean="0"/>
              <a:t>‹nr.›</a:t>
            </a:fld>
            <a:endParaRPr lang="en-US"/>
          </a:p>
        </p:txBody>
      </p:sp>
    </p:spTree>
    <p:extLst>
      <p:ext uri="{BB962C8B-B14F-4D97-AF65-F5344CB8AC3E}">
        <p14:creationId xmlns:p14="http://schemas.microsoft.com/office/powerpoint/2010/main" val="756727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FC3610-782E-4B6C-819A-8BC6081E5972}" type="datetime1">
              <a:rPr lang="nl-NL" smtClean="0"/>
              <a:t>6-11-2020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7D807A-D3EC-4DEA-86E2-120E4093F1A6}" type="slidenum">
              <a:rPr lang="en-US" smtClean="0"/>
              <a:t>‹nr.›</a:t>
            </a:fld>
            <a:endParaRPr lang="en-US"/>
          </a:p>
        </p:txBody>
      </p:sp>
    </p:spTree>
    <p:extLst>
      <p:ext uri="{BB962C8B-B14F-4D97-AF65-F5344CB8AC3E}">
        <p14:creationId xmlns:p14="http://schemas.microsoft.com/office/powerpoint/2010/main" val="142369109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4908" y="365127"/>
            <a:ext cx="10247872" cy="1186622"/>
          </a:xfrm>
          <a:prstGeom prst="rect">
            <a:avLst/>
          </a:prstGeom>
        </p:spPr>
        <p:txBody>
          <a:bodyPr vert="horz" lIns="64301" tIns="32150" rIns="64301" bIns="32150" rtlCol="0" anchor="ctr">
            <a:normAutofit/>
          </a:bodyPr>
          <a:lstStyle/>
          <a:p>
            <a:r>
              <a:rPr lang="nl-NL" dirty="0"/>
              <a:t>Klik om de stijl te bewerken</a:t>
            </a:r>
          </a:p>
        </p:txBody>
      </p:sp>
      <p:sp>
        <p:nvSpPr>
          <p:cNvPr id="3" name="Text Placeholder 2"/>
          <p:cNvSpPr>
            <a:spLocks noGrp="1"/>
          </p:cNvSpPr>
          <p:nvPr>
            <p:ph type="body" idx="1"/>
          </p:nvPr>
        </p:nvSpPr>
        <p:spPr>
          <a:xfrm>
            <a:off x="1004908" y="2232786"/>
            <a:ext cx="10247872" cy="3944178"/>
          </a:xfrm>
          <a:prstGeom prst="rect">
            <a:avLst/>
          </a:prstGeom>
        </p:spPr>
        <p:txBody>
          <a:bodyPr vert="horz" lIns="64301" tIns="32150" rIns="64301" bIns="32150" rtlCol="0">
            <a:normAutofit/>
          </a:bodyPr>
          <a:lstStyle/>
          <a:p>
            <a:pPr lvl="0"/>
            <a:r>
              <a:rPr lang="nl-NL" dirty="0"/>
              <a:t>Tekststijl van het model bewerken</a:t>
            </a:r>
          </a:p>
          <a:p>
            <a:pPr lvl="1"/>
            <a:r>
              <a:rPr lang="nl-NL" dirty="0"/>
              <a:t>Tweede niveau</a:t>
            </a:r>
          </a:p>
          <a:p>
            <a:pPr lvl="2"/>
            <a:r>
              <a:rPr lang="nl-NL" dirty="0"/>
              <a:t>Derde niveau</a:t>
            </a:r>
          </a:p>
          <a:p>
            <a:pPr lvl="3"/>
            <a:r>
              <a:rPr lang="nl-NL" dirty="0"/>
              <a:t>Vierde niveau</a:t>
            </a:r>
          </a:p>
          <a:p>
            <a:pPr lvl="4"/>
            <a:r>
              <a:rPr lang="nl-NL" dirty="0"/>
              <a:t>Vijfde niveau</a:t>
            </a:r>
          </a:p>
        </p:txBody>
      </p:sp>
      <p:sp>
        <p:nvSpPr>
          <p:cNvPr id="4" name="Date Placeholder 3"/>
          <p:cNvSpPr>
            <a:spLocks noGrp="1"/>
          </p:cNvSpPr>
          <p:nvPr>
            <p:ph type="dt" sz="half" idx="2"/>
          </p:nvPr>
        </p:nvSpPr>
        <p:spPr>
          <a:xfrm>
            <a:off x="1004909" y="6510802"/>
            <a:ext cx="2673359" cy="219606"/>
          </a:xfrm>
          <a:prstGeom prst="rect">
            <a:avLst/>
          </a:prstGeom>
        </p:spPr>
        <p:txBody>
          <a:bodyPr vert="horz" lIns="64301" tIns="32150" rIns="64301" bIns="32150" rtlCol="0" anchor="ctr"/>
          <a:lstStyle>
            <a:lvl1pPr algn="l">
              <a:defRPr sz="1100">
                <a:solidFill>
                  <a:schemeClr val="tx1"/>
                </a:solidFill>
              </a:defRPr>
            </a:lvl1pPr>
          </a:lstStyle>
          <a:p>
            <a:fld id="{1622B7FB-0DEF-4014-84D3-231E73F07D90}" type="datetime1">
              <a:rPr lang="nl-NL" smtClean="0"/>
              <a:t>6-11-2020</a:t>
            </a:fld>
            <a:endParaRPr lang="nl-NL" dirty="0"/>
          </a:p>
        </p:txBody>
      </p:sp>
      <p:sp>
        <p:nvSpPr>
          <p:cNvPr id="5" name="Footer Placeholder 4"/>
          <p:cNvSpPr>
            <a:spLocks noGrp="1"/>
          </p:cNvSpPr>
          <p:nvPr>
            <p:ph type="ftr" sz="quarter" idx="3"/>
          </p:nvPr>
        </p:nvSpPr>
        <p:spPr>
          <a:xfrm>
            <a:off x="4038600" y="6510802"/>
            <a:ext cx="4114800" cy="219606"/>
          </a:xfrm>
          <a:prstGeom prst="rect">
            <a:avLst/>
          </a:prstGeom>
        </p:spPr>
        <p:txBody>
          <a:bodyPr vert="horz" lIns="64301" tIns="32150" rIns="64301" bIns="32150" rtlCol="0" anchor="ctr"/>
          <a:lstStyle>
            <a:lvl1pPr algn="ctr">
              <a:defRPr sz="1100">
                <a:solidFill>
                  <a:schemeClr val="tx1"/>
                </a:solidFill>
              </a:defRPr>
            </a:lvl1pPr>
          </a:lstStyle>
          <a:p>
            <a:endParaRPr lang="nl-NL" dirty="0"/>
          </a:p>
        </p:txBody>
      </p:sp>
      <p:sp>
        <p:nvSpPr>
          <p:cNvPr id="6" name="Slide Number Placeholder 5"/>
          <p:cNvSpPr>
            <a:spLocks noGrp="1"/>
          </p:cNvSpPr>
          <p:nvPr>
            <p:ph type="sldNum" sz="quarter" idx="4"/>
          </p:nvPr>
        </p:nvSpPr>
        <p:spPr>
          <a:xfrm>
            <a:off x="8509580" y="6510802"/>
            <a:ext cx="2743200" cy="219606"/>
          </a:xfrm>
          <a:prstGeom prst="rect">
            <a:avLst/>
          </a:prstGeom>
        </p:spPr>
        <p:txBody>
          <a:bodyPr vert="horz" lIns="64301" tIns="32150" rIns="64301" bIns="32150" rtlCol="0" anchor="ctr"/>
          <a:lstStyle>
            <a:lvl1pPr algn="r">
              <a:defRPr sz="1100">
                <a:solidFill>
                  <a:schemeClr val="tx1"/>
                </a:solidFill>
              </a:defRPr>
            </a:lvl1pPr>
          </a:lstStyle>
          <a:p>
            <a:fld id="{9B734414-C7C9-4816-A8E6-AB571057B007}" type="slidenum">
              <a:rPr lang="nl-NL" smtClean="0"/>
              <a:t>‹nr.›</a:t>
            </a:fld>
            <a:endParaRPr lang="nl-NL" dirty="0"/>
          </a:p>
        </p:txBody>
      </p:sp>
    </p:spTree>
    <p:extLst>
      <p:ext uri="{BB962C8B-B14F-4D97-AF65-F5344CB8AC3E}">
        <p14:creationId xmlns:p14="http://schemas.microsoft.com/office/powerpoint/2010/main" val="27089762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355" rtl="0" eaLnBrk="1" latinLnBrk="0" hangingPunct="1">
        <a:lnSpc>
          <a:spcPct val="90000"/>
        </a:lnSpc>
        <a:spcBef>
          <a:spcPct val="0"/>
        </a:spcBef>
        <a:buNone/>
        <a:defRPr sz="3400" kern="1200">
          <a:solidFill>
            <a:schemeClr val="tx1"/>
          </a:solidFill>
          <a:latin typeface="+mj-lt"/>
          <a:ea typeface="+mj-ea"/>
          <a:cs typeface="+mj-cs"/>
        </a:defRPr>
      </a:lvl1pPr>
    </p:titleStyle>
    <p:bodyStyle>
      <a:lvl1pPr marL="228589" indent="-228589" algn="l" defTabSz="914355" rtl="0" eaLnBrk="1" latinLnBrk="0" hangingPunct="1">
        <a:lnSpc>
          <a:spcPct val="90000"/>
        </a:lnSpc>
        <a:spcBef>
          <a:spcPts val="1000"/>
        </a:spcBef>
        <a:buFont typeface="Symbol" panose="05050102010706020507" pitchFamily="18" charset="2"/>
        <a:buChar char="·"/>
        <a:defRPr sz="2400" kern="1200">
          <a:solidFill>
            <a:schemeClr val="tx1"/>
          </a:solidFill>
          <a:latin typeface="+mn-lt"/>
          <a:ea typeface="+mn-ea"/>
          <a:cs typeface="+mn-cs"/>
        </a:defRPr>
      </a:lvl1pPr>
      <a:lvl2pPr marL="685766" indent="-228589" algn="l" defTabSz="914355" rtl="0" eaLnBrk="1" latinLnBrk="0" hangingPunct="1">
        <a:lnSpc>
          <a:spcPct val="90000"/>
        </a:lnSpc>
        <a:spcBef>
          <a:spcPts val="500"/>
        </a:spcBef>
        <a:buFont typeface="Symbol" panose="05050102010706020507" pitchFamily="18" charset="2"/>
        <a:buChar char="·"/>
        <a:defRPr sz="2000" kern="1200">
          <a:solidFill>
            <a:schemeClr val="tx1"/>
          </a:solidFill>
          <a:latin typeface="+mn-lt"/>
          <a:ea typeface="+mn-ea"/>
          <a:cs typeface="+mn-cs"/>
        </a:defRPr>
      </a:lvl2pPr>
      <a:lvl3pPr marL="1142943" indent="-228589" algn="l" defTabSz="914355" rtl="0" eaLnBrk="1" latinLnBrk="0" hangingPunct="1">
        <a:lnSpc>
          <a:spcPct val="90000"/>
        </a:lnSpc>
        <a:spcBef>
          <a:spcPts val="500"/>
        </a:spcBef>
        <a:buFont typeface="Symbol" panose="05050102010706020507" pitchFamily="18" charset="2"/>
        <a:buChar char="·"/>
        <a:defRPr sz="1800" kern="1200">
          <a:solidFill>
            <a:schemeClr val="tx1"/>
          </a:solidFill>
          <a:latin typeface="+mn-lt"/>
          <a:ea typeface="+mn-ea"/>
          <a:cs typeface="+mn-cs"/>
        </a:defRPr>
      </a:lvl3pPr>
      <a:lvl4pPr marL="1600120" indent="-228589" algn="l" defTabSz="914355" rtl="0" eaLnBrk="1" latinLnBrk="0" hangingPunct="1">
        <a:lnSpc>
          <a:spcPct val="90000"/>
        </a:lnSpc>
        <a:spcBef>
          <a:spcPts val="500"/>
        </a:spcBef>
        <a:buFont typeface="Symbol" panose="05050102010706020507" pitchFamily="18" charset="2"/>
        <a:buChar char="·"/>
        <a:defRPr sz="1600" kern="1200">
          <a:solidFill>
            <a:schemeClr val="tx1"/>
          </a:solidFill>
          <a:latin typeface="+mn-lt"/>
          <a:ea typeface="+mn-ea"/>
          <a:cs typeface="+mn-cs"/>
        </a:defRPr>
      </a:lvl4pPr>
      <a:lvl5pPr marL="2057298" indent="-228589" algn="l" defTabSz="914355" rtl="0" eaLnBrk="1" latinLnBrk="0" hangingPunct="1">
        <a:lnSpc>
          <a:spcPct val="90000"/>
        </a:lnSpc>
        <a:spcBef>
          <a:spcPts val="500"/>
        </a:spcBef>
        <a:buFont typeface="Symbol" panose="05050102010706020507" pitchFamily="18" charset="2"/>
        <a:buChar char="·"/>
        <a:defRPr sz="1600" kern="1200">
          <a:solidFill>
            <a:schemeClr val="tx1"/>
          </a:solidFill>
          <a:latin typeface="+mn-lt"/>
          <a:ea typeface="+mn-ea"/>
          <a:cs typeface="+mn-cs"/>
        </a:defRPr>
      </a:lvl5pPr>
      <a:lvl6pPr marL="2514475"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653"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830"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007" indent="-228589" algn="l" defTabSz="914355"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55" rtl="0" eaLnBrk="1" latinLnBrk="0" hangingPunct="1">
        <a:defRPr sz="1800" kern="1200">
          <a:solidFill>
            <a:schemeClr val="tx1"/>
          </a:solidFill>
          <a:latin typeface="+mn-lt"/>
          <a:ea typeface="+mn-ea"/>
          <a:cs typeface="+mn-cs"/>
        </a:defRPr>
      </a:lvl1pPr>
      <a:lvl2pPr marL="457177" algn="l" defTabSz="914355" rtl="0" eaLnBrk="1" latinLnBrk="0" hangingPunct="1">
        <a:defRPr sz="1800" kern="1200">
          <a:solidFill>
            <a:schemeClr val="tx1"/>
          </a:solidFill>
          <a:latin typeface="+mn-lt"/>
          <a:ea typeface="+mn-ea"/>
          <a:cs typeface="+mn-cs"/>
        </a:defRPr>
      </a:lvl2pPr>
      <a:lvl3pPr marL="914355" algn="l" defTabSz="914355" rtl="0" eaLnBrk="1" latinLnBrk="0" hangingPunct="1">
        <a:defRPr sz="1800" kern="1200">
          <a:solidFill>
            <a:schemeClr val="tx1"/>
          </a:solidFill>
          <a:latin typeface="+mn-lt"/>
          <a:ea typeface="+mn-ea"/>
          <a:cs typeface="+mn-cs"/>
        </a:defRPr>
      </a:lvl3pPr>
      <a:lvl4pPr marL="1371532" algn="l" defTabSz="914355" rtl="0" eaLnBrk="1" latinLnBrk="0" hangingPunct="1">
        <a:defRPr sz="1800" kern="1200">
          <a:solidFill>
            <a:schemeClr val="tx1"/>
          </a:solidFill>
          <a:latin typeface="+mn-lt"/>
          <a:ea typeface="+mn-ea"/>
          <a:cs typeface="+mn-cs"/>
        </a:defRPr>
      </a:lvl4pPr>
      <a:lvl5pPr marL="1828710" algn="l" defTabSz="914355" rtl="0" eaLnBrk="1" latinLnBrk="0" hangingPunct="1">
        <a:defRPr sz="1800" kern="1200">
          <a:solidFill>
            <a:schemeClr val="tx1"/>
          </a:solidFill>
          <a:latin typeface="+mn-lt"/>
          <a:ea typeface="+mn-ea"/>
          <a:cs typeface="+mn-cs"/>
        </a:defRPr>
      </a:lvl5pPr>
      <a:lvl6pPr marL="2285887" algn="l" defTabSz="914355" rtl="0" eaLnBrk="1" latinLnBrk="0" hangingPunct="1">
        <a:defRPr sz="1800" kern="1200">
          <a:solidFill>
            <a:schemeClr val="tx1"/>
          </a:solidFill>
          <a:latin typeface="+mn-lt"/>
          <a:ea typeface="+mn-ea"/>
          <a:cs typeface="+mn-cs"/>
        </a:defRPr>
      </a:lvl6pPr>
      <a:lvl7pPr marL="2743064" algn="l" defTabSz="914355" rtl="0" eaLnBrk="1" latinLnBrk="0" hangingPunct="1">
        <a:defRPr sz="1800" kern="1200">
          <a:solidFill>
            <a:schemeClr val="tx1"/>
          </a:solidFill>
          <a:latin typeface="+mn-lt"/>
          <a:ea typeface="+mn-ea"/>
          <a:cs typeface="+mn-cs"/>
        </a:defRPr>
      </a:lvl7pPr>
      <a:lvl8pPr marL="3200241" algn="l" defTabSz="914355" rtl="0" eaLnBrk="1" latinLnBrk="0" hangingPunct="1">
        <a:defRPr sz="1800" kern="1200">
          <a:solidFill>
            <a:schemeClr val="tx1"/>
          </a:solidFill>
          <a:latin typeface="+mn-lt"/>
          <a:ea typeface="+mn-ea"/>
          <a:cs typeface="+mn-cs"/>
        </a:defRPr>
      </a:lvl8pPr>
      <a:lvl9pPr marL="3657418" algn="l" defTabSz="914355"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07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app.powerbi.com/groups/6c1c6532-20cd-4a20-9332-c28091fcbcf6/reports/254911ec-7cfd-4351-8384-7507d7310094/ReportSectionf8beafce8b8969fd1935?pbi_source=PowerPoint" TargetMode="Externa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hyperlink" Target="https://app.powerbi.com/groups/6c1c6532-20cd-4a20-9332-c28091fcbcf6/reports/02097b47-2eb7-4339-9624-dcb64e49ecd2/ReportSectiond3d71a183c5936bdb227?pbi_source=PowerPoint" TargetMode="Externa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app.powerbi.com/groups/6c1c6532-20cd-4a20-9332-c28091fcbcf6/reports/02097b47-2eb7-4339-9624-dcb64e49ecd2/ReportSection3fd7a6a86958f89d47a2?pbi_source=PowerPoint"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app.powerbi.com/groups/6c1c6532-20cd-4a20-9332-c28091fcbcf6/reports/254911ec-7cfd-4351-8384-7507d7310094/ReportSection83e69521afff1176c85c?pbi_source=PowerPoint"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app.powerbi.com/groups/6c1c6532-20cd-4a20-9332-c28091fcbcf6/reports/254911ec-7cfd-4351-8384-7507d7310094/ReportSection8f6d67b99cb0547207b1?pbi_source=PowerPoint" TargetMode="Externa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app.powerbi.com/groups/6c1c6532-20cd-4a20-9332-c28091fcbcf6/reports/02097b47-2eb7-4339-9624-dcb64e49ecd2/ReportSectiona357a54b431298b32ed3?pbi_source=PowerPoint" TargetMode="Externa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https://app.powerbi.com/groups/6c1c6532-20cd-4a20-9332-c28091fcbcf6/reports/02097b47-2eb7-4339-9624-dcb64e49ecd2/ReportSection444c71af68219f49201e?pbi_source=PowerPoint" TargetMode="Externa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Diagram 5">
            <a:extLst>
              <a:ext uri="{FF2B5EF4-FFF2-40B4-BE49-F238E27FC236}">
                <a16:creationId xmlns:a16="http://schemas.microsoft.com/office/drawing/2014/main" id="{4FF67360-B424-4103-8073-521984CFED6C}"/>
              </a:ext>
            </a:extLst>
          </p:cNvPr>
          <p:cNvGraphicFramePr/>
          <p:nvPr/>
        </p:nvGraphicFramePr>
        <p:xfrm>
          <a:off x="624124" y="2354612"/>
          <a:ext cx="10652791" cy="4248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el 1">
            <a:extLst>
              <a:ext uri="{FF2B5EF4-FFF2-40B4-BE49-F238E27FC236}">
                <a16:creationId xmlns:a16="http://schemas.microsoft.com/office/drawing/2014/main" id="{8D8235A9-4CD8-4D44-A057-AF15DD6CF081}"/>
              </a:ext>
            </a:extLst>
          </p:cNvPr>
          <p:cNvSpPr>
            <a:spLocks noGrp="1"/>
          </p:cNvSpPr>
          <p:nvPr>
            <p:ph type="ctrTitle"/>
          </p:nvPr>
        </p:nvSpPr>
        <p:spPr/>
        <p:txBody>
          <a:bodyPr/>
          <a:lstStyle/>
          <a:p>
            <a:br>
              <a:rPr lang="nl-NL" dirty="0"/>
            </a:br>
            <a:r>
              <a:rPr lang="nl-NL" dirty="0"/>
              <a:t>Verzuimanalyse Dunamare Onderwijsgroep</a:t>
            </a:r>
          </a:p>
        </p:txBody>
      </p:sp>
    </p:spTree>
    <p:extLst>
      <p:ext uri="{BB962C8B-B14F-4D97-AF65-F5344CB8AC3E}">
        <p14:creationId xmlns:p14="http://schemas.microsoft.com/office/powerpoint/2010/main" val="27087510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Inhoudsopgave</a:t>
            </a:r>
            <a:endParaRPr lang="en-GB" dirty="0"/>
          </a:p>
        </p:txBody>
      </p:sp>
      <p:sp>
        <p:nvSpPr>
          <p:cNvPr id="5" name="Tekstvak 4">
            <a:extLst>
              <a:ext uri="{FF2B5EF4-FFF2-40B4-BE49-F238E27FC236}">
                <a16:creationId xmlns:a16="http://schemas.microsoft.com/office/drawing/2014/main" id="{998ECD4B-4E89-4F2D-A7DD-395D9BDACE59}"/>
              </a:ext>
            </a:extLst>
          </p:cNvPr>
          <p:cNvSpPr txBox="1"/>
          <p:nvPr/>
        </p:nvSpPr>
        <p:spPr>
          <a:xfrm>
            <a:off x="914400" y="2650640"/>
            <a:ext cx="8376726" cy="1384995"/>
          </a:xfrm>
          <a:prstGeom prst="rect">
            <a:avLst/>
          </a:prstGeom>
          <a:noFill/>
        </p:spPr>
        <p:txBody>
          <a:bodyPr wrap="square">
            <a:spAutoFit/>
          </a:bodyPr>
          <a:lstStyle/>
          <a:p>
            <a:r>
              <a:rPr lang="nl-NL" sz="1400" dirty="0">
                <a:effectLst/>
                <a:latin typeface="Calibri" panose="020F0502020204030204" pitchFamily="34" charset="0"/>
                <a:ea typeface="Times New Roman" panose="02020603050405020304" pitchFamily="18" charset="0"/>
                <a:cs typeface="Times New Roman" panose="02020603050405020304" pitchFamily="18" charset="0"/>
              </a:rPr>
              <a:t>1. Inleiding en verantwoording			pag. 3</a:t>
            </a:r>
          </a:p>
          <a:p>
            <a:r>
              <a:rPr lang="nl-NL" sz="1400" dirty="0">
                <a:latin typeface="Calibri" panose="020F0502020204030204" pitchFamily="34" charset="0"/>
                <a:ea typeface="Times New Roman" panose="02020603050405020304" pitchFamily="18" charset="0"/>
                <a:cs typeface="Times New Roman" panose="02020603050405020304" pitchFamily="18" charset="0"/>
              </a:rPr>
              <a:t>2. Samenvatting 				pag. 4-5	</a:t>
            </a:r>
          </a:p>
          <a:p>
            <a:r>
              <a:rPr lang="nl-NL" sz="1400" dirty="0">
                <a:effectLst/>
                <a:latin typeface="Calibri" panose="020F0502020204030204" pitchFamily="34" charset="0"/>
                <a:ea typeface="Times New Roman" panose="02020603050405020304" pitchFamily="18" charset="0"/>
                <a:cs typeface="Times New Roman" panose="02020603050405020304" pitchFamily="18" charset="0"/>
              </a:rPr>
              <a:t>5. Cijfers Dunamare Onderwijsgroep als geheel		pag. 6-10</a:t>
            </a:r>
          </a:p>
          <a:p>
            <a:r>
              <a:rPr lang="nl-NL" sz="1400" dirty="0">
                <a:latin typeface="Calibri" panose="020F0502020204030204" pitchFamily="34" charset="0"/>
                <a:ea typeface="Times New Roman" panose="02020603050405020304" pitchFamily="18" charset="0"/>
                <a:cs typeface="Times New Roman" panose="02020603050405020304" pitchFamily="18" charset="0"/>
              </a:rPr>
              <a:t>6. Cijfers scholen 				pag. 11-17</a:t>
            </a:r>
          </a:p>
          <a:p>
            <a:r>
              <a:rPr lang="nl-NL" sz="1400" dirty="0">
                <a:latin typeface="Calibri" panose="020F0502020204030204" pitchFamily="34" charset="0"/>
                <a:ea typeface="Times New Roman" panose="02020603050405020304" pitchFamily="18" charset="0"/>
                <a:cs typeface="Times New Roman" panose="02020603050405020304" pitchFamily="18" charset="0"/>
              </a:rPr>
              <a:t>7. Toelichting en grondslagen			pag. </a:t>
            </a:r>
            <a:r>
              <a:rPr lang="nl-NL" sz="1400">
                <a:latin typeface="Calibri" panose="020F0502020204030204" pitchFamily="34" charset="0"/>
                <a:ea typeface="Times New Roman" panose="02020603050405020304" pitchFamily="18" charset="0"/>
                <a:cs typeface="Times New Roman" panose="02020603050405020304" pitchFamily="18" charset="0"/>
              </a:rPr>
              <a:t>18-19</a:t>
            </a:r>
            <a:r>
              <a:rPr lang="nl-NL" sz="1400" dirty="0">
                <a:latin typeface="Calibri" panose="020F0502020204030204" pitchFamily="34" charset="0"/>
                <a:ea typeface="Times New Roman" panose="02020603050405020304" pitchFamily="18" charset="0"/>
                <a:cs typeface="Times New Roman" panose="02020603050405020304" pitchFamily="18" charset="0"/>
              </a:rPr>
              <a:t>	</a:t>
            </a:r>
            <a:endParaRPr lang="nl-NL" sz="14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l-NL" sz="1400" dirty="0">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Tijdelijke aanduiding voor dianummer 2">
            <a:extLst>
              <a:ext uri="{FF2B5EF4-FFF2-40B4-BE49-F238E27FC236}">
                <a16:creationId xmlns:a16="http://schemas.microsoft.com/office/drawing/2014/main" id="{189D6D02-D5DA-45CD-BEB8-969DA1A546E8}"/>
              </a:ext>
            </a:extLst>
          </p:cNvPr>
          <p:cNvSpPr>
            <a:spLocks noGrp="1"/>
          </p:cNvSpPr>
          <p:nvPr>
            <p:ph type="sldNum" sz="quarter" idx="12"/>
          </p:nvPr>
        </p:nvSpPr>
        <p:spPr/>
        <p:txBody>
          <a:bodyPr/>
          <a:lstStyle/>
          <a:p>
            <a:fld id="{9B734414-C7C9-4816-A8E6-AB571057B007}" type="slidenum">
              <a:rPr lang="nl-NL" smtClean="0"/>
              <a:t>2</a:t>
            </a:fld>
            <a:endParaRPr lang="nl-NL" dirty="0"/>
          </a:p>
        </p:txBody>
      </p:sp>
    </p:spTree>
    <p:extLst>
      <p:ext uri="{BB962C8B-B14F-4D97-AF65-F5344CB8AC3E}">
        <p14:creationId xmlns:p14="http://schemas.microsoft.com/office/powerpoint/2010/main" val="40668633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Inleiding</a:t>
            </a:r>
            <a:r>
              <a:rPr lang="en-GB" dirty="0"/>
              <a:t> </a:t>
            </a:r>
            <a:r>
              <a:rPr lang="en-GB" dirty="0" err="1"/>
              <a:t>en</a:t>
            </a:r>
            <a:r>
              <a:rPr lang="en-GB" dirty="0"/>
              <a:t> </a:t>
            </a:r>
            <a:r>
              <a:rPr lang="en-GB" dirty="0" err="1"/>
              <a:t>verantwoording</a:t>
            </a:r>
            <a:endParaRPr lang="en-GB" dirty="0"/>
          </a:p>
        </p:txBody>
      </p:sp>
      <p:sp>
        <p:nvSpPr>
          <p:cNvPr id="5" name="Tekstvak 4">
            <a:extLst>
              <a:ext uri="{FF2B5EF4-FFF2-40B4-BE49-F238E27FC236}">
                <a16:creationId xmlns:a16="http://schemas.microsoft.com/office/drawing/2014/main" id="{998ECD4B-4E89-4F2D-A7DD-395D9BDACE59}"/>
              </a:ext>
            </a:extLst>
          </p:cNvPr>
          <p:cNvSpPr txBox="1"/>
          <p:nvPr/>
        </p:nvSpPr>
        <p:spPr>
          <a:xfrm>
            <a:off x="629770" y="2573927"/>
            <a:ext cx="10932459" cy="4108817"/>
          </a:xfrm>
          <a:prstGeom prst="rect">
            <a:avLst/>
          </a:prstGeom>
          <a:noFill/>
        </p:spPr>
        <p:txBody>
          <a:bodyPr wrap="square">
            <a:spAutoFit/>
          </a:bodyPr>
          <a:lstStyle/>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Deze jaarlijkse verzuimrapportage bevat aanknopingspunten voor het College van Bestuur en de schoolleiding om te sturen op (beheersing van) het verzuim. </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 In deze rapportage schetsen wij het verzuim, verbijzonderd naar:</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Voortschrijdend verzuimpercentage (trend)</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Verzuimduur</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Ziekmeldingsfrequentie</a:t>
            </a:r>
          </a:p>
          <a:p>
            <a:pPr lvl="0"/>
            <a:r>
              <a:rPr lang="nl-NL" sz="1000" dirty="0">
                <a:solidFill>
                  <a:schemeClr val="tx1">
                    <a:lumMod val="95000"/>
                    <a:lumOff val="5000"/>
                  </a:schemeClr>
                </a:solidFill>
                <a:latin typeface="Calibri Light" panose="020F0302020204030204" pitchFamily="34" charset="0"/>
                <a:ea typeface="Times New Roman" panose="02020603050405020304" pitchFamily="18" charset="0"/>
                <a:cs typeface="Times New Roman" panose="02020603050405020304" pitchFamily="18" charset="0"/>
              </a:rPr>
              <a:t>-          </a:t>
            </a:r>
            <a:r>
              <a:rPr lang="nl-NL" sz="1000" dirty="0" err="1">
                <a:solidFill>
                  <a:schemeClr val="tx1">
                    <a:lumMod val="95000"/>
                    <a:lumOff val="5000"/>
                  </a:schemeClr>
                </a:solidFill>
                <a:latin typeface="Calibri Light" panose="020F0302020204030204" pitchFamily="34" charset="0"/>
                <a:ea typeface="Times New Roman" panose="02020603050405020304" pitchFamily="18" charset="0"/>
                <a:cs typeface="Times New Roman" panose="02020603050405020304" pitchFamily="18" charset="0"/>
              </a:rPr>
              <a:t>Nulverzuim</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 </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In deze rapportage maken wij tevens vergelijkingen van het ziekteverzuim per:</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Leeftijdsklasse</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Lengte dienstverband</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Functiegroep (OP en OOP)</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Man/ vrouw</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pPr marL="342900" lvl="0" indent="-342900">
              <a:buFont typeface="Calibri Light" panose="020F0302020204030204" pitchFamily="34" charset="0"/>
              <a:buChar char="-"/>
            </a:pPr>
            <a:r>
              <a:rPr lang="nl-NL" sz="1000" dirty="0">
                <a:solidFill>
                  <a:schemeClr val="tx1">
                    <a:lumMod val="95000"/>
                    <a:lumOff val="5000"/>
                  </a:schemeClr>
                </a:solidFill>
                <a:latin typeface="Calibri Light" panose="020F0302020204030204" pitchFamily="34" charset="0"/>
                <a:ea typeface="Times New Roman" panose="02020603050405020304" pitchFamily="18" charset="0"/>
                <a:cs typeface="Times New Roman" panose="02020603050405020304" pitchFamily="18" charset="0"/>
              </a:rPr>
              <a:t>Vergelijking binnen </a:t>
            </a: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schooltypen (Brede school, VMBO, categorale Mavo, Praktijkschool en VSO)</a:t>
            </a:r>
          </a:p>
          <a:p>
            <a:pPr marL="342900" lvl="0" indent="-342900">
              <a:buFont typeface="Calibri Light" panose="020F0302020204030204" pitchFamily="34" charset="0"/>
              <a:buChar char="-"/>
            </a:pP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De voortschrijdende verzuimcijfers geven aan of het verzuim stijgend of dalend is (trend). De kengetallen meldingsfrequentie en gemiddelde verzuimduur bieden aanknopingspunten voor de keuze van interventies. Kort verzuim heeft vooral invloed op de planning en continuïteit van het werk, de werksfeer, de kwaliteit van het te leveren werk en de productiviteit. Middellang verzuim doet een beroep op re-integratie-inspanningen van werknemer en werkgever. Langdurig verzuim bepaalt voor een groot deel de hoogte van het verzuimpercentage. Het </a:t>
            </a:r>
            <a:r>
              <a:rPr lang="nl-NL" sz="1000" dirty="0" err="1">
                <a:solidFill>
                  <a:schemeClr val="tx1">
                    <a:lumMod val="95000"/>
                    <a:lumOff val="5000"/>
                  </a:schemeClr>
                </a:solidFill>
                <a:latin typeface="Calibri Light" panose="020F0302020204030204" pitchFamily="34" charset="0"/>
                <a:ea typeface="Times New Roman" panose="02020603050405020304" pitchFamily="18" charset="0"/>
                <a:cs typeface="Times New Roman" panose="02020603050405020304" pitchFamily="18" charset="0"/>
              </a:rPr>
              <a:t>nulverzuim</a:t>
            </a:r>
            <a:r>
              <a:rPr lang="nl-NL" sz="1000" dirty="0">
                <a:solidFill>
                  <a:schemeClr val="tx1">
                    <a:lumMod val="95000"/>
                    <a:lumOff val="5000"/>
                  </a:schemeClr>
                </a:solidFill>
                <a:latin typeface="Calibri Light" panose="020F0302020204030204" pitchFamily="34" charset="0"/>
                <a:ea typeface="Times New Roman" panose="02020603050405020304" pitchFamily="18" charset="0"/>
                <a:cs typeface="Times New Roman" panose="02020603050405020304" pitchFamily="18" charset="0"/>
              </a:rPr>
              <a:t> en de meldingsfrequentie geven </a:t>
            </a:r>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een indicatie van de verzuimcultuur binnen de organisatie.</a:t>
            </a:r>
          </a:p>
          <a:p>
            <a:endParaRPr lang="nl-NL" sz="1000" b="1" dirty="0">
              <a:solidFill>
                <a:schemeClr val="accent6"/>
              </a:solidFill>
              <a:latin typeface="Calibri Light" panose="020F0302020204030204" pitchFamily="34" charset="0"/>
              <a:ea typeface="Times New Roman" panose="02020603050405020304" pitchFamily="18" charset="0"/>
              <a:cs typeface="Times New Roman" panose="02020603050405020304" pitchFamily="18" charset="0"/>
            </a:endParaRPr>
          </a:p>
          <a:p>
            <a:r>
              <a:rPr lang="nl-NL" sz="1000" b="1" i="1" dirty="0">
                <a:solidFill>
                  <a:schemeClr val="accent6"/>
                </a:solidFill>
                <a:effectLst/>
                <a:latin typeface="Calibri Light" panose="020F0302020204030204" pitchFamily="34" charset="0"/>
                <a:ea typeface="Times New Roman" panose="02020603050405020304" pitchFamily="18" charset="0"/>
                <a:cs typeface="Times New Roman" panose="02020603050405020304" pitchFamily="18" charset="0"/>
              </a:rPr>
              <a:t>Vanaf maart 2020 hebben wij te maken met een ingrijpende gezondheidscrisis door het coronavirus en hebben medewerkers gedurende twee maanden thuis gewerkt. Hoewel de effecten daarvan op het verzuim niet met zekerheid geduid kunnen worden, kan gesteld worden dat een daling van de meldingsfrequentie te verwachten is. </a:t>
            </a:r>
          </a:p>
          <a:p>
            <a:endParaRPr lang="nl-NL" sz="1000" dirty="0">
              <a:solidFill>
                <a:schemeClr val="tx1">
                  <a:lumMod val="95000"/>
                  <a:lumOff val="5000"/>
                </a:schemeClr>
              </a:solidFill>
              <a:latin typeface="Calibri Light" panose="020F0302020204030204" pitchFamily="34" charset="0"/>
              <a:ea typeface="Times New Roman" panose="02020603050405020304" pitchFamily="18" charset="0"/>
              <a:cs typeface="Times New Roman" panose="02020603050405020304" pitchFamily="18" charset="0"/>
            </a:endParaRPr>
          </a:p>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De geselecteerde periode is augustus 2019 t/m juli 2020 (schooljaar 2019-2020).</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nl-NL" sz="1000" dirty="0">
                <a:solidFill>
                  <a:schemeClr val="tx1">
                    <a:lumMod val="95000"/>
                    <a:lumOff val="5000"/>
                  </a:schemeClr>
                </a:solidFill>
                <a:effectLst/>
                <a:latin typeface="Calibri Light" panose="020F0302020204030204" pitchFamily="34" charset="0"/>
                <a:ea typeface="Times New Roman" panose="02020603050405020304" pitchFamily="18" charset="0"/>
                <a:cs typeface="Times New Roman" panose="02020603050405020304" pitchFamily="18" charset="0"/>
              </a:rPr>
              <a:t> </a:t>
            </a:r>
            <a:endParaRPr lang="nl-NL" sz="10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endParaRPr>
          </a:p>
          <a:p>
            <a:r>
              <a:rPr lang="nl-NL" sz="1100" dirty="0">
                <a:solidFill>
                  <a:schemeClr val="tx1">
                    <a:lumMod val="95000"/>
                    <a:lumOff val="5000"/>
                  </a:schemeClr>
                </a:solidFill>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3" name="Tijdelijke aanduiding voor dianummer 2">
            <a:extLst>
              <a:ext uri="{FF2B5EF4-FFF2-40B4-BE49-F238E27FC236}">
                <a16:creationId xmlns:a16="http://schemas.microsoft.com/office/drawing/2014/main" id="{DAF6B50F-D766-4862-95E5-9A25535A4656}"/>
              </a:ext>
            </a:extLst>
          </p:cNvPr>
          <p:cNvSpPr>
            <a:spLocks noGrp="1"/>
          </p:cNvSpPr>
          <p:nvPr>
            <p:ph type="sldNum" sz="quarter" idx="12"/>
          </p:nvPr>
        </p:nvSpPr>
        <p:spPr/>
        <p:txBody>
          <a:bodyPr/>
          <a:lstStyle/>
          <a:p>
            <a:fld id="{9B734414-C7C9-4816-A8E6-AB571057B007}" type="slidenum">
              <a:rPr lang="nl-NL" smtClean="0"/>
              <a:t>3</a:t>
            </a:fld>
            <a:endParaRPr lang="nl-NL" dirty="0"/>
          </a:p>
        </p:txBody>
      </p:sp>
    </p:spTree>
    <p:extLst>
      <p:ext uri="{BB962C8B-B14F-4D97-AF65-F5344CB8AC3E}">
        <p14:creationId xmlns:p14="http://schemas.microsoft.com/office/powerpoint/2010/main" val="841845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endParaRPr lang="en-GB" dirty="0"/>
          </a:p>
        </p:txBody>
      </p:sp>
      <p:sp>
        <p:nvSpPr>
          <p:cNvPr id="5" name="Tekstvak 4">
            <a:extLst>
              <a:ext uri="{FF2B5EF4-FFF2-40B4-BE49-F238E27FC236}">
                <a16:creationId xmlns:a16="http://schemas.microsoft.com/office/drawing/2014/main" id="{998ECD4B-4E89-4F2D-A7DD-395D9BDACE59}"/>
              </a:ext>
            </a:extLst>
          </p:cNvPr>
          <p:cNvSpPr txBox="1"/>
          <p:nvPr/>
        </p:nvSpPr>
        <p:spPr>
          <a:xfrm>
            <a:off x="705397" y="2423759"/>
            <a:ext cx="10932459" cy="3441968"/>
          </a:xfrm>
          <a:prstGeom prst="rect">
            <a:avLst/>
          </a:prstGeom>
          <a:noFill/>
        </p:spPr>
        <p:txBody>
          <a:bodyPr wrap="square">
            <a:spAutoFit/>
          </a:bodyPr>
          <a:lstStyle/>
          <a:p>
            <a:r>
              <a:rPr lang="nl-NL" sz="1100" dirty="0">
                <a:effectLst/>
                <a:latin typeface="Calibri Light" panose="020F0302020204030204" pitchFamily="34" charset="0"/>
                <a:ea typeface="Times New Roman" panose="02020603050405020304" pitchFamily="18" charset="0"/>
                <a:cs typeface="Times New Roman" panose="02020603050405020304" pitchFamily="18" charset="0"/>
              </a:rPr>
              <a:t>Het verzuim bij Dunamare Onderwijsgroep is gedaald van 5.3% in augustus 2019 naar 5.2% in juli 2020. De meldingsfrequentie is gedaald van 1.32 naar 1.14 . De gemiddelde verzuimduur is gestegen van 12 dagen naar 13 dagen. De lichte daling van het verzuim heeft vooral te maken met het feit dat medewerkers zich iets </a:t>
            </a:r>
            <a:r>
              <a:rPr lang="nl-NL" sz="1100" dirty="0">
                <a:latin typeface="Calibri Light" panose="020F0302020204030204" pitchFamily="34" charset="0"/>
                <a:ea typeface="Times New Roman" panose="02020603050405020304" pitchFamily="18" charset="0"/>
                <a:cs typeface="Times New Roman" panose="02020603050405020304" pitchFamily="18" charset="0"/>
              </a:rPr>
              <a:t>minder vaak ziek melden en dat minder medewerkers zich ziek melden. Het </a:t>
            </a:r>
            <a:r>
              <a:rPr lang="nl-NL" sz="1100" dirty="0" err="1">
                <a:latin typeface="Calibri Light" panose="020F0302020204030204" pitchFamily="34" charset="0"/>
                <a:ea typeface="Times New Roman" panose="02020603050405020304" pitchFamily="18" charset="0"/>
                <a:cs typeface="Times New Roman" panose="02020603050405020304" pitchFamily="18" charset="0"/>
              </a:rPr>
              <a:t>nulverzuim</a:t>
            </a:r>
            <a:r>
              <a:rPr lang="nl-NL" sz="1100" dirty="0">
                <a:latin typeface="Calibri Light" panose="020F0302020204030204" pitchFamily="34" charset="0"/>
                <a:ea typeface="Times New Roman" panose="02020603050405020304" pitchFamily="18" charset="0"/>
                <a:cs typeface="Times New Roman" panose="02020603050405020304" pitchFamily="18" charset="0"/>
              </a:rPr>
              <a:t> is gestegen van 37% in juli 2019 naar 40% in juli 2020.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l-NL" sz="1100" dirty="0">
                <a:effectLst/>
                <a:latin typeface="Calibri Light" panose="020F0302020204030204" pitchFamily="34" charset="0"/>
                <a:ea typeface="Times New Roman" panose="02020603050405020304" pitchFamily="18" charset="0"/>
                <a:cs typeface="Times New Roman" panose="02020603050405020304" pitchFamily="18" charset="0"/>
              </a:rPr>
              <a:t> </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pPr>
              <a:spcBef>
                <a:spcPts val="200"/>
              </a:spcBef>
            </a:pPr>
            <a:r>
              <a:rPr lang="nl-NL" sz="1100" b="1" dirty="0">
                <a:solidFill>
                  <a:srgbClr val="1F4D78"/>
                </a:solidFill>
                <a:effectLst/>
                <a:latin typeface="Calibri Light" panose="020F0302020204030204" pitchFamily="34" charset="0"/>
                <a:ea typeface="Times New Roman" panose="02020603050405020304" pitchFamily="18" charset="0"/>
                <a:cs typeface="Times New Roman" panose="02020603050405020304" pitchFamily="18" charset="0"/>
              </a:rPr>
              <a:t>Benchmark</a:t>
            </a:r>
          </a:p>
          <a:p>
            <a:pPr>
              <a:spcBef>
                <a:spcPts val="200"/>
              </a:spcBef>
            </a:pPr>
            <a:endParaRPr lang="nl-NL" sz="1100" i="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pPr>
              <a:spcBef>
                <a:spcPts val="200"/>
              </a:spcBef>
            </a:pPr>
            <a:r>
              <a:rPr lang="nl-NL" sz="1100" i="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rPr>
              <a:t>De cijfers voor Dunamare Onderwijsgroep zijn lager zijn dan de sectorcijfers 5.6% OP en 6% OVOION). Het verzuimcijfer voor onderwijs totaal was in 2019 5% (CBS).</a:t>
            </a:r>
          </a:p>
          <a:p>
            <a:pPr>
              <a:spcBef>
                <a:spcPts val="200"/>
              </a:spcBef>
            </a:pPr>
            <a:r>
              <a:rPr lang="nl-NL" sz="1100" dirty="0">
                <a:effectLst/>
                <a:latin typeface="Calibri Light" panose="020F0302020204030204" pitchFamily="34" charset="0"/>
                <a:ea typeface="Times New Roman" panose="02020603050405020304" pitchFamily="18" charset="0"/>
                <a:cs typeface="Times New Roman" panose="02020603050405020304" pitchFamily="18" charset="0"/>
              </a:rPr>
              <a:t>CBS 2019 Onderwijs totaal	5.%</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l-NL" sz="1100" dirty="0">
                <a:effectLst/>
                <a:latin typeface="Calibri Light" panose="020F0302020204030204" pitchFamily="34" charset="0"/>
                <a:ea typeface="Times New Roman" panose="02020603050405020304" pitchFamily="18" charset="0"/>
                <a:cs typeface="Times New Roman" panose="02020603050405020304" pitchFamily="18" charset="0"/>
              </a:rPr>
              <a:t>VOION OP 2018	*	5.6%</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r>
              <a:rPr lang="nl-NL" sz="1100" dirty="0">
                <a:effectLst/>
                <a:latin typeface="Calibri Light" panose="020F0302020204030204" pitchFamily="34" charset="0"/>
                <a:ea typeface="Times New Roman" panose="02020603050405020304" pitchFamily="18" charset="0"/>
                <a:cs typeface="Times New Roman" panose="02020603050405020304" pitchFamily="18" charset="0"/>
              </a:rPr>
              <a:t>VOION OOP 2018*	6%</a:t>
            </a:r>
          </a:p>
          <a:p>
            <a:r>
              <a:rPr lang="nl-NL" sz="1100" dirty="0">
                <a:latin typeface="Calibri Light" panose="020F0302020204030204" pitchFamily="34" charset="0"/>
                <a:ea typeface="Times New Roman" panose="02020603050405020304" pitchFamily="18" charset="0"/>
                <a:cs typeface="Times New Roman" panose="02020603050405020304" pitchFamily="18" charset="0"/>
              </a:rPr>
              <a:t>* De cijfers over 2019 zijn nog niet beschikbaar</a:t>
            </a:r>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a:p>
            <a:endParaRPr lang="nl-NL" sz="1100" dirty="0">
              <a:latin typeface="Calibri" panose="020F05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200" b="1" i="0"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Leeftijd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1"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Oudere medewerkers verzuimen minder vaak, maar wel  langer. Jongere medewerkers verzuimen relatief vaker, maar minder lang.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Het verzuimpercentage is het hoogst in de leeftijdscategorieën 55-64 (7.5%) en &gt;65 (8.9%). Dit heeft vooral te maken met een hogere gemiddelde verzuimduur van respectievelijk 22 en 24 dagen. De meldingsfrequentie is het hoogst in de jongere leeftijdsgroepen, 1.4 voor medewerkers van 0-24 jaar en 1.3 voor medewerkers van 25-44 jaar. Het </a:t>
            </a:r>
            <a:r>
              <a:rPr kumimoji="0" lang="nl-NL" sz="1100" b="0" i="0" u="none" strike="noStrike" kern="1200" cap="none" spc="0" normalizeH="0" baseline="0" noProof="0" dirty="0" err="1">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nulverzuim</a:t>
            </a:r>
            <a:r>
              <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 is het laagst in deze leeftijdscategorieën, respectievelijk 29% en 32 %. </a:t>
            </a:r>
            <a:r>
              <a:rPr lang="nl-NL" sz="1100" dirty="0" err="1">
                <a:solidFill>
                  <a:prstClr val="black"/>
                </a:solidFill>
                <a:latin typeface="Calibri Light" panose="020F0302020204030204" pitchFamily="34" charset="0"/>
                <a:ea typeface="Times New Roman" panose="02020603050405020304" pitchFamily="18" charset="0"/>
                <a:cs typeface="Times New Roman" panose="02020603050405020304" pitchFamily="18" charset="0"/>
              </a:rPr>
              <a:t>Tweederde</a:t>
            </a:r>
            <a:r>
              <a:rPr lang="nl-NL" sz="1100" dirty="0">
                <a:solidFill>
                  <a:prstClr val="black"/>
                </a:solidFill>
                <a:latin typeface="Calibri Light" panose="020F0302020204030204" pitchFamily="34" charset="0"/>
                <a:ea typeface="Times New Roman" panose="02020603050405020304" pitchFamily="18" charset="0"/>
                <a:cs typeface="Times New Roman" panose="02020603050405020304" pitchFamily="18" charset="0"/>
              </a:rPr>
              <a:t> van de jongere medewerkers verzuimt minstens eenmaal per schooljaar.</a:t>
            </a:r>
            <a:endPar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Tijdelijke aanduiding voor dianummer 2">
            <a:extLst>
              <a:ext uri="{FF2B5EF4-FFF2-40B4-BE49-F238E27FC236}">
                <a16:creationId xmlns:a16="http://schemas.microsoft.com/office/drawing/2014/main" id="{6BC24542-518F-4E59-B908-21DF08DF67ED}"/>
              </a:ext>
            </a:extLst>
          </p:cNvPr>
          <p:cNvSpPr>
            <a:spLocks noGrp="1"/>
          </p:cNvSpPr>
          <p:nvPr>
            <p:ph type="sldNum" sz="quarter" idx="12"/>
          </p:nvPr>
        </p:nvSpPr>
        <p:spPr/>
        <p:txBody>
          <a:bodyPr/>
          <a:lstStyle/>
          <a:p>
            <a:fld id="{9B734414-C7C9-4816-A8E6-AB571057B007}" type="slidenum">
              <a:rPr lang="nl-NL" smtClean="0"/>
              <a:t>4</a:t>
            </a:fld>
            <a:endParaRPr lang="nl-NL" dirty="0"/>
          </a:p>
        </p:txBody>
      </p:sp>
    </p:spTree>
    <p:extLst>
      <p:ext uri="{BB962C8B-B14F-4D97-AF65-F5344CB8AC3E}">
        <p14:creationId xmlns:p14="http://schemas.microsoft.com/office/powerpoint/2010/main" val="3135999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endParaRPr lang="en-GB" dirty="0"/>
          </a:p>
        </p:txBody>
      </p:sp>
      <p:sp>
        <p:nvSpPr>
          <p:cNvPr id="5" name="Tekstvak 4">
            <a:extLst>
              <a:ext uri="{FF2B5EF4-FFF2-40B4-BE49-F238E27FC236}">
                <a16:creationId xmlns:a16="http://schemas.microsoft.com/office/drawing/2014/main" id="{998ECD4B-4E89-4F2D-A7DD-395D9BDACE59}"/>
              </a:ext>
            </a:extLst>
          </p:cNvPr>
          <p:cNvSpPr txBox="1"/>
          <p:nvPr/>
        </p:nvSpPr>
        <p:spPr>
          <a:xfrm>
            <a:off x="629770" y="2650640"/>
            <a:ext cx="10932459" cy="261610"/>
          </a:xfrm>
          <a:prstGeom prst="rect">
            <a:avLst/>
          </a:prstGeom>
          <a:noFill/>
        </p:spPr>
        <p:txBody>
          <a:bodyPr wrap="square">
            <a:spAutoFit/>
          </a:bodyPr>
          <a:lstStyle/>
          <a:p>
            <a:r>
              <a:rPr lang="nl-NL" sz="11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6" name="Tekstvak 5">
            <a:extLst>
              <a:ext uri="{FF2B5EF4-FFF2-40B4-BE49-F238E27FC236}">
                <a16:creationId xmlns:a16="http://schemas.microsoft.com/office/drawing/2014/main" id="{3ED7D216-3A44-4E8E-A26E-C05CD00A1402}"/>
              </a:ext>
            </a:extLst>
          </p:cNvPr>
          <p:cNvSpPr txBox="1"/>
          <p:nvPr/>
        </p:nvSpPr>
        <p:spPr>
          <a:xfrm>
            <a:off x="790037" y="2280191"/>
            <a:ext cx="10501313" cy="3647152"/>
          </a:xfrm>
          <a:prstGeom prst="rect">
            <a:avLst/>
          </a:prstGeom>
          <a:noFill/>
        </p:spPr>
        <p:txBody>
          <a:bodyPr wrap="square">
            <a:spAutoFit/>
          </a:bodyPr>
          <a:lstStyle/>
          <a:p>
            <a:endParaRPr lang="nl-NL" sz="1100" dirty="0">
              <a:latin typeface="Calibri Light" panose="020F0302020204030204" pitchFamily="34" charset="0"/>
              <a:ea typeface="Times New Roman" panose="02020603050405020304" pitchFamily="18" charset="0"/>
              <a:cs typeface="Times New Roman" panose="02020603050405020304" pitchFamily="18" charset="0"/>
            </a:endParaRPr>
          </a:p>
          <a:p>
            <a:r>
              <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rPr>
              <a:t>Diensttijd</a:t>
            </a: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r>
              <a:rPr lang="nl-NL" sz="1100" i="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rPr>
              <a:t>Medewerkers met een kortere diensttijd verzuimen het meest, </a:t>
            </a:r>
            <a:r>
              <a:rPr lang="nl-NL" sz="1100" i="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rPr>
              <a:t>en </a:t>
            </a:r>
            <a:r>
              <a:rPr lang="nl-NL" sz="1100" i="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rPr>
              <a:t>medewerkers met een langere diensttijd verzuimen het langst.</a:t>
            </a:r>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r>
              <a:rPr lang="nl-NL" sz="1100" dirty="0">
                <a:latin typeface="Calibri Light" panose="020F0302020204030204" pitchFamily="34" charset="0"/>
                <a:ea typeface="Times New Roman" panose="02020603050405020304" pitchFamily="18" charset="0"/>
                <a:cs typeface="Times New Roman" panose="02020603050405020304" pitchFamily="18" charset="0"/>
              </a:rPr>
              <a:t>Medewerkers die tussen 16-20 jaar in dienst zijn kennen het hoogste verzuimpercentage, 8,4%. Zij hebben ook de hoogste verzuimduur, 27 dagen. Medewerkers met een diensttijd tussen 3-5 jaar verzuimen relatief vaker: gemiddeld 1.3 keer per jaar. Het </a:t>
            </a:r>
            <a:r>
              <a:rPr lang="nl-NL" sz="1100" dirty="0" err="1">
                <a:latin typeface="Calibri Light" panose="020F0302020204030204" pitchFamily="34" charset="0"/>
                <a:ea typeface="Times New Roman" panose="02020603050405020304" pitchFamily="18" charset="0"/>
                <a:cs typeface="Times New Roman" panose="02020603050405020304" pitchFamily="18" charset="0"/>
              </a:rPr>
              <a:t>nulverzuim</a:t>
            </a:r>
            <a:r>
              <a:rPr lang="nl-NL" sz="1100" dirty="0">
                <a:latin typeface="Calibri Light" panose="020F0302020204030204" pitchFamily="34" charset="0"/>
                <a:ea typeface="Times New Roman" panose="02020603050405020304" pitchFamily="18" charset="0"/>
                <a:cs typeface="Times New Roman" panose="02020603050405020304" pitchFamily="18" charset="0"/>
              </a:rPr>
              <a:t> is het laagst bij medewerkers die 3-5 jaar in dienst zijn, 27%.</a:t>
            </a:r>
          </a:p>
          <a:p>
            <a:endParaRPr lang="nl-NL" sz="1100" dirty="0">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Man/ vrouw</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1" i="0"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1"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Vrouwen melden zich iets vaker ziek en meer vrouwen melden zich ziek in een schooljaar.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Het verzuimpercentage van vrouwen (5.9%) is hoger dan dat van mannen (4.4%). De meldingsfrequentie van vrouwen is 1.2, van de mannen 1.0. Het </a:t>
            </a:r>
            <a:r>
              <a:rPr kumimoji="0" lang="nl-NL" sz="1100" b="0" i="0" u="none" strike="noStrike" kern="1200" cap="none" spc="0" normalizeH="0" baseline="0" noProof="0" dirty="0" err="1">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nulverzuim</a:t>
            </a:r>
            <a:r>
              <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 van de mannen is 44%, van de vrouwen 38%. De verzuimduur is voor mannen en vrouwen gelijk, 13 dagen.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1" i="0"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OP/OOP</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100" b="1" i="0"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1" u="none" strike="noStrike" kern="1200" cap="none" spc="0" normalizeH="0" baseline="0" noProof="0" dirty="0">
                <a:ln>
                  <a:noFill/>
                </a:ln>
                <a:solidFill>
                  <a:srgbClr val="002060"/>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OP verzuimt het meest, maar wel minder lang dan OOP.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Onderwijzend personeel heeft het hoogste verzuimpercentage, 5.4% en de hoogste meldingsfrequentie, 1.2. Onderwijsondersteunend persoon verzuimt de meeste dagen (15) en heeft het hoogste percentage </a:t>
            </a:r>
            <a:r>
              <a:rPr kumimoji="0" lang="nl-NL" sz="1100" b="0" i="0" u="none" strike="noStrike" kern="1200" cap="none" spc="0" normalizeH="0" baseline="0" noProof="0" dirty="0" err="1">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nulverzuim</a:t>
            </a:r>
            <a:r>
              <a:rPr kumimoji="0" lang="nl-NL" sz="1100" b="0" i="0" u="none" strike="noStrike" kern="1200" cap="none" spc="0" normalizeH="0" baseline="0" noProof="0" dirty="0">
                <a:ln>
                  <a:noFill/>
                </a:ln>
                <a:solidFill>
                  <a:prstClr val="black"/>
                </a:solidFill>
                <a:effectLst/>
                <a:uLnTx/>
                <a:uFillTx/>
                <a:latin typeface="Calibri Light" panose="020F0302020204030204" pitchFamily="34" charset="0"/>
                <a:ea typeface="Times New Roman" panose="02020603050405020304" pitchFamily="18" charset="0"/>
                <a:cs typeface="Times New Roman" panose="02020603050405020304" pitchFamily="18" charset="0"/>
              </a:rPr>
              <a:t> (45%)</a:t>
            </a:r>
          </a:p>
          <a:p>
            <a:endParaRPr lang="nl-NL" sz="1100" dirty="0">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Tijdelijke aanduiding voor dianummer 2">
            <a:extLst>
              <a:ext uri="{FF2B5EF4-FFF2-40B4-BE49-F238E27FC236}">
                <a16:creationId xmlns:a16="http://schemas.microsoft.com/office/drawing/2014/main" id="{7316F274-D584-44E9-B7CB-883EE59C8658}"/>
              </a:ext>
            </a:extLst>
          </p:cNvPr>
          <p:cNvSpPr>
            <a:spLocks noGrp="1"/>
          </p:cNvSpPr>
          <p:nvPr>
            <p:ph type="sldNum" sz="quarter" idx="12"/>
          </p:nvPr>
        </p:nvSpPr>
        <p:spPr/>
        <p:txBody>
          <a:bodyPr/>
          <a:lstStyle/>
          <a:p>
            <a:fld id="{9B734414-C7C9-4816-A8E6-AB571057B007}" type="slidenum">
              <a:rPr lang="nl-NL" smtClean="0"/>
              <a:t>5</a:t>
            </a:fld>
            <a:endParaRPr lang="nl-NL" dirty="0"/>
          </a:p>
        </p:txBody>
      </p:sp>
    </p:spTree>
    <p:extLst>
      <p:ext uri="{BB962C8B-B14F-4D97-AF65-F5344CB8AC3E}">
        <p14:creationId xmlns:p14="http://schemas.microsoft.com/office/powerpoint/2010/main" val="39935228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Ziekteverzuim</a:t>
            </a:r>
            <a:endParaRPr lang="en-GB" dirty="0"/>
          </a:p>
        </p:txBody>
      </p:sp>
      <p:sp>
        <p:nvSpPr>
          <p:cNvPr id="5" name="Tekstvak 4">
            <a:extLst>
              <a:ext uri="{FF2B5EF4-FFF2-40B4-BE49-F238E27FC236}">
                <a16:creationId xmlns:a16="http://schemas.microsoft.com/office/drawing/2014/main" id="{998ECD4B-4E89-4F2D-A7DD-395D9BDACE59}"/>
              </a:ext>
            </a:extLst>
          </p:cNvPr>
          <p:cNvSpPr txBox="1"/>
          <p:nvPr/>
        </p:nvSpPr>
        <p:spPr>
          <a:xfrm>
            <a:off x="629770" y="2650640"/>
            <a:ext cx="10932459" cy="261610"/>
          </a:xfrm>
          <a:prstGeom prst="rect">
            <a:avLst/>
          </a:prstGeom>
          <a:noFill/>
        </p:spPr>
        <p:txBody>
          <a:bodyPr wrap="square">
            <a:spAutoFit/>
          </a:bodyPr>
          <a:lstStyle/>
          <a:p>
            <a:r>
              <a:rPr lang="nl-NL" sz="11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6" name="Tekstvak 5">
            <a:extLst>
              <a:ext uri="{FF2B5EF4-FFF2-40B4-BE49-F238E27FC236}">
                <a16:creationId xmlns:a16="http://schemas.microsoft.com/office/drawing/2014/main" id="{3ED7D216-3A44-4E8E-A26E-C05CD00A1402}"/>
              </a:ext>
            </a:extLst>
          </p:cNvPr>
          <p:cNvSpPr txBox="1"/>
          <p:nvPr/>
        </p:nvSpPr>
        <p:spPr>
          <a:xfrm>
            <a:off x="2570712" y="2912250"/>
            <a:ext cx="8175207" cy="1600438"/>
          </a:xfrm>
          <a:prstGeom prst="rect">
            <a:avLst/>
          </a:prstGeom>
          <a:noFill/>
        </p:spPr>
        <p:txBody>
          <a:bodyPr wrap="square">
            <a:spAutoFit/>
          </a:bodyPr>
          <a:lstStyle/>
          <a:p>
            <a:endParaRPr lang="nl-NL" sz="1100" dirty="0">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r>
              <a:rPr lang="nl-NL" sz="3200" b="1" dirty="0">
                <a:latin typeface="Calibri Light" panose="020F0302020204030204" pitchFamily="34" charset="0"/>
                <a:ea typeface="Times New Roman" panose="02020603050405020304" pitchFamily="18" charset="0"/>
                <a:cs typeface="Times New Roman" panose="02020603050405020304" pitchFamily="18" charset="0"/>
              </a:rPr>
              <a:t>Cijfers</a:t>
            </a:r>
            <a:r>
              <a:rPr lang="nl-NL" sz="5400" b="1" dirty="0">
                <a:latin typeface="Calibri Light" panose="020F0302020204030204" pitchFamily="34" charset="0"/>
                <a:ea typeface="Times New Roman" panose="02020603050405020304" pitchFamily="18" charset="0"/>
                <a:cs typeface="Times New Roman" panose="02020603050405020304" pitchFamily="18" charset="0"/>
              </a:rPr>
              <a:t> </a:t>
            </a:r>
            <a:r>
              <a:rPr lang="nl-NL" sz="3200" b="1" dirty="0">
                <a:latin typeface="Calibri Light" panose="020F0302020204030204" pitchFamily="34" charset="0"/>
                <a:ea typeface="Times New Roman" panose="02020603050405020304" pitchFamily="18" charset="0"/>
                <a:cs typeface="Times New Roman" panose="02020603050405020304" pitchFamily="18" charset="0"/>
              </a:rPr>
              <a:t>Dunamare</a:t>
            </a:r>
            <a:r>
              <a:rPr lang="nl-NL" sz="5400" b="1" dirty="0">
                <a:latin typeface="Calibri Light" panose="020F0302020204030204" pitchFamily="34" charset="0"/>
                <a:ea typeface="Times New Roman" panose="02020603050405020304" pitchFamily="18" charset="0"/>
                <a:cs typeface="Times New Roman" panose="02020603050405020304" pitchFamily="18" charset="0"/>
              </a:rPr>
              <a:t> </a:t>
            </a:r>
            <a:r>
              <a:rPr lang="nl-NL" sz="3200" b="1" dirty="0">
                <a:latin typeface="Calibri Light" panose="020F0302020204030204" pitchFamily="34" charset="0"/>
                <a:ea typeface="Times New Roman" panose="02020603050405020304" pitchFamily="18" charset="0"/>
                <a:cs typeface="Times New Roman" panose="02020603050405020304" pitchFamily="18" charset="0"/>
              </a:rPr>
              <a:t>Onderwijsgroep</a:t>
            </a:r>
            <a:r>
              <a:rPr lang="nl-NL" sz="5400" b="1" dirty="0">
                <a:latin typeface="Calibri Light" panose="020F0302020204030204" pitchFamily="34" charset="0"/>
                <a:ea typeface="Times New Roman" panose="02020603050405020304" pitchFamily="18" charset="0"/>
                <a:cs typeface="Times New Roman" panose="02020603050405020304" pitchFamily="18" charset="0"/>
              </a:rPr>
              <a:t> </a:t>
            </a:r>
            <a:r>
              <a:rPr lang="nl-NL" sz="3200" b="1" dirty="0">
                <a:latin typeface="Calibri Light" panose="020F0302020204030204" pitchFamily="34" charset="0"/>
                <a:ea typeface="Times New Roman" panose="02020603050405020304" pitchFamily="18" charset="0"/>
                <a:cs typeface="Times New Roman" panose="02020603050405020304" pitchFamily="18" charset="0"/>
              </a:rPr>
              <a:t>als</a:t>
            </a:r>
            <a:r>
              <a:rPr lang="nl-NL" sz="5400" b="1" dirty="0">
                <a:latin typeface="Calibri Light" panose="020F0302020204030204" pitchFamily="34" charset="0"/>
                <a:ea typeface="Times New Roman" panose="02020603050405020304" pitchFamily="18" charset="0"/>
                <a:cs typeface="Times New Roman" panose="02020603050405020304" pitchFamily="18" charset="0"/>
              </a:rPr>
              <a:t> </a:t>
            </a:r>
            <a:r>
              <a:rPr lang="nl-NL" sz="3200" b="1" dirty="0">
                <a:latin typeface="Calibri Light" panose="020F0302020204030204" pitchFamily="34" charset="0"/>
                <a:ea typeface="Times New Roman" panose="02020603050405020304" pitchFamily="18" charset="0"/>
                <a:cs typeface="Times New Roman" panose="02020603050405020304" pitchFamily="18" charset="0"/>
              </a:rPr>
              <a:t>geheel</a:t>
            </a: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Tijdelijke aanduiding voor dianummer 2">
            <a:extLst>
              <a:ext uri="{FF2B5EF4-FFF2-40B4-BE49-F238E27FC236}">
                <a16:creationId xmlns:a16="http://schemas.microsoft.com/office/drawing/2014/main" id="{7316F274-D584-44E9-B7CB-883EE59C8658}"/>
              </a:ext>
            </a:extLst>
          </p:cNvPr>
          <p:cNvSpPr>
            <a:spLocks noGrp="1"/>
          </p:cNvSpPr>
          <p:nvPr>
            <p:ph type="sldNum" sz="quarter" idx="12"/>
          </p:nvPr>
        </p:nvSpPr>
        <p:spPr/>
        <p:txBody>
          <a:bodyPr/>
          <a:lstStyle/>
          <a:p>
            <a:fld id="{9B734414-C7C9-4816-A8E6-AB571057B007}" type="slidenum">
              <a:rPr lang="nl-NL" smtClean="0"/>
              <a:t>6</a:t>
            </a:fld>
            <a:endParaRPr lang="nl-NL" dirty="0"/>
          </a:p>
        </p:txBody>
      </p:sp>
    </p:spTree>
    <p:extLst>
      <p:ext uri="{BB962C8B-B14F-4D97-AF65-F5344CB8AC3E}">
        <p14:creationId xmlns:p14="http://schemas.microsoft.com/office/powerpoint/2010/main" val="753907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76200" y="0"/>
            <a:ext cx="12020550" cy="68580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76200" y="0"/>
            <a:ext cx="12020550" cy="6858000"/>
          </a:xfrm>
          <a:prstGeom prst="rect">
            <a:avLst/>
          </a:prstGeom>
          <a:noFill/>
        </p:spPr>
      </p:pic>
      <p:sp>
        <p:nvSpPr>
          <p:cNvPr id="2" name="Tijdelijke aanduiding voor dianummer 1">
            <a:extLst>
              <a:ext uri="{FF2B5EF4-FFF2-40B4-BE49-F238E27FC236}">
                <a16:creationId xmlns:a16="http://schemas.microsoft.com/office/drawing/2014/main" id="{5B2E9AA9-2706-4916-A5C2-1818B54A890D}"/>
              </a:ext>
            </a:extLst>
          </p:cNvPr>
          <p:cNvSpPr>
            <a:spLocks noGrp="1"/>
          </p:cNvSpPr>
          <p:nvPr>
            <p:ph type="sldNum" sz="quarter" idx="12"/>
          </p:nvPr>
        </p:nvSpPr>
        <p:spPr/>
        <p:txBody>
          <a:bodyPr/>
          <a:lstStyle/>
          <a:p>
            <a:fld id="{8C7D807A-D3EC-4DEA-86E2-120E4093F1A6}" type="slidenum">
              <a:rPr lang="en-US" smtClean="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76200" y="0"/>
            <a:ext cx="12020550" cy="6858000"/>
          </a:xfrm>
          <a:prstGeom prst="rect">
            <a:avLst/>
          </a:prstGeom>
          <a:noFill/>
        </p:spPr>
      </p:pic>
      <p:sp>
        <p:nvSpPr>
          <p:cNvPr id="2" name="Tijdelijke aanduiding voor dianummer 1">
            <a:extLst>
              <a:ext uri="{FF2B5EF4-FFF2-40B4-BE49-F238E27FC236}">
                <a16:creationId xmlns:a16="http://schemas.microsoft.com/office/drawing/2014/main" id="{404AEDF9-A157-4D80-BC5B-9CCCD297E2D8}"/>
              </a:ext>
            </a:extLst>
          </p:cNvPr>
          <p:cNvSpPr>
            <a:spLocks noGrp="1"/>
          </p:cNvSpPr>
          <p:nvPr>
            <p:ph type="sldNum" sz="quarter" idx="12"/>
          </p:nvPr>
        </p:nvSpPr>
        <p:spPr/>
        <p:txBody>
          <a:bodyPr/>
          <a:lstStyle/>
          <a:p>
            <a:fld id="{8C7D807A-D3EC-4DEA-86E2-120E4093F1A6}" type="slidenum">
              <a:rPr lang="en-US" smtClean="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76200" y="0"/>
            <a:ext cx="12020550" cy="6858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Ziekteverzuim</a:t>
            </a:r>
            <a:endParaRPr lang="en-GB" dirty="0"/>
          </a:p>
        </p:txBody>
      </p:sp>
      <p:sp>
        <p:nvSpPr>
          <p:cNvPr id="5" name="Tekstvak 4">
            <a:extLst>
              <a:ext uri="{FF2B5EF4-FFF2-40B4-BE49-F238E27FC236}">
                <a16:creationId xmlns:a16="http://schemas.microsoft.com/office/drawing/2014/main" id="{998ECD4B-4E89-4F2D-A7DD-395D9BDACE59}"/>
              </a:ext>
            </a:extLst>
          </p:cNvPr>
          <p:cNvSpPr txBox="1"/>
          <p:nvPr/>
        </p:nvSpPr>
        <p:spPr>
          <a:xfrm>
            <a:off x="629770" y="2650640"/>
            <a:ext cx="10932459" cy="261610"/>
          </a:xfrm>
          <a:prstGeom prst="rect">
            <a:avLst/>
          </a:prstGeom>
          <a:noFill/>
        </p:spPr>
        <p:txBody>
          <a:bodyPr wrap="square">
            <a:spAutoFit/>
          </a:bodyPr>
          <a:lstStyle/>
          <a:p>
            <a:r>
              <a:rPr lang="nl-NL" sz="1100" dirty="0">
                <a:effectLst/>
                <a:latin typeface="Calibri" panose="020F0502020204030204" pitchFamily="34" charset="0"/>
                <a:ea typeface="Times New Roman" panose="02020603050405020304" pitchFamily="18" charset="0"/>
                <a:cs typeface="Times New Roman" panose="02020603050405020304" pitchFamily="18" charset="0"/>
              </a:rPr>
              <a:t> </a:t>
            </a:r>
          </a:p>
        </p:txBody>
      </p:sp>
      <p:sp>
        <p:nvSpPr>
          <p:cNvPr id="6" name="Tekstvak 5">
            <a:extLst>
              <a:ext uri="{FF2B5EF4-FFF2-40B4-BE49-F238E27FC236}">
                <a16:creationId xmlns:a16="http://schemas.microsoft.com/office/drawing/2014/main" id="{3ED7D216-3A44-4E8E-A26E-C05CD00A1402}"/>
              </a:ext>
            </a:extLst>
          </p:cNvPr>
          <p:cNvSpPr txBox="1"/>
          <p:nvPr/>
        </p:nvSpPr>
        <p:spPr>
          <a:xfrm>
            <a:off x="3615741" y="3297962"/>
            <a:ext cx="5995772" cy="1384995"/>
          </a:xfrm>
          <a:prstGeom prst="rect">
            <a:avLst/>
          </a:prstGeom>
          <a:noFill/>
        </p:spPr>
        <p:txBody>
          <a:bodyPr wrap="square">
            <a:spAutoFit/>
          </a:bodyPr>
          <a:lstStyle/>
          <a:p>
            <a:endParaRPr lang="nl-NL" sz="1100" dirty="0">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r>
              <a:rPr lang="nl-NL" sz="4000" b="1" dirty="0">
                <a:latin typeface="Calibri Light" panose="020F0302020204030204" pitchFamily="34" charset="0"/>
                <a:ea typeface="Times New Roman" panose="02020603050405020304" pitchFamily="18" charset="0"/>
                <a:cs typeface="Times New Roman" panose="02020603050405020304" pitchFamily="18" charset="0"/>
              </a:rPr>
              <a:t>Cijfers Scholen</a:t>
            </a: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Tijdelijke aanduiding voor dianummer 2">
            <a:extLst>
              <a:ext uri="{FF2B5EF4-FFF2-40B4-BE49-F238E27FC236}">
                <a16:creationId xmlns:a16="http://schemas.microsoft.com/office/drawing/2014/main" id="{7316F274-D584-44E9-B7CB-883EE59C8658}"/>
              </a:ext>
            </a:extLst>
          </p:cNvPr>
          <p:cNvSpPr>
            <a:spLocks noGrp="1"/>
          </p:cNvSpPr>
          <p:nvPr>
            <p:ph type="sldNum" sz="quarter" idx="12"/>
          </p:nvPr>
        </p:nvSpPr>
        <p:spPr/>
        <p:txBody>
          <a:bodyPr/>
          <a:lstStyle/>
          <a:p>
            <a:fld id="{9B734414-C7C9-4816-A8E6-AB571057B007}" type="slidenum">
              <a:rPr lang="nl-NL" smtClean="0"/>
              <a:t>11</a:t>
            </a:fld>
            <a:endParaRPr lang="nl-NL" dirty="0"/>
          </a:p>
        </p:txBody>
      </p:sp>
    </p:spTree>
    <p:extLst>
      <p:ext uri="{BB962C8B-B14F-4D97-AF65-F5344CB8AC3E}">
        <p14:creationId xmlns:p14="http://schemas.microsoft.com/office/powerpoint/2010/main" val="5443077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76200" y="0"/>
            <a:ext cx="12020550" cy="685800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r>
              <a:rPr lang="en-GB" dirty="0"/>
              <a:t>- </a:t>
            </a:r>
            <a:r>
              <a:rPr lang="en-GB" dirty="0" err="1"/>
              <a:t>vergelijking</a:t>
            </a:r>
            <a:r>
              <a:rPr lang="en-GB" dirty="0"/>
              <a:t> </a:t>
            </a:r>
            <a:r>
              <a:rPr lang="en-GB" dirty="0" err="1"/>
              <a:t>scholen</a:t>
            </a:r>
            <a:br>
              <a:rPr lang="en-GB" dirty="0"/>
            </a:br>
            <a:r>
              <a:rPr lang="en-GB" dirty="0"/>
              <a:t>Brede </a:t>
            </a:r>
            <a:r>
              <a:rPr lang="en-GB" dirty="0" err="1"/>
              <a:t>scholen</a:t>
            </a:r>
            <a:endParaRPr lang="en-GB" dirty="0"/>
          </a:p>
        </p:txBody>
      </p:sp>
      <p:graphicFrame>
        <p:nvGraphicFramePr>
          <p:cNvPr id="8" name="Tabel 8">
            <a:extLst>
              <a:ext uri="{FF2B5EF4-FFF2-40B4-BE49-F238E27FC236}">
                <a16:creationId xmlns:a16="http://schemas.microsoft.com/office/drawing/2014/main" id="{CC2D82FD-6C35-4FB2-8DD0-2D17AFF05626}"/>
              </a:ext>
            </a:extLst>
          </p:cNvPr>
          <p:cNvGraphicFramePr>
            <a:graphicFrameLocks noGrp="1"/>
          </p:cNvGraphicFramePr>
          <p:nvPr>
            <p:extLst>
              <p:ext uri="{D42A27DB-BD31-4B8C-83A1-F6EECF244321}">
                <p14:modId xmlns:p14="http://schemas.microsoft.com/office/powerpoint/2010/main" val="197294963"/>
              </p:ext>
            </p:extLst>
          </p:nvPr>
        </p:nvGraphicFramePr>
        <p:xfrm>
          <a:off x="914400" y="3352180"/>
          <a:ext cx="8128000" cy="2595880"/>
        </p:xfrm>
        <a:graphic>
          <a:graphicData uri="http://schemas.openxmlformats.org/drawingml/2006/table">
            <a:tbl>
              <a:tblPr firstRow="1" bandRow="1">
                <a:tableStyleId>{1FECB4D8-DB02-4DC6-A0A2-4F2EBAE1DC90}</a:tableStyleId>
              </a:tblPr>
              <a:tblGrid>
                <a:gridCol w="1625600">
                  <a:extLst>
                    <a:ext uri="{9D8B030D-6E8A-4147-A177-3AD203B41FA5}">
                      <a16:colId xmlns:a16="http://schemas.microsoft.com/office/drawing/2014/main" val="951850818"/>
                    </a:ext>
                  </a:extLst>
                </a:gridCol>
                <a:gridCol w="1625600">
                  <a:extLst>
                    <a:ext uri="{9D8B030D-6E8A-4147-A177-3AD203B41FA5}">
                      <a16:colId xmlns:a16="http://schemas.microsoft.com/office/drawing/2014/main" val="115869956"/>
                    </a:ext>
                  </a:extLst>
                </a:gridCol>
                <a:gridCol w="1625600">
                  <a:extLst>
                    <a:ext uri="{9D8B030D-6E8A-4147-A177-3AD203B41FA5}">
                      <a16:colId xmlns:a16="http://schemas.microsoft.com/office/drawing/2014/main" val="1311866303"/>
                    </a:ext>
                  </a:extLst>
                </a:gridCol>
                <a:gridCol w="1625600">
                  <a:extLst>
                    <a:ext uri="{9D8B030D-6E8A-4147-A177-3AD203B41FA5}">
                      <a16:colId xmlns:a16="http://schemas.microsoft.com/office/drawing/2014/main" val="1350232325"/>
                    </a:ext>
                  </a:extLst>
                </a:gridCol>
                <a:gridCol w="1625600">
                  <a:extLst>
                    <a:ext uri="{9D8B030D-6E8A-4147-A177-3AD203B41FA5}">
                      <a16:colId xmlns:a16="http://schemas.microsoft.com/office/drawing/2014/main" val="2632635957"/>
                    </a:ext>
                  </a:extLst>
                </a:gridCol>
              </a:tblGrid>
              <a:tr h="370840">
                <a:tc>
                  <a:txBody>
                    <a:bodyPr/>
                    <a:lstStyle/>
                    <a:p>
                      <a:endParaRPr lang="nl-NL" dirty="0"/>
                    </a:p>
                  </a:txBody>
                  <a:tcPr/>
                </a:tc>
                <a:tc>
                  <a:txBody>
                    <a:bodyPr/>
                    <a:lstStyle/>
                    <a:p>
                      <a:r>
                        <a:rPr lang="nl-NL" sz="1200" dirty="0"/>
                        <a:t>Verzuimpercentage</a:t>
                      </a:r>
                    </a:p>
                  </a:txBody>
                  <a:tcPr/>
                </a:tc>
                <a:tc>
                  <a:txBody>
                    <a:bodyPr/>
                    <a:lstStyle/>
                    <a:p>
                      <a:r>
                        <a:rPr lang="nl-NL" sz="1200" dirty="0"/>
                        <a:t>Meldingsfrequentie</a:t>
                      </a:r>
                    </a:p>
                  </a:txBody>
                  <a:tcPr/>
                </a:tc>
                <a:tc>
                  <a:txBody>
                    <a:bodyPr/>
                    <a:lstStyle/>
                    <a:p>
                      <a:r>
                        <a:rPr lang="nl-NL" sz="1200" dirty="0"/>
                        <a:t>Verzuimduur</a:t>
                      </a:r>
                    </a:p>
                  </a:txBody>
                  <a:tcPr/>
                </a:tc>
                <a:tc>
                  <a:txBody>
                    <a:bodyPr/>
                    <a:lstStyle/>
                    <a:p>
                      <a:r>
                        <a:rPr lang="nl-NL" sz="1200" dirty="0"/>
                        <a:t>O-verzuim</a:t>
                      </a:r>
                    </a:p>
                  </a:txBody>
                  <a:tcPr/>
                </a:tc>
                <a:extLst>
                  <a:ext uri="{0D108BD9-81ED-4DB2-BD59-A6C34878D82A}">
                    <a16:rowId xmlns:a16="http://schemas.microsoft.com/office/drawing/2014/main" val="3902295525"/>
                  </a:ext>
                </a:extLst>
              </a:tr>
              <a:tr h="370840">
                <a:tc>
                  <a:txBody>
                    <a:bodyPr/>
                    <a:lstStyle/>
                    <a:p>
                      <a:r>
                        <a:rPr lang="nl-NL" sz="1100" dirty="0"/>
                        <a:t>Ichthus</a:t>
                      </a:r>
                    </a:p>
                  </a:txBody>
                  <a:tcPr/>
                </a:tc>
                <a:tc>
                  <a:txBody>
                    <a:bodyPr/>
                    <a:lstStyle/>
                    <a:p>
                      <a:r>
                        <a:rPr lang="nl-NL" sz="1100" dirty="0"/>
                        <a:t>2,9%</a:t>
                      </a:r>
                    </a:p>
                  </a:txBody>
                  <a:tcPr/>
                </a:tc>
                <a:tc>
                  <a:txBody>
                    <a:bodyPr/>
                    <a:lstStyle/>
                    <a:p>
                      <a:r>
                        <a:rPr lang="nl-NL" sz="1100" dirty="0"/>
                        <a:t>1,0</a:t>
                      </a:r>
                    </a:p>
                  </a:txBody>
                  <a:tcPr/>
                </a:tc>
                <a:tc>
                  <a:txBody>
                    <a:bodyPr/>
                    <a:lstStyle/>
                    <a:p>
                      <a:r>
                        <a:rPr lang="nl-NL" sz="1100" dirty="0"/>
                        <a:t>7,89</a:t>
                      </a:r>
                    </a:p>
                  </a:txBody>
                  <a:tcPr/>
                </a:tc>
                <a:tc>
                  <a:txBody>
                    <a:bodyPr/>
                    <a:lstStyle/>
                    <a:p>
                      <a:r>
                        <a:rPr lang="nl-NL" sz="1100" dirty="0"/>
                        <a:t>40%</a:t>
                      </a:r>
                    </a:p>
                  </a:txBody>
                  <a:tcPr/>
                </a:tc>
                <a:extLst>
                  <a:ext uri="{0D108BD9-81ED-4DB2-BD59-A6C34878D82A}">
                    <a16:rowId xmlns:a16="http://schemas.microsoft.com/office/drawing/2014/main" val="3936737016"/>
                  </a:ext>
                </a:extLst>
              </a:tr>
              <a:tr h="370840">
                <a:tc>
                  <a:txBody>
                    <a:bodyPr/>
                    <a:lstStyle/>
                    <a:p>
                      <a:r>
                        <a:rPr lang="nl-NL" sz="1100" dirty="0"/>
                        <a:t>Haarlemmermeer ZR</a:t>
                      </a:r>
                    </a:p>
                  </a:txBody>
                  <a:tcPr/>
                </a:tc>
                <a:tc>
                  <a:txBody>
                    <a:bodyPr/>
                    <a:lstStyle/>
                    <a:p>
                      <a:r>
                        <a:rPr lang="nl-NL" sz="1100" dirty="0"/>
                        <a:t>3,5%</a:t>
                      </a:r>
                    </a:p>
                  </a:txBody>
                  <a:tcPr/>
                </a:tc>
                <a:tc>
                  <a:txBody>
                    <a:bodyPr/>
                    <a:lstStyle/>
                    <a:p>
                      <a:r>
                        <a:rPr lang="nl-NL" sz="1100" dirty="0"/>
                        <a:t>0,9</a:t>
                      </a:r>
                    </a:p>
                  </a:txBody>
                  <a:tcPr/>
                </a:tc>
                <a:tc>
                  <a:txBody>
                    <a:bodyPr/>
                    <a:lstStyle/>
                    <a:p>
                      <a:r>
                        <a:rPr lang="nl-NL" sz="1100" dirty="0"/>
                        <a:t>12,11</a:t>
                      </a:r>
                    </a:p>
                  </a:txBody>
                  <a:tcPr/>
                </a:tc>
                <a:tc>
                  <a:txBody>
                    <a:bodyPr/>
                    <a:lstStyle/>
                    <a:p>
                      <a:r>
                        <a:rPr lang="nl-NL" sz="1100" dirty="0"/>
                        <a:t>48%</a:t>
                      </a:r>
                    </a:p>
                  </a:txBody>
                  <a:tcPr/>
                </a:tc>
                <a:extLst>
                  <a:ext uri="{0D108BD9-81ED-4DB2-BD59-A6C34878D82A}">
                    <a16:rowId xmlns:a16="http://schemas.microsoft.com/office/drawing/2014/main" val="3495347945"/>
                  </a:ext>
                </a:extLst>
              </a:tr>
              <a:tr h="370840">
                <a:tc>
                  <a:txBody>
                    <a:bodyPr/>
                    <a:lstStyle/>
                    <a:p>
                      <a:r>
                        <a:rPr lang="nl-NL" sz="1100" dirty="0"/>
                        <a:t>Haarlemmermeer </a:t>
                      </a:r>
                      <a:r>
                        <a:rPr lang="nl-NL" sz="1100" dirty="0" err="1"/>
                        <a:t>BdC</a:t>
                      </a:r>
                      <a:endParaRPr lang="nl-NL" sz="1100" dirty="0"/>
                    </a:p>
                  </a:txBody>
                  <a:tcPr/>
                </a:tc>
                <a:tc>
                  <a:txBody>
                    <a:bodyPr/>
                    <a:lstStyle/>
                    <a:p>
                      <a:r>
                        <a:rPr lang="nl-NL" sz="1100" dirty="0"/>
                        <a:t>3,8%</a:t>
                      </a:r>
                    </a:p>
                  </a:txBody>
                  <a:tcPr/>
                </a:tc>
                <a:tc>
                  <a:txBody>
                    <a:bodyPr/>
                    <a:lstStyle/>
                    <a:p>
                      <a:r>
                        <a:rPr lang="nl-NL" sz="1100" dirty="0"/>
                        <a:t>0,76</a:t>
                      </a:r>
                    </a:p>
                  </a:txBody>
                  <a:tcPr/>
                </a:tc>
                <a:tc>
                  <a:txBody>
                    <a:bodyPr/>
                    <a:lstStyle/>
                    <a:p>
                      <a:r>
                        <a:rPr lang="nl-NL" sz="1100" dirty="0"/>
                        <a:t>15,07</a:t>
                      </a:r>
                    </a:p>
                  </a:txBody>
                  <a:tcPr/>
                </a:tc>
                <a:tc>
                  <a:txBody>
                    <a:bodyPr/>
                    <a:lstStyle/>
                    <a:p>
                      <a:r>
                        <a:rPr lang="nl-NL" sz="1100" dirty="0"/>
                        <a:t>50%</a:t>
                      </a:r>
                    </a:p>
                  </a:txBody>
                  <a:tcPr/>
                </a:tc>
                <a:extLst>
                  <a:ext uri="{0D108BD9-81ED-4DB2-BD59-A6C34878D82A}">
                    <a16:rowId xmlns:a16="http://schemas.microsoft.com/office/drawing/2014/main" val="1743201466"/>
                  </a:ext>
                </a:extLst>
              </a:tr>
              <a:tr h="370840">
                <a:tc>
                  <a:txBody>
                    <a:bodyPr/>
                    <a:lstStyle/>
                    <a:p>
                      <a:r>
                        <a:rPr lang="nl-NL" sz="1100" dirty="0" err="1"/>
                        <a:t>Vellesan</a:t>
                      </a:r>
                      <a:endParaRPr lang="nl-NL" sz="1100" dirty="0"/>
                    </a:p>
                  </a:txBody>
                  <a:tcPr/>
                </a:tc>
                <a:tc>
                  <a:txBody>
                    <a:bodyPr/>
                    <a:lstStyle/>
                    <a:p>
                      <a:r>
                        <a:rPr lang="nl-NL" sz="1100" dirty="0"/>
                        <a:t>5,1%</a:t>
                      </a:r>
                    </a:p>
                  </a:txBody>
                  <a:tcPr/>
                </a:tc>
                <a:tc>
                  <a:txBody>
                    <a:bodyPr/>
                    <a:lstStyle/>
                    <a:p>
                      <a:r>
                        <a:rPr lang="nl-NL" sz="1100" dirty="0"/>
                        <a:t>1,23</a:t>
                      </a:r>
                    </a:p>
                  </a:txBody>
                  <a:tcPr/>
                </a:tc>
                <a:tc>
                  <a:txBody>
                    <a:bodyPr/>
                    <a:lstStyle/>
                    <a:p>
                      <a:r>
                        <a:rPr lang="nl-NL" sz="1100" dirty="0"/>
                        <a:t>11,91</a:t>
                      </a:r>
                    </a:p>
                  </a:txBody>
                  <a:tcPr/>
                </a:tc>
                <a:tc>
                  <a:txBody>
                    <a:bodyPr/>
                    <a:lstStyle/>
                    <a:p>
                      <a:r>
                        <a:rPr lang="nl-NL" sz="1100" dirty="0"/>
                        <a:t>35%</a:t>
                      </a:r>
                    </a:p>
                  </a:txBody>
                  <a:tcPr/>
                </a:tc>
                <a:extLst>
                  <a:ext uri="{0D108BD9-81ED-4DB2-BD59-A6C34878D82A}">
                    <a16:rowId xmlns:a16="http://schemas.microsoft.com/office/drawing/2014/main" val="3377801841"/>
                  </a:ext>
                </a:extLst>
              </a:tr>
              <a:tr h="370840">
                <a:tc>
                  <a:txBody>
                    <a:bodyPr/>
                    <a:lstStyle/>
                    <a:p>
                      <a:r>
                        <a:rPr lang="nl-NL" sz="1100" dirty="0"/>
                        <a:t>Schoter</a:t>
                      </a:r>
                    </a:p>
                  </a:txBody>
                  <a:tcPr/>
                </a:tc>
                <a:tc>
                  <a:txBody>
                    <a:bodyPr/>
                    <a:lstStyle/>
                    <a:p>
                      <a:r>
                        <a:rPr lang="nl-NL" sz="1100" dirty="0"/>
                        <a:t>5,0%</a:t>
                      </a:r>
                    </a:p>
                  </a:txBody>
                  <a:tcPr/>
                </a:tc>
                <a:tc>
                  <a:txBody>
                    <a:bodyPr/>
                    <a:lstStyle/>
                    <a:p>
                      <a:r>
                        <a:rPr lang="nl-NL" sz="1100" dirty="0"/>
                        <a:t>1,45</a:t>
                      </a:r>
                    </a:p>
                  </a:txBody>
                  <a:tcPr/>
                </a:tc>
                <a:tc>
                  <a:txBody>
                    <a:bodyPr/>
                    <a:lstStyle/>
                    <a:p>
                      <a:r>
                        <a:rPr lang="nl-NL" sz="1100" dirty="0"/>
                        <a:t>9,04</a:t>
                      </a:r>
                    </a:p>
                  </a:txBody>
                  <a:tcPr/>
                </a:tc>
                <a:tc>
                  <a:txBody>
                    <a:bodyPr/>
                    <a:lstStyle/>
                    <a:p>
                      <a:r>
                        <a:rPr lang="nl-NL" sz="1100" dirty="0"/>
                        <a:t>35%</a:t>
                      </a:r>
                    </a:p>
                  </a:txBody>
                  <a:tcPr/>
                </a:tc>
                <a:extLst>
                  <a:ext uri="{0D108BD9-81ED-4DB2-BD59-A6C34878D82A}">
                    <a16:rowId xmlns:a16="http://schemas.microsoft.com/office/drawing/2014/main" val="2155975299"/>
                  </a:ext>
                </a:extLst>
              </a:tr>
              <a:tr h="370840">
                <a:tc>
                  <a:txBody>
                    <a:bodyPr/>
                    <a:lstStyle/>
                    <a:p>
                      <a:r>
                        <a:rPr lang="nl-NL" sz="1100" dirty="0"/>
                        <a:t>Coornhert</a:t>
                      </a:r>
                    </a:p>
                  </a:txBody>
                  <a:tcPr/>
                </a:tc>
                <a:tc>
                  <a:txBody>
                    <a:bodyPr/>
                    <a:lstStyle/>
                    <a:p>
                      <a:r>
                        <a:rPr lang="nl-NL" sz="1100" dirty="0"/>
                        <a:t>4,1%</a:t>
                      </a:r>
                    </a:p>
                  </a:txBody>
                  <a:tcPr/>
                </a:tc>
                <a:tc>
                  <a:txBody>
                    <a:bodyPr/>
                    <a:lstStyle/>
                    <a:p>
                      <a:r>
                        <a:rPr lang="nl-NL" sz="1100" dirty="0"/>
                        <a:t>0,73</a:t>
                      </a:r>
                    </a:p>
                  </a:txBody>
                  <a:tcPr/>
                </a:tc>
                <a:tc>
                  <a:txBody>
                    <a:bodyPr/>
                    <a:lstStyle/>
                    <a:p>
                      <a:r>
                        <a:rPr lang="nl-NL" sz="1100" dirty="0"/>
                        <a:t>15,91</a:t>
                      </a:r>
                    </a:p>
                  </a:txBody>
                  <a:tcPr/>
                </a:tc>
                <a:tc>
                  <a:txBody>
                    <a:bodyPr/>
                    <a:lstStyle/>
                    <a:p>
                      <a:r>
                        <a:rPr lang="nl-NL" sz="1100" dirty="0"/>
                        <a:t>59%</a:t>
                      </a:r>
                    </a:p>
                  </a:txBody>
                  <a:tcPr/>
                </a:tc>
                <a:extLst>
                  <a:ext uri="{0D108BD9-81ED-4DB2-BD59-A6C34878D82A}">
                    <a16:rowId xmlns:a16="http://schemas.microsoft.com/office/drawing/2014/main" val="806529468"/>
                  </a:ext>
                </a:extLst>
              </a:tr>
            </a:tbl>
          </a:graphicData>
        </a:graphic>
      </p:graphicFrame>
      <p:sp>
        <p:nvSpPr>
          <p:cNvPr id="3" name="Tijdelijke aanduiding voor dianummer 2">
            <a:extLst>
              <a:ext uri="{FF2B5EF4-FFF2-40B4-BE49-F238E27FC236}">
                <a16:creationId xmlns:a16="http://schemas.microsoft.com/office/drawing/2014/main" id="{58912E73-B86F-43E1-AD99-D347CA0A63BB}"/>
              </a:ext>
            </a:extLst>
          </p:cNvPr>
          <p:cNvSpPr>
            <a:spLocks noGrp="1"/>
          </p:cNvSpPr>
          <p:nvPr>
            <p:ph type="sldNum" sz="quarter" idx="12"/>
          </p:nvPr>
        </p:nvSpPr>
        <p:spPr/>
        <p:txBody>
          <a:bodyPr/>
          <a:lstStyle/>
          <a:p>
            <a:fld id="{9B734414-C7C9-4816-A8E6-AB571057B007}" type="slidenum">
              <a:rPr lang="nl-NL" smtClean="0"/>
              <a:t>13</a:t>
            </a:fld>
            <a:endParaRPr lang="nl-NL" dirty="0"/>
          </a:p>
        </p:txBody>
      </p:sp>
    </p:spTree>
    <p:extLst>
      <p:ext uri="{BB962C8B-B14F-4D97-AF65-F5344CB8AC3E}">
        <p14:creationId xmlns:p14="http://schemas.microsoft.com/office/powerpoint/2010/main" val="34965111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r>
              <a:rPr lang="en-GB" dirty="0"/>
              <a:t>- </a:t>
            </a:r>
            <a:r>
              <a:rPr lang="en-GB" dirty="0" err="1"/>
              <a:t>vergelijking</a:t>
            </a:r>
            <a:r>
              <a:rPr lang="en-GB" dirty="0"/>
              <a:t> </a:t>
            </a:r>
            <a:r>
              <a:rPr lang="en-GB" dirty="0" err="1"/>
              <a:t>scholen</a:t>
            </a:r>
            <a:br>
              <a:rPr lang="en-GB" dirty="0"/>
            </a:br>
            <a:r>
              <a:rPr lang="en-GB" dirty="0"/>
              <a:t>VMBO </a:t>
            </a:r>
            <a:r>
              <a:rPr lang="en-GB" dirty="0" err="1"/>
              <a:t>scholen</a:t>
            </a:r>
            <a:endParaRPr lang="en-GB" dirty="0"/>
          </a:p>
        </p:txBody>
      </p:sp>
      <p:sp>
        <p:nvSpPr>
          <p:cNvPr id="6" name="Tekstvak 5">
            <a:extLst>
              <a:ext uri="{FF2B5EF4-FFF2-40B4-BE49-F238E27FC236}">
                <a16:creationId xmlns:a16="http://schemas.microsoft.com/office/drawing/2014/main" id="{3ED7D216-3A44-4E8E-A26E-C05CD00A1402}"/>
              </a:ext>
            </a:extLst>
          </p:cNvPr>
          <p:cNvSpPr txBox="1"/>
          <p:nvPr/>
        </p:nvSpPr>
        <p:spPr>
          <a:xfrm>
            <a:off x="776287" y="2622519"/>
            <a:ext cx="10501313" cy="2816156"/>
          </a:xfrm>
          <a:prstGeom prst="rect">
            <a:avLst/>
          </a:prstGeom>
          <a:noFill/>
        </p:spPr>
        <p:txBody>
          <a:bodyPr wrap="square">
            <a:spAutoFit/>
          </a:bodyPr>
          <a:lstStyle/>
          <a:p>
            <a:endParaRPr lang="nl-NL" sz="12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3" name="Tabel 4">
            <a:extLst>
              <a:ext uri="{FF2B5EF4-FFF2-40B4-BE49-F238E27FC236}">
                <a16:creationId xmlns:a16="http://schemas.microsoft.com/office/drawing/2014/main" id="{17BF8CC6-8901-4CAD-85CA-B9B54DD46C8A}"/>
              </a:ext>
            </a:extLst>
          </p:cNvPr>
          <p:cNvGraphicFramePr>
            <a:graphicFrameLocks noGrp="1"/>
          </p:cNvGraphicFramePr>
          <p:nvPr>
            <p:extLst>
              <p:ext uri="{D42A27DB-BD31-4B8C-83A1-F6EECF244321}">
                <p14:modId xmlns:p14="http://schemas.microsoft.com/office/powerpoint/2010/main" val="2749695330"/>
              </p:ext>
            </p:extLst>
          </p:nvPr>
        </p:nvGraphicFramePr>
        <p:xfrm>
          <a:off x="914400" y="2882062"/>
          <a:ext cx="8128000" cy="2297070"/>
        </p:xfrm>
        <a:graphic>
          <a:graphicData uri="http://schemas.openxmlformats.org/drawingml/2006/table">
            <a:tbl>
              <a:tblPr firstRow="1" bandRow="1">
                <a:tableStyleId>{1FECB4D8-DB02-4DC6-A0A2-4F2EBAE1DC90}</a:tableStyleId>
              </a:tblPr>
              <a:tblGrid>
                <a:gridCol w="1625600">
                  <a:extLst>
                    <a:ext uri="{9D8B030D-6E8A-4147-A177-3AD203B41FA5}">
                      <a16:colId xmlns:a16="http://schemas.microsoft.com/office/drawing/2014/main" val="1153445487"/>
                    </a:ext>
                  </a:extLst>
                </a:gridCol>
                <a:gridCol w="1625600">
                  <a:extLst>
                    <a:ext uri="{9D8B030D-6E8A-4147-A177-3AD203B41FA5}">
                      <a16:colId xmlns:a16="http://schemas.microsoft.com/office/drawing/2014/main" val="2478544568"/>
                    </a:ext>
                  </a:extLst>
                </a:gridCol>
                <a:gridCol w="1625600">
                  <a:extLst>
                    <a:ext uri="{9D8B030D-6E8A-4147-A177-3AD203B41FA5}">
                      <a16:colId xmlns:a16="http://schemas.microsoft.com/office/drawing/2014/main" val="3863033723"/>
                    </a:ext>
                  </a:extLst>
                </a:gridCol>
                <a:gridCol w="1625600">
                  <a:extLst>
                    <a:ext uri="{9D8B030D-6E8A-4147-A177-3AD203B41FA5}">
                      <a16:colId xmlns:a16="http://schemas.microsoft.com/office/drawing/2014/main" val="123937481"/>
                    </a:ext>
                  </a:extLst>
                </a:gridCol>
                <a:gridCol w="1625600">
                  <a:extLst>
                    <a:ext uri="{9D8B030D-6E8A-4147-A177-3AD203B41FA5}">
                      <a16:colId xmlns:a16="http://schemas.microsoft.com/office/drawing/2014/main" val="4149220645"/>
                    </a:ext>
                  </a:extLst>
                </a:gridCol>
              </a:tblGrid>
              <a:tr h="299070">
                <a:tc>
                  <a:txBody>
                    <a:bodyPr/>
                    <a:lstStyle/>
                    <a:p>
                      <a:endParaRPr lang="nl-NL"/>
                    </a:p>
                  </a:txBody>
                  <a:tcPr/>
                </a:tc>
                <a:tc>
                  <a:txBody>
                    <a:bodyPr/>
                    <a:lstStyle/>
                    <a:p>
                      <a:r>
                        <a:rPr lang="nl-NL" sz="1200" dirty="0"/>
                        <a:t>Verzuimpercentage</a:t>
                      </a:r>
                    </a:p>
                  </a:txBody>
                  <a:tcPr/>
                </a:tc>
                <a:tc>
                  <a:txBody>
                    <a:bodyPr/>
                    <a:lstStyle/>
                    <a:p>
                      <a:r>
                        <a:rPr lang="nl-NL" sz="1200" dirty="0"/>
                        <a:t>meldingsfrequentie</a:t>
                      </a:r>
                    </a:p>
                  </a:txBody>
                  <a:tcPr/>
                </a:tc>
                <a:tc>
                  <a:txBody>
                    <a:bodyPr/>
                    <a:lstStyle/>
                    <a:p>
                      <a:r>
                        <a:rPr lang="nl-NL" sz="1200" dirty="0"/>
                        <a:t>Verzuimduur</a:t>
                      </a:r>
                    </a:p>
                  </a:txBody>
                  <a:tcPr/>
                </a:tc>
                <a:tc>
                  <a:txBody>
                    <a:bodyPr/>
                    <a:lstStyle/>
                    <a:p>
                      <a:r>
                        <a:rPr lang="nl-NL" sz="1200" dirty="0"/>
                        <a:t>0-verzuim</a:t>
                      </a:r>
                    </a:p>
                  </a:txBody>
                  <a:tcPr/>
                </a:tc>
                <a:extLst>
                  <a:ext uri="{0D108BD9-81ED-4DB2-BD59-A6C34878D82A}">
                    <a16:rowId xmlns:a16="http://schemas.microsoft.com/office/drawing/2014/main" val="3893638616"/>
                  </a:ext>
                </a:extLst>
              </a:tr>
              <a:tr h="321885">
                <a:tc>
                  <a:txBody>
                    <a:bodyPr/>
                    <a:lstStyle/>
                    <a:p>
                      <a:r>
                        <a:rPr lang="nl-NL" sz="1100" dirty="0"/>
                        <a:t>Harlingen</a:t>
                      </a:r>
                    </a:p>
                  </a:txBody>
                  <a:tcPr/>
                </a:tc>
                <a:tc>
                  <a:txBody>
                    <a:bodyPr/>
                    <a:lstStyle/>
                    <a:p>
                      <a:r>
                        <a:rPr lang="nl-NL" sz="1100" dirty="0"/>
                        <a:t>3,9%</a:t>
                      </a:r>
                    </a:p>
                  </a:txBody>
                  <a:tcPr/>
                </a:tc>
                <a:tc>
                  <a:txBody>
                    <a:bodyPr/>
                    <a:lstStyle/>
                    <a:p>
                      <a:r>
                        <a:rPr lang="nl-NL" sz="1100" dirty="0"/>
                        <a:t>1,03</a:t>
                      </a:r>
                    </a:p>
                  </a:txBody>
                  <a:tcPr/>
                </a:tc>
                <a:tc>
                  <a:txBody>
                    <a:bodyPr/>
                    <a:lstStyle/>
                    <a:p>
                      <a:r>
                        <a:rPr lang="nl-NL" sz="1100" dirty="0"/>
                        <a:t>10,07</a:t>
                      </a:r>
                    </a:p>
                  </a:txBody>
                  <a:tcPr/>
                </a:tc>
                <a:tc>
                  <a:txBody>
                    <a:bodyPr/>
                    <a:lstStyle/>
                    <a:p>
                      <a:r>
                        <a:rPr lang="nl-NL" sz="1100" dirty="0"/>
                        <a:t>33%</a:t>
                      </a:r>
                    </a:p>
                  </a:txBody>
                  <a:tcPr/>
                </a:tc>
                <a:extLst>
                  <a:ext uri="{0D108BD9-81ED-4DB2-BD59-A6C34878D82A}">
                    <a16:rowId xmlns:a16="http://schemas.microsoft.com/office/drawing/2014/main" val="712122868"/>
                  </a:ext>
                </a:extLst>
              </a:tr>
              <a:tr h="321885">
                <a:tc>
                  <a:txBody>
                    <a:bodyPr/>
                    <a:lstStyle/>
                    <a:p>
                      <a:r>
                        <a:rPr lang="nl-NL" sz="1100" dirty="0"/>
                        <a:t>TCV</a:t>
                      </a:r>
                    </a:p>
                  </a:txBody>
                  <a:tcPr/>
                </a:tc>
                <a:tc>
                  <a:txBody>
                    <a:bodyPr/>
                    <a:lstStyle/>
                    <a:p>
                      <a:r>
                        <a:rPr lang="nl-NL" sz="1100" dirty="0"/>
                        <a:t>8,2%</a:t>
                      </a:r>
                    </a:p>
                  </a:txBody>
                  <a:tcPr/>
                </a:tc>
                <a:tc>
                  <a:txBody>
                    <a:bodyPr/>
                    <a:lstStyle/>
                    <a:p>
                      <a:r>
                        <a:rPr lang="nl-NL" sz="1100" dirty="0"/>
                        <a:t>1,6</a:t>
                      </a:r>
                    </a:p>
                  </a:txBody>
                  <a:tcPr/>
                </a:tc>
                <a:tc>
                  <a:txBody>
                    <a:bodyPr/>
                    <a:lstStyle/>
                    <a:p>
                      <a:r>
                        <a:rPr lang="nl-NL" sz="1100" dirty="0"/>
                        <a:t>12,45</a:t>
                      </a:r>
                    </a:p>
                  </a:txBody>
                  <a:tcPr/>
                </a:tc>
                <a:tc>
                  <a:txBody>
                    <a:bodyPr/>
                    <a:lstStyle/>
                    <a:p>
                      <a:r>
                        <a:rPr lang="nl-NL" sz="1100" dirty="0"/>
                        <a:t>33%</a:t>
                      </a:r>
                    </a:p>
                  </a:txBody>
                  <a:tcPr/>
                </a:tc>
                <a:extLst>
                  <a:ext uri="{0D108BD9-81ED-4DB2-BD59-A6C34878D82A}">
                    <a16:rowId xmlns:a16="http://schemas.microsoft.com/office/drawing/2014/main" val="2616032059"/>
                  </a:ext>
                </a:extLst>
              </a:tr>
              <a:tr h="321885">
                <a:tc>
                  <a:txBody>
                    <a:bodyPr/>
                    <a:lstStyle/>
                    <a:p>
                      <a:r>
                        <a:rPr lang="nl-NL" sz="1100" dirty="0"/>
                        <a:t>MCIJ</a:t>
                      </a:r>
                    </a:p>
                  </a:txBody>
                  <a:tcPr/>
                </a:tc>
                <a:tc>
                  <a:txBody>
                    <a:bodyPr/>
                    <a:lstStyle/>
                    <a:p>
                      <a:r>
                        <a:rPr lang="nl-NL" sz="1100" dirty="0"/>
                        <a:t>7,3%</a:t>
                      </a:r>
                    </a:p>
                  </a:txBody>
                  <a:tcPr/>
                </a:tc>
                <a:tc>
                  <a:txBody>
                    <a:bodyPr/>
                    <a:lstStyle/>
                    <a:p>
                      <a:r>
                        <a:rPr lang="nl-NL" sz="1100" dirty="0"/>
                        <a:t>1,35</a:t>
                      </a:r>
                    </a:p>
                  </a:txBody>
                  <a:tcPr/>
                </a:tc>
                <a:tc>
                  <a:txBody>
                    <a:bodyPr/>
                    <a:lstStyle/>
                    <a:p>
                      <a:r>
                        <a:rPr lang="nl-NL" sz="1100" dirty="0"/>
                        <a:t>11,92</a:t>
                      </a:r>
                    </a:p>
                  </a:txBody>
                  <a:tcPr/>
                </a:tc>
                <a:tc>
                  <a:txBody>
                    <a:bodyPr/>
                    <a:lstStyle/>
                    <a:p>
                      <a:r>
                        <a:rPr lang="nl-NL" sz="1100" dirty="0"/>
                        <a:t>27%</a:t>
                      </a:r>
                    </a:p>
                  </a:txBody>
                  <a:tcPr/>
                </a:tc>
                <a:extLst>
                  <a:ext uri="{0D108BD9-81ED-4DB2-BD59-A6C34878D82A}">
                    <a16:rowId xmlns:a16="http://schemas.microsoft.com/office/drawing/2014/main" val="2632475396"/>
                  </a:ext>
                </a:extLst>
              </a:tr>
              <a:tr h="321885">
                <a:tc>
                  <a:txBody>
                    <a:bodyPr/>
                    <a:lstStyle/>
                    <a:p>
                      <a:r>
                        <a:rPr lang="nl-NL" sz="1100" dirty="0"/>
                        <a:t>Haarlem College</a:t>
                      </a:r>
                    </a:p>
                  </a:txBody>
                  <a:tcPr/>
                </a:tc>
                <a:tc>
                  <a:txBody>
                    <a:bodyPr/>
                    <a:lstStyle/>
                    <a:p>
                      <a:r>
                        <a:rPr lang="nl-NL" sz="1100" dirty="0"/>
                        <a:t>5,4%</a:t>
                      </a:r>
                    </a:p>
                  </a:txBody>
                  <a:tcPr/>
                </a:tc>
                <a:tc>
                  <a:txBody>
                    <a:bodyPr/>
                    <a:lstStyle/>
                    <a:p>
                      <a:r>
                        <a:rPr lang="nl-NL" sz="1100" dirty="0"/>
                        <a:t>1,04</a:t>
                      </a:r>
                    </a:p>
                  </a:txBody>
                  <a:tcPr/>
                </a:tc>
                <a:tc>
                  <a:txBody>
                    <a:bodyPr/>
                    <a:lstStyle/>
                    <a:p>
                      <a:r>
                        <a:rPr lang="nl-NL" sz="1100" dirty="0"/>
                        <a:t>15,81</a:t>
                      </a:r>
                    </a:p>
                  </a:txBody>
                  <a:tcPr/>
                </a:tc>
                <a:tc>
                  <a:txBody>
                    <a:bodyPr/>
                    <a:lstStyle/>
                    <a:p>
                      <a:r>
                        <a:rPr lang="nl-NL" sz="1100" dirty="0"/>
                        <a:t>36%</a:t>
                      </a:r>
                    </a:p>
                  </a:txBody>
                  <a:tcPr/>
                </a:tc>
                <a:extLst>
                  <a:ext uri="{0D108BD9-81ED-4DB2-BD59-A6C34878D82A}">
                    <a16:rowId xmlns:a16="http://schemas.microsoft.com/office/drawing/2014/main" val="1599047767"/>
                  </a:ext>
                </a:extLst>
              </a:tr>
              <a:tr h="321885">
                <a:tc>
                  <a:txBody>
                    <a:bodyPr/>
                    <a:lstStyle/>
                    <a:p>
                      <a:r>
                        <a:rPr lang="nl-NL" sz="1100" dirty="0"/>
                        <a:t>Tender VMBO</a:t>
                      </a:r>
                    </a:p>
                  </a:txBody>
                  <a:tcPr/>
                </a:tc>
                <a:tc>
                  <a:txBody>
                    <a:bodyPr/>
                    <a:lstStyle/>
                    <a:p>
                      <a:r>
                        <a:rPr lang="nl-NL" sz="1100" dirty="0"/>
                        <a:t>3,7%</a:t>
                      </a:r>
                    </a:p>
                  </a:txBody>
                  <a:tcPr/>
                </a:tc>
                <a:tc>
                  <a:txBody>
                    <a:bodyPr/>
                    <a:lstStyle/>
                    <a:p>
                      <a:r>
                        <a:rPr lang="nl-NL" sz="1100" dirty="0"/>
                        <a:t>0,63</a:t>
                      </a:r>
                    </a:p>
                  </a:txBody>
                  <a:tcPr/>
                </a:tc>
                <a:tc>
                  <a:txBody>
                    <a:bodyPr/>
                    <a:lstStyle/>
                    <a:p>
                      <a:r>
                        <a:rPr lang="nl-NL" sz="1100" dirty="0"/>
                        <a:t>9,05</a:t>
                      </a:r>
                    </a:p>
                  </a:txBody>
                  <a:tcPr/>
                </a:tc>
                <a:tc>
                  <a:txBody>
                    <a:bodyPr/>
                    <a:lstStyle/>
                    <a:p>
                      <a:r>
                        <a:rPr lang="nl-NL" sz="1100" dirty="0"/>
                        <a:t>51%</a:t>
                      </a:r>
                    </a:p>
                  </a:txBody>
                  <a:tcPr/>
                </a:tc>
                <a:extLst>
                  <a:ext uri="{0D108BD9-81ED-4DB2-BD59-A6C34878D82A}">
                    <a16:rowId xmlns:a16="http://schemas.microsoft.com/office/drawing/2014/main" val="3639840295"/>
                  </a:ext>
                </a:extLst>
              </a:tr>
              <a:tr h="321885">
                <a:tc>
                  <a:txBody>
                    <a:bodyPr/>
                    <a:lstStyle/>
                    <a:p>
                      <a:r>
                        <a:rPr lang="nl-NL" sz="1100" dirty="0"/>
                        <a:t>Hoofdvaart</a:t>
                      </a:r>
                    </a:p>
                  </a:txBody>
                  <a:tcPr/>
                </a:tc>
                <a:tc>
                  <a:txBody>
                    <a:bodyPr/>
                    <a:lstStyle/>
                    <a:p>
                      <a:r>
                        <a:rPr lang="nl-NL" sz="1100" dirty="0"/>
                        <a:t>4,2%</a:t>
                      </a:r>
                    </a:p>
                  </a:txBody>
                  <a:tcPr/>
                </a:tc>
                <a:tc>
                  <a:txBody>
                    <a:bodyPr/>
                    <a:lstStyle/>
                    <a:p>
                      <a:r>
                        <a:rPr lang="nl-NL" sz="1100" dirty="0"/>
                        <a:t>0,84</a:t>
                      </a:r>
                    </a:p>
                  </a:txBody>
                  <a:tcPr/>
                </a:tc>
                <a:tc>
                  <a:txBody>
                    <a:bodyPr/>
                    <a:lstStyle/>
                    <a:p>
                      <a:r>
                        <a:rPr lang="nl-NL" sz="1100" dirty="0"/>
                        <a:t>15,07</a:t>
                      </a:r>
                    </a:p>
                  </a:txBody>
                  <a:tcPr/>
                </a:tc>
                <a:tc>
                  <a:txBody>
                    <a:bodyPr/>
                    <a:lstStyle/>
                    <a:p>
                      <a:r>
                        <a:rPr lang="nl-NL" sz="1100" dirty="0"/>
                        <a:t>42%</a:t>
                      </a:r>
                    </a:p>
                  </a:txBody>
                  <a:tcPr/>
                </a:tc>
                <a:extLst>
                  <a:ext uri="{0D108BD9-81ED-4DB2-BD59-A6C34878D82A}">
                    <a16:rowId xmlns:a16="http://schemas.microsoft.com/office/drawing/2014/main" val="1770559765"/>
                  </a:ext>
                </a:extLst>
              </a:tr>
            </a:tbl>
          </a:graphicData>
        </a:graphic>
      </p:graphicFrame>
      <p:sp>
        <p:nvSpPr>
          <p:cNvPr id="4" name="Tijdelijke aanduiding voor dianummer 3">
            <a:extLst>
              <a:ext uri="{FF2B5EF4-FFF2-40B4-BE49-F238E27FC236}">
                <a16:creationId xmlns:a16="http://schemas.microsoft.com/office/drawing/2014/main" id="{328CFF77-33FF-4863-816B-E5EB3B4D95D9}"/>
              </a:ext>
            </a:extLst>
          </p:cNvPr>
          <p:cNvSpPr>
            <a:spLocks noGrp="1"/>
          </p:cNvSpPr>
          <p:nvPr>
            <p:ph type="sldNum" sz="quarter" idx="12"/>
          </p:nvPr>
        </p:nvSpPr>
        <p:spPr/>
        <p:txBody>
          <a:bodyPr/>
          <a:lstStyle/>
          <a:p>
            <a:fld id="{9B734414-C7C9-4816-A8E6-AB571057B007}" type="slidenum">
              <a:rPr lang="nl-NL" smtClean="0"/>
              <a:t>14</a:t>
            </a:fld>
            <a:endParaRPr lang="nl-NL" dirty="0"/>
          </a:p>
        </p:txBody>
      </p:sp>
    </p:spTree>
    <p:extLst>
      <p:ext uri="{BB962C8B-B14F-4D97-AF65-F5344CB8AC3E}">
        <p14:creationId xmlns:p14="http://schemas.microsoft.com/office/powerpoint/2010/main" val="27248568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r>
              <a:rPr lang="en-GB" dirty="0"/>
              <a:t>- </a:t>
            </a:r>
            <a:r>
              <a:rPr lang="en-GB" dirty="0" err="1"/>
              <a:t>vergelijking</a:t>
            </a:r>
            <a:r>
              <a:rPr lang="en-GB" dirty="0"/>
              <a:t> </a:t>
            </a:r>
            <a:r>
              <a:rPr lang="en-GB" dirty="0" err="1"/>
              <a:t>scholen</a:t>
            </a:r>
            <a:br>
              <a:rPr lang="en-GB" dirty="0"/>
            </a:br>
            <a:r>
              <a:rPr lang="en-GB" dirty="0" err="1"/>
              <a:t>Categorale</a:t>
            </a:r>
            <a:r>
              <a:rPr lang="en-GB" dirty="0"/>
              <a:t> </a:t>
            </a:r>
            <a:r>
              <a:rPr lang="en-GB" dirty="0" err="1"/>
              <a:t>mavo’s</a:t>
            </a:r>
            <a:endParaRPr lang="en-GB" dirty="0"/>
          </a:p>
        </p:txBody>
      </p:sp>
      <p:sp>
        <p:nvSpPr>
          <p:cNvPr id="6" name="Tekstvak 5">
            <a:extLst>
              <a:ext uri="{FF2B5EF4-FFF2-40B4-BE49-F238E27FC236}">
                <a16:creationId xmlns:a16="http://schemas.microsoft.com/office/drawing/2014/main" id="{3ED7D216-3A44-4E8E-A26E-C05CD00A1402}"/>
              </a:ext>
            </a:extLst>
          </p:cNvPr>
          <p:cNvSpPr txBox="1"/>
          <p:nvPr/>
        </p:nvSpPr>
        <p:spPr>
          <a:xfrm>
            <a:off x="776287" y="2903873"/>
            <a:ext cx="10501313" cy="2816156"/>
          </a:xfrm>
          <a:prstGeom prst="rect">
            <a:avLst/>
          </a:prstGeom>
          <a:noFill/>
        </p:spPr>
        <p:txBody>
          <a:bodyPr wrap="square">
            <a:spAutoFit/>
          </a:bodyPr>
          <a:lstStyle/>
          <a:p>
            <a:endParaRPr lang="nl-NL" sz="12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4" name="Tabel 4">
            <a:extLst>
              <a:ext uri="{FF2B5EF4-FFF2-40B4-BE49-F238E27FC236}">
                <a16:creationId xmlns:a16="http://schemas.microsoft.com/office/drawing/2014/main" id="{14998127-AD79-43EA-B1D0-1C60FAC33758}"/>
              </a:ext>
            </a:extLst>
          </p:cNvPr>
          <p:cNvGraphicFramePr>
            <a:graphicFrameLocks noGrp="1"/>
          </p:cNvGraphicFramePr>
          <p:nvPr>
            <p:extLst>
              <p:ext uri="{D42A27DB-BD31-4B8C-83A1-F6EECF244321}">
                <p14:modId xmlns:p14="http://schemas.microsoft.com/office/powerpoint/2010/main" val="4272089002"/>
              </p:ext>
            </p:extLst>
          </p:nvPr>
        </p:nvGraphicFramePr>
        <p:xfrm>
          <a:off x="914400" y="3446038"/>
          <a:ext cx="8128000" cy="1483360"/>
        </p:xfrm>
        <a:graphic>
          <a:graphicData uri="http://schemas.openxmlformats.org/drawingml/2006/table">
            <a:tbl>
              <a:tblPr firstRow="1" bandRow="1">
                <a:tableStyleId>{1FECB4D8-DB02-4DC6-A0A2-4F2EBAE1DC90}</a:tableStyleId>
              </a:tblPr>
              <a:tblGrid>
                <a:gridCol w="1625600">
                  <a:extLst>
                    <a:ext uri="{9D8B030D-6E8A-4147-A177-3AD203B41FA5}">
                      <a16:colId xmlns:a16="http://schemas.microsoft.com/office/drawing/2014/main" val="4148295696"/>
                    </a:ext>
                  </a:extLst>
                </a:gridCol>
                <a:gridCol w="1625600">
                  <a:extLst>
                    <a:ext uri="{9D8B030D-6E8A-4147-A177-3AD203B41FA5}">
                      <a16:colId xmlns:a16="http://schemas.microsoft.com/office/drawing/2014/main" val="3920378274"/>
                    </a:ext>
                  </a:extLst>
                </a:gridCol>
                <a:gridCol w="1625600">
                  <a:extLst>
                    <a:ext uri="{9D8B030D-6E8A-4147-A177-3AD203B41FA5}">
                      <a16:colId xmlns:a16="http://schemas.microsoft.com/office/drawing/2014/main" val="142399298"/>
                    </a:ext>
                  </a:extLst>
                </a:gridCol>
                <a:gridCol w="1625600">
                  <a:extLst>
                    <a:ext uri="{9D8B030D-6E8A-4147-A177-3AD203B41FA5}">
                      <a16:colId xmlns:a16="http://schemas.microsoft.com/office/drawing/2014/main" val="1647705160"/>
                    </a:ext>
                  </a:extLst>
                </a:gridCol>
                <a:gridCol w="1625600">
                  <a:extLst>
                    <a:ext uri="{9D8B030D-6E8A-4147-A177-3AD203B41FA5}">
                      <a16:colId xmlns:a16="http://schemas.microsoft.com/office/drawing/2014/main" val="1609118214"/>
                    </a:ext>
                  </a:extLst>
                </a:gridCol>
              </a:tblGrid>
              <a:tr h="370840">
                <a:tc>
                  <a:txBody>
                    <a:bodyPr/>
                    <a:lstStyle/>
                    <a:p>
                      <a:endParaRPr lang="nl-NL" dirty="0"/>
                    </a:p>
                  </a:txBody>
                  <a:tcPr/>
                </a:tc>
                <a:tc>
                  <a:txBody>
                    <a:bodyPr/>
                    <a:lstStyle/>
                    <a:p>
                      <a:r>
                        <a:rPr lang="nl-NL" sz="1200" dirty="0"/>
                        <a:t>Verzuimpercentage</a:t>
                      </a:r>
                    </a:p>
                  </a:txBody>
                  <a:tcPr/>
                </a:tc>
                <a:tc>
                  <a:txBody>
                    <a:bodyPr/>
                    <a:lstStyle/>
                    <a:p>
                      <a:r>
                        <a:rPr lang="nl-NL" sz="1200" dirty="0"/>
                        <a:t>Meldingsfrequentie</a:t>
                      </a:r>
                    </a:p>
                  </a:txBody>
                  <a:tcPr/>
                </a:tc>
                <a:tc>
                  <a:txBody>
                    <a:bodyPr/>
                    <a:lstStyle/>
                    <a:p>
                      <a:r>
                        <a:rPr lang="nl-NL" sz="1200" dirty="0"/>
                        <a:t>Verzuimduur</a:t>
                      </a:r>
                    </a:p>
                  </a:txBody>
                  <a:tcPr/>
                </a:tc>
                <a:tc>
                  <a:txBody>
                    <a:bodyPr/>
                    <a:lstStyle/>
                    <a:p>
                      <a:r>
                        <a:rPr lang="nl-NL" sz="1200" dirty="0"/>
                        <a:t>O-verzuim</a:t>
                      </a:r>
                    </a:p>
                  </a:txBody>
                  <a:tcPr/>
                </a:tc>
                <a:extLst>
                  <a:ext uri="{0D108BD9-81ED-4DB2-BD59-A6C34878D82A}">
                    <a16:rowId xmlns:a16="http://schemas.microsoft.com/office/drawing/2014/main" val="3935890313"/>
                  </a:ext>
                </a:extLst>
              </a:tr>
              <a:tr h="370840">
                <a:tc>
                  <a:txBody>
                    <a:bodyPr/>
                    <a:lstStyle/>
                    <a:p>
                      <a:r>
                        <a:rPr lang="nl-NL" sz="1100" dirty="0" err="1"/>
                        <a:t>Gertenbach</a:t>
                      </a:r>
                      <a:endParaRPr lang="nl-NL" sz="1100" dirty="0"/>
                    </a:p>
                  </a:txBody>
                  <a:tcPr/>
                </a:tc>
                <a:tc>
                  <a:txBody>
                    <a:bodyPr/>
                    <a:lstStyle/>
                    <a:p>
                      <a:r>
                        <a:rPr lang="nl-NL" sz="1100" dirty="0"/>
                        <a:t>7,1%</a:t>
                      </a:r>
                    </a:p>
                  </a:txBody>
                  <a:tcPr/>
                </a:tc>
                <a:tc>
                  <a:txBody>
                    <a:bodyPr/>
                    <a:lstStyle/>
                    <a:p>
                      <a:r>
                        <a:rPr lang="nl-NL" sz="1100" dirty="0"/>
                        <a:t>0,55</a:t>
                      </a:r>
                    </a:p>
                  </a:txBody>
                  <a:tcPr/>
                </a:tc>
                <a:tc>
                  <a:txBody>
                    <a:bodyPr/>
                    <a:lstStyle/>
                    <a:p>
                      <a:r>
                        <a:rPr lang="nl-NL" sz="1100" dirty="0"/>
                        <a:t>31,59</a:t>
                      </a:r>
                    </a:p>
                  </a:txBody>
                  <a:tcPr/>
                </a:tc>
                <a:tc>
                  <a:txBody>
                    <a:bodyPr/>
                    <a:lstStyle/>
                    <a:p>
                      <a:r>
                        <a:rPr lang="nl-NL" sz="1100" dirty="0"/>
                        <a:t>42%</a:t>
                      </a:r>
                    </a:p>
                  </a:txBody>
                  <a:tcPr/>
                </a:tc>
                <a:extLst>
                  <a:ext uri="{0D108BD9-81ED-4DB2-BD59-A6C34878D82A}">
                    <a16:rowId xmlns:a16="http://schemas.microsoft.com/office/drawing/2014/main" val="1129676862"/>
                  </a:ext>
                </a:extLst>
              </a:tr>
              <a:tr h="370840">
                <a:tc>
                  <a:txBody>
                    <a:bodyPr/>
                    <a:lstStyle/>
                    <a:p>
                      <a:r>
                        <a:rPr lang="nl-NL" sz="1100" dirty="0"/>
                        <a:t>Montessori</a:t>
                      </a:r>
                    </a:p>
                  </a:txBody>
                  <a:tcPr/>
                </a:tc>
                <a:tc>
                  <a:txBody>
                    <a:bodyPr/>
                    <a:lstStyle/>
                    <a:p>
                      <a:r>
                        <a:rPr lang="nl-NL" sz="1100" dirty="0"/>
                        <a:t>4,8%</a:t>
                      </a:r>
                    </a:p>
                  </a:txBody>
                  <a:tcPr/>
                </a:tc>
                <a:tc>
                  <a:txBody>
                    <a:bodyPr/>
                    <a:lstStyle/>
                    <a:p>
                      <a:r>
                        <a:rPr lang="nl-NL" sz="1100" dirty="0"/>
                        <a:t>1,39</a:t>
                      </a:r>
                    </a:p>
                  </a:txBody>
                  <a:tcPr/>
                </a:tc>
                <a:tc>
                  <a:txBody>
                    <a:bodyPr/>
                    <a:lstStyle/>
                    <a:p>
                      <a:r>
                        <a:rPr lang="nl-NL" sz="1100" dirty="0"/>
                        <a:t>8,99</a:t>
                      </a:r>
                    </a:p>
                  </a:txBody>
                  <a:tcPr/>
                </a:tc>
                <a:tc>
                  <a:txBody>
                    <a:bodyPr/>
                    <a:lstStyle/>
                    <a:p>
                      <a:r>
                        <a:rPr lang="nl-NL" sz="1100" dirty="0"/>
                        <a:t>33%</a:t>
                      </a:r>
                    </a:p>
                  </a:txBody>
                  <a:tcPr/>
                </a:tc>
                <a:extLst>
                  <a:ext uri="{0D108BD9-81ED-4DB2-BD59-A6C34878D82A}">
                    <a16:rowId xmlns:a16="http://schemas.microsoft.com/office/drawing/2014/main" val="1872719812"/>
                  </a:ext>
                </a:extLst>
              </a:tr>
              <a:tr h="370840">
                <a:tc>
                  <a:txBody>
                    <a:bodyPr/>
                    <a:lstStyle/>
                    <a:p>
                      <a:r>
                        <a:rPr lang="nl-NL" sz="1100" dirty="0"/>
                        <a:t>Hartenlust</a:t>
                      </a:r>
                    </a:p>
                  </a:txBody>
                  <a:tcPr/>
                </a:tc>
                <a:tc>
                  <a:txBody>
                    <a:bodyPr/>
                    <a:lstStyle/>
                    <a:p>
                      <a:r>
                        <a:rPr lang="nl-NL" sz="1100" dirty="0"/>
                        <a:t>3,8%</a:t>
                      </a:r>
                    </a:p>
                  </a:txBody>
                  <a:tcPr/>
                </a:tc>
                <a:tc>
                  <a:txBody>
                    <a:bodyPr/>
                    <a:lstStyle/>
                    <a:p>
                      <a:r>
                        <a:rPr lang="nl-NL" sz="1100" dirty="0"/>
                        <a:t>0,76</a:t>
                      </a:r>
                    </a:p>
                  </a:txBody>
                  <a:tcPr/>
                </a:tc>
                <a:tc>
                  <a:txBody>
                    <a:bodyPr/>
                    <a:lstStyle/>
                    <a:p>
                      <a:r>
                        <a:rPr lang="nl-NL" sz="1100" dirty="0"/>
                        <a:t>11,48</a:t>
                      </a:r>
                    </a:p>
                  </a:txBody>
                  <a:tcPr/>
                </a:tc>
                <a:tc>
                  <a:txBody>
                    <a:bodyPr/>
                    <a:lstStyle/>
                    <a:p>
                      <a:r>
                        <a:rPr lang="nl-NL" sz="1100" dirty="0"/>
                        <a:t>51%</a:t>
                      </a:r>
                    </a:p>
                  </a:txBody>
                  <a:tcPr/>
                </a:tc>
                <a:extLst>
                  <a:ext uri="{0D108BD9-81ED-4DB2-BD59-A6C34878D82A}">
                    <a16:rowId xmlns:a16="http://schemas.microsoft.com/office/drawing/2014/main" val="2915298935"/>
                  </a:ext>
                </a:extLst>
              </a:tr>
            </a:tbl>
          </a:graphicData>
        </a:graphic>
      </p:graphicFrame>
      <p:sp>
        <p:nvSpPr>
          <p:cNvPr id="3" name="Tijdelijke aanduiding voor dianummer 2">
            <a:extLst>
              <a:ext uri="{FF2B5EF4-FFF2-40B4-BE49-F238E27FC236}">
                <a16:creationId xmlns:a16="http://schemas.microsoft.com/office/drawing/2014/main" id="{E8058B14-CEF9-417D-A7C6-205F8F9854D2}"/>
              </a:ext>
            </a:extLst>
          </p:cNvPr>
          <p:cNvSpPr>
            <a:spLocks noGrp="1"/>
          </p:cNvSpPr>
          <p:nvPr>
            <p:ph type="sldNum" sz="quarter" idx="12"/>
          </p:nvPr>
        </p:nvSpPr>
        <p:spPr/>
        <p:txBody>
          <a:bodyPr/>
          <a:lstStyle/>
          <a:p>
            <a:fld id="{9B734414-C7C9-4816-A8E6-AB571057B007}" type="slidenum">
              <a:rPr lang="nl-NL" smtClean="0"/>
              <a:t>15</a:t>
            </a:fld>
            <a:endParaRPr lang="nl-NL" dirty="0"/>
          </a:p>
        </p:txBody>
      </p:sp>
    </p:spTree>
    <p:extLst>
      <p:ext uri="{BB962C8B-B14F-4D97-AF65-F5344CB8AC3E}">
        <p14:creationId xmlns:p14="http://schemas.microsoft.com/office/powerpoint/2010/main" val="33351510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r>
              <a:rPr lang="en-GB" dirty="0"/>
              <a:t>- </a:t>
            </a:r>
            <a:r>
              <a:rPr lang="en-GB" dirty="0" err="1"/>
              <a:t>vergelijking</a:t>
            </a:r>
            <a:r>
              <a:rPr lang="en-GB" dirty="0"/>
              <a:t> </a:t>
            </a:r>
            <a:r>
              <a:rPr lang="en-GB" dirty="0" err="1"/>
              <a:t>scholen</a:t>
            </a:r>
            <a:br>
              <a:rPr lang="en-GB" dirty="0"/>
            </a:br>
            <a:r>
              <a:rPr lang="en-GB" dirty="0" err="1"/>
              <a:t>Praktijkscholen</a:t>
            </a:r>
            <a:endParaRPr lang="en-GB" dirty="0"/>
          </a:p>
        </p:txBody>
      </p:sp>
      <p:sp>
        <p:nvSpPr>
          <p:cNvPr id="6" name="Tekstvak 5">
            <a:extLst>
              <a:ext uri="{FF2B5EF4-FFF2-40B4-BE49-F238E27FC236}">
                <a16:creationId xmlns:a16="http://schemas.microsoft.com/office/drawing/2014/main" id="{3ED7D216-3A44-4E8E-A26E-C05CD00A1402}"/>
              </a:ext>
            </a:extLst>
          </p:cNvPr>
          <p:cNvSpPr txBox="1"/>
          <p:nvPr/>
        </p:nvSpPr>
        <p:spPr>
          <a:xfrm>
            <a:off x="776287" y="2866039"/>
            <a:ext cx="10501313" cy="2816156"/>
          </a:xfrm>
          <a:prstGeom prst="rect">
            <a:avLst/>
          </a:prstGeom>
          <a:noFill/>
        </p:spPr>
        <p:txBody>
          <a:bodyPr wrap="square">
            <a:spAutoFit/>
          </a:bodyPr>
          <a:lstStyle/>
          <a:p>
            <a:endParaRPr lang="nl-NL" sz="12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3" name="Tabel 4">
            <a:extLst>
              <a:ext uri="{FF2B5EF4-FFF2-40B4-BE49-F238E27FC236}">
                <a16:creationId xmlns:a16="http://schemas.microsoft.com/office/drawing/2014/main" id="{ADE17811-06DC-4141-BCC3-132C27C05E77}"/>
              </a:ext>
            </a:extLst>
          </p:cNvPr>
          <p:cNvGraphicFramePr>
            <a:graphicFrameLocks noGrp="1"/>
          </p:cNvGraphicFramePr>
          <p:nvPr>
            <p:extLst>
              <p:ext uri="{D42A27DB-BD31-4B8C-83A1-F6EECF244321}">
                <p14:modId xmlns:p14="http://schemas.microsoft.com/office/powerpoint/2010/main" val="4212657816"/>
              </p:ext>
            </p:extLst>
          </p:nvPr>
        </p:nvGraphicFramePr>
        <p:xfrm>
          <a:off x="1089025" y="3296926"/>
          <a:ext cx="8128000" cy="1854200"/>
        </p:xfrm>
        <a:graphic>
          <a:graphicData uri="http://schemas.openxmlformats.org/drawingml/2006/table">
            <a:tbl>
              <a:tblPr firstRow="1" bandRow="1">
                <a:tableStyleId>{1FECB4D8-DB02-4DC6-A0A2-4F2EBAE1DC90}</a:tableStyleId>
              </a:tblPr>
              <a:tblGrid>
                <a:gridCol w="1625600">
                  <a:extLst>
                    <a:ext uri="{9D8B030D-6E8A-4147-A177-3AD203B41FA5}">
                      <a16:colId xmlns:a16="http://schemas.microsoft.com/office/drawing/2014/main" val="4007639986"/>
                    </a:ext>
                  </a:extLst>
                </a:gridCol>
                <a:gridCol w="1625600">
                  <a:extLst>
                    <a:ext uri="{9D8B030D-6E8A-4147-A177-3AD203B41FA5}">
                      <a16:colId xmlns:a16="http://schemas.microsoft.com/office/drawing/2014/main" val="1330732666"/>
                    </a:ext>
                  </a:extLst>
                </a:gridCol>
                <a:gridCol w="1625600">
                  <a:extLst>
                    <a:ext uri="{9D8B030D-6E8A-4147-A177-3AD203B41FA5}">
                      <a16:colId xmlns:a16="http://schemas.microsoft.com/office/drawing/2014/main" val="1521380569"/>
                    </a:ext>
                  </a:extLst>
                </a:gridCol>
                <a:gridCol w="1625600">
                  <a:extLst>
                    <a:ext uri="{9D8B030D-6E8A-4147-A177-3AD203B41FA5}">
                      <a16:colId xmlns:a16="http://schemas.microsoft.com/office/drawing/2014/main" val="1439117832"/>
                    </a:ext>
                  </a:extLst>
                </a:gridCol>
                <a:gridCol w="1625600">
                  <a:extLst>
                    <a:ext uri="{9D8B030D-6E8A-4147-A177-3AD203B41FA5}">
                      <a16:colId xmlns:a16="http://schemas.microsoft.com/office/drawing/2014/main" val="330881143"/>
                    </a:ext>
                  </a:extLst>
                </a:gridCol>
              </a:tblGrid>
              <a:tr h="370840">
                <a:tc>
                  <a:txBody>
                    <a:bodyPr/>
                    <a:lstStyle/>
                    <a:p>
                      <a:endParaRPr lang="nl-NL" dirty="0"/>
                    </a:p>
                  </a:txBody>
                  <a:tcPr/>
                </a:tc>
                <a:tc>
                  <a:txBody>
                    <a:bodyPr/>
                    <a:lstStyle/>
                    <a:p>
                      <a:r>
                        <a:rPr lang="nl-NL" sz="1200" dirty="0"/>
                        <a:t>Verzuimpercentage</a:t>
                      </a:r>
                    </a:p>
                  </a:txBody>
                  <a:tcPr/>
                </a:tc>
                <a:tc>
                  <a:txBody>
                    <a:bodyPr/>
                    <a:lstStyle/>
                    <a:p>
                      <a:r>
                        <a:rPr lang="nl-NL" sz="1200" dirty="0"/>
                        <a:t>Meldingsfrequentie</a:t>
                      </a:r>
                    </a:p>
                  </a:txBody>
                  <a:tcPr/>
                </a:tc>
                <a:tc>
                  <a:txBody>
                    <a:bodyPr/>
                    <a:lstStyle/>
                    <a:p>
                      <a:r>
                        <a:rPr lang="nl-NL" sz="1200" dirty="0"/>
                        <a:t>Verzuimduur</a:t>
                      </a:r>
                    </a:p>
                  </a:txBody>
                  <a:tcPr/>
                </a:tc>
                <a:tc>
                  <a:txBody>
                    <a:bodyPr/>
                    <a:lstStyle/>
                    <a:p>
                      <a:r>
                        <a:rPr lang="nl-NL" sz="1200" dirty="0"/>
                        <a:t>O-verzuim</a:t>
                      </a:r>
                    </a:p>
                  </a:txBody>
                  <a:tcPr/>
                </a:tc>
                <a:extLst>
                  <a:ext uri="{0D108BD9-81ED-4DB2-BD59-A6C34878D82A}">
                    <a16:rowId xmlns:a16="http://schemas.microsoft.com/office/drawing/2014/main" val="3562891382"/>
                  </a:ext>
                </a:extLst>
              </a:tr>
              <a:tr h="370840">
                <a:tc>
                  <a:txBody>
                    <a:bodyPr/>
                    <a:lstStyle/>
                    <a:p>
                      <a:r>
                        <a:rPr lang="nl-NL" sz="1100" dirty="0"/>
                        <a:t>Tender PRO</a:t>
                      </a:r>
                    </a:p>
                  </a:txBody>
                  <a:tcPr/>
                </a:tc>
                <a:tc>
                  <a:txBody>
                    <a:bodyPr/>
                    <a:lstStyle/>
                    <a:p>
                      <a:r>
                        <a:rPr lang="nl-NL" sz="1100" dirty="0"/>
                        <a:t>7,0%</a:t>
                      </a:r>
                    </a:p>
                  </a:txBody>
                  <a:tcPr/>
                </a:tc>
                <a:tc>
                  <a:txBody>
                    <a:bodyPr/>
                    <a:lstStyle/>
                    <a:p>
                      <a:r>
                        <a:rPr lang="nl-NL" sz="1100" dirty="0"/>
                        <a:t>0,63</a:t>
                      </a:r>
                    </a:p>
                  </a:txBody>
                  <a:tcPr/>
                </a:tc>
                <a:tc>
                  <a:txBody>
                    <a:bodyPr/>
                    <a:lstStyle/>
                    <a:p>
                      <a:r>
                        <a:rPr lang="nl-NL" sz="1100" dirty="0"/>
                        <a:t>22,73</a:t>
                      </a:r>
                    </a:p>
                  </a:txBody>
                  <a:tcPr/>
                </a:tc>
                <a:tc>
                  <a:txBody>
                    <a:bodyPr/>
                    <a:lstStyle/>
                    <a:p>
                      <a:r>
                        <a:rPr lang="nl-NL" sz="1100" dirty="0"/>
                        <a:t>42%</a:t>
                      </a:r>
                    </a:p>
                  </a:txBody>
                  <a:tcPr/>
                </a:tc>
                <a:extLst>
                  <a:ext uri="{0D108BD9-81ED-4DB2-BD59-A6C34878D82A}">
                    <a16:rowId xmlns:a16="http://schemas.microsoft.com/office/drawing/2014/main" val="1469429893"/>
                  </a:ext>
                </a:extLst>
              </a:tr>
              <a:tr h="370840">
                <a:tc>
                  <a:txBody>
                    <a:bodyPr/>
                    <a:lstStyle/>
                    <a:p>
                      <a:r>
                        <a:rPr lang="nl-NL" sz="1100" dirty="0"/>
                        <a:t>Oost-ter-Hout</a:t>
                      </a:r>
                    </a:p>
                  </a:txBody>
                  <a:tcPr/>
                </a:tc>
                <a:tc>
                  <a:txBody>
                    <a:bodyPr/>
                    <a:lstStyle/>
                    <a:p>
                      <a:r>
                        <a:rPr lang="nl-NL" sz="1100" dirty="0"/>
                        <a:t>7,7%</a:t>
                      </a:r>
                    </a:p>
                  </a:txBody>
                  <a:tcPr/>
                </a:tc>
                <a:tc>
                  <a:txBody>
                    <a:bodyPr/>
                    <a:lstStyle/>
                    <a:p>
                      <a:r>
                        <a:rPr lang="nl-NL" sz="1100" dirty="0"/>
                        <a:t>0,41</a:t>
                      </a:r>
                    </a:p>
                  </a:txBody>
                  <a:tcPr/>
                </a:tc>
                <a:tc>
                  <a:txBody>
                    <a:bodyPr/>
                    <a:lstStyle/>
                    <a:p>
                      <a:r>
                        <a:rPr lang="nl-NL" sz="1100" dirty="0"/>
                        <a:t>52,68</a:t>
                      </a:r>
                    </a:p>
                  </a:txBody>
                  <a:tcPr/>
                </a:tc>
                <a:tc>
                  <a:txBody>
                    <a:bodyPr/>
                    <a:lstStyle/>
                    <a:p>
                      <a:r>
                        <a:rPr lang="nl-NL" sz="1100" dirty="0"/>
                        <a:t>66%</a:t>
                      </a:r>
                    </a:p>
                  </a:txBody>
                  <a:tcPr/>
                </a:tc>
                <a:extLst>
                  <a:ext uri="{0D108BD9-81ED-4DB2-BD59-A6C34878D82A}">
                    <a16:rowId xmlns:a16="http://schemas.microsoft.com/office/drawing/2014/main" val="3831833574"/>
                  </a:ext>
                </a:extLst>
              </a:tr>
              <a:tr h="370840">
                <a:tc>
                  <a:txBody>
                    <a:bodyPr/>
                    <a:lstStyle/>
                    <a:p>
                      <a:r>
                        <a:rPr lang="nl-NL" sz="1100" dirty="0"/>
                        <a:t>Linie</a:t>
                      </a:r>
                    </a:p>
                  </a:txBody>
                  <a:tcPr/>
                </a:tc>
                <a:tc>
                  <a:txBody>
                    <a:bodyPr/>
                    <a:lstStyle/>
                    <a:p>
                      <a:r>
                        <a:rPr lang="nl-NL" sz="1100" dirty="0"/>
                        <a:t>1,0%</a:t>
                      </a:r>
                    </a:p>
                  </a:txBody>
                  <a:tcPr/>
                </a:tc>
                <a:tc>
                  <a:txBody>
                    <a:bodyPr/>
                    <a:lstStyle/>
                    <a:p>
                      <a:r>
                        <a:rPr lang="nl-NL" sz="1100" dirty="0"/>
                        <a:t>0,75</a:t>
                      </a:r>
                    </a:p>
                  </a:txBody>
                  <a:tcPr/>
                </a:tc>
                <a:tc>
                  <a:txBody>
                    <a:bodyPr/>
                    <a:lstStyle/>
                    <a:p>
                      <a:r>
                        <a:rPr lang="nl-NL" sz="1100" dirty="0"/>
                        <a:t>3,79</a:t>
                      </a:r>
                    </a:p>
                  </a:txBody>
                  <a:tcPr/>
                </a:tc>
                <a:tc>
                  <a:txBody>
                    <a:bodyPr/>
                    <a:lstStyle/>
                    <a:p>
                      <a:r>
                        <a:rPr lang="nl-NL" sz="1100" dirty="0"/>
                        <a:t>41%</a:t>
                      </a:r>
                    </a:p>
                  </a:txBody>
                  <a:tcPr/>
                </a:tc>
                <a:extLst>
                  <a:ext uri="{0D108BD9-81ED-4DB2-BD59-A6C34878D82A}">
                    <a16:rowId xmlns:a16="http://schemas.microsoft.com/office/drawing/2014/main" val="2691599703"/>
                  </a:ext>
                </a:extLst>
              </a:tr>
              <a:tr h="370840">
                <a:tc>
                  <a:txBody>
                    <a:bodyPr/>
                    <a:lstStyle/>
                    <a:p>
                      <a:r>
                        <a:rPr lang="nl-NL" sz="1100" dirty="0"/>
                        <a:t>Uithoorn</a:t>
                      </a:r>
                    </a:p>
                  </a:txBody>
                  <a:tcPr/>
                </a:tc>
                <a:tc>
                  <a:txBody>
                    <a:bodyPr/>
                    <a:lstStyle/>
                    <a:p>
                      <a:r>
                        <a:rPr lang="nl-NL" sz="1100" dirty="0"/>
                        <a:t>12,3%</a:t>
                      </a:r>
                    </a:p>
                  </a:txBody>
                  <a:tcPr/>
                </a:tc>
                <a:tc>
                  <a:txBody>
                    <a:bodyPr/>
                    <a:lstStyle/>
                    <a:p>
                      <a:r>
                        <a:rPr lang="nl-NL" sz="1100" dirty="0"/>
                        <a:t>1,46</a:t>
                      </a:r>
                    </a:p>
                  </a:txBody>
                  <a:tcPr/>
                </a:tc>
                <a:tc>
                  <a:txBody>
                    <a:bodyPr/>
                    <a:lstStyle/>
                    <a:p>
                      <a:r>
                        <a:rPr lang="nl-NL" sz="1100" dirty="0"/>
                        <a:t>25,82</a:t>
                      </a:r>
                    </a:p>
                  </a:txBody>
                  <a:tcPr/>
                </a:tc>
                <a:tc>
                  <a:txBody>
                    <a:bodyPr/>
                    <a:lstStyle/>
                    <a:p>
                      <a:r>
                        <a:rPr lang="nl-NL" sz="1100" dirty="0"/>
                        <a:t>38%</a:t>
                      </a:r>
                    </a:p>
                  </a:txBody>
                  <a:tcPr/>
                </a:tc>
                <a:extLst>
                  <a:ext uri="{0D108BD9-81ED-4DB2-BD59-A6C34878D82A}">
                    <a16:rowId xmlns:a16="http://schemas.microsoft.com/office/drawing/2014/main" val="574715109"/>
                  </a:ext>
                </a:extLst>
              </a:tr>
            </a:tbl>
          </a:graphicData>
        </a:graphic>
      </p:graphicFrame>
      <p:sp>
        <p:nvSpPr>
          <p:cNvPr id="4" name="Tijdelijke aanduiding voor dianummer 3">
            <a:extLst>
              <a:ext uri="{FF2B5EF4-FFF2-40B4-BE49-F238E27FC236}">
                <a16:creationId xmlns:a16="http://schemas.microsoft.com/office/drawing/2014/main" id="{98640E6E-8E2A-465A-8CC3-2DA5CAF1095B}"/>
              </a:ext>
            </a:extLst>
          </p:cNvPr>
          <p:cNvSpPr>
            <a:spLocks noGrp="1"/>
          </p:cNvSpPr>
          <p:nvPr>
            <p:ph type="sldNum" sz="quarter" idx="12"/>
          </p:nvPr>
        </p:nvSpPr>
        <p:spPr/>
        <p:txBody>
          <a:bodyPr/>
          <a:lstStyle/>
          <a:p>
            <a:fld id="{9B734414-C7C9-4816-A8E6-AB571057B007}" type="slidenum">
              <a:rPr lang="nl-NL" smtClean="0"/>
              <a:t>16</a:t>
            </a:fld>
            <a:endParaRPr lang="nl-NL" dirty="0"/>
          </a:p>
        </p:txBody>
      </p:sp>
    </p:spTree>
    <p:extLst>
      <p:ext uri="{BB962C8B-B14F-4D97-AF65-F5344CB8AC3E}">
        <p14:creationId xmlns:p14="http://schemas.microsoft.com/office/powerpoint/2010/main" val="31851773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6938DF-D939-43CA-959C-325119081C37}"/>
              </a:ext>
            </a:extLst>
          </p:cNvPr>
          <p:cNvSpPr>
            <a:spLocks noGrp="1"/>
          </p:cNvSpPr>
          <p:nvPr>
            <p:ph type="ctrTitle"/>
          </p:nvPr>
        </p:nvSpPr>
        <p:spPr/>
        <p:txBody>
          <a:bodyPr/>
          <a:lstStyle/>
          <a:p>
            <a:r>
              <a:rPr lang="en-GB" dirty="0" err="1"/>
              <a:t>Samenvatting</a:t>
            </a:r>
            <a:r>
              <a:rPr lang="en-GB" dirty="0"/>
              <a:t>- </a:t>
            </a:r>
            <a:r>
              <a:rPr lang="en-GB" dirty="0" err="1"/>
              <a:t>vergelijking</a:t>
            </a:r>
            <a:r>
              <a:rPr lang="en-GB" dirty="0"/>
              <a:t> </a:t>
            </a:r>
            <a:r>
              <a:rPr lang="en-GB" dirty="0" err="1"/>
              <a:t>scholen</a:t>
            </a:r>
            <a:br>
              <a:rPr lang="en-GB" dirty="0"/>
            </a:br>
            <a:r>
              <a:rPr lang="en-GB" dirty="0"/>
              <a:t>VSO </a:t>
            </a:r>
            <a:r>
              <a:rPr lang="en-GB" dirty="0" err="1"/>
              <a:t>scholen</a:t>
            </a:r>
            <a:endParaRPr lang="en-GB" dirty="0"/>
          </a:p>
        </p:txBody>
      </p:sp>
      <p:sp>
        <p:nvSpPr>
          <p:cNvPr id="6" name="Tekstvak 5">
            <a:extLst>
              <a:ext uri="{FF2B5EF4-FFF2-40B4-BE49-F238E27FC236}">
                <a16:creationId xmlns:a16="http://schemas.microsoft.com/office/drawing/2014/main" id="{3ED7D216-3A44-4E8E-A26E-C05CD00A1402}"/>
              </a:ext>
            </a:extLst>
          </p:cNvPr>
          <p:cNvSpPr txBox="1"/>
          <p:nvPr/>
        </p:nvSpPr>
        <p:spPr>
          <a:xfrm>
            <a:off x="776287" y="2866039"/>
            <a:ext cx="10501313" cy="2816156"/>
          </a:xfrm>
          <a:prstGeom prst="rect">
            <a:avLst/>
          </a:prstGeom>
          <a:noFill/>
        </p:spPr>
        <p:txBody>
          <a:bodyPr wrap="square">
            <a:spAutoFit/>
          </a:bodyPr>
          <a:lstStyle/>
          <a:p>
            <a:endParaRPr lang="nl-NL" sz="12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dirty="0">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latin typeface="Calibri Light" panose="020F0302020204030204" pitchFamily="34" charset="0"/>
              <a:ea typeface="Times New Roman" panose="02020603050405020304" pitchFamily="18" charset="0"/>
              <a:cs typeface="Times New Roman" panose="02020603050405020304" pitchFamily="18" charset="0"/>
            </a:endParaRPr>
          </a:p>
          <a:p>
            <a:endParaRPr lang="nl-NL" sz="1100" b="1" dirty="0">
              <a:solidFill>
                <a:srgbClr val="002060"/>
              </a:solidFill>
              <a:effectLst/>
              <a:latin typeface="Calibri Light" panose="020F0302020204030204" pitchFamily="34" charset="0"/>
              <a:ea typeface="Times New Roman" panose="02020603050405020304" pitchFamily="18" charset="0"/>
              <a:cs typeface="Times New Roman" panose="02020603050405020304" pitchFamily="18" charset="0"/>
            </a:endParaRPr>
          </a:p>
        </p:txBody>
      </p:sp>
      <p:graphicFrame>
        <p:nvGraphicFramePr>
          <p:cNvPr id="4" name="Tabel 4">
            <a:extLst>
              <a:ext uri="{FF2B5EF4-FFF2-40B4-BE49-F238E27FC236}">
                <a16:creationId xmlns:a16="http://schemas.microsoft.com/office/drawing/2014/main" id="{F14F5179-8C68-48F7-BAC4-43D33B8E324E}"/>
              </a:ext>
            </a:extLst>
          </p:cNvPr>
          <p:cNvGraphicFramePr>
            <a:graphicFrameLocks noGrp="1"/>
          </p:cNvGraphicFramePr>
          <p:nvPr>
            <p:extLst>
              <p:ext uri="{D42A27DB-BD31-4B8C-83A1-F6EECF244321}">
                <p14:modId xmlns:p14="http://schemas.microsoft.com/office/powerpoint/2010/main" val="346193288"/>
              </p:ext>
            </p:extLst>
          </p:nvPr>
        </p:nvGraphicFramePr>
        <p:xfrm>
          <a:off x="1017587" y="3195443"/>
          <a:ext cx="8128000" cy="1112520"/>
        </p:xfrm>
        <a:graphic>
          <a:graphicData uri="http://schemas.openxmlformats.org/drawingml/2006/table">
            <a:tbl>
              <a:tblPr firstRow="1" bandRow="1">
                <a:tableStyleId>{1FECB4D8-DB02-4DC6-A0A2-4F2EBAE1DC90}</a:tableStyleId>
              </a:tblPr>
              <a:tblGrid>
                <a:gridCol w="1625600">
                  <a:extLst>
                    <a:ext uri="{9D8B030D-6E8A-4147-A177-3AD203B41FA5}">
                      <a16:colId xmlns:a16="http://schemas.microsoft.com/office/drawing/2014/main" val="615811521"/>
                    </a:ext>
                  </a:extLst>
                </a:gridCol>
                <a:gridCol w="1625600">
                  <a:extLst>
                    <a:ext uri="{9D8B030D-6E8A-4147-A177-3AD203B41FA5}">
                      <a16:colId xmlns:a16="http://schemas.microsoft.com/office/drawing/2014/main" val="2072518623"/>
                    </a:ext>
                  </a:extLst>
                </a:gridCol>
                <a:gridCol w="1625600">
                  <a:extLst>
                    <a:ext uri="{9D8B030D-6E8A-4147-A177-3AD203B41FA5}">
                      <a16:colId xmlns:a16="http://schemas.microsoft.com/office/drawing/2014/main" val="363863404"/>
                    </a:ext>
                  </a:extLst>
                </a:gridCol>
                <a:gridCol w="1625600">
                  <a:extLst>
                    <a:ext uri="{9D8B030D-6E8A-4147-A177-3AD203B41FA5}">
                      <a16:colId xmlns:a16="http://schemas.microsoft.com/office/drawing/2014/main" val="325068433"/>
                    </a:ext>
                  </a:extLst>
                </a:gridCol>
                <a:gridCol w="1625600">
                  <a:extLst>
                    <a:ext uri="{9D8B030D-6E8A-4147-A177-3AD203B41FA5}">
                      <a16:colId xmlns:a16="http://schemas.microsoft.com/office/drawing/2014/main" val="2333596640"/>
                    </a:ext>
                  </a:extLst>
                </a:gridCol>
              </a:tblGrid>
              <a:tr h="370840">
                <a:tc>
                  <a:txBody>
                    <a:bodyPr/>
                    <a:lstStyle/>
                    <a:p>
                      <a:endParaRPr lang="nl-NL" dirty="0"/>
                    </a:p>
                  </a:txBody>
                  <a:tcPr/>
                </a:tc>
                <a:tc>
                  <a:txBody>
                    <a:bodyPr/>
                    <a:lstStyle/>
                    <a:p>
                      <a:r>
                        <a:rPr lang="nl-NL" sz="1200" dirty="0"/>
                        <a:t>Verzuimpercentage</a:t>
                      </a:r>
                    </a:p>
                  </a:txBody>
                  <a:tcPr/>
                </a:tc>
                <a:tc>
                  <a:txBody>
                    <a:bodyPr/>
                    <a:lstStyle/>
                    <a:p>
                      <a:r>
                        <a:rPr lang="nl-NL" sz="1200" dirty="0"/>
                        <a:t>Meldingsfrequentie</a:t>
                      </a:r>
                    </a:p>
                  </a:txBody>
                  <a:tcPr/>
                </a:tc>
                <a:tc>
                  <a:txBody>
                    <a:bodyPr/>
                    <a:lstStyle/>
                    <a:p>
                      <a:r>
                        <a:rPr lang="nl-NL" sz="1200" dirty="0"/>
                        <a:t>Verzuimduur</a:t>
                      </a:r>
                    </a:p>
                  </a:txBody>
                  <a:tcPr/>
                </a:tc>
                <a:tc>
                  <a:txBody>
                    <a:bodyPr/>
                    <a:lstStyle/>
                    <a:p>
                      <a:r>
                        <a:rPr lang="nl-NL" sz="1200" dirty="0"/>
                        <a:t>O-verzuim</a:t>
                      </a:r>
                    </a:p>
                  </a:txBody>
                  <a:tcPr/>
                </a:tc>
                <a:extLst>
                  <a:ext uri="{0D108BD9-81ED-4DB2-BD59-A6C34878D82A}">
                    <a16:rowId xmlns:a16="http://schemas.microsoft.com/office/drawing/2014/main" val="2966617975"/>
                  </a:ext>
                </a:extLst>
              </a:tr>
              <a:tr h="370840">
                <a:tc>
                  <a:txBody>
                    <a:bodyPr/>
                    <a:lstStyle/>
                    <a:p>
                      <a:r>
                        <a:rPr lang="nl-NL" sz="1100" dirty="0"/>
                        <a:t>VSO Daaf Geluk</a:t>
                      </a:r>
                    </a:p>
                  </a:txBody>
                  <a:tcPr/>
                </a:tc>
                <a:tc>
                  <a:txBody>
                    <a:bodyPr/>
                    <a:lstStyle/>
                    <a:p>
                      <a:r>
                        <a:rPr lang="nl-NL" sz="1100" dirty="0"/>
                        <a:t>6,0%</a:t>
                      </a:r>
                    </a:p>
                  </a:txBody>
                  <a:tcPr/>
                </a:tc>
                <a:tc>
                  <a:txBody>
                    <a:bodyPr/>
                    <a:lstStyle/>
                    <a:p>
                      <a:r>
                        <a:rPr lang="nl-NL" sz="1100" dirty="0"/>
                        <a:t>1,86</a:t>
                      </a:r>
                    </a:p>
                  </a:txBody>
                  <a:tcPr/>
                </a:tc>
                <a:tc>
                  <a:txBody>
                    <a:bodyPr/>
                    <a:lstStyle/>
                    <a:p>
                      <a:r>
                        <a:rPr lang="nl-NL" sz="1100" dirty="0"/>
                        <a:t>9,07</a:t>
                      </a:r>
                    </a:p>
                  </a:txBody>
                  <a:tcPr/>
                </a:tc>
                <a:tc>
                  <a:txBody>
                    <a:bodyPr/>
                    <a:lstStyle/>
                    <a:p>
                      <a:r>
                        <a:rPr lang="nl-NL" sz="1100" dirty="0"/>
                        <a:t>25%</a:t>
                      </a:r>
                    </a:p>
                  </a:txBody>
                  <a:tcPr/>
                </a:tc>
                <a:extLst>
                  <a:ext uri="{0D108BD9-81ED-4DB2-BD59-A6C34878D82A}">
                    <a16:rowId xmlns:a16="http://schemas.microsoft.com/office/drawing/2014/main" val="1740969848"/>
                  </a:ext>
                </a:extLst>
              </a:tr>
              <a:tr h="370840">
                <a:tc>
                  <a:txBody>
                    <a:bodyPr/>
                    <a:lstStyle/>
                    <a:p>
                      <a:r>
                        <a:rPr lang="nl-NL" sz="1100" dirty="0"/>
                        <a:t>Gunning VSO</a:t>
                      </a:r>
                    </a:p>
                  </a:txBody>
                  <a:tcPr/>
                </a:tc>
                <a:tc>
                  <a:txBody>
                    <a:bodyPr/>
                    <a:lstStyle/>
                    <a:p>
                      <a:r>
                        <a:rPr lang="nl-NL" sz="1100" dirty="0"/>
                        <a:t>13,9%</a:t>
                      </a:r>
                    </a:p>
                  </a:txBody>
                  <a:tcPr/>
                </a:tc>
                <a:tc>
                  <a:txBody>
                    <a:bodyPr/>
                    <a:lstStyle/>
                    <a:p>
                      <a:r>
                        <a:rPr lang="nl-NL" sz="1100" dirty="0"/>
                        <a:t>3,33</a:t>
                      </a:r>
                    </a:p>
                  </a:txBody>
                  <a:tcPr/>
                </a:tc>
                <a:tc>
                  <a:txBody>
                    <a:bodyPr/>
                    <a:lstStyle/>
                    <a:p>
                      <a:r>
                        <a:rPr lang="nl-NL" sz="1100" dirty="0"/>
                        <a:t>10,93</a:t>
                      </a:r>
                    </a:p>
                  </a:txBody>
                  <a:tcPr/>
                </a:tc>
                <a:tc>
                  <a:txBody>
                    <a:bodyPr/>
                    <a:lstStyle/>
                    <a:p>
                      <a:r>
                        <a:rPr lang="nl-NL" sz="1100" dirty="0"/>
                        <a:t>10%</a:t>
                      </a:r>
                    </a:p>
                  </a:txBody>
                  <a:tcPr/>
                </a:tc>
                <a:extLst>
                  <a:ext uri="{0D108BD9-81ED-4DB2-BD59-A6C34878D82A}">
                    <a16:rowId xmlns:a16="http://schemas.microsoft.com/office/drawing/2014/main" val="3869698163"/>
                  </a:ext>
                </a:extLst>
              </a:tr>
            </a:tbl>
          </a:graphicData>
        </a:graphic>
      </p:graphicFrame>
      <p:sp>
        <p:nvSpPr>
          <p:cNvPr id="3" name="Tijdelijke aanduiding voor dianummer 2">
            <a:extLst>
              <a:ext uri="{FF2B5EF4-FFF2-40B4-BE49-F238E27FC236}">
                <a16:creationId xmlns:a16="http://schemas.microsoft.com/office/drawing/2014/main" id="{07D9B143-A93E-4861-9B01-E7B3EA908E11}"/>
              </a:ext>
            </a:extLst>
          </p:cNvPr>
          <p:cNvSpPr>
            <a:spLocks noGrp="1"/>
          </p:cNvSpPr>
          <p:nvPr>
            <p:ph type="sldNum" sz="quarter" idx="12"/>
          </p:nvPr>
        </p:nvSpPr>
        <p:spPr/>
        <p:txBody>
          <a:bodyPr/>
          <a:lstStyle/>
          <a:p>
            <a:fld id="{9B734414-C7C9-4816-A8E6-AB571057B007}" type="slidenum">
              <a:rPr lang="nl-NL" smtClean="0"/>
              <a:t>17</a:t>
            </a:fld>
            <a:endParaRPr lang="nl-NL" dirty="0"/>
          </a:p>
        </p:txBody>
      </p:sp>
    </p:spTree>
    <p:extLst>
      <p:ext uri="{BB962C8B-B14F-4D97-AF65-F5344CB8AC3E}">
        <p14:creationId xmlns:p14="http://schemas.microsoft.com/office/powerpoint/2010/main" val="25611066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381000" y="0"/>
            <a:ext cx="11430000" cy="6858000"/>
          </a:xfrm>
          <a:prstGeom prst="rect">
            <a:avLst/>
          </a:prstGeom>
          <a:noFill/>
        </p:spPr>
      </p:pic>
      <p:sp>
        <p:nvSpPr>
          <p:cNvPr id="2" name="Tijdelijke aanduiding voor dianummer 1">
            <a:extLst>
              <a:ext uri="{FF2B5EF4-FFF2-40B4-BE49-F238E27FC236}">
                <a16:creationId xmlns:a16="http://schemas.microsoft.com/office/drawing/2014/main" id="{F1E493BF-63AD-4EED-9BC9-8CC545C1F76B}"/>
              </a:ext>
            </a:extLst>
          </p:cNvPr>
          <p:cNvSpPr>
            <a:spLocks noGrp="1"/>
          </p:cNvSpPr>
          <p:nvPr>
            <p:ph type="sldNum" sz="quarter" idx="12"/>
          </p:nvPr>
        </p:nvSpPr>
        <p:spPr/>
        <p:txBody>
          <a:bodyPr/>
          <a:lstStyle/>
          <a:p>
            <a:fld id="{8C7D807A-D3EC-4DEA-86E2-120E4093F1A6}" type="slidenum">
              <a:rPr lang="en-US" smtClean="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a:hlinkClick r:id="rId2"/>
          </p:cNvPr>
          <p:cNvPicPr>
            <a:picLocks noChangeAspect="1"/>
          </p:cNvPicPr>
          <p:nvPr/>
        </p:nvPicPr>
        <p:blipFill>
          <a:blip r:embed="rId3"/>
          <a:stretch>
            <a:fillRect/>
          </a:stretch>
        </p:blipFill>
        <p:spPr>
          <a:xfrm>
            <a:off x="381000" y="0"/>
            <a:ext cx="11430000" cy="6858000"/>
          </a:xfrm>
          <a:prstGeom prst="rect">
            <a:avLst/>
          </a:prstGeom>
          <a:noFill/>
        </p:spPr>
      </p:pic>
      <p:sp>
        <p:nvSpPr>
          <p:cNvPr id="2" name="Tijdelijke aanduiding voor dianummer 1">
            <a:extLst>
              <a:ext uri="{FF2B5EF4-FFF2-40B4-BE49-F238E27FC236}">
                <a16:creationId xmlns:a16="http://schemas.microsoft.com/office/drawing/2014/main" id="{875B5E36-CD8B-4D1F-BA59-1AC4140741CF}"/>
              </a:ext>
            </a:extLst>
          </p:cNvPr>
          <p:cNvSpPr>
            <a:spLocks noGrp="1"/>
          </p:cNvSpPr>
          <p:nvPr>
            <p:ph type="sldNum" sz="quarter" idx="12"/>
          </p:nvPr>
        </p:nvSpPr>
        <p:spPr/>
        <p:txBody>
          <a:bodyPr/>
          <a:lstStyle/>
          <a:p>
            <a:fld id="{8C7D807A-D3EC-4DEA-86E2-120E4093F1A6}" type="slidenum">
              <a:rPr lang="en-US" smtClean="0"/>
              <a:t>19</a:t>
            </a:fld>
            <a:endParaRPr lang="en-US"/>
          </a:p>
        </p:txBody>
      </p:sp>
    </p:spTree>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unamare">
  <a:themeElements>
    <a:clrScheme name="Dunamare">
      <a:dk1>
        <a:sysClr val="windowText" lastClr="000000"/>
      </a:dk1>
      <a:lt1>
        <a:sysClr val="window" lastClr="FFFFFF"/>
      </a:lt1>
      <a:dk2>
        <a:srgbClr val="000000"/>
      </a:dk2>
      <a:lt2>
        <a:srgbClr val="FFFFFF"/>
      </a:lt2>
      <a:accent1>
        <a:srgbClr val="CD171A"/>
      </a:accent1>
      <a:accent2>
        <a:srgbClr val="99B8D0"/>
      </a:accent2>
      <a:accent3>
        <a:srgbClr val="204B71"/>
      </a:accent3>
      <a:accent4>
        <a:srgbClr val="F1B8A5"/>
      </a:accent4>
      <a:accent5>
        <a:srgbClr val="A5C3D9"/>
      </a:accent5>
      <a:accent6>
        <a:srgbClr val="CD171A"/>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unamare PPT sjabloon 2018 klein.potx" id="{D3F0481B-F907-494E-83D7-EA3F97B71FE6}" vid="{68C71D7E-782D-4706-8014-CA24C1FFBAA2}"/>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1007</Words>
  <Application>Microsoft Office PowerPoint</Application>
  <PresentationFormat>Breedbeeld</PresentationFormat>
  <Paragraphs>274</Paragraphs>
  <Slides>19</Slides>
  <Notes>0</Notes>
  <HiddenSlides>0</HiddenSlides>
  <MMClips>0</MMClips>
  <ScaleCrop>false</ScaleCrop>
  <HeadingPairs>
    <vt:vector size="6" baseType="variant">
      <vt:variant>
        <vt:lpstr>Gebruikte lettertypen</vt:lpstr>
      </vt:variant>
      <vt:variant>
        <vt:i4>4</vt:i4>
      </vt:variant>
      <vt:variant>
        <vt:lpstr>Thema</vt:lpstr>
      </vt:variant>
      <vt:variant>
        <vt:i4>2</vt:i4>
      </vt:variant>
      <vt:variant>
        <vt:lpstr>Diatitels</vt:lpstr>
      </vt:variant>
      <vt:variant>
        <vt:i4>19</vt:i4>
      </vt:variant>
    </vt:vector>
  </HeadingPairs>
  <TitlesOfParts>
    <vt:vector size="25" baseType="lpstr">
      <vt:lpstr>Arial</vt:lpstr>
      <vt:lpstr>Calibri</vt:lpstr>
      <vt:lpstr>Calibri Light</vt:lpstr>
      <vt:lpstr>Symbol</vt:lpstr>
      <vt:lpstr>Custom Design</vt:lpstr>
      <vt:lpstr>Dunamare</vt:lpstr>
      <vt:lpstr> Verzuimanalyse Dunamare Onderwijsgroep</vt:lpstr>
      <vt:lpstr>Inhoudsopgave</vt:lpstr>
      <vt:lpstr>Inleiding en verantwoording</vt:lpstr>
      <vt:lpstr>Samenvatting</vt:lpstr>
      <vt:lpstr>Samenvatting</vt:lpstr>
      <vt:lpstr>Ziekteverzuim</vt:lpstr>
      <vt:lpstr>PowerPoint-presentatie</vt:lpstr>
      <vt:lpstr>PowerPoint-presentatie</vt:lpstr>
      <vt:lpstr>PowerPoint-presentatie</vt:lpstr>
      <vt:lpstr>PowerPoint-presentatie</vt:lpstr>
      <vt:lpstr>Ziekteverzuim</vt:lpstr>
      <vt:lpstr>PowerPoint-presentatie</vt:lpstr>
      <vt:lpstr>Samenvatting- vergelijking scholen Brede scholen</vt:lpstr>
      <vt:lpstr>Samenvatting- vergelijking scholen VMBO scholen</vt:lpstr>
      <vt:lpstr>Samenvatting- vergelijking scholen Categorale mavo’s</vt:lpstr>
      <vt:lpstr>Samenvatting- vergelijking scholen Praktijkscholen</vt:lpstr>
      <vt:lpstr>Samenvatting- vergelijking scholen VSO scholen</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Verzuimanalyse Dunamare Onderwijsgroep</dc:title>
  <dc:creator>Hustin, M.</dc:creator>
  <cp:lastModifiedBy>Odette Strik</cp:lastModifiedBy>
  <cp:revision>10</cp:revision>
  <cp:lastPrinted>2020-08-27T11:34:44Z</cp:lastPrinted>
  <dcterms:created xsi:type="dcterms:W3CDTF">2020-08-27T09:23:11Z</dcterms:created>
  <dcterms:modified xsi:type="dcterms:W3CDTF">2020-11-06T17:26:52Z</dcterms:modified>
</cp:coreProperties>
</file>