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2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" y="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E19530-01CE-471F-B7CA-4C48A1546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EF3EB59-DE33-4CF7-9713-B1B677073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D8D3A5-18FF-4125-A1F1-8F1DE70B4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BB87D3-EFC0-49A3-9492-1E5EC0E7E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AD5DD0-3F22-470F-BEE9-C306280FF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923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FA5AB2-2265-4463-994B-FF071BCF7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033BAC6-D539-4BB1-9575-16BF6F45B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CFE1D1-6BAF-4AB8-8916-418809BB1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3F649E-066B-44E3-86A7-57B00BEA4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5ECFD1D-C544-4D9A-86B9-3F9209C42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6580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9E5B321-8B0D-4420-9E8B-75230A402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5C81CDD-9DC0-4B9C-B60E-3BEC58CF9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73E119-0C97-482B-B811-307DF83A6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D3C48D2-3AC1-4C4C-BDE7-4D4640AFB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0324703-FB72-470D-A542-DF94A89DD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1928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A80B7D-03EB-4174-AE2E-7DADE0B8E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0A3512-2762-4A41-91DA-9D1776862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66D7AC1-1D69-435D-88D6-7751855F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670BC7B-F4B1-4D03-B1F4-32CBFBAAC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232AD9-A5A4-4D8D-914B-C57830A77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00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9178B5-FC3E-4B84-867A-0DCF4B30B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531802-CBBE-4022-954F-40673DF4E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8A67EB1-3016-4747-830E-1163B0DCD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786BE1-879F-4D86-84F6-38B1BD01C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895BE6-D285-4A68-AF09-D7760FF6D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5540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DA0FC0-741D-480A-AE3A-6FA97B47D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9F6EA2-DB6A-478E-B8CB-1E264D862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E03072E-4377-4F9D-9F35-801A48881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E84246-697E-4AF2-BA6B-4C24833CF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C4508A1-236E-4AC1-9A96-C84E06BFE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857A44E-73FC-4428-BDF1-80B8ED872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06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F1D60A-27EE-4E1A-BA26-742ABF34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3D5AAD4-0D6A-4D0A-BB7B-8FD4679A0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E964055-920A-489B-9D5B-449CFF703F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13FDBF6-DF57-4645-9AE2-0CEA97FC82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2BF614-C735-4E6C-A645-86B06D58D6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0CAFEB5-4CF5-4FCC-A4E3-1509B570B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DDF8087-3F0F-4C4C-A8AB-C738A6CAC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C952240C-8454-4666-AEEA-36A3A1CD7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3091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B4AA49-C01E-455E-8BE4-F69AFF30C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038EC93-D128-4996-A9CB-7D284724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11801A6-A5C5-4E53-950E-65BD96CDC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AC3FF92-397E-44FD-A5EB-9F408574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7883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764714E-A43E-4703-9D36-C2FBF3FEA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6E56853-B5F6-4CAA-9278-D66E5999E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313FF4B-5CBA-42CF-A8F7-7E068EE01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73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620996-9AE5-43E8-BFCE-964706096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B50BB7-CB03-4BC5-84E7-12FE8D1BE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F532AE0-950F-4C81-B531-C9DDCCE57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EA87EA8-3AAF-4229-AFED-6105D08B7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691BA71-AB7A-4E64-929B-1F98AFF45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ED6FA17-AEFC-459A-8AD2-8BE1FCA32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865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2CD2D6-D60D-4FAB-9293-EE2503B6A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EC83A64-14B4-45B2-945A-34A6F7CEA2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8CB7E36-F8B9-4537-A9E5-1DB15E5BA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73837F1-5A91-4C5B-8F57-9ACB390E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B676E8D-E56C-4A83-985F-0971C023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49F80EF-EC8F-4B28-AEED-DC4BC1294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9980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3C063A2-7888-4D2B-9C18-E7F9B23E8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1380869-70CD-4F56-9112-91AA82F3B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AE22B2-A87B-4D9B-B337-166EEDC960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A91B0-5FBD-4F21-A158-80AC5E3FFA98}" type="datetimeFigureOut">
              <a:rPr lang="nl-NL" smtClean="0"/>
              <a:t>8-2-2021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D95C9A1-C472-4D3A-A2ED-34B95247C2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C4E0020-D53A-4AFC-A47D-5A84F5525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8CE87-3DF2-42DF-847D-10C55A6452B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87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88CF496-5E6A-41E7-8BDC-1F05B99B9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857" y="0"/>
            <a:ext cx="10164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1856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Frank Verhagen</dc:creator>
  <cp:lastModifiedBy>Frank Verhagen</cp:lastModifiedBy>
  <cp:revision>1</cp:revision>
  <dcterms:created xsi:type="dcterms:W3CDTF">2021-02-08T12:55:12Z</dcterms:created>
  <dcterms:modified xsi:type="dcterms:W3CDTF">2021-02-08T12:56:05Z</dcterms:modified>
</cp:coreProperties>
</file>