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g"/>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theme/theme3.xml" ContentType="application/vnd.openxmlformats-officedocument.theme+xml"/>
  <Override PartName="/ppt/slideMasters/slideMaster3.xml" ContentType="application/vnd.openxmlformats-officedocument.presentationml.slideMaster+xml"/>
  <Override PartName="/ppt/slideLayouts/slideLayout13.xml" ContentType="application/vnd.openxmlformats-officedocument.presentationml.slideLayout+xml"/>
  <Override PartName="/ppt/theme/theme4.xml" ContentType="application/vnd.openxmlformats-officedocument.theme+xml"/>
  <Override PartName="/ppt/slideMasters/slideMaster4.xml" ContentType="application/vnd.openxmlformats-officedocument.presentationml.slideMaster+xml"/>
  <Override PartName="/ppt/slideLayouts/slideLayout14.xml" ContentType="application/vnd.openxmlformats-officedocument.presentationml.slideLayout+xml"/>
  <Override PartName="/ppt/theme/theme5.xml" ContentType="application/vnd.openxmlformats-officedocument.theme+xml"/>
  <Override PartName="/ppt/slideMasters/slideMaster5.xml" ContentType="application/vnd.openxmlformats-officedocument.presentationml.slideMaster+xml"/>
  <Override PartName="/ppt/slideLayouts/slideLayout15.xml" ContentType="application/vnd.openxmlformats-officedocument.presentationml.slideLayout+xml"/>
  <Override PartName="/ppt/theme/theme7.xml" ContentType="application/vnd.openxmlformats-officedocument.theme+xml"/>
  <Override PartName="/ppt/slideMasters/slideMaster6.xml" ContentType="application/vnd.openxmlformats-officedocument.presentationml.slideMaster+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8.xml" ContentType="application/vnd.openxmlformats-officedocument.theme+xml"/>
  <Override PartName="/ppt/slideMasters/slideMaster7.xml" ContentType="application/vnd.openxmlformats-officedocument.presentationml.slideMaster+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9.xml" ContentType="application/vnd.openxmlformats-officedocument.theme+xml"/>
  <Override PartName="/ppt/slideMasters/slideMaster8.xml" ContentType="application/vnd.openxmlformats-officedocument.presentationml.slideMaster+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3.xml" ContentType="application/vnd.openxmlformats-officedocument.presentationml.slide+xml"/>
  <Override PartName="/ppt/notesSlides/notesSlide1.xml" ContentType="application/vnd.openxmlformats-officedocument.presentationml.notesSlide+xml"/>
  <Override PartName="/ppt/slides/slide4.xml" ContentType="application/vnd.openxmlformats-officedocument.presentationml.slide+xml"/>
  <Override PartName="/ppt/slides/slide5.xml" ContentType="application/vnd.openxmlformats-officedocument.presentationml.slide+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Slides/notesSlide4.xml" ContentType="application/vnd.openxmlformats-officedocument.presentationml.notesSlide+xml"/>
  <Override PartName="/ppt/slides/slide8.xml" ContentType="application/vnd.openxmlformats-officedocument.presentationml.slide+xml"/>
  <Override PartName="/ppt/notesSlides/notesSlide5.xml" ContentType="application/vnd.openxmlformats-officedocument.presentationml.notesSlide+xml"/>
  <Override PartName="/ppt/slides/slide9.xml" ContentType="application/vnd.openxmlformats-officedocument.presentationml.slide+xml"/>
  <Override PartName="/ppt/notesSlides/notesSlide6.xml" ContentType="application/vnd.openxmlformats-officedocument.presentationml.notesSlide+xml"/>
  <Override PartName="/ppt/slides/slide10.xml" ContentType="application/vnd.openxmlformats-officedocument.presentationml.slide+xml"/>
  <Override PartName="/ppt/notesSlides/notesSlide8.xml" ContentType="application/vnd.openxmlformats-officedocument.presentationml.notesSlide+xml"/>
  <Override PartName="/ppt/slides/slide12.xml" ContentType="application/vnd.openxmlformats-officedocument.presentationml.slide+xml"/>
  <Override PartName="/ppt/notesSlides/notesSlide10.xml" ContentType="application/vnd.openxmlformats-officedocument.presentationml.notesSlide+xml"/>
  <Override PartName="/ppt/slides/slide14.xml" ContentType="application/vnd.openxmlformats-officedocument.presentationml.slide+xml"/>
  <Override PartName="/ppt/notesSlides/notesSlide12.xml" ContentType="application/vnd.openxmlformats-officedocument.presentationml.notesSlide+xml"/>
  <Override PartName="/ppt/slides/slide16.xml" ContentType="application/vnd.openxmlformats-officedocument.presentationml.slide+xml"/>
  <Override PartName="/ppt/charts/chart2.xml" ContentType="application/vnd.openxmlformats-officedocument.drawingml.chart+xml"/>
  <Override PartName="/ppt/charts/colors2.xml" ContentType="application/vnd.ms-office.chartcolorstyle+xml"/>
  <Override PartName="/ppt/charts/style2.xml" ContentType="application/vnd.ms-office.chartstyle+xml"/>
  <Override PartName="/ppt/notesSlides/notesSlide13.xml" ContentType="application/vnd.openxmlformats-officedocument.presentationml.notesSlide+xml"/>
  <Override PartName="/ppt/slides/slide17.xml" ContentType="application/vnd.openxmlformats-officedocument.presentationml.slide+xml"/>
  <Override PartName="/ppt/charts/chart3.xml" ContentType="application/vnd.openxmlformats-officedocument.drawingml.chart+xml"/>
  <Override PartName="/ppt/charts/colors3.xml" ContentType="application/vnd.ms-office.chartcolorstyle+xml"/>
  <Override PartName="/ppt/charts/style3.xml" ContentType="application/vnd.ms-office.chartstyle+xml"/>
  <Override PartName="/ppt/notesSlides/notesSlide14.xml" ContentType="application/vnd.openxmlformats-officedocument.presentationml.notesSlide+xml"/>
  <Override PartName="/ppt/slides/slide18.xml" ContentType="application/vnd.openxmlformats-officedocument.presentationml.slide+xml"/>
  <Override PartName="/ppt/charts/chart4.xml" ContentType="application/vnd.openxmlformats-officedocument.drawingml.chart+xml"/>
  <Override PartName="/ppt/charts/colors4.xml" ContentType="application/vnd.ms-office.chartcolorstyle+xml"/>
  <Override PartName="/ppt/charts/style4.xml" ContentType="application/vnd.ms-office.chartstyle+xml"/>
  <Override PartName="/ppt/notesSlides/notesSlide15.xml" ContentType="application/vnd.openxmlformats-officedocument.presentationml.notesSlide+xml"/>
  <Override PartName="/ppt/slides/slide19.xml" ContentType="application/vnd.openxmlformats-officedocument.presentationml.slide+xml"/>
  <Override PartName="/ppt/charts/chart5.xml" ContentType="application/vnd.openxmlformats-officedocument.drawingml.chart+xml"/>
  <Override PartName="/ppt/charts/colors5.xml" ContentType="application/vnd.ms-office.chartcolorstyle+xml"/>
  <Override PartName="/ppt/charts/style5.xml" ContentType="application/vnd.ms-office.chartstyle+xml"/>
  <Override PartName="/ppt/notesSlides/notesSlide16.xml" ContentType="application/vnd.openxmlformats-officedocument.presentationml.notesSlide+xml"/>
  <Override PartName="/ppt/slides/slide20.xml" ContentType="application/vnd.openxmlformats-officedocument.presentationml.slide+xml"/>
  <Override PartName="/ppt/charts/chart6.xml" ContentType="application/vnd.openxmlformats-officedocument.drawingml.chart+xml"/>
  <Override PartName="/ppt/charts/colors6.xml" ContentType="application/vnd.ms-office.chartcolorstyle+xml"/>
  <Override PartName="/ppt/charts/style6.xml" ContentType="application/vnd.ms-office.chartstyle+xml"/>
  <Override PartName="/ppt/notesSlides/notesSlide17.xml" ContentType="application/vnd.openxmlformats-officedocument.presentationml.notesSlide+xml"/>
  <Override PartName="/ppt/slides/slide21.xml" ContentType="application/vnd.openxmlformats-officedocument.presentationml.slide+xml"/>
  <Override PartName="/ppt/notesSlides/notesSlide18.xml" ContentType="application/vnd.openxmlformats-officedocument.presentationml.notesSlide+xml"/>
  <Override PartName="/ppt/slides/slide22.xml" ContentType="application/vnd.openxmlformats-officedocument.presentationml.slide+xml"/>
  <Override PartName="/ppt/charts/chart7.xml" ContentType="application/vnd.openxmlformats-officedocument.drawingml.chart+xml"/>
  <Override PartName="/ppt/charts/colors7.xml" ContentType="application/vnd.ms-office.chartcolorstyle+xml"/>
  <Override PartName="/ppt/charts/style7.xml" ContentType="application/vnd.ms-office.chartstyle+xml"/>
  <Override PartName="/ppt/notesSlides/notesSlide21.xml" ContentType="application/vnd.openxmlformats-officedocument.presentationml.notesSlide+xml"/>
  <Override PartName="/ppt/slides/slide25.xml" ContentType="application/vnd.openxmlformats-officedocument.presentationml.slide+xml"/>
  <Override PartName="/ppt/notesSlides/notesSlide22.xml" ContentType="application/vnd.openxmlformats-officedocument.presentationml.notesSlide+xml"/>
  <Override PartName="/ppt/slides/slide26.xml" ContentType="application/vnd.openxmlformats-officedocument.presentationml.slide+xml"/>
  <Override PartName="/ppt/notesSlides/notesSlide23.xml" ContentType="application/vnd.openxmlformats-officedocument.presentationml.notesSlide+xml"/>
  <Override PartName="/ppt/slides/slide27.xml" ContentType="application/vnd.openxmlformats-officedocument.presentationml.slide+xml"/>
  <Override PartName="/ppt/notesSlides/notesSlide25.xml" ContentType="application/vnd.openxmlformats-officedocument.presentationml.notesSlide+xml"/>
  <Override PartName="/ppt/slides/slide29.xml" ContentType="application/vnd.openxmlformats-officedocument.presentationml.slide+xml"/>
  <Override PartName="/ppt/notesSlides/notesSlide27.xml" ContentType="application/vnd.openxmlformats-officedocument.presentationml.notesSlide+xml"/>
  <Override PartName="/ppt/slides/slide31.xml" ContentType="application/vnd.openxmlformats-officedocument.presentationml.slide+xml"/>
  <Override PartName="/ppt/notesSlides/notesSlide29.xml" ContentType="application/vnd.openxmlformats-officedocument.presentationml.notesSlide+xml"/>
  <Override PartName="/ppt/slides/slide33.xml" ContentType="application/vnd.openxmlformats-officedocument.presentationml.slide+xml"/>
  <Override PartName="/ppt/charts/chart8.xml" ContentType="application/vnd.openxmlformats-officedocument.drawingml.chart+xml"/>
  <Override PartName="/ppt/charts/colors8.xml" ContentType="application/vnd.ms-office.chartcolorstyle+xml"/>
  <Override PartName="/ppt/charts/style8.xml" ContentType="application/vnd.ms-office.chartstyle+xml"/>
  <Override PartName="/ppt/notesSlides/notesSlide30.xml" ContentType="application/vnd.openxmlformats-officedocument.presentationml.notesSlide+xml"/>
  <Override PartName="/ppt/slides/slide34.xml" ContentType="application/vnd.openxmlformats-officedocument.presentationml.slide+xml"/>
  <Override PartName="/ppt/charts/chart9.xml" ContentType="application/vnd.openxmlformats-officedocument.drawingml.chart+xml"/>
  <Override PartName="/ppt/charts/colors9.xml" ContentType="application/vnd.ms-office.chartcolorstyle+xml"/>
  <Override PartName="/ppt/charts/style9.xml" ContentType="application/vnd.ms-office.chartstyle+xml"/>
  <Override PartName="/ppt/notesSlides/notesSlide31.xml" ContentType="application/vnd.openxmlformats-officedocument.presentationml.notesSlide+xml"/>
  <Override PartName="/ppt/slides/slide35.xml" ContentType="application/vnd.openxmlformats-officedocument.presentationml.slide+xml"/>
  <Override PartName="/ppt/charts/chart10.xml" ContentType="application/vnd.openxmlformats-officedocument.drawingml.chart+xml"/>
  <Override PartName="/ppt/charts/colors10.xml" ContentType="application/vnd.ms-office.chartcolorstyle+xml"/>
  <Override PartName="/ppt/charts/style10.xml" ContentType="application/vnd.ms-office.chartstyle+xml"/>
  <Override PartName="/ppt/notesSlides/notesSlide32.xml" ContentType="application/vnd.openxmlformats-officedocument.presentationml.notesSlide+xml"/>
  <Override PartName="/ppt/slides/slide36.xml" ContentType="application/vnd.openxmlformats-officedocument.presentationml.slide+xml"/>
  <Override PartName="/ppt/charts/chart11.xml" ContentType="application/vnd.openxmlformats-officedocument.drawingml.chart+xml"/>
  <Override PartName="/ppt/charts/colors11.xml" ContentType="application/vnd.ms-office.chartcolorstyle+xml"/>
  <Override PartName="/ppt/charts/style11.xml" ContentType="application/vnd.ms-office.chartstyle+xml"/>
  <Override PartName="/ppt/notesSlides/notesSlide33.xml" ContentType="application/vnd.openxmlformats-officedocument.presentationml.notesSlide+xml"/>
  <Override PartName="/ppt/slides/slide37.xml" ContentType="application/vnd.openxmlformats-officedocument.presentationml.slide+xml"/>
  <Override PartName="/ppt/charts/chart12.xml" ContentType="application/vnd.openxmlformats-officedocument.drawingml.chart+xml"/>
  <Override PartName="/ppt/charts/colors12.xml" ContentType="application/vnd.ms-office.chartcolorstyle+xml"/>
  <Override PartName="/ppt/charts/style12.xml" ContentType="application/vnd.ms-office.chartstyle+xml"/>
  <Override PartName="/ppt/notesSlides/notesSlide34.xml" ContentType="application/vnd.openxmlformats-officedocument.presentationml.notesSlide+xml"/>
  <Override PartName="/ppt/slides/slide38.xml" ContentType="application/vnd.openxmlformats-officedocument.presentationml.slide+xml"/>
  <Override PartName="/ppt/notesSlides/notesSlide35.xml" ContentType="application/vnd.openxmlformats-officedocument.presentationml.notesSlide+xml"/>
  <Override PartName="/ppt/slides/slide39.xml" ContentType="application/vnd.openxmlformats-officedocument.presentationml.slide+xml"/>
  <Override PartName="/ppt/charts/chart13.xml" ContentType="application/vnd.openxmlformats-officedocument.drawingml.chart+xml"/>
  <Override PartName="/ppt/charts/colors13.xml" ContentType="application/vnd.ms-office.chartcolorstyle+xml"/>
  <Override PartName="/ppt/charts/style13.xml" ContentType="application/vnd.ms-office.chartstyle+xml"/>
  <Override PartName="/ppt/notesSlides/notesSlide38.xml" ContentType="application/vnd.openxmlformats-officedocument.presentationml.notesSlide+xml"/>
  <Override PartName="/ppt/slides/slide42.xml" ContentType="application/vnd.openxmlformats-officedocument.presentationml.slide+xml"/>
  <Override PartName="/ppt/notesSlides/notesSlide39.xml" ContentType="application/vnd.openxmlformats-officedocument.presentationml.notesSlide+xml"/>
  <Override PartName="/ppt/slides/slide43.xml" ContentType="application/vnd.openxmlformats-officedocument.presentationml.slide+xml"/>
  <Override PartName="/ppt/notesSlides/notesSlide40.xml" ContentType="application/vnd.openxmlformats-officedocument.presentationml.notesSlide+xml"/>
  <Override PartName="/ppt/slides/slide44.xml" ContentType="application/vnd.openxmlformats-officedocument.presentationml.slide+xml"/>
  <Override PartName="/ppt/notesSlides/notesSlide42.xml" ContentType="application/vnd.openxmlformats-officedocument.presentationml.notesSlide+xml"/>
  <Override PartName="/ppt/slides/slide46.xml" ContentType="application/vnd.openxmlformats-officedocument.presentationml.slide+xml"/>
  <Override PartName="/ppt/notesSlides/notesSlide44.xml" ContentType="application/vnd.openxmlformats-officedocument.presentationml.notesSlide+xml"/>
  <Override PartName="/ppt/slides/slide48.xml" ContentType="application/vnd.openxmlformats-officedocument.presentationml.slide+xml"/>
  <Override PartName="/ppt/notesSlides/notesSlide46.xml" ContentType="application/vnd.openxmlformats-officedocument.presentationml.notesSlide+xml"/>
  <Override PartName="/ppt/slides/slide50.xml" ContentType="application/vnd.openxmlformats-officedocument.presentationml.slide+xml"/>
  <Override PartName="/ppt/charts/chart14.xml" ContentType="application/vnd.openxmlformats-officedocument.drawingml.chart+xml"/>
  <Override PartName="/ppt/charts/colors14.xml" ContentType="application/vnd.ms-office.chartcolorstyle+xml"/>
  <Override PartName="/ppt/charts/style14.xml" ContentType="application/vnd.ms-office.chartstyle+xml"/>
  <Override PartName="/ppt/notesSlides/notesSlide47.xml" ContentType="application/vnd.openxmlformats-officedocument.presentationml.notesSlide+xml"/>
  <Override PartName="/ppt/slides/slide51.xml" ContentType="application/vnd.openxmlformats-officedocument.presentationml.slide+xml"/>
  <Override PartName="/ppt/charts/chart15.xml" ContentType="application/vnd.openxmlformats-officedocument.drawingml.chart+xml"/>
  <Override PartName="/ppt/charts/colors15.xml" ContentType="application/vnd.ms-office.chartcolorstyle+xml"/>
  <Override PartName="/ppt/charts/style15.xml" ContentType="application/vnd.ms-office.chartstyle+xml"/>
  <Override PartName="/ppt/notesSlides/notesSlide48.xml" ContentType="application/vnd.openxmlformats-officedocument.presentationml.notesSlide+xml"/>
  <Override PartName="/ppt/slides/slide52.xml" ContentType="application/vnd.openxmlformats-officedocument.presentationml.slide+xml"/>
  <Override PartName="/ppt/charts/chart16.xml" ContentType="application/vnd.openxmlformats-officedocument.drawingml.chart+xml"/>
  <Override PartName="/ppt/charts/colors16.xml" ContentType="application/vnd.ms-office.chartcolorstyle+xml"/>
  <Override PartName="/ppt/charts/style16.xml" ContentType="application/vnd.ms-office.chartstyle+xml"/>
  <Override PartName="/ppt/notesSlides/notesSlide49.xml" ContentType="application/vnd.openxmlformats-officedocument.presentationml.notesSlide+xml"/>
  <Override PartName="/ppt/slides/slide53.xml" ContentType="application/vnd.openxmlformats-officedocument.presentationml.slide+xml"/>
  <Override PartName="/ppt/charts/chart17.xml" ContentType="application/vnd.openxmlformats-officedocument.drawingml.chart+xml"/>
  <Override PartName="/ppt/charts/colors17.xml" ContentType="application/vnd.ms-office.chartcolorstyle+xml"/>
  <Override PartName="/ppt/charts/style17.xml" ContentType="application/vnd.ms-office.chartstyle+xml"/>
  <Override PartName="/ppt/notesSlides/notesSlide50.xml" ContentType="application/vnd.openxmlformats-officedocument.presentationml.notesSlide+xml"/>
  <Override PartName="/ppt/slides/slide54.xml" ContentType="application/vnd.openxmlformats-officedocument.presentationml.slide+xml"/>
  <Override PartName="/ppt/charts/chart18.xml" ContentType="application/vnd.openxmlformats-officedocument.drawingml.chart+xml"/>
  <Override PartName="/ppt/charts/colors18.xml" ContentType="application/vnd.ms-office.chartcolorstyle+xml"/>
  <Override PartName="/ppt/charts/style18.xml" ContentType="application/vnd.ms-office.chartstyle+xml"/>
  <Override PartName="/ppt/notesSlides/notesSlide51.xml" ContentType="application/vnd.openxmlformats-officedocument.presentationml.notesSlide+xml"/>
  <Override PartName="/ppt/slides/slide55.xml" ContentType="application/vnd.openxmlformats-officedocument.presentationml.slide+xml"/>
  <Override PartName="/ppt/notesSlides/notesSlide52.xml" ContentType="application/vnd.openxmlformats-officedocument.presentationml.notesSlide+xml"/>
  <Override PartName="/ppt/slides/slide56.xml" ContentType="application/vnd.openxmlformats-officedocument.presentationml.slide+xml"/>
  <Override PartName="/ppt/charts/chart19.xml" ContentType="application/vnd.openxmlformats-officedocument.drawingml.chart+xml"/>
  <Override PartName="/ppt/charts/colors19.xml" ContentType="application/vnd.ms-office.chartcolorstyle+xml"/>
  <Override PartName="/ppt/charts/style19.xml" ContentType="application/vnd.ms-office.chartstyle+xml"/>
  <Override PartName="/ppt/notesSlides/notesSlide55.xml" ContentType="application/vnd.openxmlformats-officedocument.presentationml.notesSlide+xml"/>
  <Override PartName="/ppt/slides/slide59.xml" ContentType="application/vnd.openxmlformats-officedocument.presentationml.slide+xml"/>
  <Override PartName="/ppt/notesSlides/notesSlide56.xml" ContentType="application/vnd.openxmlformats-officedocument.presentationml.notesSlide+xml"/>
  <Override PartName="/ppt/slides/slide60.xml" ContentType="application/vnd.openxmlformats-officedocument.presentationml.slide+xml"/>
  <Override PartName="/ppt/notesSlides/notesSlide57.xml" ContentType="application/vnd.openxmlformats-officedocument.presentationml.notesSlide+xml"/>
  <Override PartName="/ppt/slides/slide61.xml" ContentType="application/vnd.openxmlformats-officedocument.presentationml.slide+xml"/>
  <Override PartName="/ppt/notesSlides/notesSlide59.xml" ContentType="application/vnd.openxmlformats-officedocument.presentationml.notesSlide+xml"/>
  <Override PartName="/ppt/slides/slide63.xml" ContentType="application/vnd.openxmlformats-officedocument.presentationml.slide+xml"/>
  <Override PartName="/ppt/notesSlides/notesSlide61.xml" ContentType="application/vnd.openxmlformats-officedocument.presentationml.notesSlide+xml"/>
  <Override PartName="/ppt/slides/slide65.xml" ContentType="application/vnd.openxmlformats-officedocument.presentationml.slide+xml"/>
  <Override PartName="/ppt/notesSlides/notesSlide63.xml" ContentType="application/vnd.openxmlformats-officedocument.presentationml.notesSlide+xml"/>
  <Override PartName="/ppt/slides/slide67.xml" ContentType="application/vnd.openxmlformats-officedocument.presentationml.slide+xml"/>
  <Override PartName="/ppt/charts/chart20.xml" ContentType="application/vnd.openxmlformats-officedocument.drawingml.chart+xml"/>
  <Override PartName="/ppt/charts/colors20.xml" ContentType="application/vnd.ms-office.chartcolorstyle+xml"/>
  <Override PartName="/ppt/charts/style20.xml" ContentType="application/vnd.ms-office.chartstyle+xml"/>
  <Override PartName="/ppt/notesSlides/notesSlide64.xml" ContentType="application/vnd.openxmlformats-officedocument.presentationml.notesSlide+xml"/>
  <Override PartName="/ppt/slides/slide68.xml" ContentType="application/vnd.openxmlformats-officedocument.presentationml.slide+xml"/>
  <Override PartName="/ppt/charts/chart21.xml" ContentType="application/vnd.openxmlformats-officedocument.drawingml.chart+xml"/>
  <Override PartName="/ppt/charts/colors21.xml" ContentType="application/vnd.ms-office.chartcolorstyle+xml"/>
  <Override PartName="/ppt/charts/style21.xml" ContentType="application/vnd.ms-office.chartstyle+xml"/>
  <Override PartName="/ppt/notesSlides/notesSlide65.xml" ContentType="application/vnd.openxmlformats-officedocument.presentationml.notesSlide+xml"/>
  <Override PartName="/ppt/slides/slide69.xml" ContentType="application/vnd.openxmlformats-officedocument.presentationml.slide+xml"/>
  <Override PartName="/ppt/charts/chart22.xml" ContentType="application/vnd.openxmlformats-officedocument.drawingml.chart+xml"/>
  <Override PartName="/ppt/charts/colors22.xml" ContentType="application/vnd.ms-office.chartcolorstyle+xml"/>
  <Override PartName="/ppt/charts/style22.xml" ContentType="application/vnd.ms-office.chartstyle+xml"/>
  <Override PartName="/ppt/notesSlides/notesSlide66.xml" ContentType="application/vnd.openxmlformats-officedocument.presentationml.notesSlide+xml"/>
  <Override PartName="/ppt/slides/slide70.xml" ContentType="application/vnd.openxmlformats-officedocument.presentationml.slide+xml"/>
  <Override PartName="/ppt/charts/chart23.xml" ContentType="application/vnd.openxmlformats-officedocument.drawingml.chart+xml"/>
  <Override PartName="/ppt/charts/colors23.xml" ContentType="application/vnd.ms-office.chartcolorstyle+xml"/>
  <Override PartName="/ppt/charts/style23.xml" ContentType="application/vnd.ms-office.chartstyle+xml"/>
  <Override PartName="/ppt/notesSlides/notesSlide67.xml" ContentType="application/vnd.openxmlformats-officedocument.presentationml.notesSlide+xml"/>
  <Override PartName="/ppt/slides/slide71.xml" ContentType="application/vnd.openxmlformats-officedocument.presentationml.slide+xml"/>
  <Override PartName="/ppt/charts/chart24.xml" ContentType="application/vnd.openxmlformats-officedocument.drawingml.chart+xml"/>
  <Override PartName="/ppt/charts/colors24.xml" ContentType="application/vnd.ms-office.chartcolorstyle+xml"/>
  <Override PartName="/ppt/charts/style24.xml" ContentType="application/vnd.ms-office.chartstyle+xml"/>
  <Override PartName="/ppt/notesSlides/notesSlide68.xml" ContentType="application/vnd.openxmlformats-officedocument.presentationml.notesSlide+xml"/>
  <Override PartName="/ppt/slides/slide72.xml" ContentType="application/vnd.openxmlformats-officedocument.presentationml.slide+xml"/>
  <Override PartName="/ppt/notesSlides/notesSlide69.xml" ContentType="application/vnd.openxmlformats-officedocument.presentationml.notesSlide+xml"/>
  <Override PartName="/ppt/slides/slide73.xml" ContentType="application/vnd.openxmlformats-officedocument.presentationml.slide+xml"/>
  <Override PartName="/ppt/charts/chart25.xml" ContentType="application/vnd.openxmlformats-officedocument.drawingml.chart+xml"/>
  <Override PartName="/ppt/charts/colors25.xml" ContentType="application/vnd.ms-office.chartcolorstyle+xml"/>
  <Override PartName="/ppt/charts/style25.xml" ContentType="application/vnd.ms-office.chartstyle+xml"/>
  <Override PartName="/ppt/notesSlides/notesSlide72.xml" ContentType="application/vnd.openxmlformats-officedocument.presentationml.notesSlide+xml"/>
  <Override PartName="/ppt/slides/slide76.xml" ContentType="application/vnd.openxmlformats-officedocument.presentationml.slide+xml"/>
  <Override PartName="/ppt/notesSlides/notesSlide73.xml" ContentType="application/vnd.openxmlformats-officedocument.presentationml.notesSlide+xml"/>
  <Override PartName="/ppt/slides/slide77.xml" ContentType="application/vnd.openxmlformats-officedocument.presentationml.slide+xml"/>
  <Override PartName="/ppt/notesSlides/notesSlide74.xml" ContentType="application/vnd.openxmlformats-officedocument.presentationml.notesSlide+xml"/>
  <Override PartName="/ppt/slides/slide78.xml" ContentType="application/vnd.openxmlformats-officedocument.presentationml.slide+xml"/>
  <Override PartName="/ppt/notesSlides/notesSlide76.xml" ContentType="application/vnd.openxmlformats-officedocument.presentationml.notesSlide+xml"/>
  <Override PartName="/ppt/slides/slide80.xml" ContentType="application/vnd.openxmlformats-officedocument.presentationml.slide+xml"/>
  <Override PartName="/ppt/notesSlides/notesSlide78.xml" ContentType="application/vnd.openxmlformats-officedocument.presentationml.notesSlide+xml"/>
  <Override PartName="/ppt/slides/slide82.xml" ContentType="application/vnd.openxmlformats-officedocument.presentationml.slide+xml"/>
  <Override PartName="/ppt/notesSlides/notesSlide80.xml" ContentType="application/vnd.openxmlformats-officedocument.presentationml.notesSlide+xml"/>
  <Override PartName="/ppt/slides/slide84.xml" ContentType="application/vnd.openxmlformats-officedocument.presentationml.slide+xml"/>
  <Override PartName="/ppt/charts/chart26.xml" ContentType="application/vnd.openxmlformats-officedocument.drawingml.chart+xml"/>
  <Override PartName="/ppt/charts/colors26.xml" ContentType="application/vnd.ms-office.chartcolorstyle+xml"/>
  <Override PartName="/ppt/charts/style26.xml" ContentType="application/vnd.ms-office.chartstyle+xml"/>
  <Override PartName="/ppt/notesSlides/notesSlide81.xml" ContentType="application/vnd.openxmlformats-officedocument.presentationml.notesSlide+xml"/>
  <Override PartName="/ppt/slides/slide85.xml" ContentType="application/vnd.openxmlformats-officedocument.presentationml.slide+xml"/>
  <Override PartName="/ppt/charts/chart27.xml" ContentType="application/vnd.openxmlformats-officedocument.drawingml.chart+xml"/>
  <Override PartName="/ppt/charts/colors27.xml" ContentType="application/vnd.ms-office.chartcolorstyle+xml"/>
  <Override PartName="/ppt/charts/style27.xml" ContentType="application/vnd.ms-office.chartstyle+xml"/>
  <Override PartName="/ppt/notesSlides/notesSlide82.xml" ContentType="application/vnd.openxmlformats-officedocument.presentationml.notesSlide+xml"/>
  <Override PartName="/ppt/slides/slide86.xml" ContentType="application/vnd.openxmlformats-officedocument.presentationml.slide+xml"/>
  <Override PartName="/ppt/charts/chart28.xml" ContentType="application/vnd.openxmlformats-officedocument.drawingml.chart+xml"/>
  <Override PartName="/ppt/charts/colors28.xml" ContentType="application/vnd.ms-office.chartcolorstyle+xml"/>
  <Override PartName="/ppt/charts/style28.xml" ContentType="application/vnd.ms-office.chartstyle+xml"/>
  <Override PartName="/ppt/notesSlides/notesSlide83.xml" ContentType="application/vnd.openxmlformats-officedocument.presentationml.notesSlide+xml"/>
  <Override PartName="/ppt/slides/slide87.xml" ContentType="application/vnd.openxmlformats-officedocument.presentationml.slide+xml"/>
  <Override PartName="/ppt/charts/chart29.xml" ContentType="application/vnd.openxmlformats-officedocument.drawingml.chart+xml"/>
  <Override PartName="/ppt/charts/colors29.xml" ContentType="application/vnd.ms-office.chartcolorstyle+xml"/>
  <Override PartName="/ppt/charts/style29.xml" ContentType="application/vnd.ms-office.chartstyle+xml"/>
  <Override PartName="/ppt/notesSlides/notesSlide84.xml" ContentType="application/vnd.openxmlformats-officedocument.presentationml.notesSlide+xml"/>
  <Override PartName="/ppt/slides/slide88.xml" ContentType="application/vnd.openxmlformats-officedocument.presentationml.slide+xml"/>
  <Override PartName="/ppt/charts/chart30.xml" ContentType="application/vnd.openxmlformats-officedocument.drawingml.chart+xml"/>
  <Override PartName="/ppt/charts/colors30.xml" ContentType="application/vnd.ms-office.chartcolorstyle+xml"/>
  <Override PartName="/ppt/charts/style30.xml" ContentType="application/vnd.ms-office.chartstyle+xml"/>
  <Override PartName="/ppt/notesSlides/notesSlide85.xml" ContentType="application/vnd.openxmlformats-officedocument.presentationml.notesSlide+xml"/>
  <Override PartName="/ppt/slides/slide89.xml" ContentType="application/vnd.openxmlformats-officedocument.presentationml.slide+xml"/>
  <Override PartName="/ppt/notesSlides/notesSlide86.xml" ContentType="application/vnd.openxmlformats-officedocument.presentationml.notesSlide+xml"/>
  <Override PartName="/ppt/slides/slide90.xml" ContentType="application/vnd.openxmlformats-officedocument.presentationml.slide+xml"/>
  <Override PartName="/ppt/charts/chart31.xml" ContentType="application/vnd.openxmlformats-officedocument.drawingml.chart+xml"/>
  <Override PartName="/ppt/charts/colors31.xml" ContentType="application/vnd.ms-office.chartcolorstyle+xml"/>
  <Override PartName="/ppt/charts/style31.xml" ContentType="application/vnd.ms-office.chartstyle+xml"/>
  <Override PartName="/ppt/notesSlides/notesSlide89.xml" ContentType="application/vnd.openxmlformats-officedocument.presentationml.notesSlide+xml"/>
  <Override PartName="/ppt/slides/slide93.xml" ContentType="application/vnd.openxmlformats-officedocument.presentationml.slide+xml"/>
  <Override PartName="/ppt/notesSlides/notesSlide90.xml" ContentType="application/vnd.openxmlformats-officedocument.presentationml.notesSlide+xml"/>
  <Override PartName="/ppt/slides/slide94.xml" ContentType="application/vnd.openxmlformats-officedocument.presentationml.slide+xml"/>
  <Override PartName="/ppt/notesSlides/notesSlide91.xml" ContentType="application/vnd.openxmlformats-officedocument.presentationml.notesSlide+xml"/>
  <Override PartName="/ppt/slides/slide95.xml" ContentType="application/vnd.openxmlformats-officedocument.presentationml.slide+xml"/>
  <Override PartName="/ppt/notesSlides/notesSlide93.xml" ContentType="application/vnd.openxmlformats-officedocument.presentationml.notesSlide+xml"/>
  <Override PartName="/ppt/slides/slide97.xml" ContentType="application/vnd.openxmlformats-officedocument.presentationml.slide+xml"/>
  <Override PartName="/ppt/notesSlides/notesSlide95.xml" ContentType="application/vnd.openxmlformats-officedocument.presentationml.notesSlide+xml"/>
  <Override PartName="/ppt/slides/slide99.xml" ContentType="application/vnd.openxmlformats-officedocument.presentationml.slide+xml"/>
  <Override PartName="/ppt/notesSlides/notesSlide97.xml" ContentType="application/vnd.openxmlformats-officedocument.presentationml.notesSlide+xml"/>
  <Override PartName="/ppt/slides/slide101.xml" ContentType="application/vnd.openxmlformats-officedocument.presentationml.slide+xml"/>
  <Override PartName="/ppt/charts/chart32.xml" ContentType="application/vnd.openxmlformats-officedocument.drawingml.chart+xml"/>
  <Override PartName="/ppt/charts/colors32.xml" ContentType="application/vnd.ms-office.chartcolorstyle+xml"/>
  <Override PartName="/ppt/charts/style32.xml" ContentType="application/vnd.ms-office.chartstyle+xml"/>
  <Override PartName="/ppt/notesSlides/notesSlide98.xml" ContentType="application/vnd.openxmlformats-officedocument.presentationml.notesSlide+xml"/>
  <Override PartName="/ppt/slides/slide102.xml" ContentType="application/vnd.openxmlformats-officedocument.presentationml.slide+xml"/>
  <Override PartName="/ppt/charts/chart33.xml" ContentType="application/vnd.openxmlformats-officedocument.drawingml.chart+xml"/>
  <Override PartName="/ppt/charts/colors33.xml" ContentType="application/vnd.ms-office.chartcolorstyle+xml"/>
  <Override PartName="/ppt/charts/style33.xml" ContentType="application/vnd.ms-office.chartstyle+xml"/>
  <Override PartName="/ppt/notesSlides/notesSlide99.xml" ContentType="application/vnd.openxmlformats-officedocument.presentationml.notesSlide+xml"/>
  <Override PartName="/ppt/slides/slide103.xml" ContentType="application/vnd.openxmlformats-officedocument.presentationml.slide+xml"/>
  <Override PartName="/ppt/charts/chart34.xml" ContentType="application/vnd.openxmlformats-officedocument.drawingml.chart+xml"/>
  <Override PartName="/ppt/charts/colors34.xml" ContentType="application/vnd.ms-office.chartcolorstyle+xml"/>
  <Override PartName="/ppt/charts/style34.xml" ContentType="application/vnd.ms-office.chartstyle+xml"/>
  <Override PartName="/ppt/notesSlides/notesSlide100.xml" ContentType="application/vnd.openxmlformats-officedocument.presentationml.notesSlide+xml"/>
  <Override PartName="/ppt/slides/slide104.xml" ContentType="application/vnd.openxmlformats-officedocument.presentationml.slide+xml"/>
  <Override PartName="/ppt/charts/chart35.xml" ContentType="application/vnd.openxmlformats-officedocument.drawingml.chart+xml"/>
  <Override PartName="/ppt/charts/colors35.xml" ContentType="application/vnd.ms-office.chartcolorstyle+xml"/>
  <Override PartName="/ppt/charts/style35.xml" ContentType="application/vnd.ms-office.chartstyle+xml"/>
  <Override PartName="/ppt/notesSlides/notesSlide101.xml" ContentType="application/vnd.openxmlformats-officedocument.presentationml.notesSlide+xml"/>
  <Override PartName="/ppt/slides/slide105.xml" ContentType="application/vnd.openxmlformats-officedocument.presentationml.slide+xml"/>
  <Override PartName="/ppt/charts/chart36.xml" ContentType="application/vnd.openxmlformats-officedocument.drawingml.chart+xml"/>
  <Override PartName="/ppt/charts/colors36.xml" ContentType="application/vnd.ms-office.chartcolorstyle+xml"/>
  <Override PartName="/ppt/charts/style36.xml" ContentType="application/vnd.ms-office.chartstyle+xml"/>
  <Override PartName="/ppt/notesSlides/notesSlide102.xml" ContentType="application/vnd.openxmlformats-officedocument.presentationml.notesSlide+xml"/>
  <Override PartName="/ppt/slides/slide106.xml" ContentType="application/vnd.openxmlformats-officedocument.presentationml.slide+xml"/>
  <Override PartName="/ppt/notesSlides/notesSlide103.xml" ContentType="application/vnd.openxmlformats-officedocument.presentationml.notesSlide+xml"/>
  <Override PartName="/ppt/slides/slide107.xml" ContentType="application/vnd.openxmlformats-officedocument.presentationml.slide+xml"/>
  <Override PartName="/ppt/charts/chart37.xml" ContentType="application/vnd.openxmlformats-officedocument.drawingml.chart+xml"/>
  <Override PartName="/ppt/charts/colors37.xml" ContentType="application/vnd.ms-office.chartcolorstyle+xml"/>
  <Override PartName="/ppt/charts/style37.xml" ContentType="application/vnd.ms-office.chartstyle+xml"/>
  <Override PartName="/ppt/notesSlides/notesSlide106.xml" ContentType="application/vnd.openxmlformats-officedocument.presentationml.notesSlide+xml"/>
  <Override PartName="/ppt/slides/slide110.xml" ContentType="application/vnd.openxmlformats-officedocument.presentationml.slide+xml"/>
  <Override PartName="/ppt/notesSlides/notesSlide107.xml" ContentType="application/vnd.openxmlformats-officedocument.presentationml.notesSlide+xml"/>
  <Override PartName="/ppt/slides/slide111.xml" ContentType="application/vnd.openxmlformats-officedocument.presentationml.slide+xml"/>
  <Override PartName="/ppt/notesSlides/notesSlide108.xml" ContentType="application/vnd.openxmlformats-officedocument.presentationml.notesSlide+xml"/>
  <Override PartName="/ppt/slides/slide112.xml" ContentType="application/vnd.openxmlformats-officedocument.presentationml.slide+xml"/>
  <Override PartName="/ppt/notesSlides/notesSlide110.xml" ContentType="application/vnd.openxmlformats-officedocument.presentationml.notesSlide+xml"/>
  <Override PartName="/ppt/slides/slide114.xml" ContentType="application/vnd.openxmlformats-officedocument.presentationml.slide+xml"/>
  <Override PartName="/ppt/notesSlides/notesSlide112.xml" ContentType="application/vnd.openxmlformats-officedocument.presentationml.notesSlide+xml"/>
  <Override PartName="/ppt/slides/slide116.xml" ContentType="application/vnd.openxmlformats-officedocument.presentationml.slide+xml"/>
  <Override PartName="/ppt/notesSlides/notesSlide114.xml" ContentType="application/vnd.openxmlformats-officedocument.presentationml.notesSlide+xml"/>
  <Override PartName="/ppt/slides/slide118.xml" ContentType="application/vnd.openxmlformats-officedocument.presentationml.slide+xml"/>
  <Override PartName="/ppt/charts/chart38.xml" ContentType="application/vnd.openxmlformats-officedocument.drawingml.chart+xml"/>
  <Override PartName="/ppt/charts/colors38.xml" ContentType="application/vnd.ms-office.chartcolorstyle+xml"/>
  <Override PartName="/ppt/charts/style38.xml" ContentType="application/vnd.ms-office.chartstyle+xml"/>
  <Override PartName="/ppt/notesSlides/notesSlide115.xml" ContentType="application/vnd.openxmlformats-officedocument.presentationml.notesSlide+xml"/>
  <Override PartName="/ppt/slides/slide119.xml" ContentType="application/vnd.openxmlformats-officedocument.presentationml.slide+xml"/>
  <Override PartName="/ppt/charts/chart39.xml" ContentType="application/vnd.openxmlformats-officedocument.drawingml.chart+xml"/>
  <Override PartName="/ppt/charts/colors39.xml" ContentType="application/vnd.ms-office.chartcolorstyle+xml"/>
  <Override PartName="/ppt/charts/style39.xml" ContentType="application/vnd.ms-office.chartstyle+xml"/>
  <Override PartName="/ppt/notesSlides/notesSlide116.xml" ContentType="application/vnd.openxmlformats-officedocument.presentationml.notesSlide+xml"/>
  <Override PartName="/ppt/slides/slide120.xml" ContentType="application/vnd.openxmlformats-officedocument.presentationml.slide+xml"/>
  <Override PartName="/ppt/charts/chart40.xml" ContentType="application/vnd.openxmlformats-officedocument.drawingml.chart+xml"/>
  <Override PartName="/ppt/charts/colors40.xml" ContentType="application/vnd.ms-office.chartcolorstyle+xml"/>
  <Override PartName="/ppt/charts/style40.xml" ContentType="application/vnd.ms-office.chartstyle+xml"/>
  <Override PartName="/ppt/notesSlides/notesSlide117.xml" ContentType="application/vnd.openxmlformats-officedocument.presentationml.notesSlide+xml"/>
  <Override PartName="/ppt/slides/slide121.xml" ContentType="application/vnd.openxmlformats-officedocument.presentationml.slide+xml"/>
  <Override PartName="/ppt/charts/chart41.xml" ContentType="application/vnd.openxmlformats-officedocument.drawingml.chart+xml"/>
  <Override PartName="/ppt/charts/colors41.xml" ContentType="application/vnd.ms-office.chartcolorstyle+xml"/>
  <Override PartName="/ppt/charts/style41.xml" ContentType="application/vnd.ms-office.chartstyle+xml"/>
  <Override PartName="/ppt/notesSlides/notesSlide118.xml" ContentType="application/vnd.openxmlformats-officedocument.presentationml.notesSlide+xml"/>
  <Override PartName="/ppt/slides/slide122.xml" ContentType="application/vnd.openxmlformats-officedocument.presentationml.slide+xml"/>
  <Override PartName="/ppt/charts/chart42.xml" ContentType="application/vnd.openxmlformats-officedocument.drawingml.chart+xml"/>
  <Override PartName="/ppt/charts/colors42.xml" ContentType="application/vnd.ms-office.chartcolorstyle+xml"/>
  <Override PartName="/ppt/charts/style42.xml" ContentType="application/vnd.ms-office.chartstyle+xml"/>
  <Override PartName="/ppt/notesSlides/notesSlide119.xml" ContentType="application/vnd.openxmlformats-officedocument.presentationml.notesSlide+xml"/>
  <Override PartName="/ppt/slides/slide123.xml" ContentType="application/vnd.openxmlformats-officedocument.presentationml.slide+xml"/>
  <Override PartName="/ppt/notesSlides/notesSlide120.xml" ContentType="application/vnd.openxmlformats-officedocument.presentationml.notesSlide+xml"/>
  <Override PartName="/ppt/slides/slide124.xml" ContentType="application/vnd.openxmlformats-officedocument.presentationml.slide+xml"/>
  <Override PartName="/ppt/charts/chart43.xml" ContentType="application/vnd.openxmlformats-officedocument.drawingml.chart+xml"/>
  <Override PartName="/ppt/charts/colors43.xml" ContentType="application/vnd.ms-office.chartcolorstyle+xml"/>
  <Override PartName="/ppt/charts/style43.xml" ContentType="application/vnd.ms-office.chartstyle+xml"/>
  <Override PartName="/ppt/notesSlides/notesSlide123.xml" ContentType="application/vnd.openxmlformats-officedocument.presentationml.notesSlide+xml"/>
  <Override PartName="/ppt/slides/slide127.xml" ContentType="application/vnd.openxmlformats-officedocument.presentationml.slide+xml"/>
  <Override PartName="/ppt/notesSlides/notesSlide124.xml" ContentType="application/vnd.openxmlformats-officedocument.presentationml.notesSlide+xml"/>
  <Override PartName="/ppt/slides/slide128.xml" ContentType="application/vnd.openxmlformats-officedocument.presentationml.slide+xml"/>
  <Override PartName="/ppt/notesSlides/notesSlide125.xml" ContentType="application/vnd.openxmlformats-officedocument.presentationml.notesSlide+xml"/>
  <Override PartName="/ppt/slides/slide129.xml" ContentType="application/vnd.openxmlformats-officedocument.presentationml.slide+xml"/>
  <Override PartName="/ppt/notesSlides/notesSlide127.xml" ContentType="application/vnd.openxmlformats-officedocument.presentationml.notesSlide+xml"/>
  <Override PartName="/ppt/slides/slide131.xml" ContentType="application/vnd.openxmlformats-officedocument.presentationml.slide+xml"/>
  <Override PartName="/ppt/notesSlides/notesSlide129.xml" ContentType="application/vnd.openxmlformats-officedocument.presentationml.notesSlide+xml"/>
  <Override PartName="/ppt/slides/slide133.xml" ContentType="application/vnd.openxmlformats-officedocument.presentationml.slide+xml"/>
  <Override PartName="/ppt/notesSlides/notesSlide131.xml" ContentType="application/vnd.openxmlformats-officedocument.presentationml.notesSlide+xml"/>
  <Override PartName="/ppt/slides/slide135.xml" ContentType="application/vnd.openxmlformats-officedocument.presentationml.slide+xml"/>
  <Override PartName="/ppt/charts/chart44.xml" ContentType="application/vnd.openxmlformats-officedocument.drawingml.chart+xml"/>
  <Override PartName="/ppt/charts/colors44.xml" ContentType="application/vnd.ms-office.chartcolorstyle+xml"/>
  <Override PartName="/ppt/charts/style44.xml" ContentType="application/vnd.ms-office.chartstyle+xml"/>
  <Override PartName="/ppt/notesSlides/notesSlide132.xml" ContentType="application/vnd.openxmlformats-officedocument.presentationml.notesSlide+xml"/>
  <Override PartName="/ppt/slides/slide136.xml" ContentType="application/vnd.openxmlformats-officedocument.presentationml.slide+xml"/>
  <Override PartName="/ppt/charts/chart45.xml" ContentType="application/vnd.openxmlformats-officedocument.drawingml.chart+xml"/>
  <Override PartName="/ppt/charts/colors45.xml" ContentType="application/vnd.ms-office.chartcolorstyle+xml"/>
  <Override PartName="/ppt/charts/style45.xml" ContentType="application/vnd.ms-office.chartstyle+xml"/>
  <Override PartName="/ppt/notesSlides/notesSlide133.xml" ContentType="application/vnd.openxmlformats-officedocument.presentationml.notesSlide+xml"/>
  <Override PartName="/ppt/slides/slide137.xml" ContentType="application/vnd.openxmlformats-officedocument.presentationml.slide+xml"/>
  <Override PartName="/ppt/charts/chart46.xml" ContentType="application/vnd.openxmlformats-officedocument.drawingml.chart+xml"/>
  <Override PartName="/ppt/charts/colors46.xml" ContentType="application/vnd.ms-office.chartcolorstyle+xml"/>
  <Override PartName="/ppt/charts/style46.xml" ContentType="application/vnd.ms-office.chartstyle+xml"/>
  <Override PartName="/ppt/notesSlides/notesSlide134.xml" ContentType="application/vnd.openxmlformats-officedocument.presentationml.notesSlide+xml"/>
  <Override PartName="/ppt/slides/slide138.xml" ContentType="application/vnd.openxmlformats-officedocument.presentationml.slide+xml"/>
  <Override PartName="/ppt/charts/chart47.xml" ContentType="application/vnd.openxmlformats-officedocument.drawingml.chart+xml"/>
  <Override PartName="/ppt/charts/colors47.xml" ContentType="application/vnd.ms-office.chartcolorstyle+xml"/>
  <Override PartName="/ppt/charts/style47.xml" ContentType="application/vnd.ms-office.chartstyle+xml"/>
  <Override PartName="/ppt/notesSlides/notesSlide135.xml" ContentType="application/vnd.openxmlformats-officedocument.presentationml.notesSlide+xml"/>
  <Override PartName="/ppt/slides/slide139.xml" ContentType="application/vnd.openxmlformats-officedocument.presentationml.slide+xml"/>
  <Override PartName="/ppt/charts/chart48.xml" ContentType="application/vnd.openxmlformats-officedocument.drawingml.chart+xml"/>
  <Override PartName="/ppt/charts/colors48.xml" ContentType="application/vnd.ms-office.chartcolorstyle+xml"/>
  <Override PartName="/ppt/charts/style48.xml" ContentType="application/vnd.ms-office.chartstyle+xml"/>
  <Override PartName="/ppt/notesSlides/notesSlide136.xml" ContentType="application/vnd.openxmlformats-officedocument.presentationml.notesSlide+xml"/>
  <Override PartName="/ppt/slides/slide140.xml" ContentType="application/vnd.openxmlformats-officedocument.presentationml.slide+xml"/>
  <Override PartName="/ppt/notesSlides/notesSlide137.xml" ContentType="application/vnd.openxmlformats-officedocument.presentationml.notesSlide+xml"/>
  <Override PartName="/ppt/slides/slide141.xml" ContentType="application/vnd.openxmlformats-officedocument.presentationml.slide+xml"/>
  <Override PartName="/ppt/charts/chart49.xml" ContentType="application/vnd.openxmlformats-officedocument.drawingml.chart+xml"/>
  <Override PartName="/ppt/charts/colors49.xml" ContentType="application/vnd.ms-office.chartcolorstyle+xml"/>
  <Override PartName="/ppt/charts/style49.xml" ContentType="application/vnd.ms-office.chartstyle+xml"/>
  <Override PartName="/ppt/notesSlides/notesSlide140.xml" ContentType="application/vnd.openxmlformats-officedocument.presentationml.notesSlide+xml"/>
  <Override PartName="/ppt/slides/slide144.xml" ContentType="application/vnd.openxmlformats-officedocument.presentationml.slide+xml"/>
  <Override PartName="/ppt/notesSlides/notesSlide141.xml" ContentType="application/vnd.openxmlformats-officedocument.presentationml.notesSlide+xml"/>
  <Override PartName="/ppt/slides/slide145.xml" ContentType="application/vnd.openxmlformats-officedocument.presentationml.slide+xml"/>
  <Override PartName="/ppt/notesSlides/notesSlide142.xml" ContentType="application/vnd.openxmlformats-officedocument.presentationml.notesSlide+xml"/>
  <Override PartName="/ppt/slides/slide146.xml" ContentType="application/vnd.openxmlformats-officedocument.presentationml.slide+xml"/>
  <Override PartName="/ppt/notesSlides/notesSlide144.xml" ContentType="application/vnd.openxmlformats-officedocument.presentationml.notesSlide+xml"/>
  <Override PartName="/ppt/slides/slide148.xml" ContentType="application/vnd.openxmlformats-officedocument.presentationml.slide+xml"/>
  <Override PartName="/ppt/notesSlides/notesSlide146.xml" ContentType="application/vnd.openxmlformats-officedocument.presentationml.notesSlide+xml"/>
  <Override PartName="/ppt/slides/slide150.xml" ContentType="application/vnd.openxmlformats-officedocument.presentationml.slide+xml"/>
  <Override PartName="/ppt/notesSlides/notesSlide148.xml" ContentType="application/vnd.openxmlformats-officedocument.presentationml.notesSlide+xml"/>
  <Override PartName="/ppt/slides/slide152.xml" ContentType="application/vnd.openxmlformats-officedocument.presentationml.slide+xml"/>
  <Override PartName="/ppt/charts/chart50.xml" ContentType="application/vnd.openxmlformats-officedocument.drawingml.chart+xml"/>
  <Override PartName="/ppt/charts/colors50.xml" ContentType="application/vnd.ms-office.chartcolorstyle+xml"/>
  <Override PartName="/ppt/charts/style50.xml" ContentType="application/vnd.ms-office.chartstyle+xml"/>
  <Override PartName="/ppt/notesSlides/notesSlide149.xml" ContentType="application/vnd.openxmlformats-officedocument.presentationml.notesSlide+xml"/>
  <Override PartName="/ppt/slides/slide153.xml" ContentType="application/vnd.openxmlformats-officedocument.presentationml.slide+xml"/>
  <Override PartName="/ppt/charts/chart51.xml" ContentType="application/vnd.openxmlformats-officedocument.drawingml.chart+xml"/>
  <Override PartName="/ppt/charts/colors51.xml" ContentType="application/vnd.ms-office.chartcolorstyle+xml"/>
  <Override PartName="/ppt/charts/style51.xml" ContentType="application/vnd.ms-office.chartstyle+xml"/>
  <Override PartName="/ppt/notesSlides/notesSlide150.xml" ContentType="application/vnd.openxmlformats-officedocument.presentationml.notesSlide+xml"/>
  <Override PartName="/ppt/slides/slide154.xml" ContentType="application/vnd.openxmlformats-officedocument.presentationml.slide+xml"/>
  <Override PartName="/ppt/charts/chart52.xml" ContentType="application/vnd.openxmlformats-officedocument.drawingml.chart+xml"/>
  <Override PartName="/ppt/charts/colors52.xml" ContentType="application/vnd.ms-office.chartcolorstyle+xml"/>
  <Override PartName="/ppt/charts/style52.xml" ContentType="application/vnd.ms-office.chartstyle+xml"/>
  <Override PartName="/ppt/notesSlides/notesSlide151.xml" ContentType="application/vnd.openxmlformats-officedocument.presentationml.notesSlide+xml"/>
  <Override PartName="/ppt/slides/slide155.xml" ContentType="application/vnd.openxmlformats-officedocument.presentationml.slide+xml"/>
  <Override PartName="/ppt/charts/chart53.xml" ContentType="application/vnd.openxmlformats-officedocument.drawingml.chart+xml"/>
  <Override PartName="/ppt/charts/colors53.xml" ContentType="application/vnd.ms-office.chartcolorstyle+xml"/>
  <Override PartName="/ppt/charts/style53.xml" ContentType="application/vnd.ms-office.chartstyle+xml"/>
  <Override PartName="/ppt/notesSlides/notesSlide152.xml" ContentType="application/vnd.openxmlformats-officedocument.presentationml.notesSlide+xml"/>
  <Override PartName="/ppt/slides/slide156.xml" ContentType="application/vnd.openxmlformats-officedocument.presentationml.slide+xml"/>
  <Override PartName="/ppt/charts/chart54.xml" ContentType="application/vnd.openxmlformats-officedocument.drawingml.chart+xml"/>
  <Override PartName="/ppt/charts/colors54.xml" ContentType="application/vnd.ms-office.chartcolorstyle+xml"/>
  <Override PartName="/ppt/charts/style54.xml" ContentType="application/vnd.ms-office.chartstyle+xml"/>
  <Override PartName="/ppt/notesSlides/notesSlide153.xml" ContentType="application/vnd.openxmlformats-officedocument.presentationml.notesSlide+xml"/>
  <Override PartName="/ppt/slides/slide157.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1.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1.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6"/>
    <p:sldMasterId id="2147483664" r:id="rId8"/>
    <p:sldMasterId id="2147483666" r:id="rId10"/>
    <p:sldMasterId id="2147483668" r:id="rId12"/>
    <p:sldMasterId id="2147483673" r:id="rId16"/>
    <p:sldMasterId id="2147483677" r:id="rId19"/>
    <p:sldMasterId id="2147483682" r:id="rId34"/>
  </p:sldMasterIdLst>
  <p:notesMasterIdLst>
    <p:notesMasterId id="" r:id="rId13"/>
  </p:notesMasterIdLst>
  <p:sldIdLst>
    <p:sldId id="256" r:id="rId7"/>
    <p:sldId id="258" r:id="rId11"/>
    <p:sldId id="259" r:id="rId14"/>
    <p:sldId id="260" r:id="rId15"/>
    <p:sldId id="263" r:id="rId20"/>
    <p:sldId id="264" r:id="rId21"/>
    <p:sldId id="265" r:id="rId22"/>
    <p:sldId id="267" r:id="rId24"/>
    <p:sldId id="269" r:id="rId26"/>
    <p:sldId id="271" r:id="rId28"/>
    <p:sldId id="272" r:id="rId29"/>
    <p:sldId id="273" r:id="rId30"/>
    <p:sldId id="274" r:id="rId31"/>
    <p:sldId id="275" r:id="rId32"/>
    <p:sldId id="276" r:id="rId33"/>
    <p:sldId id="277" r:id="rId35"/>
    <p:sldId id="280" r:id="rId38"/>
    <p:sldId id="281" r:id="rId39"/>
    <p:sldId id="282" r:id="rId40"/>
    <p:sldId id="284" r:id="rId42"/>
    <p:sldId id="286" r:id="rId44"/>
    <p:sldId id="288" r:id="rId46"/>
    <p:sldId id="289" r:id="rId47"/>
    <p:sldId id="290" r:id="rId48"/>
    <p:sldId id="291" r:id="rId49"/>
    <p:sldId id="292" r:id="rId50"/>
    <p:sldId id="293" r:id="rId51"/>
    <p:sldId id="294" r:id="rId52"/>
    <p:sldId id="297" r:id="rId55"/>
    <p:sldId id="298" r:id="rId56"/>
    <p:sldId id="299" r:id="rId57"/>
    <p:sldId id="301" r:id="rId59"/>
    <p:sldId id="303" r:id="rId61"/>
    <p:sldId id="305" r:id="rId63"/>
    <p:sldId id="306" r:id="rId64"/>
    <p:sldId id="307" r:id="rId65"/>
    <p:sldId id="308" r:id="rId66"/>
    <p:sldId id="309" r:id="rId67"/>
    <p:sldId id="310" r:id="rId68"/>
    <p:sldId id="311" r:id="rId69"/>
    <p:sldId id="314" r:id="rId72"/>
    <p:sldId id="315" r:id="rId73"/>
    <p:sldId id="316" r:id="rId74"/>
    <p:sldId id="318" r:id="rId76"/>
    <p:sldId id="320" r:id="rId78"/>
    <p:sldId id="322" r:id="rId80"/>
    <p:sldId id="323" r:id="rId81"/>
    <p:sldId id="324" r:id="rId82"/>
    <p:sldId id="325" r:id="rId83"/>
    <p:sldId id="326" r:id="rId84"/>
    <p:sldId id="327" r:id="rId85"/>
    <p:sldId id="328" r:id="rId86"/>
    <p:sldId id="331" r:id="rId89"/>
    <p:sldId id="332" r:id="rId90"/>
    <p:sldId id="333" r:id="rId91"/>
    <p:sldId id="335" r:id="rId93"/>
    <p:sldId id="337" r:id="rId95"/>
    <p:sldId id="339" r:id="rId97"/>
    <p:sldId id="340" r:id="rId98"/>
    <p:sldId id="341" r:id="rId99"/>
    <p:sldId id="342" r:id="rId100"/>
    <p:sldId id="343" r:id="rId101"/>
    <p:sldId id="344" r:id="rId102"/>
    <p:sldId id="345" r:id="rId103"/>
    <p:sldId id="348" r:id="rId106"/>
    <p:sldId id="349" r:id="rId107"/>
    <p:sldId id="350" r:id="rId108"/>
    <p:sldId id="352" r:id="rId110"/>
    <p:sldId id="354" r:id="rId112"/>
    <p:sldId id="356" r:id="rId114"/>
    <p:sldId id="357" r:id="rId115"/>
    <p:sldId id="358" r:id="rId116"/>
    <p:sldId id="359" r:id="rId117"/>
    <p:sldId id="360" r:id="rId118"/>
    <p:sldId id="361" r:id="rId119"/>
    <p:sldId id="362" r:id="rId120"/>
    <p:sldId id="365" r:id="rId123"/>
    <p:sldId id="366" r:id="rId124"/>
    <p:sldId id="367" r:id="rId125"/>
    <p:sldId id="369" r:id="rId127"/>
    <p:sldId id="371" r:id="rId129"/>
    <p:sldId id="373" r:id="rId131"/>
    <p:sldId id="374" r:id="rId132"/>
    <p:sldId id="375" r:id="rId133"/>
    <p:sldId id="376" r:id="rId134"/>
    <p:sldId id="377" r:id="rId135"/>
    <p:sldId id="378" r:id="rId136"/>
    <p:sldId id="379" r:id="rId137"/>
    <p:sldId id="382" r:id="rId140"/>
    <p:sldId id="383" r:id="rId141"/>
    <p:sldId id="384" r:id="rId142"/>
    <p:sldId id="386" r:id="rId144"/>
    <p:sldId id="388" r:id="rId146"/>
    <p:sldId id="390" r:id="rId148"/>
    <p:sldId id="391" r:id="rId149"/>
    <p:sldId id="392" r:id="rId150"/>
    <p:sldId id="393" r:id="rId151"/>
    <p:sldId id="394" r:id="rId152"/>
    <p:sldId id="395" r:id="rId153"/>
    <p:sldId id="396" r:id="rId154"/>
    <p:sldId id="399" r:id="rId157"/>
    <p:sldId id="400" r:id="rId158"/>
    <p:sldId id="401" r:id="rId159"/>
    <p:sldId id="403" r:id="rId161"/>
    <p:sldId id="405" r:id="rId163"/>
    <p:sldId id="407" r:id="rId165"/>
    <p:sldId id="408" r:id="rId166"/>
    <p:sldId id="409" r:id="rId167"/>
    <p:sldId id="410" r:id="rId168"/>
    <p:sldId id="411" r:id="rId169"/>
    <p:sldId id="412" r:id="rId170"/>
  </p:sldIdLst>
  <p:sldSz cx="12192000" cy="6858000" type="screen4x3"/>
  <p:notesSz cx="6858000" cy="9144000"/>
  <p:defaultTextStyle>
    <a:defPPr defTabSz="914400">
      <a:defRPr lang="en-US" dirty="0"/>
    </a:defPPr>
    <a:lvl1pPr marL="0" rtl="0" algn="l" defTabSz="914400">
      <a:defRPr sz="1800" kern="1200" dirty="0">
        <a:solidFill>
          <a:schemeClr val="tx1"/>
        </a:solidFill>
        <a:latin typeface="+mn-lt"/>
        <a:ea typeface="+mn-ea"/>
      </a:defRPr>
    </a:lvl1pPr>
    <a:lvl2pPr marL="457200" rtl="0" algn="l" defTabSz="914400">
      <a:defRPr sz="1800" kern="1200" dirty="0">
        <a:solidFill>
          <a:schemeClr val="tx1"/>
        </a:solidFill>
        <a:latin typeface="+mn-lt"/>
        <a:ea typeface="+mn-ea"/>
      </a:defRPr>
    </a:lvl2pPr>
    <a:lvl3pPr marL="914400" rtl="0" algn="l" defTabSz="914400">
      <a:defRPr sz="1800" kern="1200" dirty="0">
        <a:solidFill>
          <a:schemeClr val="tx1"/>
        </a:solidFill>
        <a:latin typeface="+mn-lt"/>
        <a:ea typeface="+mn-ea"/>
      </a:defRPr>
    </a:lvl3pPr>
    <a:lvl4pPr marL="1371600" rtl="0" algn="l" defTabSz="914400">
      <a:defRPr sz="1800" kern="1200" dirty="0">
        <a:solidFill>
          <a:schemeClr val="tx1"/>
        </a:solidFill>
        <a:latin typeface="+mn-lt"/>
        <a:ea typeface="+mn-ea"/>
      </a:defRPr>
    </a:lvl4pPr>
    <a:lvl5pPr marL="1828800" rtl="0" algn="l" defTabSz="914400">
      <a:defRPr sz="1800" kern="1200" dirty="0">
        <a:solidFill>
          <a:schemeClr val="tx1"/>
        </a:solidFill>
        <a:latin typeface="+mn-lt"/>
        <a:ea typeface="+mn-ea"/>
      </a:defRPr>
    </a:lvl5pPr>
    <a:lvl6pPr marL="2286000" rtl="0" algn="l" defTabSz="914400">
      <a:defRPr sz="1800" kern="1200" dirty="0">
        <a:solidFill>
          <a:schemeClr val="tx1"/>
        </a:solidFill>
        <a:latin typeface="+mn-lt"/>
        <a:ea typeface="+mn-ea"/>
      </a:defRPr>
    </a:lvl6pPr>
    <a:lvl7pPr marL="2743200" rtl="0" algn="l" defTabSz="914400">
      <a:defRPr sz="1800" kern="1200" dirty="0">
        <a:solidFill>
          <a:schemeClr val="tx1"/>
        </a:solidFill>
        <a:latin typeface="+mn-lt"/>
        <a:ea typeface="+mn-ea"/>
      </a:defRPr>
    </a:lvl7pPr>
    <a:lvl8pPr marL="3200400" rtl="0" algn="l" defTabSz="914400">
      <a:defRPr sz="1800" kern="1200" dirty="0">
        <a:solidFill>
          <a:schemeClr val="tx1"/>
        </a:solidFill>
        <a:latin typeface="+mn-lt"/>
        <a:ea typeface="+mn-ea"/>
      </a:defRPr>
    </a:lvl8pPr>
    <a:lvl9pPr marL="3657600" rtl="0" algn="l" defTabSz="914400">
      <a:defRPr sz="1800" kern="1200" dirty="0">
        <a:solidFill>
          <a:schemeClr val="tx1"/>
        </a:solidFill>
        <a:latin typeface="+mn-lt"/>
        <a:ea typeface="+mn-ea"/>
      </a:defRPr>
    </a:lvl9pPr>
  </p:defaultTextStyle>
  <p:extLst>
    <p:ext uri="{521415D9-36F7-43E2-AB2F-B90AF26B5E84}"/>
  </p:extLst>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p:restoredTop sz="94660"/>
  </p:normalViewPr>
  <p:slideViewPr>
    <p:cSldViewPr snapToGrid="0">
      <p:cViewPr varScale="1">
        <p:scale>
          <a:sx n="71" d="100"/>
          <a:sy n="71" d="100"/>
        </p:scale>
        <p:origin x="618"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6" d="100"/>
          <a:sy n="56" d="100"/>
        </p:scale>
        <p:origin x="2832" y="72"/>
      </p:cViewPr>
      <p:guideLst>
        <p:guide orient="horz" pos="2905"/>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117" Type="http://schemas.openxmlformats.org/officeDocument/2006/relationships/slide" Target="slides/slide104.xml"/><Relationship Id="rId21" Type="http://schemas.openxmlformats.org/officeDocument/2006/relationships/slide" Target="slides/slide9.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slide" Target="slides/slide50.xml"/><Relationship Id="rId68" Type="http://schemas.openxmlformats.org/officeDocument/2006/relationships/slide" Target="slides/slide55.xml"/><Relationship Id="rId84" Type="http://schemas.openxmlformats.org/officeDocument/2006/relationships/slide" Target="slides/slide71.xml"/><Relationship Id="rId89" Type="http://schemas.openxmlformats.org/officeDocument/2006/relationships/slide" Target="slides/slide76.xml"/><Relationship Id="rId112" Type="http://schemas.openxmlformats.org/officeDocument/2006/relationships/slide" Target="slides/slide99.xml"/><Relationship Id="rId133" Type="http://schemas.openxmlformats.org/officeDocument/2006/relationships/slide" Target="slides/slide120.xml"/><Relationship Id="rId154" Type="http://schemas.openxmlformats.org/officeDocument/2006/relationships/slide" Target="slides/slide141.xml"/><Relationship Id="rId159" Type="http://schemas.openxmlformats.org/officeDocument/2006/relationships/slide" Target="slides/slide146.xml"/><Relationship Id="rId170" Type="http://schemas.openxmlformats.org/officeDocument/2006/relationships/slide" Target="slides/slide157.xml"/><Relationship Id="rId16" Type="http://schemas.openxmlformats.org/officeDocument/2006/relationships/slideMaster" Target="slideMasters/slideMaster6.xml"/><Relationship Id="rId107" Type="http://schemas.openxmlformats.org/officeDocument/2006/relationships/slide" Target="slides/slide94.xml"/><Relationship Id="rId11" Type="http://schemas.openxmlformats.org/officeDocument/2006/relationships/slide" Target="slides/slide3.xml"/><Relationship Id="rId32" Type="http://schemas.openxmlformats.org/officeDocument/2006/relationships/slide" Target="slides/slide20.xml"/><Relationship Id="rId74" Type="http://schemas.openxmlformats.org/officeDocument/2006/relationships/slide" Target="slides/slide61.xml"/><Relationship Id="rId102" Type="http://schemas.openxmlformats.org/officeDocument/2006/relationships/slide" Target="slides/slide89.xml"/><Relationship Id="rId123" Type="http://schemas.openxmlformats.org/officeDocument/2006/relationships/slide" Target="slides/slide110.xml"/><Relationship Id="rId144" Type="http://schemas.openxmlformats.org/officeDocument/2006/relationships/slide" Target="slides/slide131.xml"/><Relationship Id="rId149" Type="http://schemas.openxmlformats.org/officeDocument/2006/relationships/slide" Target="slides/slide136.xml"/><Relationship Id="rId5" Type="http://schemas.openxmlformats.org/officeDocument/2006/relationships/tableStyles" Target="tableStyles.xml"/><Relationship Id="rId90" Type="http://schemas.openxmlformats.org/officeDocument/2006/relationships/slide" Target="slides/slide77.xml"/><Relationship Id="rId95" Type="http://schemas.openxmlformats.org/officeDocument/2006/relationships/slide" Target="slides/slide82.xml"/><Relationship Id="rId165" Type="http://schemas.openxmlformats.org/officeDocument/2006/relationships/slide" Target="slides/slide152.xml"/><Relationship Id="rId22" Type="http://schemas.openxmlformats.org/officeDocument/2006/relationships/slide" Target="slides/slide10.xml"/><Relationship Id="rId48" Type="http://schemas.openxmlformats.org/officeDocument/2006/relationships/slide" Target="slides/slide35.xml"/><Relationship Id="rId64" Type="http://schemas.openxmlformats.org/officeDocument/2006/relationships/slide" Target="slides/slide51.xml"/><Relationship Id="rId69" Type="http://schemas.openxmlformats.org/officeDocument/2006/relationships/slide" Target="slides/slide56.xml"/><Relationship Id="rId118" Type="http://schemas.openxmlformats.org/officeDocument/2006/relationships/slide" Target="slides/slide105.xml"/><Relationship Id="rId134" Type="http://schemas.openxmlformats.org/officeDocument/2006/relationships/slide" Target="slides/slide121.xml"/><Relationship Id="rId80" Type="http://schemas.openxmlformats.org/officeDocument/2006/relationships/slide" Target="slides/slide67.xml"/><Relationship Id="rId85" Type="http://schemas.openxmlformats.org/officeDocument/2006/relationships/slide" Target="slides/slide72.xml"/><Relationship Id="rId150" Type="http://schemas.openxmlformats.org/officeDocument/2006/relationships/slide" Target="slides/slide137.xml"/><Relationship Id="rId171" Type="http://schemas.openxmlformats.org/officeDocument/2006/relationships/customXml" Target="../customXml/item1.xml"/><Relationship Id="rId12" Type="http://schemas.openxmlformats.org/officeDocument/2006/relationships/slideMaster" Target="slideMasters/slideMaster5.xml"/><Relationship Id="rId33" Type="http://schemas.openxmlformats.org/officeDocument/2006/relationships/slide" Target="slides/slide21.xml"/><Relationship Id="rId38" Type="http://schemas.openxmlformats.org/officeDocument/2006/relationships/slide" Target="slides/slide25.xml"/><Relationship Id="rId59" Type="http://schemas.openxmlformats.org/officeDocument/2006/relationships/slide" Target="slides/slide46.xml"/><Relationship Id="rId103" Type="http://schemas.openxmlformats.org/officeDocument/2006/relationships/slide" Target="slides/slide90.xml"/><Relationship Id="rId108" Type="http://schemas.openxmlformats.org/officeDocument/2006/relationships/slide" Target="slides/slide95.xml"/><Relationship Id="rId124" Type="http://schemas.openxmlformats.org/officeDocument/2006/relationships/slide" Target="slides/slide111.xml"/><Relationship Id="rId129" Type="http://schemas.openxmlformats.org/officeDocument/2006/relationships/slide" Target="slides/slide116.xml"/><Relationship Id="rId91" Type="http://schemas.openxmlformats.org/officeDocument/2006/relationships/slide" Target="slides/slide78.xml"/><Relationship Id="rId140" Type="http://schemas.openxmlformats.org/officeDocument/2006/relationships/slide" Target="slides/slide127.xml"/><Relationship Id="rId161" Type="http://schemas.openxmlformats.org/officeDocument/2006/relationships/slide" Target="slides/slide148.xml"/><Relationship Id="rId166" Type="http://schemas.openxmlformats.org/officeDocument/2006/relationships/slide" Target="slides/slide153.xml"/><Relationship Id="rId1" Type="http://schemas.openxmlformats.org/officeDocument/2006/relationships/slideMaster" Target="slideMasters/slideMaster1.xml"/><Relationship Id="rId6" Type="http://schemas.openxmlformats.org/officeDocument/2006/relationships/slideMaster" Target="slideMasters/slideMaster2.xml"/><Relationship Id="rId28" Type="http://schemas.openxmlformats.org/officeDocument/2006/relationships/slide" Target="slides/slide16.xml"/><Relationship Id="rId49" Type="http://schemas.openxmlformats.org/officeDocument/2006/relationships/slide" Target="slides/slide36.xml"/><Relationship Id="rId114" Type="http://schemas.openxmlformats.org/officeDocument/2006/relationships/slide" Target="slides/slide101.xml"/><Relationship Id="rId119" Type="http://schemas.openxmlformats.org/officeDocument/2006/relationships/slide" Target="slides/slide106.xml"/><Relationship Id="rId44" Type="http://schemas.openxmlformats.org/officeDocument/2006/relationships/slide" Target="slides/slide31.xml"/><Relationship Id="rId65" Type="http://schemas.openxmlformats.org/officeDocument/2006/relationships/slide" Target="slides/slide52.xml"/><Relationship Id="rId81" Type="http://schemas.openxmlformats.org/officeDocument/2006/relationships/slide" Target="slides/slide68.xml"/><Relationship Id="rId86" Type="http://schemas.openxmlformats.org/officeDocument/2006/relationships/slide" Target="slides/slide73.xml"/><Relationship Id="rId135" Type="http://schemas.openxmlformats.org/officeDocument/2006/relationships/slide" Target="slides/slide122.xml"/><Relationship Id="rId151" Type="http://schemas.openxmlformats.org/officeDocument/2006/relationships/slide" Target="slides/slide138.xml"/><Relationship Id="rId172" Type="http://schemas.openxmlformats.org/officeDocument/2006/relationships/customXml" Target="../customXml/item2.xml"/><Relationship Id="rId13" Type="http://schemas.openxmlformats.org/officeDocument/2006/relationships/notesMaster" Target="notesMasters/notesMaster1.xml"/><Relationship Id="rId39" Type="http://schemas.openxmlformats.org/officeDocument/2006/relationships/slide" Target="slides/slide26.xml"/><Relationship Id="rId34" Type="http://schemas.openxmlformats.org/officeDocument/2006/relationships/slideMaster" Target="slideMasters/slideMaster8.xml"/><Relationship Id="rId50" Type="http://schemas.openxmlformats.org/officeDocument/2006/relationships/slide" Target="slides/slide37.xml"/><Relationship Id="rId55" Type="http://schemas.openxmlformats.org/officeDocument/2006/relationships/slide" Target="slides/slide42.xml"/><Relationship Id="rId76" Type="http://schemas.openxmlformats.org/officeDocument/2006/relationships/slide" Target="slides/slide63.xml"/><Relationship Id="rId97" Type="http://schemas.openxmlformats.org/officeDocument/2006/relationships/slide" Target="slides/slide84.xml"/><Relationship Id="rId120" Type="http://schemas.openxmlformats.org/officeDocument/2006/relationships/slide" Target="slides/slide107.xml"/><Relationship Id="rId125" Type="http://schemas.openxmlformats.org/officeDocument/2006/relationships/slide" Target="slides/slide112.xml"/><Relationship Id="rId141" Type="http://schemas.openxmlformats.org/officeDocument/2006/relationships/slide" Target="slides/slide128.xml"/><Relationship Id="rId146" Type="http://schemas.openxmlformats.org/officeDocument/2006/relationships/slide" Target="slides/slide133.xml"/><Relationship Id="rId167" Type="http://schemas.openxmlformats.org/officeDocument/2006/relationships/slide" Target="slides/slide154.xml"/><Relationship Id="rId7" Type="http://schemas.openxmlformats.org/officeDocument/2006/relationships/slide" Target="slides/slide1.xml"/><Relationship Id="rId2" Type="http://schemas.openxmlformats.org/officeDocument/2006/relationships/presProps" Target="presProps.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7.xml"/><Relationship Id="rId66" Type="http://schemas.openxmlformats.org/officeDocument/2006/relationships/slide" Target="slides/slide53.xml"/><Relationship Id="rId110" Type="http://schemas.openxmlformats.org/officeDocument/2006/relationships/slide" Target="slides/slide97.xml"/><Relationship Id="rId115" Type="http://schemas.openxmlformats.org/officeDocument/2006/relationships/slide" Target="slides/slide102.xml"/><Relationship Id="rId131" Type="http://schemas.openxmlformats.org/officeDocument/2006/relationships/slide" Target="slides/slide118.xml"/><Relationship Id="rId136" Type="http://schemas.openxmlformats.org/officeDocument/2006/relationships/slide" Target="slides/slide123.xml"/><Relationship Id="rId157" Type="http://schemas.openxmlformats.org/officeDocument/2006/relationships/slide" Target="slides/slide144.xml"/><Relationship Id="rId61" Type="http://schemas.openxmlformats.org/officeDocument/2006/relationships/slide" Target="slides/slide48.xml"/><Relationship Id="rId82" Type="http://schemas.openxmlformats.org/officeDocument/2006/relationships/slide" Target="slides/slide69.xml"/><Relationship Id="rId152" Type="http://schemas.openxmlformats.org/officeDocument/2006/relationships/slide" Target="slides/slide139.xml"/><Relationship Id="rId173" Type="http://schemas.openxmlformats.org/officeDocument/2006/relationships/customXml" Target="../customXml/item3.xml"/><Relationship Id="rId19" Type="http://schemas.openxmlformats.org/officeDocument/2006/relationships/slideMaster" Target="slideMasters/slideMaster7.xml"/><Relationship Id="rId14" Type="http://schemas.openxmlformats.org/officeDocument/2006/relationships/slide" Target="slides/slide4.xml"/><Relationship Id="rId30" Type="http://schemas.openxmlformats.org/officeDocument/2006/relationships/slide" Target="slides/slide18.xml"/><Relationship Id="rId35" Type="http://schemas.openxmlformats.org/officeDocument/2006/relationships/slide" Target="slides/slide22.xml"/><Relationship Id="rId56" Type="http://schemas.openxmlformats.org/officeDocument/2006/relationships/slide" Target="slides/slide43.xml"/><Relationship Id="rId100" Type="http://schemas.openxmlformats.org/officeDocument/2006/relationships/slide" Target="slides/slide87.xml"/><Relationship Id="rId168" Type="http://schemas.openxmlformats.org/officeDocument/2006/relationships/slide" Target="slides/slide155.xml"/><Relationship Id="rId8" Type="http://schemas.openxmlformats.org/officeDocument/2006/relationships/slideMaster" Target="slideMasters/slideMaster3.xml"/><Relationship Id="rId51" Type="http://schemas.openxmlformats.org/officeDocument/2006/relationships/slide" Target="slides/slide38.xml"/><Relationship Id="rId72" Type="http://schemas.openxmlformats.org/officeDocument/2006/relationships/slide" Target="slides/slide59.xml"/><Relationship Id="rId93" Type="http://schemas.openxmlformats.org/officeDocument/2006/relationships/slide" Target="slides/slide80.xml"/><Relationship Id="rId98" Type="http://schemas.openxmlformats.org/officeDocument/2006/relationships/slide" Target="slides/slide85.xml"/><Relationship Id="rId142" Type="http://schemas.openxmlformats.org/officeDocument/2006/relationships/slide" Target="slides/slide129.xml"/><Relationship Id="rId163" Type="http://schemas.openxmlformats.org/officeDocument/2006/relationships/slide" Target="slides/slide150.xml"/><Relationship Id="rId3" Type="http://schemas.openxmlformats.org/officeDocument/2006/relationships/viewProps" Target="viewProps.xml"/><Relationship Id="rId46" Type="http://schemas.openxmlformats.org/officeDocument/2006/relationships/slide" Target="slides/slide33.xml"/><Relationship Id="rId67" Type="http://schemas.openxmlformats.org/officeDocument/2006/relationships/slide" Target="slides/slide54.xml"/><Relationship Id="rId116" Type="http://schemas.openxmlformats.org/officeDocument/2006/relationships/slide" Target="slides/slide103.xml"/><Relationship Id="rId137" Type="http://schemas.openxmlformats.org/officeDocument/2006/relationships/slide" Target="slides/slide124.xml"/><Relationship Id="rId158" Type="http://schemas.openxmlformats.org/officeDocument/2006/relationships/slide" Target="slides/slide145.xml"/><Relationship Id="rId20" Type="http://schemas.openxmlformats.org/officeDocument/2006/relationships/slide" Target="slides/slide8.xml"/><Relationship Id="rId83" Type="http://schemas.openxmlformats.org/officeDocument/2006/relationships/slide" Target="slides/slide70.xml"/><Relationship Id="rId132" Type="http://schemas.openxmlformats.org/officeDocument/2006/relationships/slide" Target="slides/slide119.xml"/><Relationship Id="rId153" Type="http://schemas.openxmlformats.org/officeDocument/2006/relationships/slide" Target="slides/slide140.xml"/><Relationship Id="rId15" Type="http://schemas.openxmlformats.org/officeDocument/2006/relationships/slide" Target="slides/slide5.xml"/><Relationship Id="rId57" Type="http://schemas.openxmlformats.org/officeDocument/2006/relationships/slide" Target="slides/slide44.xml"/><Relationship Id="rId106" Type="http://schemas.openxmlformats.org/officeDocument/2006/relationships/slide" Target="slides/slide93.xml"/><Relationship Id="rId127" Type="http://schemas.openxmlformats.org/officeDocument/2006/relationships/slide" Target="slides/slide114.xml"/><Relationship Id="rId10" Type="http://schemas.openxmlformats.org/officeDocument/2006/relationships/slideMaster" Target="slideMasters/slideMaster4.xml"/><Relationship Id="rId31" Type="http://schemas.openxmlformats.org/officeDocument/2006/relationships/slide" Target="slides/slide19.xml"/><Relationship Id="rId52" Type="http://schemas.openxmlformats.org/officeDocument/2006/relationships/slide" Target="slides/slide39.xml"/><Relationship Id="rId73" Type="http://schemas.openxmlformats.org/officeDocument/2006/relationships/slide" Target="slides/slide60.xml"/><Relationship Id="rId78" Type="http://schemas.openxmlformats.org/officeDocument/2006/relationships/slide" Target="slides/slide65.xml"/><Relationship Id="rId99" Type="http://schemas.openxmlformats.org/officeDocument/2006/relationships/slide" Target="slides/slide86.xml"/><Relationship Id="rId101" Type="http://schemas.openxmlformats.org/officeDocument/2006/relationships/slide" Target="slides/slide88.xml"/><Relationship Id="rId148" Type="http://schemas.openxmlformats.org/officeDocument/2006/relationships/slide" Target="slides/slide135.xml"/><Relationship Id="rId169" Type="http://schemas.openxmlformats.org/officeDocument/2006/relationships/slide" Target="slides/slide156.xml"/><Relationship Id="rId4" Type="http://schemas.openxmlformats.org/officeDocument/2006/relationships/theme" Target="theme/theme1.xml"/></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microsoft.com/office/2011/relationships/chartColorStyle" Target="colors1.xml" /><Relationship Id="rId3" Type="http://schemas.microsoft.com/office/2011/relationships/chartStyle" Target="style1.xml" /></Relationships>
</file>

<file path=ppt/charts/_rels/chart10.xml.rels>&#65279;<?xml version="1.0" encoding="utf-8" standalone="yes"?><Relationships xmlns="http://schemas.openxmlformats.org/package/2006/relationships"><Relationship Id="rId1" Type="http://schemas.openxmlformats.org/officeDocument/2006/relationships/package" Target="../embeddings/Microsoft_Excel_Worksheet10.xlsx" /><Relationship Id="rId2" Type="http://schemas.microsoft.com/office/2011/relationships/chartColorStyle" Target="colors10.xml" /><Relationship Id="rId3" Type="http://schemas.microsoft.com/office/2011/relationships/chartStyle" Target="style10.xml" /></Relationships>
</file>

<file path=ppt/charts/_rels/chart11.xml.rels>&#65279;<?xml version="1.0" encoding="utf-8" standalone="yes"?><Relationships xmlns="http://schemas.openxmlformats.org/package/2006/relationships"><Relationship Id="rId1" Type="http://schemas.openxmlformats.org/officeDocument/2006/relationships/package" Target="../embeddings/Microsoft_Excel_Worksheet11.xlsx" /><Relationship Id="rId2" Type="http://schemas.microsoft.com/office/2011/relationships/chartColorStyle" Target="colors11.xml" /><Relationship Id="rId3" Type="http://schemas.microsoft.com/office/2011/relationships/chartStyle" Target="style11.xml" /></Relationships>
</file>

<file path=ppt/charts/_rels/chart12.xml.rels>&#65279;<?xml version="1.0" encoding="utf-8" standalone="yes"?><Relationships xmlns="http://schemas.openxmlformats.org/package/2006/relationships"><Relationship Id="rId1" Type="http://schemas.openxmlformats.org/officeDocument/2006/relationships/package" Target="../embeddings/Microsoft_Excel_Worksheet12.xlsx" /><Relationship Id="rId2" Type="http://schemas.microsoft.com/office/2011/relationships/chartColorStyle" Target="colors12.xml" /><Relationship Id="rId3" Type="http://schemas.microsoft.com/office/2011/relationships/chartStyle" Target="style12.xml" /></Relationships>
</file>

<file path=ppt/charts/_rels/chart13.xml.rels>&#65279;<?xml version="1.0" encoding="utf-8" standalone="yes"?><Relationships xmlns="http://schemas.openxmlformats.org/package/2006/relationships"><Relationship Id="rId1" Type="http://schemas.openxmlformats.org/officeDocument/2006/relationships/package" Target="../embeddings/Microsoft_Excel_Worksheet13.xlsx" /><Relationship Id="rId2" Type="http://schemas.microsoft.com/office/2011/relationships/chartColorStyle" Target="colors13.xml" /><Relationship Id="rId3" Type="http://schemas.microsoft.com/office/2011/relationships/chartStyle" Target="style13.xml" /></Relationships>
</file>

<file path=ppt/charts/_rels/chart14.xml.rels>&#65279;<?xml version="1.0" encoding="utf-8" standalone="yes"?><Relationships xmlns="http://schemas.openxmlformats.org/package/2006/relationships"><Relationship Id="rId1" Type="http://schemas.openxmlformats.org/officeDocument/2006/relationships/package" Target="../embeddings/Microsoft_Excel_Worksheet14.xlsx" /><Relationship Id="rId2" Type="http://schemas.microsoft.com/office/2011/relationships/chartColorStyle" Target="colors14.xml" /><Relationship Id="rId3" Type="http://schemas.microsoft.com/office/2011/relationships/chartStyle" Target="style14.xml" /></Relationships>
</file>

<file path=ppt/charts/_rels/chart15.xml.rels>&#65279;<?xml version="1.0" encoding="utf-8" standalone="yes"?><Relationships xmlns="http://schemas.openxmlformats.org/package/2006/relationships"><Relationship Id="rId1" Type="http://schemas.openxmlformats.org/officeDocument/2006/relationships/package" Target="../embeddings/Microsoft_Excel_Worksheet15.xlsx" /><Relationship Id="rId2" Type="http://schemas.microsoft.com/office/2011/relationships/chartColorStyle" Target="colors15.xml" /><Relationship Id="rId3" Type="http://schemas.microsoft.com/office/2011/relationships/chartStyle" Target="style15.xml" /></Relationships>
</file>

<file path=ppt/charts/_rels/chart16.xml.rels>&#65279;<?xml version="1.0" encoding="utf-8" standalone="yes"?><Relationships xmlns="http://schemas.openxmlformats.org/package/2006/relationships"><Relationship Id="rId1" Type="http://schemas.openxmlformats.org/officeDocument/2006/relationships/package" Target="../embeddings/Microsoft_Excel_Worksheet16.xlsx" /><Relationship Id="rId2" Type="http://schemas.microsoft.com/office/2011/relationships/chartColorStyle" Target="colors16.xml" /><Relationship Id="rId3" Type="http://schemas.microsoft.com/office/2011/relationships/chartStyle" Target="style16.xml" /></Relationships>
</file>

<file path=ppt/charts/_rels/chart17.xml.rels>&#65279;<?xml version="1.0" encoding="utf-8" standalone="yes"?><Relationships xmlns="http://schemas.openxmlformats.org/package/2006/relationships"><Relationship Id="rId1" Type="http://schemas.openxmlformats.org/officeDocument/2006/relationships/package" Target="../embeddings/Microsoft_Excel_Worksheet17.xlsx" /><Relationship Id="rId2" Type="http://schemas.microsoft.com/office/2011/relationships/chartColorStyle" Target="colors17.xml" /><Relationship Id="rId3" Type="http://schemas.microsoft.com/office/2011/relationships/chartStyle" Target="style17.xml" /></Relationships>
</file>

<file path=ppt/charts/_rels/chart18.xml.rels>&#65279;<?xml version="1.0" encoding="utf-8" standalone="yes"?><Relationships xmlns="http://schemas.openxmlformats.org/package/2006/relationships"><Relationship Id="rId1" Type="http://schemas.openxmlformats.org/officeDocument/2006/relationships/package" Target="../embeddings/Microsoft_Excel_Worksheet18.xlsx" /><Relationship Id="rId2" Type="http://schemas.microsoft.com/office/2011/relationships/chartColorStyle" Target="colors18.xml" /><Relationship Id="rId3" Type="http://schemas.microsoft.com/office/2011/relationships/chartStyle" Target="style18.xml" /></Relationships>
</file>

<file path=ppt/charts/_rels/chart19.xml.rels>&#65279;<?xml version="1.0" encoding="utf-8" standalone="yes"?><Relationships xmlns="http://schemas.openxmlformats.org/package/2006/relationships"><Relationship Id="rId1" Type="http://schemas.openxmlformats.org/officeDocument/2006/relationships/package" Target="../embeddings/Microsoft_Excel_Worksheet19.xlsx" /><Relationship Id="rId2" Type="http://schemas.microsoft.com/office/2011/relationships/chartColorStyle" Target="colors19.xml" /><Relationship Id="rId3" Type="http://schemas.microsoft.com/office/2011/relationships/chartStyle" Target="style19.xml"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 Id="rId2" Type="http://schemas.microsoft.com/office/2011/relationships/chartColorStyle" Target="colors2.xml" /><Relationship Id="rId3" Type="http://schemas.microsoft.com/office/2011/relationships/chartStyle" Target="style2.xml" /></Relationships>
</file>

<file path=ppt/charts/_rels/chart20.xml.rels>&#65279;<?xml version="1.0" encoding="utf-8" standalone="yes"?><Relationships xmlns="http://schemas.openxmlformats.org/package/2006/relationships"><Relationship Id="rId1" Type="http://schemas.openxmlformats.org/officeDocument/2006/relationships/package" Target="../embeddings/Microsoft_Excel_Worksheet20.xlsx" /><Relationship Id="rId2" Type="http://schemas.microsoft.com/office/2011/relationships/chartColorStyle" Target="colors20.xml" /><Relationship Id="rId3" Type="http://schemas.microsoft.com/office/2011/relationships/chartStyle" Target="style20.xml" /></Relationships>
</file>

<file path=ppt/charts/_rels/chart21.xml.rels>&#65279;<?xml version="1.0" encoding="utf-8" standalone="yes"?><Relationships xmlns="http://schemas.openxmlformats.org/package/2006/relationships"><Relationship Id="rId1" Type="http://schemas.openxmlformats.org/officeDocument/2006/relationships/package" Target="../embeddings/Microsoft_Excel_Worksheet21.xlsx" /><Relationship Id="rId2" Type="http://schemas.microsoft.com/office/2011/relationships/chartColorStyle" Target="colors21.xml" /><Relationship Id="rId3" Type="http://schemas.microsoft.com/office/2011/relationships/chartStyle" Target="style21.xml" /></Relationships>
</file>

<file path=ppt/charts/_rels/chart22.xml.rels>&#65279;<?xml version="1.0" encoding="utf-8" standalone="yes"?><Relationships xmlns="http://schemas.openxmlformats.org/package/2006/relationships"><Relationship Id="rId1" Type="http://schemas.openxmlformats.org/officeDocument/2006/relationships/package" Target="../embeddings/Microsoft_Excel_Worksheet22.xlsx" /><Relationship Id="rId2" Type="http://schemas.microsoft.com/office/2011/relationships/chartColorStyle" Target="colors22.xml" /><Relationship Id="rId3" Type="http://schemas.microsoft.com/office/2011/relationships/chartStyle" Target="style22.xml" /></Relationships>
</file>

<file path=ppt/charts/_rels/chart23.xml.rels>&#65279;<?xml version="1.0" encoding="utf-8" standalone="yes"?><Relationships xmlns="http://schemas.openxmlformats.org/package/2006/relationships"><Relationship Id="rId1" Type="http://schemas.openxmlformats.org/officeDocument/2006/relationships/package" Target="../embeddings/Microsoft_Excel_Worksheet23.xlsx" /><Relationship Id="rId2" Type="http://schemas.microsoft.com/office/2011/relationships/chartColorStyle" Target="colors23.xml" /><Relationship Id="rId3" Type="http://schemas.microsoft.com/office/2011/relationships/chartStyle" Target="style23.xml" /></Relationships>
</file>

<file path=ppt/charts/_rels/chart24.xml.rels>&#65279;<?xml version="1.0" encoding="utf-8" standalone="yes"?><Relationships xmlns="http://schemas.openxmlformats.org/package/2006/relationships"><Relationship Id="rId1" Type="http://schemas.openxmlformats.org/officeDocument/2006/relationships/package" Target="../embeddings/Microsoft_Excel_Worksheet24.xlsx" /><Relationship Id="rId2" Type="http://schemas.microsoft.com/office/2011/relationships/chartColorStyle" Target="colors24.xml" /><Relationship Id="rId3" Type="http://schemas.microsoft.com/office/2011/relationships/chartStyle" Target="style24.xml" /></Relationships>
</file>

<file path=ppt/charts/_rels/chart25.xml.rels>&#65279;<?xml version="1.0" encoding="utf-8" standalone="yes"?><Relationships xmlns="http://schemas.openxmlformats.org/package/2006/relationships"><Relationship Id="rId1" Type="http://schemas.openxmlformats.org/officeDocument/2006/relationships/package" Target="../embeddings/Microsoft_Excel_Worksheet25.xlsx" /><Relationship Id="rId2" Type="http://schemas.microsoft.com/office/2011/relationships/chartColorStyle" Target="colors25.xml" /><Relationship Id="rId3" Type="http://schemas.microsoft.com/office/2011/relationships/chartStyle" Target="style25.xml" /></Relationships>
</file>

<file path=ppt/charts/_rels/chart26.xml.rels>&#65279;<?xml version="1.0" encoding="utf-8" standalone="yes"?><Relationships xmlns="http://schemas.openxmlformats.org/package/2006/relationships"><Relationship Id="rId1" Type="http://schemas.openxmlformats.org/officeDocument/2006/relationships/package" Target="../embeddings/Microsoft_Excel_Worksheet26.xlsx" /><Relationship Id="rId2" Type="http://schemas.microsoft.com/office/2011/relationships/chartColorStyle" Target="colors26.xml" /><Relationship Id="rId3" Type="http://schemas.microsoft.com/office/2011/relationships/chartStyle" Target="style26.xml" /></Relationships>
</file>

<file path=ppt/charts/_rels/chart27.xml.rels>&#65279;<?xml version="1.0" encoding="utf-8" standalone="yes"?><Relationships xmlns="http://schemas.openxmlformats.org/package/2006/relationships"><Relationship Id="rId1" Type="http://schemas.openxmlformats.org/officeDocument/2006/relationships/package" Target="../embeddings/Microsoft_Excel_Worksheet27.xlsx" /><Relationship Id="rId2" Type="http://schemas.microsoft.com/office/2011/relationships/chartColorStyle" Target="colors27.xml" /><Relationship Id="rId3" Type="http://schemas.microsoft.com/office/2011/relationships/chartStyle" Target="style27.xml" /></Relationships>
</file>

<file path=ppt/charts/_rels/chart28.xml.rels>&#65279;<?xml version="1.0" encoding="utf-8" standalone="yes"?><Relationships xmlns="http://schemas.openxmlformats.org/package/2006/relationships"><Relationship Id="rId1" Type="http://schemas.openxmlformats.org/officeDocument/2006/relationships/package" Target="../embeddings/Microsoft_Excel_Worksheet28.xlsx" /><Relationship Id="rId2" Type="http://schemas.microsoft.com/office/2011/relationships/chartColorStyle" Target="colors28.xml" /><Relationship Id="rId3" Type="http://schemas.microsoft.com/office/2011/relationships/chartStyle" Target="style28.xml" /></Relationships>
</file>

<file path=ppt/charts/_rels/chart29.xml.rels>&#65279;<?xml version="1.0" encoding="utf-8" standalone="yes"?><Relationships xmlns="http://schemas.openxmlformats.org/package/2006/relationships"><Relationship Id="rId1" Type="http://schemas.openxmlformats.org/officeDocument/2006/relationships/package" Target="../embeddings/Microsoft_Excel_Worksheet29.xlsx" /><Relationship Id="rId2" Type="http://schemas.microsoft.com/office/2011/relationships/chartColorStyle" Target="colors29.xml" /><Relationship Id="rId3" Type="http://schemas.microsoft.com/office/2011/relationships/chartStyle" Target="style29.xml"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 Id="rId2" Type="http://schemas.microsoft.com/office/2011/relationships/chartColorStyle" Target="colors3.xml" /><Relationship Id="rId3" Type="http://schemas.microsoft.com/office/2011/relationships/chartStyle" Target="style3.xml" /></Relationships>
</file>

<file path=ppt/charts/_rels/chart30.xml.rels>&#65279;<?xml version="1.0" encoding="utf-8" standalone="yes"?><Relationships xmlns="http://schemas.openxmlformats.org/package/2006/relationships"><Relationship Id="rId1" Type="http://schemas.openxmlformats.org/officeDocument/2006/relationships/package" Target="../embeddings/Microsoft_Excel_Worksheet30.xlsx" /><Relationship Id="rId2" Type="http://schemas.microsoft.com/office/2011/relationships/chartColorStyle" Target="colors30.xml" /><Relationship Id="rId3" Type="http://schemas.microsoft.com/office/2011/relationships/chartStyle" Target="style30.xml" /></Relationships>
</file>

<file path=ppt/charts/_rels/chart31.xml.rels>&#65279;<?xml version="1.0" encoding="utf-8" standalone="yes"?><Relationships xmlns="http://schemas.openxmlformats.org/package/2006/relationships"><Relationship Id="rId1" Type="http://schemas.openxmlformats.org/officeDocument/2006/relationships/package" Target="../embeddings/Microsoft_Excel_Worksheet31.xlsx" /><Relationship Id="rId2" Type="http://schemas.microsoft.com/office/2011/relationships/chartColorStyle" Target="colors31.xml" /><Relationship Id="rId3" Type="http://schemas.microsoft.com/office/2011/relationships/chartStyle" Target="style31.xml" /></Relationships>
</file>

<file path=ppt/charts/_rels/chart32.xml.rels>&#65279;<?xml version="1.0" encoding="utf-8" standalone="yes"?><Relationships xmlns="http://schemas.openxmlformats.org/package/2006/relationships"><Relationship Id="rId1" Type="http://schemas.openxmlformats.org/officeDocument/2006/relationships/package" Target="../embeddings/Microsoft_Excel_Worksheet32.xlsx" /><Relationship Id="rId2" Type="http://schemas.microsoft.com/office/2011/relationships/chartColorStyle" Target="colors32.xml" /><Relationship Id="rId3" Type="http://schemas.microsoft.com/office/2011/relationships/chartStyle" Target="style32.xml" /></Relationships>
</file>

<file path=ppt/charts/_rels/chart33.xml.rels>&#65279;<?xml version="1.0" encoding="utf-8" standalone="yes"?><Relationships xmlns="http://schemas.openxmlformats.org/package/2006/relationships"><Relationship Id="rId1" Type="http://schemas.openxmlformats.org/officeDocument/2006/relationships/package" Target="../embeddings/Microsoft_Excel_Worksheet33.xlsx" /><Relationship Id="rId2" Type="http://schemas.microsoft.com/office/2011/relationships/chartColorStyle" Target="colors33.xml" /><Relationship Id="rId3" Type="http://schemas.microsoft.com/office/2011/relationships/chartStyle" Target="style33.xml" /></Relationships>
</file>

<file path=ppt/charts/_rels/chart34.xml.rels>&#65279;<?xml version="1.0" encoding="utf-8" standalone="yes"?><Relationships xmlns="http://schemas.openxmlformats.org/package/2006/relationships"><Relationship Id="rId1" Type="http://schemas.openxmlformats.org/officeDocument/2006/relationships/package" Target="../embeddings/Microsoft_Excel_Worksheet34.xlsx" /><Relationship Id="rId2" Type="http://schemas.microsoft.com/office/2011/relationships/chartColorStyle" Target="colors34.xml" /><Relationship Id="rId3" Type="http://schemas.microsoft.com/office/2011/relationships/chartStyle" Target="style34.xml" /></Relationships>
</file>

<file path=ppt/charts/_rels/chart35.xml.rels>&#65279;<?xml version="1.0" encoding="utf-8" standalone="yes"?><Relationships xmlns="http://schemas.openxmlformats.org/package/2006/relationships"><Relationship Id="rId1" Type="http://schemas.openxmlformats.org/officeDocument/2006/relationships/package" Target="../embeddings/Microsoft_Excel_Worksheet35.xlsx" /><Relationship Id="rId2" Type="http://schemas.microsoft.com/office/2011/relationships/chartColorStyle" Target="colors35.xml" /><Relationship Id="rId3" Type="http://schemas.microsoft.com/office/2011/relationships/chartStyle" Target="style35.xml" /></Relationships>
</file>

<file path=ppt/charts/_rels/chart36.xml.rels>&#65279;<?xml version="1.0" encoding="utf-8" standalone="yes"?><Relationships xmlns="http://schemas.openxmlformats.org/package/2006/relationships"><Relationship Id="rId1" Type="http://schemas.openxmlformats.org/officeDocument/2006/relationships/package" Target="../embeddings/Microsoft_Excel_Worksheet36.xlsx" /><Relationship Id="rId2" Type="http://schemas.microsoft.com/office/2011/relationships/chartColorStyle" Target="colors36.xml" /><Relationship Id="rId3" Type="http://schemas.microsoft.com/office/2011/relationships/chartStyle" Target="style36.xml" /></Relationships>
</file>

<file path=ppt/charts/_rels/chart37.xml.rels>&#65279;<?xml version="1.0" encoding="utf-8" standalone="yes"?><Relationships xmlns="http://schemas.openxmlformats.org/package/2006/relationships"><Relationship Id="rId1" Type="http://schemas.openxmlformats.org/officeDocument/2006/relationships/package" Target="../embeddings/Microsoft_Excel_Worksheet37.xlsx" /><Relationship Id="rId2" Type="http://schemas.microsoft.com/office/2011/relationships/chartColorStyle" Target="colors37.xml" /><Relationship Id="rId3" Type="http://schemas.microsoft.com/office/2011/relationships/chartStyle" Target="style37.xml" /></Relationships>
</file>

<file path=ppt/charts/_rels/chart38.xml.rels>&#65279;<?xml version="1.0" encoding="utf-8" standalone="yes"?><Relationships xmlns="http://schemas.openxmlformats.org/package/2006/relationships"><Relationship Id="rId1" Type="http://schemas.openxmlformats.org/officeDocument/2006/relationships/package" Target="../embeddings/Microsoft_Excel_Worksheet38.xlsx" /><Relationship Id="rId2" Type="http://schemas.microsoft.com/office/2011/relationships/chartColorStyle" Target="colors38.xml" /><Relationship Id="rId3" Type="http://schemas.microsoft.com/office/2011/relationships/chartStyle" Target="style38.xml" /></Relationships>
</file>

<file path=ppt/charts/_rels/chart39.xml.rels>&#65279;<?xml version="1.0" encoding="utf-8" standalone="yes"?><Relationships xmlns="http://schemas.openxmlformats.org/package/2006/relationships"><Relationship Id="rId1" Type="http://schemas.openxmlformats.org/officeDocument/2006/relationships/package" Target="../embeddings/Microsoft_Excel_Worksheet39.xlsx" /><Relationship Id="rId2" Type="http://schemas.microsoft.com/office/2011/relationships/chartColorStyle" Target="colors39.xml" /><Relationship Id="rId3" Type="http://schemas.microsoft.com/office/2011/relationships/chartStyle" Target="style39.xml"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 Id="rId2" Type="http://schemas.microsoft.com/office/2011/relationships/chartColorStyle" Target="colors4.xml" /><Relationship Id="rId3" Type="http://schemas.microsoft.com/office/2011/relationships/chartStyle" Target="style4.xml" /></Relationships>
</file>

<file path=ppt/charts/_rels/chart40.xml.rels>&#65279;<?xml version="1.0" encoding="utf-8" standalone="yes"?><Relationships xmlns="http://schemas.openxmlformats.org/package/2006/relationships"><Relationship Id="rId1" Type="http://schemas.openxmlformats.org/officeDocument/2006/relationships/package" Target="../embeddings/Microsoft_Excel_Worksheet40.xlsx" /><Relationship Id="rId2" Type="http://schemas.microsoft.com/office/2011/relationships/chartColorStyle" Target="colors40.xml" /><Relationship Id="rId3" Type="http://schemas.microsoft.com/office/2011/relationships/chartStyle" Target="style40.xml" /></Relationships>
</file>

<file path=ppt/charts/_rels/chart41.xml.rels>&#65279;<?xml version="1.0" encoding="utf-8" standalone="yes"?><Relationships xmlns="http://schemas.openxmlformats.org/package/2006/relationships"><Relationship Id="rId1" Type="http://schemas.openxmlformats.org/officeDocument/2006/relationships/package" Target="../embeddings/Microsoft_Excel_Worksheet41.xlsx" /><Relationship Id="rId2" Type="http://schemas.microsoft.com/office/2011/relationships/chartColorStyle" Target="colors41.xml" /><Relationship Id="rId3" Type="http://schemas.microsoft.com/office/2011/relationships/chartStyle" Target="style41.xml" /></Relationships>
</file>

<file path=ppt/charts/_rels/chart42.xml.rels>&#65279;<?xml version="1.0" encoding="utf-8" standalone="yes"?><Relationships xmlns="http://schemas.openxmlformats.org/package/2006/relationships"><Relationship Id="rId1" Type="http://schemas.openxmlformats.org/officeDocument/2006/relationships/package" Target="../embeddings/Microsoft_Excel_Worksheet42.xlsx" /><Relationship Id="rId2" Type="http://schemas.microsoft.com/office/2011/relationships/chartColorStyle" Target="colors42.xml" /><Relationship Id="rId3" Type="http://schemas.microsoft.com/office/2011/relationships/chartStyle" Target="style42.xml" /></Relationships>
</file>

<file path=ppt/charts/_rels/chart43.xml.rels>&#65279;<?xml version="1.0" encoding="utf-8" standalone="yes"?><Relationships xmlns="http://schemas.openxmlformats.org/package/2006/relationships"><Relationship Id="rId1" Type="http://schemas.openxmlformats.org/officeDocument/2006/relationships/package" Target="../embeddings/Microsoft_Excel_Worksheet43.xlsx" /><Relationship Id="rId2" Type="http://schemas.microsoft.com/office/2011/relationships/chartColorStyle" Target="colors43.xml" /><Relationship Id="rId3" Type="http://schemas.microsoft.com/office/2011/relationships/chartStyle" Target="style43.xml" /></Relationships>
</file>

<file path=ppt/charts/_rels/chart44.xml.rels>&#65279;<?xml version="1.0" encoding="utf-8" standalone="yes"?><Relationships xmlns="http://schemas.openxmlformats.org/package/2006/relationships"><Relationship Id="rId1" Type="http://schemas.openxmlformats.org/officeDocument/2006/relationships/package" Target="../embeddings/Microsoft_Excel_Worksheet44.xlsx" /><Relationship Id="rId2" Type="http://schemas.microsoft.com/office/2011/relationships/chartColorStyle" Target="colors44.xml" /><Relationship Id="rId3" Type="http://schemas.microsoft.com/office/2011/relationships/chartStyle" Target="style44.xml" /></Relationships>
</file>

<file path=ppt/charts/_rels/chart45.xml.rels>&#65279;<?xml version="1.0" encoding="utf-8" standalone="yes"?><Relationships xmlns="http://schemas.openxmlformats.org/package/2006/relationships"><Relationship Id="rId1" Type="http://schemas.openxmlformats.org/officeDocument/2006/relationships/package" Target="../embeddings/Microsoft_Excel_Worksheet45.xlsx" /><Relationship Id="rId2" Type="http://schemas.microsoft.com/office/2011/relationships/chartColorStyle" Target="colors45.xml" /><Relationship Id="rId3" Type="http://schemas.microsoft.com/office/2011/relationships/chartStyle" Target="style45.xml" /></Relationships>
</file>

<file path=ppt/charts/_rels/chart46.xml.rels>&#65279;<?xml version="1.0" encoding="utf-8" standalone="yes"?><Relationships xmlns="http://schemas.openxmlformats.org/package/2006/relationships"><Relationship Id="rId1" Type="http://schemas.openxmlformats.org/officeDocument/2006/relationships/package" Target="../embeddings/Microsoft_Excel_Worksheet46.xlsx" /><Relationship Id="rId2" Type="http://schemas.microsoft.com/office/2011/relationships/chartColorStyle" Target="colors46.xml" /><Relationship Id="rId3" Type="http://schemas.microsoft.com/office/2011/relationships/chartStyle" Target="style46.xml" /></Relationships>
</file>

<file path=ppt/charts/_rels/chart47.xml.rels>&#65279;<?xml version="1.0" encoding="utf-8" standalone="yes"?><Relationships xmlns="http://schemas.openxmlformats.org/package/2006/relationships"><Relationship Id="rId1" Type="http://schemas.openxmlformats.org/officeDocument/2006/relationships/package" Target="../embeddings/Microsoft_Excel_Worksheet47.xlsx" /><Relationship Id="rId2" Type="http://schemas.microsoft.com/office/2011/relationships/chartColorStyle" Target="colors47.xml" /><Relationship Id="rId3" Type="http://schemas.microsoft.com/office/2011/relationships/chartStyle" Target="style47.xml" /></Relationships>
</file>

<file path=ppt/charts/_rels/chart48.xml.rels>&#65279;<?xml version="1.0" encoding="utf-8" standalone="yes"?><Relationships xmlns="http://schemas.openxmlformats.org/package/2006/relationships"><Relationship Id="rId1" Type="http://schemas.openxmlformats.org/officeDocument/2006/relationships/package" Target="../embeddings/Microsoft_Excel_Worksheet48.xlsx" /><Relationship Id="rId2" Type="http://schemas.microsoft.com/office/2011/relationships/chartColorStyle" Target="colors48.xml" /><Relationship Id="rId3" Type="http://schemas.microsoft.com/office/2011/relationships/chartStyle" Target="style48.xml" /></Relationships>
</file>

<file path=ppt/charts/_rels/chart49.xml.rels>&#65279;<?xml version="1.0" encoding="utf-8" standalone="yes"?><Relationships xmlns="http://schemas.openxmlformats.org/package/2006/relationships"><Relationship Id="rId1" Type="http://schemas.openxmlformats.org/officeDocument/2006/relationships/package" Target="../embeddings/Microsoft_Excel_Worksheet49.xlsx" /><Relationship Id="rId2" Type="http://schemas.microsoft.com/office/2011/relationships/chartColorStyle" Target="colors49.xml" /><Relationship Id="rId3" Type="http://schemas.microsoft.com/office/2011/relationships/chartStyle" Target="style49.xml" /></Relationships>
</file>

<file path=ppt/charts/_rels/chart5.xml.rels>&#65279;<?xml version="1.0" encoding="utf-8" standalone="yes"?><Relationships xmlns="http://schemas.openxmlformats.org/package/2006/relationships"><Relationship Id="rId1" Type="http://schemas.openxmlformats.org/officeDocument/2006/relationships/package" Target="../embeddings/Microsoft_Excel_Worksheet5.xlsx" /><Relationship Id="rId2" Type="http://schemas.microsoft.com/office/2011/relationships/chartColorStyle" Target="colors5.xml" /><Relationship Id="rId3" Type="http://schemas.microsoft.com/office/2011/relationships/chartStyle" Target="style5.xml" /></Relationships>
</file>

<file path=ppt/charts/_rels/chart50.xml.rels>&#65279;<?xml version="1.0" encoding="utf-8" standalone="yes"?><Relationships xmlns="http://schemas.openxmlformats.org/package/2006/relationships"><Relationship Id="rId1" Type="http://schemas.openxmlformats.org/officeDocument/2006/relationships/package" Target="../embeddings/Microsoft_Excel_Worksheet50.xlsx" /><Relationship Id="rId2" Type="http://schemas.microsoft.com/office/2011/relationships/chartColorStyle" Target="colors50.xml" /><Relationship Id="rId3" Type="http://schemas.microsoft.com/office/2011/relationships/chartStyle" Target="style50.xml" /></Relationships>
</file>

<file path=ppt/charts/_rels/chart51.xml.rels>&#65279;<?xml version="1.0" encoding="utf-8" standalone="yes"?><Relationships xmlns="http://schemas.openxmlformats.org/package/2006/relationships"><Relationship Id="rId1" Type="http://schemas.openxmlformats.org/officeDocument/2006/relationships/package" Target="../embeddings/Microsoft_Excel_Worksheet51.xlsx" /><Relationship Id="rId2" Type="http://schemas.microsoft.com/office/2011/relationships/chartColorStyle" Target="colors51.xml" /><Relationship Id="rId3" Type="http://schemas.microsoft.com/office/2011/relationships/chartStyle" Target="style51.xml" /></Relationships>
</file>

<file path=ppt/charts/_rels/chart52.xml.rels>&#65279;<?xml version="1.0" encoding="utf-8" standalone="yes"?><Relationships xmlns="http://schemas.openxmlformats.org/package/2006/relationships"><Relationship Id="rId1" Type="http://schemas.openxmlformats.org/officeDocument/2006/relationships/package" Target="../embeddings/Microsoft_Excel_Worksheet52.xlsx" /><Relationship Id="rId2" Type="http://schemas.microsoft.com/office/2011/relationships/chartColorStyle" Target="colors52.xml" /><Relationship Id="rId3" Type="http://schemas.microsoft.com/office/2011/relationships/chartStyle" Target="style52.xml" /></Relationships>
</file>

<file path=ppt/charts/_rels/chart53.xml.rels>&#65279;<?xml version="1.0" encoding="utf-8" standalone="yes"?><Relationships xmlns="http://schemas.openxmlformats.org/package/2006/relationships"><Relationship Id="rId1" Type="http://schemas.openxmlformats.org/officeDocument/2006/relationships/package" Target="../embeddings/Microsoft_Excel_Worksheet53.xlsx" /><Relationship Id="rId2" Type="http://schemas.microsoft.com/office/2011/relationships/chartColorStyle" Target="colors53.xml" /><Relationship Id="rId3" Type="http://schemas.microsoft.com/office/2011/relationships/chartStyle" Target="style53.xml" /></Relationships>
</file>

<file path=ppt/charts/_rels/chart54.xml.rels>&#65279;<?xml version="1.0" encoding="utf-8" standalone="yes"?><Relationships xmlns="http://schemas.openxmlformats.org/package/2006/relationships"><Relationship Id="rId1" Type="http://schemas.openxmlformats.org/officeDocument/2006/relationships/package" Target="../embeddings/Microsoft_Excel_Worksheet54.xlsx" /><Relationship Id="rId2" Type="http://schemas.microsoft.com/office/2011/relationships/chartColorStyle" Target="colors54.xml" /><Relationship Id="rId3" Type="http://schemas.microsoft.com/office/2011/relationships/chartStyle" Target="style54.xml" /></Relationships>
</file>

<file path=ppt/charts/_rels/chart6.xml.rels>&#65279;<?xml version="1.0" encoding="utf-8" standalone="yes"?><Relationships xmlns="http://schemas.openxmlformats.org/package/2006/relationships"><Relationship Id="rId1" Type="http://schemas.openxmlformats.org/officeDocument/2006/relationships/package" Target="../embeddings/Microsoft_Excel_Worksheet6.xlsx" /><Relationship Id="rId2" Type="http://schemas.microsoft.com/office/2011/relationships/chartColorStyle" Target="colors6.xml" /><Relationship Id="rId3" Type="http://schemas.microsoft.com/office/2011/relationships/chartStyle" Target="style6.xml" /></Relationships>
</file>

<file path=ppt/charts/_rels/chart7.xml.rels>&#65279;<?xml version="1.0" encoding="utf-8" standalone="yes"?><Relationships xmlns="http://schemas.openxmlformats.org/package/2006/relationships"><Relationship Id="rId1" Type="http://schemas.openxmlformats.org/officeDocument/2006/relationships/package" Target="../embeddings/Microsoft_Excel_Worksheet7.xlsx" /><Relationship Id="rId2" Type="http://schemas.microsoft.com/office/2011/relationships/chartColorStyle" Target="colors7.xml" /><Relationship Id="rId3" Type="http://schemas.microsoft.com/office/2011/relationships/chartStyle" Target="style7.xml" /></Relationships>
</file>

<file path=ppt/charts/_rels/chart8.xml.rels>&#65279;<?xml version="1.0" encoding="utf-8" standalone="yes"?><Relationships xmlns="http://schemas.openxmlformats.org/package/2006/relationships"><Relationship Id="rId1" Type="http://schemas.openxmlformats.org/officeDocument/2006/relationships/package" Target="../embeddings/Microsoft_Excel_Worksheet8.xlsx" /><Relationship Id="rId2" Type="http://schemas.microsoft.com/office/2011/relationships/chartColorStyle" Target="colors8.xml" /><Relationship Id="rId3" Type="http://schemas.microsoft.com/office/2011/relationships/chartStyle" Target="style8.xml" /></Relationships>
</file>

<file path=ppt/charts/_rels/chart9.xml.rels>&#65279;<?xml version="1.0" encoding="utf-8" standalone="yes"?><Relationships xmlns="http://schemas.openxmlformats.org/package/2006/relationships"><Relationship Id="rId1" Type="http://schemas.openxmlformats.org/officeDocument/2006/relationships/package" Target="../embeddings/Microsoft_Excel_Worksheet9.xlsx" /><Relationship Id="rId2" Type="http://schemas.microsoft.com/office/2011/relationships/chartColorStyle" Target="colors9.xml" /><Relationship Id="rId3" Type="http://schemas.microsoft.com/office/2011/relationships/chartStyle" Target="style9.xml" /></Relationships>
</file>

<file path=ppt/charts/chart1.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122267915619521"/>
          <c:y val="0.10021885521885522"/>
          <c:w val="0.55784480113215518"/>
          <c:h val="0.75269466559161757"/>
        </c:manualLayout>
      </c:layout>
      <c:doughnutChart>
        <c:varyColors val="1"/>
        <c:ser>
          <c:idx val="0"/>
          <c:order val="0"/>
          <c:tx>
            <c:strRef>
              <c:f>Sheet1!$B$1</c:f>
              <c:strCache>
                <c:ptCount val="1"/>
                <c:pt idx="0">
                  <c:v>Size (bytes)</c:v>
                </c:pt>
              </c:strCache>
            </c:strRef>
          </c:tx>
          <c:spPr>
            <a:ln>
              <a:noFill/>
              <a:round/>
            </a:ln>
          </c:spPr>
          <c:dPt>
            <c:idx val="0"/>
            <c:bubble3D val="0"/>
            <c:spPr>
              <a:solidFill>
                <a:srgbClr val="4694CE"/>
              </a:solidFill>
              <a:ln w="12700">
                <a:noFill/>
                <a:round/>
              </a:ln>
              <a:effectLst/>
            </c:spPr>
          </c:dPt>
          <c:dPt>
            <c:idx val="1"/>
            <c:bubble3D val="0"/>
            <c:spPr>
              <a:solidFill>
                <a:srgbClr val="7AB800"/>
              </a:solidFill>
              <a:ln w="12700">
                <a:noFill/>
                <a:round/>
              </a:ln>
              <a:effectLst/>
            </c:spPr>
          </c:dPt>
          <c:dPt>
            <c:idx val="2"/>
            <c:bubble3D val="0"/>
            <c:spPr>
              <a:solidFill>
                <a:srgbClr val="F2AF00"/>
              </a:solidFill>
              <a:ln w="12700">
                <a:noFill/>
                <a:round/>
              </a:ln>
              <a:effectLst/>
            </c:spPr>
          </c:dPt>
          <c:dPt>
            <c:idx val="3"/>
            <c:bubble3D val="0"/>
            <c:spPr>
              <a:solidFill>
                <a:srgbClr val="DC5034"/>
              </a:solidFill>
              <a:ln w="12700">
                <a:noFill/>
                <a:round/>
              </a:ln>
              <a:effectLst/>
            </c:spPr>
          </c:dPt>
          <c:dPt>
            <c:idx val="4"/>
            <c:bubble3D val="0"/>
            <c:spPr>
              <a:solidFill>
                <a:srgbClr val="7030A0"/>
              </a:solidFill>
              <a:ln w="12700">
                <a:noFill/>
                <a:round/>
              </a:ln>
              <a:effectLst/>
            </c:spPr>
          </c:dPt>
          <c:explosion val="0"/>
          <c:dLbls>
            <c:numFmt formatCode="General" sourceLinked="1"/>
            <c:delete val="1"/>
          </c:dLbls>
          <c:cat>
            <c:strRef>
              <c:f>'Sheet1'!$A$2:$A$6</c:f>
              <c:strCache>
                <c:ptCount val="5"/>
                <c:pt idx="0">
                  <c:v>Video Files 65%</c:v>
                </c:pt>
                <c:pt idx="1">
                  <c:v>Unknown Extensions 17%</c:v>
                </c:pt>
                <c:pt idx="2">
                  <c:v>Image Files 12%</c:v>
                </c:pt>
                <c:pt idx="3">
                  <c:v>Audio Files 3%</c:v>
                </c:pt>
                <c:pt idx="4">
                  <c:v>Compressed Archives 2%</c:v>
                </c:pt>
              </c:strCache>
            </c:strRef>
          </c:cat>
          <c:val>
            <c:numRef>
              <c:f>'Sheet1'!$B$2:$B$6</c:f>
              <c:numCache>
                <c:formatCode>General</c:formatCode>
                <c:ptCount val="5"/>
                <c:pt idx="0">
                  <c:v>25705153253752</c:v>
                </c:pt>
                <c:pt idx="1">
                  <c:v>6746748077660</c:v>
                </c:pt>
                <c:pt idx="2">
                  <c:v>4797157401806</c:v>
                </c:pt>
                <c:pt idx="3">
                  <c:v>1095518491110</c:v>
                </c:pt>
                <c:pt idx="4">
                  <c:v>904939069658</c:v>
                </c:pt>
              </c:numCache>
            </c:numRef>
          </c:val>
        </c:ser>
        <c:dLbls>
          <c:numFmt formatCode="General" sourceLinked="1"/>
          <c:showLegendKey val="0"/>
          <c:showVal val="1"/>
          <c:showCatName val="0"/>
          <c:showSerName val="0"/>
          <c:showPercent val="0"/>
          <c:showBubbleSize val="0"/>
        </c:dLbls>
        <c:firstSliceAng val="0"/>
        <c:holeSize val="75"/>
      </c:doughnutChart>
      <c:spPr>
        <a:noFill/>
        <a:ln>
          <a:noFill/>
          <a:round/>
        </a:ln>
        <a:effectLst/>
      </c:spPr>
    </c:plotArea>
    <c:legend>
      <c:legendPos val="r"/>
      <c:layout>
        <c:manualLayout>
          <c:xMode val="edge"/>
          <c:yMode val="edge"/>
          <c:x val="0.582182621277892"/>
          <c:y val="0.18633025658887728"/>
          <c:w val="0.417817378722108"/>
          <c:h val="0.59047660513177758"/>
        </c:manualLayout>
      </c:layout>
      <c:overlay val="0"/>
      <c:spPr>
        <a:noFill/>
        <a:ln>
          <a:noFill/>
          <a:round/>
        </a:ln>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10.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0.76</c:v>
                </c:pt>
                <c:pt idx="1">
                  <c:v>0.361</c:v>
                </c:pt>
                <c:pt idx="2">
                  <c:v>3.461</c:v>
                </c:pt>
                <c:pt idx="3">
                  <c:v>226.62</c:v>
                </c:pt>
                <c:pt idx="4">
                  <c:v>115.761</c:v>
                </c:pt>
                <c:pt idx="5">
                  <c:v>500.889</c:v>
                </c:pt>
                <c:pt idx="6">
                  <c:v>2178.713</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11.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0.76</c:v>
                </c:pt>
                <c:pt idx="1">
                  <c:v>0.361</c:v>
                </c:pt>
                <c:pt idx="2">
                  <c:v>3.461</c:v>
                </c:pt>
                <c:pt idx="3">
                  <c:v>226.62</c:v>
                </c:pt>
                <c:pt idx="4">
                  <c:v>115.761</c:v>
                </c:pt>
                <c:pt idx="5">
                  <c:v>500.889</c:v>
                </c:pt>
                <c:pt idx="6">
                  <c:v>2178.713</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12.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9.195</c:v>
                </c:pt>
                <c:pt idx="1">
                  <c:v>422.166</c:v>
                </c:pt>
                <c:pt idx="2">
                  <c:v>694.549</c:v>
                </c:pt>
                <c:pt idx="3">
                  <c:v>253.388</c:v>
                </c:pt>
                <c:pt idx="4">
                  <c:v>84.802</c:v>
                </c:pt>
                <c:pt idx="5">
                  <c:v>710.209</c:v>
                </c:pt>
                <c:pt idx="6">
                  <c:v>852.256</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13.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122267915619521"/>
          <c:y val="0.10021885521885522"/>
          <c:w val="0.55784480113215518"/>
          <c:h val="0.75269466559161757"/>
        </c:manualLayout>
      </c:layout>
      <c:doughnutChart>
        <c:varyColors val="1"/>
        <c:ser>
          <c:idx val="0"/>
          <c:order val="0"/>
          <c:tx>
            <c:strRef>
              <c:f>Sheet1!$B$1</c:f>
              <c:strCache>
                <c:ptCount val="1"/>
                <c:pt idx="0">
                  <c:v>Size (bytes)</c:v>
                </c:pt>
              </c:strCache>
            </c:strRef>
          </c:tx>
          <c:spPr>
            <a:ln>
              <a:noFill/>
              <a:round/>
            </a:ln>
          </c:spPr>
          <c:dPt>
            <c:idx val="0"/>
            <c:bubble3D val="0"/>
            <c:spPr>
              <a:solidFill>
                <a:srgbClr val="4694CE"/>
              </a:solidFill>
              <a:ln w="12700">
                <a:noFill/>
                <a:round/>
              </a:ln>
              <a:effectLst/>
            </c:spPr>
          </c:dPt>
          <c:dPt>
            <c:idx val="1"/>
            <c:bubble3D val="0"/>
            <c:spPr>
              <a:solidFill>
                <a:srgbClr val="7AB800"/>
              </a:solidFill>
              <a:ln w="12700">
                <a:noFill/>
                <a:round/>
              </a:ln>
              <a:effectLst/>
            </c:spPr>
          </c:dPt>
          <c:dPt>
            <c:idx val="2"/>
            <c:bubble3D val="0"/>
            <c:spPr>
              <a:solidFill>
                <a:srgbClr val="F2AF00"/>
              </a:solidFill>
              <a:ln w="12700">
                <a:noFill/>
                <a:round/>
              </a:ln>
              <a:effectLst/>
            </c:spPr>
          </c:dPt>
          <c:dPt>
            <c:idx val="3"/>
            <c:bubble3D val="0"/>
            <c:spPr>
              <a:solidFill>
                <a:srgbClr val="DC5034"/>
              </a:solidFill>
              <a:ln w="12700">
                <a:noFill/>
                <a:round/>
              </a:ln>
              <a:effectLst/>
            </c:spPr>
          </c:dPt>
          <c:dPt>
            <c:idx val="4"/>
            <c:bubble3D val="0"/>
            <c:spPr>
              <a:solidFill>
                <a:srgbClr val="7030A0"/>
              </a:solidFill>
              <a:ln w="12700">
                <a:noFill/>
                <a:round/>
              </a:ln>
              <a:effectLst/>
            </c:spPr>
          </c:dPt>
          <c:explosion val="0"/>
          <c:dLbls>
            <c:numFmt formatCode="General" sourceLinked="1"/>
            <c:delete val="1"/>
          </c:dLbls>
          <c:cat>
            <c:strRef>
              <c:f>'Sheet1'!$A$2:$A$6</c:f>
              <c:strCache>
                <c:ptCount val="5"/>
                <c:pt idx="0">
                  <c:v>Compressed Archives 31%</c:v>
                </c:pt>
                <c:pt idx="1">
                  <c:v>Executable Files 26%</c:v>
                </c:pt>
                <c:pt idx="2">
                  <c:v>Disk Image Files 18%</c:v>
                </c:pt>
                <c:pt idx="3">
                  <c:v>Unknown Extensions 13%</c:v>
                </c:pt>
                <c:pt idx="4">
                  <c:v>System Files 11%</c:v>
                </c:pt>
              </c:strCache>
            </c:strRef>
          </c:cat>
          <c:val>
            <c:numRef>
              <c:f>'Sheet1'!$B$2:$B$6</c:f>
              <c:numCache>
                <c:formatCode>General</c:formatCode>
                <c:ptCount val="5"/>
                <c:pt idx="0">
                  <c:v>70539204477</c:v>
                </c:pt>
                <c:pt idx="1">
                  <c:v>59205104658</c:v>
                </c:pt>
                <c:pt idx="2">
                  <c:v>40146984284</c:v>
                </c:pt>
                <c:pt idx="3">
                  <c:v>30290514420</c:v>
                </c:pt>
                <c:pt idx="4">
                  <c:v>24460580167</c:v>
                </c:pt>
              </c:numCache>
            </c:numRef>
          </c:val>
        </c:ser>
        <c:dLbls>
          <c:numFmt formatCode="General" sourceLinked="1"/>
          <c:showLegendKey val="0"/>
          <c:showVal val="1"/>
          <c:showCatName val="0"/>
          <c:showSerName val="0"/>
          <c:showPercent val="0"/>
          <c:showBubbleSize val="0"/>
        </c:dLbls>
        <c:firstSliceAng val="0"/>
        <c:holeSize val="75"/>
      </c:doughnutChart>
      <c:spPr>
        <a:noFill/>
        <a:ln>
          <a:noFill/>
          <a:round/>
        </a:ln>
        <a:effectLst/>
      </c:spPr>
    </c:plotArea>
    <c:legend>
      <c:legendPos val="r"/>
      <c:layout>
        <c:manualLayout>
          <c:xMode val="edge"/>
          <c:yMode val="edge"/>
          <c:x val="0.582182621277892"/>
          <c:y val="0.18633025658887728"/>
          <c:w val="0.417817378722108"/>
          <c:h val="0.59047660513177758"/>
        </c:manualLayout>
      </c:layout>
      <c:overlay val="0"/>
      <c:spPr>
        <a:noFill/>
        <a:ln>
          <a:noFill/>
          <a:round/>
        </a:ln>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14.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286051677711968"/>
          <c:y val="0.080057327752378948"/>
          <c:w val="0.95788699814043565"/>
          <c:h val="0.84238005398744764"/>
        </c:manualLayout>
      </c:layout>
      <c:lineChart>
        <c:grouping val="standard"/>
        <c:varyColors val="0"/>
        <c:ser>
          <c:idx val="0"/>
          <c:order val="0"/>
          <c:tx>
            <c:strRef>
              <c:f>Sheet1!$B$1</c:f>
              <c:strCache>
                <c:ptCount val="1"/>
                <c:pt idx="0">
                  <c:v>Number Of Files</c:v>
                </c:pt>
              </c:strCache>
            </c:strRef>
          </c:tx>
          <c:spPr>
            <a:ln w="25400">
              <a:solidFill>
                <a:srgbClr val="4694CE"/>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'Sheet1'!$B$2:$B$12</c:f>
              <c:numCache>
                <c:formatCode>General</c:formatCode>
                <c:ptCount val="11"/>
                <c:pt idx="0">
                  <c:v>133610</c:v>
                </c:pt>
                <c:pt idx="1">
                  <c:v>46891</c:v>
                </c:pt>
                <c:pt idx="2">
                  <c:v>13765</c:v>
                </c:pt>
                <c:pt idx="3">
                  <c:v>9388</c:v>
                </c:pt>
                <c:pt idx="4">
                  <c:v>17171</c:v>
                </c:pt>
                <c:pt idx="5">
                  <c:v>6532</c:v>
                </c:pt>
                <c:pt idx="6">
                  <c:v>8722</c:v>
                </c:pt>
                <c:pt idx="7">
                  <c:v>1451</c:v>
                </c:pt>
                <c:pt idx="8">
                  <c:v>349</c:v>
                </c:pt>
                <c:pt idx="9">
                  <c:v>35</c:v>
                </c:pt>
                <c:pt idx="10">
                  <c:v>0</c:v>
                </c:pt>
              </c:numCache>
            </c:numRef>
          </c:val>
          <c:smooth val="0"/>
        </c:ser>
        <c:dLbls>
          <c:numFmt formatCode="General" sourceLinked="1"/>
          <c:showLegendKey val="0"/>
          <c:showVal val="0"/>
          <c:showCatName val="0"/>
          <c:showSerName val="0"/>
          <c:showPercent val="0"/>
          <c:showBubbleSize val="0"/>
        </c:dLbls>
        <c:axId val="505167968"/>
        <c:axId val="505653504"/>
      </c:lineChart>
      <c:lineChart>
        <c:grouping val="standard"/>
        <c:varyColors val="0"/>
        <c:ser>
          <c:idx val="1"/>
          <c:order val="1"/>
          <c:tx>
            <c:strRef>
              <c:f>Sheet1!$C$1</c:f>
              <c:strCache>
                <c:ptCount val="1"/>
                <c:pt idx="0">
                  <c:v>Used Capacity</c:v>
                </c:pt>
              </c:strCache>
            </c:strRef>
          </c:tx>
          <c:spPr>
            <a:ln w="25400">
              <a:solidFill>
                <a:srgbClr val="7AB800"/>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'Sheet1'!$C$2:$C$12</c:f>
              <c:numCache>
                <c:formatCode>General</c:formatCode>
                <c:ptCount val="11"/>
                <c:pt idx="0">
                  <c:v>0.31</c:v>
                </c:pt>
                <c:pt idx="1">
                  <c:v>0.66</c:v>
                </c:pt>
                <c:pt idx="2">
                  <c:v>0.6</c:v>
                </c:pt>
                <c:pt idx="3">
                  <c:v>0.82</c:v>
                </c:pt>
                <c:pt idx="4">
                  <c:v>4.36</c:v>
                </c:pt>
                <c:pt idx="5">
                  <c:v>4.51</c:v>
                </c:pt>
                <c:pt idx="6">
                  <c:v>23.28</c:v>
                </c:pt>
                <c:pt idx="7">
                  <c:v>41.08</c:v>
                </c:pt>
                <c:pt idx="8">
                  <c:v>85.55</c:v>
                </c:pt>
                <c:pt idx="9">
                  <c:v>93.6</c:v>
                </c:pt>
                <c:pt idx="10">
                  <c:v>0</c:v>
                </c:pt>
              </c:numCache>
            </c:numRef>
          </c:val>
          <c:smooth val="0"/>
        </c:ser>
        <c:dLbls>
          <c:numFmt formatCode="General" sourceLinked="1"/>
          <c:showLegendKey val="0"/>
          <c:showVal val="0"/>
          <c:showCatName val="0"/>
          <c:showSerName val="0"/>
          <c:showPercent val="0"/>
          <c:showBubbleSize val="0"/>
        </c:dLbls>
        <c:axId val="1922200032"/>
        <c:axId val="1877892576"/>
      </c:lineChart>
      <c:catAx>
        <c:axId val="505167968"/>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505653504"/>
        <c:crosses val="autoZero"/>
        <c:auto val="1"/>
        <c:lblAlgn val="ctr"/>
        <c:lblOffset val="100"/>
        <c:noMultiLvlLbl val="0"/>
      </c:catAx>
      <c:valAx>
        <c:axId val="505653504"/>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505167968"/>
        <c:crosses val="autoZero"/>
        <c:crossBetween val="midCat"/>
      </c:valAx>
      <c:catAx>
        <c:axId val="1922200032"/>
        <c:scaling>
          <c:orientation val="minMax"/>
        </c:scaling>
        <c:delete val="1"/>
        <c:axPos val="b"/>
        <c:numFmt formatCode="General" sourceLinked="0"/>
        <c:majorTickMark val="out"/>
        <c:minorTickMark val="none"/>
        <c:tickLblPos val="nextTo"/>
        <c:spPr>
          <a:ln w="12700">
            <a:solidFill/>
            <a:prstDash val="solid"/>
            <a:round/>
          </a:ln>
        </c:spPr>
        <c:crossAx val="1877892576"/>
        <c:crosses val="autoZero"/>
        <c:auto val="1"/>
        <c:lblAlgn val="ctr"/>
        <c:lblOffset val="100"/>
        <c:noMultiLvlLbl val="0"/>
      </c:catAx>
      <c:valAx>
        <c:axId val="1877892576"/>
        <c:scaling>
          <c:orientation val="minMax"/>
        </c:scaling>
        <c:delete val="0"/>
        <c:axPos val="r"/>
        <c:numFmt formatCode="General" sourceLinked="0"/>
        <c:majorTickMark val="out"/>
        <c:minorTickMark val="none"/>
        <c:tickLblPos val="nextTo"/>
        <c:spPr>
          <a:ln>
            <a:noFill/>
            <a:round/>
          </a:ln>
        </c:spPr>
        <c:txPr>
          <a:bodyPr/>
          <a:p>
            <a:pPr>
              <a:defRPr sz="1195" baseline="0">
                <a:solidFill>
                  <a:srgbClr val="858585"/>
                </a:solidFill>
                <a:latin typeface="+mn-lt"/>
                <a:ea typeface="+mn-lt"/>
                <a:cs typeface="+mn-lt"/>
              </a:defRPr>
            </a:pPr>
          </a:p>
        </c:txPr>
        <c:crossAx val="1922200032"/>
        <c:crosses val="max"/>
        <c:crossBetween val="between"/>
      </c:valAx>
      <c:spPr>
        <a:noFill/>
        <a:ln>
          <a:noFill/>
          <a:round/>
        </a:ln>
        <a:effectLst/>
      </c:spPr>
    </c:plotArea>
    <c:legend>
      <c:legendPos val="tr"/>
      <c:legendEntry>
        <c:idx val="1"/>
        <c:txPr>
          <a:bodyPr/>
          <a:lstStyle/>
          <a:p>
            <a:pPr>
              <a:defRPr b="0" sz="1000" baseline="0">
                <a:solidFill>
                  <a:srgbClr val="808080"/>
                </a:solidFill>
                <a:latin typeface="+mn-lt"/>
                <a:ea typeface="+mn-lt"/>
                <a:cs typeface="+mn-lt"/>
              </a:defRPr>
            </a:pPr>
          </a:p>
        </c:txPr>
      </c:legendEntry>
      <c:layout>
        <c:manualLayout>
          <c:xMode val="edge"/>
          <c:yMode val="edge"/>
          <c:x val="0.7263758085398756"/>
          <c:y val="0.014062499134934847"/>
          <c:w val="0.2736241914601244"/>
          <c:h val="0.0401401304047656"/>
        </c:manualLayout>
      </c:layout>
      <c:overlay val="0"/>
      <c:spPr>
        <a:noFill/>
        <a:ln>
          <a:noFill/>
          <a:round/>
        </a:ln>
        <a:effectLst/>
      </c:spPr>
      <c:txPr>
        <a:bodyPr/>
        <a:lstStyle/>
        <a:p>
          <a:pPr>
            <a:defRPr b="0" sz="1000"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15.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793495045303539"/>
          <c:y val="0.065599321282737169"/>
          <c:w val="0.95962187542140764"/>
          <c:h val="0.844463230940919"/>
        </c:manualLayout>
      </c:layout>
      <c:lineChart>
        <c:grouping val="standard"/>
        <c:varyColors val="0"/>
        <c:ser>
          <c:idx val="0"/>
          <c:order val="0"/>
          <c:tx>
            <c:strRef>
              <c:f>Sheet1!$B$1</c:f>
              <c:strCache>
                <c:ptCount val="1"/>
                <c:pt idx="0">
                  <c:v>Created</c:v>
                </c:pt>
              </c:strCache>
            </c:strRef>
          </c:tx>
          <c:spPr>
            <a:ln w="25400">
              <a:solidFill>
                <a:srgbClr val="4694CE"/>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'Sheet1'!$B$2:$B$8</c:f>
              <c:numCache>
                <c:formatCode>0%</c:formatCode>
                <c:ptCount val="7"/>
                <c:pt idx="0">
                  <c:v>0</c:v>
                </c:pt>
                <c:pt idx="1">
                  <c:v>0</c:v>
                </c:pt>
                <c:pt idx="2">
                  <c:v>0</c:v>
                </c:pt>
                <c:pt idx="3">
                  <c:v>0</c:v>
                </c:pt>
                <c:pt idx="4">
                  <c:v>0.01</c:v>
                </c:pt>
                <c:pt idx="5">
                  <c:v>0.3</c:v>
                </c:pt>
                <c:pt idx="6">
                  <c:v>0.69</c:v>
                </c:pt>
              </c:numCache>
            </c:numRef>
          </c:val>
          <c:smooth val="0"/>
        </c:ser>
        <c:ser>
          <c:idx val="1"/>
          <c:order val="1"/>
          <c:tx>
            <c:strRef>
              <c:f>Sheet1!$C$1</c:f>
              <c:strCache>
                <c:ptCount val="1"/>
                <c:pt idx="0">
                  <c:v>Accessed</c:v>
                </c:pt>
              </c:strCache>
            </c:strRef>
          </c:tx>
          <c:spPr>
            <a:ln w="25400">
              <a:solidFill>
                <a:srgbClr val="7AB8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'Sheet1'!$C$2:$C$8</c:f>
              <c:numCache>
                <c:formatCode>0%</c:formatCode>
                <c:ptCount val="7"/>
                <c:pt idx="0">
                  <c:v>0</c:v>
                </c:pt>
                <c:pt idx="1">
                  <c:v>0.04</c:v>
                </c:pt>
                <c:pt idx="2">
                  <c:v>0</c:v>
                </c:pt>
                <c:pt idx="3">
                  <c:v>0</c:v>
                </c:pt>
                <c:pt idx="4">
                  <c:v>0.33</c:v>
                </c:pt>
                <c:pt idx="5">
                  <c:v>0.01</c:v>
                </c:pt>
                <c:pt idx="6">
                  <c:v>0.63</c:v>
                </c:pt>
              </c:numCache>
            </c:numRef>
          </c:val>
          <c:smooth val="0"/>
        </c:ser>
        <c:ser>
          <c:idx val="2"/>
          <c:order val="2"/>
          <c:tx>
            <c:strRef>
              <c:f>Sheet1!$D$1</c:f>
              <c:strCache>
                <c:ptCount val="1"/>
                <c:pt idx="0">
                  <c:v>Modified</c:v>
                </c:pt>
              </c:strCache>
            </c:strRef>
          </c:tx>
          <c:spPr>
            <a:ln w="25400">
              <a:solidFill>
                <a:srgbClr val="F2AF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'Sheet1'!$D$2:$D$8</c:f>
              <c:numCache>
                <c:formatCode>0%</c:formatCode>
                <c:ptCount val="7"/>
                <c:pt idx="0">
                  <c:v>0</c:v>
                </c:pt>
                <c:pt idx="1">
                  <c:v>0</c:v>
                </c:pt>
                <c:pt idx="2">
                  <c:v>0</c:v>
                </c:pt>
                <c:pt idx="3">
                  <c:v>0</c:v>
                </c:pt>
                <c:pt idx="4">
                  <c:v>0</c:v>
                </c:pt>
                <c:pt idx="5">
                  <c:v>0.22</c:v>
                </c:pt>
                <c:pt idx="6">
                  <c:v>0.78</c:v>
                </c:pt>
              </c:numCache>
            </c:numRef>
          </c:val>
          <c:smooth val="0"/>
        </c:ser>
        <c:dLbls>
          <c:numFmt formatCode="General" sourceLinked="1"/>
          <c:showLegendKey val="0"/>
          <c:showVal val="0"/>
          <c:showCatName val="0"/>
          <c:showSerName val="0"/>
          <c:showPercent val="0"/>
          <c:showBubbleSize val="0"/>
        </c:dLbls>
        <c:axId val="726979135"/>
        <c:axId val="2132020879"/>
      </c:lineChart>
      <c:catAx>
        <c:axId val="726979135"/>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2132020879"/>
        <c:crosses val="autoZero"/>
        <c:auto val="1"/>
        <c:lblAlgn val="ctr"/>
        <c:lblOffset val="100"/>
        <c:noMultiLvlLbl val="0"/>
      </c:catAx>
      <c:valAx>
        <c:axId val="2132020879"/>
        <c:scaling>
          <c:orientation val="minMax"/>
          <c:max val="1"/>
        </c:scaling>
        <c:delete val="0"/>
        <c:axPos val="l"/>
        <c:majorGridlines>
          <c:spPr>
            <a:ln>
              <a:solidFill>
                <a:srgbClr val="E3E3E3"/>
              </a:solidFill>
              <a:prstDash val="solid"/>
              <a:round/>
            </a:ln>
          </c:spPr>
        </c:majorGridlines>
        <c:numFmt formatCode="0%"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726979135"/>
        <c:crosses val="autoZero"/>
        <c:crossBetween val="midCat"/>
      </c:valAx>
      <c:spPr>
        <a:noFill/>
        <a:ln>
          <a:noFill/>
          <a:round/>
        </a:ln>
        <a:effectLst/>
      </c:spPr>
    </c:plotArea>
    <c:legend>
      <c:legendPos val="tr"/>
      <c:legendEntry>
        <c:idx val="0"/>
        <c:txPr>
          <a:bodyPr/>
          <a:lstStyle/>
          <a:p>
            <a:pPr>
              <a:defRPr b="0" sz="1000" baseline="0">
                <a:solidFill>
                  <a:srgbClr val="808080"/>
                </a:solidFill>
                <a:latin typeface="+mn-lt"/>
                <a:ea typeface="+mn-lt"/>
                <a:cs typeface="+mn-lt"/>
              </a:defRPr>
            </a:pPr>
          </a:p>
        </c:txPr>
      </c:legendEntry>
      <c:legendEntry>
        <c:idx val="1"/>
        <c:txPr>
          <a:bodyPr/>
          <a:lstStyle/>
          <a:p>
            <a:pPr>
              <a:defRPr b="0" sz="1000" baseline="0">
                <a:solidFill>
                  <a:srgbClr val="808080"/>
                </a:solidFill>
                <a:latin typeface="+mn-lt"/>
                <a:ea typeface="+mn-lt"/>
                <a:cs typeface="+mn-lt"/>
              </a:defRPr>
            </a:pPr>
          </a:p>
        </c:txPr>
      </c:legendEntry>
      <c:legendEntry>
        <c:idx val="2"/>
        <c:txPr>
          <a:bodyPr/>
          <a:lstStyle/>
          <a:p>
            <a:pPr>
              <a:defRPr b="0" sz="1000" baseline="0">
                <a:solidFill>
                  <a:srgbClr val="808080"/>
                </a:solidFill>
                <a:latin typeface="+mn-lt"/>
                <a:ea typeface="+mn-lt"/>
                <a:cs typeface="+mn-lt"/>
              </a:defRPr>
            </a:pPr>
          </a:p>
        </c:txPr>
      </c:legendEntry>
      <c:layout>
        <c:manualLayout>
          <c:xMode val="edge"/>
          <c:yMode val="edge"/>
          <c:x val="0.70307652406855359"/>
          <c:y val="0.0027176878681985581"/>
          <c:w val="0.29006850384116833"/>
          <c:h val="0.064434025452109842"/>
        </c:manualLayout>
      </c:layout>
      <c:overlay val="0"/>
      <c:spPr>
        <a:noFill/>
        <a:ln>
          <a:noFill/>
          <a:round/>
        </a:ln>
        <a:effectLst/>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16.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c:v>
                </c:pt>
                <c:pt idx="1">
                  <c:v>0</c:v>
                </c:pt>
                <c:pt idx="2">
                  <c:v>0</c:v>
                </c:pt>
                <c:pt idx="3">
                  <c:v>0.281</c:v>
                </c:pt>
                <c:pt idx="4">
                  <c:v>10.06</c:v>
                </c:pt>
                <c:pt idx="5">
                  <c:v>25.558</c:v>
                </c:pt>
                <c:pt idx="6">
                  <c:v>218.862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17.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c:v>
                </c:pt>
                <c:pt idx="1">
                  <c:v>0</c:v>
                </c:pt>
                <c:pt idx="2">
                  <c:v>0</c:v>
                </c:pt>
                <c:pt idx="3">
                  <c:v>0.281</c:v>
                </c:pt>
                <c:pt idx="4">
                  <c:v>10.06</c:v>
                </c:pt>
                <c:pt idx="5">
                  <c:v>25.558</c:v>
                </c:pt>
                <c:pt idx="6">
                  <c:v>218.862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18.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c:v>
                </c:pt>
                <c:pt idx="1">
                  <c:v>95.178</c:v>
                </c:pt>
                <c:pt idx="2">
                  <c:v>0.011</c:v>
                </c:pt>
                <c:pt idx="3">
                  <c:v>12.659</c:v>
                </c:pt>
                <c:pt idx="4">
                  <c:v>26.699</c:v>
                </c:pt>
                <c:pt idx="5">
                  <c:v>9.038</c:v>
                </c:pt>
                <c:pt idx="6">
                  <c:v>111.177</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19.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122267915619521"/>
          <c:y val="0.10021885521885522"/>
          <c:w val="0.55784480113215518"/>
          <c:h val="0.75269466559161757"/>
        </c:manualLayout>
      </c:layout>
      <c:doughnutChart>
        <c:varyColors val="1"/>
        <c:ser>
          <c:idx val="0"/>
          <c:order val="0"/>
          <c:tx>
            <c:strRef>
              <c:f>Sheet1!$B$1</c:f>
              <c:strCache>
                <c:ptCount val="1"/>
                <c:pt idx="0">
                  <c:v>Size (bytes)</c:v>
                </c:pt>
              </c:strCache>
            </c:strRef>
          </c:tx>
          <c:spPr>
            <a:ln>
              <a:noFill/>
              <a:round/>
            </a:ln>
          </c:spPr>
          <c:dPt>
            <c:idx val="0"/>
            <c:bubble3D val="0"/>
            <c:spPr>
              <a:solidFill>
                <a:srgbClr val="4694CE"/>
              </a:solidFill>
              <a:ln w="12700">
                <a:noFill/>
                <a:round/>
              </a:ln>
              <a:effectLst/>
            </c:spPr>
          </c:dPt>
          <c:dPt>
            <c:idx val="1"/>
            <c:bubble3D val="0"/>
            <c:spPr>
              <a:solidFill>
                <a:srgbClr val="7AB800"/>
              </a:solidFill>
              <a:ln w="12700">
                <a:noFill/>
                <a:round/>
              </a:ln>
              <a:effectLst/>
            </c:spPr>
          </c:dPt>
          <c:dPt>
            <c:idx val="2"/>
            <c:bubble3D val="0"/>
            <c:spPr>
              <a:solidFill>
                <a:srgbClr val="F2AF00"/>
              </a:solidFill>
              <a:ln w="12700">
                <a:noFill/>
                <a:round/>
              </a:ln>
              <a:effectLst/>
            </c:spPr>
          </c:dPt>
          <c:dPt>
            <c:idx val="3"/>
            <c:bubble3D val="0"/>
            <c:spPr>
              <a:solidFill>
                <a:srgbClr val="DC5034"/>
              </a:solidFill>
              <a:ln w="12700">
                <a:noFill/>
                <a:round/>
              </a:ln>
              <a:effectLst/>
            </c:spPr>
          </c:dPt>
          <c:dPt>
            <c:idx val="4"/>
            <c:bubble3D val="0"/>
            <c:spPr>
              <a:solidFill>
                <a:srgbClr val="7030A0"/>
              </a:solidFill>
              <a:ln w="12700">
                <a:noFill/>
                <a:round/>
              </a:ln>
              <a:effectLst/>
            </c:spPr>
          </c:dPt>
          <c:explosion val="0"/>
          <c:dLbls>
            <c:numFmt formatCode="General" sourceLinked="1"/>
            <c:delete val="1"/>
          </c:dLbls>
          <c:cat>
            <c:strRef>
              <c:f>'Sheet1'!$A$2:$A$6</c:f>
              <c:strCache>
                <c:ptCount val="5"/>
                <c:pt idx="0">
                  <c:v>Audio Files 98%</c:v>
                </c:pt>
                <c:pt idx="1">
                  <c:v>Text Documents 1%</c:v>
                </c:pt>
                <c:pt idx="2">
                  <c:v>Unknown Extensions 0%</c:v>
                </c:pt>
                <c:pt idx="3">
                  <c:v>Video Files 0%</c:v>
                </c:pt>
                <c:pt idx="4">
                  <c:v>Compressed Archives 0%</c:v>
                </c:pt>
              </c:strCache>
            </c:strRef>
          </c:cat>
          <c:val>
            <c:numRef>
              <c:f>'Sheet1'!$B$2:$B$6</c:f>
              <c:numCache>
                <c:formatCode>General</c:formatCode>
                <c:ptCount val="5"/>
                <c:pt idx="0">
                  <c:v>7121319075</c:v>
                </c:pt>
                <c:pt idx="1">
                  <c:v>80205458</c:v>
                </c:pt>
                <c:pt idx="2">
                  <c:v>14529758</c:v>
                </c:pt>
                <c:pt idx="3">
                  <c:v>14345535</c:v>
                </c:pt>
                <c:pt idx="4">
                  <c:v>11659464</c:v>
                </c:pt>
              </c:numCache>
            </c:numRef>
          </c:val>
        </c:ser>
        <c:dLbls>
          <c:numFmt formatCode="General" sourceLinked="1"/>
          <c:showLegendKey val="0"/>
          <c:showVal val="1"/>
          <c:showCatName val="0"/>
          <c:showSerName val="0"/>
          <c:showPercent val="0"/>
          <c:showBubbleSize val="0"/>
        </c:dLbls>
        <c:firstSliceAng val="0"/>
        <c:holeSize val="75"/>
      </c:doughnutChart>
      <c:spPr>
        <a:noFill/>
        <a:ln>
          <a:noFill/>
          <a:round/>
        </a:ln>
        <a:effectLst/>
      </c:spPr>
    </c:plotArea>
    <c:legend>
      <c:legendPos val="r"/>
      <c:layout>
        <c:manualLayout>
          <c:xMode val="edge"/>
          <c:yMode val="edge"/>
          <c:x val="0.582182621277892"/>
          <c:y val="0.18633025658887728"/>
          <c:w val="0.417817378722108"/>
          <c:h val="0.59047660513177758"/>
        </c:manualLayout>
      </c:layout>
      <c:overlay val="0"/>
      <c:spPr>
        <a:noFill/>
        <a:ln>
          <a:noFill/>
          <a:round/>
        </a:ln>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286051677711968"/>
          <c:y val="0.080057327752378948"/>
          <c:w val="0.95788699814043565"/>
          <c:h val="0.84238005398744764"/>
        </c:manualLayout>
      </c:layout>
      <c:lineChart>
        <c:grouping val="standard"/>
        <c:varyColors val="0"/>
        <c:ser>
          <c:idx val="0"/>
          <c:order val="0"/>
          <c:tx>
            <c:strRef>
              <c:f>Sheet1!$B$1</c:f>
              <c:strCache>
                <c:ptCount val="1"/>
                <c:pt idx="0">
                  <c:v>Number Of Files</c:v>
                </c:pt>
              </c:strCache>
            </c:strRef>
          </c:tx>
          <c:spPr>
            <a:ln w="25400">
              <a:solidFill>
                <a:srgbClr val="4694CE"/>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'Sheet1'!$B$2:$B$12</c:f>
              <c:numCache>
                <c:formatCode>General</c:formatCode>
                <c:ptCount val="11"/>
                <c:pt idx="0">
                  <c:v>743759</c:v>
                </c:pt>
                <c:pt idx="1">
                  <c:v>395848</c:v>
                </c:pt>
                <c:pt idx="2">
                  <c:v>197896</c:v>
                </c:pt>
                <c:pt idx="3">
                  <c:v>164573</c:v>
                </c:pt>
                <c:pt idx="4">
                  <c:v>297523</c:v>
                </c:pt>
                <c:pt idx="5">
                  <c:v>150638</c:v>
                </c:pt>
                <c:pt idx="6">
                  <c:v>657729</c:v>
                </c:pt>
                <c:pt idx="7">
                  <c:v>165093</c:v>
                </c:pt>
                <c:pt idx="8">
                  <c:v>39571</c:v>
                </c:pt>
                <c:pt idx="9">
                  <c:v>5333</c:v>
                </c:pt>
                <c:pt idx="10">
                  <c:v>330</c:v>
                </c:pt>
              </c:numCache>
            </c:numRef>
          </c:val>
          <c:smooth val="0"/>
        </c:ser>
        <c:dLbls>
          <c:numFmt formatCode="General" sourceLinked="1"/>
          <c:showLegendKey val="0"/>
          <c:showVal val="0"/>
          <c:showCatName val="0"/>
          <c:showSerName val="0"/>
          <c:showPercent val="0"/>
          <c:showBubbleSize val="0"/>
        </c:dLbls>
        <c:axId val="505167968"/>
        <c:axId val="505653504"/>
      </c:lineChart>
      <c:lineChart>
        <c:grouping val="standard"/>
        <c:varyColors val="0"/>
        <c:ser>
          <c:idx val="1"/>
          <c:order val="1"/>
          <c:tx>
            <c:strRef>
              <c:f>Sheet1!$C$1</c:f>
              <c:strCache>
                <c:ptCount val="1"/>
                <c:pt idx="0">
                  <c:v>Used Capacity</c:v>
                </c:pt>
              </c:strCache>
            </c:strRef>
          </c:tx>
          <c:spPr>
            <a:ln w="25400">
              <a:solidFill>
                <a:srgbClr val="7AB800"/>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'Sheet1'!$C$2:$C$12</c:f>
              <c:numCache>
                <c:formatCode>General</c:formatCode>
                <c:ptCount val="11"/>
                <c:pt idx="0">
                  <c:v>1.99</c:v>
                </c:pt>
                <c:pt idx="1">
                  <c:v>6.5</c:v>
                </c:pt>
                <c:pt idx="2">
                  <c:v>8.71</c:v>
                </c:pt>
                <c:pt idx="3">
                  <c:v>14.27</c:v>
                </c:pt>
                <c:pt idx="4">
                  <c:v>77.18</c:v>
                </c:pt>
                <c:pt idx="5">
                  <c:v>108.74</c:v>
                </c:pt>
                <c:pt idx="6">
                  <c:v>1803.57</c:v>
                </c:pt>
                <c:pt idx="7">
                  <c:v>4739.22</c:v>
                </c:pt>
                <c:pt idx="8">
                  <c:v>11098.52</c:v>
                </c:pt>
                <c:pt idx="9">
                  <c:v>12497.07</c:v>
                </c:pt>
                <c:pt idx="10">
                  <c:v>6801.08</c:v>
                </c:pt>
              </c:numCache>
            </c:numRef>
          </c:val>
          <c:smooth val="0"/>
        </c:ser>
        <c:dLbls>
          <c:numFmt formatCode="General" sourceLinked="1"/>
          <c:showLegendKey val="0"/>
          <c:showVal val="0"/>
          <c:showCatName val="0"/>
          <c:showSerName val="0"/>
          <c:showPercent val="0"/>
          <c:showBubbleSize val="0"/>
        </c:dLbls>
        <c:axId val="1470786928"/>
        <c:axId val="1433919440"/>
      </c:lineChart>
      <c:catAx>
        <c:axId val="505167968"/>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505653504"/>
        <c:crossesAt val="0"/>
        <c:auto val="1"/>
        <c:lblAlgn val="ctr"/>
        <c:lblOffset val="100"/>
        <c:noMultiLvlLbl val="0"/>
      </c:catAx>
      <c:valAx>
        <c:axId val="505653504"/>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505167968"/>
        <c:crosses val="autoZero"/>
        <c:crossBetween val="midCat"/>
      </c:valAx>
      <c:catAx>
        <c:axId val="1470786928"/>
        <c:scaling>
          <c:orientation val="minMax"/>
        </c:scaling>
        <c:delete val="1"/>
        <c:axPos val="b"/>
        <c:numFmt formatCode="General" sourceLinked="0"/>
        <c:majorTickMark val="out"/>
        <c:minorTickMark val="none"/>
        <c:tickLblPos val="nextTo"/>
        <c:spPr>
          <a:ln w="12700">
            <a:solidFill/>
            <a:prstDash val="solid"/>
            <a:round/>
          </a:ln>
        </c:spPr>
        <c:crossAx val="1433919440"/>
        <c:crosses val="autoZero"/>
        <c:auto val="1"/>
        <c:lblAlgn val="ctr"/>
        <c:lblOffset val="100"/>
        <c:noMultiLvlLbl val="0"/>
      </c:catAx>
      <c:valAx>
        <c:axId val="1433919440"/>
        <c:scaling>
          <c:orientation val="minMax"/>
        </c:scaling>
        <c:delete val="0"/>
        <c:axPos val="r"/>
        <c:numFmt formatCode="General" sourceLinked="0"/>
        <c:majorTickMark val="out"/>
        <c:minorTickMark val="none"/>
        <c:tickLblPos val="nextTo"/>
        <c:spPr>
          <a:ln>
            <a:noFill/>
            <a:round/>
          </a:ln>
        </c:spPr>
        <c:txPr>
          <a:bodyPr/>
          <a:p>
            <a:pPr>
              <a:defRPr sz="1195" baseline="0">
                <a:solidFill>
                  <a:srgbClr val="858585"/>
                </a:solidFill>
                <a:latin typeface="+mn-lt"/>
                <a:ea typeface="+mn-lt"/>
                <a:cs typeface="+mn-lt"/>
              </a:defRPr>
            </a:pPr>
          </a:p>
        </c:txPr>
        <c:crossAx val="1470786928"/>
        <c:crosses val="max"/>
        <c:crossBetween val="between"/>
      </c:valAx>
      <c:spPr>
        <a:noFill/>
        <a:ln>
          <a:noFill/>
          <a:round/>
        </a:ln>
        <a:effectLst/>
      </c:spPr>
    </c:plotArea>
    <c:legend>
      <c:legendPos val="tr"/>
      <c:legendEntry>
        <c:idx val="1"/>
        <c:txPr>
          <a:bodyPr/>
          <a:lstStyle/>
          <a:p>
            <a:pPr>
              <a:defRPr b="0" sz="1000" baseline="0">
                <a:solidFill>
                  <a:srgbClr val="808080"/>
                </a:solidFill>
                <a:latin typeface="+mn-lt"/>
                <a:ea typeface="+mn-lt"/>
                <a:cs typeface="+mn-lt"/>
              </a:defRPr>
            </a:pPr>
          </a:p>
        </c:txPr>
      </c:legendEntry>
      <c:layout>
        <c:manualLayout>
          <c:xMode val="edge"/>
          <c:yMode val="edge"/>
          <c:x val="0.7263758085398756"/>
          <c:y val="0.014062499134934847"/>
          <c:w val="0.2736241914601244"/>
          <c:h val="0.0401401304047656"/>
        </c:manualLayout>
      </c:layout>
      <c:overlay val="0"/>
      <c:spPr>
        <a:noFill/>
        <a:ln>
          <a:noFill/>
          <a:round/>
        </a:ln>
        <a:effectLst/>
      </c:spPr>
      <c:txPr>
        <a:bodyPr/>
        <a:lstStyle/>
        <a:p>
          <a:pPr>
            <a:defRPr b="0" sz="1000"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0.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286051677711968"/>
          <c:y val="0.080057327752378948"/>
          <c:w val="0.95788699814043565"/>
          <c:h val="0.84238005398744764"/>
        </c:manualLayout>
      </c:layout>
      <c:lineChart>
        <c:grouping val="standard"/>
        <c:varyColors val="0"/>
        <c:ser>
          <c:idx val="0"/>
          <c:order val="0"/>
          <c:tx>
            <c:strRef>
              <c:f>Sheet1!$B$1</c:f>
              <c:strCache>
                <c:ptCount val="1"/>
                <c:pt idx="0">
                  <c:v>Number Of Files</c:v>
                </c:pt>
              </c:strCache>
            </c:strRef>
          </c:tx>
          <c:spPr>
            <a:ln w="25400">
              <a:solidFill>
                <a:srgbClr val="4694CE"/>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'Sheet1'!$B$2:$B$12</c:f>
              <c:numCache>
                <c:formatCode>General</c:formatCode>
                <c:ptCount val="11"/>
                <c:pt idx="0">
                  <c:v>43</c:v>
                </c:pt>
                <c:pt idx="1">
                  <c:v>38</c:v>
                </c:pt>
                <c:pt idx="2">
                  <c:v>17</c:v>
                </c:pt>
                <c:pt idx="3">
                  <c:v>10</c:v>
                </c:pt>
                <c:pt idx="4">
                  <c:v>41</c:v>
                </c:pt>
                <c:pt idx="5">
                  <c:v>2</c:v>
                </c:pt>
                <c:pt idx="6">
                  <c:v>61</c:v>
                </c:pt>
                <c:pt idx="7">
                  <c:v>47</c:v>
                </c:pt>
                <c:pt idx="8">
                  <c:v>26</c:v>
                </c:pt>
                <c:pt idx="9">
                  <c:v>0</c:v>
                </c:pt>
                <c:pt idx="10">
                  <c:v>0</c:v>
                </c:pt>
              </c:numCache>
            </c:numRef>
          </c:val>
          <c:smooth val="0"/>
        </c:ser>
        <c:dLbls>
          <c:numFmt formatCode="General" sourceLinked="1"/>
          <c:showLegendKey val="0"/>
          <c:showVal val="0"/>
          <c:showCatName val="0"/>
          <c:showSerName val="0"/>
          <c:showPercent val="0"/>
          <c:showBubbleSize val="0"/>
        </c:dLbls>
        <c:axId val="505167968"/>
        <c:axId val="505653504"/>
      </c:lineChart>
      <c:lineChart>
        <c:grouping val="standard"/>
        <c:varyColors val="0"/>
        <c:ser>
          <c:idx val="1"/>
          <c:order val="1"/>
          <c:tx>
            <c:strRef>
              <c:f>Sheet1!$C$1</c:f>
              <c:strCache>
                <c:ptCount val="1"/>
                <c:pt idx="0">
                  <c:v>Used Capacity</c:v>
                </c:pt>
              </c:strCache>
            </c:strRef>
          </c:tx>
          <c:spPr>
            <a:ln w="25400">
              <a:solidFill>
                <a:srgbClr val="7AB800"/>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'Sheet1'!$C$2:$C$12</c:f>
              <c:numCache>
                <c:formatCode>General</c:formatCode>
                <c:ptCount val="11"/>
                <c:pt idx="0">
                  <c:v>0</c:v>
                </c:pt>
                <c:pt idx="1">
                  <c:v>0</c:v>
                </c:pt>
                <c:pt idx="2">
                  <c:v>0</c:v>
                </c:pt>
                <c:pt idx="3">
                  <c:v>0</c:v>
                </c:pt>
                <c:pt idx="4">
                  <c:v>0.01</c:v>
                </c:pt>
                <c:pt idx="5">
                  <c:v>0</c:v>
                </c:pt>
                <c:pt idx="6">
                  <c:v>0.23</c:v>
                </c:pt>
                <c:pt idx="7">
                  <c:v>1.77</c:v>
                </c:pt>
                <c:pt idx="8">
                  <c:v>4.78</c:v>
                </c:pt>
                <c:pt idx="9">
                  <c:v>0</c:v>
                </c:pt>
                <c:pt idx="10">
                  <c:v>0</c:v>
                </c:pt>
              </c:numCache>
            </c:numRef>
          </c:val>
          <c:smooth val="0"/>
        </c:ser>
        <c:dLbls>
          <c:numFmt formatCode="General" sourceLinked="1"/>
          <c:showLegendKey val="0"/>
          <c:showVal val="0"/>
          <c:showCatName val="0"/>
          <c:showSerName val="0"/>
          <c:showPercent val="0"/>
          <c:showBubbleSize val="0"/>
        </c:dLbls>
        <c:axId val="1922200032"/>
        <c:axId val="1877892576"/>
      </c:lineChart>
      <c:catAx>
        <c:axId val="505167968"/>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505653504"/>
        <c:crosses val="autoZero"/>
        <c:auto val="1"/>
        <c:lblAlgn val="ctr"/>
        <c:lblOffset val="100"/>
        <c:noMultiLvlLbl val="0"/>
      </c:catAx>
      <c:valAx>
        <c:axId val="505653504"/>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505167968"/>
        <c:crosses val="autoZero"/>
        <c:crossBetween val="midCat"/>
      </c:valAx>
      <c:catAx>
        <c:axId val="1922200032"/>
        <c:scaling>
          <c:orientation val="minMax"/>
        </c:scaling>
        <c:delete val="1"/>
        <c:axPos val="b"/>
        <c:numFmt formatCode="General" sourceLinked="0"/>
        <c:majorTickMark val="out"/>
        <c:minorTickMark val="none"/>
        <c:tickLblPos val="nextTo"/>
        <c:spPr>
          <a:ln w="12700">
            <a:solidFill/>
            <a:prstDash val="solid"/>
            <a:round/>
          </a:ln>
        </c:spPr>
        <c:crossAx val="1877892576"/>
        <c:crosses val="autoZero"/>
        <c:auto val="1"/>
        <c:lblAlgn val="ctr"/>
        <c:lblOffset val="100"/>
        <c:noMultiLvlLbl val="0"/>
      </c:catAx>
      <c:valAx>
        <c:axId val="1877892576"/>
        <c:scaling>
          <c:orientation val="minMax"/>
        </c:scaling>
        <c:delete val="0"/>
        <c:axPos val="r"/>
        <c:numFmt formatCode="General" sourceLinked="0"/>
        <c:majorTickMark val="out"/>
        <c:minorTickMark val="none"/>
        <c:tickLblPos val="nextTo"/>
        <c:spPr>
          <a:ln>
            <a:noFill/>
            <a:round/>
          </a:ln>
        </c:spPr>
        <c:txPr>
          <a:bodyPr/>
          <a:p>
            <a:pPr>
              <a:defRPr sz="1195" baseline="0">
                <a:solidFill>
                  <a:srgbClr val="858585"/>
                </a:solidFill>
                <a:latin typeface="+mn-lt"/>
                <a:ea typeface="+mn-lt"/>
                <a:cs typeface="+mn-lt"/>
              </a:defRPr>
            </a:pPr>
          </a:p>
        </c:txPr>
        <c:crossAx val="1922200032"/>
        <c:crosses val="max"/>
        <c:crossBetween val="between"/>
      </c:valAx>
      <c:spPr>
        <a:noFill/>
        <a:ln>
          <a:noFill/>
          <a:round/>
        </a:ln>
        <a:effectLst/>
      </c:spPr>
    </c:plotArea>
    <c:legend>
      <c:legendPos val="tr"/>
      <c:legendEntry>
        <c:idx val="1"/>
        <c:txPr>
          <a:bodyPr/>
          <a:lstStyle/>
          <a:p>
            <a:pPr>
              <a:defRPr b="0" sz="1000" baseline="0">
                <a:solidFill>
                  <a:srgbClr val="808080"/>
                </a:solidFill>
                <a:latin typeface="+mn-lt"/>
                <a:ea typeface="+mn-lt"/>
                <a:cs typeface="+mn-lt"/>
              </a:defRPr>
            </a:pPr>
          </a:p>
        </c:txPr>
      </c:legendEntry>
      <c:layout>
        <c:manualLayout>
          <c:xMode val="edge"/>
          <c:yMode val="edge"/>
          <c:x val="0.7263758085398756"/>
          <c:y val="0.014062499134934847"/>
          <c:w val="0.2736241914601244"/>
          <c:h val="0.0401401304047656"/>
        </c:manualLayout>
      </c:layout>
      <c:overlay val="0"/>
      <c:spPr>
        <a:noFill/>
        <a:ln>
          <a:noFill/>
          <a:round/>
        </a:ln>
        <a:effectLst/>
      </c:spPr>
      <c:txPr>
        <a:bodyPr/>
        <a:lstStyle/>
        <a:p>
          <a:pPr>
            <a:defRPr b="0" sz="1000"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1.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793495045303539"/>
          <c:y val="0.065599321282737169"/>
          <c:w val="0.95962187542140764"/>
          <c:h val="0.844463230940919"/>
        </c:manualLayout>
      </c:layout>
      <c:lineChart>
        <c:grouping val="standard"/>
        <c:varyColors val="0"/>
        <c:ser>
          <c:idx val="0"/>
          <c:order val="0"/>
          <c:tx>
            <c:strRef>
              <c:f>Sheet1!$B$1</c:f>
              <c:strCache>
                <c:ptCount val="1"/>
                <c:pt idx="0">
                  <c:v>Created</c:v>
                </c:pt>
              </c:strCache>
            </c:strRef>
          </c:tx>
          <c:spPr>
            <a:ln w="25400">
              <a:solidFill>
                <a:srgbClr val="4694CE"/>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'Sheet1'!$B$2:$B$8</c:f>
              <c:numCache>
                <c:formatCode>0%</c:formatCode>
                <c:ptCount val="7"/>
                <c:pt idx="0">
                  <c:v>0</c:v>
                </c:pt>
                <c:pt idx="1">
                  <c:v>0.03</c:v>
                </c:pt>
                <c:pt idx="2">
                  <c:v>0.08</c:v>
                </c:pt>
                <c:pt idx="3">
                  <c:v>0.52</c:v>
                </c:pt>
                <c:pt idx="4">
                  <c:v>0.24</c:v>
                </c:pt>
                <c:pt idx="5">
                  <c:v>0.14</c:v>
                </c:pt>
                <c:pt idx="6">
                  <c:v>0</c:v>
                </c:pt>
              </c:numCache>
            </c:numRef>
          </c:val>
          <c:smooth val="0"/>
        </c:ser>
        <c:ser>
          <c:idx val="1"/>
          <c:order val="1"/>
          <c:tx>
            <c:strRef>
              <c:f>Sheet1!$C$1</c:f>
              <c:strCache>
                <c:ptCount val="1"/>
                <c:pt idx="0">
                  <c:v>Accessed</c:v>
                </c:pt>
              </c:strCache>
            </c:strRef>
          </c:tx>
          <c:spPr>
            <a:ln w="25400">
              <a:solidFill>
                <a:srgbClr val="7AB8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'Sheet1'!$C$2:$C$8</c:f>
              <c:numCache>
                <c:formatCode>0%</c:formatCode>
                <c:ptCount val="7"/>
                <c:pt idx="0">
                  <c:v>0</c:v>
                </c:pt>
                <c:pt idx="1">
                  <c:v>0.03</c:v>
                </c:pt>
                <c:pt idx="2">
                  <c:v>0.08</c:v>
                </c:pt>
                <c:pt idx="3">
                  <c:v>0.52</c:v>
                </c:pt>
                <c:pt idx="4">
                  <c:v>0.23</c:v>
                </c:pt>
                <c:pt idx="5">
                  <c:v>0.14</c:v>
                </c:pt>
                <c:pt idx="6">
                  <c:v>0</c:v>
                </c:pt>
              </c:numCache>
            </c:numRef>
          </c:val>
          <c:smooth val="0"/>
        </c:ser>
        <c:ser>
          <c:idx val="2"/>
          <c:order val="2"/>
          <c:tx>
            <c:strRef>
              <c:f>Sheet1!$D$1</c:f>
              <c:strCache>
                <c:ptCount val="1"/>
                <c:pt idx="0">
                  <c:v>Modified</c:v>
                </c:pt>
              </c:strCache>
            </c:strRef>
          </c:tx>
          <c:spPr>
            <a:ln w="25400">
              <a:solidFill>
                <a:srgbClr val="F2AF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'Sheet1'!$D$2:$D$8</c:f>
              <c:numCache>
                <c:formatCode>0%</c:formatCode>
                <c:ptCount val="7"/>
                <c:pt idx="0">
                  <c:v>0</c:v>
                </c:pt>
                <c:pt idx="1">
                  <c:v>0.03</c:v>
                </c:pt>
                <c:pt idx="2">
                  <c:v>0.08</c:v>
                </c:pt>
                <c:pt idx="3">
                  <c:v>0.52</c:v>
                </c:pt>
                <c:pt idx="4">
                  <c:v>0.24</c:v>
                </c:pt>
                <c:pt idx="5">
                  <c:v>0.14</c:v>
                </c:pt>
                <c:pt idx="6">
                  <c:v>0</c:v>
                </c:pt>
              </c:numCache>
            </c:numRef>
          </c:val>
          <c:smooth val="0"/>
        </c:ser>
        <c:dLbls>
          <c:numFmt formatCode="General" sourceLinked="1"/>
          <c:showLegendKey val="0"/>
          <c:showVal val="0"/>
          <c:showCatName val="0"/>
          <c:showSerName val="0"/>
          <c:showPercent val="0"/>
          <c:showBubbleSize val="0"/>
        </c:dLbls>
        <c:axId val="726979135"/>
        <c:axId val="2132020879"/>
      </c:lineChart>
      <c:catAx>
        <c:axId val="726979135"/>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2132020879"/>
        <c:crosses val="autoZero"/>
        <c:auto val="1"/>
        <c:lblAlgn val="ctr"/>
        <c:lblOffset val="100"/>
        <c:noMultiLvlLbl val="0"/>
      </c:catAx>
      <c:valAx>
        <c:axId val="2132020879"/>
        <c:scaling>
          <c:orientation val="minMax"/>
          <c:max val="1"/>
        </c:scaling>
        <c:delete val="0"/>
        <c:axPos val="l"/>
        <c:majorGridlines>
          <c:spPr>
            <a:ln>
              <a:solidFill>
                <a:srgbClr val="E3E3E3"/>
              </a:solidFill>
              <a:prstDash val="solid"/>
              <a:round/>
            </a:ln>
          </c:spPr>
        </c:majorGridlines>
        <c:numFmt formatCode="0%"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726979135"/>
        <c:crosses val="autoZero"/>
        <c:crossBetween val="midCat"/>
      </c:valAx>
      <c:spPr>
        <a:noFill/>
        <a:ln>
          <a:noFill/>
          <a:round/>
        </a:ln>
        <a:effectLst/>
      </c:spPr>
    </c:plotArea>
    <c:legend>
      <c:legendPos val="tr"/>
      <c:legendEntry>
        <c:idx val="0"/>
        <c:txPr>
          <a:bodyPr/>
          <a:lstStyle/>
          <a:p>
            <a:pPr>
              <a:defRPr b="0" sz="1000" baseline="0">
                <a:solidFill>
                  <a:srgbClr val="808080"/>
                </a:solidFill>
                <a:latin typeface="+mn-lt"/>
                <a:ea typeface="+mn-lt"/>
                <a:cs typeface="+mn-lt"/>
              </a:defRPr>
            </a:pPr>
          </a:p>
        </c:txPr>
      </c:legendEntry>
      <c:legendEntry>
        <c:idx val="1"/>
        <c:txPr>
          <a:bodyPr/>
          <a:lstStyle/>
          <a:p>
            <a:pPr>
              <a:defRPr b="0" sz="1000" baseline="0">
                <a:solidFill>
                  <a:srgbClr val="808080"/>
                </a:solidFill>
                <a:latin typeface="+mn-lt"/>
                <a:ea typeface="+mn-lt"/>
                <a:cs typeface="+mn-lt"/>
              </a:defRPr>
            </a:pPr>
          </a:p>
        </c:txPr>
      </c:legendEntry>
      <c:legendEntry>
        <c:idx val="2"/>
        <c:txPr>
          <a:bodyPr/>
          <a:lstStyle/>
          <a:p>
            <a:pPr>
              <a:defRPr b="0" sz="1000" baseline="0">
                <a:solidFill>
                  <a:srgbClr val="808080"/>
                </a:solidFill>
                <a:latin typeface="+mn-lt"/>
                <a:ea typeface="+mn-lt"/>
                <a:cs typeface="+mn-lt"/>
              </a:defRPr>
            </a:pPr>
          </a:p>
        </c:txPr>
      </c:legendEntry>
      <c:layout>
        <c:manualLayout>
          <c:xMode val="edge"/>
          <c:yMode val="edge"/>
          <c:x val="0.70307652406855359"/>
          <c:y val="0.0027176878681985581"/>
          <c:w val="0.29006850384116833"/>
          <c:h val="0.064434025452109842"/>
        </c:manualLayout>
      </c:layout>
      <c:overlay val="0"/>
      <c:spPr>
        <a:noFill/>
        <a:ln>
          <a:noFill/>
          <a:round/>
        </a:ln>
        <a:effectLst/>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2.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c:v>
                </c:pt>
                <c:pt idx="1">
                  <c:v>0.16</c:v>
                </c:pt>
                <c:pt idx="2">
                  <c:v>0.232</c:v>
                </c:pt>
                <c:pt idx="3">
                  <c:v>5.17</c:v>
                </c:pt>
                <c:pt idx="4">
                  <c:v>0.96</c:v>
                </c:pt>
                <c:pt idx="5">
                  <c:v>0.252</c:v>
                </c:pt>
                <c:pt idx="6">
                  <c:v>0.022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3.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c:v>
                </c:pt>
                <c:pt idx="1">
                  <c:v>0.16</c:v>
                </c:pt>
                <c:pt idx="2">
                  <c:v>0.232</c:v>
                </c:pt>
                <c:pt idx="3">
                  <c:v>5.17</c:v>
                </c:pt>
                <c:pt idx="4">
                  <c:v>0.96</c:v>
                </c:pt>
                <c:pt idx="5">
                  <c:v>0.252</c:v>
                </c:pt>
                <c:pt idx="6">
                  <c:v>0.022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4.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c:v>
                </c:pt>
                <c:pt idx="1">
                  <c:v>0.16</c:v>
                </c:pt>
                <c:pt idx="2">
                  <c:v>0.232</c:v>
                </c:pt>
                <c:pt idx="3">
                  <c:v>5.18</c:v>
                </c:pt>
                <c:pt idx="4">
                  <c:v>0.96</c:v>
                </c:pt>
                <c:pt idx="5">
                  <c:v>0.263</c:v>
                </c:pt>
                <c:pt idx="6">
                  <c:v>0</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5.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122267915619521"/>
          <c:y val="0.10021885521885522"/>
          <c:w val="0.55784480113215518"/>
          <c:h val="0.75269466559161757"/>
        </c:manualLayout>
      </c:layout>
      <c:doughnutChart>
        <c:varyColors val="1"/>
        <c:ser>
          <c:idx val="0"/>
          <c:order val="0"/>
          <c:tx>
            <c:strRef>
              <c:f>Sheet1!$B$1</c:f>
              <c:strCache>
                <c:ptCount val="1"/>
                <c:pt idx="0">
                  <c:v>Size (bytes)</c:v>
                </c:pt>
              </c:strCache>
            </c:strRef>
          </c:tx>
          <c:spPr>
            <a:ln>
              <a:noFill/>
              <a:round/>
            </a:ln>
          </c:spPr>
          <c:dPt>
            <c:idx val="0"/>
            <c:bubble3D val="0"/>
            <c:spPr>
              <a:solidFill>
                <a:srgbClr val="4694CE"/>
              </a:solidFill>
              <a:ln w="12700">
                <a:noFill/>
                <a:round/>
              </a:ln>
              <a:effectLst/>
            </c:spPr>
          </c:dPt>
          <c:dPt>
            <c:idx val="1"/>
            <c:bubble3D val="0"/>
            <c:spPr>
              <a:solidFill>
                <a:srgbClr val="7AB800"/>
              </a:solidFill>
              <a:ln w="12700">
                <a:noFill/>
                <a:round/>
              </a:ln>
              <a:effectLst/>
            </c:spPr>
          </c:dPt>
          <c:dPt>
            <c:idx val="2"/>
            <c:bubble3D val="0"/>
            <c:spPr>
              <a:solidFill>
                <a:srgbClr val="F2AF00"/>
              </a:solidFill>
              <a:ln w="12700">
                <a:noFill/>
                <a:round/>
              </a:ln>
              <a:effectLst/>
            </c:spPr>
          </c:dPt>
          <c:dPt>
            <c:idx val="3"/>
            <c:bubble3D val="0"/>
            <c:spPr>
              <a:solidFill>
                <a:srgbClr val="DC5034"/>
              </a:solidFill>
              <a:ln w="12700">
                <a:noFill/>
                <a:round/>
              </a:ln>
              <a:effectLst/>
            </c:spPr>
          </c:dPt>
          <c:dPt>
            <c:idx val="4"/>
            <c:bubble3D val="0"/>
            <c:spPr>
              <a:solidFill>
                <a:srgbClr val="7030A0"/>
              </a:solidFill>
              <a:ln w="12700">
                <a:noFill/>
                <a:round/>
              </a:ln>
              <a:effectLst/>
            </c:spPr>
          </c:dPt>
          <c:explosion val="0"/>
          <c:dLbls>
            <c:numFmt formatCode="General" sourceLinked="1"/>
            <c:delete val="1"/>
          </c:dLbls>
          <c:cat>
            <c:strRef>
              <c:f>'Sheet1'!$A$2:$A$6</c:f>
              <c:strCache>
                <c:ptCount val="5"/>
                <c:pt idx="0">
                  <c:v>Video Files 52%</c:v>
                </c:pt>
                <c:pt idx="1">
                  <c:v>Audio Files 34%</c:v>
                </c:pt>
                <c:pt idx="2">
                  <c:v>Image Files 8%</c:v>
                </c:pt>
                <c:pt idx="3">
                  <c:v>Unknown Extensions 5%</c:v>
                </c:pt>
                <c:pt idx="4">
                  <c:v>Compressed Archives 2%</c:v>
                </c:pt>
              </c:strCache>
            </c:strRef>
          </c:cat>
          <c:val>
            <c:numRef>
              <c:f>'Sheet1'!$B$2:$B$6</c:f>
              <c:numCache>
                <c:formatCode>General</c:formatCode>
                <c:ptCount val="5"/>
                <c:pt idx="0">
                  <c:v>62535847763</c:v>
                </c:pt>
                <c:pt idx="1">
                  <c:v>40465895726</c:v>
                </c:pt>
                <c:pt idx="2">
                  <c:v>9213012053</c:v>
                </c:pt>
                <c:pt idx="3">
                  <c:v>5508053974</c:v>
                </c:pt>
                <c:pt idx="4">
                  <c:v>2259285689</c:v>
                </c:pt>
              </c:numCache>
            </c:numRef>
          </c:val>
        </c:ser>
        <c:dLbls>
          <c:numFmt formatCode="General" sourceLinked="1"/>
          <c:showLegendKey val="0"/>
          <c:showVal val="1"/>
          <c:showCatName val="0"/>
          <c:showSerName val="0"/>
          <c:showPercent val="0"/>
          <c:showBubbleSize val="0"/>
        </c:dLbls>
        <c:firstSliceAng val="0"/>
        <c:holeSize val="75"/>
      </c:doughnutChart>
      <c:spPr>
        <a:noFill/>
        <a:ln>
          <a:noFill/>
          <a:round/>
        </a:ln>
        <a:effectLst/>
      </c:spPr>
    </c:plotArea>
    <c:legend>
      <c:legendPos val="r"/>
      <c:layout>
        <c:manualLayout>
          <c:xMode val="edge"/>
          <c:yMode val="edge"/>
          <c:x val="0.582182621277892"/>
          <c:y val="0.18633025658887728"/>
          <c:w val="0.417817378722108"/>
          <c:h val="0.59047660513177758"/>
        </c:manualLayout>
      </c:layout>
      <c:overlay val="0"/>
      <c:spPr>
        <a:noFill/>
        <a:ln>
          <a:noFill/>
          <a:round/>
        </a:ln>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6.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286051677711968"/>
          <c:y val="0.080057327752378948"/>
          <c:w val="0.95788699814043565"/>
          <c:h val="0.84238005398744764"/>
        </c:manualLayout>
      </c:layout>
      <c:lineChart>
        <c:grouping val="standard"/>
        <c:varyColors val="0"/>
        <c:ser>
          <c:idx val="0"/>
          <c:order val="0"/>
          <c:tx>
            <c:strRef>
              <c:f>Sheet1!$B$1</c:f>
              <c:strCache>
                <c:ptCount val="1"/>
                <c:pt idx="0">
                  <c:v>Number Of Files</c:v>
                </c:pt>
              </c:strCache>
            </c:strRef>
          </c:tx>
          <c:spPr>
            <a:ln w="25400">
              <a:solidFill>
                <a:srgbClr val="4694CE"/>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'Sheet1'!$B$2:$B$12</c:f>
              <c:numCache>
                <c:formatCode>General</c:formatCode>
                <c:ptCount val="11"/>
                <c:pt idx="0">
                  <c:v>43692</c:v>
                </c:pt>
                <c:pt idx="1">
                  <c:v>8599</c:v>
                </c:pt>
                <c:pt idx="2">
                  <c:v>4000</c:v>
                </c:pt>
                <c:pt idx="3">
                  <c:v>7845</c:v>
                </c:pt>
                <c:pt idx="4">
                  <c:v>4303</c:v>
                </c:pt>
                <c:pt idx="5">
                  <c:v>437</c:v>
                </c:pt>
                <c:pt idx="6">
                  <c:v>2348</c:v>
                </c:pt>
                <c:pt idx="7">
                  <c:v>778</c:v>
                </c:pt>
                <c:pt idx="8">
                  <c:v>220</c:v>
                </c:pt>
                <c:pt idx="9">
                  <c:v>12</c:v>
                </c:pt>
                <c:pt idx="10">
                  <c:v>0</c:v>
                </c:pt>
              </c:numCache>
            </c:numRef>
          </c:val>
          <c:smooth val="0"/>
        </c:ser>
        <c:dLbls>
          <c:numFmt formatCode="General" sourceLinked="1"/>
          <c:showLegendKey val="0"/>
          <c:showVal val="0"/>
          <c:showCatName val="0"/>
          <c:showSerName val="0"/>
          <c:showPercent val="0"/>
          <c:showBubbleSize val="0"/>
        </c:dLbls>
        <c:axId val="505167968"/>
        <c:axId val="505653504"/>
      </c:lineChart>
      <c:lineChart>
        <c:grouping val="standard"/>
        <c:varyColors val="0"/>
        <c:ser>
          <c:idx val="1"/>
          <c:order val="1"/>
          <c:tx>
            <c:strRef>
              <c:f>Sheet1!$C$1</c:f>
              <c:strCache>
                <c:ptCount val="1"/>
                <c:pt idx="0">
                  <c:v>Used Capacity</c:v>
                </c:pt>
              </c:strCache>
            </c:strRef>
          </c:tx>
          <c:spPr>
            <a:ln w="25400">
              <a:solidFill>
                <a:srgbClr val="7AB800"/>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'Sheet1'!$C$2:$C$12</c:f>
              <c:numCache>
                <c:formatCode>General</c:formatCode>
                <c:ptCount val="11"/>
                <c:pt idx="0">
                  <c:v>0.1</c:v>
                </c:pt>
                <c:pt idx="1">
                  <c:v>0.15</c:v>
                </c:pt>
                <c:pt idx="2">
                  <c:v>0.19</c:v>
                </c:pt>
                <c:pt idx="3">
                  <c:v>0.69</c:v>
                </c:pt>
                <c:pt idx="4">
                  <c:v>0.86</c:v>
                </c:pt>
                <c:pt idx="5">
                  <c:v>0.33</c:v>
                </c:pt>
                <c:pt idx="6">
                  <c:v>9.56</c:v>
                </c:pt>
                <c:pt idx="7">
                  <c:v>26.59</c:v>
                </c:pt>
                <c:pt idx="8">
                  <c:v>55.23</c:v>
                </c:pt>
                <c:pt idx="9">
                  <c:v>19.61</c:v>
                </c:pt>
                <c:pt idx="10">
                  <c:v>0</c:v>
                </c:pt>
              </c:numCache>
            </c:numRef>
          </c:val>
          <c:smooth val="0"/>
        </c:ser>
        <c:dLbls>
          <c:numFmt formatCode="General" sourceLinked="1"/>
          <c:showLegendKey val="0"/>
          <c:showVal val="0"/>
          <c:showCatName val="0"/>
          <c:showSerName val="0"/>
          <c:showPercent val="0"/>
          <c:showBubbleSize val="0"/>
        </c:dLbls>
        <c:axId val="1922200032"/>
        <c:axId val="1877892576"/>
      </c:lineChart>
      <c:catAx>
        <c:axId val="505167968"/>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505653504"/>
        <c:crosses val="autoZero"/>
        <c:auto val="1"/>
        <c:lblAlgn val="ctr"/>
        <c:lblOffset val="100"/>
        <c:noMultiLvlLbl val="0"/>
      </c:catAx>
      <c:valAx>
        <c:axId val="505653504"/>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505167968"/>
        <c:crosses val="autoZero"/>
        <c:crossBetween val="midCat"/>
      </c:valAx>
      <c:catAx>
        <c:axId val="1922200032"/>
        <c:scaling>
          <c:orientation val="minMax"/>
        </c:scaling>
        <c:delete val="1"/>
        <c:axPos val="b"/>
        <c:numFmt formatCode="General" sourceLinked="0"/>
        <c:majorTickMark val="out"/>
        <c:minorTickMark val="none"/>
        <c:tickLblPos val="nextTo"/>
        <c:spPr>
          <a:ln w="12700">
            <a:solidFill/>
            <a:prstDash val="solid"/>
            <a:round/>
          </a:ln>
        </c:spPr>
        <c:crossAx val="1877892576"/>
        <c:crosses val="autoZero"/>
        <c:auto val="1"/>
        <c:lblAlgn val="ctr"/>
        <c:lblOffset val="100"/>
        <c:noMultiLvlLbl val="0"/>
      </c:catAx>
      <c:valAx>
        <c:axId val="1877892576"/>
        <c:scaling>
          <c:orientation val="minMax"/>
        </c:scaling>
        <c:delete val="0"/>
        <c:axPos val="r"/>
        <c:numFmt formatCode="General" sourceLinked="0"/>
        <c:majorTickMark val="out"/>
        <c:minorTickMark val="none"/>
        <c:tickLblPos val="nextTo"/>
        <c:spPr>
          <a:ln>
            <a:noFill/>
            <a:round/>
          </a:ln>
        </c:spPr>
        <c:txPr>
          <a:bodyPr/>
          <a:p>
            <a:pPr>
              <a:defRPr sz="1195" baseline="0">
                <a:solidFill>
                  <a:srgbClr val="858585"/>
                </a:solidFill>
                <a:latin typeface="+mn-lt"/>
                <a:ea typeface="+mn-lt"/>
                <a:cs typeface="+mn-lt"/>
              </a:defRPr>
            </a:pPr>
          </a:p>
        </c:txPr>
        <c:crossAx val="1922200032"/>
        <c:crosses val="max"/>
        <c:crossBetween val="between"/>
      </c:valAx>
      <c:spPr>
        <a:noFill/>
        <a:ln>
          <a:noFill/>
          <a:round/>
        </a:ln>
        <a:effectLst/>
      </c:spPr>
    </c:plotArea>
    <c:legend>
      <c:legendPos val="tr"/>
      <c:legendEntry>
        <c:idx val="1"/>
        <c:txPr>
          <a:bodyPr/>
          <a:lstStyle/>
          <a:p>
            <a:pPr>
              <a:defRPr b="0" sz="1000" baseline="0">
                <a:solidFill>
                  <a:srgbClr val="808080"/>
                </a:solidFill>
                <a:latin typeface="+mn-lt"/>
                <a:ea typeface="+mn-lt"/>
                <a:cs typeface="+mn-lt"/>
              </a:defRPr>
            </a:pPr>
          </a:p>
        </c:txPr>
      </c:legendEntry>
      <c:layout>
        <c:manualLayout>
          <c:xMode val="edge"/>
          <c:yMode val="edge"/>
          <c:x val="0.7263758085398756"/>
          <c:y val="0.014062499134934847"/>
          <c:w val="0.2736241914601244"/>
          <c:h val="0.0401401304047656"/>
        </c:manualLayout>
      </c:layout>
      <c:overlay val="0"/>
      <c:spPr>
        <a:noFill/>
        <a:ln>
          <a:noFill/>
          <a:round/>
        </a:ln>
        <a:effectLst/>
      </c:spPr>
      <c:txPr>
        <a:bodyPr/>
        <a:lstStyle/>
        <a:p>
          <a:pPr>
            <a:defRPr b="0" sz="1000"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7.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793495045303539"/>
          <c:y val="0.065599321282737169"/>
          <c:w val="0.95962187542140764"/>
          <c:h val="0.844463230940919"/>
        </c:manualLayout>
      </c:layout>
      <c:lineChart>
        <c:grouping val="standard"/>
        <c:varyColors val="0"/>
        <c:ser>
          <c:idx val="0"/>
          <c:order val="0"/>
          <c:tx>
            <c:strRef>
              <c:f>Sheet1!$B$1</c:f>
              <c:strCache>
                <c:ptCount val="1"/>
                <c:pt idx="0">
                  <c:v>Created</c:v>
                </c:pt>
              </c:strCache>
            </c:strRef>
          </c:tx>
          <c:spPr>
            <a:ln w="25400">
              <a:solidFill>
                <a:srgbClr val="4694CE"/>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'Sheet1'!$B$2:$B$8</c:f>
              <c:numCache>
                <c:formatCode>0%</c:formatCode>
                <c:ptCount val="7"/>
                <c:pt idx="0">
                  <c:v>0</c:v>
                </c:pt>
                <c:pt idx="1">
                  <c:v>0</c:v>
                </c:pt>
                <c:pt idx="2">
                  <c:v>0</c:v>
                </c:pt>
                <c:pt idx="3">
                  <c:v>0.15</c:v>
                </c:pt>
                <c:pt idx="4">
                  <c:v>0.58</c:v>
                </c:pt>
                <c:pt idx="5">
                  <c:v>0.03</c:v>
                </c:pt>
                <c:pt idx="6">
                  <c:v>0.23</c:v>
                </c:pt>
              </c:numCache>
            </c:numRef>
          </c:val>
          <c:smooth val="0"/>
        </c:ser>
        <c:ser>
          <c:idx val="1"/>
          <c:order val="1"/>
          <c:tx>
            <c:strRef>
              <c:f>Sheet1!$C$1</c:f>
              <c:strCache>
                <c:ptCount val="1"/>
                <c:pt idx="0">
                  <c:v>Accessed</c:v>
                </c:pt>
              </c:strCache>
            </c:strRef>
          </c:tx>
          <c:spPr>
            <a:ln w="25400">
              <a:solidFill>
                <a:srgbClr val="7AB8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'Sheet1'!$C$2:$C$8</c:f>
              <c:numCache>
                <c:formatCode>0%</c:formatCode>
                <c:ptCount val="7"/>
                <c:pt idx="0">
                  <c:v>0</c:v>
                </c:pt>
                <c:pt idx="1">
                  <c:v>0</c:v>
                </c:pt>
                <c:pt idx="2">
                  <c:v>0</c:v>
                </c:pt>
                <c:pt idx="3">
                  <c:v>0.57</c:v>
                </c:pt>
                <c:pt idx="4">
                  <c:v>0.18</c:v>
                </c:pt>
                <c:pt idx="5">
                  <c:v>0.15</c:v>
                </c:pt>
                <c:pt idx="6">
                  <c:v>0.1</c:v>
                </c:pt>
              </c:numCache>
            </c:numRef>
          </c:val>
          <c:smooth val="0"/>
        </c:ser>
        <c:ser>
          <c:idx val="2"/>
          <c:order val="2"/>
          <c:tx>
            <c:strRef>
              <c:f>Sheet1!$D$1</c:f>
              <c:strCache>
                <c:ptCount val="1"/>
                <c:pt idx="0">
                  <c:v>Modified</c:v>
                </c:pt>
              </c:strCache>
            </c:strRef>
          </c:tx>
          <c:spPr>
            <a:ln w="25400">
              <a:solidFill>
                <a:srgbClr val="F2AF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'Sheet1'!$D$2:$D$8</c:f>
              <c:numCache>
                <c:formatCode>0%</c:formatCode>
                <c:ptCount val="7"/>
                <c:pt idx="0">
                  <c:v>0</c:v>
                </c:pt>
                <c:pt idx="1">
                  <c:v>0</c:v>
                </c:pt>
                <c:pt idx="2">
                  <c:v>0</c:v>
                </c:pt>
                <c:pt idx="3">
                  <c:v>0.55</c:v>
                </c:pt>
                <c:pt idx="4">
                  <c:v>0.05</c:v>
                </c:pt>
                <c:pt idx="5">
                  <c:v>0.11</c:v>
                </c:pt>
                <c:pt idx="6">
                  <c:v>0.29</c:v>
                </c:pt>
              </c:numCache>
            </c:numRef>
          </c:val>
          <c:smooth val="0"/>
        </c:ser>
        <c:dLbls>
          <c:numFmt formatCode="General" sourceLinked="1"/>
          <c:showLegendKey val="0"/>
          <c:showVal val="0"/>
          <c:showCatName val="0"/>
          <c:showSerName val="0"/>
          <c:showPercent val="0"/>
          <c:showBubbleSize val="0"/>
        </c:dLbls>
        <c:axId val="726979135"/>
        <c:axId val="2132020879"/>
      </c:lineChart>
      <c:catAx>
        <c:axId val="726979135"/>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2132020879"/>
        <c:crosses val="autoZero"/>
        <c:auto val="1"/>
        <c:lblAlgn val="ctr"/>
        <c:lblOffset val="100"/>
        <c:noMultiLvlLbl val="0"/>
      </c:catAx>
      <c:valAx>
        <c:axId val="2132020879"/>
        <c:scaling>
          <c:orientation val="minMax"/>
          <c:max val="1"/>
        </c:scaling>
        <c:delete val="0"/>
        <c:axPos val="l"/>
        <c:majorGridlines>
          <c:spPr>
            <a:ln>
              <a:solidFill>
                <a:srgbClr val="E3E3E3"/>
              </a:solidFill>
              <a:prstDash val="solid"/>
              <a:round/>
            </a:ln>
          </c:spPr>
        </c:majorGridlines>
        <c:numFmt formatCode="0%"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726979135"/>
        <c:crosses val="autoZero"/>
        <c:crossBetween val="midCat"/>
      </c:valAx>
      <c:spPr>
        <a:noFill/>
        <a:ln>
          <a:noFill/>
          <a:round/>
        </a:ln>
        <a:effectLst/>
      </c:spPr>
    </c:plotArea>
    <c:legend>
      <c:legendPos val="tr"/>
      <c:legendEntry>
        <c:idx val="0"/>
        <c:txPr>
          <a:bodyPr/>
          <a:lstStyle/>
          <a:p>
            <a:pPr>
              <a:defRPr b="0" sz="1000" baseline="0">
                <a:solidFill>
                  <a:srgbClr val="808080"/>
                </a:solidFill>
                <a:latin typeface="+mn-lt"/>
                <a:ea typeface="+mn-lt"/>
                <a:cs typeface="+mn-lt"/>
              </a:defRPr>
            </a:pPr>
          </a:p>
        </c:txPr>
      </c:legendEntry>
      <c:legendEntry>
        <c:idx val="1"/>
        <c:txPr>
          <a:bodyPr/>
          <a:lstStyle/>
          <a:p>
            <a:pPr>
              <a:defRPr b="0" sz="1000" baseline="0">
                <a:solidFill>
                  <a:srgbClr val="808080"/>
                </a:solidFill>
                <a:latin typeface="+mn-lt"/>
                <a:ea typeface="+mn-lt"/>
                <a:cs typeface="+mn-lt"/>
              </a:defRPr>
            </a:pPr>
          </a:p>
        </c:txPr>
      </c:legendEntry>
      <c:legendEntry>
        <c:idx val="2"/>
        <c:txPr>
          <a:bodyPr/>
          <a:lstStyle/>
          <a:p>
            <a:pPr>
              <a:defRPr b="0" sz="1000" baseline="0">
                <a:solidFill>
                  <a:srgbClr val="808080"/>
                </a:solidFill>
                <a:latin typeface="+mn-lt"/>
                <a:ea typeface="+mn-lt"/>
                <a:cs typeface="+mn-lt"/>
              </a:defRPr>
            </a:pPr>
          </a:p>
        </c:txPr>
      </c:legendEntry>
      <c:layout>
        <c:manualLayout>
          <c:xMode val="edge"/>
          <c:yMode val="edge"/>
          <c:x val="0.70307652406855359"/>
          <c:y val="0.0027176878681985581"/>
          <c:w val="0.29006850384116833"/>
          <c:h val="0.064434025452109842"/>
        </c:manualLayout>
      </c:layout>
      <c:overlay val="0"/>
      <c:spPr>
        <a:noFill/>
        <a:ln>
          <a:noFill/>
          <a:round/>
        </a:ln>
        <a:effectLst/>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8.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0.004</c:v>
                </c:pt>
                <c:pt idx="1">
                  <c:v>0.324</c:v>
                </c:pt>
                <c:pt idx="2">
                  <c:v>1.358</c:v>
                </c:pt>
                <c:pt idx="3">
                  <c:v>43.269</c:v>
                </c:pt>
                <c:pt idx="4">
                  <c:v>15.447</c:v>
                </c:pt>
                <c:pt idx="5">
                  <c:v>29.71</c:v>
                </c:pt>
                <c:pt idx="6">
                  <c:v>23.187</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9.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0.004</c:v>
                </c:pt>
                <c:pt idx="1">
                  <c:v>0.324</c:v>
                </c:pt>
                <c:pt idx="2">
                  <c:v>1.358</c:v>
                </c:pt>
                <c:pt idx="3">
                  <c:v>43.269</c:v>
                </c:pt>
                <c:pt idx="4">
                  <c:v>15.447</c:v>
                </c:pt>
                <c:pt idx="5">
                  <c:v>29.71</c:v>
                </c:pt>
                <c:pt idx="6">
                  <c:v>23.187</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793495045303539"/>
          <c:y val="0.065599321282737169"/>
          <c:w val="0.95962187542140764"/>
          <c:h val="0.844463230940919"/>
        </c:manualLayout>
      </c:layout>
      <c:lineChart>
        <c:grouping val="standard"/>
        <c:varyColors val="0"/>
        <c:ser>
          <c:idx val="0"/>
          <c:order val="0"/>
          <c:tx>
            <c:strRef>
              <c:f>Sheet1!$B$1</c:f>
              <c:strCache>
                <c:ptCount val="1"/>
                <c:pt idx="0">
                  <c:v>Created</c:v>
                </c:pt>
              </c:strCache>
            </c:strRef>
          </c:tx>
          <c:spPr>
            <a:ln w="25400">
              <a:solidFill>
                <a:srgbClr val="4694CE"/>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'Sheet1'!$B$2:$B$8</c:f>
              <c:numCache>
                <c:formatCode>0%</c:formatCode>
                <c:ptCount val="7"/>
                <c:pt idx="0">
                  <c:v>0</c:v>
                </c:pt>
                <c:pt idx="1">
                  <c:v>0</c:v>
                </c:pt>
                <c:pt idx="2">
                  <c:v>0.01</c:v>
                </c:pt>
                <c:pt idx="3">
                  <c:v>0.04</c:v>
                </c:pt>
                <c:pt idx="4">
                  <c:v>0.07</c:v>
                </c:pt>
                <c:pt idx="5">
                  <c:v>0.1</c:v>
                </c:pt>
                <c:pt idx="6">
                  <c:v>0.78</c:v>
                </c:pt>
              </c:numCache>
            </c:numRef>
          </c:val>
          <c:smooth val="0"/>
        </c:ser>
        <c:ser>
          <c:idx val="1"/>
          <c:order val="1"/>
          <c:tx>
            <c:strRef>
              <c:f>Sheet1!$C$1</c:f>
              <c:strCache>
                <c:ptCount val="1"/>
                <c:pt idx="0">
                  <c:v>Accessed</c:v>
                </c:pt>
              </c:strCache>
            </c:strRef>
          </c:tx>
          <c:spPr>
            <a:ln w="25400">
              <a:solidFill>
                <a:srgbClr val="7AB8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'Sheet1'!$C$2:$C$8</c:f>
              <c:numCache>
                <c:formatCode>0%</c:formatCode>
                <c:ptCount val="7"/>
                <c:pt idx="0">
                  <c:v>0</c:v>
                </c:pt>
                <c:pt idx="1">
                  <c:v>0.01</c:v>
                </c:pt>
                <c:pt idx="2">
                  <c:v>0.04</c:v>
                </c:pt>
                <c:pt idx="3">
                  <c:v>0.09</c:v>
                </c:pt>
                <c:pt idx="4">
                  <c:v>0.15</c:v>
                </c:pt>
                <c:pt idx="5">
                  <c:v>0.1</c:v>
                </c:pt>
                <c:pt idx="6">
                  <c:v>0.61</c:v>
                </c:pt>
              </c:numCache>
            </c:numRef>
          </c:val>
          <c:smooth val="0"/>
        </c:ser>
        <c:ser>
          <c:idx val="2"/>
          <c:order val="2"/>
          <c:tx>
            <c:strRef>
              <c:f>Sheet1!$D$1</c:f>
              <c:strCache>
                <c:ptCount val="1"/>
                <c:pt idx="0">
                  <c:v>Modified</c:v>
                </c:pt>
              </c:strCache>
            </c:strRef>
          </c:tx>
          <c:spPr>
            <a:ln w="25400">
              <a:solidFill>
                <a:srgbClr val="F2AF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'Sheet1'!$D$2:$D$8</c:f>
              <c:numCache>
                <c:formatCode>0%</c:formatCode>
                <c:ptCount val="7"/>
                <c:pt idx="0">
                  <c:v>0</c:v>
                </c:pt>
                <c:pt idx="1">
                  <c:v>0</c:v>
                </c:pt>
                <c:pt idx="2">
                  <c:v>0</c:v>
                </c:pt>
                <c:pt idx="3">
                  <c:v>0.04</c:v>
                </c:pt>
                <c:pt idx="4">
                  <c:v>0.03</c:v>
                </c:pt>
                <c:pt idx="5">
                  <c:v>0.11</c:v>
                </c:pt>
                <c:pt idx="6">
                  <c:v>0.81</c:v>
                </c:pt>
              </c:numCache>
            </c:numRef>
          </c:val>
          <c:smooth val="0"/>
        </c:ser>
        <c:dLbls>
          <c:numFmt formatCode="General" sourceLinked="1"/>
          <c:showLegendKey val="0"/>
          <c:showVal val="0"/>
          <c:showCatName val="0"/>
          <c:showSerName val="0"/>
          <c:showPercent val="0"/>
          <c:showBubbleSize val="0"/>
        </c:dLbls>
        <c:axId val="726979135"/>
        <c:axId val="2132020879"/>
      </c:lineChart>
      <c:catAx>
        <c:axId val="726979135"/>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2132020879"/>
        <c:crosses val="autoZero"/>
        <c:auto val="1"/>
        <c:lblAlgn val="ctr"/>
        <c:lblOffset val="100"/>
        <c:noMultiLvlLbl val="0"/>
      </c:catAx>
      <c:valAx>
        <c:axId val="2132020879"/>
        <c:scaling>
          <c:orientation val="minMax"/>
          <c:max val="1"/>
        </c:scaling>
        <c:delete val="0"/>
        <c:axPos val="l"/>
        <c:majorGridlines>
          <c:spPr>
            <a:ln>
              <a:solidFill>
                <a:srgbClr val="E3E3E3"/>
              </a:solidFill>
              <a:prstDash val="solid"/>
              <a:round/>
            </a:ln>
          </c:spPr>
        </c:majorGridlines>
        <c:numFmt formatCode="0%"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726979135"/>
        <c:crosses val="autoZero"/>
        <c:crossBetween val="midCat"/>
      </c:valAx>
      <c:spPr>
        <a:noFill/>
        <a:ln>
          <a:noFill/>
          <a:round/>
        </a:ln>
        <a:effectLst/>
      </c:spPr>
    </c:plotArea>
    <c:legend>
      <c:legendPos val="tr"/>
      <c:legendEntry>
        <c:idx val="0"/>
        <c:txPr>
          <a:bodyPr/>
          <a:lstStyle/>
          <a:p>
            <a:pPr>
              <a:defRPr b="0" sz="1000" baseline="0">
                <a:solidFill>
                  <a:srgbClr val="808080"/>
                </a:solidFill>
                <a:latin typeface="+mn-lt"/>
                <a:ea typeface="+mn-lt"/>
                <a:cs typeface="+mn-lt"/>
              </a:defRPr>
            </a:pPr>
          </a:p>
        </c:txPr>
      </c:legendEntry>
      <c:legendEntry>
        <c:idx val="1"/>
        <c:txPr>
          <a:bodyPr/>
          <a:lstStyle/>
          <a:p>
            <a:pPr>
              <a:defRPr b="0" sz="1000" baseline="0">
                <a:solidFill>
                  <a:srgbClr val="808080"/>
                </a:solidFill>
                <a:latin typeface="+mn-lt"/>
                <a:ea typeface="+mn-lt"/>
                <a:cs typeface="+mn-lt"/>
              </a:defRPr>
            </a:pPr>
          </a:p>
        </c:txPr>
      </c:legendEntry>
      <c:legendEntry>
        <c:idx val="2"/>
        <c:txPr>
          <a:bodyPr/>
          <a:lstStyle/>
          <a:p>
            <a:pPr>
              <a:defRPr b="0" sz="1000" baseline="0">
                <a:solidFill>
                  <a:srgbClr val="808080"/>
                </a:solidFill>
                <a:latin typeface="+mn-lt"/>
                <a:ea typeface="+mn-lt"/>
                <a:cs typeface="+mn-lt"/>
              </a:defRPr>
            </a:pPr>
          </a:p>
        </c:txPr>
      </c:legendEntry>
      <c:layout>
        <c:manualLayout>
          <c:xMode val="edge"/>
          <c:yMode val="edge"/>
          <c:x val="0.70307652406855359"/>
          <c:y val="0.0027176878681985581"/>
          <c:w val="0.29006850384116833"/>
          <c:h val="0.064434025452109842"/>
        </c:manualLayout>
      </c:layout>
      <c:overlay val="0"/>
      <c:spPr>
        <a:noFill/>
        <a:ln>
          <a:noFill/>
          <a:round/>
        </a:ln>
        <a:effectLst/>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0.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0.024</c:v>
                </c:pt>
                <c:pt idx="1">
                  <c:v>0.325</c:v>
                </c:pt>
                <c:pt idx="2">
                  <c:v>2.775</c:v>
                </c:pt>
                <c:pt idx="3">
                  <c:v>49.206</c:v>
                </c:pt>
                <c:pt idx="4">
                  <c:v>29.828</c:v>
                </c:pt>
                <c:pt idx="5">
                  <c:v>26.569</c:v>
                </c:pt>
                <c:pt idx="6">
                  <c:v>4.572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1.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122267915619521"/>
          <c:y val="0.10021885521885522"/>
          <c:w val="0.55784480113215518"/>
          <c:h val="0.75269466559161757"/>
        </c:manualLayout>
      </c:layout>
      <c:doughnutChart>
        <c:varyColors val="1"/>
        <c:ser>
          <c:idx val="0"/>
          <c:order val="0"/>
          <c:tx>
            <c:strRef>
              <c:f>Sheet1!$B$1</c:f>
              <c:strCache>
                <c:ptCount val="1"/>
                <c:pt idx="0">
                  <c:v>Size (bytes)</c:v>
                </c:pt>
              </c:strCache>
            </c:strRef>
          </c:tx>
          <c:spPr>
            <a:ln>
              <a:noFill/>
              <a:round/>
            </a:ln>
          </c:spPr>
          <c:dPt>
            <c:idx val="0"/>
            <c:bubble3D val="0"/>
            <c:spPr>
              <a:solidFill>
                <a:srgbClr val="4694CE"/>
              </a:solidFill>
              <a:ln w="12700">
                <a:noFill/>
                <a:round/>
              </a:ln>
              <a:effectLst/>
            </c:spPr>
          </c:dPt>
          <c:dPt>
            <c:idx val="1"/>
            <c:bubble3D val="0"/>
            <c:spPr>
              <a:solidFill>
                <a:srgbClr val="7AB800"/>
              </a:solidFill>
              <a:ln w="12700">
                <a:noFill/>
                <a:round/>
              </a:ln>
              <a:effectLst/>
            </c:spPr>
          </c:dPt>
          <c:dPt>
            <c:idx val="2"/>
            <c:bubble3D val="0"/>
            <c:spPr>
              <a:solidFill>
                <a:srgbClr val="F2AF00"/>
              </a:solidFill>
              <a:ln w="12700">
                <a:noFill/>
                <a:round/>
              </a:ln>
              <a:effectLst/>
            </c:spPr>
          </c:dPt>
          <c:dPt>
            <c:idx val="3"/>
            <c:bubble3D val="0"/>
            <c:spPr>
              <a:solidFill>
                <a:srgbClr val="DC5034"/>
              </a:solidFill>
              <a:ln w="12700">
                <a:noFill/>
                <a:round/>
              </a:ln>
              <a:effectLst/>
            </c:spPr>
          </c:dPt>
          <c:dPt>
            <c:idx val="4"/>
            <c:bubble3D val="0"/>
            <c:spPr>
              <a:solidFill>
                <a:srgbClr val="7030A0"/>
              </a:solidFill>
              <a:ln w="12700">
                <a:noFill/>
                <a:round/>
              </a:ln>
              <a:effectLst/>
            </c:spPr>
          </c:dPt>
          <c:explosion val="0"/>
          <c:dLbls>
            <c:numFmt formatCode="General" sourceLinked="1"/>
            <c:delete val="1"/>
          </c:dLbls>
          <c:cat>
            <c:strRef>
              <c:f>'Sheet1'!$A$2:$A$6</c:f>
              <c:strCache>
                <c:ptCount val="5"/>
                <c:pt idx="0">
                  <c:v>Unknown Extensions 66%</c:v>
                </c:pt>
                <c:pt idx="1">
                  <c:v>Compressed Archives 22%</c:v>
                </c:pt>
                <c:pt idx="2">
                  <c:v>Executable Files 9%</c:v>
                </c:pt>
                <c:pt idx="3">
                  <c:v>Web Files 1%</c:v>
                </c:pt>
                <c:pt idx="4">
                  <c:v>Video Files 1%</c:v>
                </c:pt>
              </c:strCache>
            </c:strRef>
          </c:cat>
          <c:val>
            <c:numRef>
              <c:f>'Sheet1'!$B$2:$B$6</c:f>
              <c:numCache>
                <c:formatCode>General</c:formatCode>
                <c:ptCount val="5"/>
                <c:pt idx="0">
                  <c:v>3553071740</c:v>
                </c:pt>
                <c:pt idx="1">
                  <c:v>1168720462</c:v>
                </c:pt>
                <c:pt idx="2">
                  <c:v>505217253</c:v>
                </c:pt>
                <c:pt idx="3">
                  <c:v>78458237</c:v>
                </c:pt>
                <c:pt idx="4">
                  <c:v>68486321</c:v>
                </c:pt>
              </c:numCache>
            </c:numRef>
          </c:val>
        </c:ser>
        <c:dLbls>
          <c:numFmt formatCode="General" sourceLinked="1"/>
          <c:showLegendKey val="0"/>
          <c:showVal val="1"/>
          <c:showCatName val="0"/>
          <c:showSerName val="0"/>
          <c:showPercent val="0"/>
          <c:showBubbleSize val="0"/>
        </c:dLbls>
        <c:firstSliceAng val="0"/>
        <c:holeSize val="75"/>
      </c:doughnutChart>
      <c:spPr>
        <a:noFill/>
        <a:ln>
          <a:noFill/>
          <a:round/>
        </a:ln>
        <a:effectLst/>
      </c:spPr>
    </c:plotArea>
    <c:legend>
      <c:legendPos val="r"/>
      <c:layout>
        <c:manualLayout>
          <c:xMode val="edge"/>
          <c:yMode val="edge"/>
          <c:x val="0.582182621277892"/>
          <c:y val="0.18633025658887728"/>
          <c:w val="0.417817378722108"/>
          <c:h val="0.59047660513177758"/>
        </c:manualLayout>
      </c:layout>
      <c:overlay val="0"/>
      <c:spPr>
        <a:noFill/>
        <a:ln>
          <a:noFill/>
          <a:round/>
        </a:ln>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2.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286051677711968"/>
          <c:y val="0.080057327752378948"/>
          <c:w val="0.95788699814043565"/>
          <c:h val="0.84238005398744764"/>
        </c:manualLayout>
      </c:layout>
      <c:lineChart>
        <c:grouping val="standard"/>
        <c:varyColors val="0"/>
        <c:ser>
          <c:idx val="0"/>
          <c:order val="0"/>
          <c:tx>
            <c:strRef>
              <c:f>Sheet1!$B$1</c:f>
              <c:strCache>
                <c:ptCount val="1"/>
                <c:pt idx="0">
                  <c:v>Number Of Files</c:v>
                </c:pt>
              </c:strCache>
            </c:strRef>
          </c:tx>
          <c:spPr>
            <a:ln w="25400">
              <a:solidFill>
                <a:srgbClr val="4694CE"/>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'Sheet1'!$B$2:$B$12</c:f>
              <c:numCache>
                <c:formatCode>General</c:formatCode>
                <c:ptCount val="11"/>
                <c:pt idx="0">
                  <c:v>2642</c:v>
                </c:pt>
                <c:pt idx="1">
                  <c:v>10363</c:v>
                </c:pt>
                <c:pt idx="2">
                  <c:v>691</c:v>
                </c:pt>
                <c:pt idx="3">
                  <c:v>475</c:v>
                </c:pt>
                <c:pt idx="4">
                  <c:v>9071</c:v>
                </c:pt>
                <c:pt idx="5">
                  <c:v>954</c:v>
                </c:pt>
                <c:pt idx="6">
                  <c:v>446</c:v>
                </c:pt>
                <c:pt idx="7">
                  <c:v>14</c:v>
                </c:pt>
                <c:pt idx="8">
                  <c:v>4</c:v>
                </c:pt>
                <c:pt idx="9">
                  <c:v>0</c:v>
                </c:pt>
                <c:pt idx="10">
                  <c:v>0</c:v>
                </c:pt>
              </c:numCache>
            </c:numRef>
          </c:val>
          <c:smooth val="0"/>
        </c:ser>
        <c:dLbls>
          <c:numFmt formatCode="General" sourceLinked="1"/>
          <c:showLegendKey val="0"/>
          <c:showVal val="0"/>
          <c:showCatName val="0"/>
          <c:showSerName val="0"/>
          <c:showPercent val="0"/>
          <c:showBubbleSize val="0"/>
        </c:dLbls>
        <c:axId val="505167968"/>
        <c:axId val="505653504"/>
      </c:lineChart>
      <c:lineChart>
        <c:grouping val="standard"/>
        <c:varyColors val="0"/>
        <c:ser>
          <c:idx val="1"/>
          <c:order val="1"/>
          <c:tx>
            <c:strRef>
              <c:f>Sheet1!$C$1</c:f>
              <c:strCache>
                <c:ptCount val="1"/>
                <c:pt idx="0">
                  <c:v>Used Capacity</c:v>
                </c:pt>
              </c:strCache>
            </c:strRef>
          </c:tx>
          <c:spPr>
            <a:ln w="25400">
              <a:solidFill>
                <a:srgbClr val="7AB800"/>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'Sheet1'!$C$2:$C$12</c:f>
              <c:numCache>
                <c:formatCode>General</c:formatCode>
                <c:ptCount val="11"/>
                <c:pt idx="0">
                  <c:v>0.01</c:v>
                </c:pt>
                <c:pt idx="1">
                  <c:v>0.12</c:v>
                </c:pt>
                <c:pt idx="2">
                  <c:v>0.03</c:v>
                </c:pt>
                <c:pt idx="3">
                  <c:v>0.05</c:v>
                </c:pt>
                <c:pt idx="4">
                  <c:v>1.83</c:v>
                </c:pt>
                <c:pt idx="5">
                  <c:v>0.65</c:v>
                </c:pt>
                <c:pt idx="6">
                  <c:v>1.02</c:v>
                </c:pt>
                <c:pt idx="7">
                  <c:v>0.42</c:v>
                </c:pt>
                <c:pt idx="8">
                  <c:v>1.01</c:v>
                </c:pt>
                <c:pt idx="9">
                  <c:v>0</c:v>
                </c:pt>
                <c:pt idx="10">
                  <c:v>0</c:v>
                </c:pt>
              </c:numCache>
            </c:numRef>
          </c:val>
          <c:smooth val="0"/>
        </c:ser>
        <c:dLbls>
          <c:numFmt formatCode="General" sourceLinked="1"/>
          <c:showLegendKey val="0"/>
          <c:showVal val="0"/>
          <c:showCatName val="0"/>
          <c:showSerName val="0"/>
          <c:showPercent val="0"/>
          <c:showBubbleSize val="0"/>
        </c:dLbls>
        <c:axId val="1922200032"/>
        <c:axId val="1877892576"/>
      </c:lineChart>
      <c:catAx>
        <c:axId val="505167968"/>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505653504"/>
        <c:crosses val="autoZero"/>
        <c:auto val="1"/>
        <c:lblAlgn val="ctr"/>
        <c:lblOffset val="100"/>
        <c:noMultiLvlLbl val="0"/>
      </c:catAx>
      <c:valAx>
        <c:axId val="505653504"/>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505167968"/>
        <c:crosses val="autoZero"/>
        <c:crossBetween val="midCat"/>
      </c:valAx>
      <c:catAx>
        <c:axId val="1922200032"/>
        <c:scaling>
          <c:orientation val="minMax"/>
        </c:scaling>
        <c:delete val="1"/>
        <c:axPos val="b"/>
        <c:numFmt formatCode="General" sourceLinked="0"/>
        <c:majorTickMark val="out"/>
        <c:minorTickMark val="none"/>
        <c:tickLblPos val="nextTo"/>
        <c:spPr>
          <a:ln w="12700">
            <a:solidFill/>
            <a:prstDash val="solid"/>
            <a:round/>
          </a:ln>
        </c:spPr>
        <c:crossAx val="1877892576"/>
        <c:crosses val="autoZero"/>
        <c:auto val="1"/>
        <c:lblAlgn val="ctr"/>
        <c:lblOffset val="100"/>
        <c:noMultiLvlLbl val="0"/>
      </c:catAx>
      <c:valAx>
        <c:axId val="1877892576"/>
        <c:scaling>
          <c:orientation val="minMax"/>
        </c:scaling>
        <c:delete val="0"/>
        <c:axPos val="r"/>
        <c:numFmt formatCode="General" sourceLinked="0"/>
        <c:majorTickMark val="out"/>
        <c:minorTickMark val="none"/>
        <c:tickLblPos val="nextTo"/>
        <c:spPr>
          <a:ln>
            <a:noFill/>
            <a:round/>
          </a:ln>
        </c:spPr>
        <c:txPr>
          <a:bodyPr/>
          <a:p>
            <a:pPr>
              <a:defRPr sz="1195" baseline="0">
                <a:solidFill>
                  <a:srgbClr val="858585"/>
                </a:solidFill>
                <a:latin typeface="+mn-lt"/>
                <a:ea typeface="+mn-lt"/>
                <a:cs typeface="+mn-lt"/>
              </a:defRPr>
            </a:pPr>
          </a:p>
        </c:txPr>
        <c:crossAx val="1922200032"/>
        <c:crosses val="max"/>
        <c:crossBetween val="between"/>
      </c:valAx>
      <c:spPr>
        <a:noFill/>
        <a:ln>
          <a:noFill/>
          <a:round/>
        </a:ln>
        <a:effectLst/>
      </c:spPr>
    </c:plotArea>
    <c:legend>
      <c:legendPos val="tr"/>
      <c:legendEntry>
        <c:idx val="1"/>
        <c:txPr>
          <a:bodyPr/>
          <a:lstStyle/>
          <a:p>
            <a:pPr>
              <a:defRPr b="0" sz="1000" baseline="0">
                <a:solidFill>
                  <a:srgbClr val="808080"/>
                </a:solidFill>
                <a:latin typeface="+mn-lt"/>
                <a:ea typeface="+mn-lt"/>
                <a:cs typeface="+mn-lt"/>
              </a:defRPr>
            </a:pPr>
          </a:p>
        </c:txPr>
      </c:legendEntry>
      <c:layout>
        <c:manualLayout>
          <c:xMode val="edge"/>
          <c:yMode val="edge"/>
          <c:x val="0.7263758085398756"/>
          <c:y val="0.014062499134934847"/>
          <c:w val="0.2736241914601244"/>
          <c:h val="0.0401401304047656"/>
        </c:manualLayout>
      </c:layout>
      <c:overlay val="0"/>
      <c:spPr>
        <a:noFill/>
        <a:ln>
          <a:noFill/>
          <a:round/>
        </a:ln>
        <a:effectLst/>
      </c:spPr>
      <c:txPr>
        <a:bodyPr/>
        <a:lstStyle/>
        <a:p>
          <a:pPr>
            <a:defRPr b="0" sz="1000"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3.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793495045303539"/>
          <c:y val="0.065599321282737169"/>
          <c:w val="0.95962187542140764"/>
          <c:h val="0.844463230940919"/>
        </c:manualLayout>
      </c:layout>
      <c:lineChart>
        <c:grouping val="standard"/>
        <c:varyColors val="0"/>
        <c:ser>
          <c:idx val="0"/>
          <c:order val="0"/>
          <c:tx>
            <c:strRef>
              <c:f>Sheet1!$B$1</c:f>
              <c:strCache>
                <c:ptCount val="1"/>
                <c:pt idx="0">
                  <c:v>Created</c:v>
                </c:pt>
              </c:strCache>
            </c:strRef>
          </c:tx>
          <c:spPr>
            <a:ln w="25400">
              <a:solidFill>
                <a:srgbClr val="4694CE"/>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'Sheet1'!$B$2:$B$8</c:f>
              <c:numCache>
                <c:formatCode>0%</c:formatCode>
                <c:ptCount val="7"/>
                <c:pt idx="0">
                  <c:v>0</c:v>
                </c:pt>
                <c:pt idx="1">
                  <c:v>0</c:v>
                </c:pt>
                <c:pt idx="2">
                  <c:v>0</c:v>
                </c:pt>
                <c:pt idx="3">
                  <c:v>0.03</c:v>
                </c:pt>
                <c:pt idx="4">
                  <c:v>0.02</c:v>
                </c:pt>
                <c:pt idx="5">
                  <c:v>0.04</c:v>
                </c:pt>
                <c:pt idx="6">
                  <c:v>0.91</c:v>
                </c:pt>
              </c:numCache>
            </c:numRef>
          </c:val>
          <c:smooth val="0"/>
        </c:ser>
        <c:ser>
          <c:idx val="1"/>
          <c:order val="1"/>
          <c:tx>
            <c:strRef>
              <c:f>Sheet1!$C$1</c:f>
              <c:strCache>
                <c:ptCount val="1"/>
                <c:pt idx="0">
                  <c:v>Accessed</c:v>
                </c:pt>
              </c:strCache>
            </c:strRef>
          </c:tx>
          <c:spPr>
            <a:ln w="25400">
              <a:solidFill>
                <a:srgbClr val="7AB8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'Sheet1'!$C$2:$C$8</c:f>
              <c:numCache>
                <c:formatCode>0%</c:formatCode>
                <c:ptCount val="7"/>
                <c:pt idx="0">
                  <c:v>0</c:v>
                </c:pt>
                <c:pt idx="1">
                  <c:v>0</c:v>
                </c:pt>
                <c:pt idx="2">
                  <c:v>0</c:v>
                </c:pt>
                <c:pt idx="3">
                  <c:v>0.03</c:v>
                </c:pt>
                <c:pt idx="4">
                  <c:v>0.02</c:v>
                </c:pt>
                <c:pt idx="5">
                  <c:v>0.04</c:v>
                </c:pt>
                <c:pt idx="6">
                  <c:v>0.9</c:v>
                </c:pt>
              </c:numCache>
            </c:numRef>
          </c:val>
          <c:smooth val="0"/>
        </c:ser>
        <c:ser>
          <c:idx val="2"/>
          <c:order val="2"/>
          <c:tx>
            <c:strRef>
              <c:f>Sheet1!$D$1</c:f>
              <c:strCache>
                <c:ptCount val="1"/>
                <c:pt idx="0">
                  <c:v>Modified</c:v>
                </c:pt>
              </c:strCache>
            </c:strRef>
          </c:tx>
          <c:spPr>
            <a:ln w="25400">
              <a:solidFill>
                <a:srgbClr val="F2AF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'Sheet1'!$D$2:$D$8</c:f>
              <c:numCache>
                <c:formatCode>0%</c:formatCode>
                <c:ptCount val="7"/>
                <c:pt idx="0">
                  <c:v>0</c:v>
                </c:pt>
                <c:pt idx="1">
                  <c:v>0</c:v>
                </c:pt>
                <c:pt idx="2">
                  <c:v>0</c:v>
                </c:pt>
                <c:pt idx="3">
                  <c:v>0.03</c:v>
                </c:pt>
                <c:pt idx="4">
                  <c:v>0.02</c:v>
                </c:pt>
                <c:pt idx="5">
                  <c:v>0.04</c:v>
                </c:pt>
                <c:pt idx="6">
                  <c:v>0.9</c:v>
                </c:pt>
              </c:numCache>
            </c:numRef>
          </c:val>
          <c:smooth val="0"/>
        </c:ser>
        <c:dLbls>
          <c:numFmt formatCode="General" sourceLinked="1"/>
          <c:showLegendKey val="0"/>
          <c:showVal val="0"/>
          <c:showCatName val="0"/>
          <c:showSerName val="0"/>
          <c:showPercent val="0"/>
          <c:showBubbleSize val="0"/>
        </c:dLbls>
        <c:axId val="726979135"/>
        <c:axId val="2132020879"/>
      </c:lineChart>
      <c:catAx>
        <c:axId val="726979135"/>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2132020879"/>
        <c:crosses val="autoZero"/>
        <c:auto val="1"/>
        <c:lblAlgn val="ctr"/>
        <c:lblOffset val="100"/>
        <c:noMultiLvlLbl val="0"/>
      </c:catAx>
      <c:valAx>
        <c:axId val="2132020879"/>
        <c:scaling>
          <c:orientation val="minMax"/>
          <c:max val="1"/>
        </c:scaling>
        <c:delete val="0"/>
        <c:axPos val="l"/>
        <c:majorGridlines>
          <c:spPr>
            <a:ln>
              <a:solidFill>
                <a:srgbClr val="E3E3E3"/>
              </a:solidFill>
              <a:prstDash val="solid"/>
              <a:round/>
            </a:ln>
          </c:spPr>
        </c:majorGridlines>
        <c:numFmt formatCode="0%"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726979135"/>
        <c:crosses val="autoZero"/>
        <c:crossBetween val="midCat"/>
      </c:valAx>
      <c:spPr>
        <a:noFill/>
        <a:ln>
          <a:noFill/>
          <a:round/>
        </a:ln>
        <a:effectLst/>
      </c:spPr>
    </c:plotArea>
    <c:legend>
      <c:legendPos val="tr"/>
      <c:legendEntry>
        <c:idx val="0"/>
        <c:txPr>
          <a:bodyPr/>
          <a:lstStyle/>
          <a:p>
            <a:pPr>
              <a:defRPr b="0" sz="1000" baseline="0">
                <a:solidFill>
                  <a:srgbClr val="808080"/>
                </a:solidFill>
                <a:latin typeface="+mn-lt"/>
                <a:ea typeface="+mn-lt"/>
                <a:cs typeface="+mn-lt"/>
              </a:defRPr>
            </a:pPr>
          </a:p>
        </c:txPr>
      </c:legendEntry>
      <c:legendEntry>
        <c:idx val="1"/>
        <c:txPr>
          <a:bodyPr/>
          <a:lstStyle/>
          <a:p>
            <a:pPr>
              <a:defRPr b="0" sz="1000" baseline="0">
                <a:solidFill>
                  <a:srgbClr val="808080"/>
                </a:solidFill>
                <a:latin typeface="+mn-lt"/>
                <a:ea typeface="+mn-lt"/>
                <a:cs typeface="+mn-lt"/>
              </a:defRPr>
            </a:pPr>
          </a:p>
        </c:txPr>
      </c:legendEntry>
      <c:legendEntry>
        <c:idx val="2"/>
        <c:txPr>
          <a:bodyPr/>
          <a:lstStyle/>
          <a:p>
            <a:pPr>
              <a:defRPr b="0" sz="1000" baseline="0">
                <a:solidFill>
                  <a:srgbClr val="808080"/>
                </a:solidFill>
                <a:latin typeface="+mn-lt"/>
                <a:ea typeface="+mn-lt"/>
                <a:cs typeface="+mn-lt"/>
              </a:defRPr>
            </a:pPr>
          </a:p>
        </c:txPr>
      </c:legendEntry>
      <c:layout>
        <c:manualLayout>
          <c:xMode val="edge"/>
          <c:yMode val="edge"/>
          <c:x val="0.70307652406855359"/>
          <c:y val="0.0027176878681985581"/>
          <c:w val="0.29006850384116833"/>
          <c:h val="0.064434025452109842"/>
        </c:manualLayout>
      </c:layout>
      <c:overlay val="0"/>
      <c:spPr>
        <a:noFill/>
        <a:ln>
          <a:noFill/>
          <a:round/>
        </a:ln>
        <a:effectLst/>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4.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0.031</c:v>
                </c:pt>
                <c:pt idx="1">
                  <c:v>0.018</c:v>
                </c:pt>
                <c:pt idx="2">
                  <c:v>0.019</c:v>
                </c:pt>
                <c:pt idx="3">
                  <c:v>0.564</c:v>
                </c:pt>
                <c:pt idx="4">
                  <c:v>0.406</c:v>
                </c:pt>
                <c:pt idx="5">
                  <c:v>0.802</c:v>
                </c:pt>
                <c:pt idx="6">
                  <c:v>3.306</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5.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0.031</c:v>
                </c:pt>
                <c:pt idx="1">
                  <c:v>0.018</c:v>
                </c:pt>
                <c:pt idx="2">
                  <c:v>0.019</c:v>
                </c:pt>
                <c:pt idx="3">
                  <c:v>0.564</c:v>
                </c:pt>
                <c:pt idx="4">
                  <c:v>0.406</c:v>
                </c:pt>
                <c:pt idx="5">
                  <c:v>0.802</c:v>
                </c:pt>
                <c:pt idx="6">
                  <c:v>3.306</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6.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0.034</c:v>
                </c:pt>
                <c:pt idx="1">
                  <c:v>0.018</c:v>
                </c:pt>
                <c:pt idx="2">
                  <c:v>0.019</c:v>
                </c:pt>
                <c:pt idx="3">
                  <c:v>0.65</c:v>
                </c:pt>
                <c:pt idx="4">
                  <c:v>0.35</c:v>
                </c:pt>
                <c:pt idx="5">
                  <c:v>0.802</c:v>
                </c:pt>
                <c:pt idx="6">
                  <c:v>3.274</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7.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122267915619521"/>
          <c:y val="0.10021885521885522"/>
          <c:w val="0.55784480113215518"/>
          <c:h val="0.75269466559161757"/>
        </c:manualLayout>
      </c:layout>
      <c:doughnutChart>
        <c:varyColors val="1"/>
        <c:ser>
          <c:idx val="0"/>
          <c:order val="0"/>
          <c:tx>
            <c:strRef>
              <c:f>Sheet1!$B$1</c:f>
              <c:strCache>
                <c:ptCount val="1"/>
                <c:pt idx="0">
                  <c:v>Size (bytes)</c:v>
                </c:pt>
              </c:strCache>
            </c:strRef>
          </c:tx>
          <c:spPr>
            <a:ln>
              <a:noFill/>
              <a:round/>
            </a:ln>
          </c:spPr>
          <c:dPt>
            <c:idx val="0"/>
            <c:bubble3D val="0"/>
            <c:spPr>
              <a:solidFill>
                <a:srgbClr val="4694CE"/>
              </a:solidFill>
              <a:ln w="12700">
                <a:noFill/>
                <a:round/>
              </a:ln>
              <a:effectLst/>
            </c:spPr>
          </c:dPt>
          <c:dPt>
            <c:idx val="1"/>
            <c:bubble3D val="0"/>
            <c:spPr>
              <a:solidFill>
                <a:srgbClr val="7AB800"/>
              </a:solidFill>
              <a:ln w="12700">
                <a:noFill/>
                <a:round/>
              </a:ln>
              <a:effectLst/>
            </c:spPr>
          </c:dPt>
          <c:dPt>
            <c:idx val="2"/>
            <c:bubble3D val="0"/>
            <c:spPr>
              <a:solidFill>
                <a:srgbClr val="F2AF00"/>
              </a:solidFill>
              <a:ln w="12700">
                <a:noFill/>
                <a:round/>
              </a:ln>
              <a:effectLst/>
            </c:spPr>
          </c:dPt>
          <c:dPt>
            <c:idx val="3"/>
            <c:bubble3D val="0"/>
            <c:spPr>
              <a:solidFill>
                <a:srgbClr val="DC5034"/>
              </a:solidFill>
              <a:ln w="12700">
                <a:noFill/>
                <a:round/>
              </a:ln>
              <a:effectLst/>
            </c:spPr>
          </c:dPt>
          <c:dPt>
            <c:idx val="4"/>
            <c:bubble3D val="0"/>
            <c:spPr>
              <a:solidFill>
                <a:srgbClr val="7030A0"/>
              </a:solidFill>
              <a:ln w="12700">
                <a:noFill/>
                <a:round/>
              </a:ln>
              <a:effectLst/>
            </c:spPr>
          </c:dPt>
          <c:explosion val="0"/>
          <c:dLbls>
            <c:numFmt formatCode="General" sourceLinked="1"/>
            <c:delete val="1"/>
          </c:dLbls>
          <c:cat>
            <c:strRef>
              <c:f>'Sheet1'!$A$2:$A$6</c:f>
              <c:strCache>
                <c:ptCount val="5"/>
                <c:pt idx="0">
                  <c:v>Video Files 64%</c:v>
                </c:pt>
                <c:pt idx="1">
                  <c:v>Unknown Extensions 31%</c:v>
                </c:pt>
                <c:pt idx="2">
                  <c:v>Audio Files 3%</c:v>
                </c:pt>
                <c:pt idx="3">
                  <c:v>Compressed Archives 1%</c:v>
                </c:pt>
                <c:pt idx="4">
                  <c:v>Image Files 1%</c:v>
                </c:pt>
              </c:strCache>
            </c:strRef>
          </c:cat>
          <c:val>
            <c:numRef>
              <c:f>'Sheet1'!$B$2:$B$6</c:f>
              <c:numCache>
                <c:formatCode>General</c:formatCode>
                <c:ptCount val="5"/>
                <c:pt idx="0">
                  <c:v>6625262689248</c:v>
                </c:pt>
                <c:pt idx="1">
                  <c:v>3187123930514</c:v>
                </c:pt>
                <c:pt idx="2">
                  <c:v>313356568655</c:v>
                </c:pt>
                <c:pt idx="3">
                  <c:v>147702535463</c:v>
                </c:pt>
                <c:pt idx="4">
                  <c:v>67681900884</c:v>
                </c:pt>
              </c:numCache>
            </c:numRef>
          </c:val>
        </c:ser>
        <c:dLbls>
          <c:numFmt formatCode="General" sourceLinked="1"/>
          <c:showLegendKey val="0"/>
          <c:showVal val="1"/>
          <c:showCatName val="0"/>
          <c:showSerName val="0"/>
          <c:showPercent val="0"/>
          <c:showBubbleSize val="0"/>
        </c:dLbls>
        <c:firstSliceAng val="0"/>
        <c:holeSize val="75"/>
      </c:doughnutChart>
      <c:spPr>
        <a:noFill/>
        <a:ln>
          <a:noFill/>
          <a:round/>
        </a:ln>
        <a:effectLst/>
      </c:spPr>
    </c:plotArea>
    <c:legend>
      <c:legendPos val="r"/>
      <c:layout>
        <c:manualLayout>
          <c:xMode val="edge"/>
          <c:yMode val="edge"/>
          <c:x val="0.582182621277892"/>
          <c:y val="0.18633025658887728"/>
          <c:w val="0.417817378722108"/>
          <c:h val="0.59047660513177758"/>
        </c:manualLayout>
      </c:layout>
      <c:overlay val="0"/>
      <c:spPr>
        <a:noFill/>
        <a:ln>
          <a:noFill/>
          <a:round/>
        </a:ln>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8.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286051677711968"/>
          <c:y val="0.080057327752378948"/>
          <c:w val="0.95788699814043565"/>
          <c:h val="0.84238005398744764"/>
        </c:manualLayout>
      </c:layout>
      <c:lineChart>
        <c:grouping val="standard"/>
        <c:varyColors val="0"/>
        <c:ser>
          <c:idx val="0"/>
          <c:order val="0"/>
          <c:tx>
            <c:strRef>
              <c:f>Sheet1!$B$1</c:f>
              <c:strCache>
                <c:ptCount val="1"/>
                <c:pt idx="0">
                  <c:v>Number Of Files</c:v>
                </c:pt>
              </c:strCache>
            </c:strRef>
          </c:tx>
          <c:spPr>
            <a:ln w="25400">
              <a:solidFill>
                <a:srgbClr val="4694CE"/>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'Sheet1'!$B$2:$B$12</c:f>
              <c:numCache>
                <c:formatCode>General</c:formatCode>
                <c:ptCount val="11"/>
                <c:pt idx="0">
                  <c:v>146259</c:v>
                </c:pt>
                <c:pt idx="1">
                  <c:v>35361</c:v>
                </c:pt>
                <c:pt idx="2">
                  <c:v>12097</c:v>
                </c:pt>
                <c:pt idx="3">
                  <c:v>9291</c:v>
                </c:pt>
                <c:pt idx="4">
                  <c:v>19151</c:v>
                </c:pt>
                <c:pt idx="5">
                  <c:v>9930</c:v>
                </c:pt>
                <c:pt idx="6">
                  <c:v>30651</c:v>
                </c:pt>
                <c:pt idx="7">
                  <c:v>14619</c:v>
                </c:pt>
                <c:pt idx="8">
                  <c:v>10481</c:v>
                </c:pt>
                <c:pt idx="9">
                  <c:v>1815</c:v>
                </c:pt>
                <c:pt idx="10">
                  <c:v>96</c:v>
                </c:pt>
              </c:numCache>
            </c:numRef>
          </c:val>
          <c:smooth val="0"/>
        </c:ser>
        <c:dLbls>
          <c:numFmt formatCode="General" sourceLinked="1"/>
          <c:showLegendKey val="0"/>
          <c:showVal val="0"/>
          <c:showCatName val="0"/>
          <c:showSerName val="0"/>
          <c:showPercent val="0"/>
          <c:showBubbleSize val="0"/>
        </c:dLbls>
        <c:axId val="505167968"/>
        <c:axId val="505653504"/>
      </c:lineChart>
      <c:lineChart>
        <c:grouping val="standard"/>
        <c:varyColors val="0"/>
        <c:ser>
          <c:idx val="1"/>
          <c:order val="1"/>
          <c:tx>
            <c:strRef>
              <c:f>Sheet1!$C$1</c:f>
              <c:strCache>
                <c:ptCount val="1"/>
                <c:pt idx="0">
                  <c:v>Used Capacity</c:v>
                </c:pt>
              </c:strCache>
            </c:strRef>
          </c:tx>
          <c:spPr>
            <a:ln w="25400">
              <a:solidFill>
                <a:srgbClr val="7AB800"/>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'Sheet1'!$C$2:$C$12</c:f>
              <c:numCache>
                <c:formatCode>General</c:formatCode>
                <c:ptCount val="11"/>
                <c:pt idx="0">
                  <c:v>0.3</c:v>
                </c:pt>
                <c:pt idx="1">
                  <c:v>0.52</c:v>
                </c:pt>
                <c:pt idx="2">
                  <c:v>0.52</c:v>
                </c:pt>
                <c:pt idx="3">
                  <c:v>0.81</c:v>
                </c:pt>
                <c:pt idx="4">
                  <c:v>5.05</c:v>
                </c:pt>
                <c:pt idx="5">
                  <c:v>7.06</c:v>
                </c:pt>
                <c:pt idx="6">
                  <c:v>84.45</c:v>
                </c:pt>
                <c:pt idx="7">
                  <c:v>559.7</c:v>
                </c:pt>
                <c:pt idx="8">
                  <c:v>3022.21</c:v>
                </c:pt>
                <c:pt idx="9">
                  <c:v>4269.03</c:v>
                </c:pt>
                <c:pt idx="10">
                  <c:v>1715.85</c:v>
                </c:pt>
              </c:numCache>
            </c:numRef>
          </c:val>
          <c:smooth val="0"/>
        </c:ser>
        <c:dLbls>
          <c:numFmt formatCode="General" sourceLinked="1"/>
          <c:showLegendKey val="0"/>
          <c:showVal val="0"/>
          <c:showCatName val="0"/>
          <c:showSerName val="0"/>
          <c:showPercent val="0"/>
          <c:showBubbleSize val="0"/>
        </c:dLbls>
        <c:axId val="1922200032"/>
        <c:axId val="1877892576"/>
      </c:lineChart>
      <c:catAx>
        <c:axId val="505167968"/>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505653504"/>
        <c:crosses val="autoZero"/>
        <c:auto val="1"/>
        <c:lblAlgn val="ctr"/>
        <c:lblOffset val="100"/>
        <c:noMultiLvlLbl val="0"/>
      </c:catAx>
      <c:valAx>
        <c:axId val="505653504"/>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505167968"/>
        <c:crosses val="autoZero"/>
        <c:crossBetween val="midCat"/>
      </c:valAx>
      <c:catAx>
        <c:axId val="1922200032"/>
        <c:scaling>
          <c:orientation val="minMax"/>
        </c:scaling>
        <c:delete val="1"/>
        <c:axPos val="b"/>
        <c:numFmt formatCode="General" sourceLinked="0"/>
        <c:majorTickMark val="out"/>
        <c:minorTickMark val="none"/>
        <c:tickLblPos val="nextTo"/>
        <c:spPr>
          <a:ln w="12700">
            <a:solidFill/>
            <a:prstDash val="solid"/>
            <a:round/>
          </a:ln>
        </c:spPr>
        <c:crossAx val="1877892576"/>
        <c:crosses val="autoZero"/>
        <c:auto val="1"/>
        <c:lblAlgn val="ctr"/>
        <c:lblOffset val="100"/>
        <c:noMultiLvlLbl val="0"/>
      </c:catAx>
      <c:valAx>
        <c:axId val="1877892576"/>
        <c:scaling>
          <c:orientation val="minMax"/>
        </c:scaling>
        <c:delete val="0"/>
        <c:axPos val="r"/>
        <c:numFmt formatCode="General" sourceLinked="0"/>
        <c:majorTickMark val="out"/>
        <c:minorTickMark val="none"/>
        <c:tickLblPos val="nextTo"/>
        <c:spPr>
          <a:ln>
            <a:noFill/>
            <a:round/>
          </a:ln>
        </c:spPr>
        <c:txPr>
          <a:bodyPr/>
          <a:p>
            <a:pPr>
              <a:defRPr sz="1195" baseline="0">
                <a:solidFill>
                  <a:srgbClr val="858585"/>
                </a:solidFill>
                <a:latin typeface="+mn-lt"/>
                <a:ea typeface="+mn-lt"/>
                <a:cs typeface="+mn-lt"/>
              </a:defRPr>
            </a:pPr>
          </a:p>
        </c:txPr>
        <c:crossAx val="1922200032"/>
        <c:crosses val="max"/>
        <c:crossBetween val="between"/>
      </c:valAx>
      <c:spPr>
        <a:noFill/>
        <a:ln>
          <a:noFill/>
          <a:round/>
        </a:ln>
        <a:effectLst/>
      </c:spPr>
    </c:plotArea>
    <c:legend>
      <c:legendPos val="tr"/>
      <c:legendEntry>
        <c:idx val="1"/>
        <c:txPr>
          <a:bodyPr/>
          <a:lstStyle/>
          <a:p>
            <a:pPr>
              <a:defRPr b="0" sz="1000" baseline="0">
                <a:solidFill>
                  <a:srgbClr val="808080"/>
                </a:solidFill>
                <a:latin typeface="+mn-lt"/>
                <a:ea typeface="+mn-lt"/>
                <a:cs typeface="+mn-lt"/>
              </a:defRPr>
            </a:pPr>
          </a:p>
        </c:txPr>
      </c:legendEntry>
      <c:layout>
        <c:manualLayout>
          <c:xMode val="edge"/>
          <c:yMode val="edge"/>
          <c:x val="0.7263758085398756"/>
          <c:y val="0.014062499134934847"/>
          <c:w val="0.2736241914601244"/>
          <c:h val="0.0401401304047656"/>
        </c:manualLayout>
      </c:layout>
      <c:overlay val="0"/>
      <c:spPr>
        <a:noFill/>
        <a:ln>
          <a:noFill/>
          <a:round/>
        </a:ln>
        <a:effectLst/>
      </c:spPr>
      <c:txPr>
        <a:bodyPr/>
        <a:lstStyle/>
        <a:p>
          <a:pPr>
            <a:defRPr b="0" sz="1000"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9.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793495045303539"/>
          <c:y val="0.065599321282737169"/>
          <c:w val="0.95962187542140764"/>
          <c:h val="0.844463230940919"/>
        </c:manualLayout>
      </c:layout>
      <c:lineChart>
        <c:grouping val="standard"/>
        <c:varyColors val="0"/>
        <c:ser>
          <c:idx val="0"/>
          <c:order val="0"/>
          <c:tx>
            <c:strRef>
              <c:f>Sheet1!$B$1</c:f>
              <c:strCache>
                <c:ptCount val="1"/>
                <c:pt idx="0">
                  <c:v>Created</c:v>
                </c:pt>
              </c:strCache>
            </c:strRef>
          </c:tx>
          <c:spPr>
            <a:ln w="25400">
              <a:solidFill>
                <a:srgbClr val="4694CE"/>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'Sheet1'!$B$2:$B$8</c:f>
              <c:numCache>
                <c:formatCode>0%</c:formatCode>
                <c:ptCount val="7"/>
                <c:pt idx="0">
                  <c:v>0</c:v>
                </c:pt>
                <c:pt idx="1">
                  <c:v>0</c:v>
                </c:pt>
                <c:pt idx="2">
                  <c:v>0.11</c:v>
                </c:pt>
                <c:pt idx="3">
                  <c:v>0.04</c:v>
                </c:pt>
                <c:pt idx="4">
                  <c:v>0.31</c:v>
                </c:pt>
                <c:pt idx="5">
                  <c:v>0.29</c:v>
                </c:pt>
                <c:pt idx="6">
                  <c:v>0.24</c:v>
                </c:pt>
              </c:numCache>
            </c:numRef>
          </c:val>
          <c:smooth val="0"/>
        </c:ser>
        <c:ser>
          <c:idx val="1"/>
          <c:order val="1"/>
          <c:tx>
            <c:strRef>
              <c:f>Sheet1!$C$1</c:f>
              <c:strCache>
                <c:ptCount val="1"/>
                <c:pt idx="0">
                  <c:v>Accessed</c:v>
                </c:pt>
              </c:strCache>
            </c:strRef>
          </c:tx>
          <c:spPr>
            <a:ln w="25400">
              <a:solidFill>
                <a:srgbClr val="7AB8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'Sheet1'!$C$2:$C$8</c:f>
              <c:numCache>
                <c:formatCode>0%</c:formatCode>
                <c:ptCount val="7"/>
                <c:pt idx="0">
                  <c:v>0</c:v>
                </c:pt>
                <c:pt idx="1">
                  <c:v>0</c:v>
                </c:pt>
                <c:pt idx="2">
                  <c:v>0.11</c:v>
                </c:pt>
                <c:pt idx="3">
                  <c:v>0.04</c:v>
                </c:pt>
                <c:pt idx="4">
                  <c:v>0.38</c:v>
                </c:pt>
                <c:pt idx="5">
                  <c:v>0.25</c:v>
                </c:pt>
                <c:pt idx="6">
                  <c:v>0.21</c:v>
                </c:pt>
              </c:numCache>
            </c:numRef>
          </c:val>
          <c:smooth val="0"/>
        </c:ser>
        <c:ser>
          <c:idx val="2"/>
          <c:order val="2"/>
          <c:tx>
            <c:strRef>
              <c:f>Sheet1!$D$1</c:f>
              <c:strCache>
                <c:ptCount val="1"/>
                <c:pt idx="0">
                  <c:v>Modified</c:v>
                </c:pt>
              </c:strCache>
            </c:strRef>
          </c:tx>
          <c:spPr>
            <a:ln w="25400">
              <a:solidFill>
                <a:srgbClr val="F2AF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'Sheet1'!$D$2:$D$8</c:f>
              <c:numCache>
                <c:formatCode>0%</c:formatCode>
                <c:ptCount val="7"/>
                <c:pt idx="0">
                  <c:v>0</c:v>
                </c:pt>
                <c:pt idx="1">
                  <c:v>0</c:v>
                </c:pt>
                <c:pt idx="2">
                  <c:v>0.01</c:v>
                </c:pt>
                <c:pt idx="3">
                  <c:v>0.03</c:v>
                </c:pt>
                <c:pt idx="4">
                  <c:v>0.07</c:v>
                </c:pt>
                <c:pt idx="5">
                  <c:v>0.51</c:v>
                </c:pt>
                <c:pt idx="6">
                  <c:v>0.38</c:v>
                </c:pt>
              </c:numCache>
            </c:numRef>
          </c:val>
          <c:smooth val="0"/>
        </c:ser>
        <c:dLbls>
          <c:numFmt formatCode="General" sourceLinked="1"/>
          <c:showLegendKey val="0"/>
          <c:showVal val="0"/>
          <c:showCatName val="0"/>
          <c:showSerName val="0"/>
          <c:showPercent val="0"/>
          <c:showBubbleSize val="0"/>
        </c:dLbls>
        <c:axId val="726979135"/>
        <c:axId val="2132020879"/>
      </c:lineChart>
      <c:catAx>
        <c:axId val="726979135"/>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2132020879"/>
        <c:crosses val="autoZero"/>
        <c:auto val="1"/>
        <c:lblAlgn val="ctr"/>
        <c:lblOffset val="100"/>
        <c:noMultiLvlLbl val="0"/>
      </c:catAx>
      <c:valAx>
        <c:axId val="2132020879"/>
        <c:scaling>
          <c:orientation val="minMax"/>
          <c:max val="1"/>
        </c:scaling>
        <c:delete val="0"/>
        <c:axPos val="l"/>
        <c:majorGridlines>
          <c:spPr>
            <a:ln>
              <a:solidFill>
                <a:srgbClr val="E3E3E3"/>
              </a:solidFill>
              <a:prstDash val="solid"/>
              <a:round/>
            </a:ln>
          </c:spPr>
        </c:majorGridlines>
        <c:numFmt formatCode="0%"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726979135"/>
        <c:crosses val="autoZero"/>
        <c:crossBetween val="midCat"/>
      </c:valAx>
      <c:spPr>
        <a:noFill/>
        <a:ln>
          <a:noFill/>
          <a:round/>
        </a:ln>
        <a:effectLst/>
      </c:spPr>
    </c:plotArea>
    <c:legend>
      <c:legendPos val="tr"/>
      <c:legendEntry>
        <c:idx val="0"/>
        <c:txPr>
          <a:bodyPr/>
          <a:lstStyle/>
          <a:p>
            <a:pPr>
              <a:defRPr b="0" sz="1000" baseline="0">
                <a:solidFill>
                  <a:srgbClr val="808080"/>
                </a:solidFill>
                <a:latin typeface="+mn-lt"/>
                <a:ea typeface="+mn-lt"/>
                <a:cs typeface="+mn-lt"/>
              </a:defRPr>
            </a:pPr>
          </a:p>
        </c:txPr>
      </c:legendEntry>
      <c:legendEntry>
        <c:idx val="1"/>
        <c:txPr>
          <a:bodyPr/>
          <a:lstStyle/>
          <a:p>
            <a:pPr>
              <a:defRPr b="0" sz="1000" baseline="0">
                <a:solidFill>
                  <a:srgbClr val="808080"/>
                </a:solidFill>
                <a:latin typeface="+mn-lt"/>
                <a:ea typeface="+mn-lt"/>
                <a:cs typeface="+mn-lt"/>
              </a:defRPr>
            </a:pPr>
          </a:p>
        </c:txPr>
      </c:legendEntry>
      <c:legendEntry>
        <c:idx val="2"/>
        <c:txPr>
          <a:bodyPr/>
          <a:lstStyle/>
          <a:p>
            <a:pPr>
              <a:defRPr b="0" sz="1000" baseline="0">
                <a:solidFill>
                  <a:srgbClr val="808080"/>
                </a:solidFill>
                <a:latin typeface="+mn-lt"/>
                <a:ea typeface="+mn-lt"/>
                <a:cs typeface="+mn-lt"/>
              </a:defRPr>
            </a:pPr>
          </a:p>
        </c:txPr>
      </c:legendEntry>
      <c:layout>
        <c:manualLayout>
          <c:xMode val="edge"/>
          <c:yMode val="edge"/>
          <c:x val="0.70307652406855359"/>
          <c:y val="0.0027176878681985581"/>
          <c:w val="0.29006850384116833"/>
          <c:h val="0.064434025452109842"/>
        </c:manualLayout>
      </c:layout>
      <c:overlay val="0"/>
      <c:spPr>
        <a:noFill/>
        <a:ln>
          <a:noFill/>
          <a:round/>
        </a:ln>
        <a:effectLst/>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67.787</c:v>
                </c:pt>
                <c:pt idx="1">
                  <c:v>916.014</c:v>
                </c:pt>
                <c:pt idx="2">
                  <c:v>2070.115</c:v>
                </c:pt>
                <c:pt idx="3">
                  <c:v>6470.093</c:v>
                </c:pt>
                <c:pt idx="4">
                  <c:v>6137.186</c:v>
                </c:pt>
                <c:pt idx="5">
                  <c:v>4583.745</c:v>
                </c:pt>
                <c:pt idx="6">
                  <c:v>16911.922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0.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23.844</c:v>
                </c:pt>
                <c:pt idx="1">
                  <c:v>70.593</c:v>
                </c:pt>
                <c:pt idx="2">
                  <c:v>568.795</c:v>
                </c:pt>
                <c:pt idx="3">
                  <c:v>1739.635</c:v>
                </c:pt>
                <c:pt idx="4">
                  <c:v>2274.838</c:v>
                </c:pt>
                <c:pt idx="5">
                  <c:v>2291.238</c:v>
                </c:pt>
                <c:pt idx="6">
                  <c:v>2696.565</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1.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23.844</c:v>
                </c:pt>
                <c:pt idx="1">
                  <c:v>70.593</c:v>
                </c:pt>
                <c:pt idx="2">
                  <c:v>568.795</c:v>
                </c:pt>
                <c:pt idx="3">
                  <c:v>1739.635</c:v>
                </c:pt>
                <c:pt idx="4">
                  <c:v>2274.838</c:v>
                </c:pt>
                <c:pt idx="5">
                  <c:v>2291.238</c:v>
                </c:pt>
                <c:pt idx="6">
                  <c:v>2696.565</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2.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24.543</c:v>
                </c:pt>
                <c:pt idx="1">
                  <c:v>126.055</c:v>
                </c:pt>
                <c:pt idx="2">
                  <c:v>868.669</c:v>
                </c:pt>
                <c:pt idx="3">
                  <c:v>1763.674</c:v>
                </c:pt>
                <c:pt idx="4">
                  <c:v>2056.92</c:v>
                </c:pt>
                <c:pt idx="5">
                  <c:v>2416.136</c:v>
                </c:pt>
                <c:pt idx="6">
                  <c:v>2409.512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3.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122267915619521"/>
          <c:y val="0.10021885521885522"/>
          <c:w val="0.55784480113215518"/>
          <c:h val="0.75269466559161757"/>
        </c:manualLayout>
      </c:layout>
      <c:doughnutChart>
        <c:varyColors val="1"/>
        <c:ser>
          <c:idx val="0"/>
          <c:order val="0"/>
          <c:tx>
            <c:strRef>
              <c:f>Sheet1!$B$1</c:f>
              <c:strCache>
                <c:ptCount val="1"/>
                <c:pt idx="0">
                  <c:v>Size (bytes)</c:v>
                </c:pt>
              </c:strCache>
            </c:strRef>
          </c:tx>
          <c:spPr>
            <a:ln>
              <a:noFill/>
              <a:round/>
            </a:ln>
          </c:spPr>
          <c:dPt>
            <c:idx val="0"/>
            <c:bubble3D val="0"/>
            <c:spPr>
              <a:solidFill>
                <a:srgbClr val="4694CE"/>
              </a:solidFill>
              <a:ln w="12700">
                <a:noFill/>
                <a:round/>
              </a:ln>
              <a:effectLst/>
            </c:spPr>
          </c:dPt>
          <c:dPt>
            <c:idx val="1"/>
            <c:bubble3D val="0"/>
            <c:spPr>
              <a:solidFill>
                <a:srgbClr val="7AB800"/>
              </a:solidFill>
              <a:ln w="12700">
                <a:noFill/>
                <a:round/>
              </a:ln>
              <a:effectLst/>
            </c:spPr>
          </c:dPt>
          <c:dPt>
            <c:idx val="2"/>
            <c:bubble3D val="0"/>
            <c:spPr>
              <a:solidFill>
                <a:srgbClr val="F2AF00"/>
              </a:solidFill>
              <a:ln w="12700">
                <a:noFill/>
                <a:round/>
              </a:ln>
              <a:effectLst/>
            </c:spPr>
          </c:dPt>
          <c:dPt>
            <c:idx val="3"/>
            <c:bubble3D val="0"/>
            <c:spPr>
              <a:solidFill>
                <a:srgbClr val="DC5034"/>
              </a:solidFill>
              <a:ln w="12700">
                <a:noFill/>
                <a:round/>
              </a:ln>
              <a:effectLst/>
            </c:spPr>
          </c:dPt>
          <c:dPt>
            <c:idx val="4"/>
            <c:bubble3D val="0"/>
            <c:spPr>
              <a:solidFill>
                <a:srgbClr val="7030A0"/>
              </a:solidFill>
              <a:ln w="12700">
                <a:noFill/>
                <a:round/>
              </a:ln>
              <a:effectLst/>
            </c:spPr>
          </c:dPt>
          <c:explosion val="0"/>
          <c:dLbls>
            <c:numFmt formatCode="General" sourceLinked="1"/>
            <c:delete val="1"/>
          </c:dLbls>
          <c:cat>
            <c:strRef>
              <c:f>'Sheet1'!$A$2:$A$6</c:f>
              <c:strCache>
                <c:ptCount val="5"/>
                <c:pt idx="0">
                  <c:v>Video Files 49%</c:v>
                </c:pt>
                <c:pt idx="1">
                  <c:v>Image Files 36%</c:v>
                </c:pt>
                <c:pt idx="2">
                  <c:v>Unknown Extensions 12%</c:v>
                </c:pt>
                <c:pt idx="3">
                  <c:v>Compressed Archives 3%</c:v>
                </c:pt>
                <c:pt idx="4">
                  <c:v>Raw Camera Image Files (uncompressed) 0%</c:v>
                </c:pt>
              </c:strCache>
            </c:strRef>
          </c:cat>
          <c:val>
            <c:numRef>
              <c:f>'Sheet1'!$B$2:$B$6</c:f>
              <c:numCache>
                <c:formatCode>General</c:formatCode>
                <c:ptCount val="5"/>
                <c:pt idx="0">
                  <c:v>3957735206464</c:v>
                </c:pt>
                <c:pt idx="1">
                  <c:v>2965148506638</c:v>
                </c:pt>
                <c:pt idx="2">
                  <c:v>981361030670</c:v>
                </c:pt>
                <c:pt idx="3">
                  <c:v>210104895351</c:v>
                </c:pt>
                <c:pt idx="4">
                  <c:v>17294306884</c:v>
                </c:pt>
              </c:numCache>
            </c:numRef>
          </c:val>
        </c:ser>
        <c:dLbls>
          <c:numFmt formatCode="General" sourceLinked="1"/>
          <c:showLegendKey val="0"/>
          <c:showVal val="1"/>
          <c:showCatName val="0"/>
          <c:showSerName val="0"/>
          <c:showPercent val="0"/>
          <c:showBubbleSize val="0"/>
        </c:dLbls>
        <c:firstSliceAng val="0"/>
        <c:holeSize val="75"/>
      </c:doughnutChart>
      <c:spPr>
        <a:noFill/>
        <a:ln>
          <a:noFill/>
          <a:round/>
        </a:ln>
        <a:effectLst/>
      </c:spPr>
    </c:plotArea>
    <c:legend>
      <c:legendPos val="r"/>
      <c:layout>
        <c:manualLayout>
          <c:xMode val="edge"/>
          <c:yMode val="edge"/>
          <c:x val="0.582182621277892"/>
          <c:y val="0.18633025658887728"/>
          <c:w val="0.417817378722108"/>
          <c:h val="0.59047660513177758"/>
        </c:manualLayout>
      </c:layout>
      <c:overlay val="0"/>
      <c:spPr>
        <a:noFill/>
        <a:ln>
          <a:noFill/>
          <a:round/>
        </a:ln>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4.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286051677711968"/>
          <c:y val="0.080057327752378948"/>
          <c:w val="0.95788699814043565"/>
          <c:h val="0.84238005398744764"/>
        </c:manualLayout>
      </c:layout>
      <c:lineChart>
        <c:grouping val="standard"/>
        <c:varyColors val="0"/>
        <c:ser>
          <c:idx val="0"/>
          <c:order val="0"/>
          <c:tx>
            <c:strRef>
              <c:f>Sheet1!$B$1</c:f>
              <c:strCache>
                <c:ptCount val="1"/>
                <c:pt idx="0">
                  <c:v>Number Of Files</c:v>
                </c:pt>
              </c:strCache>
            </c:strRef>
          </c:tx>
          <c:spPr>
            <a:ln w="25400">
              <a:solidFill>
                <a:srgbClr val="4694CE"/>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'Sheet1'!$B$2:$B$12</c:f>
              <c:numCache>
                <c:formatCode>General</c:formatCode>
                <c:ptCount val="11"/>
                <c:pt idx="0">
                  <c:v>268761</c:v>
                </c:pt>
                <c:pt idx="1">
                  <c:v>120542</c:v>
                </c:pt>
                <c:pt idx="2">
                  <c:v>72845</c:v>
                </c:pt>
                <c:pt idx="3">
                  <c:v>59973</c:v>
                </c:pt>
                <c:pt idx="4">
                  <c:v>111260</c:v>
                </c:pt>
                <c:pt idx="5">
                  <c:v>56185</c:v>
                </c:pt>
                <c:pt idx="6">
                  <c:v>264366</c:v>
                </c:pt>
                <c:pt idx="7">
                  <c:v>84361</c:v>
                </c:pt>
                <c:pt idx="8">
                  <c:v>8576</c:v>
                </c:pt>
                <c:pt idx="9">
                  <c:v>911</c:v>
                </c:pt>
                <c:pt idx="10">
                  <c:v>21</c:v>
                </c:pt>
              </c:numCache>
            </c:numRef>
          </c:val>
          <c:smooth val="0"/>
        </c:ser>
        <c:dLbls>
          <c:numFmt formatCode="General" sourceLinked="1"/>
          <c:showLegendKey val="0"/>
          <c:showVal val="0"/>
          <c:showCatName val="0"/>
          <c:showSerName val="0"/>
          <c:showPercent val="0"/>
          <c:showBubbleSize val="0"/>
        </c:dLbls>
        <c:axId val="505167968"/>
        <c:axId val="505653504"/>
      </c:lineChart>
      <c:lineChart>
        <c:grouping val="standard"/>
        <c:varyColors val="0"/>
        <c:ser>
          <c:idx val="1"/>
          <c:order val="1"/>
          <c:tx>
            <c:strRef>
              <c:f>Sheet1!$C$1</c:f>
              <c:strCache>
                <c:ptCount val="1"/>
                <c:pt idx="0">
                  <c:v>Used Capacity</c:v>
                </c:pt>
              </c:strCache>
            </c:strRef>
          </c:tx>
          <c:spPr>
            <a:ln w="25400">
              <a:solidFill>
                <a:srgbClr val="7AB800"/>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'Sheet1'!$C$2:$C$12</c:f>
              <c:numCache>
                <c:formatCode>General</c:formatCode>
                <c:ptCount val="11"/>
                <c:pt idx="0">
                  <c:v>0.91</c:v>
                </c:pt>
                <c:pt idx="1">
                  <c:v>1.81</c:v>
                </c:pt>
                <c:pt idx="2">
                  <c:v>3.23</c:v>
                </c:pt>
                <c:pt idx="3">
                  <c:v>5.19</c:v>
                </c:pt>
                <c:pt idx="4">
                  <c:v>29.51</c:v>
                </c:pt>
                <c:pt idx="5">
                  <c:v>40.77</c:v>
                </c:pt>
                <c:pt idx="6">
                  <c:v>757.7</c:v>
                </c:pt>
                <c:pt idx="7">
                  <c:v>1947.2</c:v>
                </c:pt>
                <c:pt idx="8">
                  <c:v>2431.5</c:v>
                </c:pt>
                <c:pt idx="9">
                  <c:v>2035.5</c:v>
                </c:pt>
                <c:pt idx="10">
                  <c:v>350.83</c:v>
                </c:pt>
              </c:numCache>
            </c:numRef>
          </c:val>
          <c:smooth val="0"/>
        </c:ser>
        <c:dLbls>
          <c:numFmt formatCode="General" sourceLinked="1"/>
          <c:showLegendKey val="0"/>
          <c:showVal val="0"/>
          <c:showCatName val="0"/>
          <c:showSerName val="0"/>
          <c:showPercent val="0"/>
          <c:showBubbleSize val="0"/>
        </c:dLbls>
        <c:axId val="1922200032"/>
        <c:axId val="1877892576"/>
      </c:lineChart>
      <c:catAx>
        <c:axId val="505167968"/>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505653504"/>
        <c:crosses val="autoZero"/>
        <c:auto val="1"/>
        <c:lblAlgn val="ctr"/>
        <c:lblOffset val="100"/>
        <c:noMultiLvlLbl val="0"/>
      </c:catAx>
      <c:valAx>
        <c:axId val="505653504"/>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505167968"/>
        <c:crosses val="autoZero"/>
        <c:crossBetween val="midCat"/>
      </c:valAx>
      <c:catAx>
        <c:axId val="1922200032"/>
        <c:scaling>
          <c:orientation val="minMax"/>
        </c:scaling>
        <c:delete val="1"/>
        <c:axPos val="b"/>
        <c:numFmt formatCode="General" sourceLinked="0"/>
        <c:majorTickMark val="out"/>
        <c:minorTickMark val="none"/>
        <c:tickLblPos val="nextTo"/>
        <c:spPr>
          <a:ln w="12700">
            <a:solidFill/>
            <a:prstDash val="solid"/>
            <a:round/>
          </a:ln>
        </c:spPr>
        <c:crossAx val="1877892576"/>
        <c:crosses val="autoZero"/>
        <c:auto val="1"/>
        <c:lblAlgn val="ctr"/>
        <c:lblOffset val="100"/>
        <c:noMultiLvlLbl val="0"/>
      </c:catAx>
      <c:valAx>
        <c:axId val="1877892576"/>
        <c:scaling>
          <c:orientation val="minMax"/>
        </c:scaling>
        <c:delete val="0"/>
        <c:axPos val="r"/>
        <c:numFmt formatCode="General" sourceLinked="0"/>
        <c:majorTickMark val="out"/>
        <c:minorTickMark val="none"/>
        <c:tickLblPos val="nextTo"/>
        <c:spPr>
          <a:ln>
            <a:noFill/>
            <a:round/>
          </a:ln>
        </c:spPr>
        <c:txPr>
          <a:bodyPr/>
          <a:p>
            <a:pPr>
              <a:defRPr sz="1195" baseline="0">
                <a:solidFill>
                  <a:srgbClr val="858585"/>
                </a:solidFill>
                <a:latin typeface="+mn-lt"/>
                <a:ea typeface="+mn-lt"/>
                <a:cs typeface="+mn-lt"/>
              </a:defRPr>
            </a:pPr>
          </a:p>
        </c:txPr>
        <c:crossAx val="1922200032"/>
        <c:crosses val="max"/>
        <c:crossBetween val="between"/>
      </c:valAx>
      <c:spPr>
        <a:noFill/>
        <a:ln>
          <a:noFill/>
          <a:round/>
        </a:ln>
        <a:effectLst/>
      </c:spPr>
    </c:plotArea>
    <c:legend>
      <c:legendPos val="tr"/>
      <c:legendEntry>
        <c:idx val="1"/>
        <c:txPr>
          <a:bodyPr/>
          <a:lstStyle/>
          <a:p>
            <a:pPr>
              <a:defRPr b="0" sz="1000" baseline="0">
                <a:solidFill>
                  <a:srgbClr val="808080"/>
                </a:solidFill>
                <a:latin typeface="+mn-lt"/>
                <a:ea typeface="+mn-lt"/>
                <a:cs typeface="+mn-lt"/>
              </a:defRPr>
            </a:pPr>
          </a:p>
        </c:txPr>
      </c:legendEntry>
      <c:layout>
        <c:manualLayout>
          <c:xMode val="edge"/>
          <c:yMode val="edge"/>
          <c:x val="0.7263758085398756"/>
          <c:y val="0.014062499134934847"/>
          <c:w val="0.2736241914601244"/>
          <c:h val="0.0401401304047656"/>
        </c:manualLayout>
      </c:layout>
      <c:overlay val="0"/>
      <c:spPr>
        <a:noFill/>
        <a:ln>
          <a:noFill/>
          <a:round/>
        </a:ln>
        <a:effectLst/>
      </c:spPr>
      <c:txPr>
        <a:bodyPr/>
        <a:lstStyle/>
        <a:p>
          <a:pPr>
            <a:defRPr b="0" sz="1000"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5.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793495045303539"/>
          <c:y val="0.065599321282737169"/>
          <c:w val="0.95962187542140764"/>
          <c:h val="0.844463230940919"/>
        </c:manualLayout>
      </c:layout>
      <c:lineChart>
        <c:grouping val="standard"/>
        <c:varyColors val="0"/>
        <c:ser>
          <c:idx val="0"/>
          <c:order val="0"/>
          <c:tx>
            <c:strRef>
              <c:f>Sheet1!$B$1</c:f>
              <c:strCache>
                <c:ptCount val="1"/>
                <c:pt idx="0">
                  <c:v>Created</c:v>
                </c:pt>
              </c:strCache>
            </c:strRef>
          </c:tx>
          <c:spPr>
            <a:ln w="25400">
              <a:solidFill>
                <a:srgbClr val="4694CE"/>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'Sheet1'!$B$2:$B$8</c:f>
              <c:numCache>
                <c:formatCode>0%</c:formatCode>
                <c:ptCount val="7"/>
                <c:pt idx="0">
                  <c:v>0</c:v>
                </c:pt>
                <c:pt idx="1">
                  <c:v>0</c:v>
                </c:pt>
                <c:pt idx="2">
                  <c:v>0</c:v>
                </c:pt>
                <c:pt idx="3">
                  <c:v>0.03</c:v>
                </c:pt>
                <c:pt idx="4">
                  <c:v>0.03</c:v>
                </c:pt>
                <c:pt idx="5">
                  <c:v>0.06</c:v>
                </c:pt>
                <c:pt idx="6">
                  <c:v>0.88</c:v>
                </c:pt>
              </c:numCache>
            </c:numRef>
          </c:val>
          <c:smooth val="0"/>
        </c:ser>
        <c:ser>
          <c:idx val="1"/>
          <c:order val="1"/>
          <c:tx>
            <c:strRef>
              <c:f>Sheet1!$C$1</c:f>
              <c:strCache>
                <c:ptCount val="1"/>
                <c:pt idx="0">
                  <c:v>Accessed</c:v>
                </c:pt>
              </c:strCache>
            </c:strRef>
          </c:tx>
          <c:spPr>
            <a:ln w="25400">
              <a:solidFill>
                <a:srgbClr val="7AB8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'Sheet1'!$C$2:$C$8</c:f>
              <c:numCache>
                <c:formatCode>0%</c:formatCode>
                <c:ptCount val="7"/>
                <c:pt idx="0">
                  <c:v>0</c:v>
                </c:pt>
                <c:pt idx="1">
                  <c:v>0</c:v>
                </c:pt>
                <c:pt idx="2">
                  <c:v>0.01</c:v>
                </c:pt>
                <c:pt idx="3">
                  <c:v>0.13</c:v>
                </c:pt>
                <c:pt idx="4">
                  <c:v>0.12</c:v>
                </c:pt>
                <c:pt idx="5">
                  <c:v>0.08</c:v>
                </c:pt>
                <c:pt idx="6">
                  <c:v>0.66</c:v>
                </c:pt>
              </c:numCache>
            </c:numRef>
          </c:val>
          <c:smooth val="0"/>
        </c:ser>
        <c:ser>
          <c:idx val="2"/>
          <c:order val="2"/>
          <c:tx>
            <c:strRef>
              <c:f>Sheet1!$D$1</c:f>
              <c:strCache>
                <c:ptCount val="1"/>
                <c:pt idx="0">
                  <c:v>Modified</c:v>
                </c:pt>
              </c:strCache>
            </c:strRef>
          </c:tx>
          <c:spPr>
            <a:ln w="25400">
              <a:solidFill>
                <a:srgbClr val="F2AF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'Sheet1'!$D$2:$D$8</c:f>
              <c:numCache>
                <c:formatCode>0%</c:formatCode>
                <c:ptCount val="7"/>
                <c:pt idx="0">
                  <c:v>0</c:v>
                </c:pt>
                <c:pt idx="1">
                  <c:v>0</c:v>
                </c:pt>
                <c:pt idx="2">
                  <c:v>0</c:v>
                </c:pt>
                <c:pt idx="3">
                  <c:v>0.03</c:v>
                </c:pt>
                <c:pt idx="4">
                  <c:v>0.03</c:v>
                </c:pt>
                <c:pt idx="5">
                  <c:v>0.05</c:v>
                </c:pt>
                <c:pt idx="6">
                  <c:v>0.89</c:v>
                </c:pt>
              </c:numCache>
            </c:numRef>
          </c:val>
          <c:smooth val="0"/>
        </c:ser>
        <c:dLbls>
          <c:numFmt formatCode="General" sourceLinked="1"/>
          <c:showLegendKey val="0"/>
          <c:showVal val="0"/>
          <c:showCatName val="0"/>
          <c:showSerName val="0"/>
          <c:showPercent val="0"/>
          <c:showBubbleSize val="0"/>
        </c:dLbls>
        <c:axId val="726979135"/>
        <c:axId val="2132020879"/>
      </c:lineChart>
      <c:catAx>
        <c:axId val="726979135"/>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2132020879"/>
        <c:crosses val="autoZero"/>
        <c:auto val="1"/>
        <c:lblAlgn val="ctr"/>
        <c:lblOffset val="100"/>
        <c:noMultiLvlLbl val="0"/>
      </c:catAx>
      <c:valAx>
        <c:axId val="2132020879"/>
        <c:scaling>
          <c:orientation val="minMax"/>
          <c:max val="1"/>
        </c:scaling>
        <c:delete val="0"/>
        <c:axPos val="l"/>
        <c:majorGridlines>
          <c:spPr>
            <a:ln>
              <a:solidFill>
                <a:srgbClr val="E3E3E3"/>
              </a:solidFill>
              <a:prstDash val="solid"/>
              <a:round/>
            </a:ln>
          </c:spPr>
        </c:majorGridlines>
        <c:numFmt formatCode="0%"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726979135"/>
        <c:crosses val="autoZero"/>
        <c:crossBetween val="midCat"/>
      </c:valAx>
      <c:spPr>
        <a:noFill/>
        <a:ln>
          <a:noFill/>
          <a:round/>
        </a:ln>
        <a:effectLst/>
      </c:spPr>
    </c:plotArea>
    <c:legend>
      <c:legendPos val="tr"/>
      <c:legendEntry>
        <c:idx val="0"/>
        <c:txPr>
          <a:bodyPr/>
          <a:lstStyle/>
          <a:p>
            <a:pPr>
              <a:defRPr b="0" sz="1000" baseline="0">
                <a:solidFill>
                  <a:srgbClr val="808080"/>
                </a:solidFill>
                <a:latin typeface="+mn-lt"/>
                <a:ea typeface="+mn-lt"/>
                <a:cs typeface="+mn-lt"/>
              </a:defRPr>
            </a:pPr>
          </a:p>
        </c:txPr>
      </c:legendEntry>
      <c:legendEntry>
        <c:idx val="1"/>
        <c:txPr>
          <a:bodyPr/>
          <a:lstStyle/>
          <a:p>
            <a:pPr>
              <a:defRPr b="0" sz="1000" baseline="0">
                <a:solidFill>
                  <a:srgbClr val="808080"/>
                </a:solidFill>
                <a:latin typeface="+mn-lt"/>
                <a:ea typeface="+mn-lt"/>
                <a:cs typeface="+mn-lt"/>
              </a:defRPr>
            </a:pPr>
          </a:p>
        </c:txPr>
      </c:legendEntry>
      <c:legendEntry>
        <c:idx val="2"/>
        <c:txPr>
          <a:bodyPr/>
          <a:lstStyle/>
          <a:p>
            <a:pPr>
              <a:defRPr b="0" sz="1000" baseline="0">
                <a:solidFill>
                  <a:srgbClr val="808080"/>
                </a:solidFill>
                <a:latin typeface="+mn-lt"/>
                <a:ea typeface="+mn-lt"/>
                <a:cs typeface="+mn-lt"/>
              </a:defRPr>
            </a:pPr>
          </a:p>
        </c:txPr>
      </c:legendEntry>
      <c:layout>
        <c:manualLayout>
          <c:xMode val="edge"/>
          <c:yMode val="edge"/>
          <c:x val="0.70307652406855359"/>
          <c:y val="0.0027176878681985581"/>
          <c:w val="0.29006850384116833"/>
          <c:h val="0.064434025452109842"/>
        </c:manualLayout>
      </c:layout>
      <c:overlay val="0"/>
      <c:spPr>
        <a:noFill/>
        <a:ln>
          <a:noFill/>
          <a:round/>
        </a:ln>
        <a:effectLst/>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6.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6.179</c:v>
                </c:pt>
                <c:pt idx="1">
                  <c:v>9.256</c:v>
                </c:pt>
                <c:pt idx="2">
                  <c:v>63.9</c:v>
                </c:pt>
                <c:pt idx="3">
                  <c:v>786.94</c:v>
                </c:pt>
                <c:pt idx="4">
                  <c:v>989.147</c:v>
                </c:pt>
                <c:pt idx="5">
                  <c:v>1420.646</c:v>
                </c:pt>
                <c:pt idx="6">
                  <c:v>4328.086</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7.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6.179</c:v>
                </c:pt>
                <c:pt idx="1">
                  <c:v>9.256</c:v>
                </c:pt>
                <c:pt idx="2">
                  <c:v>63.9</c:v>
                </c:pt>
                <c:pt idx="3">
                  <c:v>786.94</c:v>
                </c:pt>
                <c:pt idx="4">
                  <c:v>989.147</c:v>
                </c:pt>
                <c:pt idx="5">
                  <c:v>1420.646</c:v>
                </c:pt>
                <c:pt idx="6">
                  <c:v>4328.086</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8.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27.591</c:v>
                </c:pt>
                <c:pt idx="1">
                  <c:v>186.76</c:v>
                </c:pt>
                <c:pt idx="2">
                  <c:v>331.314</c:v>
                </c:pt>
                <c:pt idx="3">
                  <c:v>2589.911</c:v>
                </c:pt>
                <c:pt idx="4">
                  <c:v>940.709</c:v>
                </c:pt>
                <c:pt idx="5">
                  <c:v>952.007</c:v>
                </c:pt>
                <c:pt idx="6">
                  <c:v>2575.864</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9.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122267915619521"/>
          <c:y val="0.10021885521885522"/>
          <c:w val="0.55784480113215518"/>
          <c:h val="0.75269466559161757"/>
        </c:manualLayout>
      </c:layout>
      <c:doughnutChart>
        <c:varyColors val="1"/>
        <c:ser>
          <c:idx val="0"/>
          <c:order val="0"/>
          <c:tx>
            <c:strRef>
              <c:f>Sheet1!$B$1</c:f>
              <c:strCache>
                <c:ptCount val="1"/>
                <c:pt idx="0">
                  <c:v>Size (bytes)</c:v>
                </c:pt>
              </c:strCache>
            </c:strRef>
          </c:tx>
          <c:spPr>
            <a:ln>
              <a:noFill/>
              <a:round/>
            </a:ln>
          </c:spPr>
          <c:dPt>
            <c:idx val="0"/>
            <c:bubble3D val="0"/>
            <c:spPr>
              <a:solidFill>
                <a:srgbClr val="4694CE"/>
              </a:solidFill>
              <a:ln w="12700">
                <a:noFill/>
                <a:round/>
              </a:ln>
              <a:effectLst/>
            </c:spPr>
          </c:dPt>
          <c:dPt>
            <c:idx val="1"/>
            <c:bubble3D val="0"/>
            <c:spPr>
              <a:solidFill>
                <a:srgbClr val="7AB800"/>
              </a:solidFill>
              <a:ln w="12700">
                <a:noFill/>
                <a:round/>
              </a:ln>
              <a:effectLst/>
            </c:spPr>
          </c:dPt>
          <c:dPt>
            <c:idx val="2"/>
            <c:bubble3D val="0"/>
            <c:spPr>
              <a:solidFill>
                <a:srgbClr val="F2AF00"/>
              </a:solidFill>
              <a:ln w="12700">
                <a:noFill/>
                <a:round/>
              </a:ln>
              <a:effectLst/>
            </c:spPr>
          </c:dPt>
          <c:dPt>
            <c:idx val="3"/>
            <c:bubble3D val="0"/>
            <c:spPr>
              <a:solidFill>
                <a:srgbClr val="DC5034"/>
              </a:solidFill>
              <a:ln w="12700">
                <a:noFill/>
                <a:round/>
              </a:ln>
              <a:effectLst/>
            </c:spPr>
          </c:dPt>
          <c:dPt>
            <c:idx val="4"/>
            <c:bubble3D val="0"/>
            <c:spPr>
              <a:solidFill>
                <a:srgbClr val="7030A0"/>
              </a:solidFill>
              <a:ln w="12700">
                <a:noFill/>
                <a:round/>
              </a:ln>
              <a:effectLst/>
            </c:spPr>
          </c:dPt>
          <c:explosion val="0"/>
          <c:dLbls>
            <c:numFmt formatCode="General" sourceLinked="1"/>
            <c:delete val="1"/>
          </c:dLbls>
          <c:cat>
            <c:strRef>
              <c:f>'Sheet1'!$A$2:$A$6</c:f>
              <c:strCache>
                <c:ptCount val="5"/>
                <c:pt idx="0">
                  <c:v>Video Files 75%</c:v>
                </c:pt>
                <c:pt idx="1">
                  <c:v>Unknown Extensions 12%</c:v>
                </c:pt>
                <c:pt idx="2">
                  <c:v>Image Files 9%</c:v>
                </c:pt>
                <c:pt idx="3">
                  <c:v>Audio Files 2%</c:v>
                </c:pt>
                <c:pt idx="4">
                  <c:v>Compressed Archives 1%</c:v>
                </c:pt>
              </c:strCache>
            </c:strRef>
          </c:cat>
          <c:val>
            <c:numRef>
              <c:f>'Sheet1'!$B$2:$B$6</c:f>
              <c:numCache>
                <c:formatCode>General</c:formatCode>
                <c:ptCount val="5"/>
                <c:pt idx="0">
                  <c:v>13229094839088</c:v>
                </c:pt>
                <c:pt idx="1">
                  <c:v>2130955973903</c:v>
                </c:pt>
                <c:pt idx="2">
                  <c:v>1581555790421</c:v>
                </c:pt>
                <c:pt idx="3">
                  <c:v>395414842339</c:v>
                </c:pt>
                <c:pt idx="4">
                  <c:v>248282055300</c:v>
                </c:pt>
              </c:numCache>
            </c:numRef>
          </c:val>
        </c:ser>
        <c:dLbls>
          <c:numFmt formatCode="General" sourceLinked="1"/>
          <c:showLegendKey val="0"/>
          <c:showVal val="1"/>
          <c:showCatName val="0"/>
          <c:showSerName val="0"/>
          <c:showPercent val="0"/>
          <c:showBubbleSize val="0"/>
        </c:dLbls>
        <c:firstSliceAng val="0"/>
        <c:holeSize val="75"/>
      </c:doughnutChart>
      <c:spPr>
        <a:noFill/>
        <a:ln>
          <a:noFill/>
          <a:round/>
        </a:ln>
        <a:effectLst/>
      </c:spPr>
    </c:plotArea>
    <c:legend>
      <c:legendPos val="r"/>
      <c:layout>
        <c:manualLayout>
          <c:xMode val="edge"/>
          <c:yMode val="edge"/>
          <c:x val="0.582182621277892"/>
          <c:y val="0.18633025658887728"/>
          <c:w val="0.417817378722108"/>
          <c:h val="0.59047660513177758"/>
        </c:manualLayout>
      </c:layout>
      <c:overlay val="0"/>
      <c:spPr>
        <a:noFill/>
        <a:ln>
          <a:noFill/>
          <a:round/>
        </a:ln>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5.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71020642913126"/>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32.489</c:v>
                </c:pt>
                <c:pt idx="1">
                  <c:v>97.78</c:v>
                </c:pt>
                <c:pt idx="2">
                  <c:v>701.539</c:v>
                </c:pt>
                <c:pt idx="3">
                  <c:v>4166.315</c:v>
                </c:pt>
                <c:pt idx="4">
                  <c:v>3939.214</c:v>
                </c:pt>
                <c:pt idx="5">
                  <c:v>4881.563</c:v>
                </c:pt>
                <c:pt idx="6">
                  <c:v>23337.963</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50.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286051677711968"/>
          <c:y val="0.080057327752378948"/>
          <c:w val="0.95788699814043565"/>
          <c:h val="0.84238005398744764"/>
        </c:manualLayout>
      </c:layout>
      <c:lineChart>
        <c:grouping val="standard"/>
        <c:varyColors val="0"/>
        <c:ser>
          <c:idx val="0"/>
          <c:order val="0"/>
          <c:tx>
            <c:strRef>
              <c:f>Sheet1!$B$1</c:f>
              <c:strCache>
                <c:ptCount val="1"/>
                <c:pt idx="0">
                  <c:v>Number Of Files</c:v>
                </c:pt>
              </c:strCache>
            </c:strRef>
          </c:tx>
          <c:spPr>
            <a:ln w="25400">
              <a:solidFill>
                <a:srgbClr val="4694CE"/>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'Sheet1'!$B$2:$B$12</c:f>
              <c:numCache>
                <c:formatCode>General</c:formatCode>
                <c:ptCount val="11"/>
                <c:pt idx="0">
                  <c:v>66547</c:v>
                </c:pt>
                <c:pt idx="1">
                  <c:v>42919</c:v>
                </c:pt>
                <c:pt idx="2">
                  <c:v>24311</c:v>
                </c:pt>
                <c:pt idx="3">
                  <c:v>29962</c:v>
                </c:pt>
                <c:pt idx="4">
                  <c:v>83194</c:v>
                </c:pt>
                <c:pt idx="5">
                  <c:v>51284</c:v>
                </c:pt>
                <c:pt idx="6">
                  <c:v>291163</c:v>
                </c:pt>
                <c:pt idx="7">
                  <c:v>47641</c:v>
                </c:pt>
                <c:pt idx="8">
                  <c:v>16356</c:v>
                </c:pt>
                <c:pt idx="9">
                  <c:v>2183</c:v>
                </c:pt>
                <c:pt idx="10">
                  <c:v>173</c:v>
                </c:pt>
              </c:numCache>
            </c:numRef>
          </c:val>
          <c:smooth val="0"/>
        </c:ser>
        <c:dLbls>
          <c:numFmt formatCode="General" sourceLinked="1"/>
          <c:showLegendKey val="0"/>
          <c:showVal val="0"/>
          <c:showCatName val="0"/>
          <c:showSerName val="0"/>
          <c:showPercent val="0"/>
          <c:showBubbleSize val="0"/>
        </c:dLbls>
        <c:axId val="505167968"/>
        <c:axId val="505653504"/>
      </c:lineChart>
      <c:lineChart>
        <c:grouping val="standard"/>
        <c:varyColors val="0"/>
        <c:ser>
          <c:idx val="1"/>
          <c:order val="1"/>
          <c:tx>
            <c:strRef>
              <c:f>Sheet1!$C$1</c:f>
              <c:strCache>
                <c:ptCount val="1"/>
                <c:pt idx="0">
                  <c:v>Used Capacity</c:v>
                </c:pt>
              </c:strCache>
            </c:strRef>
          </c:tx>
          <c:spPr>
            <a:ln w="25400">
              <a:solidFill>
                <a:srgbClr val="7AB800"/>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'Sheet1'!$C$2:$C$12</c:f>
              <c:numCache>
                <c:formatCode>General</c:formatCode>
                <c:ptCount val="11"/>
                <c:pt idx="0">
                  <c:v>0.2</c:v>
                </c:pt>
                <c:pt idx="1">
                  <c:v>0.64</c:v>
                </c:pt>
                <c:pt idx="2">
                  <c:v>1.13</c:v>
                </c:pt>
                <c:pt idx="3">
                  <c:v>2.58</c:v>
                </c:pt>
                <c:pt idx="4">
                  <c:v>22.31</c:v>
                </c:pt>
                <c:pt idx="5">
                  <c:v>37.41</c:v>
                </c:pt>
                <c:pt idx="6">
                  <c:v>737.93</c:v>
                </c:pt>
                <c:pt idx="7">
                  <c:v>1651.77</c:v>
                </c:pt>
                <c:pt idx="8">
                  <c:v>4570.24</c:v>
                </c:pt>
                <c:pt idx="9">
                  <c:v>5376.27</c:v>
                </c:pt>
                <c:pt idx="10">
                  <c:v>4080.15</c:v>
                </c:pt>
              </c:numCache>
            </c:numRef>
          </c:val>
          <c:smooth val="0"/>
        </c:ser>
        <c:dLbls>
          <c:numFmt formatCode="General" sourceLinked="1"/>
          <c:showLegendKey val="0"/>
          <c:showVal val="0"/>
          <c:showCatName val="0"/>
          <c:showSerName val="0"/>
          <c:showPercent val="0"/>
          <c:showBubbleSize val="0"/>
        </c:dLbls>
        <c:axId val="1922200032"/>
        <c:axId val="1877892576"/>
      </c:lineChart>
      <c:catAx>
        <c:axId val="505167968"/>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505653504"/>
        <c:crosses val="autoZero"/>
        <c:auto val="1"/>
        <c:lblAlgn val="ctr"/>
        <c:lblOffset val="100"/>
        <c:noMultiLvlLbl val="0"/>
      </c:catAx>
      <c:valAx>
        <c:axId val="505653504"/>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505167968"/>
        <c:crosses val="autoZero"/>
        <c:crossBetween val="midCat"/>
      </c:valAx>
      <c:catAx>
        <c:axId val="1922200032"/>
        <c:scaling>
          <c:orientation val="minMax"/>
        </c:scaling>
        <c:delete val="1"/>
        <c:axPos val="b"/>
        <c:numFmt formatCode="General" sourceLinked="0"/>
        <c:majorTickMark val="out"/>
        <c:minorTickMark val="none"/>
        <c:tickLblPos val="nextTo"/>
        <c:spPr>
          <a:ln w="12700">
            <a:solidFill/>
            <a:prstDash val="solid"/>
            <a:round/>
          </a:ln>
        </c:spPr>
        <c:crossAx val="1877892576"/>
        <c:crosses val="autoZero"/>
        <c:auto val="1"/>
        <c:lblAlgn val="ctr"/>
        <c:lblOffset val="100"/>
        <c:noMultiLvlLbl val="0"/>
      </c:catAx>
      <c:valAx>
        <c:axId val="1877892576"/>
        <c:scaling>
          <c:orientation val="minMax"/>
        </c:scaling>
        <c:delete val="0"/>
        <c:axPos val="r"/>
        <c:numFmt formatCode="General" sourceLinked="0"/>
        <c:majorTickMark val="out"/>
        <c:minorTickMark val="none"/>
        <c:tickLblPos val="nextTo"/>
        <c:spPr>
          <a:ln>
            <a:noFill/>
            <a:round/>
          </a:ln>
        </c:spPr>
        <c:txPr>
          <a:bodyPr/>
          <a:p>
            <a:pPr>
              <a:defRPr sz="1195" baseline="0">
                <a:solidFill>
                  <a:srgbClr val="858585"/>
                </a:solidFill>
                <a:latin typeface="+mn-lt"/>
                <a:ea typeface="+mn-lt"/>
                <a:cs typeface="+mn-lt"/>
              </a:defRPr>
            </a:pPr>
          </a:p>
        </c:txPr>
        <c:crossAx val="1922200032"/>
        <c:crosses val="max"/>
        <c:crossBetween val="between"/>
      </c:valAx>
      <c:spPr>
        <a:noFill/>
        <a:ln>
          <a:noFill/>
          <a:round/>
        </a:ln>
        <a:effectLst/>
      </c:spPr>
    </c:plotArea>
    <c:legend>
      <c:legendPos val="tr"/>
      <c:legendEntry>
        <c:idx val="1"/>
        <c:txPr>
          <a:bodyPr/>
          <a:lstStyle/>
          <a:p>
            <a:pPr>
              <a:defRPr b="0" sz="1000" baseline="0">
                <a:solidFill>
                  <a:srgbClr val="808080"/>
                </a:solidFill>
                <a:latin typeface="+mn-lt"/>
                <a:ea typeface="+mn-lt"/>
                <a:cs typeface="+mn-lt"/>
              </a:defRPr>
            </a:pPr>
          </a:p>
        </c:txPr>
      </c:legendEntry>
      <c:layout>
        <c:manualLayout>
          <c:xMode val="edge"/>
          <c:yMode val="edge"/>
          <c:x val="0.7263758085398756"/>
          <c:y val="0.014062499134934847"/>
          <c:w val="0.2736241914601244"/>
          <c:h val="0.0401401304047656"/>
        </c:manualLayout>
      </c:layout>
      <c:overlay val="0"/>
      <c:spPr>
        <a:noFill/>
        <a:ln>
          <a:noFill/>
          <a:round/>
        </a:ln>
        <a:effectLst/>
      </c:spPr>
      <c:txPr>
        <a:bodyPr/>
        <a:lstStyle/>
        <a:p>
          <a:pPr>
            <a:defRPr b="0" sz="1000"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51.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793495045303539"/>
          <c:y val="0.065599321282737169"/>
          <c:w val="0.95962187542140764"/>
          <c:h val="0.844463230940919"/>
        </c:manualLayout>
      </c:layout>
      <c:lineChart>
        <c:grouping val="standard"/>
        <c:varyColors val="0"/>
        <c:ser>
          <c:idx val="0"/>
          <c:order val="0"/>
          <c:tx>
            <c:strRef>
              <c:f>Sheet1!$B$1</c:f>
              <c:strCache>
                <c:ptCount val="1"/>
                <c:pt idx="0">
                  <c:v>Created</c:v>
                </c:pt>
              </c:strCache>
            </c:strRef>
          </c:tx>
          <c:spPr>
            <a:ln w="25400">
              <a:solidFill>
                <a:srgbClr val="4694CE"/>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'Sheet1'!$B$2:$B$8</c:f>
              <c:numCache>
                <c:formatCode>0%</c:formatCode>
                <c:ptCount val="7"/>
                <c:pt idx="0">
                  <c:v>0</c:v>
                </c:pt>
                <c:pt idx="1">
                  <c:v>0</c:v>
                </c:pt>
                <c:pt idx="2">
                  <c:v>0</c:v>
                </c:pt>
                <c:pt idx="3">
                  <c:v>0.02</c:v>
                </c:pt>
                <c:pt idx="4">
                  <c:v>0.01</c:v>
                </c:pt>
                <c:pt idx="5">
                  <c:v>0.02</c:v>
                </c:pt>
                <c:pt idx="6">
                  <c:v>0.94</c:v>
                </c:pt>
              </c:numCache>
            </c:numRef>
          </c:val>
          <c:smooth val="0"/>
        </c:ser>
        <c:ser>
          <c:idx val="1"/>
          <c:order val="1"/>
          <c:tx>
            <c:strRef>
              <c:f>Sheet1!$C$1</c:f>
              <c:strCache>
                <c:ptCount val="1"/>
                <c:pt idx="0">
                  <c:v>Accessed</c:v>
                </c:pt>
              </c:strCache>
            </c:strRef>
          </c:tx>
          <c:spPr>
            <a:ln w="25400">
              <a:solidFill>
                <a:srgbClr val="7AB8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'Sheet1'!$C$2:$C$8</c:f>
              <c:numCache>
                <c:formatCode>0%</c:formatCode>
                <c:ptCount val="7"/>
                <c:pt idx="0">
                  <c:v>0</c:v>
                </c:pt>
                <c:pt idx="1">
                  <c:v>0</c:v>
                </c:pt>
                <c:pt idx="2">
                  <c:v>0</c:v>
                </c:pt>
                <c:pt idx="3">
                  <c:v>0.03</c:v>
                </c:pt>
                <c:pt idx="4">
                  <c:v>0.1</c:v>
                </c:pt>
                <c:pt idx="5">
                  <c:v>0.02</c:v>
                </c:pt>
                <c:pt idx="6">
                  <c:v>0.84</c:v>
                </c:pt>
              </c:numCache>
            </c:numRef>
          </c:val>
          <c:smooth val="0"/>
        </c:ser>
        <c:ser>
          <c:idx val="2"/>
          <c:order val="2"/>
          <c:tx>
            <c:strRef>
              <c:f>Sheet1!$D$1</c:f>
              <c:strCache>
                <c:ptCount val="1"/>
                <c:pt idx="0">
                  <c:v>Modified</c:v>
                </c:pt>
              </c:strCache>
            </c:strRef>
          </c:tx>
          <c:spPr>
            <a:ln w="25400">
              <a:solidFill>
                <a:srgbClr val="F2AF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'Sheet1'!$D$2:$D$8</c:f>
              <c:numCache>
                <c:formatCode>0%</c:formatCode>
                <c:ptCount val="7"/>
                <c:pt idx="0">
                  <c:v>0</c:v>
                </c:pt>
                <c:pt idx="1">
                  <c:v>0</c:v>
                </c:pt>
                <c:pt idx="2">
                  <c:v>0</c:v>
                </c:pt>
                <c:pt idx="3">
                  <c:v>0.02</c:v>
                </c:pt>
                <c:pt idx="4">
                  <c:v>0.01</c:v>
                </c:pt>
                <c:pt idx="5">
                  <c:v>0.02</c:v>
                </c:pt>
                <c:pt idx="6">
                  <c:v>0.95</c:v>
                </c:pt>
              </c:numCache>
            </c:numRef>
          </c:val>
          <c:smooth val="0"/>
        </c:ser>
        <c:dLbls>
          <c:numFmt formatCode="General" sourceLinked="1"/>
          <c:showLegendKey val="0"/>
          <c:showVal val="0"/>
          <c:showCatName val="0"/>
          <c:showSerName val="0"/>
          <c:showPercent val="0"/>
          <c:showBubbleSize val="0"/>
        </c:dLbls>
        <c:axId val="726979135"/>
        <c:axId val="2132020879"/>
      </c:lineChart>
      <c:catAx>
        <c:axId val="726979135"/>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2132020879"/>
        <c:crosses val="autoZero"/>
        <c:auto val="1"/>
        <c:lblAlgn val="ctr"/>
        <c:lblOffset val="100"/>
        <c:noMultiLvlLbl val="0"/>
      </c:catAx>
      <c:valAx>
        <c:axId val="2132020879"/>
        <c:scaling>
          <c:orientation val="minMax"/>
          <c:max val="1"/>
        </c:scaling>
        <c:delete val="0"/>
        <c:axPos val="l"/>
        <c:majorGridlines>
          <c:spPr>
            <a:ln>
              <a:solidFill>
                <a:srgbClr val="E3E3E3"/>
              </a:solidFill>
              <a:prstDash val="solid"/>
              <a:round/>
            </a:ln>
          </c:spPr>
        </c:majorGridlines>
        <c:numFmt formatCode="0%"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726979135"/>
        <c:crosses val="autoZero"/>
        <c:crossBetween val="midCat"/>
      </c:valAx>
      <c:spPr>
        <a:noFill/>
        <a:ln>
          <a:noFill/>
          <a:round/>
        </a:ln>
        <a:effectLst/>
      </c:spPr>
    </c:plotArea>
    <c:legend>
      <c:legendPos val="tr"/>
      <c:legendEntry>
        <c:idx val="0"/>
        <c:txPr>
          <a:bodyPr/>
          <a:lstStyle/>
          <a:p>
            <a:pPr>
              <a:defRPr b="0" sz="1000" baseline="0">
                <a:solidFill>
                  <a:srgbClr val="808080"/>
                </a:solidFill>
                <a:latin typeface="+mn-lt"/>
                <a:ea typeface="+mn-lt"/>
                <a:cs typeface="+mn-lt"/>
              </a:defRPr>
            </a:pPr>
          </a:p>
        </c:txPr>
      </c:legendEntry>
      <c:legendEntry>
        <c:idx val="1"/>
        <c:txPr>
          <a:bodyPr/>
          <a:lstStyle/>
          <a:p>
            <a:pPr>
              <a:defRPr b="0" sz="1000" baseline="0">
                <a:solidFill>
                  <a:srgbClr val="808080"/>
                </a:solidFill>
                <a:latin typeface="+mn-lt"/>
                <a:ea typeface="+mn-lt"/>
                <a:cs typeface="+mn-lt"/>
              </a:defRPr>
            </a:pPr>
          </a:p>
        </c:txPr>
      </c:legendEntry>
      <c:legendEntry>
        <c:idx val="2"/>
        <c:txPr>
          <a:bodyPr/>
          <a:lstStyle/>
          <a:p>
            <a:pPr>
              <a:defRPr b="0" sz="1000" baseline="0">
                <a:solidFill>
                  <a:srgbClr val="808080"/>
                </a:solidFill>
                <a:latin typeface="+mn-lt"/>
                <a:ea typeface="+mn-lt"/>
                <a:cs typeface="+mn-lt"/>
              </a:defRPr>
            </a:pPr>
          </a:p>
        </c:txPr>
      </c:legendEntry>
      <c:layout>
        <c:manualLayout>
          <c:xMode val="edge"/>
          <c:yMode val="edge"/>
          <c:x val="0.70307652406855359"/>
          <c:y val="0.0027176878681985581"/>
          <c:w val="0.29006850384116833"/>
          <c:h val="0.064434025452109842"/>
        </c:manualLayout>
      </c:layout>
      <c:overlay val="0"/>
      <c:spPr>
        <a:noFill/>
        <a:ln>
          <a:noFill/>
          <a:round/>
        </a:ln>
        <a:effectLst/>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52.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1.672</c:v>
                </c:pt>
                <c:pt idx="1">
                  <c:v>17.068</c:v>
                </c:pt>
                <c:pt idx="2">
                  <c:v>63.774</c:v>
                </c:pt>
                <c:pt idx="3">
                  <c:v>1363.834</c:v>
                </c:pt>
                <c:pt idx="4">
                  <c:v>532.596</c:v>
                </c:pt>
                <c:pt idx="5">
                  <c:v>612.467</c:v>
                </c:pt>
                <c:pt idx="6">
                  <c:v>13889.222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53.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1.672</c:v>
                </c:pt>
                <c:pt idx="1">
                  <c:v>17.068</c:v>
                </c:pt>
                <c:pt idx="2">
                  <c:v>63.774</c:v>
                </c:pt>
                <c:pt idx="3">
                  <c:v>1363.834</c:v>
                </c:pt>
                <c:pt idx="4">
                  <c:v>532.596</c:v>
                </c:pt>
                <c:pt idx="5">
                  <c:v>612.467</c:v>
                </c:pt>
                <c:pt idx="6">
                  <c:v>13889.222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54.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6.4</c:v>
                </c:pt>
                <c:pt idx="1">
                  <c:v>85.353</c:v>
                </c:pt>
                <c:pt idx="2">
                  <c:v>172.546</c:v>
                </c:pt>
                <c:pt idx="3">
                  <c:v>1795.425</c:v>
                </c:pt>
                <c:pt idx="4">
                  <c:v>2996.919</c:v>
                </c:pt>
                <c:pt idx="5">
                  <c:v>468.722</c:v>
                </c:pt>
                <c:pt idx="6">
                  <c:v>10955.267</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6.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67.787</c:v>
                </c:pt>
                <c:pt idx="1">
                  <c:v>916.014</c:v>
                </c:pt>
                <c:pt idx="2">
                  <c:v>2070.115</c:v>
                </c:pt>
                <c:pt idx="3">
                  <c:v>6470.093</c:v>
                </c:pt>
                <c:pt idx="4">
                  <c:v>6137.186</c:v>
                </c:pt>
                <c:pt idx="5">
                  <c:v>4583.745</c:v>
                </c:pt>
                <c:pt idx="6">
                  <c:v>16911.922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7.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122267915619521"/>
          <c:y val="0.10021885521885522"/>
          <c:w val="0.55784480113215518"/>
          <c:h val="0.75269466559161757"/>
        </c:manualLayout>
      </c:layout>
      <c:doughnutChart>
        <c:varyColors val="1"/>
        <c:ser>
          <c:idx val="0"/>
          <c:order val="0"/>
          <c:tx>
            <c:strRef>
              <c:f>Sheet1!$B$1</c:f>
              <c:strCache>
                <c:ptCount val="1"/>
                <c:pt idx="0">
                  <c:v>Size (bytes)</c:v>
                </c:pt>
              </c:strCache>
            </c:strRef>
          </c:tx>
          <c:spPr>
            <a:ln>
              <a:noFill/>
              <a:round/>
            </a:ln>
          </c:spPr>
          <c:dPt>
            <c:idx val="0"/>
            <c:bubble3D val="0"/>
            <c:spPr>
              <a:solidFill>
                <a:srgbClr val="4694CE"/>
              </a:solidFill>
              <a:ln w="12700">
                <a:noFill/>
                <a:round/>
              </a:ln>
              <a:effectLst/>
            </c:spPr>
          </c:dPt>
          <c:dPt>
            <c:idx val="1"/>
            <c:bubble3D val="0"/>
            <c:spPr>
              <a:solidFill>
                <a:srgbClr val="7AB800"/>
              </a:solidFill>
              <a:ln w="12700">
                <a:noFill/>
                <a:round/>
              </a:ln>
              <a:effectLst/>
            </c:spPr>
          </c:dPt>
          <c:dPt>
            <c:idx val="2"/>
            <c:bubble3D val="0"/>
            <c:spPr>
              <a:solidFill>
                <a:srgbClr val="F2AF00"/>
              </a:solidFill>
              <a:ln w="12700">
                <a:noFill/>
                <a:round/>
              </a:ln>
              <a:effectLst/>
            </c:spPr>
          </c:dPt>
          <c:dPt>
            <c:idx val="3"/>
            <c:bubble3D val="0"/>
            <c:spPr>
              <a:solidFill>
                <a:srgbClr val="DC5034"/>
              </a:solidFill>
              <a:ln w="12700">
                <a:noFill/>
                <a:round/>
              </a:ln>
              <a:effectLst/>
            </c:spPr>
          </c:dPt>
          <c:dPt>
            <c:idx val="4"/>
            <c:bubble3D val="0"/>
            <c:spPr>
              <a:solidFill>
                <a:srgbClr val="7030A0"/>
              </a:solidFill>
              <a:ln w="12700">
                <a:noFill/>
                <a:round/>
              </a:ln>
              <a:effectLst/>
            </c:spPr>
          </c:dPt>
          <c:explosion val="0"/>
          <c:dLbls>
            <c:numFmt formatCode="General" sourceLinked="1"/>
            <c:delete val="1"/>
          </c:dLbls>
          <c:cat>
            <c:strRef>
              <c:f>'Sheet1'!$A$2:$A$6</c:f>
              <c:strCache>
                <c:ptCount val="5"/>
                <c:pt idx="0">
                  <c:v>Video Files 62%</c:v>
                </c:pt>
                <c:pt idx="1">
                  <c:v>Unknown Extensions 14%</c:v>
                </c:pt>
                <c:pt idx="2">
                  <c:v>Audio Files 11%</c:v>
                </c:pt>
                <c:pt idx="3">
                  <c:v>Compressed Archives 8%</c:v>
                </c:pt>
                <c:pt idx="4">
                  <c:v>Image Files 5%</c:v>
                </c:pt>
              </c:strCache>
            </c:strRef>
          </c:cat>
          <c:val>
            <c:numRef>
              <c:f>'Sheet1'!$B$2:$B$6</c:f>
              <c:numCache>
                <c:formatCode>General</c:formatCode>
                <c:ptCount val="5"/>
                <c:pt idx="0">
                  <c:v>1822814519638</c:v>
                </c:pt>
                <c:pt idx="1">
                  <c:v>407940972681</c:v>
                </c:pt>
                <c:pt idx="2">
                  <c:v>319591769123</c:v>
                </c:pt>
                <c:pt idx="3">
                  <c:v>224870713452</c:v>
                </c:pt>
                <c:pt idx="4">
                  <c:v>159890791687</c:v>
                </c:pt>
              </c:numCache>
            </c:numRef>
          </c:val>
        </c:ser>
        <c:dLbls>
          <c:numFmt formatCode="General" sourceLinked="1"/>
          <c:showLegendKey val="0"/>
          <c:showVal val="1"/>
          <c:showCatName val="0"/>
          <c:showSerName val="0"/>
          <c:showPercent val="0"/>
          <c:showBubbleSize val="0"/>
        </c:dLbls>
        <c:firstSliceAng val="0"/>
        <c:holeSize val="75"/>
      </c:doughnutChart>
      <c:spPr>
        <a:noFill/>
        <a:ln>
          <a:noFill/>
          <a:round/>
        </a:ln>
        <a:effectLst/>
      </c:spPr>
    </c:plotArea>
    <c:legend>
      <c:legendPos val="r"/>
      <c:layout>
        <c:manualLayout>
          <c:xMode val="edge"/>
          <c:yMode val="edge"/>
          <c:x val="0.582182621277892"/>
          <c:y val="0.18633025658887728"/>
          <c:w val="0.417817378722108"/>
          <c:h val="0.59047660513177758"/>
        </c:manualLayout>
      </c:layout>
      <c:overlay val="0"/>
      <c:spPr>
        <a:noFill/>
        <a:ln>
          <a:noFill/>
          <a:round/>
        </a:ln>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8.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286051677711968"/>
          <c:y val="0.080057327752378948"/>
          <c:w val="0.95788699814043565"/>
          <c:h val="0.84238005398744764"/>
        </c:manualLayout>
      </c:layout>
      <c:lineChart>
        <c:grouping val="standard"/>
        <c:varyColors val="0"/>
        <c:ser>
          <c:idx val="0"/>
          <c:order val="0"/>
          <c:tx>
            <c:strRef>
              <c:f>Sheet1!$B$1</c:f>
              <c:strCache>
                <c:ptCount val="1"/>
                <c:pt idx="0">
                  <c:v>Number Of Files</c:v>
                </c:pt>
              </c:strCache>
            </c:strRef>
          </c:tx>
          <c:spPr>
            <a:ln w="25400">
              <a:solidFill>
                <a:srgbClr val="4694CE"/>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'Sheet1'!$B$2:$B$12</c:f>
              <c:numCache>
                <c:formatCode>General</c:formatCode>
                <c:ptCount val="11"/>
                <c:pt idx="0">
                  <c:v>82205</c:v>
                </c:pt>
                <c:pt idx="1">
                  <c:v>131135</c:v>
                </c:pt>
                <c:pt idx="2">
                  <c:v>70170</c:v>
                </c:pt>
                <c:pt idx="3">
                  <c:v>47629</c:v>
                </c:pt>
                <c:pt idx="4">
                  <c:v>53332</c:v>
                </c:pt>
                <c:pt idx="5">
                  <c:v>25314</c:v>
                </c:pt>
                <c:pt idx="6">
                  <c:v>59972</c:v>
                </c:pt>
                <c:pt idx="7">
                  <c:v>16182</c:v>
                </c:pt>
                <c:pt idx="8">
                  <c:v>3559</c:v>
                </c:pt>
                <c:pt idx="9">
                  <c:v>377</c:v>
                </c:pt>
                <c:pt idx="10">
                  <c:v>40</c:v>
                </c:pt>
              </c:numCache>
            </c:numRef>
          </c:val>
          <c:smooth val="0"/>
        </c:ser>
        <c:dLbls>
          <c:numFmt formatCode="General" sourceLinked="1"/>
          <c:showLegendKey val="0"/>
          <c:showVal val="0"/>
          <c:showCatName val="0"/>
          <c:showSerName val="0"/>
          <c:showPercent val="0"/>
          <c:showBubbleSize val="0"/>
        </c:dLbls>
        <c:axId val="505167968"/>
        <c:axId val="505653504"/>
      </c:lineChart>
      <c:lineChart>
        <c:grouping val="standard"/>
        <c:varyColors val="0"/>
        <c:ser>
          <c:idx val="1"/>
          <c:order val="1"/>
          <c:tx>
            <c:strRef>
              <c:f>Sheet1!$C$1</c:f>
              <c:strCache>
                <c:ptCount val="1"/>
                <c:pt idx="0">
                  <c:v>Used Capacity</c:v>
                </c:pt>
              </c:strCache>
            </c:strRef>
          </c:tx>
          <c:spPr>
            <a:ln w="25400">
              <a:solidFill>
                <a:srgbClr val="7AB800"/>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'Sheet1'!$C$2:$C$12</c:f>
              <c:numCache>
                <c:formatCode>General</c:formatCode>
                <c:ptCount val="11"/>
                <c:pt idx="0">
                  <c:v>0.17</c:v>
                </c:pt>
                <c:pt idx="1">
                  <c:v>2.6</c:v>
                </c:pt>
                <c:pt idx="2">
                  <c:v>3.01</c:v>
                </c:pt>
                <c:pt idx="3">
                  <c:v>4.14</c:v>
                </c:pt>
                <c:pt idx="4">
                  <c:v>13.25</c:v>
                </c:pt>
                <c:pt idx="5">
                  <c:v>18.01</c:v>
                </c:pt>
                <c:pt idx="6">
                  <c:v>189.4</c:v>
                </c:pt>
                <c:pt idx="7">
                  <c:v>510.69</c:v>
                </c:pt>
                <c:pt idx="8">
                  <c:v>927.99</c:v>
                </c:pt>
                <c:pt idx="9">
                  <c:v>703.06</c:v>
                </c:pt>
                <c:pt idx="10">
                  <c:v>654.25</c:v>
                </c:pt>
              </c:numCache>
            </c:numRef>
          </c:val>
          <c:smooth val="0"/>
        </c:ser>
        <c:dLbls>
          <c:numFmt formatCode="General" sourceLinked="1"/>
          <c:showLegendKey val="0"/>
          <c:showVal val="0"/>
          <c:showCatName val="0"/>
          <c:showSerName val="0"/>
          <c:showPercent val="0"/>
          <c:showBubbleSize val="0"/>
        </c:dLbls>
        <c:axId val="1922200032"/>
        <c:axId val="1877892576"/>
      </c:lineChart>
      <c:catAx>
        <c:axId val="505167968"/>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505653504"/>
        <c:crosses val="autoZero"/>
        <c:auto val="1"/>
        <c:lblAlgn val="ctr"/>
        <c:lblOffset val="100"/>
        <c:noMultiLvlLbl val="0"/>
      </c:catAx>
      <c:valAx>
        <c:axId val="505653504"/>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505167968"/>
        <c:crosses val="autoZero"/>
        <c:crossBetween val="midCat"/>
      </c:valAx>
      <c:catAx>
        <c:axId val="1922200032"/>
        <c:scaling>
          <c:orientation val="minMax"/>
        </c:scaling>
        <c:delete val="1"/>
        <c:axPos val="b"/>
        <c:numFmt formatCode="General" sourceLinked="0"/>
        <c:majorTickMark val="out"/>
        <c:minorTickMark val="none"/>
        <c:tickLblPos val="nextTo"/>
        <c:spPr>
          <a:ln w="12700">
            <a:solidFill/>
            <a:prstDash val="solid"/>
            <a:round/>
          </a:ln>
        </c:spPr>
        <c:crossAx val="1877892576"/>
        <c:crosses val="autoZero"/>
        <c:auto val="1"/>
        <c:lblAlgn val="ctr"/>
        <c:lblOffset val="100"/>
        <c:noMultiLvlLbl val="0"/>
      </c:catAx>
      <c:valAx>
        <c:axId val="1877892576"/>
        <c:scaling>
          <c:orientation val="minMax"/>
        </c:scaling>
        <c:delete val="0"/>
        <c:axPos val="r"/>
        <c:numFmt formatCode="General" sourceLinked="0"/>
        <c:majorTickMark val="out"/>
        <c:minorTickMark val="none"/>
        <c:tickLblPos val="nextTo"/>
        <c:spPr>
          <a:ln>
            <a:noFill/>
            <a:round/>
          </a:ln>
        </c:spPr>
        <c:txPr>
          <a:bodyPr/>
          <a:p>
            <a:pPr>
              <a:defRPr sz="1195" baseline="0">
                <a:solidFill>
                  <a:srgbClr val="858585"/>
                </a:solidFill>
                <a:latin typeface="+mn-lt"/>
                <a:ea typeface="+mn-lt"/>
                <a:cs typeface="+mn-lt"/>
              </a:defRPr>
            </a:pPr>
          </a:p>
        </c:txPr>
        <c:crossAx val="1922200032"/>
        <c:crosses val="max"/>
        <c:crossBetween val="between"/>
      </c:valAx>
      <c:spPr>
        <a:noFill/>
        <a:ln>
          <a:noFill/>
          <a:round/>
        </a:ln>
        <a:effectLst/>
      </c:spPr>
    </c:plotArea>
    <c:legend>
      <c:legendPos val="tr"/>
      <c:legendEntry>
        <c:idx val="1"/>
        <c:txPr>
          <a:bodyPr/>
          <a:lstStyle/>
          <a:p>
            <a:pPr>
              <a:defRPr b="0" sz="1000" baseline="0">
                <a:solidFill>
                  <a:srgbClr val="808080"/>
                </a:solidFill>
                <a:latin typeface="+mn-lt"/>
                <a:ea typeface="+mn-lt"/>
                <a:cs typeface="+mn-lt"/>
              </a:defRPr>
            </a:pPr>
          </a:p>
        </c:txPr>
      </c:legendEntry>
      <c:layout>
        <c:manualLayout>
          <c:xMode val="edge"/>
          <c:yMode val="edge"/>
          <c:x val="0.7263758085398756"/>
          <c:y val="0.014062499134934847"/>
          <c:w val="0.2736241914601244"/>
          <c:h val="0.0401401304047656"/>
        </c:manualLayout>
      </c:layout>
      <c:overlay val="0"/>
      <c:spPr>
        <a:noFill/>
        <a:ln>
          <a:noFill/>
          <a:round/>
        </a:ln>
        <a:effectLst/>
      </c:spPr>
      <c:txPr>
        <a:bodyPr/>
        <a:lstStyle/>
        <a:p>
          <a:pPr>
            <a:defRPr b="0" sz="1000"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9.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793495045303539"/>
          <c:y val="0.065599321282737169"/>
          <c:w val="0.95962187542140764"/>
          <c:h val="0.844463230940919"/>
        </c:manualLayout>
      </c:layout>
      <c:lineChart>
        <c:grouping val="standard"/>
        <c:varyColors val="0"/>
        <c:ser>
          <c:idx val="0"/>
          <c:order val="0"/>
          <c:tx>
            <c:strRef>
              <c:f>Sheet1!$B$1</c:f>
              <c:strCache>
                <c:ptCount val="1"/>
                <c:pt idx="0">
                  <c:v>Created</c:v>
                </c:pt>
              </c:strCache>
            </c:strRef>
          </c:tx>
          <c:spPr>
            <a:ln w="25400">
              <a:solidFill>
                <a:srgbClr val="4694CE"/>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'Sheet1'!$B$2:$B$8</c:f>
              <c:numCache>
                <c:formatCode>0%</c:formatCode>
                <c:ptCount val="7"/>
                <c:pt idx="0">
                  <c:v>0</c:v>
                </c:pt>
                <c:pt idx="1">
                  <c:v>0</c:v>
                </c:pt>
                <c:pt idx="2">
                  <c:v>0</c:v>
                </c:pt>
                <c:pt idx="3">
                  <c:v>0.06</c:v>
                </c:pt>
                <c:pt idx="4">
                  <c:v>0.05</c:v>
                </c:pt>
                <c:pt idx="5">
                  <c:v>0.13</c:v>
                </c:pt>
                <c:pt idx="6">
                  <c:v>0.75</c:v>
                </c:pt>
              </c:numCache>
            </c:numRef>
          </c:val>
          <c:smooth val="0"/>
        </c:ser>
        <c:ser>
          <c:idx val="1"/>
          <c:order val="1"/>
          <c:tx>
            <c:strRef>
              <c:f>Sheet1!$C$1</c:f>
              <c:strCache>
                <c:ptCount val="1"/>
                <c:pt idx="0">
                  <c:v>Accessed</c:v>
                </c:pt>
              </c:strCache>
            </c:strRef>
          </c:tx>
          <c:spPr>
            <a:ln w="25400">
              <a:solidFill>
                <a:srgbClr val="7AB8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'Sheet1'!$C$2:$C$8</c:f>
              <c:numCache>
                <c:formatCode>0%</c:formatCode>
                <c:ptCount val="7"/>
                <c:pt idx="0">
                  <c:v>0</c:v>
                </c:pt>
                <c:pt idx="1">
                  <c:v>0.01</c:v>
                </c:pt>
                <c:pt idx="2">
                  <c:v>0.12</c:v>
                </c:pt>
                <c:pt idx="3">
                  <c:v>0.13</c:v>
                </c:pt>
                <c:pt idx="4">
                  <c:v>0.07</c:v>
                </c:pt>
                <c:pt idx="5">
                  <c:v>0.22</c:v>
                </c:pt>
                <c:pt idx="6">
                  <c:v>0.46</c:v>
                </c:pt>
              </c:numCache>
            </c:numRef>
          </c:val>
          <c:smooth val="0"/>
        </c:ser>
        <c:ser>
          <c:idx val="2"/>
          <c:order val="2"/>
          <c:tx>
            <c:strRef>
              <c:f>Sheet1!$D$1</c:f>
              <c:strCache>
                <c:ptCount val="1"/>
                <c:pt idx="0">
                  <c:v>Modified</c:v>
                </c:pt>
              </c:strCache>
            </c:strRef>
          </c:tx>
          <c:spPr>
            <a:ln w="25400">
              <a:solidFill>
                <a:srgbClr val="F2AF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'Sheet1'!$D$2:$D$8</c:f>
              <c:numCache>
                <c:formatCode>0%</c:formatCode>
                <c:ptCount val="7"/>
                <c:pt idx="0">
                  <c:v>0</c:v>
                </c:pt>
                <c:pt idx="1">
                  <c:v>0</c:v>
                </c:pt>
                <c:pt idx="2">
                  <c:v>0</c:v>
                </c:pt>
                <c:pt idx="3">
                  <c:v>0.04</c:v>
                </c:pt>
                <c:pt idx="4">
                  <c:v>0.06</c:v>
                </c:pt>
                <c:pt idx="5">
                  <c:v>0.08</c:v>
                </c:pt>
                <c:pt idx="6">
                  <c:v>0.83</c:v>
                </c:pt>
              </c:numCache>
            </c:numRef>
          </c:val>
          <c:smooth val="0"/>
        </c:ser>
        <c:dLbls>
          <c:numFmt formatCode="General" sourceLinked="1"/>
          <c:showLegendKey val="0"/>
          <c:showVal val="0"/>
          <c:showCatName val="0"/>
          <c:showSerName val="0"/>
          <c:showPercent val="0"/>
          <c:showBubbleSize val="0"/>
        </c:dLbls>
        <c:axId val="726979135"/>
        <c:axId val="2132020879"/>
      </c:lineChart>
      <c:catAx>
        <c:axId val="726979135"/>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2132020879"/>
        <c:crosses val="autoZero"/>
        <c:auto val="1"/>
        <c:lblAlgn val="ctr"/>
        <c:lblOffset val="100"/>
        <c:noMultiLvlLbl val="0"/>
      </c:catAx>
      <c:valAx>
        <c:axId val="2132020879"/>
        <c:scaling>
          <c:orientation val="minMax"/>
          <c:max val="1"/>
        </c:scaling>
        <c:delete val="0"/>
        <c:axPos val="l"/>
        <c:majorGridlines>
          <c:spPr>
            <a:ln>
              <a:solidFill>
                <a:srgbClr val="E3E3E3"/>
              </a:solidFill>
              <a:prstDash val="solid"/>
              <a:round/>
            </a:ln>
          </c:spPr>
        </c:majorGridlines>
        <c:numFmt formatCode="0%"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726979135"/>
        <c:crosses val="autoZero"/>
        <c:crossBetween val="midCat"/>
      </c:valAx>
      <c:spPr>
        <a:noFill/>
        <a:ln>
          <a:noFill/>
          <a:round/>
        </a:ln>
        <a:effectLst/>
      </c:spPr>
    </c:plotArea>
    <c:legend>
      <c:legendPos val="tr"/>
      <c:legendEntry>
        <c:idx val="0"/>
        <c:txPr>
          <a:bodyPr/>
          <a:lstStyle/>
          <a:p>
            <a:pPr>
              <a:defRPr b="0" sz="1000" baseline="0">
                <a:solidFill>
                  <a:srgbClr val="808080"/>
                </a:solidFill>
                <a:latin typeface="+mn-lt"/>
                <a:ea typeface="+mn-lt"/>
                <a:cs typeface="+mn-lt"/>
              </a:defRPr>
            </a:pPr>
          </a:p>
        </c:txPr>
      </c:legendEntry>
      <c:legendEntry>
        <c:idx val="1"/>
        <c:txPr>
          <a:bodyPr/>
          <a:lstStyle/>
          <a:p>
            <a:pPr>
              <a:defRPr b="0" sz="1000" baseline="0">
                <a:solidFill>
                  <a:srgbClr val="808080"/>
                </a:solidFill>
                <a:latin typeface="+mn-lt"/>
                <a:ea typeface="+mn-lt"/>
                <a:cs typeface="+mn-lt"/>
              </a:defRPr>
            </a:pPr>
          </a:p>
        </c:txPr>
      </c:legendEntry>
      <c:legendEntry>
        <c:idx val="2"/>
        <c:txPr>
          <a:bodyPr/>
          <a:lstStyle/>
          <a:p>
            <a:pPr>
              <a:defRPr b="0" sz="1000" baseline="0">
                <a:solidFill>
                  <a:srgbClr val="808080"/>
                </a:solidFill>
                <a:latin typeface="+mn-lt"/>
                <a:ea typeface="+mn-lt"/>
                <a:cs typeface="+mn-lt"/>
              </a:defRPr>
            </a:pPr>
          </a:p>
        </c:txPr>
      </c:legendEntry>
      <c:layout>
        <c:manualLayout>
          <c:xMode val="edge"/>
          <c:yMode val="edge"/>
          <c:x val="0.70307652406855359"/>
          <c:y val="0.0027176878681985581"/>
          <c:w val="0.29006850384116833"/>
          <c:h val="0.064434025452109842"/>
        </c:manualLayout>
      </c:layout>
      <c:overlay val="0"/>
      <c:spPr>
        <a:noFill/>
        <a:ln>
          <a:noFill/>
          <a:round/>
        </a:ln>
        <a:effectLst/>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&#65279;<?xml version="1.0" encoding="utf-8" standalone="yes"?><Relationships xmlns="http://schemas.openxmlformats.org/package/2006/relationships"><Relationship Id="rId1" Type="http://schemas.openxmlformats.org/officeDocument/2006/relationships/theme" Target="../theme/theme6.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white">
          <a:xfrm>
            <a:off x="0" y="0"/>
            <a:ext cx="2971800" cy="458788"/>
          </a:xfrm>
          <a:prstGeom prst="rect">
            <a:avLst/>
          </a:prstGeom>
          <a:ln>
            <a:headEnd type="none"/>
            <a:tailEnd type="none"/>
          </a:ln>
        </p:spPr>
        <p:txBody>
          <a:bodyPr lIns="91440" tIns="45720" rIns="91440" bIns="45720" wrap="square"/>
          <a:lstStyle/>
          <a:p>
            <a:pPr algn="l"/>
          </a:p>
        </p:txBody>
      </p:sp>
      <p:sp>
        <p:nvSpPr>
          <p:cNvPr id="3" name="Date Placeholder 2"/>
          <p:cNvSpPr>
            <a:spLocks noGrp="1"/>
          </p:cNvSpPr>
          <p:nvPr>
            <p:ph type="dt" idx="1"/>
          </p:nvPr>
        </p:nvSpPr>
        <p:spPr bwMode="white">
          <a:xfrm>
            <a:off x="3884613" y="0"/>
            <a:ext cx="2971800" cy="458788"/>
          </a:xfrm>
          <a:prstGeom prst="rect">
            <a:avLst/>
          </a:prstGeom>
          <a:ln>
            <a:headEnd type="none"/>
            <a:tailEnd type="none"/>
          </a:ln>
        </p:spPr>
        <p:txBody>
          <a:bodyPr lIns="91440" tIns="45720" rIns="91440" bIns="45720" wrap="square"/>
          <a:lstStyle/>
          <a:p>
            <a:pPr/>
            <a:fld id="{f1fe1174-2e8f-4da5-bd30-32b8277e6b71}" type="datetimeFigureOut">
              <a:rPr/>
              <a:t>6/3/2020 11:53:30 AM</a:t>
            </a:fld>
          </a:p>
        </p:txBody>
      </p:sp>
      <p:sp>
        <p:nvSpPr>
          <p:cNvPr id="4" name="Slide Image Placeholder 3"/>
          <p:cNvSpPr>
            <a:spLocks noGrp="1"/>
          </p:cNvSpPr>
          <p:nvPr>
            <p:ph type="sldImg" idx="2"/>
          </p:nvPr>
        </p:nvSpPr>
        <p:spPr bwMode="white">
          <a:xfrm>
            <a:off x="685800" y="1143000"/>
            <a:ext cx="5486400" cy="3086100"/>
          </a:xfrm>
          <a:prstGeom prst="rect">
            <a:avLst/>
          </a:prstGeom>
          <a:ln w="12700">
            <a:solidFill>
              <a:srgbClr val="000000"/>
            </a:solidFill>
            <a:headEnd type="none"/>
            <a:tailEnd type="none"/>
          </a:ln>
        </p:spPr>
        <p:txBody>
          <a:bodyPr lIns="91440" tIns="45720" rIns="91440" bIns="45720" anchor="ctr" wrap="square"/>
          <a:lstStyle/>
          <a:p/>
        </p:txBody>
      </p:sp>
      <p:sp>
        <p:nvSpPr>
          <p:cNvPr id="5" name="Notes Placeholder 4"/>
          <p:cNvSpPr>
            <a:spLocks noGrp="1"/>
          </p:cNvSpPr>
          <p:nvPr>
            <p:ph type="body" sz="quarter" idx="3"/>
          </p:nvPr>
        </p:nvSpPr>
        <p:spPr bwMode="white">
          <a:xfrm>
            <a:off x="685800" y="4400550"/>
            <a:ext cx="5486400" cy="3600450"/>
          </a:xfrm>
          <a:prstGeom prst="rect">
            <a:avLst/>
          </a:prstGeom>
          <a:ln>
            <a:headEnd type="none"/>
            <a:tailEnd type="none"/>
          </a:ln>
        </p:spPr>
        <p:txBody>
          <a:bodyPr lIns="91440" tIns="45720" rIns="91440" bIns="45720" wrap="square"/>
          <a:lstStyle/>
          <a:p>
            <a:pPr/>
            <a:r>
              <a:rPr/>
              <a:t>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bwMode="white">
          <a:xfrm>
            <a:off x="0" y="8685213"/>
            <a:ext cx="2971800" cy="458787"/>
          </a:xfrm>
          <a:prstGeom prst="rect">
            <a:avLst/>
          </a:prstGeom>
          <a:ln>
            <a:headEnd type="none"/>
            <a:tailEnd type="none"/>
          </a:ln>
        </p:spPr>
        <p:txBody>
          <a:bodyPr lIns="91440" tIns="45720" rIns="91440" bIns="45720" anchor="b" wrap="square"/>
          <a:lstStyle/>
          <a:p/>
        </p:txBody>
      </p:sp>
      <p:sp>
        <p:nvSpPr>
          <p:cNvPr id="7" name="Slide Number Placeholder 6"/>
          <p:cNvSpPr>
            <a:spLocks noGrp="1"/>
          </p:cNvSpPr>
          <p:nvPr>
            <p:ph type="sldNum" sz="quarter" idx="5"/>
          </p:nvPr>
        </p:nvSpPr>
        <p:spPr bwMode="white">
          <a:xfrm>
            <a:off x="3884613" y="8685213"/>
            <a:ext cx="2971800" cy="458787"/>
          </a:xfrm>
          <a:prstGeom prst="rect">
            <a:avLst/>
          </a:prstGeom>
          <a:ln>
            <a:headEnd type="none"/>
            <a:tailEnd type="none"/>
          </a:ln>
        </p:spPr>
        <p:txBody>
          <a:bodyPr lIns="91440" tIns="45720" rIns="91440" bIns="45720" anchor="b" wrap="square"/>
          <a:lstStyle/>
          <a:p>
            <a:pPr algn="r"/>
            <a:fld id="{62873cd8-3f02-43bb-872c-e143ba9cd817}" type="slidenum">
              <a:rPr/>
              <a:t>‹#›</a:t>
            </a:fld>
          </a:p>
        </p:txBody>
      </p:sp>
    </p:spTree>
  </p:cSld>
  <p:clrMap bg1="lt1" tx1="dk1" bg2="lt2" tx2="dk2" accent1="accent1" accent2="accent2" accent3="accent3" accent4="accent4" accent5="accent5" accent6="accent6" hlink="hlink" folHlink="folHlink"/>
  <p:notesStyle>
    <a:lvl1pPr marL="0" algn="l">
      <a:defRPr sz="1200" dirty="0">
        <a:latin typeface="Calibri"/>
      </a:defRPr>
    </a:lvl1pPr>
  </p:notesStyle>
</p:notesMaster>
</file>

<file path=ppt/notesSlides/_rels/notesSlide1.xml.rels>&#65279;<?xml version="1.0" encoding="utf-8" standalone="yes"?><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2" Type="http://schemas.openxmlformats.org/officeDocument/2006/relationships/slide" Target="../slides/slide14.xml" /><Relationship Id="rId1" Type="http://schemas.openxmlformats.org/officeDocument/2006/relationships/notesMaster" Target="../notesMasters/notesMaster1.xml" /></Relationships>
</file>

<file path=ppt/notesSlides/_rels/notesSlide100.xml.rels>&#65279;<?xml version="1.0" encoding="utf-8" standalone="yes"?><Relationships xmlns="http://schemas.openxmlformats.org/package/2006/relationships"><Relationship Id="rId2" Type="http://schemas.openxmlformats.org/officeDocument/2006/relationships/slide" Target="../slides/slide104.xml" /><Relationship Id="rId1" Type="http://schemas.openxmlformats.org/officeDocument/2006/relationships/notesMaster" Target="../notesMasters/notesMaster1.xml" /></Relationships>
</file>

<file path=ppt/notesSlides/_rels/notesSlide101.xml.rels>&#65279;<?xml version="1.0" encoding="utf-8" standalone="yes"?><Relationships xmlns="http://schemas.openxmlformats.org/package/2006/relationships"><Relationship Id="rId2" Type="http://schemas.openxmlformats.org/officeDocument/2006/relationships/slide" Target="../slides/slide105.xml" /><Relationship Id="rId1" Type="http://schemas.openxmlformats.org/officeDocument/2006/relationships/notesMaster" Target="../notesMasters/notesMaster1.xml" /></Relationships>
</file>

<file path=ppt/notesSlides/_rels/notesSlide102.xml.rels>&#65279;<?xml version="1.0" encoding="utf-8" standalone="yes"?><Relationships xmlns="http://schemas.openxmlformats.org/package/2006/relationships"><Relationship Id="rId2" Type="http://schemas.openxmlformats.org/officeDocument/2006/relationships/slide" Target="../slides/slide106.xml" /><Relationship Id="rId1" Type="http://schemas.openxmlformats.org/officeDocument/2006/relationships/notesMaster" Target="../notesMasters/notesMaster1.xml" /></Relationships>
</file>

<file path=ppt/notesSlides/_rels/notesSlide103.xml.rels>&#65279;<?xml version="1.0" encoding="utf-8" standalone="yes"?><Relationships xmlns="http://schemas.openxmlformats.org/package/2006/relationships"><Relationship Id="rId2" Type="http://schemas.openxmlformats.org/officeDocument/2006/relationships/slide" Target="../slides/slide107.xml" /><Relationship Id="rId1" Type="http://schemas.openxmlformats.org/officeDocument/2006/relationships/notesMaster" Target="../notesMasters/notesMaster1.xml" /></Relationships>
</file>

<file path=ppt/notesSlides/_rels/notesSlide106.xml.rels>&#65279;<?xml version="1.0" encoding="utf-8" standalone="yes"?><Relationships xmlns="http://schemas.openxmlformats.org/package/2006/relationships"><Relationship Id="rId2" Type="http://schemas.openxmlformats.org/officeDocument/2006/relationships/slide" Target="../slides/slide110.xml" /><Relationship Id="rId1" Type="http://schemas.openxmlformats.org/officeDocument/2006/relationships/notesMaster" Target="../notesMasters/notesMaster1.xml" /></Relationships>
</file>

<file path=ppt/notesSlides/_rels/notesSlide107.xml.rels>&#65279;<?xml version="1.0" encoding="utf-8" standalone="yes"?><Relationships xmlns="http://schemas.openxmlformats.org/package/2006/relationships"><Relationship Id="rId2" Type="http://schemas.openxmlformats.org/officeDocument/2006/relationships/slide" Target="../slides/slide111.xml" /><Relationship Id="rId1" Type="http://schemas.openxmlformats.org/officeDocument/2006/relationships/notesMaster" Target="../notesMasters/notesMaster1.xml" /></Relationships>
</file>

<file path=ppt/notesSlides/_rels/notesSlide108.xml.rels>&#65279;<?xml version="1.0" encoding="utf-8" standalone="yes"?><Relationships xmlns="http://schemas.openxmlformats.org/package/2006/relationships"><Relationship Id="rId2" Type="http://schemas.openxmlformats.org/officeDocument/2006/relationships/slide" Target="../slides/slide112.xml" /><Relationship Id="rId1" Type="http://schemas.openxmlformats.org/officeDocument/2006/relationships/notesMaster" Target="../notesMasters/notesMaster1.xml" /></Relationships>
</file>

<file path=ppt/notesSlides/_rels/notesSlide110.xml.rels>&#65279;<?xml version="1.0" encoding="utf-8" standalone="yes"?><Relationships xmlns="http://schemas.openxmlformats.org/package/2006/relationships"><Relationship Id="rId2" Type="http://schemas.openxmlformats.org/officeDocument/2006/relationships/slide" Target="../slides/slide114.xml" /><Relationship Id="rId1" Type="http://schemas.openxmlformats.org/officeDocument/2006/relationships/notesMaster" Target="../notesMasters/notesMaster1.xml" /></Relationships>
</file>

<file path=ppt/notesSlides/_rels/notesSlide112.xml.rels>&#65279;<?xml version="1.0" encoding="utf-8" standalone="yes"?><Relationships xmlns="http://schemas.openxmlformats.org/package/2006/relationships"><Relationship Id="rId2" Type="http://schemas.openxmlformats.org/officeDocument/2006/relationships/slide" Target="../slides/slide116.xml" /><Relationship Id="rId1" Type="http://schemas.openxmlformats.org/officeDocument/2006/relationships/notesMaster" Target="../notesMasters/notesMaster1.xml" /></Relationships>
</file>

<file path=ppt/notesSlides/_rels/notesSlide114.xml.rels>&#65279;<?xml version="1.0" encoding="utf-8" standalone="yes"?><Relationships xmlns="http://schemas.openxmlformats.org/package/2006/relationships"><Relationship Id="rId2" Type="http://schemas.openxmlformats.org/officeDocument/2006/relationships/slide" Target="../slides/slide118.xml" /><Relationship Id="rId1" Type="http://schemas.openxmlformats.org/officeDocument/2006/relationships/notesMaster" Target="../notesMasters/notesMaster1.xml" /></Relationships>
</file>

<file path=ppt/notesSlides/_rels/notesSlide115.xml.rels>&#65279;<?xml version="1.0" encoding="utf-8" standalone="yes"?><Relationships xmlns="http://schemas.openxmlformats.org/package/2006/relationships"><Relationship Id="rId2" Type="http://schemas.openxmlformats.org/officeDocument/2006/relationships/slide" Target="../slides/slide119.xml" /><Relationship Id="rId1" Type="http://schemas.openxmlformats.org/officeDocument/2006/relationships/notesMaster" Target="../notesMasters/notesMaster1.xml" /></Relationships>
</file>

<file path=ppt/notesSlides/_rels/notesSlide116.xml.rels>&#65279;<?xml version="1.0" encoding="utf-8" standalone="yes"?><Relationships xmlns="http://schemas.openxmlformats.org/package/2006/relationships"><Relationship Id="rId2" Type="http://schemas.openxmlformats.org/officeDocument/2006/relationships/slide" Target="../slides/slide120.xml" /><Relationship Id="rId1" Type="http://schemas.openxmlformats.org/officeDocument/2006/relationships/notesMaster" Target="../notesMasters/notesMaster1.xml" /></Relationships>
</file>

<file path=ppt/notesSlides/_rels/notesSlide117.xml.rels>&#65279;<?xml version="1.0" encoding="utf-8" standalone="yes"?><Relationships xmlns="http://schemas.openxmlformats.org/package/2006/relationships"><Relationship Id="rId2" Type="http://schemas.openxmlformats.org/officeDocument/2006/relationships/slide" Target="../slides/slide121.xml" /><Relationship Id="rId1" Type="http://schemas.openxmlformats.org/officeDocument/2006/relationships/notesMaster" Target="../notesMasters/notesMaster1.xml" /></Relationships>
</file>

<file path=ppt/notesSlides/_rels/notesSlide118.xml.rels>&#65279;<?xml version="1.0" encoding="utf-8" standalone="yes"?><Relationships xmlns="http://schemas.openxmlformats.org/package/2006/relationships"><Relationship Id="rId2" Type="http://schemas.openxmlformats.org/officeDocument/2006/relationships/slide" Target="../slides/slide122.xml" /><Relationship Id="rId1" Type="http://schemas.openxmlformats.org/officeDocument/2006/relationships/notesMaster" Target="../notesMasters/notesMaster1.xml" /></Relationships>
</file>

<file path=ppt/notesSlides/_rels/notesSlide119.xml.rels>&#65279;<?xml version="1.0" encoding="utf-8" standalone="yes"?><Relationships xmlns="http://schemas.openxmlformats.org/package/2006/relationships"><Relationship Id="rId2" Type="http://schemas.openxmlformats.org/officeDocument/2006/relationships/slide" Target="../slides/slide123.xml" /><Relationship Id="rId1"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2" Type="http://schemas.openxmlformats.org/officeDocument/2006/relationships/slide" Target="../slides/slide16.xml" /><Relationship Id="rId1" Type="http://schemas.openxmlformats.org/officeDocument/2006/relationships/notesMaster" Target="../notesMasters/notesMaster1.xml" /></Relationships>
</file>

<file path=ppt/notesSlides/_rels/notesSlide120.xml.rels>&#65279;<?xml version="1.0" encoding="utf-8" standalone="yes"?><Relationships xmlns="http://schemas.openxmlformats.org/package/2006/relationships"><Relationship Id="rId2" Type="http://schemas.openxmlformats.org/officeDocument/2006/relationships/slide" Target="../slides/slide124.xml" /><Relationship Id="rId1" Type="http://schemas.openxmlformats.org/officeDocument/2006/relationships/notesMaster" Target="../notesMasters/notesMaster1.xml" /></Relationships>
</file>

<file path=ppt/notesSlides/_rels/notesSlide123.xml.rels>&#65279;<?xml version="1.0" encoding="utf-8" standalone="yes"?><Relationships xmlns="http://schemas.openxmlformats.org/package/2006/relationships"><Relationship Id="rId2" Type="http://schemas.openxmlformats.org/officeDocument/2006/relationships/slide" Target="../slides/slide127.xml" /><Relationship Id="rId1" Type="http://schemas.openxmlformats.org/officeDocument/2006/relationships/notesMaster" Target="../notesMasters/notesMaster1.xml" /></Relationships>
</file>

<file path=ppt/notesSlides/_rels/notesSlide124.xml.rels>&#65279;<?xml version="1.0" encoding="utf-8" standalone="yes"?><Relationships xmlns="http://schemas.openxmlformats.org/package/2006/relationships"><Relationship Id="rId2" Type="http://schemas.openxmlformats.org/officeDocument/2006/relationships/slide" Target="../slides/slide128.xml" /><Relationship Id="rId1" Type="http://schemas.openxmlformats.org/officeDocument/2006/relationships/notesMaster" Target="../notesMasters/notesMaster1.xml" /></Relationships>
</file>

<file path=ppt/notesSlides/_rels/notesSlide125.xml.rels>&#65279;<?xml version="1.0" encoding="utf-8" standalone="yes"?><Relationships xmlns="http://schemas.openxmlformats.org/package/2006/relationships"><Relationship Id="rId2" Type="http://schemas.openxmlformats.org/officeDocument/2006/relationships/slide" Target="../slides/slide129.xml" /><Relationship Id="rId1" Type="http://schemas.openxmlformats.org/officeDocument/2006/relationships/notesMaster" Target="../notesMasters/notesMaster1.xml" /></Relationships>
</file>

<file path=ppt/notesSlides/_rels/notesSlide127.xml.rels>&#65279;<?xml version="1.0" encoding="utf-8" standalone="yes"?><Relationships xmlns="http://schemas.openxmlformats.org/package/2006/relationships"><Relationship Id="rId2" Type="http://schemas.openxmlformats.org/officeDocument/2006/relationships/slide" Target="../slides/slide131.xml" /><Relationship Id="rId1" Type="http://schemas.openxmlformats.org/officeDocument/2006/relationships/notesMaster" Target="../notesMasters/notesMaster1.xml" /></Relationships>
</file>

<file path=ppt/notesSlides/_rels/notesSlide129.xml.rels>&#65279;<?xml version="1.0" encoding="utf-8" standalone="yes"?><Relationships xmlns="http://schemas.openxmlformats.org/package/2006/relationships"><Relationship Id="rId2" Type="http://schemas.openxmlformats.org/officeDocument/2006/relationships/slide" Target="../slides/slide133.xml" /><Relationship Id="rId1"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2" Type="http://schemas.openxmlformats.org/officeDocument/2006/relationships/slide" Target="../slides/slide17.xml" /><Relationship Id="rId1" Type="http://schemas.openxmlformats.org/officeDocument/2006/relationships/notesMaster" Target="../notesMasters/notesMaster1.xml" /></Relationships>
</file>

<file path=ppt/notesSlides/_rels/notesSlide131.xml.rels>&#65279;<?xml version="1.0" encoding="utf-8" standalone="yes"?><Relationships xmlns="http://schemas.openxmlformats.org/package/2006/relationships"><Relationship Id="rId2" Type="http://schemas.openxmlformats.org/officeDocument/2006/relationships/slide" Target="../slides/slide135.xml" /><Relationship Id="rId1" Type="http://schemas.openxmlformats.org/officeDocument/2006/relationships/notesMaster" Target="../notesMasters/notesMaster1.xml" /></Relationships>
</file>

<file path=ppt/notesSlides/_rels/notesSlide132.xml.rels>&#65279;<?xml version="1.0" encoding="utf-8" standalone="yes"?><Relationships xmlns="http://schemas.openxmlformats.org/package/2006/relationships"><Relationship Id="rId2" Type="http://schemas.openxmlformats.org/officeDocument/2006/relationships/slide" Target="../slides/slide136.xml" /><Relationship Id="rId1" Type="http://schemas.openxmlformats.org/officeDocument/2006/relationships/notesMaster" Target="../notesMasters/notesMaster1.xml" /></Relationships>
</file>

<file path=ppt/notesSlides/_rels/notesSlide133.xml.rels>&#65279;<?xml version="1.0" encoding="utf-8" standalone="yes"?><Relationships xmlns="http://schemas.openxmlformats.org/package/2006/relationships"><Relationship Id="rId2" Type="http://schemas.openxmlformats.org/officeDocument/2006/relationships/slide" Target="../slides/slide137.xml" /><Relationship Id="rId1" Type="http://schemas.openxmlformats.org/officeDocument/2006/relationships/notesMaster" Target="../notesMasters/notesMaster1.xml" /></Relationships>
</file>

<file path=ppt/notesSlides/_rels/notesSlide134.xml.rels>&#65279;<?xml version="1.0" encoding="utf-8" standalone="yes"?><Relationships xmlns="http://schemas.openxmlformats.org/package/2006/relationships"><Relationship Id="rId2" Type="http://schemas.openxmlformats.org/officeDocument/2006/relationships/slide" Target="../slides/slide138.xml" /><Relationship Id="rId1" Type="http://schemas.openxmlformats.org/officeDocument/2006/relationships/notesMaster" Target="../notesMasters/notesMaster1.xml" /></Relationships>
</file>

<file path=ppt/notesSlides/_rels/notesSlide135.xml.rels>&#65279;<?xml version="1.0" encoding="utf-8" standalone="yes"?><Relationships xmlns="http://schemas.openxmlformats.org/package/2006/relationships"><Relationship Id="rId2" Type="http://schemas.openxmlformats.org/officeDocument/2006/relationships/slide" Target="../slides/slide139.xml" /><Relationship Id="rId1" Type="http://schemas.openxmlformats.org/officeDocument/2006/relationships/notesMaster" Target="../notesMasters/notesMaster1.xml" /></Relationships>
</file>

<file path=ppt/notesSlides/_rels/notesSlide136.xml.rels>&#65279;<?xml version="1.0" encoding="utf-8" standalone="yes"?><Relationships xmlns="http://schemas.openxmlformats.org/package/2006/relationships"><Relationship Id="rId2" Type="http://schemas.openxmlformats.org/officeDocument/2006/relationships/slide" Target="../slides/slide140.xml" /><Relationship Id="rId1" Type="http://schemas.openxmlformats.org/officeDocument/2006/relationships/notesMaster" Target="../notesMasters/notesMaster1.xml" /></Relationships>
</file>

<file path=ppt/notesSlides/_rels/notesSlide137.xml.rels>&#65279;<?xml version="1.0" encoding="utf-8" standalone="yes"?><Relationships xmlns="http://schemas.openxmlformats.org/package/2006/relationships"><Relationship Id="rId2" Type="http://schemas.openxmlformats.org/officeDocument/2006/relationships/slide" Target="../slides/slide141.xml" /><Relationship Id="rId1"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2" Type="http://schemas.openxmlformats.org/officeDocument/2006/relationships/slide" Target="../slides/slide18.xml" /><Relationship Id="rId1" Type="http://schemas.openxmlformats.org/officeDocument/2006/relationships/notesMaster" Target="../notesMasters/notesMaster1.xml" /></Relationships>
</file>

<file path=ppt/notesSlides/_rels/notesSlide140.xml.rels>&#65279;<?xml version="1.0" encoding="utf-8" standalone="yes"?><Relationships xmlns="http://schemas.openxmlformats.org/package/2006/relationships"><Relationship Id="rId2" Type="http://schemas.openxmlformats.org/officeDocument/2006/relationships/slide" Target="../slides/slide144.xml" /><Relationship Id="rId1" Type="http://schemas.openxmlformats.org/officeDocument/2006/relationships/notesMaster" Target="../notesMasters/notesMaster1.xml" /></Relationships>
</file>

<file path=ppt/notesSlides/_rels/notesSlide141.xml.rels>&#65279;<?xml version="1.0" encoding="utf-8" standalone="yes"?><Relationships xmlns="http://schemas.openxmlformats.org/package/2006/relationships"><Relationship Id="rId2" Type="http://schemas.openxmlformats.org/officeDocument/2006/relationships/slide" Target="../slides/slide145.xml" /><Relationship Id="rId1" Type="http://schemas.openxmlformats.org/officeDocument/2006/relationships/notesMaster" Target="../notesMasters/notesMaster1.xml" /></Relationships>
</file>

<file path=ppt/notesSlides/_rels/notesSlide142.xml.rels>&#65279;<?xml version="1.0" encoding="utf-8" standalone="yes"?><Relationships xmlns="http://schemas.openxmlformats.org/package/2006/relationships"><Relationship Id="rId2" Type="http://schemas.openxmlformats.org/officeDocument/2006/relationships/slide" Target="../slides/slide146.xml" /><Relationship Id="rId1" Type="http://schemas.openxmlformats.org/officeDocument/2006/relationships/notesMaster" Target="../notesMasters/notesMaster1.xml" /></Relationships>
</file>

<file path=ppt/notesSlides/_rels/notesSlide144.xml.rels>&#65279;<?xml version="1.0" encoding="utf-8" standalone="yes"?><Relationships xmlns="http://schemas.openxmlformats.org/package/2006/relationships"><Relationship Id="rId2" Type="http://schemas.openxmlformats.org/officeDocument/2006/relationships/slide" Target="../slides/slide148.xml" /><Relationship Id="rId1" Type="http://schemas.openxmlformats.org/officeDocument/2006/relationships/notesMaster" Target="../notesMasters/notesMaster1.xml" /></Relationships>
</file>

<file path=ppt/notesSlides/_rels/notesSlide146.xml.rels>&#65279;<?xml version="1.0" encoding="utf-8" standalone="yes"?><Relationships xmlns="http://schemas.openxmlformats.org/package/2006/relationships"><Relationship Id="rId2" Type="http://schemas.openxmlformats.org/officeDocument/2006/relationships/slide" Target="../slides/slide150.xml" /><Relationship Id="rId1" Type="http://schemas.openxmlformats.org/officeDocument/2006/relationships/notesMaster" Target="../notesMasters/notesMaster1.xml" /></Relationships>
</file>

<file path=ppt/notesSlides/_rels/notesSlide148.xml.rels>&#65279;<?xml version="1.0" encoding="utf-8" standalone="yes"?><Relationships xmlns="http://schemas.openxmlformats.org/package/2006/relationships"><Relationship Id="rId2" Type="http://schemas.openxmlformats.org/officeDocument/2006/relationships/slide" Target="../slides/slide152.xml" /><Relationship Id="rId1" Type="http://schemas.openxmlformats.org/officeDocument/2006/relationships/notesMaster" Target="../notesMasters/notesMaster1.xml" /></Relationships>
</file>

<file path=ppt/notesSlides/_rels/notesSlide149.xml.rels>&#65279;<?xml version="1.0" encoding="utf-8" standalone="yes"?><Relationships xmlns="http://schemas.openxmlformats.org/package/2006/relationships"><Relationship Id="rId2" Type="http://schemas.openxmlformats.org/officeDocument/2006/relationships/slide" Target="../slides/slide153.xml" /><Relationship Id="rId1"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2" Type="http://schemas.openxmlformats.org/officeDocument/2006/relationships/slide" Target="../slides/slide19.xml" /><Relationship Id="rId1" Type="http://schemas.openxmlformats.org/officeDocument/2006/relationships/notesMaster" Target="../notesMasters/notesMaster1.xml" /></Relationships>
</file>

<file path=ppt/notesSlides/_rels/notesSlide150.xml.rels>&#65279;<?xml version="1.0" encoding="utf-8" standalone="yes"?><Relationships xmlns="http://schemas.openxmlformats.org/package/2006/relationships"><Relationship Id="rId2" Type="http://schemas.openxmlformats.org/officeDocument/2006/relationships/slide" Target="../slides/slide154.xml" /><Relationship Id="rId1" Type="http://schemas.openxmlformats.org/officeDocument/2006/relationships/notesMaster" Target="../notesMasters/notesMaster1.xml" /></Relationships>
</file>

<file path=ppt/notesSlides/_rels/notesSlide151.xml.rels>&#65279;<?xml version="1.0" encoding="utf-8" standalone="yes"?><Relationships xmlns="http://schemas.openxmlformats.org/package/2006/relationships"><Relationship Id="rId2" Type="http://schemas.openxmlformats.org/officeDocument/2006/relationships/slide" Target="../slides/slide155.xml" /><Relationship Id="rId1" Type="http://schemas.openxmlformats.org/officeDocument/2006/relationships/notesMaster" Target="../notesMasters/notesMaster1.xml" /></Relationships>
</file>

<file path=ppt/notesSlides/_rels/notesSlide152.xml.rels>&#65279;<?xml version="1.0" encoding="utf-8" standalone="yes"?><Relationships xmlns="http://schemas.openxmlformats.org/package/2006/relationships"><Relationship Id="rId2" Type="http://schemas.openxmlformats.org/officeDocument/2006/relationships/slide" Target="../slides/slide156.xml" /><Relationship Id="rId1" Type="http://schemas.openxmlformats.org/officeDocument/2006/relationships/notesMaster" Target="../notesMasters/notesMaster1.xml" /></Relationships>
</file>

<file path=ppt/notesSlides/_rels/notesSlide153.xml.rels>&#65279;<?xml version="1.0" encoding="utf-8" standalone="yes"?><Relationships xmlns="http://schemas.openxmlformats.org/package/2006/relationships"><Relationship Id="rId2" Type="http://schemas.openxmlformats.org/officeDocument/2006/relationships/slide" Target="../slides/slide157.xml" /><Relationship Id="rId1"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2" Type="http://schemas.openxmlformats.org/officeDocument/2006/relationships/slide" Target="../slides/slide20.xml" /><Relationship Id="rId1"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2" Type="http://schemas.openxmlformats.org/officeDocument/2006/relationships/slide" Target="../slides/slide21.xml" /><Relationship Id="rId1"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2" Type="http://schemas.openxmlformats.org/officeDocument/2006/relationships/slide" Target="../slides/slide22.xml" /><Relationship Id="rId1"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2" Type="http://schemas.openxmlformats.org/officeDocument/2006/relationships/slide" Target="../slides/slide25.xml" /><Relationship Id="rId1"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2" Type="http://schemas.openxmlformats.org/officeDocument/2006/relationships/slide" Target="../slides/slide26.xml" /><Relationship Id="rId1"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2" Type="http://schemas.openxmlformats.org/officeDocument/2006/relationships/slide" Target="../slides/slide27.xml" /><Relationship Id="rId1"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2" Type="http://schemas.openxmlformats.org/officeDocument/2006/relationships/slide" Target="../slides/slide29.xml" /><Relationship Id="rId1"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2" Type="http://schemas.openxmlformats.org/officeDocument/2006/relationships/slide" Target="../slides/slide31.xml" /><Relationship Id="rId1"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2" Type="http://schemas.openxmlformats.org/officeDocument/2006/relationships/slide" Target="../slides/slide33.xml" /><Relationship Id="rId1"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2" Type="http://schemas.openxmlformats.org/officeDocument/2006/relationships/slide" Target="../slides/slide34.xml" /><Relationship Id="rId1"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2" Type="http://schemas.openxmlformats.org/officeDocument/2006/relationships/slide" Target="../slides/slide35.xml" /><Relationship Id="rId1"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2" Type="http://schemas.openxmlformats.org/officeDocument/2006/relationships/slide" Target="../slides/slide36.xml" /><Relationship Id="rId1"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2" Type="http://schemas.openxmlformats.org/officeDocument/2006/relationships/slide" Target="../slides/slide37.xml" /><Relationship Id="rId1"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2" Type="http://schemas.openxmlformats.org/officeDocument/2006/relationships/slide" Target="../slides/slide38.xml" /><Relationship Id="rId1"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2" Type="http://schemas.openxmlformats.org/officeDocument/2006/relationships/slide" Target="../slides/slide39.xml" /><Relationship Id="rId1"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2" Type="http://schemas.openxmlformats.org/officeDocument/2006/relationships/slide" Target="../slides/slide42.xml" /><Relationship Id="rId1"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2" Type="http://schemas.openxmlformats.org/officeDocument/2006/relationships/slide" Target="../slides/slide43.xml" /><Relationship Id="rId1"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2" Type="http://schemas.openxmlformats.org/officeDocument/2006/relationships/slide" Target="../slides/slide8.xml" /><Relationship Id="rId1"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2" Type="http://schemas.openxmlformats.org/officeDocument/2006/relationships/slide" Target="../slides/slide44.xml" /><Relationship Id="rId1"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2" Type="http://schemas.openxmlformats.org/officeDocument/2006/relationships/slide" Target="../slides/slide46.xml" /><Relationship Id="rId1"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2" Type="http://schemas.openxmlformats.org/officeDocument/2006/relationships/slide" Target="../slides/slide48.xml" /><Relationship Id="rId1"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2" Type="http://schemas.openxmlformats.org/officeDocument/2006/relationships/slide" Target="../slides/slide50.xml" /><Relationship Id="rId1"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2" Type="http://schemas.openxmlformats.org/officeDocument/2006/relationships/slide" Target="../slides/slide51.xml" /><Relationship Id="rId1"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2" Type="http://schemas.openxmlformats.org/officeDocument/2006/relationships/slide" Target="../slides/slide52.xml" /><Relationship Id="rId1"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2" Type="http://schemas.openxmlformats.org/officeDocument/2006/relationships/slide" Target="../slides/slide53.xml" /><Relationship Id="rId1"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2" Type="http://schemas.openxmlformats.org/officeDocument/2006/relationships/slide" Target="../slides/slide9.xml" /><Relationship Id="rId1"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2" Type="http://schemas.openxmlformats.org/officeDocument/2006/relationships/slide" Target="../slides/slide54.xml" /><Relationship Id="rId1"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2" Type="http://schemas.openxmlformats.org/officeDocument/2006/relationships/slide" Target="../slides/slide55.xml" /><Relationship Id="rId1"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2" Type="http://schemas.openxmlformats.org/officeDocument/2006/relationships/slide" Target="../slides/slide56.xml" /><Relationship Id="rId1"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2" Type="http://schemas.openxmlformats.org/officeDocument/2006/relationships/slide" Target="../slides/slide59.xml" /><Relationship Id="rId1"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2" Type="http://schemas.openxmlformats.org/officeDocument/2006/relationships/slide" Target="../slides/slide60.xml" /><Relationship Id="rId1" Type="http://schemas.openxmlformats.org/officeDocument/2006/relationships/notesMaster" Target="../notesMasters/notesMaster1.xml" /></Relationships>
</file>

<file path=ppt/notesSlides/_rels/notesSlide57.xml.rels>&#65279;<?xml version="1.0" encoding="utf-8" standalone="yes"?><Relationships xmlns="http://schemas.openxmlformats.org/package/2006/relationships"><Relationship Id="rId2" Type="http://schemas.openxmlformats.org/officeDocument/2006/relationships/slide" Target="../slides/slide61.xml" /><Relationship Id="rId1" Type="http://schemas.openxmlformats.org/officeDocument/2006/relationships/notesMaster" Target="../notesMasters/notesMaster1.xml" /></Relationships>
</file>

<file path=ppt/notesSlides/_rels/notesSlide59.xml.rels>&#65279;<?xml version="1.0" encoding="utf-8" standalone="yes"?><Relationships xmlns="http://schemas.openxmlformats.org/package/2006/relationships"><Relationship Id="rId2" Type="http://schemas.openxmlformats.org/officeDocument/2006/relationships/slide" Target="../slides/slide63.xml" /><Relationship Id="rId1"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2" Type="http://schemas.openxmlformats.org/officeDocument/2006/relationships/slide" Target="../slides/slide10.xml" /><Relationship Id="rId1" Type="http://schemas.openxmlformats.org/officeDocument/2006/relationships/notesMaster" Target="../notesMasters/notesMaster1.xml" /></Relationships>
</file>

<file path=ppt/notesSlides/_rels/notesSlide61.xml.rels>&#65279;<?xml version="1.0" encoding="utf-8" standalone="yes"?><Relationships xmlns="http://schemas.openxmlformats.org/package/2006/relationships"><Relationship Id="rId2" Type="http://schemas.openxmlformats.org/officeDocument/2006/relationships/slide" Target="../slides/slide65.xml" /><Relationship Id="rId1" Type="http://schemas.openxmlformats.org/officeDocument/2006/relationships/notesMaster" Target="../notesMasters/notesMaster1.xml" /></Relationships>
</file>

<file path=ppt/notesSlides/_rels/notesSlide63.xml.rels>&#65279;<?xml version="1.0" encoding="utf-8" standalone="yes"?><Relationships xmlns="http://schemas.openxmlformats.org/package/2006/relationships"><Relationship Id="rId2" Type="http://schemas.openxmlformats.org/officeDocument/2006/relationships/slide" Target="../slides/slide67.xml" /><Relationship Id="rId1" Type="http://schemas.openxmlformats.org/officeDocument/2006/relationships/notesMaster" Target="../notesMasters/notesMaster1.xml" /></Relationships>
</file>

<file path=ppt/notesSlides/_rels/notesSlide64.xml.rels>&#65279;<?xml version="1.0" encoding="utf-8" standalone="yes"?><Relationships xmlns="http://schemas.openxmlformats.org/package/2006/relationships"><Relationship Id="rId2" Type="http://schemas.openxmlformats.org/officeDocument/2006/relationships/slide" Target="../slides/slide68.xml" /><Relationship Id="rId1" Type="http://schemas.openxmlformats.org/officeDocument/2006/relationships/notesMaster" Target="../notesMasters/notesMaster1.xml" /></Relationships>
</file>

<file path=ppt/notesSlides/_rels/notesSlide65.xml.rels>&#65279;<?xml version="1.0" encoding="utf-8" standalone="yes"?><Relationships xmlns="http://schemas.openxmlformats.org/package/2006/relationships"><Relationship Id="rId2" Type="http://schemas.openxmlformats.org/officeDocument/2006/relationships/slide" Target="../slides/slide69.xml" /><Relationship Id="rId1" Type="http://schemas.openxmlformats.org/officeDocument/2006/relationships/notesMaster" Target="../notesMasters/notesMaster1.xml" /></Relationships>
</file>

<file path=ppt/notesSlides/_rels/notesSlide66.xml.rels>&#65279;<?xml version="1.0" encoding="utf-8" standalone="yes"?><Relationships xmlns="http://schemas.openxmlformats.org/package/2006/relationships"><Relationship Id="rId2" Type="http://schemas.openxmlformats.org/officeDocument/2006/relationships/slide" Target="../slides/slide70.xml" /><Relationship Id="rId1" Type="http://schemas.openxmlformats.org/officeDocument/2006/relationships/notesMaster" Target="../notesMasters/notesMaster1.xml" /></Relationships>
</file>

<file path=ppt/notesSlides/_rels/notesSlide67.xml.rels>&#65279;<?xml version="1.0" encoding="utf-8" standalone="yes"?><Relationships xmlns="http://schemas.openxmlformats.org/package/2006/relationships"><Relationship Id="rId2" Type="http://schemas.openxmlformats.org/officeDocument/2006/relationships/slide" Target="../slides/slide71.xml" /><Relationship Id="rId1" Type="http://schemas.openxmlformats.org/officeDocument/2006/relationships/notesMaster" Target="../notesMasters/notesMaster1.xml" /></Relationships>
</file>

<file path=ppt/notesSlides/_rels/notesSlide68.xml.rels>&#65279;<?xml version="1.0" encoding="utf-8" standalone="yes"?><Relationships xmlns="http://schemas.openxmlformats.org/package/2006/relationships"><Relationship Id="rId2" Type="http://schemas.openxmlformats.org/officeDocument/2006/relationships/slide" Target="../slides/slide72.xml" /><Relationship Id="rId1" Type="http://schemas.openxmlformats.org/officeDocument/2006/relationships/notesMaster" Target="../notesMasters/notesMaster1.xml" /></Relationships>
</file>

<file path=ppt/notesSlides/_rels/notesSlide69.xml.rels>&#65279;<?xml version="1.0" encoding="utf-8" standalone="yes"?><Relationships xmlns="http://schemas.openxmlformats.org/package/2006/relationships"><Relationship Id="rId2" Type="http://schemas.openxmlformats.org/officeDocument/2006/relationships/slide" Target="../slides/slide73.xml" /><Relationship Id="rId1" Type="http://schemas.openxmlformats.org/officeDocument/2006/relationships/notesMaster" Target="../notesMasters/notesMaster1.xml" /></Relationships>
</file>

<file path=ppt/notesSlides/_rels/notesSlide72.xml.rels>&#65279;<?xml version="1.0" encoding="utf-8" standalone="yes"?><Relationships xmlns="http://schemas.openxmlformats.org/package/2006/relationships"><Relationship Id="rId2" Type="http://schemas.openxmlformats.org/officeDocument/2006/relationships/slide" Target="../slides/slide76.xml" /><Relationship Id="rId1" Type="http://schemas.openxmlformats.org/officeDocument/2006/relationships/notesMaster" Target="../notesMasters/notesMaster1.xml" /></Relationships>
</file>

<file path=ppt/notesSlides/_rels/notesSlide73.xml.rels>&#65279;<?xml version="1.0" encoding="utf-8" standalone="yes"?><Relationships xmlns="http://schemas.openxmlformats.org/package/2006/relationships"><Relationship Id="rId2" Type="http://schemas.openxmlformats.org/officeDocument/2006/relationships/slide" Target="../slides/slide77.xml" /><Relationship Id="rId1" Type="http://schemas.openxmlformats.org/officeDocument/2006/relationships/notesMaster" Target="../notesMasters/notesMaster1.xml" /></Relationships>
</file>

<file path=ppt/notesSlides/_rels/notesSlide74.xml.rels>&#65279;<?xml version="1.0" encoding="utf-8" standalone="yes"?><Relationships xmlns="http://schemas.openxmlformats.org/package/2006/relationships"><Relationship Id="rId2" Type="http://schemas.openxmlformats.org/officeDocument/2006/relationships/slide" Target="../slides/slide78.xml" /><Relationship Id="rId1" Type="http://schemas.openxmlformats.org/officeDocument/2006/relationships/notesMaster" Target="../notesMasters/notesMaster1.xml" /></Relationships>
</file>

<file path=ppt/notesSlides/_rels/notesSlide76.xml.rels>&#65279;<?xml version="1.0" encoding="utf-8" standalone="yes"?><Relationships xmlns="http://schemas.openxmlformats.org/package/2006/relationships"><Relationship Id="rId2" Type="http://schemas.openxmlformats.org/officeDocument/2006/relationships/slide" Target="../slides/slide80.xml" /><Relationship Id="rId1" Type="http://schemas.openxmlformats.org/officeDocument/2006/relationships/notesMaster" Target="../notesMasters/notesMaster1.xml" /></Relationships>
</file>

<file path=ppt/notesSlides/_rels/notesSlide78.xml.rels>&#65279;<?xml version="1.0" encoding="utf-8" standalone="yes"?><Relationships xmlns="http://schemas.openxmlformats.org/package/2006/relationships"><Relationship Id="rId2" Type="http://schemas.openxmlformats.org/officeDocument/2006/relationships/slide" Target="../slides/slide82.xml" /><Relationship Id="rId1"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2" Type="http://schemas.openxmlformats.org/officeDocument/2006/relationships/slide" Target="../slides/slide12.xml" /><Relationship Id="rId1" Type="http://schemas.openxmlformats.org/officeDocument/2006/relationships/notesMaster" Target="../notesMasters/notesMaster1.xml" /></Relationships>
</file>

<file path=ppt/notesSlides/_rels/notesSlide80.xml.rels>&#65279;<?xml version="1.0" encoding="utf-8" standalone="yes"?><Relationships xmlns="http://schemas.openxmlformats.org/package/2006/relationships"><Relationship Id="rId2" Type="http://schemas.openxmlformats.org/officeDocument/2006/relationships/slide" Target="../slides/slide84.xml" /><Relationship Id="rId1" Type="http://schemas.openxmlformats.org/officeDocument/2006/relationships/notesMaster" Target="../notesMasters/notesMaster1.xml" /></Relationships>
</file>

<file path=ppt/notesSlides/_rels/notesSlide81.xml.rels>&#65279;<?xml version="1.0" encoding="utf-8" standalone="yes"?><Relationships xmlns="http://schemas.openxmlformats.org/package/2006/relationships"><Relationship Id="rId2" Type="http://schemas.openxmlformats.org/officeDocument/2006/relationships/slide" Target="../slides/slide85.xml" /><Relationship Id="rId1" Type="http://schemas.openxmlformats.org/officeDocument/2006/relationships/notesMaster" Target="../notesMasters/notesMaster1.xml" /></Relationships>
</file>

<file path=ppt/notesSlides/_rels/notesSlide82.xml.rels>&#65279;<?xml version="1.0" encoding="utf-8" standalone="yes"?><Relationships xmlns="http://schemas.openxmlformats.org/package/2006/relationships"><Relationship Id="rId2" Type="http://schemas.openxmlformats.org/officeDocument/2006/relationships/slide" Target="../slides/slide86.xml" /><Relationship Id="rId1" Type="http://schemas.openxmlformats.org/officeDocument/2006/relationships/notesMaster" Target="../notesMasters/notesMaster1.xml" /></Relationships>
</file>

<file path=ppt/notesSlides/_rels/notesSlide83.xml.rels>&#65279;<?xml version="1.0" encoding="utf-8" standalone="yes"?><Relationships xmlns="http://schemas.openxmlformats.org/package/2006/relationships"><Relationship Id="rId2" Type="http://schemas.openxmlformats.org/officeDocument/2006/relationships/slide" Target="../slides/slide87.xml" /><Relationship Id="rId1" Type="http://schemas.openxmlformats.org/officeDocument/2006/relationships/notesMaster" Target="../notesMasters/notesMaster1.xml" /></Relationships>
</file>

<file path=ppt/notesSlides/_rels/notesSlide84.xml.rels>&#65279;<?xml version="1.0" encoding="utf-8" standalone="yes"?><Relationships xmlns="http://schemas.openxmlformats.org/package/2006/relationships"><Relationship Id="rId2" Type="http://schemas.openxmlformats.org/officeDocument/2006/relationships/slide" Target="../slides/slide88.xml" /><Relationship Id="rId1" Type="http://schemas.openxmlformats.org/officeDocument/2006/relationships/notesMaster" Target="../notesMasters/notesMaster1.xml" /></Relationships>
</file>

<file path=ppt/notesSlides/_rels/notesSlide85.xml.rels>&#65279;<?xml version="1.0" encoding="utf-8" standalone="yes"?><Relationships xmlns="http://schemas.openxmlformats.org/package/2006/relationships"><Relationship Id="rId2" Type="http://schemas.openxmlformats.org/officeDocument/2006/relationships/slide" Target="../slides/slide89.xml" /><Relationship Id="rId1" Type="http://schemas.openxmlformats.org/officeDocument/2006/relationships/notesMaster" Target="../notesMasters/notesMaster1.xml" /></Relationships>
</file>

<file path=ppt/notesSlides/_rels/notesSlide86.xml.rels>&#65279;<?xml version="1.0" encoding="utf-8" standalone="yes"?><Relationships xmlns="http://schemas.openxmlformats.org/package/2006/relationships"><Relationship Id="rId2" Type="http://schemas.openxmlformats.org/officeDocument/2006/relationships/slide" Target="../slides/slide90.xml" /><Relationship Id="rId1" Type="http://schemas.openxmlformats.org/officeDocument/2006/relationships/notesMaster" Target="../notesMasters/notesMaster1.xml" /></Relationships>
</file>

<file path=ppt/notesSlides/_rels/notesSlide89.xml.rels>&#65279;<?xml version="1.0" encoding="utf-8" standalone="yes"?><Relationships xmlns="http://schemas.openxmlformats.org/package/2006/relationships"><Relationship Id="rId2" Type="http://schemas.openxmlformats.org/officeDocument/2006/relationships/slide" Target="../slides/slide93.xml" /><Relationship Id="rId1" Type="http://schemas.openxmlformats.org/officeDocument/2006/relationships/notesMaster" Target="../notesMasters/notesMaster1.xml" /></Relationships>
</file>

<file path=ppt/notesSlides/_rels/notesSlide90.xml.rels>&#65279;<?xml version="1.0" encoding="utf-8" standalone="yes"?><Relationships xmlns="http://schemas.openxmlformats.org/package/2006/relationships"><Relationship Id="rId2" Type="http://schemas.openxmlformats.org/officeDocument/2006/relationships/slide" Target="../slides/slide94.xml" /><Relationship Id="rId1" Type="http://schemas.openxmlformats.org/officeDocument/2006/relationships/notesMaster" Target="../notesMasters/notesMaster1.xml" /></Relationships>
</file>

<file path=ppt/notesSlides/_rels/notesSlide91.xml.rels>&#65279;<?xml version="1.0" encoding="utf-8" standalone="yes"?><Relationships xmlns="http://schemas.openxmlformats.org/package/2006/relationships"><Relationship Id="rId2" Type="http://schemas.openxmlformats.org/officeDocument/2006/relationships/slide" Target="../slides/slide95.xml" /><Relationship Id="rId1" Type="http://schemas.openxmlformats.org/officeDocument/2006/relationships/notesMaster" Target="../notesMasters/notesMaster1.xml" /></Relationships>
</file>

<file path=ppt/notesSlides/_rels/notesSlide93.xml.rels>&#65279;<?xml version="1.0" encoding="utf-8" standalone="yes"?><Relationships xmlns="http://schemas.openxmlformats.org/package/2006/relationships"><Relationship Id="rId2" Type="http://schemas.openxmlformats.org/officeDocument/2006/relationships/slide" Target="../slides/slide97.xml" /><Relationship Id="rId1" Type="http://schemas.openxmlformats.org/officeDocument/2006/relationships/notesMaster" Target="../notesMasters/notesMaster1.xml" /></Relationships>
</file>

<file path=ppt/notesSlides/_rels/notesSlide95.xml.rels>&#65279;<?xml version="1.0" encoding="utf-8" standalone="yes"?><Relationships xmlns="http://schemas.openxmlformats.org/package/2006/relationships"><Relationship Id="rId2" Type="http://schemas.openxmlformats.org/officeDocument/2006/relationships/slide" Target="../slides/slide99.xml" /><Relationship Id="rId1" Type="http://schemas.openxmlformats.org/officeDocument/2006/relationships/notesMaster" Target="../notesMasters/notesMaster1.xml" /></Relationships>
</file>

<file path=ppt/notesSlides/_rels/notesSlide97.xml.rels>&#65279;<?xml version="1.0" encoding="utf-8" standalone="yes"?><Relationships xmlns="http://schemas.openxmlformats.org/package/2006/relationships"><Relationship Id="rId2" Type="http://schemas.openxmlformats.org/officeDocument/2006/relationships/slide" Target="../slides/slide101.xml" /><Relationship Id="rId1" Type="http://schemas.openxmlformats.org/officeDocument/2006/relationships/notesMaster" Target="../notesMasters/notesMaster1.xml" /></Relationships>
</file>

<file path=ppt/notesSlides/_rels/notesSlide98.xml.rels>&#65279;<?xml version="1.0" encoding="utf-8" standalone="yes"?><Relationships xmlns="http://schemas.openxmlformats.org/package/2006/relationships"><Relationship Id="rId2" Type="http://schemas.openxmlformats.org/officeDocument/2006/relationships/slide" Target="../slides/slide102.xml" /><Relationship Id="rId1" Type="http://schemas.openxmlformats.org/officeDocument/2006/relationships/notesMaster" Target="../notesMasters/notesMaster1.xml" /></Relationships>
</file>

<file path=ppt/notesSlides/_rels/notesSlide99.xml.rels>&#65279;<?xml version="1.0" encoding="utf-8" standalone="yes"?><Relationships xmlns="http://schemas.openxmlformats.org/package/2006/relationships"><Relationship Id="rId2" Type="http://schemas.openxmlformats.org/officeDocument/2006/relationships/slide" Target="../slides/slide103.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95083" y="4479045"/>
            <a:ext cx="5677504" cy="4230298"/>
          </a:xfrm>
          <a:ln>
            <a:headEnd type="none"/>
            <a:tailEnd type="none"/>
          </a:ln>
        </p:spPr>
        <p:txBody>
          <a:bodyPr wrap="square"/>
          <a:lstStyle/>
          <a:p>
            <a:pPr marL="171450" indent="-171450">
              <a:buFont typeface="Arial"/>
              <a:buChar char="•"/>
            </a:pPr>
            <a:endParaRPr lang="en-US" sz="1200" dirty="0">
              <a:latin typeface="+mn-lt"/>
            </a:endParaRPr>
          </a:p>
          <a:p>
            <a:pPr marL="171450" indent="-171450">
              <a:buFont typeface="Arial"/>
              <a:buChar char="•"/>
            </a:pPr>
            <a:r>
              <a:rPr lang="en-US" sz="1200" dirty="0">
                <a:latin typeface="+mn-lt"/>
              </a:rPr>
              <a:t>The number of </a:t>
            </a:r>
            <a:r>
              <a:rPr lang="en-US" sz="1200" b="1" dirty="0">
                <a:latin typeface="+mn-lt"/>
              </a:rPr>
              <a:t>failed paths </a:t>
            </a:r>
            <a:r>
              <a:rPr lang="en-US" sz="1200" dirty="0">
                <a:latin typeface="+mn-lt"/>
              </a:rPr>
              <a:t>shows a count of directories that Dossier was unable to open and read. Usually, this indicates that the user running dossier lacks the appropriate permissions to access the directory. In very rare cases, the error could be attributed to an IO error associated with the network or underlying disks. If paths on network file shares contain illegal characters, this can also cause these errors.</a:t>
            </a:r>
          </a:p>
          <a:p>
            <a:pPr marL="171450" indent="-171450">
              <a:buFont typeface="Arial"/>
              <a:buChar char="•"/>
            </a:pPr>
            <a:endParaRPr lang="en-US" sz="1200" dirty="0">
              <a:latin typeface="+mn-lt"/>
            </a:endParaRPr>
          </a:p>
          <a:p>
            <a:pPr marL="171450" indent="-171450">
              <a:buFont typeface="Arial"/>
              <a:buChar char="•"/>
            </a:pPr>
            <a:r>
              <a:rPr lang="en-US" sz="1200" dirty="0">
                <a:latin typeface="+mn-lt"/>
              </a:rPr>
              <a:t>The number of</a:t>
            </a:r>
            <a:r>
              <a:rPr lang="en-US" sz="1200" b="1" dirty="0">
                <a:latin typeface="+mn-lt"/>
              </a:rPr>
              <a:t> failed files </a:t>
            </a:r>
            <a:r>
              <a:rPr lang="en-US" sz="1200" dirty="0">
                <a:latin typeface="+mn-lt"/>
              </a:rPr>
              <a:t>indicates errors when a file was opened for the purposes of compression and </a:t>
            </a:r>
            <a:r>
              <a:rPr lang="en-US" sz="1200" dirty="0">
                <a:latin typeface="+mn-lt"/>
              </a:rPr>
              <a:t>dedup</a:t>
            </a:r>
            <a:r>
              <a:rPr lang="en-US" sz="1200" dirty="0">
                <a:latin typeface="+mn-lt"/>
              </a:rPr>
              <a:t> testing but could not be opened or read for some reason. Usually, this indicates that the user running dossier lacks the appropriate permissions to access the file. It also could be that the file is opened and locked by another process. In very rare cases, the error could be attributed to an IO error associated with the network or underlying disks. In the Windows Dossier collector, retrieving the meta data access times from individual files can also cause errors. If filenames contain illegal filename characters, this can also cause errors.</a:t>
            </a:r>
          </a:p>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a:t>
            </a:fld>
            <a:endParaRPr lang="en-US" dirty="0"/>
          </a:p>
        </p:txBody>
      </p:sp>
    </p:spTree>
  </p:cSld>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550984" y="4479052"/>
            <a:ext cx="5884985"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modified time</a:t>
            </a:r>
            <a:r>
              <a:rPr lang="en-US" sz="1050" dirty="0">
                <a:latin typeface="+mn-lt"/>
              </a:rPr>
              <a:t>.  This is a timestamp of when the file contents were last changed.​</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p>
          <a:p>
            <a:pPr/>
            <a:r>
              <a:rPr lang="en-US" sz="1050" i="1" dirty="0">
                <a:latin typeface="+mn-lt"/>
              </a:rPr>
              <a:t>e.g.  </a:t>
            </a:r>
            <a:r>
              <a:rPr lang="en-US" sz="1050" dirty="0">
                <a:latin typeface="+mn-lt"/>
              </a:rPr>
              <a:t>files in the 24 hour row include all files that were modified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p>
          <a:p>
            <a:pP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9</a:t>
            </a:fld>
            <a:endParaRPr lang="en-US" dirty="0"/>
          </a:p>
        </p:txBody>
      </p:sp>
    </p:spTree>
  </p:cSld>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15</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16</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17</a:t>
            </a:fld>
            <a:endParaRPr lang="en-US" dirty="0"/>
          </a:p>
        </p:txBody>
      </p:sp>
    </p:spTree>
  </p:cSld>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a:t>
            </a:fld>
            <a:endParaRPr lang="en-US" dirty="0"/>
          </a:p>
        </p:txBody>
      </p:sp>
    </p:spTree>
  </p:cSld>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4</a:t>
            </a:fld>
            <a:endParaRPr lang="en-US" dirty="0"/>
          </a:p>
        </p:txBody>
      </p:sp>
    </p:spTree>
  </p:cSld>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5</a:t>
            </a:fld>
            <a:endParaRPr lang="en-US" dirty="0"/>
          </a:p>
        </p:txBody>
      </p:sp>
    </p:spTree>
  </p:cSld>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6</a:t>
            </a:fld>
            <a:endParaRPr lang="en-US" dirty="0"/>
          </a:p>
        </p:txBody>
      </p:sp>
    </p:spTree>
  </p:cSld>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56492" y="4479052"/>
            <a:ext cx="6189784"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created time</a:t>
            </a:r>
            <a:r>
              <a:rPr lang="en-US" sz="1050" dirty="0">
                <a:latin typeface="+mn-lt"/>
              </a:rPr>
              <a:t>.  For file shares served by Windows OS based systems, the file created time is the timestamp when the file was first created.  However, for most filer appliances, the file created time is likely mapped to the </a:t>
            </a:r>
            <a:r>
              <a:rPr lang="en-US" sz="1050" b="1" i="1" dirty="0">
                <a:latin typeface="+mn-lt"/>
              </a:rPr>
              <a:t>file changed time</a:t>
            </a:r>
            <a:r>
              <a:rPr lang="en-US" sz="1050" dirty="0">
                <a:latin typeface="+mn-lt"/>
              </a:rPr>
              <a:t>.  File changed time is the timestamp when the file was last modified.  The modifications could be either changes to the file contents or changes to attributes of the file such as ownership or permission changes.​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had a file created time up to 1 day in age.​</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p>
          <a:p>
            <a:pP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8</a:t>
            </a:fld>
            <a:endParaRPr lang="en-US" dirty="0"/>
          </a:p>
        </p:txBody>
      </p:sp>
    </p:spTree>
  </p:cSld>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modified time</a:t>
            </a:r>
            <a:r>
              <a:rPr lang="en-US" sz="1050" dirty="0">
                <a:latin typeface="+mn-lt"/>
              </a:rPr>
              <a:t>.  This is a timestamp of when the file contents were last changed.​</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p>
          <a:p>
            <a:pPr/>
            <a:r>
              <a:rPr lang="en-US" sz="1050" i="1" dirty="0">
                <a:latin typeface="+mn-lt"/>
              </a:rPr>
              <a:t>e.g.  </a:t>
            </a:r>
            <a:r>
              <a:rPr lang="en-US" sz="1050" dirty="0">
                <a:latin typeface="+mn-lt"/>
              </a:rPr>
              <a:t>files in the 24 hour row include all files that were modified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10</a:t>
            </a:fld>
            <a:endParaRPr lang="en-US" dirty="0"/>
          </a:p>
        </p:txBody>
      </p:sp>
    </p:spTree>
  </p:cSld>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95084" y="4479052"/>
            <a:ext cx="6010516"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accessed time</a:t>
            </a:r>
            <a:r>
              <a:rPr lang="en-US" sz="1050" dirty="0">
                <a:latin typeface="+mn-lt"/>
              </a:rPr>
              <a:t>.  This is a timestamp of when the file contents were last read or changed.​</a:t>
            </a:r>
          </a:p>
          <a:p>
            <a:pPr/>
            <a:r>
              <a:rPr lang="en-US" sz="1050" dirty="0">
                <a:latin typeface="+mn-lt"/>
              </a:rPr>
              <a:t>​</a:t>
            </a:r>
            <a:r>
              <a:rPr lang="en-US" sz="1050" b="1" dirty="0">
                <a:latin typeface="+mn-lt"/>
              </a:rPr>
              <a:t>Note:</a:t>
            </a:r>
            <a:r>
              <a:rPr lang="en-US" sz="1050" dirty="0">
                <a:latin typeface="+mn-lt"/>
              </a:rPr>
              <a:t>  On most filer appliances and modern operating systems, </a:t>
            </a:r>
            <a:r>
              <a:rPr lang="en-US" sz="1050" i="1" dirty="0">
                <a:latin typeface="+mn-lt"/>
              </a:rPr>
              <a:t>file last accessed time</a:t>
            </a:r>
            <a:r>
              <a:rPr lang="en-US" sz="1050" dirty="0">
                <a:latin typeface="+mn-lt"/>
              </a:rPr>
              <a:t> is disabled by default as a performance optimization.  When disabled, the file </a:t>
            </a:r>
            <a:r>
              <a:rPr lang="en-US" sz="1050" i="1" dirty="0">
                <a:latin typeface="+mn-lt"/>
              </a:rPr>
              <a:t>last accessed time</a:t>
            </a:r>
            <a:r>
              <a:rPr lang="en-US" sz="1050" dirty="0">
                <a:latin typeface="+mn-lt"/>
              </a:rPr>
              <a:t> will always equal the </a:t>
            </a:r>
            <a:r>
              <a:rPr lang="en-US" sz="1050" i="1" dirty="0">
                <a:latin typeface="+mn-lt"/>
              </a:rPr>
              <a:t>file last modified time</a:t>
            </a:r>
            <a:r>
              <a:rPr lang="en-US" sz="1050" dirty="0">
                <a:latin typeface="+mn-lt"/>
              </a:rPr>
              <a:t>.​</a:t>
            </a:r>
          </a:p>
          <a:p>
            <a:pPr/>
            <a:r>
              <a:rPr lang="en-US" sz="1050" dirty="0">
                <a:latin typeface="+mn-lt"/>
              </a:rPr>
              <a:t>​If the data points in this table match the data points shown in the </a:t>
            </a:r>
            <a:r>
              <a:rPr lang="en-US" sz="1050" i="1" dirty="0">
                <a:latin typeface="+mn-lt"/>
              </a:rPr>
              <a:t>Files Modified Details</a:t>
            </a:r>
            <a:r>
              <a:rPr lang="en-US" sz="1050" dirty="0">
                <a:latin typeface="+mn-lt"/>
              </a:rPr>
              <a:t> slide, then you know that the </a:t>
            </a:r>
            <a:r>
              <a:rPr lang="en-US" sz="1050" i="1" dirty="0">
                <a:latin typeface="+mn-lt"/>
              </a:rPr>
              <a:t>file last accessed time</a:t>
            </a:r>
            <a:r>
              <a:rPr lang="en-US" sz="1050" dirty="0">
                <a:latin typeface="+mn-lt"/>
              </a:rPr>
              <a:t> is likely disabled on the file shares.​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were accessed within the past day.​</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12</a:t>
            </a:fld>
            <a:endParaRPr lang="en-US" dirty="0"/>
          </a:p>
        </p:txBody>
      </p:sp>
    </p:spTree>
  </p:cSld>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13</a:t>
            </a:fld>
            <a:endParaRPr lang="en-US" sz="1200" b="0" i="0" kern="1200" dirty="0">
              <a:ln>
                <a:noFill/>
              </a:ln>
              <a:solidFill>
                <a:srgbClr val="000000"/>
              </a:solidFill>
              <a:effectLst/>
              <a:uLnTx/>
              <a:uFillTx/>
              <a:latin typeface="Calibri"/>
              <a:ea typeface="+mn-ea"/>
            </a:endParaRPr>
          </a:p>
        </p:txBody>
      </p:sp>
    </p:spTree>
  </p:cSld>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14</a:t>
            </a:fld>
            <a:endParaRPr lang="en-US" sz="1200" b="0" i="0" kern="1200" dirty="0">
              <a:ln>
                <a:noFill/>
              </a:ln>
              <a:solidFill>
                <a:srgbClr val="000000"/>
              </a:solidFill>
              <a:effectLst/>
              <a:uLnTx/>
              <a:uFillTx/>
              <a:latin typeface="Calibri"/>
              <a:ea typeface="+mn-ea"/>
            </a:endParaRPr>
          </a:p>
        </p:txBody>
      </p:sp>
    </p:spTree>
  </p:cSld>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15</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16</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17</a:t>
            </a:fld>
            <a:endParaRPr lang="en-US" dirty="0"/>
          </a:p>
        </p:txBody>
      </p:sp>
    </p:spTree>
  </p:cSld>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586153" y="4479052"/>
            <a:ext cx="6213231"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accessed time</a:t>
            </a:r>
            <a:r>
              <a:rPr lang="en-US" sz="1050" dirty="0">
                <a:latin typeface="+mn-lt"/>
              </a:rPr>
              <a:t>.  This is a timestamp of when the file contents were last read or changed.​</a:t>
            </a:r>
          </a:p>
          <a:p>
            <a:pPr/>
            <a:r>
              <a:rPr lang="en-US" sz="1050" dirty="0">
                <a:latin typeface="+mn-lt"/>
              </a:rPr>
              <a:t>​</a:t>
            </a:r>
            <a:r>
              <a:rPr lang="en-US" sz="1050" b="1" dirty="0">
                <a:latin typeface="+mn-lt"/>
              </a:rPr>
              <a:t>Note:</a:t>
            </a:r>
            <a:r>
              <a:rPr lang="en-US" sz="1050" dirty="0">
                <a:latin typeface="+mn-lt"/>
              </a:rPr>
              <a:t>  On most filer appliances and modern operating systems, </a:t>
            </a:r>
            <a:r>
              <a:rPr lang="en-US" sz="1050" i="1" dirty="0">
                <a:latin typeface="+mn-lt"/>
              </a:rPr>
              <a:t>file last accessed time</a:t>
            </a:r>
            <a:r>
              <a:rPr lang="en-US" sz="1050" dirty="0">
                <a:latin typeface="+mn-lt"/>
              </a:rPr>
              <a:t> is disabled by default as a performance optimization.  When disabled, the file </a:t>
            </a:r>
            <a:r>
              <a:rPr lang="en-US" sz="1050" i="1" dirty="0">
                <a:latin typeface="+mn-lt"/>
              </a:rPr>
              <a:t>last accessed time</a:t>
            </a:r>
            <a:r>
              <a:rPr lang="en-US" sz="1050" dirty="0">
                <a:latin typeface="+mn-lt"/>
              </a:rPr>
              <a:t> will always equal the </a:t>
            </a:r>
            <a:r>
              <a:rPr lang="en-US" sz="1050" i="1" dirty="0">
                <a:latin typeface="+mn-lt"/>
              </a:rPr>
              <a:t>file last modified time</a:t>
            </a:r>
            <a:r>
              <a:rPr lang="en-US" sz="1050" dirty="0">
                <a:latin typeface="+mn-lt"/>
              </a:rPr>
              <a:t>.​</a:t>
            </a:r>
          </a:p>
          <a:p>
            <a:pPr/>
            <a:r>
              <a:rPr lang="en-US" sz="1050" dirty="0">
                <a:latin typeface="+mn-lt"/>
              </a:rPr>
              <a:t>​</a:t>
            </a:r>
          </a:p>
          <a:p>
            <a:pPr/>
            <a:r>
              <a:rPr lang="en-US" sz="1050" dirty="0">
                <a:latin typeface="+mn-lt"/>
              </a:rPr>
              <a:t>If the data points in this table match the data points shown in the </a:t>
            </a:r>
            <a:r>
              <a:rPr lang="en-US" sz="1050" i="1" dirty="0">
                <a:latin typeface="+mn-lt"/>
              </a:rPr>
              <a:t>Files Modified Details</a:t>
            </a:r>
            <a:r>
              <a:rPr lang="en-US" sz="1050" dirty="0">
                <a:latin typeface="+mn-lt"/>
              </a:rPr>
              <a:t> slide, then you know that the </a:t>
            </a:r>
            <a:r>
              <a:rPr lang="en-US" sz="1050" i="1" dirty="0">
                <a:latin typeface="+mn-lt"/>
              </a:rPr>
              <a:t>file last accessed time</a:t>
            </a:r>
            <a:r>
              <a:rPr lang="en-US" sz="1050" dirty="0">
                <a:latin typeface="+mn-lt"/>
              </a:rPr>
              <a:t> is likely disabled on the file shares.​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were accessed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11</a:t>
            </a:fld>
            <a:endParaRPr lang="en-US" dirty="0"/>
          </a:p>
        </p:txBody>
      </p:sp>
    </p:spTree>
  </p:cSld>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a:t>
            </a:fld>
            <a:endParaRPr lang="en-US" dirty="0"/>
          </a:p>
        </p:txBody>
      </p:sp>
    </p:spTree>
  </p:cSld>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4</a:t>
            </a:fld>
            <a:endParaRPr lang="en-US" dirty="0"/>
          </a:p>
        </p:txBody>
      </p:sp>
    </p:spTree>
  </p:cSld>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5</a:t>
            </a:fld>
            <a:endParaRPr lang="en-US" dirty="0"/>
          </a:p>
        </p:txBody>
      </p:sp>
    </p:spTree>
  </p:cSld>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6</a:t>
            </a:fld>
            <a:endParaRPr lang="en-US" dirty="0"/>
          </a:p>
        </p:txBody>
      </p:sp>
    </p:spTree>
  </p:cSld>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56492" y="4479052"/>
            <a:ext cx="6189784"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created time</a:t>
            </a:r>
            <a:r>
              <a:rPr lang="en-US" sz="1050" dirty="0">
                <a:latin typeface="+mn-lt"/>
              </a:rPr>
              <a:t>.  For file shares served by Windows OS based systems, the file created time is the timestamp when the file was first created.  However, for most filer appliances, the file created time is likely mapped to the </a:t>
            </a:r>
            <a:r>
              <a:rPr lang="en-US" sz="1050" b="1" i="1" dirty="0">
                <a:latin typeface="+mn-lt"/>
              </a:rPr>
              <a:t>file changed time</a:t>
            </a:r>
            <a:r>
              <a:rPr lang="en-US" sz="1050" dirty="0">
                <a:latin typeface="+mn-lt"/>
              </a:rPr>
              <a:t>.  File changed time is the timestamp when the file was last modified.  The modifications could be either changes to the file contents or changes to attributes of the file such as ownership or permission changes.​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had a file created time up to 1 day in age.​</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p>
          <a:p>
            <a:pP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8</a:t>
            </a:fld>
            <a:endParaRPr lang="en-US" dirty="0"/>
          </a:p>
        </p:txBody>
      </p:sp>
    </p:spTree>
  </p:cSld>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modified time</a:t>
            </a:r>
            <a:r>
              <a:rPr lang="en-US" sz="1050" dirty="0">
                <a:latin typeface="+mn-lt"/>
              </a:rPr>
              <a:t>.  This is a timestamp of when the file contents were last changed.​</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p>
          <a:p>
            <a:pPr/>
            <a:r>
              <a:rPr lang="en-US" sz="1050" i="1" dirty="0">
                <a:latin typeface="+mn-lt"/>
              </a:rPr>
              <a:t>e.g.  </a:t>
            </a:r>
            <a:r>
              <a:rPr lang="en-US" sz="1050" dirty="0">
                <a:latin typeface="+mn-lt"/>
              </a:rPr>
              <a:t>files in the 24 hour row include all files that were modified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10</a:t>
            </a:fld>
            <a:endParaRPr lang="en-US" dirty="0"/>
          </a:p>
        </p:txBody>
      </p:sp>
    </p:spTree>
  </p:cSld>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12</a:t>
            </a:fld>
            <a:endParaRPr lang="en-US" sz="1200" b="0" i="0" kern="1200" dirty="0">
              <a:ln>
                <a:noFill/>
              </a:ln>
              <a:solidFill>
                <a:srgbClr val="000000"/>
              </a:solidFill>
              <a:effectLst/>
              <a:uLnTx/>
              <a:uFillTx/>
              <a:latin typeface="Calibri"/>
              <a:ea typeface="+mn-ea"/>
            </a:endParaRPr>
          </a:p>
        </p:txBody>
      </p:sp>
    </p:spTree>
  </p:cSld>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95084" y="4479052"/>
            <a:ext cx="6010516"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accessed time</a:t>
            </a:r>
            <a:r>
              <a:rPr lang="en-US" sz="1050" dirty="0">
                <a:latin typeface="+mn-lt"/>
              </a:rPr>
              <a:t>.  This is a timestamp of when the file contents were last read or changed.​</a:t>
            </a:r>
          </a:p>
          <a:p>
            <a:pPr/>
            <a:r>
              <a:rPr lang="en-US" sz="1050" dirty="0">
                <a:latin typeface="+mn-lt"/>
              </a:rPr>
              <a:t>​</a:t>
            </a:r>
            <a:r>
              <a:rPr lang="en-US" sz="1050" b="1" dirty="0">
                <a:latin typeface="+mn-lt"/>
              </a:rPr>
              <a:t>Note:</a:t>
            </a:r>
            <a:r>
              <a:rPr lang="en-US" sz="1050" dirty="0">
                <a:latin typeface="+mn-lt"/>
              </a:rPr>
              <a:t>  On most filer appliances and modern operating systems, </a:t>
            </a:r>
            <a:r>
              <a:rPr lang="en-US" sz="1050" i="1" dirty="0">
                <a:latin typeface="+mn-lt"/>
              </a:rPr>
              <a:t>file last accessed time</a:t>
            </a:r>
            <a:r>
              <a:rPr lang="en-US" sz="1050" dirty="0">
                <a:latin typeface="+mn-lt"/>
              </a:rPr>
              <a:t> is disabled by default as a performance optimization.  When disabled, the file </a:t>
            </a:r>
            <a:r>
              <a:rPr lang="en-US" sz="1050" i="1" dirty="0">
                <a:latin typeface="+mn-lt"/>
              </a:rPr>
              <a:t>last accessed time</a:t>
            </a:r>
            <a:r>
              <a:rPr lang="en-US" sz="1050" dirty="0">
                <a:latin typeface="+mn-lt"/>
              </a:rPr>
              <a:t> will always equal the </a:t>
            </a:r>
            <a:r>
              <a:rPr lang="en-US" sz="1050" i="1" dirty="0">
                <a:latin typeface="+mn-lt"/>
              </a:rPr>
              <a:t>file last modified time</a:t>
            </a:r>
            <a:r>
              <a:rPr lang="en-US" sz="1050" dirty="0">
                <a:latin typeface="+mn-lt"/>
              </a:rPr>
              <a:t>.​</a:t>
            </a:r>
          </a:p>
          <a:p>
            <a:pPr/>
            <a:r>
              <a:rPr lang="en-US" sz="1050" dirty="0">
                <a:latin typeface="+mn-lt"/>
              </a:rPr>
              <a:t>​If the data points in this table match the data points shown in the </a:t>
            </a:r>
            <a:r>
              <a:rPr lang="en-US" sz="1050" i="1" dirty="0">
                <a:latin typeface="+mn-lt"/>
              </a:rPr>
              <a:t>Files Modified Details</a:t>
            </a:r>
            <a:r>
              <a:rPr lang="en-US" sz="1050" dirty="0">
                <a:latin typeface="+mn-lt"/>
              </a:rPr>
              <a:t> slide, then you know that the </a:t>
            </a:r>
            <a:r>
              <a:rPr lang="en-US" sz="1050" i="1" dirty="0">
                <a:latin typeface="+mn-lt"/>
              </a:rPr>
              <a:t>file last accessed time</a:t>
            </a:r>
            <a:r>
              <a:rPr lang="en-US" sz="1050" dirty="0">
                <a:latin typeface="+mn-lt"/>
              </a:rPr>
              <a:t> is likely disabled on the file shares.​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were accessed within the past day.​</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12</a:t>
            </a:fld>
            <a:endParaRPr lang="en-US" dirty="0"/>
          </a:p>
        </p:txBody>
      </p:sp>
    </p:spTree>
  </p:cSld>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13</a:t>
            </a:fld>
            <a:endParaRPr lang="en-US" sz="1200" b="0" i="0" kern="1200" dirty="0">
              <a:ln>
                <a:noFill/>
              </a:ln>
              <a:solidFill>
                <a:srgbClr val="000000"/>
              </a:solidFill>
              <a:effectLst/>
              <a:uLnTx/>
              <a:uFillTx/>
              <a:latin typeface="Calibri"/>
              <a:ea typeface="+mn-ea"/>
            </a:endParaRPr>
          </a:p>
        </p:txBody>
      </p:sp>
    </p:spTree>
  </p:cSld>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14</a:t>
            </a:fld>
            <a:endParaRPr lang="en-US" sz="1200" b="0" i="0" kern="1200" dirty="0">
              <a:ln>
                <a:noFill/>
              </a:ln>
              <a:solidFill>
                <a:srgbClr val="000000"/>
              </a:solidFill>
              <a:effectLst/>
              <a:uLnTx/>
              <a:uFillTx/>
              <a:latin typeface="Calibri"/>
              <a:ea typeface="+mn-ea"/>
            </a:endParaRPr>
          </a:p>
        </p:txBody>
      </p:sp>
    </p:spTree>
  </p:cSld>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15</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16</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17</a:t>
            </a:fld>
            <a:endParaRPr lang="en-US" dirty="0"/>
          </a:p>
        </p:txBody>
      </p:sp>
    </p:spTree>
  </p:cSld>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a:t>
            </a:fld>
            <a:endParaRPr lang="en-US" dirty="0"/>
          </a:p>
        </p:txBody>
      </p:sp>
    </p:spTree>
  </p:cSld>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13</a:t>
            </a:fld>
            <a:endParaRPr lang="en-US" sz="1200" b="0" i="0" kern="1200" dirty="0">
              <a:ln>
                <a:noFill/>
              </a:ln>
              <a:solidFill>
                <a:srgbClr val="000000"/>
              </a:solidFill>
              <a:effectLst/>
              <a:uLnTx/>
              <a:uFillTx/>
              <a:latin typeface="Calibri"/>
              <a:ea typeface="+mn-ea"/>
            </a:endParaRPr>
          </a:p>
        </p:txBody>
      </p:sp>
    </p:spTree>
  </p:cSld>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4</a:t>
            </a:fld>
            <a:endParaRPr lang="en-US" dirty="0"/>
          </a:p>
        </p:txBody>
      </p:sp>
    </p:spTree>
  </p:cSld>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5</a:t>
            </a:fld>
            <a:endParaRPr lang="en-US" dirty="0"/>
          </a:p>
        </p:txBody>
      </p:sp>
    </p:spTree>
  </p:cSld>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6</a:t>
            </a:fld>
            <a:endParaRPr lang="en-US" dirty="0"/>
          </a:p>
        </p:txBody>
      </p:sp>
    </p:spTree>
  </p:cSld>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56492" y="4479052"/>
            <a:ext cx="6189784"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created time</a:t>
            </a:r>
            <a:r>
              <a:rPr lang="en-US" sz="1050" dirty="0">
                <a:latin typeface="+mn-lt"/>
              </a:rPr>
              <a:t>.  For file shares served by Windows OS based systems, the file created time is the timestamp when the file was first created.  However, for most filer appliances, the file created time is likely mapped to the </a:t>
            </a:r>
            <a:r>
              <a:rPr lang="en-US" sz="1050" b="1" i="1" dirty="0">
                <a:latin typeface="+mn-lt"/>
              </a:rPr>
              <a:t>file changed time</a:t>
            </a:r>
            <a:r>
              <a:rPr lang="en-US" sz="1050" dirty="0">
                <a:latin typeface="+mn-lt"/>
              </a:rPr>
              <a:t>.  File changed time is the timestamp when the file was last modified.  The modifications could be either changes to the file contents or changes to attributes of the file such as ownership or permission changes.​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had a file created time up to 1 day in age.​</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p>
          <a:p>
            <a:pP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8</a:t>
            </a:fld>
            <a:endParaRPr lang="en-US" dirty="0"/>
          </a:p>
        </p:txBody>
      </p:sp>
    </p:spTree>
  </p:cSld>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modified time</a:t>
            </a:r>
            <a:r>
              <a:rPr lang="en-US" sz="1050" dirty="0">
                <a:latin typeface="+mn-lt"/>
              </a:rPr>
              <a:t>.  This is a timestamp of when the file contents were last changed.​</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p>
          <a:p>
            <a:pPr/>
            <a:r>
              <a:rPr lang="en-US" sz="1050" i="1" dirty="0">
                <a:latin typeface="+mn-lt"/>
              </a:rPr>
              <a:t>e.g.  </a:t>
            </a:r>
            <a:r>
              <a:rPr lang="en-US" sz="1050" dirty="0">
                <a:latin typeface="+mn-lt"/>
              </a:rPr>
              <a:t>files in the 24 hour row include all files that were modified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10</a:t>
            </a:fld>
            <a:endParaRPr lang="en-US" dirty="0"/>
          </a:p>
        </p:txBody>
      </p:sp>
    </p:spTree>
  </p:cSld>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95084" y="4479052"/>
            <a:ext cx="6010516"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accessed time</a:t>
            </a:r>
            <a:r>
              <a:rPr lang="en-US" sz="1050" dirty="0">
                <a:latin typeface="+mn-lt"/>
              </a:rPr>
              <a:t>.  This is a timestamp of when the file contents were last read or changed.​</a:t>
            </a:r>
          </a:p>
          <a:p>
            <a:pPr/>
            <a:r>
              <a:rPr lang="en-US" sz="1050" dirty="0">
                <a:latin typeface="+mn-lt"/>
              </a:rPr>
              <a:t>​</a:t>
            </a:r>
            <a:r>
              <a:rPr lang="en-US" sz="1050" b="1" dirty="0">
                <a:latin typeface="+mn-lt"/>
              </a:rPr>
              <a:t>Note:</a:t>
            </a:r>
            <a:r>
              <a:rPr lang="en-US" sz="1050" dirty="0">
                <a:latin typeface="+mn-lt"/>
              </a:rPr>
              <a:t>  On most filer appliances and modern operating systems, </a:t>
            </a:r>
            <a:r>
              <a:rPr lang="en-US" sz="1050" i="1" dirty="0">
                <a:latin typeface="+mn-lt"/>
              </a:rPr>
              <a:t>file last accessed time</a:t>
            </a:r>
            <a:r>
              <a:rPr lang="en-US" sz="1050" dirty="0">
                <a:latin typeface="+mn-lt"/>
              </a:rPr>
              <a:t> is disabled by default as a performance optimization.  When disabled, the file </a:t>
            </a:r>
            <a:r>
              <a:rPr lang="en-US" sz="1050" i="1" dirty="0">
                <a:latin typeface="+mn-lt"/>
              </a:rPr>
              <a:t>last accessed time</a:t>
            </a:r>
            <a:r>
              <a:rPr lang="en-US" sz="1050" dirty="0">
                <a:latin typeface="+mn-lt"/>
              </a:rPr>
              <a:t> will always equal the </a:t>
            </a:r>
            <a:r>
              <a:rPr lang="en-US" sz="1050" i="1" dirty="0">
                <a:latin typeface="+mn-lt"/>
              </a:rPr>
              <a:t>file last modified time</a:t>
            </a:r>
            <a:r>
              <a:rPr lang="en-US" sz="1050" dirty="0">
                <a:latin typeface="+mn-lt"/>
              </a:rPr>
              <a:t>.​</a:t>
            </a:r>
          </a:p>
          <a:p>
            <a:pPr/>
            <a:r>
              <a:rPr lang="en-US" sz="1050" dirty="0">
                <a:latin typeface="+mn-lt"/>
              </a:rPr>
              <a:t>​If the data points in this table match the data points shown in the </a:t>
            </a:r>
            <a:r>
              <a:rPr lang="en-US" sz="1050" i="1" dirty="0">
                <a:latin typeface="+mn-lt"/>
              </a:rPr>
              <a:t>Files Modified Details</a:t>
            </a:r>
            <a:r>
              <a:rPr lang="en-US" sz="1050" dirty="0">
                <a:latin typeface="+mn-lt"/>
              </a:rPr>
              <a:t> slide, then you know that the </a:t>
            </a:r>
            <a:r>
              <a:rPr lang="en-US" sz="1050" i="1" dirty="0">
                <a:latin typeface="+mn-lt"/>
              </a:rPr>
              <a:t>file last accessed time</a:t>
            </a:r>
            <a:r>
              <a:rPr lang="en-US" sz="1050" dirty="0">
                <a:latin typeface="+mn-lt"/>
              </a:rPr>
              <a:t> is likely disabled on the file shares.​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were accessed within the past day.​</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12</a:t>
            </a:fld>
            <a:endParaRPr lang="en-US" dirty="0"/>
          </a:p>
        </p:txBody>
      </p:sp>
    </p:spTree>
  </p:cSld>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13</a:t>
            </a:fld>
            <a:endParaRPr lang="en-US" sz="1200" b="0" i="0" kern="1200" dirty="0">
              <a:ln>
                <a:noFill/>
              </a:ln>
              <a:solidFill>
                <a:srgbClr val="000000"/>
              </a:solidFill>
              <a:effectLst/>
              <a:uLnTx/>
              <a:uFillTx/>
              <a:latin typeface="Calibri"/>
              <a:ea typeface="+mn-ea"/>
            </a:endParaRPr>
          </a:p>
        </p:txBody>
      </p:sp>
    </p:spTree>
  </p:cSld>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14</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14</a:t>
            </a:fld>
            <a:endParaRPr lang="en-US" sz="1200" b="0" i="0" kern="1200" dirty="0">
              <a:ln>
                <a:noFill/>
              </a:ln>
              <a:solidFill>
                <a:srgbClr val="000000"/>
              </a:solidFill>
              <a:effectLst/>
              <a:uLnTx/>
              <a:uFillTx/>
              <a:latin typeface="Calibri"/>
              <a:ea typeface="+mn-ea"/>
            </a:endParaRPr>
          </a:p>
        </p:txBody>
      </p:sp>
    </p:spTree>
  </p:cSld>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15</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16</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17</a:t>
            </a:fld>
            <a:endParaRPr lang="en-US" dirty="0"/>
          </a:p>
        </p:txBody>
      </p:sp>
    </p:spTree>
  </p:cSld>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15</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16</a:t>
            </a:fld>
            <a:endParaRPr lang="en-US" dirty="0"/>
          </a:p>
        </p:txBody>
      </p:sp>
    </p:spTree>
  </p:cSld>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a:t>
            </a:fld>
            <a:endParaRPr lang="en-US" dirty="0"/>
          </a:p>
        </p:txBody>
      </p:sp>
    </p:spTree>
  </p:cSld>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4</a:t>
            </a:fld>
            <a:endParaRPr lang="en-US" dirty="0"/>
          </a:p>
        </p:txBody>
      </p:sp>
    </p:spTree>
  </p:cSld>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5</a:t>
            </a:fld>
            <a:endParaRPr lang="en-US" dirty="0"/>
          </a:p>
        </p:txBody>
      </p:sp>
    </p:spTree>
  </p:cSld>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6</a:t>
            </a:fld>
            <a:endParaRPr lang="en-US" dirty="0"/>
          </a:p>
        </p:txBody>
      </p:sp>
    </p:spTree>
  </p:cSld>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56492" y="4479052"/>
            <a:ext cx="6189784"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created time</a:t>
            </a:r>
            <a:r>
              <a:rPr lang="en-US" sz="1050" dirty="0">
                <a:latin typeface="+mn-lt"/>
              </a:rPr>
              <a:t>.  For file shares served by Windows OS based systems, the file created time is the timestamp when the file was first created.  However, for most filer appliances, the file created time is likely mapped to the </a:t>
            </a:r>
            <a:r>
              <a:rPr lang="en-US" sz="1050" b="1" i="1" dirty="0">
                <a:latin typeface="+mn-lt"/>
              </a:rPr>
              <a:t>file changed time</a:t>
            </a:r>
            <a:r>
              <a:rPr lang="en-US" sz="1050" dirty="0">
                <a:latin typeface="+mn-lt"/>
              </a:rPr>
              <a:t>.  File changed time is the timestamp when the file was last modified.  The modifications could be either changes to the file contents or changes to attributes of the file such as ownership or permission changes.​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had a file created time up to 1 day in age.​</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p>
          <a:p>
            <a:pP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8</a:t>
            </a:fld>
            <a:endParaRPr lang="en-US" dirty="0"/>
          </a:p>
        </p:txBody>
      </p:sp>
    </p:spTree>
  </p:cSld>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modified time</a:t>
            </a:r>
            <a:r>
              <a:rPr lang="en-US" sz="1050" dirty="0">
                <a:latin typeface="+mn-lt"/>
              </a:rPr>
              <a:t>.  This is a timestamp of when the file contents were last changed.​</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p>
          <a:p>
            <a:pPr/>
            <a:r>
              <a:rPr lang="en-US" sz="1050" i="1" dirty="0">
                <a:latin typeface="+mn-lt"/>
              </a:rPr>
              <a:t>e.g.  </a:t>
            </a:r>
            <a:r>
              <a:rPr lang="en-US" sz="1050" dirty="0">
                <a:latin typeface="+mn-lt"/>
              </a:rPr>
              <a:t>files in the 24 hour row include all files that were modified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10</a:t>
            </a:fld>
            <a:endParaRPr lang="en-US" dirty="0"/>
          </a:p>
        </p:txBody>
      </p:sp>
    </p:spTree>
  </p:cSld>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95084" y="4479052"/>
            <a:ext cx="6010516"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accessed time</a:t>
            </a:r>
            <a:r>
              <a:rPr lang="en-US" sz="1050" dirty="0">
                <a:latin typeface="+mn-lt"/>
              </a:rPr>
              <a:t>.  This is a timestamp of when the file contents were last read or changed.​</a:t>
            </a:r>
          </a:p>
          <a:p>
            <a:pPr/>
            <a:r>
              <a:rPr lang="en-US" sz="1050" dirty="0">
                <a:latin typeface="+mn-lt"/>
              </a:rPr>
              <a:t>​</a:t>
            </a:r>
            <a:r>
              <a:rPr lang="en-US" sz="1050" b="1" dirty="0">
                <a:latin typeface="+mn-lt"/>
              </a:rPr>
              <a:t>Note:</a:t>
            </a:r>
            <a:r>
              <a:rPr lang="en-US" sz="1050" dirty="0">
                <a:latin typeface="+mn-lt"/>
              </a:rPr>
              <a:t>  On most filer appliances and modern operating systems, </a:t>
            </a:r>
            <a:r>
              <a:rPr lang="en-US" sz="1050" i="1" dirty="0">
                <a:latin typeface="+mn-lt"/>
              </a:rPr>
              <a:t>file last accessed time</a:t>
            </a:r>
            <a:r>
              <a:rPr lang="en-US" sz="1050" dirty="0">
                <a:latin typeface="+mn-lt"/>
              </a:rPr>
              <a:t> is disabled by default as a performance optimization.  When disabled, the file </a:t>
            </a:r>
            <a:r>
              <a:rPr lang="en-US" sz="1050" i="1" dirty="0">
                <a:latin typeface="+mn-lt"/>
              </a:rPr>
              <a:t>last accessed time</a:t>
            </a:r>
            <a:r>
              <a:rPr lang="en-US" sz="1050" dirty="0">
                <a:latin typeface="+mn-lt"/>
              </a:rPr>
              <a:t> will always equal the </a:t>
            </a:r>
            <a:r>
              <a:rPr lang="en-US" sz="1050" i="1" dirty="0">
                <a:latin typeface="+mn-lt"/>
              </a:rPr>
              <a:t>file last modified time</a:t>
            </a:r>
            <a:r>
              <a:rPr lang="en-US" sz="1050" dirty="0">
                <a:latin typeface="+mn-lt"/>
              </a:rPr>
              <a:t>.​</a:t>
            </a:r>
          </a:p>
          <a:p>
            <a:pPr/>
            <a:r>
              <a:rPr lang="en-US" sz="1050" dirty="0">
                <a:latin typeface="+mn-lt"/>
              </a:rPr>
              <a:t>​If the data points in this table match the data points shown in the </a:t>
            </a:r>
            <a:r>
              <a:rPr lang="en-US" sz="1050" i="1" dirty="0">
                <a:latin typeface="+mn-lt"/>
              </a:rPr>
              <a:t>Files Modified Details</a:t>
            </a:r>
            <a:r>
              <a:rPr lang="en-US" sz="1050" dirty="0">
                <a:latin typeface="+mn-lt"/>
              </a:rPr>
              <a:t> slide, then you know that the </a:t>
            </a:r>
            <a:r>
              <a:rPr lang="en-US" sz="1050" i="1" dirty="0">
                <a:latin typeface="+mn-lt"/>
              </a:rPr>
              <a:t>file last accessed time</a:t>
            </a:r>
            <a:r>
              <a:rPr lang="en-US" sz="1050" dirty="0">
                <a:latin typeface="+mn-lt"/>
              </a:rPr>
              <a:t> is likely disabled on the file shares.​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were accessed within the past day.​</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12</a:t>
            </a:fld>
            <a:endParaRPr lang="en-US" dirty="0"/>
          </a:p>
        </p:txBody>
      </p:sp>
    </p:spTree>
  </p:cSld>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13</a:t>
            </a:fld>
            <a:endParaRPr lang="en-US" sz="1200" b="0" i="0" kern="1200" dirty="0">
              <a:ln>
                <a:noFill/>
              </a:ln>
              <a:solidFill>
                <a:srgbClr val="000000"/>
              </a:solidFill>
              <a:effectLst/>
              <a:uLnTx/>
              <a:uFillTx/>
              <a:latin typeface="Calibri"/>
              <a:ea typeface="+mn-ea"/>
            </a:endParaRPr>
          </a:p>
        </p:txBody>
      </p:sp>
    </p:spTree>
  </p:cSld>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14</a:t>
            </a:fld>
            <a:endParaRPr lang="en-US" sz="1200" b="0" i="0" kern="1200" dirty="0">
              <a:ln>
                <a:noFill/>
              </a:ln>
              <a:solidFill>
                <a:srgbClr val="000000"/>
              </a:solidFill>
              <a:effectLst/>
              <a:uLnTx/>
              <a:uFillTx/>
              <a:latin typeface="Calibri"/>
              <a:ea typeface="+mn-ea"/>
            </a:endParaRPr>
          </a:p>
        </p:txBody>
      </p:sp>
    </p:spTree>
  </p:cSld>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15</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16</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17</a:t>
            </a:fld>
            <a:endParaRPr lang="en-US" dirty="0"/>
          </a:p>
        </p:txBody>
      </p:sp>
    </p:spTree>
  </p:cSld>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a:t>
            </a:fld>
            <a:endParaRPr lang="en-US" dirty="0"/>
          </a:p>
        </p:txBody>
      </p:sp>
    </p:spTree>
  </p:cSld>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4</a:t>
            </a:fld>
            <a:endParaRPr lang="en-US" dirty="0"/>
          </a:p>
        </p:txBody>
      </p:sp>
    </p:spTree>
  </p:cSld>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5</a:t>
            </a:fld>
            <a:endParaRPr lang="en-US" dirty="0"/>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3</a:t>
            </a:fld>
            <a:endParaRPr lang="en-US" dirty="0"/>
          </a:p>
        </p:txBody>
      </p:sp>
    </p:spTree>
  </p:cSld>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6</a:t>
            </a:fld>
            <a:endParaRPr lang="en-US" dirty="0"/>
          </a:p>
        </p:txBody>
      </p:sp>
    </p:spTree>
  </p:cSld>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56492" y="4479052"/>
            <a:ext cx="6189784"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created time</a:t>
            </a:r>
            <a:r>
              <a:rPr lang="en-US" sz="1050" dirty="0">
                <a:latin typeface="+mn-lt"/>
              </a:rPr>
              <a:t>.  For file shares served by Windows OS based systems, the file created time is the timestamp when the file was first created.  However, for most filer appliances, the file created time is likely mapped to the </a:t>
            </a:r>
            <a:r>
              <a:rPr lang="en-US" sz="1050" b="1" i="1" dirty="0">
                <a:latin typeface="+mn-lt"/>
              </a:rPr>
              <a:t>file changed time</a:t>
            </a:r>
            <a:r>
              <a:rPr lang="en-US" sz="1050" dirty="0">
                <a:latin typeface="+mn-lt"/>
              </a:rPr>
              <a:t>.  File changed time is the timestamp when the file was last modified.  The modifications could be either changes to the file contents or changes to attributes of the file such as ownership or permission changes.​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had a file created time up to 1 day in age.​</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p>
          <a:p>
            <a:pP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8</a:t>
            </a:fld>
            <a:endParaRPr lang="en-US" dirty="0"/>
          </a:p>
        </p:txBody>
      </p:sp>
    </p:spTree>
  </p:cSld>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modified time</a:t>
            </a:r>
            <a:r>
              <a:rPr lang="en-US" sz="1050" dirty="0">
                <a:latin typeface="+mn-lt"/>
              </a:rPr>
              <a:t>.  This is a timestamp of when the file contents were last changed.​</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p>
          <a:p>
            <a:pPr/>
            <a:r>
              <a:rPr lang="en-US" sz="1050" i="1" dirty="0">
                <a:latin typeface="+mn-lt"/>
              </a:rPr>
              <a:t>e.g.  </a:t>
            </a:r>
            <a:r>
              <a:rPr lang="en-US" sz="1050" dirty="0">
                <a:latin typeface="+mn-lt"/>
              </a:rPr>
              <a:t>files in the 24 hour row include all files that were modified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10</a:t>
            </a:fld>
            <a:endParaRPr lang="en-US" dirty="0"/>
          </a:p>
        </p:txBody>
      </p:sp>
    </p:spTree>
  </p:cSld>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95084" y="4479052"/>
            <a:ext cx="6010516"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accessed time</a:t>
            </a:r>
            <a:r>
              <a:rPr lang="en-US" sz="1050" dirty="0">
                <a:latin typeface="+mn-lt"/>
              </a:rPr>
              <a:t>.  This is a timestamp of when the file contents were last read or changed.​</a:t>
            </a:r>
          </a:p>
          <a:p>
            <a:pPr/>
            <a:r>
              <a:rPr lang="en-US" sz="1050" dirty="0">
                <a:latin typeface="+mn-lt"/>
              </a:rPr>
              <a:t>​</a:t>
            </a:r>
            <a:r>
              <a:rPr lang="en-US" sz="1050" b="1" dirty="0">
                <a:latin typeface="+mn-lt"/>
              </a:rPr>
              <a:t>Note:</a:t>
            </a:r>
            <a:r>
              <a:rPr lang="en-US" sz="1050" dirty="0">
                <a:latin typeface="+mn-lt"/>
              </a:rPr>
              <a:t>  On most filer appliances and modern operating systems, </a:t>
            </a:r>
            <a:r>
              <a:rPr lang="en-US" sz="1050" i="1" dirty="0">
                <a:latin typeface="+mn-lt"/>
              </a:rPr>
              <a:t>file last accessed time</a:t>
            </a:r>
            <a:r>
              <a:rPr lang="en-US" sz="1050" dirty="0">
                <a:latin typeface="+mn-lt"/>
              </a:rPr>
              <a:t> is disabled by default as a performance optimization.  When disabled, the file </a:t>
            </a:r>
            <a:r>
              <a:rPr lang="en-US" sz="1050" i="1" dirty="0">
                <a:latin typeface="+mn-lt"/>
              </a:rPr>
              <a:t>last accessed time</a:t>
            </a:r>
            <a:r>
              <a:rPr lang="en-US" sz="1050" dirty="0">
                <a:latin typeface="+mn-lt"/>
              </a:rPr>
              <a:t> will always equal the </a:t>
            </a:r>
            <a:r>
              <a:rPr lang="en-US" sz="1050" i="1" dirty="0">
                <a:latin typeface="+mn-lt"/>
              </a:rPr>
              <a:t>file last modified time</a:t>
            </a:r>
            <a:r>
              <a:rPr lang="en-US" sz="1050" dirty="0">
                <a:latin typeface="+mn-lt"/>
              </a:rPr>
              <a:t>.​</a:t>
            </a:r>
          </a:p>
          <a:p>
            <a:pPr/>
            <a:r>
              <a:rPr lang="en-US" sz="1050" dirty="0">
                <a:latin typeface="+mn-lt"/>
              </a:rPr>
              <a:t>​If the data points in this table match the data points shown in the </a:t>
            </a:r>
            <a:r>
              <a:rPr lang="en-US" sz="1050" i="1" dirty="0">
                <a:latin typeface="+mn-lt"/>
              </a:rPr>
              <a:t>Files Modified Details</a:t>
            </a:r>
            <a:r>
              <a:rPr lang="en-US" sz="1050" dirty="0">
                <a:latin typeface="+mn-lt"/>
              </a:rPr>
              <a:t> slide, then you know that the </a:t>
            </a:r>
            <a:r>
              <a:rPr lang="en-US" sz="1050" i="1" dirty="0">
                <a:latin typeface="+mn-lt"/>
              </a:rPr>
              <a:t>file last accessed time</a:t>
            </a:r>
            <a:r>
              <a:rPr lang="en-US" sz="1050" dirty="0">
                <a:latin typeface="+mn-lt"/>
              </a:rPr>
              <a:t> is likely disabled on the file shares.​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were accessed within the past day.​</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12</a:t>
            </a:fld>
            <a:endParaRPr lang="en-US" dirty="0"/>
          </a:p>
        </p:txBody>
      </p:sp>
    </p:spTree>
  </p:cSld>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13</a:t>
            </a:fld>
            <a:endParaRPr lang="en-US" sz="1200" b="0" i="0" kern="1200" dirty="0">
              <a:ln>
                <a:noFill/>
              </a:ln>
              <a:solidFill>
                <a:srgbClr val="000000"/>
              </a:solidFill>
              <a:effectLst/>
              <a:uLnTx/>
              <a:uFillTx/>
              <a:latin typeface="Calibri"/>
              <a:ea typeface="+mn-ea"/>
            </a:endParaRPr>
          </a:p>
        </p:txBody>
      </p:sp>
    </p:spTree>
  </p:cSld>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14</a:t>
            </a:fld>
            <a:endParaRPr lang="en-US" sz="1200" b="0" i="0" kern="1200" dirty="0">
              <a:ln>
                <a:noFill/>
              </a:ln>
              <a:solidFill>
                <a:srgbClr val="000000"/>
              </a:solidFill>
              <a:effectLst/>
              <a:uLnTx/>
              <a:uFillTx/>
              <a:latin typeface="Calibri"/>
              <a:ea typeface="+mn-ea"/>
            </a:endParaRPr>
          </a:p>
        </p:txBody>
      </p:sp>
    </p:spTree>
  </p:cSld>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15</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4</a:t>
            </a:fld>
            <a:endParaRPr lang="en-US" dirty="0"/>
          </a:p>
        </p:txBody>
      </p:sp>
    </p:spTree>
  </p:cSld>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16</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17</a:t>
            </a:fld>
            <a:endParaRPr lang="en-US" dirty="0"/>
          </a:p>
        </p:txBody>
      </p:sp>
    </p:spTree>
  </p:cSld>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a:t>
            </a:fld>
            <a:endParaRPr lang="en-US" dirty="0"/>
          </a:p>
        </p:txBody>
      </p:sp>
    </p:spTree>
  </p:cSld>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4</a:t>
            </a:fld>
            <a:endParaRPr lang="en-US" dirty="0"/>
          </a:p>
        </p:txBody>
      </p:sp>
    </p:spTree>
  </p:cSld>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5</a:t>
            </a:fld>
            <a:endParaRPr lang="en-US" dirty="0"/>
          </a:p>
        </p:txBody>
      </p:sp>
    </p:spTree>
  </p:cSld>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6</a:t>
            </a:fld>
            <a:endParaRPr lang="en-US" dirty="0"/>
          </a:p>
        </p:txBody>
      </p:sp>
    </p:spTree>
  </p:cSld>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56492" y="4479052"/>
            <a:ext cx="6189784"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created time</a:t>
            </a:r>
            <a:r>
              <a:rPr lang="en-US" sz="1050" dirty="0">
                <a:latin typeface="+mn-lt"/>
              </a:rPr>
              <a:t>.  For file shares served by Windows OS based systems, the file created time is the timestamp when the file was first created.  However, for most filer appliances, the file created time is likely mapped to the </a:t>
            </a:r>
            <a:r>
              <a:rPr lang="en-US" sz="1050" b="1" i="1" dirty="0">
                <a:latin typeface="+mn-lt"/>
              </a:rPr>
              <a:t>file changed time</a:t>
            </a:r>
            <a:r>
              <a:rPr lang="en-US" sz="1050" dirty="0">
                <a:latin typeface="+mn-lt"/>
              </a:rPr>
              <a:t>.  File changed time is the timestamp when the file was last modified.  The modifications could be either changes to the file contents or changes to attributes of the file such as ownership or permission changes.​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had a file created time up to 1 day in age.​</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p>
          <a:p>
            <a:pP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8</a:t>
            </a:fld>
            <a:endParaRPr lang="en-US" dirty="0"/>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5</a:t>
            </a:fld>
            <a:endParaRPr lang="en-US" dirty="0"/>
          </a:p>
        </p:txBody>
      </p:sp>
    </p:spTree>
  </p:cSld>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modified time</a:t>
            </a:r>
            <a:r>
              <a:rPr lang="en-US" sz="1050" dirty="0">
                <a:latin typeface="+mn-lt"/>
              </a:rPr>
              <a:t>.  This is a timestamp of when the file contents were last changed.​</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p>
          <a:p>
            <a:pPr/>
            <a:r>
              <a:rPr lang="en-US" sz="1050" i="1" dirty="0">
                <a:latin typeface="+mn-lt"/>
              </a:rPr>
              <a:t>e.g.  </a:t>
            </a:r>
            <a:r>
              <a:rPr lang="en-US" sz="1050" dirty="0">
                <a:latin typeface="+mn-lt"/>
              </a:rPr>
              <a:t>files in the 24 hour row include all files that were modified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10</a:t>
            </a:fld>
            <a:endParaRPr lang="en-US" dirty="0"/>
          </a:p>
        </p:txBody>
      </p:sp>
    </p:spTree>
  </p:cSld>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95084" y="4479052"/>
            <a:ext cx="6010516"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accessed time</a:t>
            </a:r>
            <a:r>
              <a:rPr lang="en-US" sz="1050" dirty="0">
                <a:latin typeface="+mn-lt"/>
              </a:rPr>
              <a:t>.  This is a timestamp of when the file contents were last read or changed.​</a:t>
            </a:r>
          </a:p>
          <a:p>
            <a:pPr/>
            <a:r>
              <a:rPr lang="en-US" sz="1050" dirty="0">
                <a:latin typeface="+mn-lt"/>
              </a:rPr>
              <a:t>​</a:t>
            </a:r>
            <a:r>
              <a:rPr lang="en-US" sz="1050" b="1" dirty="0">
                <a:latin typeface="+mn-lt"/>
              </a:rPr>
              <a:t>Note:</a:t>
            </a:r>
            <a:r>
              <a:rPr lang="en-US" sz="1050" dirty="0">
                <a:latin typeface="+mn-lt"/>
              </a:rPr>
              <a:t>  On most filer appliances and modern operating systems, </a:t>
            </a:r>
            <a:r>
              <a:rPr lang="en-US" sz="1050" i="1" dirty="0">
                <a:latin typeface="+mn-lt"/>
              </a:rPr>
              <a:t>file last accessed time</a:t>
            </a:r>
            <a:r>
              <a:rPr lang="en-US" sz="1050" dirty="0">
                <a:latin typeface="+mn-lt"/>
              </a:rPr>
              <a:t> is disabled by default as a performance optimization.  When disabled, the file </a:t>
            </a:r>
            <a:r>
              <a:rPr lang="en-US" sz="1050" i="1" dirty="0">
                <a:latin typeface="+mn-lt"/>
              </a:rPr>
              <a:t>last accessed time</a:t>
            </a:r>
            <a:r>
              <a:rPr lang="en-US" sz="1050" dirty="0">
                <a:latin typeface="+mn-lt"/>
              </a:rPr>
              <a:t> will always equal the </a:t>
            </a:r>
            <a:r>
              <a:rPr lang="en-US" sz="1050" i="1" dirty="0">
                <a:latin typeface="+mn-lt"/>
              </a:rPr>
              <a:t>file last modified time</a:t>
            </a:r>
            <a:r>
              <a:rPr lang="en-US" sz="1050" dirty="0">
                <a:latin typeface="+mn-lt"/>
              </a:rPr>
              <a:t>.​</a:t>
            </a:r>
          </a:p>
          <a:p>
            <a:pPr/>
            <a:r>
              <a:rPr lang="en-US" sz="1050" dirty="0">
                <a:latin typeface="+mn-lt"/>
              </a:rPr>
              <a:t>​If the data points in this table match the data points shown in the </a:t>
            </a:r>
            <a:r>
              <a:rPr lang="en-US" sz="1050" i="1" dirty="0">
                <a:latin typeface="+mn-lt"/>
              </a:rPr>
              <a:t>Files Modified Details</a:t>
            </a:r>
            <a:r>
              <a:rPr lang="en-US" sz="1050" dirty="0">
                <a:latin typeface="+mn-lt"/>
              </a:rPr>
              <a:t> slide, then you know that the </a:t>
            </a:r>
            <a:r>
              <a:rPr lang="en-US" sz="1050" i="1" dirty="0">
                <a:latin typeface="+mn-lt"/>
              </a:rPr>
              <a:t>file last accessed time</a:t>
            </a:r>
            <a:r>
              <a:rPr lang="en-US" sz="1050" dirty="0">
                <a:latin typeface="+mn-lt"/>
              </a:rPr>
              <a:t> is likely disabled on the file shares.​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were accessed within the past day.​</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12</a:t>
            </a:fld>
            <a:endParaRPr lang="en-US" dirty="0"/>
          </a:p>
        </p:txBody>
      </p:sp>
    </p:spTree>
  </p:cSld>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13</a:t>
            </a:fld>
            <a:endParaRPr lang="en-US" sz="1200" b="0" i="0" kern="1200" dirty="0">
              <a:ln>
                <a:noFill/>
              </a:ln>
              <a:solidFill>
                <a:srgbClr val="000000"/>
              </a:solidFill>
              <a:effectLst/>
              <a:uLnTx/>
              <a:uFillTx/>
              <a:latin typeface="Calibri"/>
              <a:ea typeface="+mn-ea"/>
            </a:endParaRPr>
          </a:p>
        </p:txBody>
      </p:sp>
    </p:spTree>
  </p:cSld>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14</a:t>
            </a:fld>
            <a:endParaRPr lang="en-US" sz="1200" b="0" i="0" kern="1200" dirty="0">
              <a:ln>
                <a:noFill/>
              </a:ln>
              <a:solidFill>
                <a:srgbClr val="000000"/>
              </a:solidFill>
              <a:effectLst/>
              <a:uLnTx/>
              <a:uFillTx/>
              <a:latin typeface="Calibri"/>
              <a:ea typeface="+mn-ea"/>
            </a:endParaRPr>
          </a:p>
        </p:txBody>
      </p:sp>
    </p:spTree>
  </p:cSld>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15</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16</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17</a:t>
            </a:fld>
            <a:endParaRPr lang="en-US" dirty="0"/>
          </a:p>
        </p:txBody>
      </p:sp>
    </p:spTree>
  </p:cSld>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a:t>
            </a:fld>
            <a:endParaRPr lang="en-US" dirty="0"/>
          </a:p>
        </p:txBody>
      </p:sp>
    </p:spTree>
  </p:cSld>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4</a:t>
            </a:fld>
            <a:endParaRPr lang="en-US" dirty="0"/>
          </a:p>
        </p:txBody>
      </p:sp>
    </p:spTree>
  </p:cSld>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5</a:t>
            </a:fld>
            <a:endParaRPr lang="en-US" dirty="0"/>
          </a:p>
        </p:txBody>
      </p:sp>
    </p:spTree>
  </p:cSld>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6</a:t>
            </a:fld>
            <a:endParaRPr lang="en-US" dirty="0"/>
          </a:p>
        </p:txBody>
      </p:sp>
    </p:spTree>
  </p:cSld>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56492" y="4479052"/>
            <a:ext cx="6189784"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created time</a:t>
            </a:r>
            <a:r>
              <a:rPr lang="en-US" sz="1050" dirty="0">
                <a:latin typeface="+mn-lt"/>
              </a:rPr>
              <a:t>.  For file shares served by Windows OS based systems, the file created time is the timestamp when the file was first created.  However, for most filer appliances, the file created time is likely mapped to the </a:t>
            </a:r>
            <a:r>
              <a:rPr lang="en-US" sz="1050" b="1" i="1" dirty="0">
                <a:latin typeface="+mn-lt"/>
              </a:rPr>
              <a:t>file changed time</a:t>
            </a:r>
            <a:r>
              <a:rPr lang="en-US" sz="1050" dirty="0">
                <a:latin typeface="+mn-lt"/>
              </a:rPr>
              <a:t>.  File changed time is the timestamp when the file was last modified.  The modifications could be either changes to the file contents or changes to attributes of the file such as ownership or permission changes.​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had a file created time up to 1 day in age.​</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p>
          <a:p>
            <a:pP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8</a:t>
            </a:fld>
            <a:endParaRPr lang="en-US" dirty="0"/>
          </a:p>
        </p:txBody>
      </p:sp>
    </p:spTree>
  </p:cSld>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modified time</a:t>
            </a:r>
            <a:r>
              <a:rPr lang="en-US" sz="1050" dirty="0">
                <a:latin typeface="+mn-lt"/>
              </a:rPr>
              <a:t>.  This is a timestamp of when the file contents were last changed.​</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p>
          <a:p>
            <a:pPr/>
            <a:r>
              <a:rPr lang="en-US" sz="1050" i="1" dirty="0">
                <a:latin typeface="+mn-lt"/>
              </a:rPr>
              <a:t>e.g.  </a:t>
            </a:r>
            <a:r>
              <a:rPr lang="en-US" sz="1050" dirty="0">
                <a:latin typeface="+mn-lt"/>
              </a:rPr>
              <a:t>files in the 24 hour row include all files that were modified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10</a:t>
            </a:fld>
            <a:endParaRPr lang="en-US" dirty="0"/>
          </a:p>
        </p:txBody>
      </p:sp>
    </p:spTree>
  </p:cSld>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562708" y="4479052"/>
            <a:ext cx="5770052" cy="4230298"/>
          </a:xfrm>
          <a:ln>
            <a:headEnd type="none"/>
            <a:tailEnd type="none"/>
          </a:ln>
        </p:spPr>
        <p:txBody>
          <a:bodyPr wrap="square"/>
          <a:lstStyle/>
          <a:p>
            <a:pPr/>
            <a:r>
              <a:rPr lang="en-US" sz="1050" dirty="0"/>
              <a:t>This slide shows the distribution of files based on the </a:t>
            </a:r>
            <a:r>
              <a:rPr lang="en-US" sz="1050" b="1" i="1" dirty="0"/>
              <a:t>file created time</a:t>
            </a:r>
            <a:r>
              <a:rPr lang="en-US" sz="1050" dirty="0"/>
              <a:t>.  For file shares served by Windows OS based systems, the file created time is the timestamp when the file was first created.  However, for most filer appliances, the file created time is likely mapped to the </a:t>
            </a:r>
            <a:r>
              <a:rPr lang="en-US" sz="1050" b="1" i="1" dirty="0"/>
              <a:t>file changed time</a:t>
            </a:r>
            <a:r>
              <a:rPr lang="en-US" sz="1050" dirty="0"/>
              <a:t>.  File changed time is the timestamp when the file was last modified.  The modifications could be either changes to the file contents or changes to attributes of the file such as ownership or permission changes.​</a:t>
            </a:r>
          </a:p>
          <a:p>
            <a:pPr/>
            <a:r>
              <a:rPr lang="en-US" sz="1050" dirty="0"/>
              <a:t>​</a:t>
            </a:r>
          </a:p>
          <a:p>
            <a:pPr/>
            <a:r>
              <a:rPr lang="en-US" sz="1050" dirty="0"/>
              <a:t>The first column shows the age period in question. ​</a:t>
            </a:r>
          </a:p>
          <a:p>
            <a:pPr/>
            <a:r>
              <a:rPr lang="en-US" sz="1050" dirty="0"/>
              <a:t>​</a:t>
            </a:r>
            <a:r>
              <a:rPr lang="en-US" sz="1050" i="1" dirty="0"/>
              <a:t>e.g.  </a:t>
            </a:r>
            <a:r>
              <a:rPr lang="en-US" sz="1050" dirty="0"/>
              <a:t>files in the 24 hour row include all files that had a file created time up to 1 day in age.​</a:t>
            </a:r>
          </a:p>
          <a:p>
            <a:pPr/>
            <a:r>
              <a:rPr lang="en-US" sz="1050" dirty="0"/>
              <a:t>​</a:t>
            </a:r>
          </a:p>
          <a:p>
            <a:pPr/>
            <a:r>
              <a:rPr lang="en-US" sz="1050" dirty="0"/>
              <a:t>The number of files shows the count of files within the age range of the row.​</a:t>
            </a:r>
          </a:p>
          <a:p>
            <a:pPr/>
            <a:r>
              <a:rPr lang="en-US" sz="1050" dirty="0"/>
              <a:t>The total size shows the aggregate size of files within the age range of the row.​</a:t>
            </a:r>
          </a:p>
          <a:p>
            <a:pPr/>
            <a:r>
              <a:rPr lang="en-US" sz="1050" dirty="0"/>
              <a:t>​The number of files based on file size buckets are shown.  ​</a:t>
            </a:r>
          </a:p>
          <a:p>
            <a:pPr/>
            <a:r>
              <a:rPr lang="en-US" sz="1050" dirty="0"/>
              <a:t>​</a:t>
            </a:r>
          </a:p>
          <a:p>
            <a:pPr/>
            <a:r>
              <a:rPr lang="en-US" sz="1050" i="1" dirty="0"/>
              <a:t>e.g. </a:t>
            </a:r>
            <a:r>
              <a:rPr lang="en-US" sz="1050" dirty="0"/>
              <a:t>&lt;8 KB shows the number of files that are less than 8 KB in size that fall into the age range of the row.​</a:t>
            </a:r>
          </a:p>
          <a:p>
            <a:pPr/>
            <a:r>
              <a:rPr lang="en-US" sz="1050" dirty="0"/>
              <a:t>​</a:t>
            </a:r>
          </a:p>
          <a:p>
            <a:pPr/>
            <a:r>
              <a:rPr lang="en-US" sz="1050" i="1" dirty="0"/>
              <a:t>e.g. </a:t>
            </a:r>
            <a:r>
              <a:rPr lang="en-US" sz="1050" dirty="0"/>
              <a:t>&lt;32 KB shows the number of files that are between 8 KB and 32 KB in size that fall into the age range of the row.​</a:t>
            </a:r>
          </a:p>
          <a:p>
            <a:pPr/>
            <a:r>
              <a:rPr lang="en-US" sz="1050" dirty="0"/>
              <a:t>​</a:t>
            </a:r>
          </a:p>
          <a:p>
            <a:pPr/>
            <a:r>
              <a:rPr lang="en-US" sz="1050" dirty="0"/>
              <a:t>Note:  All capacities are in base-2 units of measure.​</a:t>
            </a:r>
          </a:p>
          <a:p>
            <a:pPr/>
            <a:r>
              <a:rPr lang="en-US" sz="1050" dirty="0"/>
              <a:t>1KB = 1,024 bytes​</a:t>
            </a:r>
          </a:p>
          <a:p>
            <a:pPr/>
            <a:r>
              <a:rPr lang="en-US" sz="1050" dirty="0"/>
              <a:t>1MB = 1,048,576 bytes​</a:t>
            </a:r>
          </a:p>
          <a:p>
            <a:pPr/>
            <a:r>
              <a:rPr lang="en-US" sz="1050" dirty="0"/>
              <a:t>1GB = 1,073,741,824 bytes​</a:t>
            </a:r>
          </a:p>
          <a:p>
            <a:pPr/>
            <a:r>
              <a:rPr lang="en-US" sz="1050" dirty="0"/>
              <a:t>1TB = 1,099,511,627,776 bytes</a:t>
            </a:r>
          </a:p>
          <a:p>
            <a:pPr/>
            <a:endParaRPr lang="en-US" sz="1050" dirty="0">
              <a:latin typeface="+mn-lt"/>
            </a:endParaRP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7</a:t>
            </a:fld>
            <a:endParaRPr lang="en-US" dirty="0"/>
          </a:p>
        </p:txBody>
      </p:sp>
    </p:spTree>
  </p:cSld>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95084" y="4479052"/>
            <a:ext cx="6010516"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accessed time</a:t>
            </a:r>
            <a:r>
              <a:rPr lang="en-US" sz="1050" dirty="0">
                <a:latin typeface="+mn-lt"/>
              </a:rPr>
              <a:t>.  This is a timestamp of when the file contents were last read or changed.​</a:t>
            </a:r>
          </a:p>
          <a:p>
            <a:pPr/>
            <a:r>
              <a:rPr lang="en-US" sz="1050" dirty="0">
                <a:latin typeface="+mn-lt"/>
              </a:rPr>
              <a:t>​</a:t>
            </a:r>
            <a:r>
              <a:rPr lang="en-US" sz="1050" b="1" dirty="0">
                <a:latin typeface="+mn-lt"/>
              </a:rPr>
              <a:t>Note:</a:t>
            </a:r>
            <a:r>
              <a:rPr lang="en-US" sz="1050" dirty="0">
                <a:latin typeface="+mn-lt"/>
              </a:rPr>
              <a:t>  On most filer appliances and modern operating systems, </a:t>
            </a:r>
            <a:r>
              <a:rPr lang="en-US" sz="1050" i="1" dirty="0">
                <a:latin typeface="+mn-lt"/>
              </a:rPr>
              <a:t>file last accessed time</a:t>
            </a:r>
            <a:r>
              <a:rPr lang="en-US" sz="1050" dirty="0">
                <a:latin typeface="+mn-lt"/>
              </a:rPr>
              <a:t> is disabled by default as a performance optimization.  When disabled, the file </a:t>
            </a:r>
            <a:r>
              <a:rPr lang="en-US" sz="1050" i="1" dirty="0">
                <a:latin typeface="+mn-lt"/>
              </a:rPr>
              <a:t>last accessed time</a:t>
            </a:r>
            <a:r>
              <a:rPr lang="en-US" sz="1050" dirty="0">
                <a:latin typeface="+mn-lt"/>
              </a:rPr>
              <a:t> will always equal the </a:t>
            </a:r>
            <a:r>
              <a:rPr lang="en-US" sz="1050" i="1" dirty="0">
                <a:latin typeface="+mn-lt"/>
              </a:rPr>
              <a:t>file last modified time</a:t>
            </a:r>
            <a:r>
              <a:rPr lang="en-US" sz="1050" dirty="0">
                <a:latin typeface="+mn-lt"/>
              </a:rPr>
              <a:t>.​</a:t>
            </a:r>
          </a:p>
          <a:p>
            <a:pPr/>
            <a:r>
              <a:rPr lang="en-US" sz="1050" dirty="0">
                <a:latin typeface="+mn-lt"/>
              </a:rPr>
              <a:t>​If the data points in this table match the data points shown in the </a:t>
            </a:r>
            <a:r>
              <a:rPr lang="en-US" sz="1050" i="1" dirty="0">
                <a:latin typeface="+mn-lt"/>
              </a:rPr>
              <a:t>Files Modified Details</a:t>
            </a:r>
            <a:r>
              <a:rPr lang="en-US" sz="1050" dirty="0">
                <a:latin typeface="+mn-lt"/>
              </a:rPr>
              <a:t> slide, then you know that the </a:t>
            </a:r>
            <a:r>
              <a:rPr lang="en-US" sz="1050" i="1" dirty="0">
                <a:latin typeface="+mn-lt"/>
              </a:rPr>
              <a:t>file last accessed time</a:t>
            </a:r>
            <a:r>
              <a:rPr lang="en-US" sz="1050" dirty="0">
                <a:latin typeface="+mn-lt"/>
              </a:rPr>
              <a:t> is likely disabled on the file shares.​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were accessed within the past day.​</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12</a:t>
            </a:fld>
            <a:endParaRPr lang="en-US" dirty="0"/>
          </a:p>
        </p:txBody>
      </p:sp>
    </p:spTree>
  </p:cSld>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13</a:t>
            </a:fld>
            <a:endParaRPr lang="en-US" sz="1200" b="0" i="0" kern="1200" dirty="0">
              <a:ln>
                <a:noFill/>
              </a:ln>
              <a:solidFill>
                <a:srgbClr val="000000"/>
              </a:solidFill>
              <a:effectLst/>
              <a:uLnTx/>
              <a:uFillTx/>
              <a:latin typeface="Calibri"/>
              <a:ea typeface="+mn-ea"/>
            </a:endParaRPr>
          </a:p>
        </p:txBody>
      </p:sp>
    </p:spTree>
  </p:cSld>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14</a:t>
            </a:fld>
            <a:endParaRPr lang="en-US" sz="1200" b="0" i="0" kern="1200" dirty="0">
              <a:ln>
                <a:noFill/>
              </a:ln>
              <a:solidFill>
                <a:srgbClr val="000000"/>
              </a:solidFill>
              <a:effectLst/>
              <a:uLnTx/>
              <a:uFillTx/>
              <a:latin typeface="Calibri"/>
              <a:ea typeface="+mn-ea"/>
            </a:endParaRPr>
          </a:p>
        </p:txBody>
      </p:sp>
    </p:spTree>
  </p:cSld>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15</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16</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17</a:t>
            </a:fld>
            <a:endParaRPr lang="en-US" dirty="0"/>
          </a:p>
        </p:txBody>
      </p:sp>
    </p:spTree>
  </p:cSld>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a:t>
            </a:fld>
            <a:endParaRPr lang="en-US" dirty="0"/>
          </a:p>
        </p:txBody>
      </p:sp>
    </p:spTree>
  </p:cSld>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4</a:t>
            </a:fld>
            <a:endParaRPr lang="en-US" dirty="0"/>
          </a:p>
        </p:txBody>
      </p:sp>
    </p:spTree>
  </p:cSld>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5</a:t>
            </a:fld>
            <a:endParaRPr lang="en-US" dirty="0"/>
          </a:p>
        </p:txBody>
      </p:sp>
    </p:spTree>
  </p:cSld>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6</a:t>
            </a:fld>
            <a:endParaRPr lang="en-US" dirty="0"/>
          </a:p>
        </p:txBody>
      </p:sp>
    </p:spTree>
  </p:cSld>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56492" y="4479052"/>
            <a:ext cx="6189784"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created time</a:t>
            </a:r>
            <a:r>
              <a:rPr lang="en-US" sz="1050" dirty="0">
                <a:latin typeface="+mn-lt"/>
              </a:rPr>
              <a:t>.  For file shares served by Windows OS based systems, the file created time is the timestamp when the file was first created.  However, for most filer appliances, the file created time is likely mapped to the </a:t>
            </a:r>
            <a:r>
              <a:rPr lang="en-US" sz="1050" b="1" i="1" dirty="0">
                <a:latin typeface="+mn-lt"/>
              </a:rPr>
              <a:t>file changed time</a:t>
            </a:r>
            <a:r>
              <a:rPr lang="en-US" sz="1050" dirty="0">
                <a:latin typeface="+mn-lt"/>
              </a:rPr>
              <a:t>.  File changed time is the timestamp when the file was last modified.  The modifications could be either changes to the file contents or changes to attributes of the file such as ownership or permission changes.​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had a file created time up to 1 day in age.​</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p>
          <a:p>
            <a:pP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8</a:t>
            </a:fld>
            <a:endParaRPr lang="en-US" dirty="0"/>
          </a:p>
        </p:txBody>
      </p:sp>
    </p:spTree>
  </p:cSld>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modified time</a:t>
            </a:r>
            <a:r>
              <a:rPr lang="en-US" sz="1050" dirty="0">
                <a:latin typeface="+mn-lt"/>
              </a:rPr>
              <a:t>.  This is a timestamp of when the file contents were last changed.​</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p>
          <a:p>
            <a:pPr/>
            <a:r>
              <a:rPr lang="en-US" sz="1050" i="1" dirty="0">
                <a:latin typeface="+mn-lt"/>
              </a:rPr>
              <a:t>e.g.  </a:t>
            </a:r>
            <a:r>
              <a:rPr lang="en-US" sz="1050" dirty="0">
                <a:latin typeface="+mn-lt"/>
              </a:rPr>
              <a:t>files in the 24 hour row include all files that were modified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10</a:t>
            </a:fld>
            <a:endParaRPr lang="en-US" dirty="0"/>
          </a:p>
        </p:txBody>
      </p:sp>
    </p:spTree>
  </p:cSld>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95084" y="4479052"/>
            <a:ext cx="6010516"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accessed time</a:t>
            </a:r>
            <a:r>
              <a:rPr lang="en-US" sz="1050" dirty="0">
                <a:latin typeface="+mn-lt"/>
              </a:rPr>
              <a:t>.  This is a timestamp of when the file contents were last read or changed.​</a:t>
            </a:r>
          </a:p>
          <a:p>
            <a:pPr/>
            <a:r>
              <a:rPr lang="en-US" sz="1050" dirty="0">
                <a:latin typeface="+mn-lt"/>
              </a:rPr>
              <a:t>​</a:t>
            </a:r>
            <a:r>
              <a:rPr lang="en-US" sz="1050" b="1" dirty="0">
                <a:latin typeface="+mn-lt"/>
              </a:rPr>
              <a:t>Note:</a:t>
            </a:r>
            <a:r>
              <a:rPr lang="en-US" sz="1050" dirty="0">
                <a:latin typeface="+mn-lt"/>
              </a:rPr>
              <a:t>  On most filer appliances and modern operating systems, </a:t>
            </a:r>
            <a:r>
              <a:rPr lang="en-US" sz="1050" i="1" dirty="0">
                <a:latin typeface="+mn-lt"/>
              </a:rPr>
              <a:t>file last accessed time</a:t>
            </a:r>
            <a:r>
              <a:rPr lang="en-US" sz="1050" dirty="0">
                <a:latin typeface="+mn-lt"/>
              </a:rPr>
              <a:t> is disabled by default as a performance optimization.  When disabled, the file </a:t>
            </a:r>
            <a:r>
              <a:rPr lang="en-US" sz="1050" i="1" dirty="0">
                <a:latin typeface="+mn-lt"/>
              </a:rPr>
              <a:t>last accessed time</a:t>
            </a:r>
            <a:r>
              <a:rPr lang="en-US" sz="1050" dirty="0">
                <a:latin typeface="+mn-lt"/>
              </a:rPr>
              <a:t> will always equal the </a:t>
            </a:r>
            <a:r>
              <a:rPr lang="en-US" sz="1050" i="1" dirty="0">
                <a:latin typeface="+mn-lt"/>
              </a:rPr>
              <a:t>file last modified time</a:t>
            </a:r>
            <a:r>
              <a:rPr lang="en-US" sz="1050" dirty="0">
                <a:latin typeface="+mn-lt"/>
              </a:rPr>
              <a:t>.​</a:t>
            </a:r>
          </a:p>
          <a:p>
            <a:pPr/>
            <a:r>
              <a:rPr lang="en-US" sz="1050" dirty="0">
                <a:latin typeface="+mn-lt"/>
              </a:rPr>
              <a:t>​If the data points in this table match the data points shown in the </a:t>
            </a:r>
            <a:r>
              <a:rPr lang="en-US" sz="1050" i="1" dirty="0">
                <a:latin typeface="+mn-lt"/>
              </a:rPr>
              <a:t>Files Modified Details</a:t>
            </a:r>
            <a:r>
              <a:rPr lang="en-US" sz="1050" dirty="0">
                <a:latin typeface="+mn-lt"/>
              </a:rPr>
              <a:t> slide, then you know that the </a:t>
            </a:r>
            <a:r>
              <a:rPr lang="en-US" sz="1050" i="1" dirty="0">
                <a:latin typeface="+mn-lt"/>
              </a:rPr>
              <a:t>file last accessed time</a:t>
            </a:r>
            <a:r>
              <a:rPr lang="en-US" sz="1050" dirty="0">
                <a:latin typeface="+mn-lt"/>
              </a:rPr>
              <a:t> is likely disabled on the file shares.​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were accessed within the past day.​</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12</a:t>
            </a:fld>
            <a:endParaRPr lang="en-US" dirty="0"/>
          </a:p>
        </p:txBody>
      </p:sp>
    </p:spTree>
  </p:cSld>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13</a:t>
            </a:fld>
            <a:endParaRPr lang="en-US" sz="1200" b="0" i="0" kern="1200" dirty="0">
              <a:ln>
                <a:noFill/>
              </a:ln>
              <a:solidFill>
                <a:srgbClr val="000000"/>
              </a:solidFill>
              <a:effectLst/>
              <a:uLnTx/>
              <a:uFillTx/>
              <a:latin typeface="Calibri"/>
              <a:ea typeface="+mn-ea"/>
            </a:endParaRPr>
          </a:p>
        </p:txBody>
      </p:sp>
    </p:spTree>
  </p:cSld>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14</a:t>
            </a:fld>
            <a:endParaRPr lang="en-US" sz="1200" b="0" i="0" kern="1200" dirty="0">
              <a:ln>
                <a:noFill/>
              </a:ln>
              <a:solidFill>
                <a:srgbClr val="000000"/>
              </a:solidFill>
              <a:effectLst/>
              <a:uLnTx/>
              <a:uFillTx/>
              <a:latin typeface="Calibri"/>
              <a:ea typeface="+mn-ea"/>
            </a:endParaRPr>
          </a:p>
        </p:txBody>
      </p:sp>
    </p:spTree>
  </p:cSld>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6.xml" /><Relationship Id="rId2" Type="http://schemas.openxmlformats.org/officeDocument/2006/relationships/image" Target="../media/image12.png"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7.xml" /><Relationship Id="rId2" Type="http://schemas.openxmlformats.org/officeDocument/2006/relationships/image" Target="../media/image14.png"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8.xml" /><Relationship Id="rId2" Type="http://schemas.openxmlformats.org/officeDocument/2006/relationships/image" Target="../media/image23.png"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1524000" y="1122363"/>
            <a:ext cx="9144000" cy="2387600"/>
          </a:xfrm>
          <a:ln>
            <a:headEnd type="none"/>
            <a:tailEnd type="none"/>
          </a:ln>
        </p:spPr>
        <p:txBody>
          <a:bodyPr anchor="b" wrap="square"/>
          <a:lstStyle>
            <a:lvl1pPr algn="ctr">
              <a:defRPr sz="6000" dirty="0"/>
            </a:lvl1pPr>
          </a:lstStyle>
          <a:p>
            <a:pPr/>
            <a:r>
              <a:rPr lang="en-US" dirty="0"/>
              <a:t>Click to edit Master title style</a:t>
            </a:r>
            <a:endParaRPr lang="en-US" dirty="0"/>
          </a:p>
        </p:txBody>
      </p:sp>
      <p:sp>
        <p:nvSpPr>
          <p:cNvPr id="3" name="Subtitle 2"/>
          <p:cNvSpPr>
            <a:spLocks noGrp="1"/>
          </p:cNvSpPr>
          <p:nvPr>
            <p:ph type="subTitle" idx="1"/>
          </p:nvPr>
        </p:nvSpPr>
        <p:spPr bwMode="white">
          <a:xfrm>
            <a:off x="1524000" y="3602038"/>
            <a:ext cx="9144000" cy="1655762"/>
          </a:xfrm>
          <a:ln>
            <a:headEnd type="none"/>
            <a:tailEnd type="none"/>
          </a:ln>
        </p:spPr>
        <p:txBody>
          <a:bodyPr wrap="square"/>
          <a:lstStyle>
            <a:lvl1pPr marL="0" indent="0" algn="ctr">
              <a:buNone/>
              <a:defRPr sz="2400" dirty="0"/>
            </a:lvl1pPr>
            <a:lvl2pPr marL="457200" indent="0" algn="ctr">
              <a:buNone/>
              <a:defRPr sz="2000" dirty="0"/>
            </a:lvl2pPr>
            <a:lvl3pPr marL="914400" indent="0" algn="ctr">
              <a:buNone/>
              <a:defRPr sz="1800" dirty="0"/>
            </a:lvl3pPr>
            <a:lvl4pPr marL="1371600" indent="0" algn="ctr">
              <a:buNone/>
              <a:defRPr sz="1600" dirty="0"/>
            </a:lvl4pPr>
            <a:lvl5pPr marL="1828800" indent="0" algn="ctr">
              <a:buNone/>
              <a:defRPr sz="1600" dirty="0"/>
            </a:lvl5pPr>
            <a:lvl6pPr marL="2286000" indent="0" algn="ctr">
              <a:buNone/>
              <a:defRPr sz="1600" dirty="0"/>
            </a:lvl6pPr>
            <a:lvl7pPr marL="2743200" indent="0" algn="ctr">
              <a:buNone/>
              <a:defRPr sz="1600" dirty="0"/>
            </a:lvl7pPr>
            <a:lvl8pPr marL="3200400" indent="0" algn="ctr">
              <a:buNone/>
              <a:defRPr sz="1600" dirty="0"/>
            </a:lvl8pPr>
            <a:lvl9pPr marL="3657600" indent="0" algn="ctr">
              <a:buNone/>
              <a:defRPr sz="1600" dirty="0"/>
            </a:lvl9pPr>
          </a:lstStyle>
          <a:p>
            <a:pPr/>
            <a:r>
              <a:rPr lang="en-US" dirty="0"/>
              <a:t>Click to edit Master subtitle style</a:t>
            </a:r>
            <a:endParaRPr lang="en-US" dirty="0"/>
          </a:p>
        </p:txBody>
      </p:sp>
      <p:sp>
        <p:nvSpPr>
          <p:cNvPr id="4" name="Date Placeholder 3"/>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5" name="Footer Placeholder 4"/>
          <p:cNvSpPr>
            <a:spLocks noGrp="1"/>
          </p:cNvSpPr>
          <p:nvPr>
            <p:ph type="ftr" sz="quarter" idx="11"/>
          </p:nvPr>
        </p:nvSpPr>
        <p:spPr bwMode="white">
          <a:ln>
            <a:headEnd type="none"/>
            <a:tailEnd type="none"/>
          </a:ln>
        </p:spPr>
        <p:txBody>
          <a:bodyPr wrap="square"/>
          <a:lstStyle/>
          <a:p>
            <a:pPr/>
            <a:endParaRPr lang="en-US" dirty="0"/>
          </a:p>
        </p:txBody>
      </p:sp>
      <p:sp>
        <p:nvSpPr>
          <p:cNvPr id="6" name="Slide Number Placeholder 5"/>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bwMode="white">
          <a:ln>
            <a:headEnd type="none"/>
            <a:tailEnd type="none"/>
          </a:ln>
        </p:spPr>
        <p:txBody>
          <a:bodyPr wrap="square"/>
          <a:lstStyle/>
          <a:p>
            <a:pPr/>
            <a:r>
              <a:rPr lang="en-US" dirty="0"/>
              <a:t>Click to edit Master title style</a:t>
            </a:r>
            <a:endParaRPr lang="en-US" dirty="0"/>
          </a:p>
        </p:txBody>
      </p:sp>
      <p:sp>
        <p:nvSpPr>
          <p:cNvPr id="3" name="Vertical Text Placeholder 2"/>
          <p:cNvSpPr>
            <a:spLocks noGrp="1"/>
          </p:cNvSpPr>
          <p:nvPr>
            <p:ph type="body" orient="vert" idx="1"/>
          </p:nvPr>
        </p:nvSpPr>
        <p:spPr bwMode="white">
          <a:ln>
            <a:headEnd type="none"/>
            <a:tailEnd type="none"/>
          </a:ln>
        </p:spPr>
        <p:txBody>
          <a:bodyPr vert="eaVert"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Date Placeholder 3"/>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5" name="Footer Placeholder 4"/>
          <p:cNvSpPr>
            <a:spLocks noGrp="1"/>
          </p:cNvSpPr>
          <p:nvPr>
            <p:ph type="ftr" sz="quarter" idx="11"/>
          </p:nvPr>
        </p:nvSpPr>
        <p:spPr bwMode="white">
          <a:ln>
            <a:headEnd type="none"/>
            <a:tailEnd type="none"/>
          </a:ln>
        </p:spPr>
        <p:txBody>
          <a:bodyPr wrap="square"/>
          <a:lstStyle/>
          <a:p>
            <a:pPr/>
            <a:endParaRPr lang="en-US" dirty="0"/>
          </a:p>
        </p:txBody>
      </p:sp>
      <p:sp>
        <p:nvSpPr>
          <p:cNvPr id="6" name="Slide Number Placeholder 5"/>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bwMode="white">
          <a:xfrm>
            <a:off x="8724900" y="365125"/>
            <a:ext cx="2628900" cy="5811838"/>
          </a:xfrm>
          <a:ln>
            <a:headEnd type="none"/>
            <a:tailEnd type="none"/>
          </a:ln>
        </p:spPr>
        <p:txBody>
          <a:bodyPr vert="eaVert" wrap="square"/>
          <a:lstStyle/>
          <a:p>
            <a:pPr/>
            <a:r>
              <a:rPr lang="en-US" dirty="0"/>
              <a:t>Click to edit Master title style</a:t>
            </a:r>
            <a:endParaRPr lang="en-US" dirty="0"/>
          </a:p>
        </p:txBody>
      </p:sp>
      <p:sp>
        <p:nvSpPr>
          <p:cNvPr id="3" name="Vertical Text Placeholder 2"/>
          <p:cNvSpPr>
            <a:spLocks noGrp="1"/>
          </p:cNvSpPr>
          <p:nvPr>
            <p:ph type="body" orient="vert" idx="1"/>
          </p:nvPr>
        </p:nvSpPr>
        <p:spPr bwMode="white">
          <a:xfrm>
            <a:off x="838200" y="365125"/>
            <a:ext cx="7734300" cy="5811838"/>
          </a:xfrm>
          <a:ln>
            <a:headEnd type="none"/>
            <a:tailEnd type="none"/>
          </a:ln>
        </p:spPr>
        <p:txBody>
          <a:bodyPr vert="eaVert"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Date Placeholder 3"/>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5" name="Footer Placeholder 4"/>
          <p:cNvSpPr>
            <a:spLocks noGrp="1"/>
          </p:cNvSpPr>
          <p:nvPr>
            <p:ph type="ftr" sz="quarter" idx="11"/>
          </p:nvPr>
        </p:nvSpPr>
        <p:spPr bwMode="white">
          <a:ln>
            <a:headEnd type="none"/>
            <a:tailEnd type="none"/>
          </a:ln>
        </p:spPr>
        <p:txBody>
          <a:bodyPr wrap="square"/>
          <a:lstStyle/>
          <a:p>
            <a:pPr/>
            <a:endParaRPr lang="en-US" dirty="0"/>
          </a:p>
        </p:txBody>
      </p:sp>
      <p:sp>
        <p:nvSpPr>
          <p:cNvPr id="6" name="Slide Number Placeholder 5"/>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_PPT_Layout_WithPreparedFor">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_PPT_Layout_WithOutPreparedFor">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ontent_Body cop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7" y="352839"/>
            <a:ext cx="10607040" cy="853440"/>
          </a:xfrm>
          <a:prstGeom prst="rect">
            <a:avLst/>
          </a:prstGeom>
          <a:ln>
            <a:headEnd type="none"/>
            <a:tailEnd type="none"/>
          </a:ln>
        </p:spPr>
        <p:txBody>
          <a:bodyPr lIns="0" rIns="0" wrap="square"/>
          <a:lstStyle>
            <a:lvl1pPr>
              <a:defRPr dirty="0">
                <a:latin typeface="Arial"/>
              </a:defRPr>
            </a:lvl1pPr>
          </a:lstStyle>
          <a:p>
            <a:pPr/>
            <a:r>
              <a:rPr lang="en-US" dirty="0"/>
              <a:t>Click to edit content page title</a:t>
            </a:r>
          </a:p>
        </p:txBody>
      </p:sp>
      <p:sp>
        <p:nvSpPr>
          <p:cNvPr id="6" name="Content Placeholder 2"/>
          <p:cNvSpPr>
            <a:spLocks noGrp="1"/>
          </p:cNvSpPr>
          <p:nvPr>
            <p:ph hasCustomPrompt="1" sz="half" idx="1"/>
          </p:nvPr>
        </p:nvSpPr>
        <p:spPr bwMode="white">
          <a:xfrm>
            <a:off x="365759" y="1706880"/>
            <a:ext cx="10607039" cy="4572000"/>
          </a:xfrm>
          <a:prstGeom prst="rect">
            <a:avLst/>
          </a:prstGeom>
          <a:ln>
            <a:headEnd type="none"/>
            <a:tailEnd type="none"/>
          </a:ln>
        </p:spPr>
        <p:txBody>
          <a:bodyPr lIns="0" tIns="0" rIns="0" bIns="0" wrap="square">
            <a:normAutofit/>
          </a:bodyPr>
          <a:lstStyle>
            <a:lvl1pPr>
              <a:defRPr lang="en-US" dirty="0">
                <a:latin typeface="Arial"/>
              </a:defRPr>
            </a:lvl1pPr>
          </a:lstStyle>
          <a:p>
            <a:pPr marL="0" indent="0">
              <a:buNone/>
            </a:pPr>
            <a:r>
              <a:rPr lang="en-US" dirty="0"/>
              <a:t>Click to edit text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Content_Body cop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7" y="352839"/>
            <a:ext cx="10607040" cy="853440"/>
          </a:xfrm>
          <a:prstGeom prst="rect">
            <a:avLst/>
          </a:prstGeom>
          <a:ln>
            <a:headEnd type="none"/>
            <a:tailEnd type="none"/>
          </a:ln>
        </p:spPr>
        <p:txBody>
          <a:bodyPr lIns="0" rIns="0" wrap="square"/>
          <a:lstStyle>
            <a:lvl1pPr>
              <a:defRPr dirty="0">
                <a:latin typeface="Arial"/>
              </a:defRPr>
            </a:lvl1pPr>
          </a:lstStyle>
          <a:p>
            <a:pPr/>
            <a:r>
              <a:rPr lang="en-US" dirty="0"/>
              <a:t>Click to edit content page title</a:t>
            </a:r>
          </a:p>
        </p:txBody>
      </p:sp>
      <p:sp>
        <p:nvSpPr>
          <p:cNvPr id="6" name="Content Placeholder 2"/>
          <p:cNvSpPr>
            <a:spLocks noGrp="1"/>
          </p:cNvSpPr>
          <p:nvPr>
            <p:ph hasCustomPrompt="1" sz="half" idx="1"/>
          </p:nvPr>
        </p:nvSpPr>
        <p:spPr bwMode="white">
          <a:xfrm>
            <a:off x="365759" y="1706880"/>
            <a:ext cx="10607039" cy="4572000"/>
          </a:xfrm>
          <a:prstGeom prst="rect">
            <a:avLst/>
          </a:prstGeom>
          <a:ln>
            <a:headEnd type="none"/>
            <a:tailEnd type="none"/>
          </a:ln>
        </p:spPr>
        <p:txBody>
          <a:bodyPr lIns="0" tIns="0" rIns="0" bIns="0" wrap="square">
            <a:normAutofit/>
          </a:bodyPr>
          <a:lstStyle>
            <a:lvl1pPr>
              <a:defRPr lang="en-US" dirty="0">
                <a:latin typeface="Arial"/>
              </a:defRPr>
            </a:lvl1pPr>
          </a:lstStyle>
          <a:p>
            <a:pPr marL="0" indent="0">
              <a:buNone/>
            </a:pPr>
            <a:r>
              <a:rPr lang="en-US" dirty="0"/>
              <a:t>Click to edit text</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Content_Body cop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6" y="259080"/>
            <a:ext cx="11483343" cy="853440"/>
          </a:xfrm>
          <a:prstGeom prst="rect">
            <a:avLst/>
          </a:prstGeom>
          <a:ln>
            <a:headEnd type="none"/>
            <a:tailEnd type="none"/>
          </a:ln>
        </p:spPr>
        <p:txBody>
          <a:bodyPr lIns="0" rIns="0" wrap="square"/>
          <a:lstStyle>
            <a:lvl1pPr>
              <a:defRPr sz="3600" dirty="0">
                <a:solidFill>
                  <a:schemeClr val="accent1"/>
                </a:solidFill>
                <a:latin typeface="Arial"/>
              </a:defRPr>
            </a:lvl1pPr>
          </a:lstStyle>
          <a:p>
            <a:pPr/>
            <a:r>
              <a:rPr lang="en-US" dirty="0"/>
              <a:t>Click to edit content page title</a:t>
            </a:r>
          </a:p>
        </p:txBody>
      </p:sp>
      <p:sp>
        <p:nvSpPr>
          <p:cNvPr id="6" name="Content Placeholder 2"/>
          <p:cNvSpPr>
            <a:spLocks noGrp="1"/>
          </p:cNvSpPr>
          <p:nvPr>
            <p:ph hasCustomPrompt="1" sz="half" idx="1"/>
          </p:nvPr>
        </p:nvSpPr>
        <p:spPr bwMode="white">
          <a:xfrm>
            <a:off x="365759" y="1112520"/>
            <a:ext cx="11483341" cy="4861560"/>
          </a:xfrm>
          <a:prstGeom prst="rect">
            <a:avLst/>
          </a:prstGeom>
          <a:ln>
            <a:headEnd type="none"/>
            <a:tailEnd type="none"/>
          </a:ln>
        </p:spPr>
        <p:txBody>
          <a:bodyPr lIns="0" tIns="0" rIns="0" bIns="0" wrap="square">
            <a:normAutofit/>
          </a:bodyPr>
          <a:lstStyle>
            <a:lvl1pPr marL="0" indent="0">
              <a:lnSpc>
                <a:spcPct val="100000"/>
              </a:lnSpc>
              <a:spcBef>
                <a:spcPts val="1600"/>
              </a:spcBef>
              <a:spcAft>
                <a:spcPts val="0"/>
              </a:spcAft>
              <a:buClr>
                <a:srgbClr val="AAAAAA"/>
              </a:buClr>
              <a:buFont typeface="Arial"/>
              <a:buNone/>
              <a:defRPr sz="1867" dirty="0">
                <a:solidFill>
                  <a:schemeClr val="bg2"/>
                </a:solidFill>
                <a:latin typeface="Arial"/>
              </a:defRPr>
            </a:lvl1pPr>
            <a:lvl2pPr marL="764098" indent="-309026">
              <a:lnSpc>
                <a:spcPct val="100000"/>
              </a:lnSpc>
              <a:spcBef>
                <a:spcPts val="400"/>
              </a:spcBef>
              <a:spcAft>
                <a:spcPts val="0"/>
              </a:spcAft>
              <a:buClr>
                <a:srgbClr val="AAAAAA"/>
              </a:buClr>
              <a:buFont typeface="Museo Sans For Dell"/>
              <a:buChar char="–"/>
              <a:defRPr sz="1600" dirty="0">
                <a:solidFill>
                  <a:schemeClr val="bg2"/>
                </a:solidFill>
                <a:latin typeface="Museo Sans For Dell"/>
              </a:defRPr>
            </a:lvl2pPr>
            <a:lvl3pPr>
              <a:lnSpc>
                <a:spcPct val="100000"/>
              </a:lnSpc>
              <a:spcBef>
                <a:spcPts val="400"/>
              </a:spcBef>
              <a:spcAft>
                <a:spcPts val="0"/>
              </a:spcAft>
              <a:buClr>
                <a:srgbClr val="AAAAAA"/>
              </a:buClr>
              <a:defRPr sz="1333" dirty="0">
                <a:solidFill>
                  <a:schemeClr val="bg2"/>
                </a:solidFill>
                <a:latin typeface="Museo Sans For Dell"/>
              </a:defRPr>
            </a:lvl3pPr>
            <a:lvl4pPr>
              <a:spcBef>
                <a:spcPts val="400"/>
              </a:spcBef>
              <a:spcAft>
                <a:spcPts val="0"/>
              </a:spcAft>
              <a:buClr>
                <a:srgbClr val="AAAAAA"/>
              </a:buClr>
              <a:defRPr sz="1333" dirty="0">
                <a:solidFill>
                  <a:schemeClr val="bg2"/>
                </a:solidFill>
                <a:latin typeface="Museo Sans For Dell"/>
              </a:defRPr>
            </a:lvl4pPr>
            <a:lvl5pPr>
              <a:spcBef>
                <a:spcPts val="400"/>
              </a:spcBef>
              <a:spcAft>
                <a:spcPts val="0"/>
              </a:spcAft>
              <a:buClr>
                <a:srgbClr val="AAAAAA"/>
              </a:buClr>
              <a:defRPr sz="1600" dirty="0">
                <a:solidFill>
                  <a:schemeClr val="tx1"/>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ontent two column ">
    <p:spTree>
      <p:nvGrpSpPr>
        <p:cNvPr id="1" name=""/>
        <p:cNvGrpSpPr/>
        <p:nvPr/>
      </p:nvGrpSpPr>
      <p:grpSpPr>
        <a:xfrm>
          <a:off x="0" y="0"/>
          <a:ext cx="0" cy="0"/>
          <a:chOff x="0" y="0"/>
          <a:chExt cx="0" cy="0"/>
        </a:xfrm>
      </p:grpSpPr>
      <p:sp>
        <p:nvSpPr>
          <p:cNvPr id="6" name="Content Placeholder 2"/>
          <p:cNvSpPr>
            <a:spLocks noGrp="1"/>
          </p:cNvSpPr>
          <p:nvPr>
            <p:ph hasCustomPrompt="1" sz="half" idx="13"/>
          </p:nvPr>
        </p:nvSpPr>
        <p:spPr bwMode="white">
          <a:xfrm>
            <a:off x="365760" y="1706880"/>
            <a:ext cx="5120640" cy="4267200"/>
          </a:xfrm>
          <a:prstGeom prst="rect">
            <a:avLst/>
          </a:prstGeom>
          <a:ln>
            <a:headEnd type="none"/>
            <a:tailEnd type="none"/>
          </a:ln>
        </p:spPr>
        <p:txBody>
          <a:bodyPr lIns="0" tIns="0" rIns="0" bIns="0" wrap="square">
            <a:normAutofit/>
          </a:bodyPr>
          <a:lstStyle>
            <a:lvl1pPr>
              <a:lnSpc>
                <a:spcPct val="100000"/>
              </a:lnSpc>
              <a:spcBef>
                <a:spcPts val="1600"/>
              </a:spcBef>
              <a:spcAft>
                <a:spcPts val="0"/>
              </a:spcAft>
              <a:buClr>
                <a:srgbClr val="AAAAAA"/>
              </a:buClr>
              <a:defRPr sz="1867" b="0" dirty="0">
                <a:solidFill>
                  <a:srgbClr val="000000"/>
                </a:solidFill>
                <a:latin typeface="Arial"/>
              </a:defRPr>
            </a:lvl1pPr>
            <a:lvl2pPr marL="766214" indent="-309026">
              <a:lnSpc>
                <a:spcPct val="100000"/>
              </a:lnSpc>
              <a:spcBef>
                <a:spcPts val="400"/>
              </a:spcBef>
              <a:spcAft>
                <a:spcPts val="0"/>
              </a:spcAft>
              <a:buClr>
                <a:srgbClr val="AAAAAA"/>
              </a:buClr>
              <a:defRPr sz="1600" b="0" dirty="0">
                <a:solidFill>
                  <a:srgbClr val="000000"/>
                </a:solidFill>
                <a:latin typeface="Arial"/>
              </a:defRPr>
            </a:lvl2pPr>
            <a:lvl3pPr>
              <a:lnSpc>
                <a:spcPct val="100000"/>
              </a:lnSpc>
              <a:spcBef>
                <a:spcPts val="400"/>
              </a:spcBef>
              <a:spcAft>
                <a:spcPts val="0"/>
              </a:spcAft>
              <a:buClr>
                <a:srgbClr val="AAAAAA"/>
              </a:buClr>
              <a:defRPr sz="1333" b="0" dirty="0">
                <a:solidFill>
                  <a:srgbClr val="000000"/>
                </a:solidFill>
                <a:latin typeface="Arial"/>
              </a:defRPr>
            </a:lvl3pPr>
            <a:lvl4pPr>
              <a:defRPr sz="2400" b="0" dirty="0">
                <a:solidFill>
                  <a:schemeClr val="bg2"/>
                </a:solidFill>
                <a:latin typeface="Museo Sans For Dell"/>
              </a:defRPr>
            </a:lvl4pPr>
            <a:lvl5pPr>
              <a:defRPr sz="2400" b="0" dirty="0">
                <a:solidFill>
                  <a:schemeClr val="bg2"/>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a:p>
            <a:pPr lvl="1"/>
            <a:r>
              <a:rPr lang="en-US" dirty="0"/>
              <a:t>Second level</a:t>
            </a:r>
          </a:p>
          <a:p>
            <a:pPr lvl="2"/>
            <a:r>
              <a:rPr lang="en-US" dirty="0"/>
              <a:t>Third level</a:t>
            </a:r>
          </a:p>
        </p:txBody>
      </p:sp>
      <p:sp>
        <p:nvSpPr>
          <p:cNvPr id="7" name="Content Placeholder 2"/>
          <p:cNvSpPr>
            <a:spLocks noGrp="1"/>
          </p:cNvSpPr>
          <p:nvPr>
            <p:ph hasCustomPrompt="1" sz="half" idx="14"/>
          </p:nvPr>
        </p:nvSpPr>
        <p:spPr bwMode="white">
          <a:xfrm>
            <a:off x="5852160" y="1706880"/>
            <a:ext cx="5120640" cy="4267200"/>
          </a:xfrm>
          <a:prstGeom prst="rect">
            <a:avLst/>
          </a:prstGeom>
          <a:ln>
            <a:headEnd type="none"/>
            <a:tailEnd type="none"/>
          </a:ln>
        </p:spPr>
        <p:txBody>
          <a:bodyPr lIns="0" tIns="0" rIns="0" bIns="0" wrap="square">
            <a:normAutofit/>
          </a:bodyPr>
          <a:lstStyle>
            <a:lvl1pPr>
              <a:lnSpc>
                <a:spcPct val="100000"/>
              </a:lnSpc>
              <a:spcBef>
                <a:spcPts val="1600"/>
              </a:spcBef>
              <a:spcAft>
                <a:spcPts val="0"/>
              </a:spcAft>
              <a:buClr>
                <a:srgbClr val="AAAAAA"/>
              </a:buClr>
              <a:defRPr sz="1867" b="0" dirty="0">
                <a:solidFill>
                  <a:srgbClr val="000000"/>
                </a:solidFill>
                <a:latin typeface="Arial"/>
              </a:defRPr>
            </a:lvl1pPr>
            <a:lvl2pPr marL="766214" indent="-309026">
              <a:lnSpc>
                <a:spcPct val="100000"/>
              </a:lnSpc>
              <a:spcBef>
                <a:spcPts val="400"/>
              </a:spcBef>
              <a:spcAft>
                <a:spcPts val="0"/>
              </a:spcAft>
              <a:buClr>
                <a:srgbClr val="AAAAAA"/>
              </a:buClr>
              <a:defRPr sz="1600" b="0" dirty="0">
                <a:solidFill>
                  <a:srgbClr val="000000"/>
                </a:solidFill>
                <a:latin typeface="Arial"/>
              </a:defRPr>
            </a:lvl2pPr>
            <a:lvl3pPr>
              <a:lnSpc>
                <a:spcPct val="100000"/>
              </a:lnSpc>
              <a:spcBef>
                <a:spcPts val="400"/>
              </a:spcBef>
              <a:spcAft>
                <a:spcPts val="0"/>
              </a:spcAft>
              <a:buClr>
                <a:srgbClr val="AAAAAA"/>
              </a:buClr>
              <a:defRPr sz="1333" b="0" dirty="0">
                <a:solidFill>
                  <a:srgbClr val="000000"/>
                </a:solidFill>
                <a:latin typeface="Arial"/>
              </a:defRPr>
            </a:lvl3pPr>
            <a:lvl4pPr>
              <a:defRPr sz="2400" b="0" dirty="0">
                <a:solidFill>
                  <a:schemeClr val="bg2"/>
                </a:solidFill>
                <a:latin typeface="Museo Sans For Dell"/>
              </a:defRPr>
            </a:lvl4pPr>
            <a:lvl5pPr>
              <a:defRPr sz="2400" b="0" dirty="0">
                <a:solidFill>
                  <a:schemeClr val="bg2"/>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a:p>
            <a:pPr lvl="1"/>
            <a:r>
              <a:rPr lang="en-US" dirty="0"/>
              <a:t>Second level</a:t>
            </a:r>
          </a:p>
          <a:p>
            <a:pPr lvl="2"/>
            <a:r>
              <a:rPr lang="en-US" dirty="0"/>
              <a:t>Third level</a:t>
            </a:r>
          </a:p>
        </p:txBody>
      </p:sp>
      <p:sp>
        <p:nvSpPr>
          <p:cNvPr id="5" name="Title 1"/>
          <p:cNvSpPr>
            <a:spLocks noGrp="1"/>
          </p:cNvSpPr>
          <p:nvPr>
            <p:ph type="title" hasCustomPrompt="1"/>
          </p:nvPr>
        </p:nvSpPr>
        <p:spPr bwMode="white">
          <a:xfrm>
            <a:off x="365756" y="259080"/>
            <a:ext cx="11483343" cy="853440"/>
          </a:xfrm>
          <a:prstGeom prst="rect">
            <a:avLst/>
          </a:prstGeom>
          <a:ln>
            <a:headEnd type="none"/>
            <a:tailEnd type="none"/>
          </a:ln>
        </p:spPr>
        <p:txBody>
          <a:bodyPr lIns="0" rIns="0" wrap="square"/>
          <a:lstStyle>
            <a:lvl1pPr>
              <a:defRPr sz="3600" dirty="0">
                <a:solidFill>
                  <a:schemeClr val="accent1"/>
                </a:solidFill>
                <a:latin typeface="Arial"/>
              </a:defRPr>
            </a:lvl1pPr>
          </a:lstStyle>
          <a:p>
            <a:pPr/>
            <a:r>
              <a:rPr lang="en-US" dirty="0"/>
              <a:t>Click to edit content page title</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9" y="362515"/>
            <a:ext cx="10607040" cy="886396"/>
          </a:xfrm>
          <a:prstGeom prst="rect">
            <a:avLst/>
          </a:prstGeom>
          <a:ln>
            <a:headEnd type="none"/>
            <a:tailEnd type="none"/>
          </a:ln>
        </p:spPr>
        <p:txBody>
          <a:bodyPr wrap="square"/>
          <a:lstStyle>
            <a:lvl1pPr/>
          </a:lstStyle>
          <a:p>
            <a:pPr/>
            <a:r>
              <a:rPr lang="en-US" dirty="0"/>
              <a:t>Click to edit content page title</a:t>
            </a:r>
          </a:p>
        </p:txBody>
      </p:sp>
      <p:pic>
        <p:nvPicPr>
          <p:cNvPr id="3" name="Picture 2"/>
          <p:cNvPicPr>
            <a:picLocks noChangeAspect="1"/>
          </p:cNvPicPr>
          <p:nvPr/>
        </p:nvPicPr>
        <p:blipFill>
          <a:blip r:embed="rId2">
            <a:lum/>
          </a:blip>
          <a:srcRect/>
          <a:stretch>
            <a:fillRect/>
          </a:stretch>
        </p:blipFill>
        <p:spPr bwMode="white">
          <a:xfrm>
            <a:off x="10108313" y="0"/>
            <a:ext cx="2083687" cy="647205"/>
          </a:xfrm>
          <a:prstGeom prst="rect">
            <a:avLst/>
          </a:prstGeom>
          <a:ln>
            <a:headEnd type="none"/>
            <a:tailEnd type="none"/>
          </a:ln>
        </p:spPr>
      </p:pic>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a:ln>
            <a:headEnd type="none"/>
            <a:tailEnd type="none"/>
          </a:ln>
        </p:spPr>
        <p:txBody>
          <a:bodyPr wrap="square"/>
          <a:lstStyle/>
          <a:p>
            <a:pPr/>
            <a:r>
              <a:rPr lang="en-US" dirty="0"/>
              <a:t>Click to edit Master title style</a:t>
            </a:r>
            <a:endParaRPr lang="en-US" dirty="0"/>
          </a:p>
        </p:txBody>
      </p:sp>
      <p:sp>
        <p:nvSpPr>
          <p:cNvPr id="3" name="Content Placeholder 2"/>
          <p:cNvSpPr>
            <a:spLocks noGrp="1"/>
          </p:cNvSpPr>
          <p:nvPr>
            <p:ph idx="1"/>
          </p:nvPr>
        </p:nvSpPr>
        <p:spPr bwMode="white">
          <a:ln>
            <a:headEnd type="none"/>
            <a:tailEnd type="none"/>
          </a:ln>
        </p:spPr>
        <p:txBody>
          <a:bodyPr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Date Placeholder 3"/>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5" name="Footer Placeholder 4"/>
          <p:cNvSpPr>
            <a:spLocks noGrp="1"/>
          </p:cNvSpPr>
          <p:nvPr>
            <p:ph type="ftr" sz="quarter" idx="11"/>
          </p:nvPr>
        </p:nvSpPr>
        <p:spPr bwMode="white">
          <a:ln>
            <a:headEnd type="none"/>
            <a:tailEnd type="none"/>
          </a:ln>
        </p:spPr>
        <p:txBody>
          <a:bodyPr wrap="square"/>
          <a:lstStyle/>
          <a:p>
            <a:pPr/>
            <a:endParaRPr lang="en-US" dirty="0"/>
          </a:p>
        </p:txBody>
      </p:sp>
      <p:sp>
        <p:nvSpPr>
          <p:cNvPr id="6" name="Slide Number Placeholder 5"/>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Content_Body cop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6" y="259080"/>
            <a:ext cx="11483343" cy="853440"/>
          </a:xfrm>
          <a:prstGeom prst="rect">
            <a:avLst/>
          </a:prstGeom>
          <a:ln>
            <a:headEnd type="none"/>
            <a:tailEnd type="none"/>
          </a:ln>
        </p:spPr>
        <p:txBody>
          <a:bodyPr lIns="0" rIns="0" wrap="square"/>
          <a:lstStyle>
            <a:lvl1pPr>
              <a:defRPr sz="3600" dirty="0">
                <a:solidFill>
                  <a:schemeClr val="accent1"/>
                </a:solidFill>
                <a:latin typeface="Arial"/>
              </a:defRPr>
            </a:lvl1pPr>
          </a:lstStyle>
          <a:p>
            <a:pPr/>
            <a:r>
              <a:rPr lang="en-US" dirty="0"/>
              <a:t>Click to edit content page title</a:t>
            </a:r>
          </a:p>
        </p:txBody>
      </p:sp>
      <p:sp>
        <p:nvSpPr>
          <p:cNvPr id="6" name="Content Placeholder 2"/>
          <p:cNvSpPr>
            <a:spLocks noGrp="1"/>
          </p:cNvSpPr>
          <p:nvPr>
            <p:ph hasCustomPrompt="1" sz="half" idx="1"/>
          </p:nvPr>
        </p:nvSpPr>
        <p:spPr bwMode="white">
          <a:xfrm>
            <a:off x="365759" y="1112520"/>
            <a:ext cx="11483341" cy="4861560"/>
          </a:xfrm>
          <a:prstGeom prst="rect">
            <a:avLst/>
          </a:prstGeom>
          <a:ln>
            <a:headEnd type="none"/>
            <a:tailEnd type="none"/>
          </a:ln>
        </p:spPr>
        <p:txBody>
          <a:bodyPr lIns="0" tIns="0" rIns="0" bIns="0" wrap="square">
            <a:normAutofit/>
          </a:bodyPr>
          <a:lstStyle>
            <a:lvl1pPr marL="0" indent="0">
              <a:lnSpc>
                <a:spcPct val="100000"/>
              </a:lnSpc>
              <a:spcBef>
                <a:spcPts val="1600"/>
              </a:spcBef>
              <a:spcAft>
                <a:spcPts val="0"/>
              </a:spcAft>
              <a:buClr>
                <a:srgbClr val="AAAAAA"/>
              </a:buClr>
              <a:buFont typeface="Arial"/>
              <a:buNone/>
              <a:defRPr sz="1867" dirty="0">
                <a:solidFill>
                  <a:schemeClr val="bg2"/>
                </a:solidFill>
                <a:latin typeface="Arial"/>
              </a:defRPr>
            </a:lvl1pPr>
            <a:lvl2pPr marL="764098" indent="-309026">
              <a:lnSpc>
                <a:spcPct val="100000"/>
              </a:lnSpc>
              <a:spcBef>
                <a:spcPts val="400"/>
              </a:spcBef>
              <a:spcAft>
                <a:spcPts val="0"/>
              </a:spcAft>
              <a:buClr>
                <a:srgbClr val="AAAAAA"/>
              </a:buClr>
              <a:buFont typeface="Museo Sans For Dell"/>
              <a:buChar char="–"/>
              <a:defRPr sz="1600" dirty="0">
                <a:solidFill>
                  <a:schemeClr val="bg2"/>
                </a:solidFill>
                <a:latin typeface="Museo Sans For Dell"/>
              </a:defRPr>
            </a:lvl2pPr>
            <a:lvl3pPr>
              <a:lnSpc>
                <a:spcPct val="100000"/>
              </a:lnSpc>
              <a:spcBef>
                <a:spcPts val="400"/>
              </a:spcBef>
              <a:spcAft>
                <a:spcPts val="0"/>
              </a:spcAft>
              <a:buClr>
                <a:srgbClr val="AAAAAA"/>
              </a:buClr>
              <a:defRPr sz="1333" dirty="0">
                <a:solidFill>
                  <a:schemeClr val="bg2"/>
                </a:solidFill>
                <a:latin typeface="Museo Sans For Dell"/>
              </a:defRPr>
            </a:lvl3pPr>
            <a:lvl4pPr>
              <a:spcBef>
                <a:spcPts val="400"/>
              </a:spcBef>
              <a:spcAft>
                <a:spcPts val="0"/>
              </a:spcAft>
              <a:buClr>
                <a:srgbClr val="AAAAAA"/>
              </a:buClr>
              <a:defRPr sz="1333" dirty="0">
                <a:solidFill>
                  <a:schemeClr val="bg2"/>
                </a:solidFill>
                <a:latin typeface="Museo Sans For Dell"/>
              </a:defRPr>
            </a:lvl4pPr>
            <a:lvl5pPr>
              <a:spcBef>
                <a:spcPts val="400"/>
              </a:spcBef>
              <a:spcAft>
                <a:spcPts val="0"/>
              </a:spcAft>
              <a:buClr>
                <a:srgbClr val="AAAAAA"/>
              </a:buClr>
              <a:defRPr sz="1600" dirty="0">
                <a:solidFill>
                  <a:schemeClr val="tx1"/>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Content two column ">
    <p:spTree>
      <p:nvGrpSpPr>
        <p:cNvPr id="1" name=""/>
        <p:cNvGrpSpPr/>
        <p:nvPr/>
      </p:nvGrpSpPr>
      <p:grpSpPr>
        <a:xfrm>
          <a:off x="0" y="0"/>
          <a:ext cx="0" cy="0"/>
          <a:chOff x="0" y="0"/>
          <a:chExt cx="0" cy="0"/>
        </a:xfrm>
      </p:grpSpPr>
      <p:sp>
        <p:nvSpPr>
          <p:cNvPr id="6" name="Content Placeholder 2"/>
          <p:cNvSpPr>
            <a:spLocks noGrp="1"/>
          </p:cNvSpPr>
          <p:nvPr>
            <p:ph hasCustomPrompt="1" sz="half" idx="13"/>
          </p:nvPr>
        </p:nvSpPr>
        <p:spPr bwMode="white">
          <a:xfrm>
            <a:off x="365760" y="1706880"/>
            <a:ext cx="5120640" cy="4267200"/>
          </a:xfrm>
          <a:prstGeom prst="rect">
            <a:avLst/>
          </a:prstGeom>
          <a:ln>
            <a:headEnd type="none"/>
            <a:tailEnd type="none"/>
          </a:ln>
        </p:spPr>
        <p:txBody>
          <a:bodyPr lIns="0" tIns="0" rIns="0" bIns="0" wrap="square">
            <a:normAutofit/>
          </a:bodyPr>
          <a:lstStyle>
            <a:lvl1pPr>
              <a:lnSpc>
                <a:spcPct val="100000"/>
              </a:lnSpc>
              <a:spcBef>
                <a:spcPts val="1600"/>
              </a:spcBef>
              <a:spcAft>
                <a:spcPts val="0"/>
              </a:spcAft>
              <a:buClr>
                <a:srgbClr val="AAAAAA"/>
              </a:buClr>
              <a:defRPr sz="1867" b="0" dirty="0">
                <a:solidFill>
                  <a:srgbClr val="000000"/>
                </a:solidFill>
                <a:latin typeface="Arial"/>
              </a:defRPr>
            </a:lvl1pPr>
            <a:lvl2pPr marL="766214" indent="-309026">
              <a:lnSpc>
                <a:spcPct val="100000"/>
              </a:lnSpc>
              <a:spcBef>
                <a:spcPts val="400"/>
              </a:spcBef>
              <a:spcAft>
                <a:spcPts val="0"/>
              </a:spcAft>
              <a:buClr>
                <a:srgbClr val="AAAAAA"/>
              </a:buClr>
              <a:defRPr sz="1600" b="0" dirty="0">
                <a:solidFill>
                  <a:srgbClr val="000000"/>
                </a:solidFill>
                <a:latin typeface="Arial"/>
              </a:defRPr>
            </a:lvl2pPr>
            <a:lvl3pPr>
              <a:lnSpc>
                <a:spcPct val="100000"/>
              </a:lnSpc>
              <a:spcBef>
                <a:spcPts val="400"/>
              </a:spcBef>
              <a:spcAft>
                <a:spcPts val="0"/>
              </a:spcAft>
              <a:buClr>
                <a:srgbClr val="AAAAAA"/>
              </a:buClr>
              <a:defRPr sz="1333" b="0" dirty="0">
                <a:solidFill>
                  <a:srgbClr val="000000"/>
                </a:solidFill>
                <a:latin typeface="Arial"/>
              </a:defRPr>
            </a:lvl3pPr>
            <a:lvl4pPr>
              <a:defRPr sz="2400" b="0" dirty="0">
                <a:solidFill>
                  <a:schemeClr val="bg2"/>
                </a:solidFill>
                <a:latin typeface="Museo Sans For Dell"/>
              </a:defRPr>
            </a:lvl4pPr>
            <a:lvl5pPr>
              <a:defRPr sz="2400" b="0" dirty="0">
                <a:solidFill>
                  <a:schemeClr val="bg2"/>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a:p>
            <a:pPr lvl="1"/>
            <a:r>
              <a:rPr lang="en-US" dirty="0"/>
              <a:t>Second level</a:t>
            </a:r>
          </a:p>
          <a:p>
            <a:pPr lvl="2"/>
            <a:r>
              <a:rPr lang="en-US" dirty="0"/>
              <a:t>Third level</a:t>
            </a:r>
          </a:p>
        </p:txBody>
      </p:sp>
      <p:sp>
        <p:nvSpPr>
          <p:cNvPr id="7" name="Content Placeholder 2"/>
          <p:cNvSpPr>
            <a:spLocks noGrp="1"/>
          </p:cNvSpPr>
          <p:nvPr>
            <p:ph hasCustomPrompt="1" sz="half" idx="14"/>
          </p:nvPr>
        </p:nvSpPr>
        <p:spPr bwMode="white">
          <a:xfrm>
            <a:off x="5852160" y="1706880"/>
            <a:ext cx="5120640" cy="4267200"/>
          </a:xfrm>
          <a:prstGeom prst="rect">
            <a:avLst/>
          </a:prstGeom>
          <a:ln>
            <a:headEnd type="none"/>
            <a:tailEnd type="none"/>
          </a:ln>
        </p:spPr>
        <p:txBody>
          <a:bodyPr lIns="0" tIns="0" rIns="0" bIns="0" wrap="square">
            <a:normAutofit/>
          </a:bodyPr>
          <a:lstStyle>
            <a:lvl1pPr>
              <a:lnSpc>
                <a:spcPct val="100000"/>
              </a:lnSpc>
              <a:spcBef>
                <a:spcPts val="1600"/>
              </a:spcBef>
              <a:spcAft>
                <a:spcPts val="0"/>
              </a:spcAft>
              <a:buClr>
                <a:srgbClr val="AAAAAA"/>
              </a:buClr>
              <a:defRPr sz="1867" b="0" dirty="0">
                <a:solidFill>
                  <a:srgbClr val="000000"/>
                </a:solidFill>
                <a:latin typeface="Arial"/>
              </a:defRPr>
            </a:lvl1pPr>
            <a:lvl2pPr marL="766214" indent="-309026">
              <a:lnSpc>
                <a:spcPct val="100000"/>
              </a:lnSpc>
              <a:spcBef>
                <a:spcPts val="400"/>
              </a:spcBef>
              <a:spcAft>
                <a:spcPts val="0"/>
              </a:spcAft>
              <a:buClr>
                <a:srgbClr val="AAAAAA"/>
              </a:buClr>
              <a:defRPr sz="1600" b="0" dirty="0">
                <a:solidFill>
                  <a:srgbClr val="000000"/>
                </a:solidFill>
                <a:latin typeface="Arial"/>
              </a:defRPr>
            </a:lvl2pPr>
            <a:lvl3pPr>
              <a:lnSpc>
                <a:spcPct val="100000"/>
              </a:lnSpc>
              <a:spcBef>
                <a:spcPts val="400"/>
              </a:spcBef>
              <a:spcAft>
                <a:spcPts val="0"/>
              </a:spcAft>
              <a:buClr>
                <a:srgbClr val="AAAAAA"/>
              </a:buClr>
              <a:defRPr sz="1333" b="0" dirty="0">
                <a:solidFill>
                  <a:srgbClr val="000000"/>
                </a:solidFill>
                <a:latin typeface="Arial"/>
              </a:defRPr>
            </a:lvl3pPr>
            <a:lvl4pPr>
              <a:defRPr sz="2400" b="0" dirty="0">
                <a:solidFill>
                  <a:schemeClr val="bg2"/>
                </a:solidFill>
                <a:latin typeface="Museo Sans For Dell"/>
              </a:defRPr>
            </a:lvl4pPr>
            <a:lvl5pPr>
              <a:defRPr sz="2400" b="0" dirty="0">
                <a:solidFill>
                  <a:schemeClr val="bg2"/>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a:p>
            <a:pPr lvl="1"/>
            <a:r>
              <a:rPr lang="en-US" dirty="0"/>
              <a:t>Second level</a:t>
            </a:r>
          </a:p>
          <a:p>
            <a:pPr lvl="2"/>
            <a:r>
              <a:rPr lang="en-US" dirty="0"/>
              <a:t>Third level</a:t>
            </a:r>
          </a:p>
        </p:txBody>
      </p:sp>
      <p:sp>
        <p:nvSpPr>
          <p:cNvPr id="5" name="Title 1"/>
          <p:cNvSpPr>
            <a:spLocks noGrp="1"/>
          </p:cNvSpPr>
          <p:nvPr>
            <p:ph type="title" hasCustomPrompt="1"/>
          </p:nvPr>
        </p:nvSpPr>
        <p:spPr bwMode="white">
          <a:xfrm>
            <a:off x="365756" y="259080"/>
            <a:ext cx="11483343" cy="853440"/>
          </a:xfrm>
          <a:prstGeom prst="rect">
            <a:avLst/>
          </a:prstGeom>
          <a:ln>
            <a:headEnd type="none"/>
            <a:tailEnd type="none"/>
          </a:ln>
        </p:spPr>
        <p:txBody>
          <a:bodyPr lIns="0" rIns="0" wrap="square"/>
          <a:lstStyle>
            <a:lvl1pPr>
              <a:defRPr sz="3600" dirty="0">
                <a:solidFill>
                  <a:schemeClr val="accent1"/>
                </a:solidFill>
                <a:latin typeface="Arial"/>
              </a:defRPr>
            </a:lvl1pPr>
          </a:lstStyle>
          <a:p>
            <a:pPr/>
            <a:r>
              <a:rPr lang="en-US" dirty="0"/>
              <a:t>Click to edit content page title</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9" y="362515"/>
            <a:ext cx="10607040" cy="886396"/>
          </a:xfrm>
          <a:prstGeom prst="rect">
            <a:avLst/>
          </a:prstGeom>
          <a:ln>
            <a:headEnd type="none"/>
            <a:tailEnd type="none"/>
          </a:ln>
        </p:spPr>
        <p:txBody>
          <a:bodyPr wrap="square"/>
          <a:lstStyle>
            <a:lvl1pPr/>
          </a:lstStyle>
          <a:p>
            <a:pPr/>
            <a:r>
              <a:rPr lang="en-US" dirty="0"/>
              <a:t>Click to edit content page title</a:t>
            </a:r>
          </a:p>
        </p:txBody>
      </p:sp>
      <p:pic>
        <p:nvPicPr>
          <p:cNvPr id="3" name="Picture 2"/>
          <p:cNvPicPr>
            <a:picLocks noChangeAspect="1"/>
          </p:cNvPicPr>
          <p:nvPr/>
        </p:nvPicPr>
        <p:blipFill>
          <a:blip r:embed="rId2">
            <a:lum/>
          </a:blip>
          <a:srcRect/>
          <a:stretch>
            <a:fillRect/>
          </a:stretch>
        </p:blipFill>
        <p:spPr bwMode="white">
          <a:xfrm>
            <a:off x="10108313" y="0"/>
            <a:ext cx="2083687" cy="647205"/>
          </a:xfrm>
          <a:prstGeom prst="rect">
            <a:avLst/>
          </a:prstGeom>
          <a:ln>
            <a:headEnd type="none"/>
            <a:tailEnd type="none"/>
          </a:ln>
        </p:spPr>
      </p:pic>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Content_Body cop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6" y="259080"/>
            <a:ext cx="11483343" cy="853440"/>
          </a:xfrm>
          <a:prstGeom prst="rect">
            <a:avLst/>
          </a:prstGeom>
          <a:ln>
            <a:headEnd type="none"/>
            <a:tailEnd type="none"/>
          </a:ln>
        </p:spPr>
        <p:txBody>
          <a:bodyPr lIns="0" rIns="0" wrap="square"/>
          <a:lstStyle>
            <a:lvl1pPr>
              <a:defRPr sz="3600" dirty="0">
                <a:solidFill>
                  <a:schemeClr val="accent1"/>
                </a:solidFill>
                <a:latin typeface="Arial"/>
              </a:defRPr>
            </a:lvl1pPr>
          </a:lstStyle>
          <a:p>
            <a:pPr/>
            <a:r>
              <a:rPr lang="en-US" dirty="0"/>
              <a:t>Click to edit content page title</a:t>
            </a:r>
          </a:p>
        </p:txBody>
      </p:sp>
      <p:sp>
        <p:nvSpPr>
          <p:cNvPr id="6" name="Content Placeholder 2"/>
          <p:cNvSpPr>
            <a:spLocks noGrp="1"/>
          </p:cNvSpPr>
          <p:nvPr>
            <p:ph hasCustomPrompt="1" sz="half" idx="1"/>
          </p:nvPr>
        </p:nvSpPr>
        <p:spPr bwMode="white">
          <a:xfrm>
            <a:off x="365759" y="1112520"/>
            <a:ext cx="11483341" cy="4861560"/>
          </a:xfrm>
          <a:prstGeom prst="rect">
            <a:avLst/>
          </a:prstGeom>
          <a:ln>
            <a:headEnd type="none"/>
            <a:tailEnd type="none"/>
          </a:ln>
        </p:spPr>
        <p:txBody>
          <a:bodyPr lIns="0" tIns="0" rIns="0" bIns="0" wrap="square">
            <a:normAutofit/>
          </a:bodyPr>
          <a:lstStyle>
            <a:lvl1pPr marL="0" indent="0">
              <a:lnSpc>
                <a:spcPct val="100000"/>
              </a:lnSpc>
              <a:spcBef>
                <a:spcPts val="1600"/>
              </a:spcBef>
              <a:spcAft>
                <a:spcPts val="0"/>
              </a:spcAft>
              <a:buClr>
                <a:srgbClr val="AAAAAA"/>
              </a:buClr>
              <a:buFont typeface="Arial"/>
              <a:buNone/>
              <a:defRPr sz="1867" dirty="0">
                <a:solidFill>
                  <a:schemeClr val="bg2"/>
                </a:solidFill>
                <a:latin typeface="Arial"/>
              </a:defRPr>
            </a:lvl1pPr>
            <a:lvl2pPr marL="764098" indent="-309026">
              <a:lnSpc>
                <a:spcPct val="100000"/>
              </a:lnSpc>
              <a:spcBef>
                <a:spcPts val="400"/>
              </a:spcBef>
              <a:spcAft>
                <a:spcPts val="0"/>
              </a:spcAft>
              <a:buClr>
                <a:srgbClr val="AAAAAA"/>
              </a:buClr>
              <a:buFont typeface="Museo Sans For Dell"/>
              <a:buChar char="–"/>
              <a:defRPr sz="1600" dirty="0">
                <a:solidFill>
                  <a:schemeClr val="bg2"/>
                </a:solidFill>
                <a:latin typeface="Museo Sans For Dell"/>
              </a:defRPr>
            </a:lvl2pPr>
            <a:lvl3pPr>
              <a:lnSpc>
                <a:spcPct val="100000"/>
              </a:lnSpc>
              <a:spcBef>
                <a:spcPts val="400"/>
              </a:spcBef>
              <a:spcAft>
                <a:spcPts val="0"/>
              </a:spcAft>
              <a:buClr>
                <a:srgbClr val="AAAAAA"/>
              </a:buClr>
              <a:defRPr sz="1333" dirty="0">
                <a:solidFill>
                  <a:schemeClr val="bg2"/>
                </a:solidFill>
                <a:latin typeface="Museo Sans For Dell"/>
              </a:defRPr>
            </a:lvl3pPr>
            <a:lvl4pPr>
              <a:spcBef>
                <a:spcPts val="400"/>
              </a:spcBef>
              <a:spcAft>
                <a:spcPts val="0"/>
              </a:spcAft>
              <a:buClr>
                <a:srgbClr val="AAAAAA"/>
              </a:buClr>
              <a:defRPr sz="1333" dirty="0">
                <a:solidFill>
                  <a:schemeClr val="bg2"/>
                </a:solidFill>
                <a:latin typeface="Museo Sans For Dell"/>
              </a:defRPr>
            </a:lvl4pPr>
            <a:lvl5pPr>
              <a:spcBef>
                <a:spcPts val="400"/>
              </a:spcBef>
              <a:spcAft>
                <a:spcPts val="0"/>
              </a:spcAft>
              <a:buClr>
                <a:srgbClr val="AAAAAA"/>
              </a:buClr>
              <a:defRPr sz="1600" dirty="0">
                <a:solidFill>
                  <a:schemeClr val="tx1"/>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Content two column ">
    <p:spTree>
      <p:nvGrpSpPr>
        <p:cNvPr id="1" name=""/>
        <p:cNvGrpSpPr/>
        <p:nvPr/>
      </p:nvGrpSpPr>
      <p:grpSpPr>
        <a:xfrm>
          <a:off x="0" y="0"/>
          <a:ext cx="0" cy="0"/>
          <a:chOff x="0" y="0"/>
          <a:chExt cx="0" cy="0"/>
        </a:xfrm>
      </p:grpSpPr>
      <p:sp>
        <p:nvSpPr>
          <p:cNvPr id="6" name="Content Placeholder 2"/>
          <p:cNvSpPr>
            <a:spLocks noGrp="1"/>
          </p:cNvSpPr>
          <p:nvPr>
            <p:ph hasCustomPrompt="1" sz="half" idx="13"/>
          </p:nvPr>
        </p:nvSpPr>
        <p:spPr bwMode="white">
          <a:xfrm>
            <a:off x="365760" y="1706880"/>
            <a:ext cx="5120640" cy="4267200"/>
          </a:xfrm>
          <a:prstGeom prst="rect">
            <a:avLst/>
          </a:prstGeom>
          <a:ln>
            <a:headEnd type="none"/>
            <a:tailEnd type="none"/>
          </a:ln>
        </p:spPr>
        <p:txBody>
          <a:bodyPr lIns="0" tIns="0" rIns="0" bIns="0" wrap="square">
            <a:normAutofit/>
          </a:bodyPr>
          <a:lstStyle>
            <a:lvl1pPr>
              <a:lnSpc>
                <a:spcPct val="100000"/>
              </a:lnSpc>
              <a:spcBef>
                <a:spcPts val="1600"/>
              </a:spcBef>
              <a:spcAft>
                <a:spcPts val="0"/>
              </a:spcAft>
              <a:buClr>
                <a:srgbClr val="AAAAAA"/>
              </a:buClr>
              <a:defRPr sz="1867" b="0" dirty="0">
                <a:solidFill>
                  <a:srgbClr val="000000"/>
                </a:solidFill>
                <a:latin typeface="Arial"/>
              </a:defRPr>
            </a:lvl1pPr>
            <a:lvl2pPr marL="766214" indent="-309026">
              <a:lnSpc>
                <a:spcPct val="100000"/>
              </a:lnSpc>
              <a:spcBef>
                <a:spcPts val="400"/>
              </a:spcBef>
              <a:spcAft>
                <a:spcPts val="0"/>
              </a:spcAft>
              <a:buClr>
                <a:srgbClr val="AAAAAA"/>
              </a:buClr>
              <a:defRPr sz="1600" b="0" dirty="0">
                <a:solidFill>
                  <a:srgbClr val="000000"/>
                </a:solidFill>
                <a:latin typeface="Arial"/>
              </a:defRPr>
            </a:lvl2pPr>
            <a:lvl3pPr>
              <a:lnSpc>
                <a:spcPct val="100000"/>
              </a:lnSpc>
              <a:spcBef>
                <a:spcPts val="400"/>
              </a:spcBef>
              <a:spcAft>
                <a:spcPts val="0"/>
              </a:spcAft>
              <a:buClr>
                <a:srgbClr val="AAAAAA"/>
              </a:buClr>
              <a:defRPr sz="1333" b="0" dirty="0">
                <a:solidFill>
                  <a:srgbClr val="000000"/>
                </a:solidFill>
                <a:latin typeface="Arial"/>
              </a:defRPr>
            </a:lvl3pPr>
            <a:lvl4pPr>
              <a:defRPr sz="2400" b="0" dirty="0">
                <a:solidFill>
                  <a:schemeClr val="bg2"/>
                </a:solidFill>
                <a:latin typeface="Museo Sans For Dell"/>
              </a:defRPr>
            </a:lvl4pPr>
            <a:lvl5pPr>
              <a:defRPr sz="2400" b="0" dirty="0">
                <a:solidFill>
                  <a:schemeClr val="bg2"/>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a:p>
            <a:pPr lvl="1"/>
            <a:r>
              <a:rPr lang="en-US" dirty="0"/>
              <a:t>Second level</a:t>
            </a:r>
          </a:p>
          <a:p>
            <a:pPr lvl="2"/>
            <a:r>
              <a:rPr lang="en-US" dirty="0"/>
              <a:t>Third level</a:t>
            </a:r>
          </a:p>
        </p:txBody>
      </p:sp>
      <p:sp>
        <p:nvSpPr>
          <p:cNvPr id="7" name="Content Placeholder 2"/>
          <p:cNvSpPr>
            <a:spLocks noGrp="1"/>
          </p:cNvSpPr>
          <p:nvPr>
            <p:ph hasCustomPrompt="1" sz="half" idx="14"/>
          </p:nvPr>
        </p:nvSpPr>
        <p:spPr bwMode="white">
          <a:xfrm>
            <a:off x="5852160" y="1706880"/>
            <a:ext cx="5120640" cy="4267200"/>
          </a:xfrm>
          <a:prstGeom prst="rect">
            <a:avLst/>
          </a:prstGeom>
          <a:ln>
            <a:headEnd type="none"/>
            <a:tailEnd type="none"/>
          </a:ln>
        </p:spPr>
        <p:txBody>
          <a:bodyPr lIns="0" tIns="0" rIns="0" bIns="0" wrap="square">
            <a:normAutofit/>
          </a:bodyPr>
          <a:lstStyle>
            <a:lvl1pPr>
              <a:lnSpc>
                <a:spcPct val="100000"/>
              </a:lnSpc>
              <a:spcBef>
                <a:spcPts val="1600"/>
              </a:spcBef>
              <a:spcAft>
                <a:spcPts val="0"/>
              </a:spcAft>
              <a:buClr>
                <a:srgbClr val="AAAAAA"/>
              </a:buClr>
              <a:defRPr sz="1867" b="0" dirty="0">
                <a:solidFill>
                  <a:srgbClr val="000000"/>
                </a:solidFill>
                <a:latin typeface="Arial"/>
              </a:defRPr>
            </a:lvl1pPr>
            <a:lvl2pPr marL="766214" indent="-309026">
              <a:lnSpc>
                <a:spcPct val="100000"/>
              </a:lnSpc>
              <a:spcBef>
                <a:spcPts val="400"/>
              </a:spcBef>
              <a:spcAft>
                <a:spcPts val="0"/>
              </a:spcAft>
              <a:buClr>
                <a:srgbClr val="AAAAAA"/>
              </a:buClr>
              <a:defRPr sz="1600" b="0" dirty="0">
                <a:solidFill>
                  <a:srgbClr val="000000"/>
                </a:solidFill>
                <a:latin typeface="Arial"/>
              </a:defRPr>
            </a:lvl2pPr>
            <a:lvl3pPr>
              <a:lnSpc>
                <a:spcPct val="100000"/>
              </a:lnSpc>
              <a:spcBef>
                <a:spcPts val="400"/>
              </a:spcBef>
              <a:spcAft>
                <a:spcPts val="0"/>
              </a:spcAft>
              <a:buClr>
                <a:srgbClr val="AAAAAA"/>
              </a:buClr>
              <a:defRPr sz="1333" b="0" dirty="0">
                <a:solidFill>
                  <a:srgbClr val="000000"/>
                </a:solidFill>
                <a:latin typeface="Arial"/>
              </a:defRPr>
            </a:lvl3pPr>
            <a:lvl4pPr>
              <a:defRPr sz="2400" b="0" dirty="0">
                <a:solidFill>
                  <a:schemeClr val="bg2"/>
                </a:solidFill>
                <a:latin typeface="Museo Sans For Dell"/>
              </a:defRPr>
            </a:lvl4pPr>
            <a:lvl5pPr>
              <a:defRPr sz="2400" b="0" dirty="0">
                <a:solidFill>
                  <a:schemeClr val="bg2"/>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a:p>
            <a:pPr lvl="1"/>
            <a:r>
              <a:rPr lang="en-US" dirty="0"/>
              <a:t>Second level</a:t>
            </a:r>
          </a:p>
          <a:p>
            <a:pPr lvl="2"/>
            <a:r>
              <a:rPr lang="en-US" dirty="0"/>
              <a:t>Third level</a:t>
            </a:r>
          </a:p>
        </p:txBody>
      </p:sp>
      <p:sp>
        <p:nvSpPr>
          <p:cNvPr id="5" name="Title 1"/>
          <p:cNvSpPr>
            <a:spLocks noGrp="1"/>
          </p:cNvSpPr>
          <p:nvPr>
            <p:ph type="title" hasCustomPrompt="1"/>
          </p:nvPr>
        </p:nvSpPr>
        <p:spPr bwMode="white">
          <a:xfrm>
            <a:off x="365756" y="259080"/>
            <a:ext cx="11483343" cy="853440"/>
          </a:xfrm>
          <a:prstGeom prst="rect">
            <a:avLst/>
          </a:prstGeom>
          <a:ln>
            <a:headEnd type="none"/>
            <a:tailEnd type="none"/>
          </a:ln>
        </p:spPr>
        <p:txBody>
          <a:bodyPr lIns="0" rIns="0" wrap="square"/>
          <a:lstStyle>
            <a:lvl1pPr>
              <a:defRPr sz="3600" dirty="0">
                <a:solidFill>
                  <a:schemeClr val="accent1"/>
                </a:solidFill>
                <a:latin typeface="Arial"/>
              </a:defRPr>
            </a:lvl1pPr>
          </a:lstStyle>
          <a:p>
            <a:pPr/>
            <a:r>
              <a:rPr lang="en-US" dirty="0"/>
              <a:t>Click to edit content page title</a:t>
            </a:r>
          </a:p>
        </p:txBody>
      </p:sp>
    </p:spTree>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9" y="362515"/>
            <a:ext cx="10607040" cy="886396"/>
          </a:xfrm>
          <a:prstGeom prst="rect">
            <a:avLst/>
          </a:prstGeom>
          <a:ln>
            <a:headEnd type="none"/>
            <a:tailEnd type="none"/>
          </a:ln>
        </p:spPr>
        <p:txBody>
          <a:bodyPr wrap="square"/>
          <a:lstStyle>
            <a:lvl1pPr/>
          </a:lstStyle>
          <a:p>
            <a:pPr/>
            <a:r>
              <a:rPr lang="en-US" dirty="0"/>
              <a:t>Click to edit content page title</a:t>
            </a:r>
          </a:p>
        </p:txBody>
      </p:sp>
      <p:pic>
        <p:nvPicPr>
          <p:cNvPr id="3" name="Picture 2"/>
          <p:cNvPicPr>
            <a:picLocks noChangeAspect="1"/>
          </p:cNvPicPr>
          <p:nvPr/>
        </p:nvPicPr>
        <p:blipFill>
          <a:blip r:embed="rId2">
            <a:lum/>
          </a:blip>
          <a:srcRect/>
          <a:stretch>
            <a:fillRect/>
          </a:stretch>
        </p:blipFill>
        <p:spPr bwMode="white">
          <a:xfrm>
            <a:off x="10108313" y="0"/>
            <a:ext cx="2083687" cy="647205"/>
          </a:xfrm>
          <a:prstGeom prst="rect">
            <a:avLst/>
          </a:prstGeom>
          <a:ln>
            <a:headEnd type="none"/>
            <a:tailEnd type="none"/>
          </a:ln>
        </p:spPr>
      </p:pic>
    </p:spTree>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831850" y="1709738"/>
            <a:ext cx="10515600" cy="2852737"/>
          </a:xfrm>
          <a:ln>
            <a:headEnd type="none"/>
            <a:tailEnd type="none"/>
          </a:ln>
        </p:spPr>
        <p:txBody>
          <a:bodyPr anchor="b" wrap="square"/>
          <a:lstStyle>
            <a:lvl1pPr>
              <a:defRPr sz="6000" dirty="0"/>
            </a:lvl1pPr>
          </a:lstStyle>
          <a:p>
            <a:pPr/>
            <a:r>
              <a:rPr lang="en-US" dirty="0"/>
              <a:t>Click to edit Master title style</a:t>
            </a:r>
            <a:endParaRPr lang="en-US" dirty="0"/>
          </a:p>
        </p:txBody>
      </p:sp>
      <p:sp>
        <p:nvSpPr>
          <p:cNvPr id="3" name="Text Placeholder 2"/>
          <p:cNvSpPr>
            <a:spLocks noGrp="1"/>
          </p:cNvSpPr>
          <p:nvPr>
            <p:ph type="body" idx="1"/>
          </p:nvPr>
        </p:nvSpPr>
        <p:spPr bwMode="white">
          <a:xfrm>
            <a:off x="831850" y="4589463"/>
            <a:ext cx="10515600" cy="1500187"/>
          </a:xfrm>
          <a:ln>
            <a:headEnd type="none"/>
            <a:tailEnd type="none"/>
          </a:ln>
        </p:spPr>
        <p:txBody>
          <a:bodyPr wrap="square"/>
          <a:lstStyle>
            <a:lvl1pPr marL="0" indent="0">
              <a:buNone/>
              <a:defRPr sz="2400" dirty="0">
                <a:solidFill>
                  <a:schemeClr val="tx1">
                    <a:tint val="75000"/>
                  </a:schemeClr>
                </a:solidFill>
              </a:defRPr>
            </a:lvl1pPr>
            <a:lvl2pPr marL="457200" indent="0">
              <a:buNone/>
              <a:defRPr sz="2000" dirty="0">
                <a:solidFill>
                  <a:schemeClr val="tx1">
                    <a:tint val="75000"/>
                  </a:schemeClr>
                </a:solidFill>
              </a:defRPr>
            </a:lvl2pPr>
            <a:lvl3pPr marL="914400" indent="0">
              <a:buNone/>
              <a:defRPr sz="1800" dirty="0">
                <a:solidFill>
                  <a:schemeClr val="tx1">
                    <a:tint val="75000"/>
                  </a:schemeClr>
                </a:solidFill>
              </a:defRPr>
            </a:lvl3pPr>
            <a:lvl4pPr marL="1371600" indent="0">
              <a:buNone/>
              <a:defRPr sz="1600" dirty="0">
                <a:solidFill>
                  <a:schemeClr val="tx1">
                    <a:tint val="75000"/>
                  </a:schemeClr>
                </a:solidFill>
              </a:defRPr>
            </a:lvl4pPr>
            <a:lvl5pPr marL="1828800" indent="0">
              <a:buNone/>
              <a:defRPr sz="1600" dirty="0">
                <a:solidFill>
                  <a:schemeClr val="tx1">
                    <a:tint val="75000"/>
                  </a:schemeClr>
                </a:solidFill>
              </a:defRPr>
            </a:lvl5pPr>
            <a:lvl6pPr marL="2286000" indent="0">
              <a:buNone/>
              <a:defRPr sz="1600" dirty="0">
                <a:solidFill>
                  <a:schemeClr val="tx1">
                    <a:tint val="75000"/>
                  </a:schemeClr>
                </a:solidFill>
              </a:defRPr>
            </a:lvl6pPr>
            <a:lvl7pPr marL="2743200" indent="0">
              <a:buNone/>
              <a:defRPr sz="1600" dirty="0">
                <a:solidFill>
                  <a:schemeClr val="tx1">
                    <a:tint val="75000"/>
                  </a:schemeClr>
                </a:solidFill>
              </a:defRPr>
            </a:lvl7pPr>
            <a:lvl8pPr marL="3200400" indent="0">
              <a:buNone/>
              <a:defRPr sz="1600" dirty="0">
                <a:solidFill>
                  <a:schemeClr val="tx1">
                    <a:tint val="75000"/>
                  </a:schemeClr>
                </a:solidFill>
              </a:defRPr>
            </a:lvl8pPr>
            <a:lvl9pPr marL="3657600" indent="0">
              <a:buNone/>
              <a:defRPr sz="1600" dirty="0">
                <a:solidFill>
                  <a:schemeClr val="tx1">
                    <a:tint val="75000"/>
                  </a:schemeClr>
                </a:solidFill>
              </a:defRPr>
            </a:lvl9pPr>
          </a:lstStyle>
          <a:p>
            <a:pPr/>
            <a:r>
              <a:rPr lang="en-US" dirty="0"/>
              <a:t>Click to edit Master text styles</a:t>
            </a:r>
          </a:p>
        </p:txBody>
      </p:sp>
      <p:sp>
        <p:nvSpPr>
          <p:cNvPr id="4" name="Date Placeholder 3"/>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5" name="Footer Placeholder 4"/>
          <p:cNvSpPr>
            <a:spLocks noGrp="1"/>
          </p:cNvSpPr>
          <p:nvPr>
            <p:ph type="ftr" sz="quarter" idx="11"/>
          </p:nvPr>
        </p:nvSpPr>
        <p:spPr bwMode="white">
          <a:ln>
            <a:headEnd type="none"/>
            <a:tailEnd type="none"/>
          </a:ln>
        </p:spPr>
        <p:txBody>
          <a:bodyPr wrap="square"/>
          <a:lstStyle/>
          <a:p>
            <a:pPr/>
            <a:endParaRPr lang="en-US" dirty="0"/>
          </a:p>
        </p:txBody>
      </p:sp>
      <p:sp>
        <p:nvSpPr>
          <p:cNvPr id="6" name="Slide Number Placeholder 5"/>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white">
          <a:ln>
            <a:headEnd type="none"/>
            <a:tailEnd type="none"/>
          </a:ln>
        </p:spPr>
        <p:txBody>
          <a:bodyPr wrap="square"/>
          <a:lstStyle/>
          <a:p>
            <a:pPr/>
            <a:r>
              <a:rPr lang="en-US" dirty="0"/>
              <a:t>Click to edit Master title style</a:t>
            </a:r>
            <a:endParaRPr lang="en-US" dirty="0"/>
          </a:p>
        </p:txBody>
      </p:sp>
      <p:sp>
        <p:nvSpPr>
          <p:cNvPr id="3" name="Content Placeholder 2"/>
          <p:cNvSpPr>
            <a:spLocks noGrp="1"/>
          </p:cNvSpPr>
          <p:nvPr>
            <p:ph sz="half" idx="1"/>
          </p:nvPr>
        </p:nvSpPr>
        <p:spPr bwMode="white">
          <a:xfrm>
            <a:off x="838200" y="1825625"/>
            <a:ext cx="5181600" cy="4351338"/>
          </a:xfrm>
          <a:ln>
            <a:headEnd type="none"/>
            <a:tailEnd type="none"/>
          </a:ln>
        </p:spPr>
        <p:txBody>
          <a:bodyPr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Content Placeholder 3"/>
          <p:cNvSpPr>
            <a:spLocks noGrp="1"/>
          </p:cNvSpPr>
          <p:nvPr>
            <p:ph sz="half" idx="2"/>
          </p:nvPr>
        </p:nvSpPr>
        <p:spPr bwMode="white">
          <a:xfrm>
            <a:off x="6172200" y="1825625"/>
            <a:ext cx="5181600" cy="4351338"/>
          </a:xfrm>
          <a:ln>
            <a:headEnd type="none"/>
            <a:tailEnd type="none"/>
          </a:ln>
        </p:spPr>
        <p:txBody>
          <a:bodyPr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5" name="Date Placeholder 4"/>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6" name="Footer Placeholder 5"/>
          <p:cNvSpPr>
            <a:spLocks noGrp="1"/>
          </p:cNvSpPr>
          <p:nvPr>
            <p:ph type="ftr" sz="quarter" idx="11"/>
          </p:nvPr>
        </p:nvSpPr>
        <p:spPr bwMode="white">
          <a:ln>
            <a:headEnd type="none"/>
            <a:tailEnd type="none"/>
          </a:ln>
        </p:spPr>
        <p:txBody>
          <a:bodyPr wrap="square"/>
          <a:lstStyle/>
          <a:p>
            <a:pPr/>
            <a:endParaRPr lang="en-US" dirty="0"/>
          </a:p>
        </p:txBody>
      </p:sp>
      <p:sp>
        <p:nvSpPr>
          <p:cNvPr id="7" name="Slide Number Placeholder 6"/>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mparison">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839788" y="365125"/>
            <a:ext cx="10515600" cy="1325563"/>
          </a:xfrm>
          <a:ln>
            <a:headEnd type="none"/>
            <a:tailEnd type="none"/>
          </a:ln>
        </p:spPr>
        <p:txBody>
          <a:bodyPr wrap="square"/>
          <a:lstStyle/>
          <a:p>
            <a:pPr/>
            <a:r>
              <a:rPr lang="en-US" dirty="0"/>
              <a:t>Click to edit Master title style</a:t>
            </a:r>
            <a:endParaRPr lang="en-US" dirty="0"/>
          </a:p>
        </p:txBody>
      </p:sp>
      <p:sp>
        <p:nvSpPr>
          <p:cNvPr id="3" name="Text Placeholder 2"/>
          <p:cNvSpPr>
            <a:spLocks noGrp="1"/>
          </p:cNvSpPr>
          <p:nvPr>
            <p:ph type="body" idx="1"/>
          </p:nvPr>
        </p:nvSpPr>
        <p:spPr bwMode="white">
          <a:xfrm>
            <a:off x="839788" y="1681163"/>
            <a:ext cx="5157787" cy="823912"/>
          </a:xfrm>
          <a:ln>
            <a:headEnd type="none"/>
            <a:tailEnd type="none"/>
          </a:ln>
        </p:spPr>
        <p:txBody>
          <a:bodyPr anchor="b" wrap="square"/>
          <a:lstStyle>
            <a:lvl1pPr marL="0" indent="0">
              <a:buNone/>
              <a:defRPr sz="2400" b="1" dirty="0"/>
            </a:lvl1pPr>
            <a:lvl2pPr marL="457200" indent="0">
              <a:buNone/>
              <a:defRPr sz="2000" b="1" dirty="0"/>
            </a:lvl2pPr>
            <a:lvl3pPr marL="914400" indent="0">
              <a:buNone/>
              <a:defRPr sz="1800" b="1" dirty="0"/>
            </a:lvl3pPr>
            <a:lvl4pPr marL="1371600" indent="0">
              <a:buNone/>
              <a:defRPr sz="1600" b="1" dirty="0"/>
            </a:lvl4pPr>
            <a:lvl5pPr marL="1828800" indent="0">
              <a:buNone/>
              <a:defRPr sz="1600" b="1" dirty="0"/>
            </a:lvl5pPr>
            <a:lvl6pPr marL="2286000" indent="0">
              <a:buNone/>
              <a:defRPr sz="1600" b="1" dirty="0"/>
            </a:lvl6pPr>
            <a:lvl7pPr marL="2743200" indent="0">
              <a:buNone/>
              <a:defRPr sz="1600" b="1" dirty="0"/>
            </a:lvl7pPr>
            <a:lvl8pPr marL="3200400" indent="0">
              <a:buNone/>
              <a:defRPr sz="1600" b="1" dirty="0"/>
            </a:lvl8pPr>
            <a:lvl9pPr marL="3657600" indent="0">
              <a:buNone/>
              <a:defRPr sz="1600" b="1" dirty="0"/>
            </a:lvl9pPr>
          </a:lstStyle>
          <a:p>
            <a:pPr/>
            <a:r>
              <a:rPr lang="en-US" dirty="0"/>
              <a:t>Click to edit Master text styles</a:t>
            </a:r>
          </a:p>
        </p:txBody>
      </p:sp>
      <p:sp>
        <p:nvSpPr>
          <p:cNvPr id="4" name="Content Placeholder 3"/>
          <p:cNvSpPr>
            <a:spLocks noGrp="1"/>
          </p:cNvSpPr>
          <p:nvPr>
            <p:ph sz="half" idx="2"/>
          </p:nvPr>
        </p:nvSpPr>
        <p:spPr bwMode="white">
          <a:xfrm>
            <a:off x="839788" y="2505075"/>
            <a:ext cx="5157787" cy="3684588"/>
          </a:xfrm>
          <a:ln>
            <a:headEnd type="none"/>
            <a:tailEnd type="none"/>
          </a:ln>
        </p:spPr>
        <p:txBody>
          <a:bodyPr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5" name="Text Placeholder 4"/>
          <p:cNvSpPr>
            <a:spLocks noGrp="1"/>
          </p:cNvSpPr>
          <p:nvPr>
            <p:ph type="body" sz="quarter" idx="3"/>
          </p:nvPr>
        </p:nvSpPr>
        <p:spPr bwMode="white">
          <a:xfrm>
            <a:off x="6172200" y="1681163"/>
            <a:ext cx="5183188" cy="823912"/>
          </a:xfrm>
          <a:ln>
            <a:headEnd type="none"/>
            <a:tailEnd type="none"/>
          </a:ln>
        </p:spPr>
        <p:txBody>
          <a:bodyPr anchor="b" wrap="square"/>
          <a:lstStyle>
            <a:lvl1pPr marL="0" indent="0">
              <a:buNone/>
              <a:defRPr sz="2400" b="1" dirty="0"/>
            </a:lvl1pPr>
            <a:lvl2pPr marL="457200" indent="0">
              <a:buNone/>
              <a:defRPr sz="2000" b="1" dirty="0"/>
            </a:lvl2pPr>
            <a:lvl3pPr marL="914400" indent="0">
              <a:buNone/>
              <a:defRPr sz="1800" b="1" dirty="0"/>
            </a:lvl3pPr>
            <a:lvl4pPr marL="1371600" indent="0">
              <a:buNone/>
              <a:defRPr sz="1600" b="1" dirty="0"/>
            </a:lvl4pPr>
            <a:lvl5pPr marL="1828800" indent="0">
              <a:buNone/>
              <a:defRPr sz="1600" b="1" dirty="0"/>
            </a:lvl5pPr>
            <a:lvl6pPr marL="2286000" indent="0">
              <a:buNone/>
              <a:defRPr sz="1600" b="1" dirty="0"/>
            </a:lvl6pPr>
            <a:lvl7pPr marL="2743200" indent="0">
              <a:buNone/>
              <a:defRPr sz="1600" b="1" dirty="0"/>
            </a:lvl7pPr>
            <a:lvl8pPr marL="3200400" indent="0">
              <a:buNone/>
              <a:defRPr sz="1600" b="1" dirty="0"/>
            </a:lvl8pPr>
            <a:lvl9pPr marL="3657600" indent="0">
              <a:buNone/>
              <a:defRPr sz="1600" b="1" dirty="0"/>
            </a:lvl9pPr>
          </a:lstStyle>
          <a:p>
            <a:pPr/>
            <a:r>
              <a:rPr lang="en-US" dirty="0"/>
              <a:t>Click to edit Master text styles</a:t>
            </a:r>
          </a:p>
        </p:txBody>
      </p:sp>
      <p:sp>
        <p:nvSpPr>
          <p:cNvPr id="6" name="Content Placeholder 5"/>
          <p:cNvSpPr>
            <a:spLocks noGrp="1"/>
          </p:cNvSpPr>
          <p:nvPr>
            <p:ph sz="quarter" idx="4"/>
          </p:nvPr>
        </p:nvSpPr>
        <p:spPr bwMode="white">
          <a:xfrm>
            <a:off x="6172200" y="2505075"/>
            <a:ext cx="5183188" cy="3684588"/>
          </a:xfrm>
          <a:ln>
            <a:headEnd type="none"/>
            <a:tailEnd type="none"/>
          </a:ln>
        </p:spPr>
        <p:txBody>
          <a:bodyPr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7" name="Date Placeholder 6"/>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8" name="Footer Placeholder 7"/>
          <p:cNvSpPr>
            <a:spLocks noGrp="1"/>
          </p:cNvSpPr>
          <p:nvPr>
            <p:ph type="ftr" sz="quarter" idx="11"/>
          </p:nvPr>
        </p:nvSpPr>
        <p:spPr bwMode="white">
          <a:ln>
            <a:headEnd type="none"/>
            <a:tailEnd type="none"/>
          </a:ln>
        </p:spPr>
        <p:txBody>
          <a:bodyPr wrap="square"/>
          <a:lstStyle/>
          <a:p>
            <a:pPr/>
            <a:endParaRPr lang="en-US" dirty="0"/>
          </a:p>
        </p:txBody>
      </p:sp>
      <p:sp>
        <p:nvSpPr>
          <p:cNvPr id="9" name="Slide Number Placeholder 8"/>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white">
          <a:ln>
            <a:headEnd type="none"/>
            <a:tailEnd type="none"/>
          </a:ln>
        </p:spPr>
        <p:txBody>
          <a:bodyPr wrap="square"/>
          <a:lstStyle/>
          <a:p>
            <a:pPr/>
            <a:r>
              <a:rPr lang="en-US" dirty="0"/>
              <a:t>Click to edit Master title style</a:t>
            </a:r>
            <a:endParaRPr lang="en-US" dirty="0"/>
          </a:p>
        </p:txBody>
      </p:sp>
      <p:sp>
        <p:nvSpPr>
          <p:cNvPr id="3" name="Date Placeholder 2"/>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4" name="Footer Placeholder 3"/>
          <p:cNvSpPr>
            <a:spLocks noGrp="1"/>
          </p:cNvSpPr>
          <p:nvPr>
            <p:ph type="ftr" sz="quarter" idx="11"/>
          </p:nvPr>
        </p:nvSpPr>
        <p:spPr bwMode="white">
          <a:ln>
            <a:headEnd type="none"/>
            <a:tailEnd type="none"/>
          </a:ln>
        </p:spPr>
        <p:txBody>
          <a:bodyPr wrap="square"/>
          <a:lstStyle/>
          <a:p>
            <a:pPr/>
            <a:endParaRPr lang="en-US" dirty="0"/>
          </a:p>
        </p:txBody>
      </p:sp>
      <p:sp>
        <p:nvSpPr>
          <p:cNvPr id="5" name="Slide Number Placeholder 4"/>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3" name="Footer Placeholder 2"/>
          <p:cNvSpPr>
            <a:spLocks noGrp="1"/>
          </p:cNvSpPr>
          <p:nvPr>
            <p:ph type="ftr" sz="quarter" idx="1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839788" y="457200"/>
            <a:ext cx="3932237" cy="1600200"/>
          </a:xfrm>
          <a:ln>
            <a:headEnd type="none"/>
            <a:tailEnd type="none"/>
          </a:ln>
        </p:spPr>
        <p:txBody>
          <a:bodyPr anchor="b" wrap="square"/>
          <a:lstStyle>
            <a:lvl1pPr>
              <a:defRPr sz="3200" dirty="0"/>
            </a:lvl1pPr>
          </a:lstStyle>
          <a:p>
            <a:pPr/>
            <a:r>
              <a:rPr lang="en-US" dirty="0"/>
              <a:t>Click to edit Master title style</a:t>
            </a:r>
            <a:endParaRPr lang="en-US" dirty="0"/>
          </a:p>
        </p:txBody>
      </p:sp>
      <p:sp>
        <p:nvSpPr>
          <p:cNvPr id="3" name="Content Placeholder 2"/>
          <p:cNvSpPr>
            <a:spLocks noGrp="1"/>
          </p:cNvSpPr>
          <p:nvPr>
            <p:ph idx="1"/>
          </p:nvPr>
        </p:nvSpPr>
        <p:spPr bwMode="white">
          <a:xfrm>
            <a:off x="5183188" y="987425"/>
            <a:ext cx="6172200" cy="4873625"/>
          </a:xfrm>
          <a:ln>
            <a:headEnd type="none"/>
            <a:tailEnd type="none"/>
          </a:ln>
        </p:spPr>
        <p:txBody>
          <a:bodyPr wrap="square"/>
          <a:lstStyle>
            <a:lvl1pPr>
              <a:defRPr sz="3200" dirty="0"/>
            </a:lvl1pPr>
            <a:lvl2pPr>
              <a:defRPr sz="2800" dirty="0"/>
            </a:lvl2pPr>
            <a:lvl3pPr>
              <a:defRPr sz="2400" dirty="0"/>
            </a:lvl3pPr>
            <a:lvl4pPr>
              <a:defRPr sz="2000" dirty="0"/>
            </a:lvl4pPr>
            <a:lvl5pPr>
              <a:defRPr sz="2000" dirty="0"/>
            </a:lvl5pPr>
            <a:lvl6pPr>
              <a:defRPr sz="2000" dirty="0"/>
            </a:lvl6pPr>
            <a:lvl7pPr>
              <a:defRPr sz="2000" dirty="0"/>
            </a:lvl7pPr>
            <a:lvl8pPr>
              <a:defRPr sz="2000" dirty="0"/>
            </a:lvl8pPr>
            <a:lvl9pPr>
              <a:defRPr sz="2000" dirty="0"/>
            </a:lvl9pPr>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Text Placeholder 3"/>
          <p:cNvSpPr>
            <a:spLocks noGrp="1"/>
          </p:cNvSpPr>
          <p:nvPr>
            <p:ph type="body" sz="half" idx="2"/>
          </p:nvPr>
        </p:nvSpPr>
        <p:spPr bwMode="white">
          <a:xfrm>
            <a:off x="839788" y="2057400"/>
            <a:ext cx="3932237" cy="3811588"/>
          </a:xfrm>
          <a:ln>
            <a:headEnd type="none"/>
            <a:tailEnd type="none"/>
          </a:ln>
        </p:spPr>
        <p:txBody>
          <a:bodyPr wrap="square"/>
          <a:lstStyle>
            <a:lvl1pPr marL="0" indent="0">
              <a:buNone/>
              <a:defRPr sz="1600" dirty="0"/>
            </a:lvl1pPr>
            <a:lvl2pPr marL="457200" indent="0">
              <a:buNone/>
              <a:defRPr sz="1400" dirty="0"/>
            </a:lvl2pPr>
            <a:lvl3pPr marL="914400" indent="0">
              <a:buNone/>
              <a:defRPr sz="1200" dirty="0"/>
            </a:lvl3pPr>
            <a:lvl4pPr marL="1371600" indent="0">
              <a:buNone/>
              <a:defRPr sz="1000" dirty="0"/>
            </a:lvl4pPr>
            <a:lvl5pPr marL="1828800" indent="0">
              <a:buNone/>
              <a:defRPr sz="1000" dirty="0"/>
            </a:lvl5pPr>
            <a:lvl6pPr marL="2286000" indent="0">
              <a:buNone/>
              <a:defRPr sz="1000" dirty="0"/>
            </a:lvl6pPr>
            <a:lvl7pPr marL="2743200" indent="0">
              <a:buNone/>
              <a:defRPr sz="1000" dirty="0"/>
            </a:lvl7pPr>
            <a:lvl8pPr marL="3200400" indent="0">
              <a:buNone/>
              <a:defRPr sz="1000" dirty="0"/>
            </a:lvl8pPr>
            <a:lvl9pPr marL="3657600" indent="0">
              <a:buNone/>
              <a:defRPr sz="1000" dirty="0"/>
            </a:lvl9pPr>
          </a:lstStyle>
          <a:p>
            <a:pPr/>
            <a:r>
              <a:rPr lang="en-US" dirty="0"/>
              <a:t>Click to edit Master text styles</a:t>
            </a:r>
          </a:p>
        </p:txBody>
      </p:sp>
      <p:sp>
        <p:nvSpPr>
          <p:cNvPr id="5" name="Date Placeholder 4"/>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6" name="Footer Placeholder 5"/>
          <p:cNvSpPr>
            <a:spLocks noGrp="1"/>
          </p:cNvSpPr>
          <p:nvPr>
            <p:ph type="ftr" sz="quarter" idx="11"/>
          </p:nvPr>
        </p:nvSpPr>
        <p:spPr bwMode="white">
          <a:ln>
            <a:headEnd type="none"/>
            <a:tailEnd type="none"/>
          </a:ln>
        </p:spPr>
        <p:txBody>
          <a:bodyPr wrap="square"/>
          <a:lstStyle/>
          <a:p>
            <a:pPr/>
            <a:endParaRPr lang="en-US" dirty="0"/>
          </a:p>
        </p:txBody>
      </p:sp>
      <p:sp>
        <p:nvSpPr>
          <p:cNvPr id="7" name="Slide Number Placeholder 6"/>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839788" y="457200"/>
            <a:ext cx="3932237" cy="1600200"/>
          </a:xfrm>
          <a:ln>
            <a:headEnd type="none"/>
            <a:tailEnd type="none"/>
          </a:ln>
        </p:spPr>
        <p:txBody>
          <a:bodyPr anchor="b" wrap="square"/>
          <a:lstStyle>
            <a:lvl1pPr>
              <a:defRPr sz="3200" dirty="0"/>
            </a:lvl1pPr>
          </a:lstStyle>
          <a:p>
            <a:pPr/>
            <a:r>
              <a:rPr lang="en-US" dirty="0"/>
              <a:t>Click to edit Master title style</a:t>
            </a:r>
            <a:endParaRPr lang="en-US" dirty="0"/>
          </a:p>
        </p:txBody>
      </p:sp>
      <p:sp>
        <p:nvSpPr>
          <p:cNvPr id="3" name="Picture Placeholder 2"/>
          <p:cNvSpPr>
            <a:spLocks noGrp="1"/>
          </p:cNvSpPr>
          <p:nvPr>
            <p:ph type="pic" idx="1"/>
          </p:nvPr>
        </p:nvSpPr>
        <p:spPr bwMode="white">
          <a:xfrm>
            <a:off x="5183188" y="987425"/>
            <a:ext cx="6172200" cy="4873625"/>
          </a:xfrm>
          <a:ln>
            <a:headEnd type="none"/>
            <a:tailEnd type="none"/>
          </a:ln>
        </p:spPr>
        <p:txBody>
          <a:bodyPr wrap="square"/>
          <a:lstStyle>
            <a:lvl1pPr marL="0" indent="0">
              <a:buNone/>
              <a:defRPr sz="3200" dirty="0"/>
            </a:lvl1pPr>
            <a:lvl2pPr marL="457200" indent="0">
              <a:buNone/>
              <a:defRPr sz="2800" dirty="0"/>
            </a:lvl2pPr>
            <a:lvl3pPr marL="914400" indent="0">
              <a:buNone/>
              <a:defRPr sz="2400" dirty="0"/>
            </a:lvl3pPr>
            <a:lvl4pPr marL="1371600" indent="0">
              <a:buNone/>
              <a:defRPr sz="2000" dirty="0"/>
            </a:lvl4pPr>
            <a:lvl5pPr marL="1828800" indent="0">
              <a:buNone/>
              <a:defRPr sz="2000" dirty="0"/>
            </a:lvl5pPr>
            <a:lvl6pPr marL="2286000" indent="0">
              <a:buNone/>
              <a:defRPr sz="2000" dirty="0"/>
            </a:lvl6pPr>
            <a:lvl7pPr marL="2743200" indent="0">
              <a:buNone/>
              <a:defRPr sz="2000" dirty="0"/>
            </a:lvl7pPr>
            <a:lvl8pPr marL="3200400" indent="0">
              <a:buNone/>
              <a:defRPr sz="2000" dirty="0"/>
            </a:lvl8pPr>
            <a:lvl9pPr marL="3657600" indent="0">
              <a:buNone/>
              <a:defRPr sz="2000" dirty="0"/>
            </a:lvl9pPr>
          </a:lstStyle>
          <a:p>
            <a:pPr/>
            <a:endParaRPr lang="en-US" dirty="0"/>
          </a:p>
        </p:txBody>
      </p:sp>
      <p:sp>
        <p:nvSpPr>
          <p:cNvPr id="4" name="Text Placeholder 3"/>
          <p:cNvSpPr>
            <a:spLocks noGrp="1"/>
          </p:cNvSpPr>
          <p:nvPr>
            <p:ph type="body" sz="half" idx="2"/>
          </p:nvPr>
        </p:nvSpPr>
        <p:spPr bwMode="white">
          <a:xfrm>
            <a:off x="839788" y="2057400"/>
            <a:ext cx="3932237" cy="3811588"/>
          </a:xfrm>
          <a:ln>
            <a:headEnd type="none"/>
            <a:tailEnd type="none"/>
          </a:ln>
        </p:spPr>
        <p:txBody>
          <a:bodyPr wrap="square"/>
          <a:lstStyle>
            <a:lvl1pPr marL="0" indent="0">
              <a:buNone/>
              <a:defRPr sz="1600" dirty="0"/>
            </a:lvl1pPr>
            <a:lvl2pPr marL="457200" indent="0">
              <a:buNone/>
              <a:defRPr sz="1400" dirty="0"/>
            </a:lvl2pPr>
            <a:lvl3pPr marL="914400" indent="0">
              <a:buNone/>
              <a:defRPr sz="1200" dirty="0"/>
            </a:lvl3pPr>
            <a:lvl4pPr marL="1371600" indent="0">
              <a:buNone/>
              <a:defRPr sz="1000" dirty="0"/>
            </a:lvl4pPr>
            <a:lvl5pPr marL="1828800" indent="0">
              <a:buNone/>
              <a:defRPr sz="1000" dirty="0"/>
            </a:lvl5pPr>
            <a:lvl6pPr marL="2286000" indent="0">
              <a:buNone/>
              <a:defRPr sz="1000" dirty="0"/>
            </a:lvl6pPr>
            <a:lvl7pPr marL="2743200" indent="0">
              <a:buNone/>
              <a:defRPr sz="1000" dirty="0"/>
            </a:lvl7pPr>
            <a:lvl8pPr marL="3200400" indent="0">
              <a:buNone/>
              <a:defRPr sz="1000" dirty="0"/>
            </a:lvl8pPr>
            <a:lvl9pPr marL="3657600" indent="0">
              <a:buNone/>
              <a:defRPr sz="1000" dirty="0"/>
            </a:lvl9pPr>
          </a:lstStyle>
          <a:p>
            <a:pPr/>
            <a:r>
              <a:rPr lang="en-US" dirty="0"/>
              <a:t>Click to edit Master text styles</a:t>
            </a:r>
          </a:p>
        </p:txBody>
      </p:sp>
      <p:sp>
        <p:nvSpPr>
          <p:cNvPr id="5" name="Date Placeholder 4"/>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6" name="Footer Placeholder 5"/>
          <p:cNvSpPr>
            <a:spLocks noGrp="1"/>
          </p:cNvSpPr>
          <p:nvPr>
            <p:ph type="ftr" sz="quarter" idx="11"/>
          </p:nvPr>
        </p:nvSpPr>
        <p:spPr bwMode="white">
          <a:ln>
            <a:headEnd type="none"/>
            <a:tailEnd type="none"/>
          </a:ln>
        </p:spPr>
        <p:txBody>
          <a:bodyPr wrap="square"/>
          <a:lstStyle/>
          <a:p>
            <a:pPr/>
            <a:endParaRPr lang="en-US" dirty="0"/>
          </a:p>
        </p:txBody>
      </p:sp>
      <p:sp>
        <p:nvSpPr>
          <p:cNvPr id="7" name="Slide Number Placeholder 6"/>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Masters/_rels/slideMaster1.xml.rels>&#65279;<?xml version="1.0" encoding="utf-8" standalone="yes"?><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2" Type="http://schemas.openxmlformats.org/officeDocument/2006/relationships/theme" Target="../theme/theme2.xml" /><Relationship Id="rId1" Type="http://schemas.openxmlformats.org/officeDocument/2006/relationships/slideLayout" Target="../slideLayouts/slideLayout12.xml" /><Relationship Id="rId3" Type="http://schemas.openxmlformats.org/officeDocument/2006/relationships/image" Target="../media/image1.png" /></Relationships>
</file>

<file path=ppt/slideMasters/_rels/slideMaster3.xml.rels>&#65279;<?xml version="1.0" encoding="utf-8" standalone="yes"?><Relationships xmlns="http://schemas.openxmlformats.org/package/2006/relationships"><Relationship Id="rId2" Type="http://schemas.openxmlformats.org/officeDocument/2006/relationships/theme" Target="../theme/theme3.xml" /><Relationship Id="rId1" Type="http://schemas.openxmlformats.org/officeDocument/2006/relationships/slideLayout" Target="../slideLayouts/slideLayout13.xml" /><Relationship Id="rId3" Type="http://schemas.openxmlformats.org/officeDocument/2006/relationships/image" Target="../media/image5.png" /></Relationships>
</file>

<file path=ppt/slideMasters/_rels/slideMaster4.xml.rels>&#65279;<?xml version="1.0" encoding="utf-8" standalone="yes"?><Relationships xmlns="http://schemas.openxmlformats.org/package/2006/relationships"><Relationship Id="rId2" Type="http://schemas.openxmlformats.org/officeDocument/2006/relationships/theme" Target="../theme/theme4.xml" /><Relationship Id="rId1" Type="http://schemas.openxmlformats.org/officeDocument/2006/relationships/slideLayout" Target="../slideLayouts/slideLayout14.xml" /><Relationship Id="rId3" Type="http://schemas.openxmlformats.org/officeDocument/2006/relationships/image" Target="../media/image9.png" /></Relationships>
</file>

<file path=ppt/slideMasters/_rels/slideMaster5.xml.rels>&#65279;<?xml version="1.0" encoding="utf-8" standalone="yes"?><Relationships xmlns="http://schemas.openxmlformats.org/package/2006/relationships"><Relationship Id="rId2" Type="http://schemas.openxmlformats.org/officeDocument/2006/relationships/theme" Target="../theme/theme5.xml" /><Relationship Id="rId1" Type="http://schemas.openxmlformats.org/officeDocument/2006/relationships/slideLayout" Target="../slideLayouts/slideLayout15.xml" /><Relationship Id="rId3" Type="http://schemas.openxmlformats.org/officeDocument/2006/relationships/image" Target="../media/image10.png" /></Relationships>
</file>

<file path=ppt/slideMasters/_rels/slideMaster6.xml.rels>&#65279;<?xml version="1.0" encoding="utf-8" standalone="yes"?><Relationships xmlns="http://schemas.openxmlformats.org/package/2006/relationships"><Relationship Id="rId4" Type="http://schemas.openxmlformats.org/officeDocument/2006/relationships/slideLayout" Target="../slideLayouts/slideLayout19.xml" /><Relationship Id="rId3" Type="http://schemas.openxmlformats.org/officeDocument/2006/relationships/slideLayout" Target="../slideLayouts/slideLayout18.xml" /><Relationship Id="rId2" Type="http://schemas.openxmlformats.org/officeDocument/2006/relationships/slideLayout" Target="../slideLayouts/slideLayout17.xml" /><Relationship Id="rId5" Type="http://schemas.openxmlformats.org/officeDocument/2006/relationships/theme" Target="../theme/theme7.xml" /><Relationship Id="rId1" Type="http://schemas.openxmlformats.org/officeDocument/2006/relationships/slideLayout" Target="../slideLayouts/slideLayout16.xml" /><Relationship Id="rId6" Type="http://schemas.openxmlformats.org/officeDocument/2006/relationships/image" Target="../media/image11.png" /></Relationships>
</file>

<file path=ppt/slideMasters/_rels/slideMaster7.xml.rels>&#65279;<?xml version="1.0" encoding="utf-8" standalone="yes"?><Relationships xmlns="http://schemas.openxmlformats.org/package/2006/relationships"><Relationship Id="rId3" Type="http://schemas.openxmlformats.org/officeDocument/2006/relationships/slideLayout" Target="../slideLayouts/slideLayout22.xml" /><Relationship Id="rId2" Type="http://schemas.openxmlformats.org/officeDocument/2006/relationships/slideLayout" Target="../slideLayouts/slideLayout21.xml" /><Relationship Id="rId1" Type="http://schemas.openxmlformats.org/officeDocument/2006/relationships/slideLayout" Target="../slideLayouts/slideLayout20.xml" /><Relationship Id="rId4" Type="http://schemas.openxmlformats.org/officeDocument/2006/relationships/theme" Target="../theme/theme8.xml" /><Relationship Id="rId5" Type="http://schemas.openxmlformats.org/officeDocument/2006/relationships/image" Target="../media/image13.png" /></Relationships>
</file>

<file path=ppt/slideMasters/_rels/slideMaster8.xml.rels>&#65279;<?xml version="1.0" encoding="utf-8" standalone="yes"?><Relationships xmlns="http://schemas.openxmlformats.org/package/2006/relationships"><Relationship Id="rId4" Type="http://schemas.openxmlformats.org/officeDocument/2006/relationships/slideLayout" Target="../slideLayouts/slideLayout26.xml" /><Relationship Id="rId3" Type="http://schemas.openxmlformats.org/officeDocument/2006/relationships/slideLayout" Target="../slideLayouts/slideLayout25.xml" /><Relationship Id="rId2" Type="http://schemas.openxmlformats.org/officeDocument/2006/relationships/slideLayout" Target="../slideLayouts/slideLayout24.xml" /><Relationship Id="rId5" Type="http://schemas.openxmlformats.org/officeDocument/2006/relationships/theme" Target="../theme/theme9.xml" /><Relationship Id="rId1" Type="http://schemas.openxmlformats.org/officeDocument/2006/relationships/slideLayout" Target="../slideLayouts/slideLayout23.xml" /><Relationship Id="rId6" Type="http://schemas.openxmlformats.org/officeDocument/2006/relationships/image" Target="../media/image21.png"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white">
          <a:xfrm>
            <a:off x="838200" y="365125"/>
            <a:ext cx="10515600" cy="1325563"/>
          </a:xfrm>
          <a:prstGeom prst="rect">
            <a:avLst/>
          </a:prstGeom>
          <a:ln>
            <a:headEnd type="none"/>
            <a:tailEnd type="none"/>
          </a:ln>
        </p:spPr>
        <p:txBody>
          <a:bodyPr lIns="91440" tIns="45720" rIns="91440" bIns="45720" anchor="ctr" wrap="square">
            <a:normAutofit/>
          </a:bodyPr>
          <a:lstStyle/>
          <a:p>
            <a:pPr/>
            <a:r>
              <a:rPr lang="en-US" dirty="0"/>
              <a:t>Click to edit Master title style</a:t>
            </a:r>
            <a:endParaRPr lang="en-US" dirty="0"/>
          </a:p>
        </p:txBody>
      </p:sp>
      <p:sp>
        <p:nvSpPr>
          <p:cNvPr id="3" name="Text Placeholder 2"/>
          <p:cNvSpPr>
            <a:spLocks noGrp="1"/>
          </p:cNvSpPr>
          <p:nvPr>
            <p:ph type="body" idx="1"/>
          </p:nvPr>
        </p:nvSpPr>
        <p:spPr bwMode="white">
          <a:xfrm>
            <a:off x="838200" y="1825625"/>
            <a:ext cx="10515600" cy="4351338"/>
          </a:xfrm>
          <a:prstGeom prst="rect">
            <a:avLst/>
          </a:prstGeom>
          <a:ln>
            <a:headEnd type="none"/>
            <a:tailEnd type="none"/>
          </a:ln>
        </p:spPr>
        <p:txBody>
          <a:bodyPr lIns="91440" tIns="45720" rIns="91440" bIns="45720" wrap="square">
            <a:normAutofit/>
          </a:bodyPr>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Date Placeholder 3"/>
          <p:cNvSpPr>
            <a:spLocks noGrp="1"/>
          </p:cNvSpPr>
          <p:nvPr>
            <p:ph type="dt" sz="half" idx="2"/>
          </p:nvPr>
        </p:nvSpPr>
        <p:spPr bwMode="white">
          <a:xfrm>
            <a:off x="838200" y="6356350"/>
            <a:ext cx="2743200" cy="365125"/>
          </a:xfrm>
          <a:prstGeom prst="rect">
            <a:avLst/>
          </a:prstGeom>
          <a:ln>
            <a:headEnd type="none"/>
            <a:tailEnd type="none"/>
          </a:ln>
        </p:spPr>
        <p:txBody>
          <a:bodyPr lIns="91440" tIns="45720" rIns="91440" bIns="45720" anchor="ctr" wrap="square"/>
          <a:lstStyle>
            <a:lvl1pPr algn="l">
              <a:defRPr sz="1200" dirty="0">
                <a:solidFill>
                  <a:schemeClr val="tx1">
                    <a:tint val="75000"/>
                  </a:schemeClr>
                </a:solidFill>
              </a:defRPr>
            </a:lvl1pPr>
          </a:lstStyle>
          <a:p>
            <a:pPr/>
            <a:fld id="{D4630D1D-EC81-4D12-BBAE-7AD5C46FE905}" type="datetimeFigureOut">
              <a:rPr lang="en-US" dirty="0"/>
              <a:t>7/8/2015</a:t>
            </a:fld>
            <a:endParaRPr lang="en-US" dirty="0"/>
          </a:p>
        </p:txBody>
      </p:sp>
      <p:sp>
        <p:nvSpPr>
          <p:cNvPr id="5" name="Footer Placeholder 4"/>
          <p:cNvSpPr>
            <a:spLocks noGrp="1"/>
          </p:cNvSpPr>
          <p:nvPr>
            <p:ph type="ftr" sz="quarter" idx="3"/>
          </p:nvPr>
        </p:nvSpPr>
        <p:spPr bwMode="white">
          <a:xfrm>
            <a:off x="4038600" y="6356350"/>
            <a:ext cx="4114800" cy="365125"/>
          </a:xfrm>
          <a:prstGeom prst="rect">
            <a:avLst/>
          </a:prstGeom>
          <a:ln>
            <a:headEnd type="none"/>
            <a:tailEnd type="none"/>
          </a:ln>
        </p:spPr>
        <p:txBody>
          <a:bodyPr lIns="91440" tIns="45720" rIns="91440" bIns="45720" anchor="ctr" wrap="square"/>
          <a:lstStyle>
            <a:lvl1pPr algn="ctr">
              <a:defRPr sz="1200" dirty="0">
                <a:solidFill>
                  <a:schemeClr val="tx1">
                    <a:tint val="75000"/>
                  </a:schemeClr>
                </a:solidFill>
              </a:defRPr>
            </a:lvl1pPr>
          </a:lstStyle>
          <a:p>
            <a:pPr/>
            <a:endParaRPr lang="en-US" dirty="0"/>
          </a:p>
        </p:txBody>
      </p:sp>
      <p:sp>
        <p:nvSpPr>
          <p:cNvPr id="6" name="Slide Number Placeholder 5"/>
          <p:cNvSpPr>
            <a:spLocks noGrp="1"/>
          </p:cNvSpPr>
          <p:nvPr>
            <p:ph type="sldNum" sz="quarter" idx="4"/>
          </p:nvPr>
        </p:nvSpPr>
        <p:spPr bwMode="white">
          <a:xfrm>
            <a:off x="8610600" y="6356350"/>
            <a:ext cx="2743200" cy="365125"/>
          </a:xfrm>
          <a:prstGeom prst="rect">
            <a:avLst/>
          </a:prstGeom>
          <a:ln>
            <a:headEnd type="none"/>
            <a:tailEnd type="none"/>
          </a:ln>
        </p:spPr>
        <p:txBody>
          <a:bodyPr lIns="91440" tIns="45720" rIns="91440" bIns="45720" anchor="ctr" wrap="square"/>
          <a:lstStyle>
            <a:lvl1pPr algn="r">
              <a:defRPr sz="1200" dirty="0">
                <a:solidFill>
                  <a:schemeClr val="tx1">
                    <a:tint val="75000"/>
                  </a:schemeClr>
                </a:solidFill>
              </a:defRPr>
            </a:lvl1pPr>
          </a:lstStyle>
          <a:p>
            <a:pPr/>
            <a:fld id="{E1CC4C9C-B29E-4E68-9F89-CA7A1621DE94}"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rtl="0" algn="l" defTabSz="914400">
        <a:lnSpc>
          <a:spcPct val="90000"/>
        </a:lnSpc>
        <a:spcBef>
          <a:spcPct val="0"/>
        </a:spcBef>
        <a:buNone/>
        <a:defRPr sz="4400" kern="1200" dirty="0">
          <a:solidFill>
            <a:schemeClr val="tx1"/>
          </a:solidFill>
          <a:latin typeface="+mj-lt"/>
          <a:ea typeface="+mj-ea"/>
        </a:defRPr>
      </a:lvl1pPr>
    </p:titleStyle>
    <p:bodyStyle>
      <a:lvl1pPr marL="228600" indent="-228600" rtl="0" algn="l" defTabSz="914400">
        <a:lnSpc>
          <a:spcPct val="90000"/>
        </a:lnSpc>
        <a:spcBef>
          <a:spcPts val="1000"/>
        </a:spcBef>
        <a:buFont typeface="Arial"/>
        <a:buChar char="•"/>
        <a:defRPr sz="2800" kern="1200" dirty="0">
          <a:solidFill>
            <a:schemeClr val="tx1"/>
          </a:solidFill>
          <a:latin typeface="+mn-lt"/>
          <a:ea typeface="+mn-ea"/>
        </a:defRPr>
      </a:lvl1pPr>
      <a:lvl2pPr marL="685800" indent="-228600" rtl="0" algn="l" defTabSz="914400">
        <a:lnSpc>
          <a:spcPct val="90000"/>
        </a:lnSpc>
        <a:spcBef>
          <a:spcPts val="500"/>
        </a:spcBef>
        <a:buFont typeface="Arial"/>
        <a:buChar char="•"/>
        <a:defRPr sz="2400" kern="1200" dirty="0">
          <a:solidFill>
            <a:schemeClr val="tx1"/>
          </a:solidFill>
          <a:latin typeface="+mn-lt"/>
          <a:ea typeface="+mn-ea"/>
        </a:defRPr>
      </a:lvl2pPr>
      <a:lvl3pPr marL="1143000" indent="-228600" rtl="0" algn="l" defTabSz="914400">
        <a:lnSpc>
          <a:spcPct val="90000"/>
        </a:lnSpc>
        <a:spcBef>
          <a:spcPts val="500"/>
        </a:spcBef>
        <a:buFont typeface="Arial"/>
        <a:buChar char="•"/>
        <a:defRPr sz="2000" kern="1200" dirty="0">
          <a:solidFill>
            <a:schemeClr val="tx1"/>
          </a:solidFill>
          <a:latin typeface="+mn-lt"/>
          <a:ea typeface="+mn-ea"/>
        </a:defRPr>
      </a:lvl3pPr>
      <a:lvl4pPr marL="1600200" indent="-228600" rtl="0" algn="l" defTabSz="914400">
        <a:lnSpc>
          <a:spcPct val="90000"/>
        </a:lnSpc>
        <a:spcBef>
          <a:spcPts val="500"/>
        </a:spcBef>
        <a:buFont typeface="Arial"/>
        <a:buChar char="•"/>
        <a:defRPr sz="1800" kern="1200" dirty="0">
          <a:solidFill>
            <a:schemeClr val="tx1"/>
          </a:solidFill>
          <a:latin typeface="+mn-lt"/>
          <a:ea typeface="+mn-ea"/>
        </a:defRPr>
      </a:lvl4pPr>
      <a:lvl5pPr marL="2057400" indent="-228600" rtl="0" algn="l" defTabSz="914400">
        <a:lnSpc>
          <a:spcPct val="90000"/>
        </a:lnSpc>
        <a:spcBef>
          <a:spcPts val="500"/>
        </a:spcBef>
        <a:buFont typeface="Arial"/>
        <a:buChar char="•"/>
        <a:defRPr sz="1800" kern="1200" dirty="0">
          <a:solidFill>
            <a:schemeClr val="tx1"/>
          </a:solidFill>
          <a:latin typeface="+mn-lt"/>
          <a:ea typeface="+mn-ea"/>
        </a:defRPr>
      </a:lvl5pPr>
      <a:lvl6pPr marL="2514600" indent="-228600" rtl="0" algn="l" defTabSz="914400">
        <a:lnSpc>
          <a:spcPct val="90000"/>
        </a:lnSpc>
        <a:spcBef>
          <a:spcPts val="500"/>
        </a:spcBef>
        <a:buFont typeface="Arial"/>
        <a:buChar char="•"/>
        <a:defRPr sz="1800" kern="1200" dirty="0">
          <a:solidFill>
            <a:schemeClr val="tx1"/>
          </a:solidFill>
          <a:latin typeface="+mn-lt"/>
          <a:ea typeface="+mn-ea"/>
        </a:defRPr>
      </a:lvl6pPr>
      <a:lvl7pPr marL="2971800" indent="-228600" rtl="0" algn="l" defTabSz="914400">
        <a:lnSpc>
          <a:spcPct val="90000"/>
        </a:lnSpc>
        <a:spcBef>
          <a:spcPts val="500"/>
        </a:spcBef>
        <a:buFont typeface="Arial"/>
        <a:buChar char="•"/>
        <a:defRPr sz="1800" kern="1200" dirty="0">
          <a:solidFill>
            <a:schemeClr val="tx1"/>
          </a:solidFill>
          <a:latin typeface="+mn-lt"/>
          <a:ea typeface="+mn-ea"/>
        </a:defRPr>
      </a:lvl7pPr>
      <a:lvl8pPr marL="3429000" indent="-228600" rtl="0" algn="l" defTabSz="914400">
        <a:lnSpc>
          <a:spcPct val="90000"/>
        </a:lnSpc>
        <a:spcBef>
          <a:spcPts val="500"/>
        </a:spcBef>
        <a:buFont typeface="Arial"/>
        <a:buChar char="•"/>
        <a:defRPr sz="1800" kern="1200" dirty="0">
          <a:solidFill>
            <a:schemeClr val="tx1"/>
          </a:solidFill>
          <a:latin typeface="+mn-lt"/>
          <a:ea typeface="+mn-ea"/>
        </a:defRPr>
      </a:lvl8pPr>
      <a:lvl9pPr marL="3886200" indent="-228600" rtl="0" algn="l" defTabSz="914400">
        <a:lnSpc>
          <a:spcPct val="90000"/>
        </a:lnSpc>
        <a:spcBef>
          <a:spcPts val="500"/>
        </a:spcBef>
        <a:buFont typeface="Arial"/>
        <a:buChar char="•"/>
        <a:defRPr sz="1800" kern="1200" dirty="0">
          <a:solidFill>
            <a:schemeClr val="tx1"/>
          </a:solidFill>
          <a:latin typeface="+mn-lt"/>
          <a:ea typeface="+mn-ea"/>
        </a:defRPr>
      </a:lvl9pPr>
    </p:bodyStyle>
    <p:otherStyle>
      <a:defPPr defTabSz="914400">
        <a:defRPr lang="en-US" dirty="0"/>
      </a:defPPr>
      <a:lvl1pPr marL="0" rtl="0" algn="l" defTabSz="914400">
        <a:defRPr sz="1800" kern="1200" dirty="0">
          <a:solidFill>
            <a:schemeClr val="tx1"/>
          </a:solidFill>
          <a:latin typeface="+mn-lt"/>
          <a:ea typeface="+mn-ea"/>
        </a:defRPr>
      </a:lvl1pPr>
      <a:lvl2pPr marL="457200" rtl="0" algn="l" defTabSz="914400">
        <a:defRPr sz="1800" kern="1200" dirty="0">
          <a:solidFill>
            <a:schemeClr val="tx1"/>
          </a:solidFill>
          <a:latin typeface="+mn-lt"/>
          <a:ea typeface="+mn-ea"/>
        </a:defRPr>
      </a:lvl2pPr>
      <a:lvl3pPr marL="914400" rtl="0" algn="l" defTabSz="914400">
        <a:defRPr sz="1800" kern="1200" dirty="0">
          <a:solidFill>
            <a:schemeClr val="tx1"/>
          </a:solidFill>
          <a:latin typeface="+mn-lt"/>
          <a:ea typeface="+mn-ea"/>
        </a:defRPr>
      </a:lvl3pPr>
      <a:lvl4pPr marL="1371600" rtl="0" algn="l" defTabSz="914400">
        <a:defRPr sz="1800" kern="1200" dirty="0">
          <a:solidFill>
            <a:schemeClr val="tx1"/>
          </a:solidFill>
          <a:latin typeface="+mn-lt"/>
          <a:ea typeface="+mn-ea"/>
        </a:defRPr>
      </a:lvl4pPr>
      <a:lvl5pPr marL="1828800" rtl="0" algn="l" defTabSz="914400">
        <a:defRPr sz="1800" kern="1200" dirty="0">
          <a:solidFill>
            <a:schemeClr val="tx1"/>
          </a:solidFill>
          <a:latin typeface="+mn-lt"/>
          <a:ea typeface="+mn-ea"/>
        </a:defRPr>
      </a:lvl5pPr>
      <a:lvl6pPr marL="2286000" rtl="0" algn="l" defTabSz="914400">
        <a:defRPr sz="1800" kern="1200" dirty="0">
          <a:solidFill>
            <a:schemeClr val="tx1"/>
          </a:solidFill>
          <a:latin typeface="+mn-lt"/>
          <a:ea typeface="+mn-ea"/>
        </a:defRPr>
      </a:lvl6pPr>
      <a:lvl7pPr marL="2743200" rtl="0" algn="l" defTabSz="914400">
        <a:defRPr sz="1800" kern="1200" dirty="0">
          <a:solidFill>
            <a:schemeClr val="tx1"/>
          </a:solidFill>
          <a:latin typeface="+mn-lt"/>
          <a:ea typeface="+mn-ea"/>
        </a:defRPr>
      </a:lvl7pPr>
      <a:lvl8pPr marL="3200400" rtl="0" algn="l" defTabSz="914400">
        <a:defRPr sz="1800" kern="1200" dirty="0">
          <a:solidFill>
            <a:schemeClr val="tx1"/>
          </a:solidFill>
          <a:latin typeface="+mn-lt"/>
          <a:ea typeface="+mn-ea"/>
        </a:defRPr>
      </a:lvl8pPr>
      <a:lvl9pPr marL="3657600" rtl="0" algn="l" defTabSz="914400">
        <a:defRPr sz="1800" kern="1200" dirty="0">
          <a:solidFill>
            <a:schemeClr val="tx1"/>
          </a:solidFill>
          <a:latin typeface="+mn-lt"/>
          <a:ea typeface="+mn-ea"/>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25" name="SlideNumber"/>
          <p:cNvSpPr txBox="1">
            <a:spLocks noChangeArrowheads="1"/>
          </p:cNvSpPr>
          <p:nvPr userDrawn="1"/>
        </p:nvSpPr>
        <p:spPr bwMode="white">
          <a:xfrm>
            <a:off x="342900" y="6488071"/>
            <a:ext cx="353568" cy="118872"/>
          </a:xfrm>
          <a:prstGeom prst="rect">
            <a:avLst/>
          </a:prstGeom>
          <a:ln>
            <a:headEnd type="none"/>
            <a:tailEnd type="none"/>
          </a:ln>
        </p:spPr>
        <p:txBody>
          <a:bodyPr lIns="0" tIns="0" rIns="0" bIns="0" anchor="ctr" wrap="square">
            <a:noAutofit/>
          </a:bodyPr>
          <a:lstStyle/>
          <a:p>
            <a:pPr algn="l" fontAlgn="base" defTabSz="914400">
              <a:lnSpc>
                <a:spcPct val="90000"/>
              </a:lnSpc>
              <a:spcBef>
                <a:spcPct val="0"/>
              </a:spcBef>
              <a:spcAft>
                <a:spcPct val="0"/>
              </a:spcAft>
              <a:buClr>
                <a:srgbClr val="007DB8"/>
              </a:buClr>
            </a:pPr>
            <a:fld id="{58EC7406-F4CC-4ABF-902E-2AF4E70E5C0F}" type="slidenum">
              <a:rPr lang="en-US" sz="1130" dirty="0">
                <a:solidFill>
                  <a:srgbClr val="777F8E"/>
                </a:solidFill>
                <a:latin typeface="+mn-lt"/>
              </a:rPr>
              <a:t>‹#›</a:t>
            </a:fld>
            <a:endParaRPr lang="en-US" sz="1130" dirty="0" err="1">
              <a:solidFill>
                <a:srgbClr val="777F8E"/>
              </a:solidFill>
              <a:latin typeface="+mn-lt"/>
            </a:endParaRPr>
          </a:p>
        </p:txBody>
      </p:sp>
      <p:pic>
        <p:nvPicPr>
          <p:cNvPr id="8" name="DellEmc"/>
          <p:cNvPicPr>
            <a:picLocks noChangeAspect="1"/>
          </p:cNvPicPr>
          <p:nvPr/>
        </p:nvPicPr>
        <p:blipFill>
          <a:blip r:embed="rId3">
            <a:lum/>
          </a:blip>
          <a:srcRect/>
          <a:stretch>
            <a:fillRect/>
          </a:stretch>
        </p:blipFill>
        <p:spPr bwMode="white">
          <a:xfrm>
            <a:off x="10935052" y="6451805"/>
            <a:ext cx="900493" cy="160087"/>
          </a:xfrm>
          <a:prstGeom prst="rect">
            <a:avLst/>
          </a:prstGeom>
          <a:ln>
            <a:headEnd type="none"/>
            <a:tailEnd type="none"/>
          </a:ln>
        </p:spPr>
      </p:pic>
      <p:sp>
        <p:nvSpPr>
          <p:cNvPr id="9" name="Copyrights" descr="                              Dell - Internal Use - Confidential&#10;"/>
          <p:cNvSpPr txBox="1">
            <a:spLocks noChangeArrowheads="1"/>
          </p:cNvSpPr>
          <p:nvPr userDrawn="1"/>
        </p:nvSpPr>
        <p:spPr bwMode="white">
          <a:xfrm>
            <a:off x="768351" y="6484109"/>
            <a:ext cx="1205458" cy="110800"/>
          </a:xfrm>
          <a:prstGeom prst="rect">
            <a:avLst/>
          </a:prstGeom>
          <a:noFill/>
          <a:ln>
            <a:headEnd type="none"/>
            <a:tailEnd type="none"/>
          </a:ln>
        </p:spPr>
        <p:txBody>
          <a:bodyPr lIns="0" tIns="0" rIns="0" bIns="0" anchor="ctr" wrap="none">
            <a:spAutoFit/>
          </a:bodyPr>
          <a:lstStyle/>
          <a:p>
            <a:pPr marL="0" indent="0" rtl="0" algn="l" fontAlgn="base" defTabSz="1219170">
              <a:lnSpc>
                <a:spcPct val="90000"/>
              </a:lnSpc>
              <a:spcBef>
                <a:spcPts val="133"/>
              </a:spcBef>
              <a:spcAft>
                <a:spcPts val="133"/>
              </a:spcAft>
              <a:buClrTx/>
              <a:buSzTx/>
              <a:buFontTx/>
              <a:buNone/>
              <a:tabLst/>
            </a:pPr>
            <a:r>
              <a:rPr lang="en-US" sz="800" b="0" i="0" dirty="0">
                <a:solidFill>
                  <a:srgbClr val="7F7F7F"/>
                </a:solidFill>
                <a:latin typeface="+mn-lt"/>
              </a:rPr>
              <a:t>© Copyright 2016 Dell Inc.</a:t>
            </a:r>
          </a:p>
        </p:txBody>
      </p:sp>
    </p:spTree>
  </p:cSld>
  <p:clrMap bg1="dk2" tx1="lt1" bg2="dk1" tx2="lt2" accent1="accent1" accent2="accent2" accent3="accent3" accent4="accent4" accent5="accent5" accent6="accent6" hlink="hlink" folHlink="folHlink"/>
  <p:sldLayoutIdLst>
    <p:sldLayoutId id="2147483661" r:id="rId1"/>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orient="horz" pos="4112"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25" name="SlideNumber"/>
          <p:cNvSpPr txBox="1">
            <a:spLocks noChangeArrowheads="1"/>
          </p:cNvSpPr>
          <p:nvPr userDrawn="1"/>
        </p:nvSpPr>
        <p:spPr bwMode="white">
          <a:xfrm>
            <a:off x="342900" y="6488071"/>
            <a:ext cx="353568" cy="118872"/>
          </a:xfrm>
          <a:prstGeom prst="rect">
            <a:avLst/>
          </a:prstGeom>
          <a:ln>
            <a:headEnd type="none"/>
            <a:tailEnd type="none"/>
          </a:ln>
        </p:spPr>
        <p:txBody>
          <a:bodyPr lIns="0" tIns="0" rIns="0" bIns="0" anchor="ctr" wrap="square">
            <a:noAutofit/>
          </a:bodyPr>
          <a:lstStyle/>
          <a:p>
            <a:pPr marL="0" indent="0" rtl="0" algn="l" fontAlgn="base" defTabSz="914400">
              <a:lnSpc>
                <a:spcPct val="90000"/>
              </a:lnSpc>
              <a:spcBef>
                <a:spcPct val="0"/>
              </a:spcBef>
              <a:spcAft>
                <a:spcPct val="0"/>
              </a:spcAft>
              <a:buClr>
                <a:srgbClr val="007DB8"/>
              </a:buClr>
              <a:buSzTx/>
              <a:buFontTx/>
              <a:buNone/>
              <a:tabLst/>
            </a:pPr>
            <a:fld id="{58EC7406-F4CC-4ABF-902E-2AF4E70E5C0F}" type="slidenum">
              <a:rPr lang="en-US" sz="1130" b="0" i="0" kern="1200" dirty="0">
                <a:ln>
                  <a:noFill/>
                </a:ln>
                <a:solidFill>
                  <a:srgbClr val="777F8E"/>
                </a:solidFill>
                <a:effectLst/>
                <a:uLnTx/>
                <a:uFillTx/>
                <a:latin typeface="Arial"/>
                <a:ea typeface="+mn-ea"/>
              </a:rPr>
              <a:t>‹#›</a:t>
            </a:fld>
            <a:endParaRPr lang="en-US" sz="1130" b="0" i="0" kern="1200" dirty="0" err="1">
              <a:ln>
                <a:noFill/>
              </a:ln>
              <a:solidFill>
                <a:srgbClr val="777F8E"/>
              </a:solidFill>
              <a:effectLst/>
              <a:uLnTx/>
              <a:uFillTx/>
              <a:latin typeface="Arial"/>
              <a:ea typeface="+mn-ea"/>
            </a:endParaRPr>
          </a:p>
        </p:txBody>
      </p:sp>
      <p:pic>
        <p:nvPicPr>
          <p:cNvPr id="8" name="DellEmc"/>
          <p:cNvPicPr>
            <a:picLocks noChangeAspect="1"/>
          </p:cNvPicPr>
          <p:nvPr/>
        </p:nvPicPr>
        <p:blipFill>
          <a:blip r:embed="rId3">
            <a:lum/>
          </a:blip>
          <a:srcRect/>
          <a:stretch>
            <a:fillRect/>
          </a:stretch>
        </p:blipFill>
        <p:spPr bwMode="white">
          <a:xfrm>
            <a:off x="10935052" y="6451805"/>
            <a:ext cx="900493" cy="160087"/>
          </a:xfrm>
          <a:prstGeom prst="rect">
            <a:avLst/>
          </a:prstGeom>
          <a:ln>
            <a:headEnd type="none"/>
            <a:tailEnd type="none"/>
          </a:ln>
        </p:spPr>
      </p:pic>
      <p:sp>
        <p:nvSpPr>
          <p:cNvPr id="9" name="Copyrights" descr="                              Dell - Internal Use - Confidential&#10;"/>
          <p:cNvSpPr txBox="1">
            <a:spLocks noChangeArrowheads="1"/>
          </p:cNvSpPr>
          <p:nvPr userDrawn="1"/>
        </p:nvSpPr>
        <p:spPr bwMode="white">
          <a:xfrm>
            <a:off x="768351" y="6484109"/>
            <a:ext cx="1205458" cy="110800"/>
          </a:xfrm>
          <a:prstGeom prst="rect">
            <a:avLst/>
          </a:prstGeom>
          <a:noFill/>
          <a:ln>
            <a:headEnd type="none"/>
            <a:tailEnd type="none"/>
          </a:ln>
        </p:spPr>
        <p:txBody>
          <a:bodyPr lIns="0" tIns="0" rIns="0" bIns="0" anchor="ctr" wrap="none">
            <a:spAutoFit/>
          </a:bodyPr>
          <a:lstStyle/>
          <a:p>
            <a:pPr marL="0" indent="0" rtl="0" algn="l" fontAlgn="base" defTabSz="1219170">
              <a:lnSpc>
                <a:spcPct val="90000"/>
              </a:lnSpc>
              <a:spcBef>
                <a:spcPts val="133"/>
              </a:spcBef>
              <a:spcAft>
                <a:spcPts val="133"/>
              </a:spcAft>
              <a:buClrTx/>
              <a:buSzTx/>
              <a:buFontTx/>
              <a:buNone/>
              <a:tabLst/>
            </a:pPr>
            <a:r>
              <a:rPr lang="en-US" sz="800" b="0" i="0" kern="1200" dirty="0">
                <a:ln>
                  <a:noFill/>
                </a:ln>
                <a:solidFill>
                  <a:srgbClr val="7F7F7F"/>
                </a:solidFill>
                <a:effectLst/>
                <a:uLnTx/>
                <a:uFillTx/>
                <a:latin typeface="Arial"/>
                <a:ea typeface="+mn-ea"/>
              </a:rPr>
              <a:t>© Copyright 2016 Dell Inc.</a:t>
            </a:r>
          </a:p>
        </p:txBody>
      </p:sp>
    </p:spTree>
  </p:cSld>
  <p:clrMap bg1="dk2" tx1="lt1" bg2="dk1" tx2="lt2" accent1="accent1" accent2="accent2" accent3="accent3" accent4="accent4" accent5="accent5" accent6="accent6" hlink="hlink" folHlink="folHlink"/>
  <p:sldLayoutIdLst>
    <p:sldLayoutId id="2147483663" r:id="rId1"/>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orient="horz" pos="4112">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14" name="SlideNumber"/>
          <p:cNvSpPr txBox="1">
            <a:spLocks noChangeArrowheads="1"/>
          </p:cNvSpPr>
          <p:nvPr userDrawn="1"/>
        </p:nvSpPr>
        <p:spPr bwMode="white">
          <a:xfrm>
            <a:off x="342900" y="6488071"/>
            <a:ext cx="353568" cy="118872"/>
          </a:xfrm>
          <a:prstGeom prst="rect">
            <a:avLst/>
          </a:prstGeom>
          <a:ln>
            <a:headEnd type="none"/>
            <a:tailEnd type="none"/>
          </a:ln>
        </p:spPr>
        <p:txBody>
          <a:bodyPr lIns="0" tIns="0" rIns="0" bIns="0" anchor="ctr" wrap="square">
            <a:noAutofit/>
          </a:bodyPr>
          <a:lstStyle/>
          <a:p>
            <a:pPr algn="l" fontAlgn="base" defTabSz="914400">
              <a:lnSpc>
                <a:spcPct val="90000"/>
              </a:lnSpc>
              <a:spcBef>
                <a:spcPct val="0"/>
              </a:spcBef>
              <a:spcAft>
                <a:spcPct val="0"/>
              </a:spcAft>
              <a:buClr>
                <a:srgbClr val="007DB8"/>
              </a:buClr>
            </a:pPr>
            <a:fld id="{58EC7406-F4CC-4ABF-902E-2AF4E70E5C0F}" type="slidenum">
              <a:rPr lang="en-US" sz="1200" dirty="0">
                <a:solidFill>
                  <a:srgbClr val="777F8E"/>
                </a:solidFill>
              </a:rPr>
              <a:t>‹#›</a:t>
            </a:fld>
            <a:endParaRPr lang="en-US" sz="1200" dirty="0" err="1">
              <a:solidFill>
                <a:srgbClr val="777F8E"/>
              </a:solidFill>
            </a:endParaRPr>
          </a:p>
        </p:txBody>
      </p:sp>
      <p:pic>
        <p:nvPicPr>
          <p:cNvPr id="15" name="LiveOpticsLogo"/>
          <p:cNvPicPr>
            <a:picLocks noChangeAspect="1"/>
          </p:cNvPicPr>
          <p:nvPr/>
        </p:nvPicPr>
        <p:blipFill>
          <a:blip r:embed="rId3">
            <a:lum/>
          </a:blip>
          <a:srcRect/>
          <a:stretch>
            <a:fillRect/>
          </a:stretch>
        </p:blipFill>
        <p:spPr bwMode="white">
          <a:xfrm>
            <a:off x="10377934" y="6261061"/>
            <a:ext cx="1645730" cy="511174"/>
          </a:xfrm>
          <a:prstGeom prst="rect">
            <a:avLst/>
          </a:prstGeom>
          <a:ln>
            <a:headEnd type="none"/>
            <a:tailEnd type="none"/>
          </a:ln>
        </p:spPr>
      </p:pic>
      <p:sp>
        <p:nvSpPr>
          <p:cNvPr id="17" name="KBDefinitionNotice" descr="                                              Internal Use - Confidential &#10;&#10;"/>
          <p:cNvSpPr txBox="1">
            <a:spLocks noChangeArrowheads="1"/>
          </p:cNvSpPr>
          <p:nvPr userDrawn="1"/>
        </p:nvSpPr>
        <p:spPr bwMode="white">
          <a:xfrm>
            <a:off x="2349881" y="6426345"/>
            <a:ext cx="3684813" cy="215444"/>
          </a:xfrm>
          <a:prstGeom prst="rect">
            <a:avLst/>
          </a:prstGeom>
          <a:noFill/>
          <a:ln>
            <a:headEnd type="none"/>
            <a:tailEnd type="none"/>
          </a:ln>
        </p:spPr>
        <p:txBody>
          <a:bodyPr wrap="square">
            <a:spAutoFit/>
          </a:bodyPr>
          <a:lstStyle/>
          <a:p>
            <a:pPr defTabSz="914400">
              <a:spcBef>
                <a:spcPts val="0"/>
              </a:spcBef>
              <a:spcAft>
                <a:spcPts val="0"/>
              </a:spcAft>
              <a:buClr>
                <a:schemeClr val="bg1"/>
              </a:buClr>
            </a:pPr>
            <a:r>
              <a:rPr lang="en-US" sz="800" dirty="0">
                <a:solidFill>
                  <a:schemeClr val="bg2">
                    <a:lumMod val="60000"/>
                    <a:lumOff val="40000"/>
                  </a:schemeClr>
                </a:solidFill>
                <a:latin typeface="+mn-lt"/>
              </a:rPr>
              <a:t>*Live Optics calculates capacity in KB as defined as 1KB = 1,024 Bytes</a:t>
            </a:r>
          </a:p>
        </p:txBody>
      </p:sp>
      <p:sp>
        <p:nvSpPr>
          <p:cNvPr id="19" name="CopyrightNotice" descr="                                              Internal Use - Confidential &#10;&#10;"/>
          <p:cNvSpPr txBox="1">
            <a:spLocks noChangeArrowheads="1"/>
          </p:cNvSpPr>
          <p:nvPr userDrawn="1"/>
        </p:nvSpPr>
        <p:spPr bwMode="white">
          <a:xfrm>
            <a:off x="7127575" y="6430050"/>
            <a:ext cx="1726442" cy="203133"/>
          </a:xfrm>
          <a:prstGeom prst="rect">
            <a:avLst/>
          </a:prstGeom>
          <a:noFill/>
          <a:ln>
            <a:headEnd type="none"/>
            <a:tailEnd type="none"/>
          </a:ln>
        </p:spPr>
        <p:txBody>
          <a:bodyPr wrap="square">
            <a:spAutoFit/>
          </a:bodyPr>
          <a:lstStyle/>
          <a:p>
            <a:pPr algn="ctr" fontAlgn="base" defTabSz="914400">
              <a:lnSpc>
                <a:spcPct val="90000"/>
              </a:lnSpc>
              <a:spcBef>
                <a:spcPts val="133"/>
              </a:spcBef>
              <a:spcAft>
                <a:spcPts val="133"/>
              </a:spcAft>
            </a:pPr>
            <a:r>
              <a:rPr lang="en-US" sz="800" b="0" i="0" dirty="0">
                <a:solidFill>
                  <a:schemeClr val="bg2">
                    <a:lumMod val="60000"/>
                    <a:lumOff val="40000"/>
                  </a:schemeClr>
                </a:solidFill>
                <a:latin typeface="arial"/>
              </a:rPr>
              <a:t>Copyright Dell EMC 2020</a:t>
            </a:r>
          </a:p>
        </p:txBody>
      </p:sp>
      <p:sp>
        <p:nvSpPr>
          <p:cNvPr id="21" name="ProjectNameLabel"/>
          <p:cNvSpPr>
            <a:spLocks/>
          </p:cNvSpPr>
          <p:nvPr userDrawn="1"/>
        </p:nvSpPr>
        <p:spPr bwMode="white">
          <a:xfrm>
            <a:off x="790583" y="6444235"/>
            <a:ext cx="1563624" cy="203133"/>
          </a:xfrm>
          <a:prstGeom prst="rect">
            <a:avLst/>
          </a:prstGeom>
          <a:ln>
            <a:headEnd type="none"/>
            <a:tailEnd type="none"/>
          </a:ln>
        </p:spPr>
        <p:txBody>
          <a:bodyPr wrap="square">
            <a:spAutoFit/>
          </a:bodyPr>
          <a:lstStyle/>
          <a:p>
            <a:pPr marL="0" indent="0" rtl="0" algn="l" fontAlgn="base" defTabSz="1219170">
              <a:lnSpc>
                <a:spcPct val="90000"/>
              </a:lnSpc>
              <a:spcBef>
                <a:spcPts val="133"/>
              </a:spcBef>
              <a:spcAft>
                <a:spcPts val="133"/>
              </a:spcAft>
              <a:buClrTx/>
              <a:buSzTx/>
              <a:buFontTx/>
              <a:buNone/>
              <a:tabLst/>
            </a:pPr>
            <a:r>
              <a:rPr lang="en-US" sz="800" b="0" i="0" kern="1200" dirty="0">
                <a:ln>
                  <a:noFill/>
                </a:ln>
                <a:solidFill>
                  <a:srgbClr val="7F7F7F"/>
                </a:solidFill>
                <a:effectLst/>
                <a:uLnTx/>
                <a:uFillTx/>
                <a:latin typeface="Arial"/>
                <a:ea typeface="+mn-ea"/>
              </a:rPr>
              <a:t>MAA-DG01</a:t>
            </a:r>
          </a:p>
        </p:txBody>
      </p:sp>
      <p:sp>
        <p:nvSpPr>
          <p:cNvPr id="2" name="MSIPCMContentMarking" descr="{&quot;HashCode&quot;:-1770358562,&quot;Placement&quot;:&quot;Footer&quot;}"/>
          <p:cNvSpPr txBox="1">
            <a:spLocks noChangeArrowheads="1"/>
          </p:cNvSpPr>
          <p:nvPr userDrawn="1"/>
        </p:nvSpPr>
        <p:spPr bwMode="white">
          <a:xfrm>
            <a:off x="0" y="6664017"/>
            <a:ext cx="1616618" cy="193983"/>
          </a:xfrm>
          <a:prstGeom prst="rect">
            <a:avLst/>
          </a:prstGeom>
          <a:noFill/>
          <a:ln>
            <a:headEnd type="none"/>
            <a:tailEnd type="none"/>
          </a:ln>
        </p:spPr>
        <p:txBody>
          <a:bodyPr lIns="0" tIns="0" rIns="0" bIns="0" anchor="ctr" anchorCtr="1" wrap="square">
            <a:spAutoFit/>
          </a:bodyPr>
          <a:lstStyle/>
          <a:p>
            <a:pPr algn="l" defTabSz="914400">
              <a:spcBef>
                <a:spcPts val="0"/>
              </a:spcBef>
              <a:spcAft>
                <a:spcPts val="0"/>
              </a:spcAft>
              <a:buClr>
                <a:schemeClr val="bg1"/>
              </a:buClr>
            </a:pPr>
            <a:r>
              <a:rPr lang="en-IE" sz="600" dirty="0">
                <a:solidFill>
                  <a:srgbClr val="7F7F7F"/>
                </a:solidFill>
                <a:latin typeface="Calibri"/>
              </a:rPr>
              <a:t>Dell Customer Communication - Confidential</a:t>
            </a:r>
            <a:endParaRPr lang="en-IE" sz="600" dirty="0" err="1">
              <a:solidFill>
                <a:srgbClr val="7F7F7F"/>
              </a:solidFill>
              <a:latin typeface="Calibri"/>
            </a:endParaRPr>
          </a:p>
        </p:txBody>
      </p:sp>
    </p:spTree>
  </p:cSld>
  <p:clrMap bg1="dk2" tx1="lt1" bg2="dk1" tx2="lt2" accent1="accent1" accent2="accent2" accent3="accent3" accent4="accent4" accent5="accent5" accent6="accent6" hlink="hlink" folHlink="folHlink"/>
  <p:sldLayoutIdLst>
    <p:sldLayoutId id="2147483665" r:id="rId1"/>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orient="horz" pos="4112" userDrawn="1">
          <p15:clr>
            <a:srgbClr val="F26B43"/>
          </p15:clr>
        </p15:guide>
        <p15:guide id="2" pos="3840"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25" name="SlideNumber"/>
          <p:cNvSpPr txBox="1">
            <a:spLocks noChangeArrowheads="1"/>
          </p:cNvSpPr>
          <p:nvPr userDrawn="1"/>
        </p:nvSpPr>
        <p:spPr bwMode="white">
          <a:xfrm>
            <a:off x="342900" y="6488071"/>
            <a:ext cx="353568" cy="118872"/>
          </a:xfrm>
          <a:prstGeom prst="rect">
            <a:avLst/>
          </a:prstGeom>
          <a:ln>
            <a:headEnd type="none"/>
            <a:tailEnd type="none"/>
          </a:ln>
        </p:spPr>
        <p:txBody>
          <a:bodyPr lIns="0" tIns="0" rIns="0" bIns="0" anchor="ctr" wrap="square">
            <a:noAutofit/>
          </a:bodyPr>
          <a:lstStyle/>
          <a:p>
            <a:pPr algn="l" fontAlgn="base" defTabSz="914400">
              <a:lnSpc>
                <a:spcPct val="90000"/>
              </a:lnSpc>
              <a:spcBef>
                <a:spcPct val="0"/>
              </a:spcBef>
              <a:spcAft>
                <a:spcPct val="0"/>
              </a:spcAft>
              <a:buClr>
                <a:srgbClr val="007DB8"/>
              </a:buClr>
            </a:pPr>
            <a:fld id="{58EC7406-F4CC-4ABF-902E-2AF4E70E5C0F}" type="slidenum">
              <a:rPr lang="en-US" sz="1200" dirty="0">
                <a:solidFill>
                  <a:srgbClr val="777F8E"/>
                </a:solidFill>
              </a:rPr>
              <a:t>‹#›</a:t>
            </a:fld>
            <a:endParaRPr lang="en-US" sz="1200" dirty="0" err="1">
              <a:solidFill>
                <a:srgbClr val="777F8E"/>
              </a:solidFill>
            </a:endParaRPr>
          </a:p>
        </p:txBody>
      </p:sp>
      <p:pic>
        <p:nvPicPr>
          <p:cNvPr id="26" name="LiveOpticsLogo"/>
          <p:cNvPicPr>
            <a:picLocks noChangeAspect="1"/>
          </p:cNvPicPr>
          <p:nvPr/>
        </p:nvPicPr>
        <p:blipFill>
          <a:blip r:embed="rId3">
            <a:lum/>
          </a:blip>
          <a:srcRect/>
          <a:stretch>
            <a:fillRect/>
          </a:stretch>
        </p:blipFill>
        <p:spPr bwMode="white">
          <a:xfrm>
            <a:off x="10377934" y="6261061"/>
            <a:ext cx="1645730" cy="511174"/>
          </a:xfrm>
          <a:prstGeom prst="rect">
            <a:avLst/>
          </a:prstGeom>
          <a:ln>
            <a:headEnd type="none"/>
            <a:tailEnd type="none"/>
          </a:ln>
        </p:spPr>
      </p:pic>
      <p:sp>
        <p:nvSpPr>
          <p:cNvPr id="27" name="KBDefinitionNotice" descr="                                              Internal Use - Confidential &#10;&#10;"/>
          <p:cNvSpPr txBox="1">
            <a:spLocks noChangeArrowheads="1"/>
          </p:cNvSpPr>
          <p:nvPr userDrawn="1"/>
        </p:nvSpPr>
        <p:spPr bwMode="white">
          <a:xfrm>
            <a:off x="2349881" y="6426345"/>
            <a:ext cx="3684813" cy="215444"/>
          </a:xfrm>
          <a:prstGeom prst="rect">
            <a:avLst/>
          </a:prstGeom>
          <a:noFill/>
          <a:ln>
            <a:headEnd type="none"/>
            <a:tailEnd type="none"/>
          </a:ln>
        </p:spPr>
        <p:txBody>
          <a:bodyPr wrap="square">
            <a:spAutoFit/>
          </a:bodyPr>
          <a:lstStyle/>
          <a:p>
            <a:pPr defTabSz="914400">
              <a:spcBef>
                <a:spcPts val="0"/>
              </a:spcBef>
              <a:spcAft>
                <a:spcPts val="0"/>
              </a:spcAft>
              <a:buClr>
                <a:schemeClr val="bg1"/>
              </a:buClr>
            </a:pPr>
            <a:r>
              <a:rPr lang="en-US" sz="800" dirty="0">
                <a:solidFill>
                  <a:schemeClr val="bg2">
                    <a:lumMod val="60000"/>
                    <a:lumOff val="40000"/>
                  </a:schemeClr>
                </a:solidFill>
                <a:latin typeface="+mn-lt"/>
              </a:rPr>
              <a:t>*Live Optics calculates capacity in KB as defined as 1KB = 1,024 Bytes</a:t>
            </a:r>
          </a:p>
        </p:txBody>
      </p:sp>
      <p:sp>
        <p:nvSpPr>
          <p:cNvPr id="28" name="CopyrightNotice" descr="                                              Internal Use - Confidential &#10;&#10;"/>
          <p:cNvSpPr txBox="1">
            <a:spLocks noChangeArrowheads="1"/>
          </p:cNvSpPr>
          <p:nvPr userDrawn="1"/>
        </p:nvSpPr>
        <p:spPr bwMode="white">
          <a:xfrm>
            <a:off x="7127575" y="6430050"/>
            <a:ext cx="1726442" cy="203133"/>
          </a:xfrm>
          <a:prstGeom prst="rect">
            <a:avLst/>
          </a:prstGeom>
          <a:noFill/>
          <a:ln>
            <a:headEnd type="none"/>
            <a:tailEnd type="none"/>
          </a:ln>
        </p:spPr>
        <p:txBody>
          <a:bodyPr wrap="square">
            <a:spAutoFit/>
          </a:bodyPr>
          <a:lstStyle/>
          <a:p>
            <a:pPr algn="ctr" fontAlgn="base" defTabSz="914400">
              <a:lnSpc>
                <a:spcPct val="90000"/>
              </a:lnSpc>
              <a:spcBef>
                <a:spcPts val="133"/>
              </a:spcBef>
              <a:spcAft>
                <a:spcPts val="133"/>
              </a:spcAft>
            </a:pPr>
            <a:r>
              <a:rPr lang="en-US" sz="800" b="0" i="0" dirty="0">
                <a:solidFill>
                  <a:schemeClr val="bg2">
                    <a:lumMod val="60000"/>
                    <a:lumOff val="40000"/>
                  </a:schemeClr>
                </a:solidFill>
                <a:latin typeface="arial"/>
              </a:rPr>
              <a:t>Copyright Dell EMC 2020</a:t>
            </a:r>
          </a:p>
        </p:txBody>
      </p:sp>
      <p:sp>
        <p:nvSpPr>
          <p:cNvPr id="29" name="ProjectNameLabel"/>
          <p:cNvSpPr>
            <a:spLocks/>
          </p:cNvSpPr>
          <p:nvPr userDrawn="1"/>
        </p:nvSpPr>
        <p:spPr bwMode="white">
          <a:xfrm>
            <a:off x="790583" y="6444235"/>
            <a:ext cx="1563624" cy="203133"/>
          </a:xfrm>
          <a:prstGeom prst="rect">
            <a:avLst/>
          </a:prstGeom>
          <a:ln>
            <a:headEnd type="none"/>
            <a:tailEnd type="none"/>
          </a:ln>
        </p:spPr>
        <p:txBody>
          <a:bodyPr wrap="square">
            <a:spAutoFit/>
          </a:bodyPr>
          <a:lstStyle/>
          <a:p>
            <a:pPr marL="0" indent="0" rtl="0" algn="l" fontAlgn="base" defTabSz="1219170">
              <a:lnSpc>
                <a:spcPct val="90000"/>
              </a:lnSpc>
              <a:spcBef>
                <a:spcPts val="133"/>
              </a:spcBef>
              <a:spcAft>
                <a:spcPts val="133"/>
              </a:spcAft>
              <a:buClrTx/>
              <a:buSzTx/>
              <a:buFontTx/>
              <a:buNone/>
              <a:tabLst/>
            </a:pPr>
            <a:r>
              <a:rPr lang="en-US" sz="800" b="0" i="0" kern="1200" dirty="0">
                <a:ln>
                  <a:noFill/>
                </a:ln>
                <a:solidFill>
                  <a:srgbClr val="7F7F7F"/>
                </a:solidFill>
                <a:effectLst/>
                <a:uLnTx/>
                <a:uFillTx/>
                <a:latin typeface="Arial"/>
                <a:ea typeface="+mn-ea"/>
              </a:rPr>
              <a:t>MAA-DG01</a:t>
            </a:r>
          </a:p>
        </p:txBody>
      </p:sp>
    </p:spTree>
  </p:cSld>
  <p:clrMap bg1="dk2" tx1="lt1" bg2="dk1" tx2="lt2" accent1="accent1" accent2="accent2" accent3="accent3" accent4="accent4" accent5="accent5" accent6="accent6" hlink="hlink" folHlink="folHlink"/>
  <p:sldLayoutIdLst>
    <p:sldLayoutId id="2147483667" r:id="rId1"/>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orient="horz" pos="4112"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10" name="MSIPCMContentMarking" descr="{&quot;HashCode&quot;:-1770358562,&quot;Placement&quot;:&quot;Footer&quot;}"/>
          <p:cNvSpPr txBox="1">
            <a:spLocks noChangeArrowheads="1"/>
          </p:cNvSpPr>
          <p:nvPr userDrawn="1"/>
        </p:nvSpPr>
        <p:spPr bwMode="white">
          <a:xfrm>
            <a:off x="0" y="6664017"/>
            <a:ext cx="1616618" cy="193983"/>
          </a:xfrm>
          <a:prstGeom prst="rect">
            <a:avLst/>
          </a:prstGeom>
          <a:noFill/>
          <a:ln>
            <a:headEnd type="none"/>
            <a:tailEnd type="none"/>
          </a:ln>
        </p:spPr>
        <p:txBody>
          <a:bodyPr lIns="0" tIns="0" rIns="0" bIns="0" anchor="ctr" anchorCtr="1" wrap="square">
            <a:spAutoFit/>
          </a:bodyPr>
          <a:lstStyle/>
          <a:p>
            <a:pPr algn="l" defTabSz="914400">
              <a:spcBef>
                <a:spcPts val="0"/>
              </a:spcBef>
              <a:spcAft>
                <a:spcPts val="0"/>
              </a:spcAft>
              <a:buClr>
                <a:schemeClr val="bg1"/>
              </a:buClr>
            </a:pPr>
            <a:r>
              <a:rPr lang="en-US" sz="600" dirty="0">
                <a:solidFill>
                  <a:srgbClr val="7F7F7F"/>
                </a:solidFill>
                <a:latin typeface="Calibri"/>
              </a:rPr>
              <a:t>Dell Customer Communication - Confidential</a:t>
            </a:r>
            <a:endParaRPr lang="en-US" sz="600" dirty="0" err="1">
              <a:solidFill>
                <a:srgbClr val="7F7F7F"/>
              </a:solidFill>
              <a:latin typeface="Calibri"/>
            </a:endParaRPr>
          </a:p>
        </p:txBody>
      </p:sp>
      <p:sp>
        <p:nvSpPr>
          <p:cNvPr id="20" name="SlideNumber"/>
          <p:cNvSpPr txBox="1">
            <a:spLocks noChangeArrowheads="1"/>
          </p:cNvSpPr>
          <p:nvPr/>
        </p:nvSpPr>
        <p:spPr bwMode="white">
          <a:xfrm>
            <a:off x="342900" y="6488071"/>
            <a:ext cx="353568" cy="118872"/>
          </a:xfrm>
          <a:prstGeom prst="rect">
            <a:avLst/>
          </a:prstGeom>
          <a:ln>
            <a:headEnd type="none"/>
            <a:tailEnd type="none"/>
          </a:ln>
        </p:spPr>
        <p:txBody>
          <a:bodyPr lIns="0" tIns="0" rIns="0" bIns="0" anchor="ctr" wrap="square">
            <a:noAutofit/>
          </a:bodyPr>
          <a:lstStyle/>
          <a:p>
            <a:pPr algn="l" fontAlgn="base" defTabSz="914400">
              <a:lnSpc>
                <a:spcPct val="90000"/>
              </a:lnSpc>
              <a:spcBef>
                <a:spcPct val="0"/>
              </a:spcBef>
              <a:spcAft>
                <a:spcPct val="0"/>
              </a:spcAft>
              <a:buClr>
                <a:srgbClr val="007DB8"/>
              </a:buClr>
            </a:pPr>
            <a:fld id="{58EC7406-F4CC-4ABF-902E-2AF4E70E5C0F}" type="slidenum">
              <a:rPr lang="en-US" sz="1200" dirty="0">
                <a:solidFill>
                  <a:srgbClr val="777F8E"/>
                </a:solidFill>
              </a:rPr>
              <a:t>‹#›</a:t>
            </a:fld>
            <a:endParaRPr lang="en-US" sz="1200" dirty="0" err="1">
              <a:solidFill>
                <a:srgbClr val="777F8E"/>
              </a:solidFill>
            </a:endParaRPr>
          </a:p>
        </p:txBody>
      </p:sp>
      <p:pic>
        <p:nvPicPr>
          <p:cNvPr id="19" name="LiveOpticsLogo"/>
          <p:cNvPicPr>
            <a:picLocks noChangeAspect="1"/>
          </p:cNvPicPr>
          <p:nvPr/>
        </p:nvPicPr>
        <p:blipFill>
          <a:blip r:embed="rId6">
            <a:lum/>
          </a:blip>
          <a:srcRect/>
          <a:stretch>
            <a:fillRect/>
          </a:stretch>
        </p:blipFill>
        <p:spPr bwMode="white">
          <a:xfrm>
            <a:off x="10377934" y="6261061"/>
            <a:ext cx="1645730" cy="511174"/>
          </a:xfrm>
          <a:prstGeom prst="rect">
            <a:avLst/>
          </a:prstGeom>
          <a:ln>
            <a:headEnd type="none"/>
            <a:tailEnd type="none"/>
          </a:ln>
        </p:spPr>
      </p:pic>
      <p:sp>
        <p:nvSpPr>
          <p:cNvPr id="14" name="KBDefinitionNotice" descr="                                              Internal Use - Confidential &#10;&#10;"/>
          <p:cNvSpPr txBox="1">
            <a:spLocks noChangeArrowheads="1"/>
          </p:cNvSpPr>
          <p:nvPr/>
        </p:nvSpPr>
        <p:spPr bwMode="white">
          <a:xfrm>
            <a:off x="2349881" y="6426345"/>
            <a:ext cx="3684813" cy="215444"/>
          </a:xfrm>
          <a:prstGeom prst="rect">
            <a:avLst/>
          </a:prstGeom>
          <a:noFill/>
          <a:ln>
            <a:headEnd type="none"/>
            <a:tailEnd type="none"/>
          </a:ln>
        </p:spPr>
        <p:txBody>
          <a:bodyPr wrap="square">
            <a:spAutoFit/>
          </a:bodyPr>
          <a:lstStyle/>
          <a:p>
            <a:pPr defTabSz="914400">
              <a:spcBef>
                <a:spcPts val="0"/>
              </a:spcBef>
              <a:spcAft>
                <a:spcPts val="0"/>
              </a:spcAft>
              <a:buClr>
                <a:schemeClr val="bg1"/>
              </a:buClr>
            </a:pPr>
            <a:r>
              <a:rPr lang="en-US" sz="800" dirty="0">
                <a:solidFill>
                  <a:schemeClr val="bg2">
                    <a:lumMod val="60000"/>
                    <a:lumOff val="40000"/>
                  </a:schemeClr>
                </a:solidFill>
                <a:latin typeface="+mn-lt"/>
              </a:rPr>
              <a:t>*Live Optics calculates capacity in KB as defined as 1KB = 1,024 Bytes</a:t>
            </a:r>
          </a:p>
        </p:txBody>
      </p:sp>
      <p:sp>
        <p:nvSpPr>
          <p:cNvPr id="15" name="CopyrightNotice" descr="                                              Internal Use - Confidential &#10;&#10;"/>
          <p:cNvSpPr txBox="1">
            <a:spLocks noChangeArrowheads="1"/>
          </p:cNvSpPr>
          <p:nvPr/>
        </p:nvSpPr>
        <p:spPr bwMode="white">
          <a:xfrm>
            <a:off x="7127575" y="6430050"/>
            <a:ext cx="1726442" cy="203133"/>
          </a:xfrm>
          <a:prstGeom prst="rect">
            <a:avLst/>
          </a:prstGeom>
          <a:noFill/>
          <a:ln>
            <a:headEnd type="none"/>
            <a:tailEnd type="none"/>
          </a:ln>
        </p:spPr>
        <p:txBody>
          <a:bodyPr wrap="square">
            <a:spAutoFit/>
          </a:bodyPr>
          <a:lstStyle/>
          <a:p>
            <a:pPr algn="ctr" fontAlgn="base" defTabSz="914400">
              <a:lnSpc>
                <a:spcPct val="90000"/>
              </a:lnSpc>
              <a:spcBef>
                <a:spcPts val="133"/>
              </a:spcBef>
              <a:spcAft>
                <a:spcPts val="133"/>
              </a:spcAft>
            </a:pPr>
            <a:r>
              <a:rPr lang="en-US" sz="800" b="0" i="0" dirty="0">
                <a:solidFill>
                  <a:schemeClr val="bg2">
                    <a:lumMod val="60000"/>
                    <a:lumOff val="40000"/>
                  </a:schemeClr>
                </a:solidFill>
                <a:latin typeface="arial"/>
              </a:rPr>
              <a:t>Copyright Dell EMC 2020</a:t>
            </a:r>
          </a:p>
        </p:txBody>
      </p:sp>
      <p:sp>
        <p:nvSpPr>
          <p:cNvPr id="12" name="ProjectNameLabel"/>
          <p:cNvSpPr>
            <a:spLocks/>
          </p:cNvSpPr>
          <p:nvPr userDrawn="1"/>
        </p:nvSpPr>
        <p:spPr bwMode="white">
          <a:xfrm>
            <a:off x="790583" y="6444235"/>
            <a:ext cx="1563624" cy="203133"/>
          </a:xfrm>
          <a:prstGeom prst="rect">
            <a:avLst/>
          </a:prstGeom>
          <a:ln>
            <a:headEnd type="none"/>
            <a:tailEnd type="none"/>
          </a:ln>
        </p:spPr>
        <p:txBody>
          <a:bodyPr wrap="square">
            <a:spAutoFit/>
          </a:bodyPr>
          <a:lstStyle/>
          <a:p>
            <a:pPr marL="0" indent="0" rtl="0" algn="l" fontAlgn="base" defTabSz="1219170">
              <a:lnSpc>
                <a:spcPct val="90000"/>
              </a:lnSpc>
              <a:spcBef>
                <a:spcPts val="133"/>
              </a:spcBef>
              <a:spcAft>
                <a:spcPts val="133"/>
              </a:spcAft>
              <a:buClrTx/>
              <a:buSzTx/>
              <a:buFontTx/>
              <a:buNone/>
              <a:tabLst/>
            </a:pPr>
            <a:r>
              <a:rPr lang="en-US" sz="800" b="0" i="0" kern="1200" dirty="0">
                <a:ln>
                  <a:noFill/>
                </a:ln>
                <a:solidFill>
                  <a:srgbClr val="7F7F7F"/>
                </a:solidFill>
                <a:effectLst/>
                <a:uLnTx/>
                <a:uFillTx/>
                <a:latin typeface="Arial"/>
                <a:ea typeface="+mn-ea"/>
              </a:rPr>
              <a:t>MAA-DG01</a:t>
            </a:r>
          </a:p>
        </p:txBody>
      </p:sp>
    </p:spTree>
  </p:cSld>
  <p:clrMap bg1="dk2" tx1="lt1" bg2="dk1"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p15:clr>
            <a:srgbClr val="F26B43"/>
          </p15:clr>
        </p15:guide>
        <p15:guide id="2" pos="7680">
          <p15:clr>
            <a:srgbClr val="F26B43"/>
          </p15:clr>
        </p15:guide>
        <p15:guide id="3" pos="216">
          <p15:clr>
            <a:srgbClr val="F26B43"/>
          </p15:clr>
        </p15:guide>
        <p15:guide id="4" pos="688">
          <p15:clr>
            <a:srgbClr val="F26B43"/>
          </p15:clr>
        </p15:guide>
        <p15:guide id="5" pos="832">
          <p15:clr>
            <a:srgbClr val="F26B43"/>
          </p15:clr>
        </p15:guide>
        <p15:guide id="6" pos="1304">
          <p15:clr>
            <a:srgbClr val="F26B43"/>
          </p15:clr>
        </p15:guide>
        <p15:guide id="7" pos="1448">
          <p15:clr>
            <a:srgbClr val="F26B43"/>
          </p15:clr>
        </p15:guide>
        <p15:guide id="8" pos="1920">
          <p15:clr>
            <a:srgbClr val="F26B43"/>
          </p15:clr>
        </p15:guide>
        <p15:guide id="9" pos="2064">
          <p15:clr>
            <a:srgbClr val="F26B43"/>
          </p15:clr>
        </p15:guide>
        <p15:guide id="10" pos="2536">
          <p15:clr>
            <a:srgbClr val="F26B43"/>
          </p15:clr>
        </p15:guide>
        <p15:guide id="11" pos="2680">
          <p15:clr>
            <a:srgbClr val="F26B43"/>
          </p15:clr>
        </p15:guide>
        <p15:guide id="12" pos="3152">
          <p15:clr>
            <a:srgbClr val="F26B43"/>
          </p15:clr>
        </p15:guide>
        <p15:guide id="13" pos="3296">
          <p15:clr>
            <a:srgbClr val="F26B43"/>
          </p15:clr>
        </p15:guide>
        <p15:guide id="14" pos="3768">
          <p15:clr>
            <a:srgbClr val="F26B43"/>
          </p15:clr>
        </p15:guide>
        <p15:guide id="15" pos="3912">
          <p15:clr>
            <a:srgbClr val="F26B43"/>
          </p15:clr>
        </p15:guide>
        <p15:guide id="16" pos="4384">
          <p15:clr>
            <a:srgbClr val="F26B43"/>
          </p15:clr>
        </p15:guide>
        <p15:guide id="17" pos="4528">
          <p15:clr>
            <a:srgbClr val="F26B43"/>
          </p15:clr>
        </p15:guide>
        <p15:guide id="18" pos="5000">
          <p15:clr>
            <a:srgbClr val="F26B43"/>
          </p15:clr>
        </p15:guide>
        <p15:guide id="19" pos="5144">
          <p15:clr>
            <a:srgbClr val="F26B43"/>
          </p15:clr>
        </p15:guide>
        <p15:guide id="20" pos="5616">
          <p15:clr>
            <a:srgbClr val="F26B43"/>
          </p15:clr>
        </p15:guide>
        <p15:guide id="21" pos="5760">
          <p15:clr>
            <a:srgbClr val="F26B43"/>
          </p15:clr>
        </p15:guide>
        <p15:guide id="22" pos="6232">
          <p15:clr>
            <a:srgbClr val="F26B43"/>
          </p15:clr>
        </p15:guide>
        <p15:guide id="23" pos="6376">
          <p15:clr>
            <a:srgbClr val="F26B43"/>
          </p15:clr>
        </p15:guide>
        <p15:guide id="24" pos="6848">
          <p15:clr>
            <a:srgbClr val="F26B43"/>
          </p15:clr>
        </p15:guide>
        <p15:guide id="25" pos="6992">
          <p15:clr>
            <a:srgbClr val="F26B43"/>
          </p15:clr>
        </p15:guide>
        <p15:guide id="26" pos="7464">
          <p15:clr>
            <a:srgbClr val="F26B43"/>
          </p15:clr>
        </p15:guide>
        <p15:guide id="27" orient="horz">
          <p15:clr>
            <a:srgbClr val="F26B43"/>
          </p15:clr>
        </p15:guide>
        <p15:guide id="28" orient="horz" pos="4320">
          <p15:clr>
            <a:srgbClr val="F26B43"/>
          </p15:clr>
        </p15:guide>
        <p15:guide id="29" orient="horz" pos="432">
          <p15:clr>
            <a:srgbClr val="F26B43"/>
          </p15:clr>
        </p15:guide>
        <p15:guide id="30" orient="horz" pos="3888">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12" name="MSIPCMContentMarking" descr="{&quot;HashCode&quot;:-1770358562,&quot;Placement&quot;:&quot;Footer&quot;}"/>
          <p:cNvSpPr txBox="1">
            <a:spLocks noChangeArrowheads="1"/>
          </p:cNvSpPr>
          <p:nvPr userDrawn="1"/>
        </p:nvSpPr>
        <p:spPr bwMode="white">
          <a:xfrm>
            <a:off x="0" y="6664017"/>
            <a:ext cx="1616618" cy="193983"/>
          </a:xfrm>
          <a:prstGeom prst="rect">
            <a:avLst/>
          </a:prstGeom>
          <a:noFill/>
          <a:ln>
            <a:headEnd type="none"/>
            <a:tailEnd type="none"/>
          </a:ln>
        </p:spPr>
        <p:txBody>
          <a:bodyPr lIns="0" tIns="0" rIns="0" bIns="0" anchor="ctr" anchorCtr="1" wrap="square">
            <a:spAutoFit/>
          </a:bodyPr>
          <a:lstStyle/>
          <a:p>
            <a:pPr algn="l" defTabSz="914400">
              <a:spcBef>
                <a:spcPts val="0"/>
              </a:spcBef>
              <a:spcAft>
                <a:spcPts val="0"/>
              </a:spcAft>
              <a:buClr>
                <a:schemeClr val="bg1"/>
              </a:buClr>
            </a:pPr>
            <a:r>
              <a:rPr lang="en-US" sz="600" dirty="0">
                <a:solidFill>
                  <a:srgbClr val="7F7F7F"/>
                </a:solidFill>
                <a:latin typeface="Calibri"/>
              </a:rPr>
              <a:t>Dell Customer Communication - Confidential</a:t>
            </a:r>
            <a:endParaRPr lang="en-US" sz="600" dirty="0" err="1">
              <a:solidFill>
                <a:srgbClr val="7F7F7F"/>
              </a:solidFill>
              <a:latin typeface="Calibri"/>
            </a:endParaRPr>
          </a:p>
        </p:txBody>
      </p:sp>
      <p:sp>
        <p:nvSpPr>
          <p:cNvPr id="17" name="SlideNumber"/>
          <p:cNvSpPr txBox="1">
            <a:spLocks noChangeArrowheads="1"/>
          </p:cNvSpPr>
          <p:nvPr userDrawn="1"/>
        </p:nvSpPr>
        <p:spPr bwMode="white">
          <a:xfrm>
            <a:off x="342900" y="6488071"/>
            <a:ext cx="353568" cy="118872"/>
          </a:xfrm>
          <a:prstGeom prst="rect">
            <a:avLst/>
          </a:prstGeom>
          <a:ln>
            <a:headEnd type="none"/>
            <a:tailEnd type="none"/>
          </a:ln>
        </p:spPr>
        <p:txBody>
          <a:bodyPr lIns="0" tIns="0" rIns="0" bIns="0" anchor="ctr" wrap="square">
            <a:noAutofit/>
          </a:bodyPr>
          <a:lstStyle/>
          <a:p>
            <a:pPr algn="l" fontAlgn="base" defTabSz="914400">
              <a:lnSpc>
                <a:spcPct val="90000"/>
              </a:lnSpc>
              <a:spcBef>
                <a:spcPct val="0"/>
              </a:spcBef>
              <a:spcAft>
                <a:spcPct val="0"/>
              </a:spcAft>
              <a:buClr>
                <a:srgbClr val="007DB8"/>
              </a:buClr>
            </a:pPr>
            <a:fld id="{58EC7406-F4CC-4ABF-902E-2AF4E70E5C0F}" type="slidenum">
              <a:rPr lang="en-US" sz="1200" dirty="0">
                <a:solidFill>
                  <a:srgbClr val="777F8E"/>
                </a:solidFill>
              </a:rPr>
              <a:t>‹#›</a:t>
            </a:fld>
            <a:endParaRPr lang="en-US" sz="1200" dirty="0" err="1">
              <a:solidFill>
                <a:srgbClr val="777F8E"/>
              </a:solidFill>
            </a:endParaRPr>
          </a:p>
        </p:txBody>
      </p:sp>
      <p:pic>
        <p:nvPicPr>
          <p:cNvPr id="21" name="LiveOpticsLogo"/>
          <p:cNvPicPr>
            <a:picLocks noChangeAspect="1"/>
          </p:cNvPicPr>
          <p:nvPr/>
        </p:nvPicPr>
        <p:blipFill>
          <a:blip r:embed="rId5">
            <a:lum/>
          </a:blip>
          <a:srcRect/>
          <a:stretch>
            <a:fillRect/>
          </a:stretch>
        </p:blipFill>
        <p:spPr bwMode="white">
          <a:xfrm>
            <a:off x="10377934" y="6261061"/>
            <a:ext cx="1645730" cy="511174"/>
          </a:xfrm>
          <a:prstGeom prst="rect">
            <a:avLst/>
          </a:prstGeom>
          <a:ln>
            <a:headEnd type="none"/>
            <a:tailEnd type="none"/>
          </a:ln>
        </p:spPr>
      </p:pic>
      <p:sp>
        <p:nvSpPr>
          <p:cNvPr id="22" name="KBDefinitionNotice" descr="                                              Internal Use - Confidential &#10;&#10;"/>
          <p:cNvSpPr txBox="1">
            <a:spLocks noChangeArrowheads="1"/>
          </p:cNvSpPr>
          <p:nvPr userDrawn="1"/>
        </p:nvSpPr>
        <p:spPr bwMode="white">
          <a:xfrm>
            <a:off x="2349881" y="6426345"/>
            <a:ext cx="3684813" cy="215444"/>
          </a:xfrm>
          <a:prstGeom prst="rect">
            <a:avLst/>
          </a:prstGeom>
          <a:noFill/>
          <a:ln>
            <a:headEnd type="none"/>
            <a:tailEnd type="none"/>
          </a:ln>
        </p:spPr>
        <p:txBody>
          <a:bodyPr wrap="square">
            <a:spAutoFit/>
          </a:bodyPr>
          <a:lstStyle/>
          <a:p>
            <a:pPr defTabSz="914400">
              <a:spcBef>
                <a:spcPts val="0"/>
              </a:spcBef>
              <a:spcAft>
                <a:spcPts val="0"/>
              </a:spcAft>
              <a:buClr>
                <a:schemeClr val="bg1"/>
              </a:buClr>
            </a:pPr>
            <a:r>
              <a:rPr lang="en-US" sz="800" dirty="0">
                <a:solidFill>
                  <a:schemeClr val="bg2">
                    <a:lumMod val="60000"/>
                    <a:lumOff val="40000"/>
                  </a:schemeClr>
                </a:solidFill>
                <a:latin typeface="+mn-lt"/>
              </a:rPr>
              <a:t>*Live Optics calculates capacity in KB as defined as 1KB = 1,024 Bytes</a:t>
            </a:r>
          </a:p>
        </p:txBody>
      </p:sp>
      <p:sp>
        <p:nvSpPr>
          <p:cNvPr id="23" name="CopyrightNotice" descr="                                              Internal Use - Confidential &#10;&#10;"/>
          <p:cNvSpPr txBox="1">
            <a:spLocks noChangeArrowheads="1"/>
          </p:cNvSpPr>
          <p:nvPr userDrawn="1"/>
        </p:nvSpPr>
        <p:spPr bwMode="white">
          <a:xfrm>
            <a:off x="7127575" y="6430050"/>
            <a:ext cx="1726442" cy="203133"/>
          </a:xfrm>
          <a:prstGeom prst="rect">
            <a:avLst/>
          </a:prstGeom>
          <a:noFill/>
          <a:ln>
            <a:headEnd type="none"/>
            <a:tailEnd type="none"/>
          </a:ln>
        </p:spPr>
        <p:txBody>
          <a:bodyPr wrap="square">
            <a:spAutoFit/>
          </a:bodyPr>
          <a:lstStyle/>
          <a:p>
            <a:pPr algn="ctr" fontAlgn="base" defTabSz="914400">
              <a:lnSpc>
                <a:spcPct val="90000"/>
              </a:lnSpc>
              <a:spcBef>
                <a:spcPts val="133"/>
              </a:spcBef>
              <a:spcAft>
                <a:spcPts val="133"/>
              </a:spcAft>
            </a:pPr>
            <a:r>
              <a:rPr lang="en-US" sz="800" b="0" i="0" dirty="0">
                <a:solidFill>
                  <a:schemeClr val="bg2">
                    <a:lumMod val="60000"/>
                    <a:lumOff val="40000"/>
                  </a:schemeClr>
                </a:solidFill>
                <a:latin typeface="arial"/>
              </a:rPr>
              <a:t>Copyright Dell EMC 2020</a:t>
            </a:r>
          </a:p>
        </p:txBody>
      </p:sp>
      <p:sp>
        <p:nvSpPr>
          <p:cNvPr id="24" name="ProjectNameLabel"/>
          <p:cNvSpPr>
            <a:spLocks/>
          </p:cNvSpPr>
          <p:nvPr userDrawn="1"/>
        </p:nvSpPr>
        <p:spPr bwMode="white">
          <a:xfrm>
            <a:off x="790583" y="6444235"/>
            <a:ext cx="1563624" cy="203133"/>
          </a:xfrm>
          <a:prstGeom prst="rect">
            <a:avLst/>
          </a:prstGeom>
          <a:ln>
            <a:headEnd type="none"/>
            <a:tailEnd type="none"/>
          </a:ln>
        </p:spPr>
        <p:txBody>
          <a:bodyPr wrap="square">
            <a:spAutoFit/>
          </a:bodyPr>
          <a:lstStyle/>
          <a:p>
            <a:pPr marL="0" indent="0" rtl="0" algn="l" fontAlgn="base" defTabSz="1219170">
              <a:lnSpc>
                <a:spcPct val="90000"/>
              </a:lnSpc>
              <a:spcBef>
                <a:spcPts val="133"/>
              </a:spcBef>
              <a:spcAft>
                <a:spcPts val="133"/>
              </a:spcAft>
              <a:buClrTx/>
              <a:buSzTx/>
              <a:buFontTx/>
              <a:buNone/>
              <a:tabLst/>
            </a:pPr>
            <a:r>
              <a:rPr lang="en-US" sz="800" b="0" i="0" kern="1200" dirty="0">
                <a:ln>
                  <a:noFill/>
                </a:ln>
                <a:solidFill>
                  <a:srgbClr val="7F7F7F"/>
                </a:solidFill>
                <a:effectLst/>
                <a:uLnTx/>
                <a:uFillTx/>
                <a:latin typeface="Arial"/>
                <a:ea typeface="+mn-ea"/>
              </a:rPr>
              <a:t>MAA-DG01</a:t>
            </a:r>
          </a:p>
        </p:txBody>
      </p:sp>
    </p:spTree>
  </p:cSld>
  <p:clrMap bg1="dk2" tx1="lt1" bg2="dk1" tx2="lt2" accent1="accent1" accent2="accent2" accent3="accent3" accent4="accent4" accent5="accent5" accent6="accent6" hlink="hlink" folHlink="folHlink"/>
  <p:sldLayoutIdLst>
    <p:sldLayoutId id="2147483674" r:id="rId1"/>
    <p:sldLayoutId id="2147483675" r:id="rId2"/>
    <p:sldLayoutId id="2147483676" r:id="rId3"/>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p15:clr>
            <a:srgbClr val="F26B43"/>
          </p15:clr>
        </p15:guide>
        <p15:guide id="2" pos="7680">
          <p15:clr>
            <a:srgbClr val="F26B43"/>
          </p15:clr>
        </p15:guide>
        <p15:guide id="3" pos="216">
          <p15:clr>
            <a:srgbClr val="F26B43"/>
          </p15:clr>
        </p15:guide>
        <p15:guide id="4" pos="688">
          <p15:clr>
            <a:srgbClr val="F26B43"/>
          </p15:clr>
        </p15:guide>
        <p15:guide id="5" pos="832">
          <p15:clr>
            <a:srgbClr val="F26B43"/>
          </p15:clr>
        </p15:guide>
        <p15:guide id="6" pos="1304">
          <p15:clr>
            <a:srgbClr val="F26B43"/>
          </p15:clr>
        </p15:guide>
        <p15:guide id="7" pos="1448">
          <p15:clr>
            <a:srgbClr val="F26B43"/>
          </p15:clr>
        </p15:guide>
        <p15:guide id="8" pos="1920">
          <p15:clr>
            <a:srgbClr val="F26B43"/>
          </p15:clr>
        </p15:guide>
        <p15:guide id="9" pos="2064">
          <p15:clr>
            <a:srgbClr val="F26B43"/>
          </p15:clr>
        </p15:guide>
        <p15:guide id="10" pos="2536">
          <p15:clr>
            <a:srgbClr val="F26B43"/>
          </p15:clr>
        </p15:guide>
        <p15:guide id="11" pos="2680">
          <p15:clr>
            <a:srgbClr val="F26B43"/>
          </p15:clr>
        </p15:guide>
        <p15:guide id="12" pos="3152">
          <p15:clr>
            <a:srgbClr val="F26B43"/>
          </p15:clr>
        </p15:guide>
        <p15:guide id="13" pos="3296">
          <p15:clr>
            <a:srgbClr val="F26B43"/>
          </p15:clr>
        </p15:guide>
        <p15:guide id="14" pos="3768">
          <p15:clr>
            <a:srgbClr val="F26B43"/>
          </p15:clr>
        </p15:guide>
        <p15:guide id="15" pos="3912">
          <p15:clr>
            <a:srgbClr val="F26B43"/>
          </p15:clr>
        </p15:guide>
        <p15:guide id="16" pos="4384">
          <p15:clr>
            <a:srgbClr val="F26B43"/>
          </p15:clr>
        </p15:guide>
        <p15:guide id="17" pos="4528">
          <p15:clr>
            <a:srgbClr val="F26B43"/>
          </p15:clr>
        </p15:guide>
        <p15:guide id="18" pos="5000">
          <p15:clr>
            <a:srgbClr val="F26B43"/>
          </p15:clr>
        </p15:guide>
        <p15:guide id="19" pos="5144">
          <p15:clr>
            <a:srgbClr val="F26B43"/>
          </p15:clr>
        </p15:guide>
        <p15:guide id="20" pos="5616">
          <p15:clr>
            <a:srgbClr val="F26B43"/>
          </p15:clr>
        </p15:guide>
        <p15:guide id="21" pos="5760">
          <p15:clr>
            <a:srgbClr val="F26B43"/>
          </p15:clr>
        </p15:guide>
        <p15:guide id="22" pos="6232">
          <p15:clr>
            <a:srgbClr val="F26B43"/>
          </p15:clr>
        </p15:guide>
        <p15:guide id="23" pos="6376">
          <p15:clr>
            <a:srgbClr val="F26B43"/>
          </p15:clr>
        </p15:guide>
        <p15:guide id="24" pos="6848">
          <p15:clr>
            <a:srgbClr val="F26B43"/>
          </p15:clr>
        </p15:guide>
        <p15:guide id="25" pos="6992">
          <p15:clr>
            <a:srgbClr val="F26B43"/>
          </p15:clr>
        </p15:guide>
        <p15:guide id="26" pos="7464">
          <p15:clr>
            <a:srgbClr val="F26B43"/>
          </p15:clr>
        </p15:guide>
        <p15:guide id="27" orient="horz">
          <p15:clr>
            <a:srgbClr val="F26B43"/>
          </p15:clr>
        </p15:guide>
        <p15:guide id="28" orient="horz" pos="4320">
          <p15:clr>
            <a:srgbClr val="F26B43"/>
          </p15:clr>
        </p15:guide>
        <p15:guide id="29" orient="horz" pos="432">
          <p15:clr>
            <a:srgbClr val="F26B43"/>
          </p15:clr>
        </p15:guide>
        <p15:guide id="30" orient="horz" pos="3888">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10" name="MSIPCMContentMarking" descr="{&quot;HashCode&quot;:-1770358562,&quot;Placement&quot;:&quot;Footer&quot;}"/>
          <p:cNvSpPr txBox="1">
            <a:spLocks noChangeArrowheads="1"/>
          </p:cNvSpPr>
          <p:nvPr userDrawn="1"/>
        </p:nvSpPr>
        <p:spPr bwMode="white">
          <a:xfrm>
            <a:off x="0" y="6664017"/>
            <a:ext cx="1616618" cy="193983"/>
          </a:xfrm>
          <a:prstGeom prst="rect">
            <a:avLst/>
          </a:prstGeom>
          <a:noFill/>
          <a:ln>
            <a:headEnd type="none"/>
            <a:tailEnd type="none"/>
          </a:ln>
        </p:spPr>
        <p:txBody>
          <a:bodyPr lIns="0" tIns="0" rIns="0" bIns="0" anchor="ctr" anchorCtr="1" wrap="square">
            <a:spAutoFit/>
          </a:bodyPr>
          <a:lstStyle/>
          <a:p>
            <a:pPr algn="l" defTabSz="914400">
              <a:spcBef>
                <a:spcPts val="0"/>
              </a:spcBef>
              <a:spcAft>
                <a:spcPts val="0"/>
              </a:spcAft>
              <a:buClr>
                <a:schemeClr val="bg1"/>
              </a:buClr>
            </a:pPr>
            <a:r>
              <a:rPr lang="en-US" sz="600" dirty="0">
                <a:solidFill>
                  <a:srgbClr val="7F7F7F"/>
                </a:solidFill>
                <a:latin typeface="Calibri"/>
              </a:rPr>
              <a:t>Dell Customer Communication - Confidential</a:t>
            </a:r>
            <a:endParaRPr lang="en-US" sz="600" dirty="0" err="1">
              <a:solidFill>
                <a:srgbClr val="7F7F7F"/>
              </a:solidFill>
              <a:latin typeface="Calibri"/>
            </a:endParaRPr>
          </a:p>
        </p:txBody>
      </p:sp>
      <p:sp>
        <p:nvSpPr>
          <p:cNvPr id="20" name="SlideNumber"/>
          <p:cNvSpPr txBox="1">
            <a:spLocks noChangeArrowheads="1"/>
          </p:cNvSpPr>
          <p:nvPr/>
        </p:nvSpPr>
        <p:spPr bwMode="white">
          <a:xfrm>
            <a:off x="342900" y="6488071"/>
            <a:ext cx="353568" cy="118872"/>
          </a:xfrm>
          <a:prstGeom prst="rect">
            <a:avLst/>
          </a:prstGeom>
          <a:ln>
            <a:headEnd type="none"/>
            <a:tailEnd type="none"/>
          </a:ln>
        </p:spPr>
        <p:txBody>
          <a:bodyPr lIns="0" tIns="0" rIns="0" bIns="0" anchor="ctr" wrap="square">
            <a:noAutofit/>
          </a:bodyPr>
          <a:lstStyle/>
          <a:p>
            <a:pPr algn="l" fontAlgn="base" defTabSz="914400">
              <a:lnSpc>
                <a:spcPct val="90000"/>
              </a:lnSpc>
              <a:spcBef>
                <a:spcPct val="0"/>
              </a:spcBef>
              <a:spcAft>
                <a:spcPct val="0"/>
              </a:spcAft>
              <a:buClr>
                <a:srgbClr val="007DB8"/>
              </a:buClr>
            </a:pPr>
            <a:fld id="{58EC7406-F4CC-4ABF-902E-2AF4E70E5C0F}" type="slidenum">
              <a:rPr lang="en-US" sz="1200" dirty="0">
                <a:solidFill>
                  <a:srgbClr val="777F8E"/>
                </a:solidFill>
              </a:rPr>
              <a:t>‹#›</a:t>
            </a:fld>
            <a:endParaRPr lang="en-US" sz="1200" dirty="0" err="1">
              <a:solidFill>
                <a:srgbClr val="777F8E"/>
              </a:solidFill>
            </a:endParaRPr>
          </a:p>
        </p:txBody>
      </p:sp>
      <p:pic>
        <p:nvPicPr>
          <p:cNvPr id="19" name="LiveOpticsLogo"/>
          <p:cNvPicPr>
            <a:picLocks noChangeAspect="1"/>
          </p:cNvPicPr>
          <p:nvPr/>
        </p:nvPicPr>
        <p:blipFill>
          <a:blip r:embed="rId6">
            <a:lum/>
          </a:blip>
          <a:srcRect/>
          <a:stretch>
            <a:fillRect/>
          </a:stretch>
        </p:blipFill>
        <p:spPr bwMode="white">
          <a:xfrm>
            <a:off x="10377934" y="6261061"/>
            <a:ext cx="1645730" cy="511174"/>
          </a:xfrm>
          <a:prstGeom prst="rect">
            <a:avLst/>
          </a:prstGeom>
          <a:ln>
            <a:headEnd type="none"/>
            <a:tailEnd type="none"/>
          </a:ln>
        </p:spPr>
      </p:pic>
      <p:sp>
        <p:nvSpPr>
          <p:cNvPr id="14" name="KBDefinitionNotice" descr="                                              Internal Use - Confidential &#10;&#10;"/>
          <p:cNvSpPr txBox="1">
            <a:spLocks noChangeArrowheads="1"/>
          </p:cNvSpPr>
          <p:nvPr/>
        </p:nvSpPr>
        <p:spPr bwMode="white">
          <a:xfrm>
            <a:off x="2349881" y="6426345"/>
            <a:ext cx="3684813" cy="215444"/>
          </a:xfrm>
          <a:prstGeom prst="rect">
            <a:avLst/>
          </a:prstGeom>
          <a:noFill/>
          <a:ln>
            <a:headEnd type="none"/>
            <a:tailEnd type="none"/>
          </a:ln>
        </p:spPr>
        <p:txBody>
          <a:bodyPr wrap="square">
            <a:spAutoFit/>
          </a:bodyPr>
          <a:lstStyle/>
          <a:p>
            <a:pPr defTabSz="914400">
              <a:spcBef>
                <a:spcPts val="0"/>
              </a:spcBef>
              <a:spcAft>
                <a:spcPts val="0"/>
              </a:spcAft>
              <a:buClr>
                <a:schemeClr val="bg1"/>
              </a:buClr>
            </a:pPr>
            <a:r>
              <a:rPr lang="en-US" sz="800" dirty="0">
                <a:solidFill>
                  <a:schemeClr val="bg2">
                    <a:lumMod val="60000"/>
                    <a:lumOff val="40000"/>
                  </a:schemeClr>
                </a:solidFill>
                <a:latin typeface="+mn-lt"/>
              </a:rPr>
              <a:t>*Live Optics calculates capacity in KB as defined as 1KB = 1,024 Bytes</a:t>
            </a:r>
          </a:p>
        </p:txBody>
      </p:sp>
      <p:sp>
        <p:nvSpPr>
          <p:cNvPr id="15" name="CopyrightNotice" descr="                                              Internal Use - Confidential &#10;&#10;"/>
          <p:cNvSpPr txBox="1">
            <a:spLocks noChangeArrowheads="1"/>
          </p:cNvSpPr>
          <p:nvPr/>
        </p:nvSpPr>
        <p:spPr bwMode="white">
          <a:xfrm>
            <a:off x="7127575" y="6430050"/>
            <a:ext cx="1726442" cy="203133"/>
          </a:xfrm>
          <a:prstGeom prst="rect">
            <a:avLst/>
          </a:prstGeom>
          <a:noFill/>
          <a:ln>
            <a:headEnd type="none"/>
            <a:tailEnd type="none"/>
          </a:ln>
        </p:spPr>
        <p:txBody>
          <a:bodyPr wrap="square">
            <a:spAutoFit/>
          </a:bodyPr>
          <a:lstStyle/>
          <a:p>
            <a:pPr algn="ctr" fontAlgn="base" defTabSz="914400">
              <a:lnSpc>
                <a:spcPct val="90000"/>
              </a:lnSpc>
              <a:spcBef>
                <a:spcPts val="133"/>
              </a:spcBef>
              <a:spcAft>
                <a:spcPts val="133"/>
              </a:spcAft>
            </a:pPr>
            <a:r>
              <a:rPr lang="en-US" sz="800" b="0" i="0" dirty="0">
                <a:solidFill>
                  <a:schemeClr val="bg2">
                    <a:lumMod val="60000"/>
                    <a:lumOff val="40000"/>
                  </a:schemeClr>
                </a:solidFill>
                <a:latin typeface="arial"/>
              </a:rPr>
              <a:t>Copyright Dell EMC 2020</a:t>
            </a:r>
          </a:p>
        </p:txBody>
      </p:sp>
      <p:sp>
        <p:nvSpPr>
          <p:cNvPr id="12" name="ProjectNameLabel"/>
          <p:cNvSpPr>
            <a:spLocks/>
          </p:cNvSpPr>
          <p:nvPr userDrawn="1"/>
        </p:nvSpPr>
        <p:spPr bwMode="white">
          <a:xfrm>
            <a:off x="790583" y="6444235"/>
            <a:ext cx="1563624" cy="203133"/>
          </a:xfrm>
          <a:prstGeom prst="rect">
            <a:avLst/>
          </a:prstGeom>
          <a:ln>
            <a:headEnd type="none"/>
            <a:tailEnd type="none"/>
          </a:ln>
        </p:spPr>
        <p:txBody>
          <a:bodyPr wrap="square">
            <a:spAutoFit/>
          </a:bodyPr>
          <a:lstStyle/>
          <a:p>
            <a:pPr marL="0" indent="0" rtl="0" algn="l" fontAlgn="base" defTabSz="1219170">
              <a:lnSpc>
                <a:spcPct val="90000"/>
              </a:lnSpc>
              <a:spcBef>
                <a:spcPts val="133"/>
              </a:spcBef>
              <a:spcAft>
                <a:spcPts val="133"/>
              </a:spcAft>
              <a:buClrTx/>
              <a:buSzTx/>
              <a:buFontTx/>
              <a:buNone/>
              <a:tabLst/>
            </a:pPr>
            <a:r>
              <a:rPr lang="en-US" sz="800" b="0" i="0" kern="1200" dirty="0">
                <a:ln>
                  <a:noFill/>
                </a:ln>
                <a:solidFill>
                  <a:srgbClr val="7F7F7F"/>
                </a:solidFill>
                <a:effectLst/>
                <a:uLnTx/>
                <a:uFillTx/>
                <a:latin typeface="Arial"/>
                <a:ea typeface="+mn-ea"/>
              </a:rPr>
              <a:t>MAA-DG01</a:t>
            </a:r>
          </a:p>
        </p:txBody>
      </p:sp>
    </p:spTree>
  </p:cSld>
  <p:clrMap bg1="dk2" tx1="lt1" bg2="dk1"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p15:clr>
            <a:srgbClr val="F26B43"/>
          </p15:clr>
        </p15:guide>
        <p15:guide id="2" pos="7680">
          <p15:clr>
            <a:srgbClr val="F26B43"/>
          </p15:clr>
        </p15:guide>
        <p15:guide id="3" pos="216">
          <p15:clr>
            <a:srgbClr val="F26B43"/>
          </p15:clr>
        </p15:guide>
        <p15:guide id="4" pos="688">
          <p15:clr>
            <a:srgbClr val="F26B43"/>
          </p15:clr>
        </p15:guide>
        <p15:guide id="5" pos="832">
          <p15:clr>
            <a:srgbClr val="F26B43"/>
          </p15:clr>
        </p15:guide>
        <p15:guide id="6" pos="1304">
          <p15:clr>
            <a:srgbClr val="F26B43"/>
          </p15:clr>
        </p15:guide>
        <p15:guide id="7" pos="1448">
          <p15:clr>
            <a:srgbClr val="F26B43"/>
          </p15:clr>
        </p15:guide>
        <p15:guide id="8" pos="1920">
          <p15:clr>
            <a:srgbClr val="F26B43"/>
          </p15:clr>
        </p15:guide>
        <p15:guide id="9" pos="2064">
          <p15:clr>
            <a:srgbClr val="F26B43"/>
          </p15:clr>
        </p15:guide>
        <p15:guide id="10" pos="2536">
          <p15:clr>
            <a:srgbClr val="F26B43"/>
          </p15:clr>
        </p15:guide>
        <p15:guide id="11" pos="2680">
          <p15:clr>
            <a:srgbClr val="F26B43"/>
          </p15:clr>
        </p15:guide>
        <p15:guide id="12" pos="3152">
          <p15:clr>
            <a:srgbClr val="F26B43"/>
          </p15:clr>
        </p15:guide>
        <p15:guide id="13" pos="3296">
          <p15:clr>
            <a:srgbClr val="F26B43"/>
          </p15:clr>
        </p15:guide>
        <p15:guide id="14" pos="3768">
          <p15:clr>
            <a:srgbClr val="F26B43"/>
          </p15:clr>
        </p15:guide>
        <p15:guide id="15" pos="3912">
          <p15:clr>
            <a:srgbClr val="F26B43"/>
          </p15:clr>
        </p15:guide>
        <p15:guide id="16" pos="4384">
          <p15:clr>
            <a:srgbClr val="F26B43"/>
          </p15:clr>
        </p15:guide>
        <p15:guide id="17" pos="4528">
          <p15:clr>
            <a:srgbClr val="F26B43"/>
          </p15:clr>
        </p15:guide>
        <p15:guide id="18" pos="5000">
          <p15:clr>
            <a:srgbClr val="F26B43"/>
          </p15:clr>
        </p15:guide>
        <p15:guide id="19" pos="5144">
          <p15:clr>
            <a:srgbClr val="F26B43"/>
          </p15:clr>
        </p15:guide>
        <p15:guide id="20" pos="5616">
          <p15:clr>
            <a:srgbClr val="F26B43"/>
          </p15:clr>
        </p15:guide>
        <p15:guide id="21" pos="5760">
          <p15:clr>
            <a:srgbClr val="F26B43"/>
          </p15:clr>
        </p15:guide>
        <p15:guide id="22" pos="6232">
          <p15:clr>
            <a:srgbClr val="F26B43"/>
          </p15:clr>
        </p15:guide>
        <p15:guide id="23" pos="6376">
          <p15:clr>
            <a:srgbClr val="F26B43"/>
          </p15:clr>
        </p15:guide>
        <p15:guide id="24" pos="6848">
          <p15:clr>
            <a:srgbClr val="F26B43"/>
          </p15:clr>
        </p15:guide>
        <p15:guide id="25" pos="6992">
          <p15:clr>
            <a:srgbClr val="F26B43"/>
          </p15:clr>
        </p15:guide>
        <p15:guide id="26" pos="7464">
          <p15:clr>
            <a:srgbClr val="F26B43"/>
          </p15:clr>
        </p15:guide>
        <p15:guide id="27" orient="horz">
          <p15:clr>
            <a:srgbClr val="F26B43"/>
          </p15:clr>
        </p15:guide>
        <p15:guide id="28" orient="horz" pos="4320">
          <p15:clr>
            <a:srgbClr val="F26B43"/>
          </p15:clr>
        </p15:guide>
        <p15:guide id="29" orient="horz" pos="432">
          <p15:clr>
            <a:srgbClr val="F26B43"/>
          </p15:clr>
        </p15:guide>
        <p15:guide id="30" orient="horz" pos="3888">
          <p15:clr>
            <a:srgbClr val="F26B43"/>
          </p15:clr>
        </p15:guide>
      </p15:sldGuideLst>
    </p:ext>
  </p:extLst>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jpeg" /><Relationship Id="rId3" Type="http://schemas.openxmlformats.org/officeDocument/2006/relationships/image" Target="../media/image3.png" /><Relationship Id="rId4"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2" Type="http://schemas.openxmlformats.org/officeDocument/2006/relationships/notesSlide" Target="../notesSlides/notesSlide6.xml" /><Relationship Id="rId1" Type="http://schemas.openxmlformats.org/officeDocument/2006/relationships/slideLayout" Target="../slideLayouts/slideLayout20.xml" /></Relationships>
</file>

<file path=ppt/slides/_rels/slide101.xml.rels>&#65279;<?xml version="1.0" encoding="utf-8" standalone="yes"?><Relationships xmlns="http://schemas.openxmlformats.org/package/2006/relationships"><Relationship Id="rId2" Type="http://schemas.openxmlformats.org/officeDocument/2006/relationships/notesSlide" Target="../notesSlides/notesSlide97.xml" /><Relationship Id="rId1" Type="http://schemas.openxmlformats.org/officeDocument/2006/relationships/slideLayout" Target="../slideLayouts/slideLayout23.xml" /><Relationship Id="rId3" Type="http://schemas.openxmlformats.org/officeDocument/2006/relationships/image" Target="../media/image57.png" /></Relationships>
</file>

<file path=ppt/slides/_rels/slide102.xml.rels>&#65279;<?xml version="1.0" encoding="utf-8" standalone="yes"?><Relationships xmlns="http://schemas.openxmlformats.org/package/2006/relationships"><Relationship Id="rId2" Type="http://schemas.openxmlformats.org/officeDocument/2006/relationships/notesSlide" Target="../notesSlides/notesSlide98.xml" /><Relationship Id="rId1" Type="http://schemas.openxmlformats.org/officeDocument/2006/relationships/slideLayout" Target="../slideLayouts/slideLayout23.xml" /><Relationship Id="rId3" Type="http://schemas.openxmlformats.org/officeDocument/2006/relationships/chart" Target="../charts/chart32.xml" /></Relationships>
</file>

<file path=ppt/slides/_rels/slide103.xml.rels>&#65279;<?xml version="1.0" encoding="utf-8" standalone="yes"?><Relationships xmlns="http://schemas.openxmlformats.org/package/2006/relationships"><Relationship Id="rId2" Type="http://schemas.openxmlformats.org/officeDocument/2006/relationships/notesSlide" Target="../notesSlides/notesSlide99.xml" /><Relationship Id="rId1" Type="http://schemas.openxmlformats.org/officeDocument/2006/relationships/slideLayout" Target="../slideLayouts/slideLayout23.xml" /><Relationship Id="rId3" Type="http://schemas.openxmlformats.org/officeDocument/2006/relationships/chart" Target="../charts/chart33.xml" /></Relationships>
</file>

<file path=ppt/slides/_rels/slide104.xml.rels>&#65279;<?xml version="1.0" encoding="utf-8" standalone="yes"?><Relationships xmlns="http://schemas.openxmlformats.org/package/2006/relationships"><Relationship Id="rId2" Type="http://schemas.openxmlformats.org/officeDocument/2006/relationships/notesSlide" Target="../notesSlides/notesSlide100.xml" /><Relationship Id="rId1" Type="http://schemas.openxmlformats.org/officeDocument/2006/relationships/slideLayout" Target="../slideLayouts/slideLayout23.xml" /><Relationship Id="rId3" Type="http://schemas.openxmlformats.org/officeDocument/2006/relationships/chart" Target="../charts/chart34.xml" /></Relationships>
</file>

<file path=ppt/slides/_rels/slide105.xml.rels>&#65279;<?xml version="1.0" encoding="utf-8" standalone="yes"?><Relationships xmlns="http://schemas.openxmlformats.org/package/2006/relationships"><Relationship Id="rId2" Type="http://schemas.openxmlformats.org/officeDocument/2006/relationships/notesSlide" Target="../notesSlides/notesSlide101.xml" /><Relationship Id="rId1" Type="http://schemas.openxmlformats.org/officeDocument/2006/relationships/slideLayout" Target="../slideLayouts/slideLayout23.xml" /><Relationship Id="rId3" Type="http://schemas.openxmlformats.org/officeDocument/2006/relationships/chart" Target="../charts/chart35.xml" /></Relationships>
</file>

<file path=ppt/slides/_rels/slide106.xml.rels>&#65279;<?xml version="1.0" encoding="utf-8" standalone="yes"?><Relationships xmlns="http://schemas.openxmlformats.org/package/2006/relationships"><Relationship Id="rId2" Type="http://schemas.openxmlformats.org/officeDocument/2006/relationships/notesSlide" Target="../notesSlides/notesSlide102.xml" /><Relationship Id="rId1" Type="http://schemas.openxmlformats.org/officeDocument/2006/relationships/slideLayout" Target="../slideLayouts/slideLayout23.xml" /><Relationship Id="rId3" Type="http://schemas.openxmlformats.org/officeDocument/2006/relationships/chart" Target="../charts/chart36.xml" /></Relationships>
</file>

<file path=ppt/slides/_rels/slide107.xml.rels>&#65279;<?xml version="1.0" encoding="utf-8" standalone="yes"?><Relationships xmlns="http://schemas.openxmlformats.org/package/2006/relationships"><Relationship Id="rId2" Type="http://schemas.openxmlformats.org/officeDocument/2006/relationships/notesSlide" Target="../notesSlides/notesSlide103.xml" /><Relationship Id="rId1" Type="http://schemas.openxmlformats.org/officeDocument/2006/relationships/slideLayout" Target="../slideLayouts/slideLayout26.xml" /><Relationship Id="rId3" Type="http://schemas.openxmlformats.org/officeDocument/2006/relationships/image" Target="../media/image58.jpg" /></Relationships>
</file>

<file path=ppt/slides/_rels/slide110.xml.rels>&#65279;<?xml version="1.0" encoding="utf-8" standalone="yes"?><Relationships xmlns="http://schemas.openxmlformats.org/package/2006/relationships"><Relationship Id="rId2" Type="http://schemas.openxmlformats.org/officeDocument/2006/relationships/notesSlide" Target="../notesSlides/notesSlide106.xml" /><Relationship Id="rId1" Type="http://schemas.openxmlformats.org/officeDocument/2006/relationships/slideLayout" Target="../slideLayouts/slideLayout24.xml" /><Relationship Id="rId3" Type="http://schemas.openxmlformats.org/officeDocument/2006/relationships/chart" Target="../charts/chart37.xml" /></Relationships>
</file>

<file path=ppt/slides/_rels/slide111.xml.rels>&#65279;<?xml version="1.0" encoding="utf-8" standalone="yes"?><Relationships xmlns="http://schemas.openxmlformats.org/package/2006/relationships"><Relationship Id="rId2" Type="http://schemas.openxmlformats.org/officeDocument/2006/relationships/notesSlide" Target="../notesSlides/notesSlide107.xml" /><Relationship Id="rId1" Type="http://schemas.openxmlformats.org/officeDocument/2006/relationships/slideLayout" Target="../slideLayouts/slideLayout23.xml" /></Relationships>
</file>

<file path=ppt/slides/_rels/slide112.xml.rels>&#65279;<?xml version="1.0" encoding="utf-8" standalone="yes"?><Relationships xmlns="http://schemas.openxmlformats.org/package/2006/relationships"><Relationship Id="rId2" Type="http://schemas.openxmlformats.org/officeDocument/2006/relationships/notesSlide" Target="../notesSlides/notesSlide108.xml" /><Relationship Id="rId1" Type="http://schemas.openxmlformats.org/officeDocument/2006/relationships/slideLayout" Target="../slideLayouts/slideLayout23.xml" /></Relationships>
</file>

<file path=ppt/slides/_rels/slide114.xml.rels>&#65279;<?xml version="1.0" encoding="utf-8" standalone="yes"?><Relationships xmlns="http://schemas.openxmlformats.org/package/2006/relationships"><Relationship Id="rId2" Type="http://schemas.openxmlformats.org/officeDocument/2006/relationships/notesSlide" Target="../notesSlides/notesSlide110.xml" /><Relationship Id="rId1" Type="http://schemas.openxmlformats.org/officeDocument/2006/relationships/slideLayout" Target="../slideLayouts/slideLayout23.xml" /><Relationship Id="rId3" Type="http://schemas.openxmlformats.org/officeDocument/2006/relationships/image" Target="../media/image60.png" /></Relationships>
</file>

<file path=ppt/slides/_rels/slide116.xml.rels>&#65279;<?xml version="1.0" encoding="utf-8" standalone="yes"?><Relationships xmlns="http://schemas.openxmlformats.org/package/2006/relationships"><Relationship Id="rId2" Type="http://schemas.openxmlformats.org/officeDocument/2006/relationships/notesSlide" Target="../notesSlides/notesSlide112.xml" /><Relationship Id="rId1" Type="http://schemas.openxmlformats.org/officeDocument/2006/relationships/slideLayout" Target="../slideLayouts/slideLayout23.xml" /><Relationship Id="rId3" Type="http://schemas.openxmlformats.org/officeDocument/2006/relationships/image" Target="../media/image62.png" /></Relationships>
</file>

<file path=ppt/slides/_rels/slide118.xml.rels>&#65279;<?xml version="1.0" encoding="utf-8" standalone="yes"?><Relationships xmlns="http://schemas.openxmlformats.org/package/2006/relationships"><Relationship Id="rId2" Type="http://schemas.openxmlformats.org/officeDocument/2006/relationships/notesSlide" Target="../notesSlides/notesSlide114.xml" /><Relationship Id="rId1" Type="http://schemas.openxmlformats.org/officeDocument/2006/relationships/slideLayout" Target="../slideLayouts/slideLayout23.xml" /><Relationship Id="rId3" Type="http://schemas.openxmlformats.org/officeDocument/2006/relationships/image" Target="../media/image64.png" /></Relationships>
</file>

<file path=ppt/slides/_rels/slide119.xml.rels>&#65279;<?xml version="1.0" encoding="utf-8" standalone="yes"?><Relationships xmlns="http://schemas.openxmlformats.org/package/2006/relationships"><Relationship Id="rId2" Type="http://schemas.openxmlformats.org/officeDocument/2006/relationships/notesSlide" Target="../notesSlides/notesSlide115.xml" /><Relationship Id="rId1" Type="http://schemas.openxmlformats.org/officeDocument/2006/relationships/slideLayout" Target="../slideLayouts/slideLayout23.xml" /><Relationship Id="rId3" Type="http://schemas.openxmlformats.org/officeDocument/2006/relationships/chart" Target="../charts/chart38.xml" /></Relationships>
</file>

<file path=ppt/slides/_rels/slide12.xml.rels>&#65279;<?xml version="1.0" encoding="utf-8" standalone="yes"?><Relationships xmlns="http://schemas.openxmlformats.org/package/2006/relationships"><Relationship Id="rId2" Type="http://schemas.openxmlformats.org/officeDocument/2006/relationships/notesSlide" Target="../notesSlides/notesSlide8.xml" /><Relationship Id="rId1" Type="http://schemas.openxmlformats.org/officeDocument/2006/relationships/slideLayout" Target="../slideLayouts/slideLayout16.xml" /><Relationship Id="rId3" Type="http://schemas.openxmlformats.org/officeDocument/2006/relationships/image" Target="../media/image16.png" /></Relationships>
</file>

<file path=ppt/slides/_rels/slide120.xml.rels>&#65279;<?xml version="1.0" encoding="utf-8" standalone="yes"?><Relationships xmlns="http://schemas.openxmlformats.org/package/2006/relationships"><Relationship Id="rId2" Type="http://schemas.openxmlformats.org/officeDocument/2006/relationships/notesSlide" Target="../notesSlides/notesSlide116.xml" /><Relationship Id="rId1" Type="http://schemas.openxmlformats.org/officeDocument/2006/relationships/slideLayout" Target="../slideLayouts/slideLayout23.xml" /><Relationship Id="rId3" Type="http://schemas.openxmlformats.org/officeDocument/2006/relationships/chart" Target="../charts/chart39.xml" /></Relationships>
</file>

<file path=ppt/slides/_rels/slide121.xml.rels>&#65279;<?xml version="1.0" encoding="utf-8" standalone="yes"?><Relationships xmlns="http://schemas.openxmlformats.org/package/2006/relationships"><Relationship Id="rId2" Type="http://schemas.openxmlformats.org/officeDocument/2006/relationships/notesSlide" Target="../notesSlides/notesSlide117.xml" /><Relationship Id="rId1" Type="http://schemas.openxmlformats.org/officeDocument/2006/relationships/slideLayout" Target="../slideLayouts/slideLayout23.xml" /><Relationship Id="rId3" Type="http://schemas.openxmlformats.org/officeDocument/2006/relationships/chart" Target="../charts/chart40.xml" /></Relationships>
</file>

<file path=ppt/slides/_rels/slide122.xml.rels>&#65279;<?xml version="1.0" encoding="utf-8" standalone="yes"?><Relationships xmlns="http://schemas.openxmlformats.org/package/2006/relationships"><Relationship Id="rId2" Type="http://schemas.openxmlformats.org/officeDocument/2006/relationships/notesSlide" Target="../notesSlides/notesSlide118.xml" /><Relationship Id="rId1" Type="http://schemas.openxmlformats.org/officeDocument/2006/relationships/slideLayout" Target="../slideLayouts/slideLayout23.xml" /><Relationship Id="rId3" Type="http://schemas.openxmlformats.org/officeDocument/2006/relationships/chart" Target="../charts/chart41.xml" /></Relationships>
</file>

<file path=ppt/slides/_rels/slide123.xml.rels>&#65279;<?xml version="1.0" encoding="utf-8" standalone="yes"?><Relationships xmlns="http://schemas.openxmlformats.org/package/2006/relationships"><Relationship Id="rId2" Type="http://schemas.openxmlformats.org/officeDocument/2006/relationships/notesSlide" Target="../notesSlides/notesSlide119.xml" /><Relationship Id="rId1" Type="http://schemas.openxmlformats.org/officeDocument/2006/relationships/slideLayout" Target="../slideLayouts/slideLayout23.xml" /><Relationship Id="rId3" Type="http://schemas.openxmlformats.org/officeDocument/2006/relationships/chart" Target="../charts/chart42.xml" /></Relationships>
</file>

<file path=ppt/slides/_rels/slide124.xml.rels>&#65279;<?xml version="1.0" encoding="utf-8" standalone="yes"?><Relationships xmlns="http://schemas.openxmlformats.org/package/2006/relationships"><Relationship Id="rId2" Type="http://schemas.openxmlformats.org/officeDocument/2006/relationships/notesSlide" Target="../notesSlides/notesSlide120.xml" /><Relationship Id="rId1" Type="http://schemas.openxmlformats.org/officeDocument/2006/relationships/slideLayout" Target="../slideLayouts/slideLayout26.xml" /><Relationship Id="rId3" Type="http://schemas.openxmlformats.org/officeDocument/2006/relationships/image" Target="../media/image65.jpg" /></Relationships>
</file>

<file path=ppt/slides/_rels/slide127.xml.rels>&#65279;<?xml version="1.0" encoding="utf-8" standalone="yes"?><Relationships xmlns="http://schemas.openxmlformats.org/package/2006/relationships"><Relationship Id="rId2" Type="http://schemas.openxmlformats.org/officeDocument/2006/relationships/notesSlide" Target="../notesSlides/notesSlide123.xml" /><Relationship Id="rId1" Type="http://schemas.openxmlformats.org/officeDocument/2006/relationships/slideLayout" Target="../slideLayouts/slideLayout24.xml" /><Relationship Id="rId3" Type="http://schemas.openxmlformats.org/officeDocument/2006/relationships/chart" Target="../charts/chart43.xml" /></Relationships>
</file>

<file path=ppt/slides/_rels/slide128.xml.rels>&#65279;<?xml version="1.0" encoding="utf-8" standalone="yes"?><Relationships xmlns="http://schemas.openxmlformats.org/package/2006/relationships"><Relationship Id="rId2" Type="http://schemas.openxmlformats.org/officeDocument/2006/relationships/notesSlide" Target="../notesSlides/notesSlide124.xml" /><Relationship Id="rId1" Type="http://schemas.openxmlformats.org/officeDocument/2006/relationships/slideLayout" Target="../slideLayouts/slideLayout23.xml" /></Relationships>
</file>

<file path=ppt/slides/_rels/slide129.xml.rels>&#65279;<?xml version="1.0" encoding="utf-8" standalone="yes"?><Relationships xmlns="http://schemas.openxmlformats.org/package/2006/relationships"><Relationship Id="rId2" Type="http://schemas.openxmlformats.org/officeDocument/2006/relationships/notesSlide" Target="../notesSlides/notesSlide125.xml" /><Relationship Id="rId1" Type="http://schemas.openxmlformats.org/officeDocument/2006/relationships/slideLayout" Target="../slideLayouts/slideLayout23.xml" /></Relationships>
</file>

<file path=ppt/slides/_rels/slide131.xml.rels>&#65279;<?xml version="1.0" encoding="utf-8" standalone="yes"?><Relationships xmlns="http://schemas.openxmlformats.org/package/2006/relationships"><Relationship Id="rId2" Type="http://schemas.openxmlformats.org/officeDocument/2006/relationships/notesSlide" Target="../notesSlides/notesSlide127.xml" /><Relationship Id="rId1" Type="http://schemas.openxmlformats.org/officeDocument/2006/relationships/slideLayout" Target="../slideLayouts/slideLayout23.xml" /><Relationship Id="rId3" Type="http://schemas.openxmlformats.org/officeDocument/2006/relationships/image" Target="../media/image67.png" /></Relationships>
</file>

<file path=ppt/slides/_rels/slide133.xml.rels>&#65279;<?xml version="1.0" encoding="utf-8" standalone="yes"?><Relationships xmlns="http://schemas.openxmlformats.org/package/2006/relationships"><Relationship Id="rId2" Type="http://schemas.openxmlformats.org/officeDocument/2006/relationships/notesSlide" Target="../notesSlides/notesSlide129.xml" /><Relationship Id="rId1" Type="http://schemas.openxmlformats.org/officeDocument/2006/relationships/slideLayout" Target="../slideLayouts/slideLayout23.xml" /><Relationship Id="rId3" Type="http://schemas.openxmlformats.org/officeDocument/2006/relationships/image" Target="../media/image69.png" /></Relationships>
</file>

<file path=ppt/slides/_rels/slide135.xml.rels>&#65279;<?xml version="1.0" encoding="utf-8" standalone="yes"?><Relationships xmlns="http://schemas.openxmlformats.org/package/2006/relationships"><Relationship Id="rId2" Type="http://schemas.openxmlformats.org/officeDocument/2006/relationships/notesSlide" Target="../notesSlides/notesSlide131.xml" /><Relationship Id="rId1" Type="http://schemas.openxmlformats.org/officeDocument/2006/relationships/slideLayout" Target="../slideLayouts/slideLayout23.xml" /><Relationship Id="rId3" Type="http://schemas.openxmlformats.org/officeDocument/2006/relationships/image" Target="../media/image71.png" /></Relationships>
</file>

<file path=ppt/slides/_rels/slide136.xml.rels>&#65279;<?xml version="1.0" encoding="utf-8" standalone="yes"?><Relationships xmlns="http://schemas.openxmlformats.org/package/2006/relationships"><Relationship Id="rId2" Type="http://schemas.openxmlformats.org/officeDocument/2006/relationships/notesSlide" Target="../notesSlides/notesSlide132.xml" /><Relationship Id="rId1" Type="http://schemas.openxmlformats.org/officeDocument/2006/relationships/slideLayout" Target="../slideLayouts/slideLayout23.xml" /><Relationship Id="rId3" Type="http://schemas.openxmlformats.org/officeDocument/2006/relationships/chart" Target="../charts/chart44.xml" /></Relationships>
</file>

<file path=ppt/slides/_rels/slide137.xml.rels>&#65279;<?xml version="1.0" encoding="utf-8" standalone="yes"?><Relationships xmlns="http://schemas.openxmlformats.org/package/2006/relationships"><Relationship Id="rId2" Type="http://schemas.openxmlformats.org/officeDocument/2006/relationships/notesSlide" Target="../notesSlides/notesSlide133.xml" /><Relationship Id="rId1" Type="http://schemas.openxmlformats.org/officeDocument/2006/relationships/slideLayout" Target="../slideLayouts/slideLayout23.xml" /><Relationship Id="rId3" Type="http://schemas.openxmlformats.org/officeDocument/2006/relationships/chart" Target="../charts/chart45.xml" /></Relationships>
</file>

<file path=ppt/slides/_rels/slide138.xml.rels>&#65279;<?xml version="1.0" encoding="utf-8" standalone="yes"?><Relationships xmlns="http://schemas.openxmlformats.org/package/2006/relationships"><Relationship Id="rId2" Type="http://schemas.openxmlformats.org/officeDocument/2006/relationships/notesSlide" Target="../notesSlides/notesSlide134.xml" /><Relationship Id="rId1" Type="http://schemas.openxmlformats.org/officeDocument/2006/relationships/slideLayout" Target="../slideLayouts/slideLayout23.xml" /><Relationship Id="rId3" Type="http://schemas.openxmlformats.org/officeDocument/2006/relationships/chart" Target="../charts/chart46.xml" /></Relationships>
</file>

<file path=ppt/slides/_rels/slide139.xml.rels>&#65279;<?xml version="1.0" encoding="utf-8" standalone="yes"?><Relationships xmlns="http://schemas.openxmlformats.org/package/2006/relationships"><Relationship Id="rId2" Type="http://schemas.openxmlformats.org/officeDocument/2006/relationships/notesSlide" Target="../notesSlides/notesSlide135.xml" /><Relationship Id="rId1" Type="http://schemas.openxmlformats.org/officeDocument/2006/relationships/slideLayout" Target="../slideLayouts/slideLayout23.xml" /><Relationship Id="rId3" Type="http://schemas.openxmlformats.org/officeDocument/2006/relationships/chart" Target="../charts/chart47.xml" /></Relationships>
</file>

<file path=ppt/slides/_rels/slide14.xml.rels>&#65279;<?xml version="1.0" encoding="utf-8" standalone="yes"?><Relationships xmlns="http://schemas.openxmlformats.org/package/2006/relationships"><Relationship Id="rId2" Type="http://schemas.openxmlformats.org/officeDocument/2006/relationships/notesSlide" Target="../notesSlides/notesSlide10.xml" /><Relationship Id="rId1" Type="http://schemas.openxmlformats.org/officeDocument/2006/relationships/slideLayout" Target="../slideLayouts/slideLayout20.xml" /><Relationship Id="rId3" Type="http://schemas.openxmlformats.org/officeDocument/2006/relationships/image" Target="../media/image18.png" /></Relationships>
</file>

<file path=ppt/slides/_rels/slide140.xml.rels>&#65279;<?xml version="1.0" encoding="utf-8" standalone="yes"?><Relationships xmlns="http://schemas.openxmlformats.org/package/2006/relationships"><Relationship Id="rId2" Type="http://schemas.openxmlformats.org/officeDocument/2006/relationships/notesSlide" Target="../notesSlides/notesSlide136.xml" /><Relationship Id="rId1" Type="http://schemas.openxmlformats.org/officeDocument/2006/relationships/slideLayout" Target="../slideLayouts/slideLayout23.xml" /><Relationship Id="rId3" Type="http://schemas.openxmlformats.org/officeDocument/2006/relationships/chart" Target="../charts/chart48.xml" /></Relationships>
</file>

<file path=ppt/slides/_rels/slide141.xml.rels>&#65279;<?xml version="1.0" encoding="utf-8" standalone="yes"?><Relationships xmlns="http://schemas.openxmlformats.org/package/2006/relationships"><Relationship Id="rId2" Type="http://schemas.openxmlformats.org/officeDocument/2006/relationships/notesSlide" Target="../notesSlides/notesSlide137.xml" /><Relationship Id="rId1" Type="http://schemas.openxmlformats.org/officeDocument/2006/relationships/slideLayout" Target="../slideLayouts/slideLayout26.xml" /><Relationship Id="rId3" Type="http://schemas.openxmlformats.org/officeDocument/2006/relationships/image" Target="../media/image72.jpg" /></Relationships>
</file>

<file path=ppt/slides/_rels/slide144.xml.rels>&#65279;<?xml version="1.0" encoding="utf-8" standalone="yes"?><Relationships xmlns="http://schemas.openxmlformats.org/package/2006/relationships"><Relationship Id="rId2" Type="http://schemas.openxmlformats.org/officeDocument/2006/relationships/notesSlide" Target="../notesSlides/notesSlide140.xml" /><Relationship Id="rId1" Type="http://schemas.openxmlformats.org/officeDocument/2006/relationships/slideLayout" Target="../slideLayouts/slideLayout24.xml" /><Relationship Id="rId3" Type="http://schemas.openxmlformats.org/officeDocument/2006/relationships/chart" Target="../charts/chart49.xml" /></Relationships>
</file>

<file path=ppt/slides/_rels/slide145.xml.rels>&#65279;<?xml version="1.0" encoding="utf-8" standalone="yes"?><Relationships xmlns="http://schemas.openxmlformats.org/package/2006/relationships"><Relationship Id="rId2" Type="http://schemas.openxmlformats.org/officeDocument/2006/relationships/notesSlide" Target="../notesSlides/notesSlide141.xml" /><Relationship Id="rId1" Type="http://schemas.openxmlformats.org/officeDocument/2006/relationships/slideLayout" Target="../slideLayouts/slideLayout23.xml" /></Relationships>
</file>

<file path=ppt/slides/_rels/slide146.xml.rels>&#65279;<?xml version="1.0" encoding="utf-8" standalone="yes"?><Relationships xmlns="http://schemas.openxmlformats.org/package/2006/relationships"><Relationship Id="rId2" Type="http://schemas.openxmlformats.org/officeDocument/2006/relationships/notesSlide" Target="../notesSlides/notesSlide142.xml" /><Relationship Id="rId1" Type="http://schemas.openxmlformats.org/officeDocument/2006/relationships/slideLayout" Target="../slideLayouts/slideLayout23.xml" /></Relationships>
</file>

<file path=ppt/slides/_rels/slide148.xml.rels>&#65279;<?xml version="1.0" encoding="utf-8" standalone="yes"?><Relationships xmlns="http://schemas.openxmlformats.org/package/2006/relationships"><Relationship Id="rId2" Type="http://schemas.openxmlformats.org/officeDocument/2006/relationships/notesSlide" Target="../notesSlides/notesSlide144.xml" /><Relationship Id="rId1" Type="http://schemas.openxmlformats.org/officeDocument/2006/relationships/slideLayout" Target="../slideLayouts/slideLayout23.xml" /><Relationship Id="rId3" Type="http://schemas.openxmlformats.org/officeDocument/2006/relationships/image" Target="../media/image74.png" /></Relationships>
</file>

<file path=ppt/slides/_rels/slide150.xml.rels>&#65279;<?xml version="1.0" encoding="utf-8" standalone="yes"?><Relationships xmlns="http://schemas.openxmlformats.org/package/2006/relationships"><Relationship Id="rId2" Type="http://schemas.openxmlformats.org/officeDocument/2006/relationships/notesSlide" Target="../notesSlides/notesSlide146.xml" /><Relationship Id="rId1" Type="http://schemas.openxmlformats.org/officeDocument/2006/relationships/slideLayout" Target="../slideLayouts/slideLayout23.xml" /><Relationship Id="rId3" Type="http://schemas.openxmlformats.org/officeDocument/2006/relationships/image" Target="../media/image76.png" /></Relationships>
</file>

<file path=ppt/slides/_rels/slide152.xml.rels>&#65279;<?xml version="1.0" encoding="utf-8" standalone="yes"?><Relationships xmlns="http://schemas.openxmlformats.org/package/2006/relationships"><Relationship Id="rId2" Type="http://schemas.openxmlformats.org/officeDocument/2006/relationships/notesSlide" Target="../notesSlides/notesSlide148.xml" /><Relationship Id="rId1" Type="http://schemas.openxmlformats.org/officeDocument/2006/relationships/slideLayout" Target="../slideLayouts/slideLayout23.xml" /><Relationship Id="rId3" Type="http://schemas.openxmlformats.org/officeDocument/2006/relationships/image" Target="../media/image78.png" /></Relationships>
</file>

<file path=ppt/slides/_rels/slide153.xml.rels>&#65279;<?xml version="1.0" encoding="utf-8" standalone="yes"?><Relationships xmlns="http://schemas.openxmlformats.org/package/2006/relationships"><Relationship Id="rId2" Type="http://schemas.openxmlformats.org/officeDocument/2006/relationships/notesSlide" Target="../notesSlides/notesSlide149.xml" /><Relationship Id="rId1" Type="http://schemas.openxmlformats.org/officeDocument/2006/relationships/slideLayout" Target="../slideLayouts/slideLayout23.xml" /><Relationship Id="rId3" Type="http://schemas.openxmlformats.org/officeDocument/2006/relationships/chart" Target="../charts/chart50.xml" /></Relationships>
</file>

<file path=ppt/slides/_rels/slide154.xml.rels>&#65279;<?xml version="1.0" encoding="utf-8" standalone="yes"?><Relationships xmlns="http://schemas.openxmlformats.org/package/2006/relationships"><Relationship Id="rId2" Type="http://schemas.openxmlformats.org/officeDocument/2006/relationships/notesSlide" Target="../notesSlides/notesSlide150.xml" /><Relationship Id="rId1" Type="http://schemas.openxmlformats.org/officeDocument/2006/relationships/slideLayout" Target="../slideLayouts/slideLayout23.xml" /><Relationship Id="rId3" Type="http://schemas.openxmlformats.org/officeDocument/2006/relationships/chart" Target="../charts/chart51.xml" /></Relationships>
</file>

<file path=ppt/slides/_rels/slide155.xml.rels>&#65279;<?xml version="1.0" encoding="utf-8" standalone="yes"?><Relationships xmlns="http://schemas.openxmlformats.org/package/2006/relationships"><Relationship Id="rId2" Type="http://schemas.openxmlformats.org/officeDocument/2006/relationships/notesSlide" Target="../notesSlides/notesSlide151.xml" /><Relationship Id="rId1" Type="http://schemas.openxmlformats.org/officeDocument/2006/relationships/slideLayout" Target="../slideLayouts/slideLayout23.xml" /><Relationship Id="rId3" Type="http://schemas.openxmlformats.org/officeDocument/2006/relationships/chart" Target="../charts/chart52.xml" /></Relationships>
</file>

<file path=ppt/slides/_rels/slide156.xml.rels>&#65279;<?xml version="1.0" encoding="utf-8" standalone="yes"?><Relationships xmlns="http://schemas.openxmlformats.org/package/2006/relationships"><Relationship Id="rId2" Type="http://schemas.openxmlformats.org/officeDocument/2006/relationships/notesSlide" Target="../notesSlides/notesSlide152.xml" /><Relationship Id="rId1" Type="http://schemas.openxmlformats.org/officeDocument/2006/relationships/slideLayout" Target="../slideLayouts/slideLayout23.xml" /><Relationship Id="rId3" Type="http://schemas.openxmlformats.org/officeDocument/2006/relationships/chart" Target="../charts/chart53.xml" /></Relationships>
</file>

<file path=ppt/slides/_rels/slide157.xml.rels>&#65279;<?xml version="1.0" encoding="utf-8" standalone="yes"?><Relationships xmlns="http://schemas.openxmlformats.org/package/2006/relationships"><Relationship Id="rId2" Type="http://schemas.openxmlformats.org/officeDocument/2006/relationships/notesSlide" Target="../notesSlides/notesSlide153.xml" /><Relationship Id="rId1" Type="http://schemas.openxmlformats.org/officeDocument/2006/relationships/slideLayout" Target="../slideLayouts/slideLayout23.xml" /><Relationship Id="rId3" Type="http://schemas.openxmlformats.org/officeDocument/2006/relationships/chart" Target="../charts/chart54.xml" /></Relationships>
</file>

<file path=ppt/slides/_rels/slide16.xml.rels>&#65279;<?xml version="1.0" encoding="utf-8" standalone="yes"?><Relationships xmlns="http://schemas.openxmlformats.org/package/2006/relationships"><Relationship Id="rId2" Type="http://schemas.openxmlformats.org/officeDocument/2006/relationships/notesSlide" Target="../notesSlides/notesSlide12.xml" /><Relationship Id="rId1" Type="http://schemas.openxmlformats.org/officeDocument/2006/relationships/slideLayout" Target="../slideLayouts/slideLayout20.xml" /><Relationship Id="rId3" Type="http://schemas.openxmlformats.org/officeDocument/2006/relationships/image" Target="../media/image20.png" /></Relationships>
</file>

<file path=ppt/slides/_rels/slide17.xml.rels>&#65279;<?xml version="1.0" encoding="utf-8" standalone="yes"?><Relationships xmlns="http://schemas.openxmlformats.org/package/2006/relationships"><Relationship Id="rId2" Type="http://schemas.openxmlformats.org/officeDocument/2006/relationships/notesSlide" Target="../notesSlides/notesSlide13.xml" /><Relationship Id="rId1" Type="http://schemas.openxmlformats.org/officeDocument/2006/relationships/slideLayout" Target="../slideLayouts/slideLayout20.xml" /><Relationship Id="rId3" Type="http://schemas.openxmlformats.org/officeDocument/2006/relationships/chart" Target="../charts/chart2.xml" /></Relationships>
</file>

<file path=ppt/slides/_rels/slide18.xml.rels>&#65279;<?xml version="1.0" encoding="utf-8" standalone="yes"?><Relationships xmlns="http://schemas.openxmlformats.org/package/2006/relationships"><Relationship Id="rId2" Type="http://schemas.openxmlformats.org/officeDocument/2006/relationships/notesSlide" Target="../notesSlides/notesSlide14.xml" /><Relationship Id="rId1" Type="http://schemas.openxmlformats.org/officeDocument/2006/relationships/slideLayout" Target="../slideLayouts/slideLayout16.xml" /><Relationship Id="rId3" Type="http://schemas.openxmlformats.org/officeDocument/2006/relationships/chart" Target="../charts/chart3.xml" /></Relationships>
</file>

<file path=ppt/slides/_rels/slide19.xml.rels>&#65279;<?xml version="1.0" encoding="utf-8" standalone="yes"?><Relationships xmlns="http://schemas.openxmlformats.org/package/2006/relationships"><Relationship Id="rId2" Type="http://schemas.openxmlformats.org/officeDocument/2006/relationships/notesSlide" Target="../notesSlides/notesSlide15.xml" /><Relationship Id="rId1" Type="http://schemas.openxmlformats.org/officeDocument/2006/relationships/slideLayout" Target="../slideLayouts/slideLayout21.xml" /><Relationship Id="rId3" Type="http://schemas.openxmlformats.org/officeDocument/2006/relationships/chart" Target="../charts/chart4.xml" /></Relationships>
</file>

<file path=ppt/slides/_rels/slide20.xml.rels>&#65279;<?xml version="1.0" encoding="utf-8" standalone="yes"?><Relationships xmlns="http://schemas.openxmlformats.org/package/2006/relationships"><Relationship Id="rId2" Type="http://schemas.openxmlformats.org/officeDocument/2006/relationships/notesSlide" Target="../notesSlides/notesSlide16.xml" /><Relationship Id="rId1" Type="http://schemas.openxmlformats.org/officeDocument/2006/relationships/slideLayout" Target="../slideLayouts/slideLayout21.xml" /><Relationship Id="rId3" Type="http://schemas.openxmlformats.org/officeDocument/2006/relationships/chart" Target="../charts/chart5.xml" /></Relationships>
</file>

<file path=ppt/slides/_rels/slide21.xml.rels>&#65279;<?xml version="1.0" encoding="utf-8" standalone="yes"?><Relationships xmlns="http://schemas.openxmlformats.org/package/2006/relationships"><Relationship Id="rId2" Type="http://schemas.openxmlformats.org/officeDocument/2006/relationships/notesSlide" Target="../notesSlides/notesSlide17.xml" /><Relationship Id="rId1" Type="http://schemas.openxmlformats.org/officeDocument/2006/relationships/slideLayout" Target="../slideLayouts/slideLayout21.xml" /><Relationship Id="rId3" Type="http://schemas.openxmlformats.org/officeDocument/2006/relationships/chart" Target="../charts/chart6.xml" /></Relationships>
</file>

<file path=ppt/slides/_rels/slide22.xml.rels>&#65279;<?xml version="1.0" encoding="utf-8" standalone="yes"?><Relationships xmlns="http://schemas.openxmlformats.org/package/2006/relationships"><Relationship Id="rId2" Type="http://schemas.openxmlformats.org/officeDocument/2006/relationships/notesSlide" Target="../notesSlides/notesSlide18.xml" /><Relationship Id="rId1" Type="http://schemas.openxmlformats.org/officeDocument/2006/relationships/slideLayout" Target="../slideLayouts/slideLayout26.xml" /><Relationship Id="rId3" Type="http://schemas.openxmlformats.org/officeDocument/2006/relationships/image" Target="../media/image22.jpg" /></Relationships>
</file>

<file path=ppt/slides/_rels/slide25.xml.rels>&#65279;<?xml version="1.0" encoding="utf-8" standalone="yes"?><Relationships xmlns="http://schemas.openxmlformats.org/package/2006/relationships"><Relationship Id="rId2" Type="http://schemas.openxmlformats.org/officeDocument/2006/relationships/notesSlide" Target="../notesSlides/notesSlide21.xml" /><Relationship Id="rId1" Type="http://schemas.openxmlformats.org/officeDocument/2006/relationships/slideLayout" Target="../slideLayouts/slideLayout24.xml" /><Relationship Id="rId3" Type="http://schemas.openxmlformats.org/officeDocument/2006/relationships/chart" Target="../charts/chart7.xml" /></Relationships>
</file>

<file path=ppt/slides/_rels/slide26.xml.rels>&#65279;<?xml version="1.0" encoding="utf-8" standalone="yes"?><Relationships xmlns="http://schemas.openxmlformats.org/package/2006/relationships"><Relationship Id="rId2" Type="http://schemas.openxmlformats.org/officeDocument/2006/relationships/notesSlide" Target="../notesSlides/notesSlide22.xml" /><Relationship Id="rId1" Type="http://schemas.openxmlformats.org/officeDocument/2006/relationships/slideLayout" Target="../slideLayouts/slideLayout23.xml" /></Relationships>
</file>

<file path=ppt/slides/_rels/slide27.xml.rels>&#65279;<?xml version="1.0" encoding="utf-8" standalone="yes"?><Relationships xmlns="http://schemas.openxmlformats.org/package/2006/relationships"><Relationship Id="rId2" Type="http://schemas.openxmlformats.org/officeDocument/2006/relationships/notesSlide" Target="../notesSlides/notesSlide23.xml" /><Relationship Id="rId1" Type="http://schemas.openxmlformats.org/officeDocument/2006/relationships/slideLayout" Target="../slideLayouts/slideLayout23.xml" /></Relationships>
</file>

<file path=ppt/slides/_rels/slide29.xml.rels>&#65279;<?xml version="1.0" encoding="utf-8" standalone="yes"?><Relationships xmlns="http://schemas.openxmlformats.org/package/2006/relationships"><Relationship Id="rId2" Type="http://schemas.openxmlformats.org/officeDocument/2006/relationships/notesSlide" Target="../notesSlides/notesSlide25.xml" /><Relationship Id="rId1" Type="http://schemas.openxmlformats.org/officeDocument/2006/relationships/slideLayout" Target="../slideLayouts/slideLayout23.xml" /><Relationship Id="rId3" Type="http://schemas.openxmlformats.org/officeDocument/2006/relationships/image" Target="../media/image2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1.xml.rels>&#65279;<?xml version="1.0" encoding="utf-8" standalone="yes"?><Relationships xmlns="http://schemas.openxmlformats.org/package/2006/relationships"><Relationship Id="rId2" Type="http://schemas.openxmlformats.org/officeDocument/2006/relationships/notesSlide" Target="../notesSlides/notesSlide27.xml" /><Relationship Id="rId1" Type="http://schemas.openxmlformats.org/officeDocument/2006/relationships/slideLayout" Target="../slideLayouts/slideLayout23.xml" /><Relationship Id="rId3" Type="http://schemas.openxmlformats.org/officeDocument/2006/relationships/image" Target="../media/image27.png" /></Relationships>
</file>

<file path=ppt/slides/_rels/slide33.xml.rels>&#65279;<?xml version="1.0" encoding="utf-8" standalone="yes"?><Relationships xmlns="http://schemas.openxmlformats.org/package/2006/relationships"><Relationship Id="rId2" Type="http://schemas.openxmlformats.org/officeDocument/2006/relationships/notesSlide" Target="../notesSlides/notesSlide29.xml" /><Relationship Id="rId1" Type="http://schemas.openxmlformats.org/officeDocument/2006/relationships/slideLayout" Target="../slideLayouts/slideLayout23.xml" /><Relationship Id="rId3" Type="http://schemas.openxmlformats.org/officeDocument/2006/relationships/image" Target="../media/image29.png" /></Relationships>
</file>

<file path=ppt/slides/_rels/slide34.xml.rels>&#65279;<?xml version="1.0" encoding="utf-8" standalone="yes"?><Relationships xmlns="http://schemas.openxmlformats.org/package/2006/relationships"><Relationship Id="rId2" Type="http://schemas.openxmlformats.org/officeDocument/2006/relationships/notesSlide" Target="../notesSlides/notesSlide30.xml" /><Relationship Id="rId1" Type="http://schemas.openxmlformats.org/officeDocument/2006/relationships/slideLayout" Target="../slideLayouts/slideLayout23.xml" /><Relationship Id="rId3" Type="http://schemas.openxmlformats.org/officeDocument/2006/relationships/chart" Target="../charts/chart8.xml" /></Relationships>
</file>

<file path=ppt/slides/_rels/slide35.xml.rels>&#65279;<?xml version="1.0" encoding="utf-8" standalone="yes"?><Relationships xmlns="http://schemas.openxmlformats.org/package/2006/relationships"><Relationship Id="rId2" Type="http://schemas.openxmlformats.org/officeDocument/2006/relationships/notesSlide" Target="../notesSlides/notesSlide31.xml" /><Relationship Id="rId1" Type="http://schemas.openxmlformats.org/officeDocument/2006/relationships/slideLayout" Target="../slideLayouts/slideLayout23.xml" /><Relationship Id="rId3" Type="http://schemas.openxmlformats.org/officeDocument/2006/relationships/chart" Target="../charts/chart9.xml" /></Relationships>
</file>

<file path=ppt/slides/_rels/slide36.xml.rels>&#65279;<?xml version="1.0" encoding="utf-8" standalone="yes"?><Relationships xmlns="http://schemas.openxmlformats.org/package/2006/relationships"><Relationship Id="rId2" Type="http://schemas.openxmlformats.org/officeDocument/2006/relationships/notesSlide" Target="../notesSlides/notesSlide32.xml" /><Relationship Id="rId1" Type="http://schemas.openxmlformats.org/officeDocument/2006/relationships/slideLayout" Target="../slideLayouts/slideLayout23.xml" /><Relationship Id="rId3" Type="http://schemas.openxmlformats.org/officeDocument/2006/relationships/chart" Target="../charts/chart10.xml" /></Relationships>
</file>

<file path=ppt/slides/_rels/slide37.xml.rels>&#65279;<?xml version="1.0" encoding="utf-8" standalone="yes"?><Relationships xmlns="http://schemas.openxmlformats.org/package/2006/relationships"><Relationship Id="rId2" Type="http://schemas.openxmlformats.org/officeDocument/2006/relationships/notesSlide" Target="../notesSlides/notesSlide33.xml" /><Relationship Id="rId1" Type="http://schemas.openxmlformats.org/officeDocument/2006/relationships/slideLayout" Target="../slideLayouts/slideLayout23.xml" /><Relationship Id="rId3" Type="http://schemas.openxmlformats.org/officeDocument/2006/relationships/chart" Target="../charts/chart11.xml" /></Relationships>
</file>

<file path=ppt/slides/_rels/slide38.xml.rels>&#65279;<?xml version="1.0" encoding="utf-8" standalone="yes"?><Relationships xmlns="http://schemas.openxmlformats.org/package/2006/relationships"><Relationship Id="rId2" Type="http://schemas.openxmlformats.org/officeDocument/2006/relationships/notesSlide" Target="../notesSlides/notesSlide34.xml" /><Relationship Id="rId1" Type="http://schemas.openxmlformats.org/officeDocument/2006/relationships/slideLayout" Target="../slideLayouts/slideLayout23.xml" /><Relationship Id="rId3" Type="http://schemas.openxmlformats.org/officeDocument/2006/relationships/chart" Target="../charts/chart12.xml" /></Relationships>
</file>

<file path=ppt/slides/_rels/slide39.xml.rels>&#65279;<?xml version="1.0" encoding="utf-8" standalone="yes"?><Relationships xmlns="http://schemas.openxmlformats.org/package/2006/relationships"><Relationship Id="rId2" Type="http://schemas.openxmlformats.org/officeDocument/2006/relationships/notesSlide" Target="../notesSlides/notesSlide35.xml" /><Relationship Id="rId1" Type="http://schemas.openxmlformats.org/officeDocument/2006/relationships/slideLayout" Target="../slideLayouts/slideLayout26.xml" /><Relationship Id="rId3" Type="http://schemas.openxmlformats.org/officeDocument/2006/relationships/image" Target="../media/image30.jpg" /></Relationships>
</file>

<file path=ppt/slides/_rels/slide4.xml.rels>&#65279;<?xml version="1.0" encoding="utf-8" standalone="yes"?><Relationships xmlns="http://schemas.openxmlformats.org/package/2006/relationships"><Relationship Id="rId2" Type="http://schemas.openxmlformats.org/officeDocument/2006/relationships/notesSlide" Target="../notesSlides/notesSlide1.xml" /><Relationship Id="rId1" Type="http://schemas.openxmlformats.org/officeDocument/2006/relationships/slideLayout" Target="../slideLayouts/slideLayout15.xml" /></Relationships>
</file>

<file path=ppt/slides/_rels/slide42.xml.rels>&#65279;<?xml version="1.0" encoding="utf-8" standalone="yes"?><Relationships xmlns="http://schemas.openxmlformats.org/package/2006/relationships"><Relationship Id="rId2" Type="http://schemas.openxmlformats.org/officeDocument/2006/relationships/notesSlide" Target="../notesSlides/notesSlide38.xml" /><Relationship Id="rId1" Type="http://schemas.openxmlformats.org/officeDocument/2006/relationships/slideLayout" Target="../slideLayouts/slideLayout24.xml" /><Relationship Id="rId3" Type="http://schemas.openxmlformats.org/officeDocument/2006/relationships/chart" Target="../charts/chart13.xml" /></Relationships>
</file>

<file path=ppt/slides/_rels/slide43.xml.rels>&#65279;<?xml version="1.0" encoding="utf-8" standalone="yes"?><Relationships xmlns="http://schemas.openxmlformats.org/package/2006/relationships"><Relationship Id="rId2" Type="http://schemas.openxmlformats.org/officeDocument/2006/relationships/notesSlide" Target="../notesSlides/notesSlide39.xml" /><Relationship Id="rId1" Type="http://schemas.openxmlformats.org/officeDocument/2006/relationships/slideLayout" Target="../slideLayouts/slideLayout23.xml" /></Relationships>
</file>

<file path=ppt/slides/_rels/slide44.xml.rels>&#65279;<?xml version="1.0" encoding="utf-8" standalone="yes"?><Relationships xmlns="http://schemas.openxmlformats.org/package/2006/relationships"><Relationship Id="rId2" Type="http://schemas.openxmlformats.org/officeDocument/2006/relationships/notesSlide" Target="../notesSlides/notesSlide40.xml" /><Relationship Id="rId1" Type="http://schemas.openxmlformats.org/officeDocument/2006/relationships/slideLayout" Target="../slideLayouts/slideLayout23.xml" /></Relationships>
</file>

<file path=ppt/slides/_rels/slide46.xml.rels>&#65279;<?xml version="1.0" encoding="utf-8" standalone="yes"?><Relationships xmlns="http://schemas.openxmlformats.org/package/2006/relationships"><Relationship Id="rId2" Type="http://schemas.openxmlformats.org/officeDocument/2006/relationships/notesSlide" Target="../notesSlides/notesSlide42.xml" /><Relationship Id="rId1" Type="http://schemas.openxmlformats.org/officeDocument/2006/relationships/slideLayout" Target="../slideLayouts/slideLayout23.xml" /><Relationship Id="rId3" Type="http://schemas.openxmlformats.org/officeDocument/2006/relationships/image" Target="../media/image32.png" /></Relationships>
</file>

<file path=ppt/slides/_rels/slide48.xml.rels>&#65279;<?xml version="1.0" encoding="utf-8" standalone="yes"?><Relationships xmlns="http://schemas.openxmlformats.org/package/2006/relationships"><Relationship Id="rId2" Type="http://schemas.openxmlformats.org/officeDocument/2006/relationships/notesSlide" Target="../notesSlides/notesSlide44.xml" /><Relationship Id="rId1" Type="http://schemas.openxmlformats.org/officeDocument/2006/relationships/slideLayout" Target="../slideLayouts/slideLayout23.xml" /><Relationship Id="rId3" Type="http://schemas.openxmlformats.org/officeDocument/2006/relationships/image" Target="../media/image3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50.xml.rels>&#65279;<?xml version="1.0" encoding="utf-8" standalone="yes"?><Relationships xmlns="http://schemas.openxmlformats.org/package/2006/relationships"><Relationship Id="rId2" Type="http://schemas.openxmlformats.org/officeDocument/2006/relationships/notesSlide" Target="../notesSlides/notesSlide46.xml" /><Relationship Id="rId1" Type="http://schemas.openxmlformats.org/officeDocument/2006/relationships/slideLayout" Target="../slideLayouts/slideLayout23.xml" /><Relationship Id="rId3" Type="http://schemas.openxmlformats.org/officeDocument/2006/relationships/image" Target="../media/image36.png" /></Relationships>
</file>

<file path=ppt/slides/_rels/slide51.xml.rels>&#65279;<?xml version="1.0" encoding="utf-8" standalone="yes"?><Relationships xmlns="http://schemas.openxmlformats.org/package/2006/relationships"><Relationship Id="rId2" Type="http://schemas.openxmlformats.org/officeDocument/2006/relationships/notesSlide" Target="../notesSlides/notesSlide47.xml" /><Relationship Id="rId1" Type="http://schemas.openxmlformats.org/officeDocument/2006/relationships/slideLayout" Target="../slideLayouts/slideLayout23.xml" /><Relationship Id="rId3" Type="http://schemas.openxmlformats.org/officeDocument/2006/relationships/chart" Target="../charts/chart14.xml" /></Relationships>
</file>

<file path=ppt/slides/_rels/slide52.xml.rels>&#65279;<?xml version="1.0" encoding="utf-8" standalone="yes"?><Relationships xmlns="http://schemas.openxmlformats.org/package/2006/relationships"><Relationship Id="rId2" Type="http://schemas.openxmlformats.org/officeDocument/2006/relationships/notesSlide" Target="../notesSlides/notesSlide48.xml" /><Relationship Id="rId1" Type="http://schemas.openxmlformats.org/officeDocument/2006/relationships/slideLayout" Target="../slideLayouts/slideLayout23.xml" /><Relationship Id="rId3" Type="http://schemas.openxmlformats.org/officeDocument/2006/relationships/chart" Target="../charts/chart15.xml" /></Relationships>
</file>

<file path=ppt/slides/_rels/slide53.xml.rels>&#65279;<?xml version="1.0" encoding="utf-8" standalone="yes"?><Relationships xmlns="http://schemas.openxmlformats.org/package/2006/relationships"><Relationship Id="rId2" Type="http://schemas.openxmlformats.org/officeDocument/2006/relationships/notesSlide" Target="../notesSlides/notesSlide49.xml" /><Relationship Id="rId1" Type="http://schemas.openxmlformats.org/officeDocument/2006/relationships/slideLayout" Target="../slideLayouts/slideLayout23.xml" /><Relationship Id="rId3" Type="http://schemas.openxmlformats.org/officeDocument/2006/relationships/chart" Target="../charts/chart16.xml" /></Relationships>
</file>

<file path=ppt/slides/_rels/slide54.xml.rels>&#65279;<?xml version="1.0" encoding="utf-8" standalone="yes"?><Relationships xmlns="http://schemas.openxmlformats.org/package/2006/relationships"><Relationship Id="rId2" Type="http://schemas.openxmlformats.org/officeDocument/2006/relationships/notesSlide" Target="../notesSlides/notesSlide50.xml" /><Relationship Id="rId1" Type="http://schemas.openxmlformats.org/officeDocument/2006/relationships/slideLayout" Target="../slideLayouts/slideLayout23.xml" /><Relationship Id="rId3" Type="http://schemas.openxmlformats.org/officeDocument/2006/relationships/chart" Target="../charts/chart17.xml" /></Relationships>
</file>

<file path=ppt/slides/_rels/slide55.xml.rels>&#65279;<?xml version="1.0" encoding="utf-8" standalone="yes"?><Relationships xmlns="http://schemas.openxmlformats.org/package/2006/relationships"><Relationship Id="rId2" Type="http://schemas.openxmlformats.org/officeDocument/2006/relationships/notesSlide" Target="../notesSlides/notesSlide51.xml" /><Relationship Id="rId1" Type="http://schemas.openxmlformats.org/officeDocument/2006/relationships/slideLayout" Target="../slideLayouts/slideLayout23.xml" /><Relationship Id="rId3" Type="http://schemas.openxmlformats.org/officeDocument/2006/relationships/chart" Target="../charts/chart18.xml" /></Relationships>
</file>

<file path=ppt/slides/_rels/slide56.xml.rels>&#65279;<?xml version="1.0" encoding="utf-8" standalone="yes"?><Relationships xmlns="http://schemas.openxmlformats.org/package/2006/relationships"><Relationship Id="rId2" Type="http://schemas.openxmlformats.org/officeDocument/2006/relationships/notesSlide" Target="../notesSlides/notesSlide52.xml" /><Relationship Id="rId1" Type="http://schemas.openxmlformats.org/officeDocument/2006/relationships/slideLayout" Target="../slideLayouts/slideLayout26.xml" /><Relationship Id="rId3" Type="http://schemas.openxmlformats.org/officeDocument/2006/relationships/image" Target="../media/image37.jpg" /></Relationships>
</file>

<file path=ppt/slides/_rels/slide59.xml.rels>&#65279;<?xml version="1.0" encoding="utf-8" standalone="yes"?><Relationships xmlns="http://schemas.openxmlformats.org/package/2006/relationships"><Relationship Id="rId2" Type="http://schemas.openxmlformats.org/officeDocument/2006/relationships/notesSlide" Target="../notesSlides/notesSlide55.xml" /><Relationship Id="rId1" Type="http://schemas.openxmlformats.org/officeDocument/2006/relationships/slideLayout" Target="../slideLayouts/slideLayout24.xml" /><Relationship Id="rId3" Type="http://schemas.openxmlformats.org/officeDocument/2006/relationships/chart" Target="../charts/chart19.xml" /></Relationships>
</file>

<file path=ppt/slides/_rels/slide60.xml.rels>&#65279;<?xml version="1.0" encoding="utf-8" standalone="yes"?><Relationships xmlns="http://schemas.openxmlformats.org/package/2006/relationships"><Relationship Id="rId2" Type="http://schemas.openxmlformats.org/officeDocument/2006/relationships/notesSlide" Target="../notesSlides/notesSlide56.xml" /><Relationship Id="rId1" Type="http://schemas.openxmlformats.org/officeDocument/2006/relationships/slideLayout" Target="../slideLayouts/slideLayout23.xml" /></Relationships>
</file>

<file path=ppt/slides/_rels/slide61.xml.rels>&#65279;<?xml version="1.0" encoding="utf-8" standalone="yes"?><Relationships xmlns="http://schemas.openxmlformats.org/package/2006/relationships"><Relationship Id="rId2" Type="http://schemas.openxmlformats.org/officeDocument/2006/relationships/notesSlide" Target="../notesSlides/notesSlide57.xml" /><Relationship Id="rId1" Type="http://schemas.openxmlformats.org/officeDocument/2006/relationships/slideLayout" Target="../slideLayouts/slideLayout23.xml" /></Relationships>
</file>

<file path=ppt/slides/_rels/slide63.xml.rels>&#65279;<?xml version="1.0" encoding="utf-8" standalone="yes"?><Relationships xmlns="http://schemas.openxmlformats.org/package/2006/relationships"><Relationship Id="rId2" Type="http://schemas.openxmlformats.org/officeDocument/2006/relationships/notesSlide" Target="../notesSlides/notesSlide59.xml" /><Relationship Id="rId1" Type="http://schemas.openxmlformats.org/officeDocument/2006/relationships/slideLayout" Target="../slideLayouts/slideLayout23.xml" /><Relationship Id="rId3" Type="http://schemas.openxmlformats.org/officeDocument/2006/relationships/image" Target="../media/image39.png" /></Relationships>
</file>

<file path=ppt/slides/_rels/slide65.xml.rels>&#65279;<?xml version="1.0" encoding="utf-8" standalone="yes"?><Relationships xmlns="http://schemas.openxmlformats.org/package/2006/relationships"><Relationship Id="rId2" Type="http://schemas.openxmlformats.org/officeDocument/2006/relationships/notesSlide" Target="../notesSlides/notesSlide61.xml" /><Relationship Id="rId1" Type="http://schemas.openxmlformats.org/officeDocument/2006/relationships/slideLayout" Target="../slideLayouts/slideLayout23.xml" /><Relationship Id="rId3" Type="http://schemas.openxmlformats.org/officeDocument/2006/relationships/image" Target="../media/image41.png" /></Relationships>
</file>

<file path=ppt/slides/_rels/slide67.xml.rels>&#65279;<?xml version="1.0" encoding="utf-8" standalone="yes"?><Relationships xmlns="http://schemas.openxmlformats.org/package/2006/relationships"><Relationship Id="rId2" Type="http://schemas.openxmlformats.org/officeDocument/2006/relationships/notesSlide" Target="../notesSlides/notesSlide63.xml" /><Relationship Id="rId1" Type="http://schemas.openxmlformats.org/officeDocument/2006/relationships/slideLayout" Target="../slideLayouts/slideLayout23.xml" /><Relationship Id="rId3" Type="http://schemas.openxmlformats.org/officeDocument/2006/relationships/image" Target="../media/image43.png" /></Relationships>
</file>

<file path=ppt/slides/_rels/slide68.xml.rels>&#65279;<?xml version="1.0" encoding="utf-8" standalone="yes"?><Relationships xmlns="http://schemas.openxmlformats.org/package/2006/relationships"><Relationship Id="rId2" Type="http://schemas.openxmlformats.org/officeDocument/2006/relationships/notesSlide" Target="../notesSlides/notesSlide64.xml" /><Relationship Id="rId1" Type="http://schemas.openxmlformats.org/officeDocument/2006/relationships/slideLayout" Target="../slideLayouts/slideLayout23.xml" /><Relationship Id="rId3" Type="http://schemas.openxmlformats.org/officeDocument/2006/relationships/chart" Target="../charts/chart20.xml" /></Relationships>
</file>

<file path=ppt/slides/_rels/slide69.xml.rels>&#65279;<?xml version="1.0" encoding="utf-8" standalone="yes"?><Relationships xmlns="http://schemas.openxmlformats.org/package/2006/relationships"><Relationship Id="rId2" Type="http://schemas.openxmlformats.org/officeDocument/2006/relationships/notesSlide" Target="../notesSlides/notesSlide65.xml" /><Relationship Id="rId1" Type="http://schemas.openxmlformats.org/officeDocument/2006/relationships/slideLayout" Target="../slideLayouts/slideLayout23.xml" /><Relationship Id="rId3" Type="http://schemas.openxmlformats.org/officeDocument/2006/relationships/chart" Target="../charts/chart21.xml" /></Relationships>
</file>

<file path=ppt/slides/_rels/slide70.xml.rels>&#65279;<?xml version="1.0" encoding="utf-8" standalone="yes"?><Relationships xmlns="http://schemas.openxmlformats.org/package/2006/relationships"><Relationship Id="rId2" Type="http://schemas.openxmlformats.org/officeDocument/2006/relationships/notesSlide" Target="../notesSlides/notesSlide66.xml" /><Relationship Id="rId1" Type="http://schemas.openxmlformats.org/officeDocument/2006/relationships/slideLayout" Target="../slideLayouts/slideLayout23.xml" /><Relationship Id="rId3" Type="http://schemas.openxmlformats.org/officeDocument/2006/relationships/chart" Target="../charts/chart22.xml" /></Relationships>
</file>

<file path=ppt/slides/_rels/slide71.xml.rels>&#65279;<?xml version="1.0" encoding="utf-8" standalone="yes"?><Relationships xmlns="http://schemas.openxmlformats.org/package/2006/relationships"><Relationship Id="rId2" Type="http://schemas.openxmlformats.org/officeDocument/2006/relationships/notesSlide" Target="../notesSlides/notesSlide67.xml" /><Relationship Id="rId1" Type="http://schemas.openxmlformats.org/officeDocument/2006/relationships/slideLayout" Target="../slideLayouts/slideLayout23.xml" /><Relationship Id="rId3" Type="http://schemas.openxmlformats.org/officeDocument/2006/relationships/chart" Target="../charts/chart23.xml" /></Relationships>
</file>

<file path=ppt/slides/_rels/slide72.xml.rels>&#65279;<?xml version="1.0" encoding="utf-8" standalone="yes"?><Relationships xmlns="http://schemas.openxmlformats.org/package/2006/relationships"><Relationship Id="rId2" Type="http://schemas.openxmlformats.org/officeDocument/2006/relationships/notesSlide" Target="../notesSlides/notesSlide68.xml" /><Relationship Id="rId1" Type="http://schemas.openxmlformats.org/officeDocument/2006/relationships/slideLayout" Target="../slideLayouts/slideLayout23.xml" /><Relationship Id="rId3" Type="http://schemas.openxmlformats.org/officeDocument/2006/relationships/chart" Target="../charts/chart24.xml" /></Relationships>
</file>

<file path=ppt/slides/_rels/slide73.xml.rels>&#65279;<?xml version="1.0" encoding="utf-8" standalone="yes"?><Relationships xmlns="http://schemas.openxmlformats.org/package/2006/relationships"><Relationship Id="rId2" Type="http://schemas.openxmlformats.org/officeDocument/2006/relationships/notesSlide" Target="../notesSlides/notesSlide69.xml" /><Relationship Id="rId1" Type="http://schemas.openxmlformats.org/officeDocument/2006/relationships/slideLayout" Target="../slideLayouts/slideLayout26.xml" /><Relationship Id="rId3" Type="http://schemas.openxmlformats.org/officeDocument/2006/relationships/image" Target="../media/image44.jpg" /></Relationships>
</file>

<file path=ppt/slides/_rels/slide76.xml.rels>&#65279;<?xml version="1.0" encoding="utf-8" standalone="yes"?><Relationships xmlns="http://schemas.openxmlformats.org/package/2006/relationships"><Relationship Id="rId2" Type="http://schemas.openxmlformats.org/officeDocument/2006/relationships/notesSlide" Target="../notesSlides/notesSlide72.xml" /><Relationship Id="rId1" Type="http://schemas.openxmlformats.org/officeDocument/2006/relationships/slideLayout" Target="../slideLayouts/slideLayout24.xml" /><Relationship Id="rId3" Type="http://schemas.openxmlformats.org/officeDocument/2006/relationships/chart" Target="../charts/chart25.xml" /></Relationships>
</file>

<file path=ppt/slides/_rels/slide77.xml.rels>&#65279;<?xml version="1.0" encoding="utf-8" standalone="yes"?><Relationships xmlns="http://schemas.openxmlformats.org/package/2006/relationships"><Relationship Id="rId2" Type="http://schemas.openxmlformats.org/officeDocument/2006/relationships/notesSlide" Target="../notesSlides/notesSlide73.xml" /><Relationship Id="rId1" Type="http://schemas.openxmlformats.org/officeDocument/2006/relationships/slideLayout" Target="../slideLayouts/slideLayout23.xml" /></Relationships>
</file>

<file path=ppt/slides/_rels/slide78.xml.rels>&#65279;<?xml version="1.0" encoding="utf-8" standalone="yes"?><Relationships xmlns="http://schemas.openxmlformats.org/package/2006/relationships"><Relationship Id="rId2" Type="http://schemas.openxmlformats.org/officeDocument/2006/relationships/notesSlide" Target="../notesSlides/notesSlide74.xml" /><Relationship Id="rId1" Type="http://schemas.openxmlformats.org/officeDocument/2006/relationships/slideLayout" Target="../slideLayouts/slideLayout23.xml" /></Relationships>
</file>

<file path=ppt/slides/_rels/slide8.xml.rels>&#65279;<?xml version="1.0" encoding="utf-8" standalone="yes"?><Relationships xmlns="http://schemas.openxmlformats.org/package/2006/relationships"><Relationship Id="rId2" Type="http://schemas.openxmlformats.org/officeDocument/2006/relationships/notesSlide" Target="../notesSlides/notesSlide4.xml" /><Relationship Id="rId1" Type="http://schemas.openxmlformats.org/officeDocument/2006/relationships/slideLayout" Target="../slideLayouts/slideLayout21.xml" /><Relationship Id="rId3" Type="http://schemas.openxmlformats.org/officeDocument/2006/relationships/chart" Target="../charts/chart1.xml" /></Relationships>
</file>

<file path=ppt/slides/_rels/slide80.xml.rels>&#65279;<?xml version="1.0" encoding="utf-8" standalone="yes"?><Relationships xmlns="http://schemas.openxmlformats.org/package/2006/relationships"><Relationship Id="rId2" Type="http://schemas.openxmlformats.org/officeDocument/2006/relationships/notesSlide" Target="../notesSlides/notesSlide76.xml" /><Relationship Id="rId1" Type="http://schemas.openxmlformats.org/officeDocument/2006/relationships/slideLayout" Target="../slideLayouts/slideLayout23.xml" /><Relationship Id="rId3" Type="http://schemas.openxmlformats.org/officeDocument/2006/relationships/image" Target="../media/image46.png" /></Relationships>
</file>

<file path=ppt/slides/_rels/slide82.xml.rels>&#65279;<?xml version="1.0" encoding="utf-8" standalone="yes"?><Relationships xmlns="http://schemas.openxmlformats.org/package/2006/relationships"><Relationship Id="rId2" Type="http://schemas.openxmlformats.org/officeDocument/2006/relationships/notesSlide" Target="../notesSlides/notesSlide78.xml" /><Relationship Id="rId1" Type="http://schemas.openxmlformats.org/officeDocument/2006/relationships/slideLayout" Target="../slideLayouts/slideLayout23.xml" /><Relationship Id="rId3" Type="http://schemas.openxmlformats.org/officeDocument/2006/relationships/image" Target="../media/image48.png" /></Relationships>
</file>

<file path=ppt/slides/_rels/slide84.xml.rels>&#65279;<?xml version="1.0" encoding="utf-8" standalone="yes"?><Relationships xmlns="http://schemas.openxmlformats.org/package/2006/relationships"><Relationship Id="rId2" Type="http://schemas.openxmlformats.org/officeDocument/2006/relationships/notesSlide" Target="../notesSlides/notesSlide80.xml" /><Relationship Id="rId1" Type="http://schemas.openxmlformats.org/officeDocument/2006/relationships/slideLayout" Target="../slideLayouts/slideLayout23.xml" /><Relationship Id="rId3" Type="http://schemas.openxmlformats.org/officeDocument/2006/relationships/image" Target="../media/image50.png" /></Relationships>
</file>

<file path=ppt/slides/_rels/slide85.xml.rels>&#65279;<?xml version="1.0" encoding="utf-8" standalone="yes"?><Relationships xmlns="http://schemas.openxmlformats.org/package/2006/relationships"><Relationship Id="rId2" Type="http://schemas.openxmlformats.org/officeDocument/2006/relationships/notesSlide" Target="../notesSlides/notesSlide81.xml" /><Relationship Id="rId1" Type="http://schemas.openxmlformats.org/officeDocument/2006/relationships/slideLayout" Target="../slideLayouts/slideLayout23.xml" /><Relationship Id="rId3" Type="http://schemas.openxmlformats.org/officeDocument/2006/relationships/chart" Target="../charts/chart26.xml" /></Relationships>
</file>

<file path=ppt/slides/_rels/slide86.xml.rels>&#65279;<?xml version="1.0" encoding="utf-8" standalone="yes"?><Relationships xmlns="http://schemas.openxmlformats.org/package/2006/relationships"><Relationship Id="rId2" Type="http://schemas.openxmlformats.org/officeDocument/2006/relationships/notesSlide" Target="../notesSlides/notesSlide82.xml" /><Relationship Id="rId1" Type="http://schemas.openxmlformats.org/officeDocument/2006/relationships/slideLayout" Target="../slideLayouts/slideLayout23.xml" /><Relationship Id="rId3" Type="http://schemas.openxmlformats.org/officeDocument/2006/relationships/chart" Target="../charts/chart27.xml" /></Relationships>
</file>

<file path=ppt/slides/_rels/slide87.xml.rels>&#65279;<?xml version="1.0" encoding="utf-8" standalone="yes"?><Relationships xmlns="http://schemas.openxmlformats.org/package/2006/relationships"><Relationship Id="rId2" Type="http://schemas.openxmlformats.org/officeDocument/2006/relationships/notesSlide" Target="../notesSlides/notesSlide83.xml" /><Relationship Id="rId1" Type="http://schemas.openxmlformats.org/officeDocument/2006/relationships/slideLayout" Target="../slideLayouts/slideLayout23.xml" /><Relationship Id="rId3" Type="http://schemas.openxmlformats.org/officeDocument/2006/relationships/chart" Target="../charts/chart28.xml" /></Relationships>
</file>

<file path=ppt/slides/_rels/slide88.xml.rels>&#65279;<?xml version="1.0" encoding="utf-8" standalone="yes"?><Relationships xmlns="http://schemas.openxmlformats.org/package/2006/relationships"><Relationship Id="rId2" Type="http://schemas.openxmlformats.org/officeDocument/2006/relationships/notesSlide" Target="../notesSlides/notesSlide84.xml" /><Relationship Id="rId1" Type="http://schemas.openxmlformats.org/officeDocument/2006/relationships/slideLayout" Target="../slideLayouts/slideLayout23.xml" /><Relationship Id="rId3" Type="http://schemas.openxmlformats.org/officeDocument/2006/relationships/chart" Target="../charts/chart29.xml" /></Relationships>
</file>

<file path=ppt/slides/_rels/slide89.xml.rels>&#65279;<?xml version="1.0" encoding="utf-8" standalone="yes"?><Relationships xmlns="http://schemas.openxmlformats.org/package/2006/relationships"><Relationship Id="rId2" Type="http://schemas.openxmlformats.org/officeDocument/2006/relationships/notesSlide" Target="../notesSlides/notesSlide85.xml" /><Relationship Id="rId1" Type="http://schemas.openxmlformats.org/officeDocument/2006/relationships/slideLayout" Target="../slideLayouts/slideLayout23.xml" /><Relationship Id="rId3" Type="http://schemas.openxmlformats.org/officeDocument/2006/relationships/chart" Target="../charts/chart30.xml" /></Relationships>
</file>

<file path=ppt/slides/_rels/slide9.xml.rels>&#65279;<?xml version="1.0" encoding="utf-8" standalone="yes"?><Relationships xmlns="http://schemas.openxmlformats.org/package/2006/relationships"><Relationship Id="rId2" Type="http://schemas.openxmlformats.org/officeDocument/2006/relationships/notesSlide" Target="../notesSlides/notesSlide5.xml" /><Relationship Id="rId1" Type="http://schemas.openxmlformats.org/officeDocument/2006/relationships/slideLayout" Target="../slideLayouts/slideLayout20.xml" /></Relationships>
</file>

<file path=ppt/slides/_rels/slide90.xml.rels>&#65279;<?xml version="1.0" encoding="utf-8" standalone="yes"?><Relationships xmlns="http://schemas.openxmlformats.org/package/2006/relationships"><Relationship Id="rId2" Type="http://schemas.openxmlformats.org/officeDocument/2006/relationships/notesSlide" Target="../notesSlides/notesSlide86.xml" /><Relationship Id="rId1" Type="http://schemas.openxmlformats.org/officeDocument/2006/relationships/slideLayout" Target="../slideLayouts/slideLayout26.xml" /><Relationship Id="rId3" Type="http://schemas.openxmlformats.org/officeDocument/2006/relationships/image" Target="../media/image51.jpg" /></Relationships>
</file>

<file path=ppt/slides/_rels/slide93.xml.rels>&#65279;<?xml version="1.0" encoding="utf-8" standalone="yes"?><Relationships xmlns="http://schemas.openxmlformats.org/package/2006/relationships"><Relationship Id="rId2" Type="http://schemas.openxmlformats.org/officeDocument/2006/relationships/notesSlide" Target="../notesSlides/notesSlide89.xml" /><Relationship Id="rId1" Type="http://schemas.openxmlformats.org/officeDocument/2006/relationships/slideLayout" Target="../slideLayouts/slideLayout24.xml" /><Relationship Id="rId3" Type="http://schemas.openxmlformats.org/officeDocument/2006/relationships/chart" Target="../charts/chart31.xml" /></Relationships>
</file>

<file path=ppt/slides/_rels/slide94.xml.rels>&#65279;<?xml version="1.0" encoding="utf-8" standalone="yes"?><Relationships xmlns="http://schemas.openxmlformats.org/package/2006/relationships"><Relationship Id="rId2" Type="http://schemas.openxmlformats.org/officeDocument/2006/relationships/notesSlide" Target="../notesSlides/notesSlide90.xml" /><Relationship Id="rId1" Type="http://schemas.openxmlformats.org/officeDocument/2006/relationships/slideLayout" Target="../slideLayouts/slideLayout23.xml" /></Relationships>
</file>

<file path=ppt/slides/_rels/slide95.xml.rels>&#65279;<?xml version="1.0" encoding="utf-8" standalone="yes"?><Relationships xmlns="http://schemas.openxmlformats.org/package/2006/relationships"><Relationship Id="rId2" Type="http://schemas.openxmlformats.org/officeDocument/2006/relationships/notesSlide" Target="../notesSlides/notesSlide91.xml" /><Relationship Id="rId1" Type="http://schemas.openxmlformats.org/officeDocument/2006/relationships/slideLayout" Target="../slideLayouts/slideLayout23.xml" /></Relationships>
</file>

<file path=ppt/slides/_rels/slide97.xml.rels>&#65279;<?xml version="1.0" encoding="utf-8" standalone="yes"?><Relationships xmlns="http://schemas.openxmlformats.org/package/2006/relationships"><Relationship Id="rId2" Type="http://schemas.openxmlformats.org/officeDocument/2006/relationships/notesSlide" Target="../notesSlides/notesSlide93.xml" /><Relationship Id="rId1" Type="http://schemas.openxmlformats.org/officeDocument/2006/relationships/slideLayout" Target="../slideLayouts/slideLayout23.xml" /><Relationship Id="rId3" Type="http://schemas.openxmlformats.org/officeDocument/2006/relationships/image" Target="../media/image53.png" /></Relationships>
</file>

<file path=ppt/slides/_rels/slide99.xml.rels>&#65279;<?xml version="1.0" encoding="utf-8" standalone="yes"?><Relationships xmlns="http://schemas.openxmlformats.org/package/2006/relationships"><Relationship Id="rId2" Type="http://schemas.openxmlformats.org/officeDocument/2006/relationships/notesSlide" Target="../notesSlides/notesSlide95.xml" /><Relationship Id="rId1" Type="http://schemas.openxmlformats.org/officeDocument/2006/relationships/slideLayout" Target="../slideLayouts/slideLayout23.xml" /><Relationship Id="rId3" Type="http://schemas.openxmlformats.org/officeDocument/2006/relationships/image" Target="../media/image55.png" /></Relationships>
</file>

<file path=ppt/slides/slide1.xml><?xml version="1.0" encoding="utf-8"?>
<p:sld xmlns:a="http://schemas.openxmlformats.org/drawingml/2006/main" xmlns:r="http://schemas.openxmlformats.org/officeDocument/2006/relationships" xmlns:p="http://schemas.openxmlformats.org/presentationml/2006/main">
  <p:cSld name="TitleSlideWithPreparedFor">
    <p:spTree>
      <p:nvGrpSpPr>
        <p:cNvPr id="1" name=""/>
        <p:cNvGrpSpPr/>
        <p:nvPr/>
      </p:nvGrpSpPr>
      <p:grpSpPr>
        <a:xfrm>
          <a:off x="0" y="0"/>
          <a:ext cx="0" cy="0"/>
          <a:chOff x="0" y="0"/>
          <a:chExt cx="0" cy="0"/>
        </a:xfrm>
      </p:grpSpPr>
      <p:pic>
        <p:nvPicPr>
          <p:cNvPr id="4" name="Picture 3"/>
          <p:cNvPicPr>
            <a:picLocks noChangeAspect="1"/>
          </p:cNvPicPr>
          <p:nvPr/>
        </p:nvPicPr>
        <p:blipFill>
          <a:blip r:embed="rId2">
            <a:lum/>
          </a:blip>
          <a:srcRect/>
          <a:stretch>
            <a:fillRect/>
          </a:stretch>
        </p:blipFill>
        <p:spPr bwMode="white">
          <a:xfrm>
            <a:off x="1" y="0"/>
            <a:ext cx="4744879" cy="6858000"/>
          </a:xfrm>
          <a:prstGeom prst="rect">
            <a:avLst/>
          </a:prstGeom>
          <a:ln>
            <a:headEnd type="none"/>
            <a:tailEnd type="none"/>
          </a:ln>
        </p:spPr>
      </p:pic>
      <p:sp>
        <p:nvSpPr>
          <p:cNvPr id="6" name="Rectangle 5"/>
          <p:cNvSpPr>
            <a:spLocks/>
          </p:cNvSpPr>
          <p:nvPr/>
        </p:nvSpPr>
        <p:spPr bwMode="white">
          <a:xfrm>
            <a:off x="5039024" y="3523816"/>
            <a:ext cx="1879135" cy="97604"/>
          </a:xfrm>
          <a:prstGeom prst="rect">
            <a:avLst/>
          </a:prstGeom>
          <a:solidFill>
            <a:srgbClr val="7AB800"/>
          </a:solidFill>
          <a:ln>
            <a:noFill/>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anchor="ctr" wrap="square"/>
          <a:lstStyle/>
          <a:p>
            <a:pPr algn="ctr" defTabSz="914400"/>
            <a:endParaRPr lang="en-US" sz="4267" dirty="0"/>
          </a:p>
        </p:txBody>
      </p:sp>
      <p:sp>
        <p:nvSpPr>
          <p:cNvPr id="7" name="Subtitle-ContactInfo"/>
          <p:cNvSpPr txBox="1">
            <a:spLocks noChangeArrowheads="1"/>
          </p:cNvSpPr>
          <p:nvPr/>
        </p:nvSpPr>
        <p:spPr bwMode="white">
          <a:xfrm>
            <a:off x="4941049" y="4003628"/>
            <a:ext cx="128016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8497B0"/>
                </a:solidFill>
              </a:rPr>
              <a:t>Prepared For:</a:t>
            </a:r>
            <a:endParaRPr lang="en-US" sz="2000" kern="0" dirty="0">
              <a:solidFill>
                <a:srgbClr val="8497B0"/>
              </a:solidFill>
            </a:endParaRPr>
          </a:p>
        </p:txBody>
      </p:sp>
      <p:sp>
        <p:nvSpPr>
          <p:cNvPr id="9" name="Title 2"/>
          <p:cNvSpPr txBox="1">
            <a:spLocks noChangeArrowheads="1"/>
          </p:cNvSpPr>
          <p:nvPr/>
        </p:nvSpPr>
        <p:spPr bwMode="white">
          <a:xfrm>
            <a:off x="4989537" y="1590144"/>
            <a:ext cx="6792887" cy="1757852"/>
          </a:xfrm>
          <a:prstGeom prst="rect">
            <a:avLst/>
          </a:prstGeom>
          <a:ln>
            <a:headEnd type="none"/>
            <a:tailEnd type="none"/>
          </a:ln>
        </p:spPr>
        <p:txBody>
          <a:bodyPr wrap="square"/>
          <a:lstStyle>
            <a:lvl1pPr rtl="0" algn="l" fontAlgn="base" defTabSz="914400">
              <a:lnSpc>
                <a:spcPct val="90000"/>
              </a:lnSpc>
              <a:spcBef>
                <a:spcPct val="0"/>
              </a:spcBef>
              <a:spcAft>
                <a:spcPct val="0"/>
              </a:spcAft>
              <a:defRPr sz="3733" b="0" dirty="0">
                <a:solidFill>
                  <a:schemeClr val="bg1"/>
                </a:solidFill>
                <a:latin typeface="+mj-lt"/>
                <a:ea typeface="Museo Sans For Dell"/>
              </a:defRPr>
            </a:lvl1pPr>
            <a:lvl2pPr rtl="0" algn="l" fontAlgn="base" defTabSz="914400">
              <a:lnSpc>
                <a:spcPct val="80000"/>
              </a:lnSpc>
              <a:spcBef>
                <a:spcPct val="0"/>
              </a:spcBef>
              <a:spcAft>
                <a:spcPct val="0"/>
              </a:spcAft>
              <a:defRPr sz="4267" b="1" dirty="0">
                <a:solidFill>
                  <a:schemeClr val="accent1"/>
                </a:solidFill>
                <a:latin typeface="Arial Black"/>
              </a:defRPr>
            </a:lvl2pPr>
            <a:lvl3pPr rtl="0" algn="l" fontAlgn="base" defTabSz="914400">
              <a:lnSpc>
                <a:spcPct val="80000"/>
              </a:lnSpc>
              <a:spcBef>
                <a:spcPct val="0"/>
              </a:spcBef>
              <a:spcAft>
                <a:spcPct val="0"/>
              </a:spcAft>
              <a:defRPr sz="4267" b="1" dirty="0">
                <a:solidFill>
                  <a:schemeClr val="accent1"/>
                </a:solidFill>
                <a:latin typeface="Arial Black"/>
              </a:defRPr>
            </a:lvl3pPr>
            <a:lvl4pPr rtl="0" algn="l" fontAlgn="base" defTabSz="914400">
              <a:lnSpc>
                <a:spcPct val="80000"/>
              </a:lnSpc>
              <a:spcBef>
                <a:spcPct val="0"/>
              </a:spcBef>
              <a:spcAft>
                <a:spcPct val="0"/>
              </a:spcAft>
              <a:defRPr sz="4267" b="1" dirty="0">
                <a:solidFill>
                  <a:schemeClr val="accent1"/>
                </a:solidFill>
                <a:latin typeface="Arial Black"/>
              </a:defRPr>
            </a:lvl4pPr>
            <a:lvl5pPr rtl="0" algn="l" fontAlgn="base" defTabSz="914400">
              <a:lnSpc>
                <a:spcPct val="80000"/>
              </a:lnSpc>
              <a:spcBef>
                <a:spcPct val="0"/>
              </a:spcBef>
              <a:spcAft>
                <a:spcPct val="0"/>
              </a:spcAft>
              <a:defRPr sz="4267" b="1" dirty="0">
                <a:solidFill>
                  <a:schemeClr val="accent1"/>
                </a:solidFill>
                <a:latin typeface="Arial Black"/>
              </a:defRPr>
            </a:lvl5pPr>
            <a:lvl6pPr marL="609585" rtl="0" algn="l" fontAlgn="base" defTabSz="914400">
              <a:lnSpc>
                <a:spcPct val="70000"/>
              </a:lnSpc>
              <a:spcBef>
                <a:spcPct val="0"/>
              </a:spcBef>
              <a:spcAft>
                <a:spcPct val="0"/>
              </a:spcAft>
              <a:defRPr sz="5867" b="1" dirty="0">
                <a:solidFill>
                  <a:schemeClr val="accent1"/>
                </a:solidFill>
                <a:latin typeface="Arial Black"/>
              </a:defRPr>
            </a:lvl6pPr>
            <a:lvl7pPr marL="1219170" rtl="0" algn="l" fontAlgn="base" defTabSz="914400">
              <a:lnSpc>
                <a:spcPct val="70000"/>
              </a:lnSpc>
              <a:spcBef>
                <a:spcPct val="0"/>
              </a:spcBef>
              <a:spcAft>
                <a:spcPct val="0"/>
              </a:spcAft>
              <a:defRPr sz="5867" b="1" dirty="0">
                <a:solidFill>
                  <a:schemeClr val="accent1"/>
                </a:solidFill>
                <a:latin typeface="Arial Black"/>
              </a:defRPr>
            </a:lvl7pPr>
            <a:lvl8pPr marL="1828754" rtl="0" algn="l" fontAlgn="base" defTabSz="914400">
              <a:lnSpc>
                <a:spcPct val="70000"/>
              </a:lnSpc>
              <a:spcBef>
                <a:spcPct val="0"/>
              </a:spcBef>
              <a:spcAft>
                <a:spcPct val="0"/>
              </a:spcAft>
              <a:defRPr sz="5867" b="1" dirty="0">
                <a:solidFill>
                  <a:schemeClr val="accent1"/>
                </a:solidFill>
                <a:latin typeface="Arial Black"/>
              </a:defRPr>
            </a:lvl8pPr>
            <a:lvl9pPr marL="2438339" rtl="0" algn="l" fontAlgn="base" defTabSz="914400">
              <a:lnSpc>
                <a:spcPct val="70000"/>
              </a:lnSpc>
              <a:spcBef>
                <a:spcPct val="0"/>
              </a:spcBef>
              <a:spcAft>
                <a:spcPct val="0"/>
              </a:spcAft>
              <a:defRPr sz="5867" b="1" dirty="0">
                <a:solidFill>
                  <a:schemeClr val="accent1"/>
                </a:solidFill>
                <a:latin typeface="Arial Black"/>
              </a:defRPr>
            </a:lvl9pPr>
          </a:lstStyle>
          <a:p>
            <a:pPr defTabSz="914400">
              <a:lnSpc>
                <a:spcPct val="100000"/>
              </a:lnSpc>
            </a:pPr>
            <a:r>
              <a:rPr lang="en-US" sz="4000" spc="400" kern="0" dirty="0">
                <a:solidFill>
                  <a:srgbClr val="007DB8"/>
                </a:solidFill>
                <a:ea typeface="+mn-ea"/>
              </a:rPr>
              <a:t>Dossier File Characterization Report</a:t>
            </a:r>
            <a:endParaRPr lang="en-US" sz="4000" spc="400" kern="0" dirty="0">
              <a:solidFill>
                <a:srgbClr val="007DB8"/>
              </a:solidFill>
              <a:ea typeface="+mn-ea"/>
            </a:endParaRPr>
          </a:p>
        </p:txBody>
      </p:sp>
      <p:sp>
        <p:nvSpPr>
          <p:cNvPr id="10" name="Subtitle-CreatedDateFormatted"/>
          <p:cNvSpPr txBox="1">
            <a:spLocks noChangeArrowheads="1"/>
          </p:cNvSpPr>
          <p:nvPr/>
        </p:nvSpPr>
        <p:spPr bwMode="white">
          <a:xfrm>
            <a:off x="4941050" y="4351826"/>
            <a:ext cx="128016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8497B0"/>
                </a:solidFill>
              </a:rPr>
              <a:t>Created:</a:t>
            </a:r>
            <a:endParaRPr lang="en-US" sz="2000" kern="0" dirty="0">
              <a:solidFill>
                <a:srgbClr val="8497B0"/>
              </a:solidFill>
            </a:endParaRPr>
          </a:p>
        </p:txBody>
      </p:sp>
      <p:sp>
        <p:nvSpPr>
          <p:cNvPr id="11" name="ContactInfo"/>
          <p:cNvSpPr txBox="1">
            <a:spLocks noChangeArrowheads="1"/>
          </p:cNvSpPr>
          <p:nvPr/>
        </p:nvSpPr>
        <p:spPr bwMode="white">
          <a:xfrm>
            <a:off x="6116722" y="4003628"/>
            <a:ext cx="566928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566074"/>
                </a:solidFill>
              </a:rPr>
              <a:t>Demian Geven, Demian.geven@l1.nl</a:t>
            </a:r>
            <a:endParaRPr lang="en-US" sz="2000" kern="0" dirty="0">
              <a:solidFill>
                <a:srgbClr val="566074"/>
              </a:solidFill>
            </a:endParaRPr>
          </a:p>
        </p:txBody>
      </p:sp>
      <p:sp>
        <p:nvSpPr>
          <p:cNvPr id="12" name="CreatedDateFormatted"/>
          <p:cNvSpPr txBox="1">
            <a:spLocks noChangeArrowheads="1"/>
          </p:cNvSpPr>
          <p:nvPr/>
        </p:nvSpPr>
        <p:spPr bwMode="white">
          <a:xfrm>
            <a:off x="6116722" y="4351826"/>
            <a:ext cx="566928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566074"/>
                </a:solidFill>
              </a:rPr>
              <a:t>June 3, 2020</a:t>
            </a:r>
            <a:endParaRPr lang="en-US" sz="2000" kern="0" dirty="0">
              <a:solidFill>
                <a:srgbClr val="566074"/>
              </a:solidFill>
            </a:endParaRPr>
          </a:p>
        </p:txBody>
      </p:sp>
      <p:pic>
        <p:nvPicPr>
          <p:cNvPr id="13" name="Picture 12"/>
          <p:cNvPicPr>
            <a:picLocks noChangeAspect="1"/>
          </p:cNvPicPr>
          <p:nvPr/>
        </p:nvPicPr>
        <p:blipFill>
          <a:blip r:embed="rId3">
            <a:lum/>
          </a:blip>
          <a:srcRect/>
          <a:stretch>
            <a:fillRect/>
          </a:stretch>
        </p:blipFill>
        <p:spPr bwMode="white">
          <a:xfrm>
            <a:off x="884219" y="1645904"/>
            <a:ext cx="3218095" cy="3566192"/>
          </a:xfrm>
          <a:prstGeom prst="rect">
            <a:avLst/>
          </a:prstGeom>
          <a:ln>
            <a:headEnd type="none"/>
            <a:tailEnd type="none"/>
          </a:ln>
        </p:spPr>
      </p:pic>
      <p:pic>
        <p:nvPicPr>
          <p:cNvPr id="14" name="Picture 13"/>
          <p:cNvPicPr>
            <a:picLocks noChangeAspect="1"/>
          </p:cNvPicPr>
          <p:nvPr/>
        </p:nvPicPr>
        <p:blipFill>
          <a:blip r:embed="rId4">
            <a:lum/>
          </a:blip>
          <a:srcRect/>
          <a:stretch>
            <a:fillRect/>
          </a:stretch>
        </p:blipFill>
        <p:spPr bwMode="white">
          <a:xfrm>
            <a:off x="5039024" y="803799"/>
            <a:ext cx="3617675" cy="674202"/>
          </a:xfrm>
          <a:prstGeom prst="rect">
            <a:avLst/>
          </a:prstGeom>
          <a:ln>
            <a:headEnd type="none"/>
            <a:tailEnd type="none"/>
          </a:ln>
        </p:spPr>
      </p:pic>
      <p:sp>
        <p:nvSpPr>
          <p:cNvPr id="15" name="Subtitle-ProjectName"/>
          <p:cNvSpPr txBox="1">
            <a:spLocks noChangeArrowheads="1"/>
          </p:cNvSpPr>
          <p:nvPr/>
        </p:nvSpPr>
        <p:spPr bwMode="white">
          <a:xfrm>
            <a:off x="4941050" y="3655430"/>
            <a:ext cx="128016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8497B0"/>
                </a:solidFill>
              </a:rPr>
              <a:t>Project:</a:t>
            </a:r>
            <a:endParaRPr lang="en-US" sz="2000" kern="0" dirty="0">
              <a:solidFill>
                <a:srgbClr val="8497B0"/>
              </a:solidFill>
            </a:endParaRPr>
          </a:p>
        </p:txBody>
      </p:sp>
      <p:sp>
        <p:nvSpPr>
          <p:cNvPr id="17" name="ProjectNameLabel"/>
          <p:cNvSpPr txBox="1">
            <a:spLocks noChangeArrowheads="1"/>
          </p:cNvSpPr>
          <p:nvPr/>
        </p:nvSpPr>
        <p:spPr bwMode="white">
          <a:xfrm>
            <a:off x="6116722" y="3655430"/>
            <a:ext cx="566928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566074"/>
                </a:solidFill>
              </a:rPr>
              <a:t>MAA-DG01</a:t>
            </a:r>
            <a:endParaRPr lang="en-US" sz="2000" kern="0" dirty="0">
              <a:solidFill>
                <a:srgbClr val="566074"/>
              </a:solidFill>
            </a:endParaRPr>
          </a:p>
        </p:txBody>
      </p:sp>
    </p:spTree>
  </p:cSld>
  <p:clrMapOvr>
    <a:masterClrMapping/>
  </p:clrMapOvr>
  <p:transition spd="med">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Top File Extension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sp>
        <p:nvSpPr>
          <p:cNvPr id="10" name="Header-Top File Extensions by FileCount"/>
          <p:cNvSpPr>
            <a:spLocks/>
          </p:cNvSpPr>
          <p:nvPr/>
        </p:nvSpPr>
        <p:spPr bwMode="white">
          <a:xfrm>
            <a:off x="342899" y="1001763"/>
            <a:ext cx="5620895" cy="324118"/>
          </a:xfrm>
          <a:prstGeom prst="rect">
            <a:avLst/>
          </a:prstGeom>
          <a:noFill/>
          <a:ln w="12700">
            <a:noFill/>
            <a:headEnd type="none"/>
            <a:tailEnd type="none"/>
          </a:ln>
          <a:effectLst/>
        </p:spPr>
        <p:txBody>
          <a:bodyPr lIns="0" tIns="182880" rIns="0" bIns="182880" anchor="ctr" wrap="square">
            <a:noAutofit/>
          </a:bodyPr>
          <a:lstStyle/>
          <a:p>
            <a:pPr fontAlgn="base" defTabSz="1219170">
              <a:lnSpc>
                <a:spcPct val="90000"/>
              </a:lnSpc>
              <a:spcBef>
                <a:spcPts val="800"/>
              </a:spcBef>
            </a:pPr>
            <a:r>
              <a:rPr lang="en-US" sz="1400" b="1" dirty="0">
                <a:solidFill>
                  <a:srgbClr val="566072"/>
                </a:solidFill>
              </a:rPr>
              <a:t>Top 10 Extensions by Number of Files</a:t>
            </a:r>
          </a:p>
        </p:txBody>
      </p:sp>
      <p:graphicFrame>
        <p:nvGraphicFramePr>
          <p:cNvPr id="11" name="@Table(Model.AggregatePathReport.TopFileExtensions.ExtensionsByFileCountTableRows)"/>
          <p:cNvGraphicFramePr/>
          <p:nvPr/>
        </p:nvGraphicFramePr>
        <p:xfrm>
          <a:off x="342899" y="1325881"/>
          <a:ext cx="11501626" cy="511200"/>
        </p:xfrm>
        <a:graphic>
          <a:graphicData uri="http://schemas.openxmlformats.org/drawingml/2006/table">
            <a:tbl>
              <a:tblPr firstRow="1" bandRow="1">
                <a:tableStyleId>{BDBED569-4797-4DF1-A0F4-6AAB3CD982D8}</a:tableStyleId>
              </a:tblPr>
              <a:tblGrid>
                <a:gridCol w="2648401"/>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 of Total  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893,200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34.23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1.21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.TGA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219,845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8.43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354.99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.png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173,687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6.66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236.01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.hed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110,627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4.24</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388.25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.doc</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95,694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3.67</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24.37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.tga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85,807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3.29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129.82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.lrprev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55,941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2.14</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4.31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.gif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52,016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1.99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1.09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.aep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51,720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1.98</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199.88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.psd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51,536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1.98</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2.54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01.xml><?xml version="1.0" encoding="utf-8"?>
<p:sld xmlns:a="http://schemas.openxmlformats.org/drawingml/2006/main" xmlns:r="http://schemas.openxmlformats.org/officeDocument/2006/relationships" xmlns:p="http://schemas.openxmlformats.org/presentationml/2006/main">
  <p:cSld name="NoCompressibilityColumnsAccesse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a:blip>
          <a:srcRect/>
          <a:stretch>
            <a:fillRect/>
          </a:stretch>
        </p:blipFill>
        <p:spPr bwMode="white">
          <a:xfrm>
            <a:off x="4680000" y="111599"/>
            <a:ext cx="656820" cy="640800"/>
          </a:xfrm>
          <a:prstGeom prst="rect">
            <a:avLst/>
          </a:prstGeom>
          <a:ln>
            <a:headEnd type="none"/>
            <a:tailEnd type="none"/>
          </a:ln>
        </p:spPr>
      </p:pic>
      <p:sp>
        <p:nvSpPr>
          <p:cNvPr id="2" name="Title 1"/>
          <p:cNvSpPr>
            <a:spLocks noGrp="1"/>
          </p:cNvSpPr>
          <p:nvPr>
            <p:ph type="title"/>
          </p:nvPr>
        </p:nvSpPr>
        <p:spPr bwMode="white">
          <a:xfrm>
            <a:off x="342900" y="306000"/>
            <a:ext cx="10771200" cy="507600"/>
          </a:xfrm>
          <a:ln>
            <a:headEnd type="none"/>
            <a:tailEnd type="none"/>
          </a:ln>
        </p:spPr>
        <p:txBody>
          <a:bodyPr wrap="square"/>
          <a:lstStyle/>
          <a:p>
            <a:pPr defTabSz="1219170"/>
            <a:r>
              <a:rPr lang="en-US" sz="3200" dirty="0">
                <a:solidFill>
                  <a:srgbClr val="4694CE"/>
                </a:solidFill>
              </a:rPr>
              <a:t>Files Accessed Details</a:t>
            </a:r>
          </a:p>
        </p:txBody>
      </p:sp>
      <p:graphicFrame>
        <p:nvGraphicFramePr>
          <p:cNvPr id="6" name="@Table(Model.AccessedFileSummary.TableRows)"/>
          <p:cNvGraphicFramePr/>
          <p:nvPr/>
        </p:nvGraphicFramePr>
        <p:xfrm>
          <a:off x="306000" y="954001"/>
          <a:ext cx="11506199" cy="927516"/>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1443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Accessed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34.33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17.29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849.66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19.36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248.36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775.52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820.84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22,264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9,090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24,660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10,363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10,025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 Sizes</a:t>
            </a:r>
          </a:p>
        </p:txBody>
      </p:sp>
      <p:sp>
        <p:nvSpPr>
          <p:cNvPr id="3" name="TextBox 2"/>
          <p:cNvSpPr txBox="1">
            <a:spLocks noChangeArrowheads="1"/>
          </p:cNvSpPr>
          <p:nvPr/>
        </p:nvSpPr>
        <p:spPr bwMode="white">
          <a:xfrm rot="16200000">
            <a:off x="10900586" y="2837669"/>
            <a:ext cx="1897026" cy="286232"/>
          </a:xfrm>
          <a:prstGeom prst="rect">
            <a:avLst/>
          </a:prstGeom>
          <a:noFill/>
          <a:ln>
            <a:headEnd type="none"/>
            <a:tailEnd type="none"/>
          </a:ln>
        </p:spPr>
        <p:txBody>
          <a:bodyPr wrap="squar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5" name="TextBox 4"/>
          <p:cNvSpPr txBox="1">
            <a:spLocks noChangeArrowheads="1"/>
          </p:cNvSpPr>
          <p:nvPr/>
        </p:nvSpPr>
        <p:spPr bwMode="white">
          <a:xfrm rot="16200000">
            <a:off x="-277654" y="3285884"/>
            <a:ext cx="100059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Count</a:t>
            </a:r>
          </a:p>
        </p:txBody>
      </p:sp>
      <p:sp>
        <p:nvSpPr>
          <p:cNvPr id="7" name="TextBox 6"/>
          <p:cNvSpPr txBox="1">
            <a:spLocks noChangeArrowheads="1"/>
          </p:cNvSpPr>
          <p:nvPr/>
        </p:nvSpPr>
        <p:spPr bwMode="white">
          <a:xfrm>
            <a:off x="5542603" y="5995217"/>
            <a:ext cx="87235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Size</a:t>
            </a:r>
          </a:p>
        </p:txBody>
      </p:sp>
      <p:graphicFrame>
        <p:nvGraphicFramePr>
          <p:cNvPr id="9" name="@Chart(Model.PathReport.FileSizesV3.FileSizeData[0])"/>
          <p:cNvGraphicFramePr/>
          <p:nvPr/>
        </p:nvGraphicFramePr>
        <p:xfrm>
          <a:off x="412473" y="719666"/>
          <a:ext cx="11330610" cy="5418667"/>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Distribution of Files by File Count</a:t>
            </a:r>
          </a:p>
        </p:txBody>
      </p:sp>
      <p:sp>
        <p:nvSpPr>
          <p:cNvPr id="6" name="TextBox 5"/>
          <p:cNvSpPr txBox="1">
            <a:spLocks noChangeArrowheads="1"/>
          </p:cNvSpPr>
          <p:nvPr/>
        </p:nvSpPr>
        <p:spPr bwMode="white">
          <a:xfrm>
            <a:off x="367200" y="1044000"/>
            <a:ext cx="11506200" cy="205184"/>
          </a:xfrm>
          <a:prstGeom prst="rect">
            <a:avLst/>
          </a:prstGeom>
          <a:noFill/>
          <a:ln>
            <a:headEnd type="none"/>
            <a:tailEnd type="none"/>
          </a:ln>
        </p:spPr>
        <p:txBody>
          <a:bodyPr lIns="0" tIns="0" rIns="0" bIns="0" wrap="square">
            <a:spAutoFit/>
          </a:bodyPr>
          <a:lstStyle/>
          <a:p>
            <a:pPr fontAlgn="base" defTabSz="1219170">
              <a:spcBef>
                <a:spcPts val="1600"/>
              </a:spcBef>
              <a:buClr>
                <a:srgbClr val="AAAAAA"/>
              </a:buClr>
            </a:pPr>
            <a:r>
              <a:rPr lang="en-US" sz="2000" kern="0" baseline="30000" dirty="0">
                <a:solidFill>
                  <a:srgbClr val="566072"/>
                </a:solidFill>
                <a:latin typeface="Arial"/>
              </a:rPr>
              <a:t>This graph shows what percentage of files were created, modified or accessed in different time periods.</a:t>
            </a:r>
          </a:p>
        </p:txBody>
      </p:sp>
      <p:graphicFrame>
        <p:nvGraphicFramePr>
          <p:cNvPr id="5" name="@Chart(Model.PathReport.DistributionOfFilesByTime.DistributionOfFileByTime[0])"/>
          <p:cNvGraphicFramePr/>
          <p:nvPr/>
        </p:nvGraphicFramePr>
        <p:xfrm>
          <a:off x="365757" y="1145386"/>
          <a:ext cx="11268056" cy="4992948"/>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Created Date</a:t>
            </a:r>
          </a:p>
        </p:txBody>
      </p:sp>
      <p:graphicFrame>
        <p:nvGraphicFramePr>
          <p:cNvPr id="6"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8" name="@Table(Model.AggregatePathReport.FileConsumptionByCreat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65029"/>
                <a:gridCol w="1524000"/>
                <a:gridCol w="1501140"/>
                <a:gridCol w="1554480"/>
                <a:gridCol w="1524000"/>
                <a:gridCol w="150876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0.031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0.018</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0.019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0.619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0.365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0.806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3.288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7.1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15.7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63.9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7" name="TextBox 6"/>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Modified Date</a:t>
            </a:r>
          </a:p>
        </p:txBody>
      </p:sp>
      <p:graphicFrame>
        <p:nvGraphicFramePr>
          <p:cNvPr id="9" name="@Table(Model.FileConsumptionByModifi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80269"/>
                <a:gridCol w="1508760"/>
                <a:gridCol w="1522095"/>
                <a:gridCol w="1533525"/>
                <a:gridCol w="1546860"/>
                <a:gridCol w="148590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0.031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0.018</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0.019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0.564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0.406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0.802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3.306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7.9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15.6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64.2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11"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10" name="TextBox 9"/>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Model.FileConsumptionByAccess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7" name="@Table(Model.FileConsumptionByAccessedDate.TableRows)"/>
          <p:cNvGraphicFramePr/>
          <p:nvPr/>
        </p:nvGraphicFramePr>
        <p:xfrm>
          <a:off x="342000" y="5475600"/>
          <a:ext cx="11330938" cy="365760"/>
        </p:xfrm>
        <a:graphic>
          <a:graphicData uri="http://schemas.openxmlformats.org/drawingml/2006/table">
            <a:tbl>
              <a:tblPr>
                <a:tableStyleId>{5940675A-B579-460E-94D1-54222C63F5DA}</a:tableStyleId>
              </a:tblPr>
              <a:tblGrid>
                <a:gridCol w="1019510"/>
                <a:gridCol w="1182669"/>
                <a:gridCol w="1516380"/>
                <a:gridCol w="1524000"/>
                <a:gridCol w="1516380"/>
                <a:gridCol w="1531620"/>
                <a:gridCol w="1508760"/>
                <a:gridCol w="1531619"/>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0.034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0.018</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0.019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0.65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0.802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3.274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12.6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15.6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63.6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5" name="TextBox 4"/>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4" name="Title 3"/>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Accessed Date</a:t>
            </a:r>
            <a:endParaRPr lang="en-IE" dirty="0"/>
          </a:p>
        </p:txBody>
      </p:sp>
    </p:spTree>
  </p:cSld>
  <p:clrMapOvr>
    <a:masterClrMapping/>
  </p:clrMapOvr>
  <p:transition spd="med">
    <p:wipe dir="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0" y="978"/>
            <a:ext cx="12192000" cy="6856045"/>
          </a:xfrm>
          <a:prstGeom prst="rect">
            <a:avLst/>
          </a:prstGeom>
          <a:ln>
            <a:headEnd type="none"/>
            <a:tailEnd type="none"/>
          </a:ln>
        </p:spPr>
      </p:pic>
      <p:sp>
        <p:nvSpPr>
          <p:cNvPr id="4" name="Title 3"/>
          <p:cNvSpPr>
            <a:spLocks noGrp="1"/>
          </p:cNvSpPr>
          <p:nvPr>
            <p:ph type="title" idx="4294967295"/>
          </p:nvPr>
        </p:nvSpPr>
        <p:spPr bwMode="white">
          <a:xfrm>
            <a:off x="0" y="1920875"/>
            <a:ext cx="10515600" cy="1725613"/>
          </a:xfrm>
          <a:prstGeom prst="rect">
            <a:avLst/>
          </a:prstGeom>
          <a:ln>
            <a:headEnd type="none"/>
            <a:tailEnd type="none"/>
          </a:ln>
        </p:spPr>
        <p:txBody>
          <a:bodyPr wrap="square"/>
          <a:lstStyle/>
          <a:p>
            <a:pPr algn="ctr" defTabSz="1219170">
              <a:lnSpc>
                <a:spcPct val="150000"/>
              </a:lnSpc>
            </a:pPr>
            <a:r>
              <a:rPr lang="en-US" sz="6400" dirty="0">
                <a:solidFill>
                  <a:srgbClr val="FFFFFF"/>
                </a:solidFill>
                <a:latin typeface="Arial"/>
                <a:ea typeface="+mn-ea"/>
              </a:rPr>
              <a:t>File Path</a:t>
            </a:r>
          </a:p>
        </p:txBody>
      </p:sp>
      <p:sp>
        <p:nvSpPr>
          <p:cNvPr id="5" name="@Model.Path"/>
          <p:cNvSpPr txBox="1">
            <a:spLocks noChangeArrowheads="1"/>
          </p:cNvSpPr>
          <p:nvPr/>
        </p:nvSpPr>
        <p:spPr bwMode="white">
          <a:xfrm>
            <a:off x="838200" y="3525795"/>
            <a:ext cx="10515600" cy="1725673"/>
          </a:xfrm>
          <a:prstGeom prst="rect">
            <a:avLst/>
          </a:prstGeom>
          <a:ln>
            <a:headEnd type="none"/>
            <a:tailEnd type="none"/>
          </a:ln>
        </p:spPr>
        <p:txBody>
          <a:bodyPr wrap="square"/>
          <a:lstStyle>
            <a:lvl1pPr rtl="0" algn="l" fontAlgn="base" defTabSz="914400">
              <a:lnSpc>
                <a:spcPct val="90000"/>
              </a:lnSpc>
              <a:spcBef>
                <a:spcPct val="0"/>
              </a:spcBef>
              <a:spcAft>
                <a:spcPct val="0"/>
              </a:spcAft>
              <a:defRPr sz="3733" b="0" dirty="0">
                <a:solidFill>
                  <a:schemeClr val="bg1"/>
                </a:solidFill>
                <a:latin typeface="+mj-lt"/>
                <a:ea typeface="Museo Sans For Dell"/>
              </a:defRPr>
            </a:lvl1pPr>
            <a:lvl2pPr rtl="0" algn="l" fontAlgn="base" defTabSz="914400">
              <a:lnSpc>
                <a:spcPct val="80000"/>
              </a:lnSpc>
              <a:spcBef>
                <a:spcPct val="0"/>
              </a:spcBef>
              <a:spcAft>
                <a:spcPct val="0"/>
              </a:spcAft>
              <a:defRPr sz="4267" b="1" dirty="0">
                <a:solidFill>
                  <a:schemeClr val="accent1"/>
                </a:solidFill>
                <a:latin typeface="Arial Black"/>
              </a:defRPr>
            </a:lvl2pPr>
            <a:lvl3pPr rtl="0" algn="l" fontAlgn="base" defTabSz="914400">
              <a:lnSpc>
                <a:spcPct val="80000"/>
              </a:lnSpc>
              <a:spcBef>
                <a:spcPct val="0"/>
              </a:spcBef>
              <a:spcAft>
                <a:spcPct val="0"/>
              </a:spcAft>
              <a:defRPr sz="4267" b="1" dirty="0">
                <a:solidFill>
                  <a:schemeClr val="accent1"/>
                </a:solidFill>
                <a:latin typeface="Arial Black"/>
              </a:defRPr>
            </a:lvl3pPr>
            <a:lvl4pPr rtl="0" algn="l" fontAlgn="base" defTabSz="914400">
              <a:lnSpc>
                <a:spcPct val="80000"/>
              </a:lnSpc>
              <a:spcBef>
                <a:spcPct val="0"/>
              </a:spcBef>
              <a:spcAft>
                <a:spcPct val="0"/>
              </a:spcAft>
              <a:defRPr sz="4267" b="1" dirty="0">
                <a:solidFill>
                  <a:schemeClr val="accent1"/>
                </a:solidFill>
                <a:latin typeface="Arial Black"/>
              </a:defRPr>
            </a:lvl4pPr>
            <a:lvl5pPr rtl="0" algn="l" fontAlgn="base" defTabSz="914400">
              <a:lnSpc>
                <a:spcPct val="80000"/>
              </a:lnSpc>
              <a:spcBef>
                <a:spcPct val="0"/>
              </a:spcBef>
              <a:spcAft>
                <a:spcPct val="0"/>
              </a:spcAft>
              <a:defRPr sz="4267" b="1" dirty="0">
                <a:solidFill>
                  <a:schemeClr val="accent1"/>
                </a:solidFill>
                <a:latin typeface="Arial Black"/>
              </a:defRPr>
            </a:lvl5pPr>
            <a:lvl6pPr marL="609585" rtl="0" algn="l" fontAlgn="base" defTabSz="914400">
              <a:lnSpc>
                <a:spcPct val="70000"/>
              </a:lnSpc>
              <a:spcBef>
                <a:spcPct val="0"/>
              </a:spcBef>
              <a:spcAft>
                <a:spcPct val="0"/>
              </a:spcAft>
              <a:defRPr sz="5867" b="1" dirty="0">
                <a:solidFill>
                  <a:schemeClr val="accent1"/>
                </a:solidFill>
                <a:latin typeface="Arial Black"/>
              </a:defRPr>
            </a:lvl6pPr>
            <a:lvl7pPr marL="1219170" rtl="0" algn="l" fontAlgn="base" defTabSz="914400">
              <a:lnSpc>
                <a:spcPct val="70000"/>
              </a:lnSpc>
              <a:spcBef>
                <a:spcPct val="0"/>
              </a:spcBef>
              <a:spcAft>
                <a:spcPct val="0"/>
              </a:spcAft>
              <a:defRPr sz="5867" b="1" dirty="0">
                <a:solidFill>
                  <a:schemeClr val="accent1"/>
                </a:solidFill>
                <a:latin typeface="Arial Black"/>
              </a:defRPr>
            </a:lvl7pPr>
            <a:lvl8pPr marL="1828754" rtl="0" algn="l" fontAlgn="base" defTabSz="914400">
              <a:lnSpc>
                <a:spcPct val="70000"/>
              </a:lnSpc>
              <a:spcBef>
                <a:spcPct val="0"/>
              </a:spcBef>
              <a:spcAft>
                <a:spcPct val="0"/>
              </a:spcAft>
              <a:defRPr sz="5867" b="1" dirty="0">
                <a:solidFill>
                  <a:schemeClr val="accent1"/>
                </a:solidFill>
                <a:latin typeface="Arial Black"/>
              </a:defRPr>
            </a:lvl8pPr>
            <a:lvl9pPr marL="2438339" rtl="0" algn="l" fontAlgn="base" defTabSz="914400">
              <a:lnSpc>
                <a:spcPct val="70000"/>
              </a:lnSpc>
              <a:spcBef>
                <a:spcPct val="0"/>
              </a:spcBef>
              <a:spcAft>
                <a:spcPct val="0"/>
              </a:spcAft>
              <a:defRPr sz="5867" b="1" dirty="0">
                <a:solidFill>
                  <a:schemeClr val="accent1"/>
                </a:solidFill>
                <a:latin typeface="Arial Black"/>
              </a:defRPr>
            </a:lvl9pPr>
          </a:lstStyle>
          <a:p>
            <a:pPr algn="ctr" defTabSz="914400">
              <a:lnSpc>
                <a:spcPct val="150000"/>
              </a:lnSpc>
            </a:pPr>
            <a:r>
              <a:rPr lang="en-US" sz="2400" kern="0" dirty="0">
                <a:solidFill>
                  <a:srgbClr val="FFFFFF"/>
                </a:solidFill>
                <a:latin typeface="Arial"/>
                <a:ea typeface="+mn-ea"/>
              </a:rPr>
              <a:t>U:\</a:t>
            </a:r>
            <a:endParaRPr lang="en-US" sz="6400" kern="0" dirty="0">
              <a:solidFill>
                <a:srgbClr val="FFFFFF"/>
              </a:solidFill>
              <a:latin typeface="Arial"/>
              <a:ea typeface="+mn-ea"/>
            </a:endParaRPr>
          </a:p>
        </p:txBody>
      </p:sp>
    </p:spTree>
  </p:cSld>
  <p:clrMapOvr>
    <a:masterClrMapping/>
  </p:clrMapOvr>
  <p:transition spd="med">
    <p:wipe dir="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Top File Categories by Size</a:t>
            </a:r>
          </a:p>
        </p:txBody>
      </p:sp>
      <p:graphicFrame>
        <p:nvGraphicFramePr>
          <p:cNvPr id="10" name="@Table(Model.TopFileCategoriesBySize.TopCategoriesBySizeTableRows[0-4])"/>
          <p:cNvGraphicFramePr/>
          <p:nvPr/>
        </p:nvGraphicFramePr>
        <p:xfrm>
          <a:off x="352800" y="896400"/>
          <a:ext cx="5862829" cy="1103537"/>
        </p:xfrm>
        <a:graphic>
          <a:graphicData uri="http://schemas.openxmlformats.org/drawingml/2006/table">
            <a:tbl>
              <a:tblPr firstRow="1" bandRow="1">
                <a:tableStyleId>{BDBED569-4797-4DF1-A0F4-6AAB3CD982D8}</a:tableStyleId>
              </a:tblPr>
              <a:tblGrid>
                <a:gridCol w="1815921"/>
                <a:gridCol w="2023454"/>
                <a:gridCol w="2023454"/>
              </a:tblGrid>
              <a:tr h="508284">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Category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Video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21,857</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6.03 TB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Unknown Extensions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116,921</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2.90 TB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Audio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10,667</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291.84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Compressed Archives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1,844</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137.56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Image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53,349</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63.03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graphicFrame>
        <p:nvGraphicFramePr>
          <p:cNvPr id="5" name="@Chart(Model.TopFileCategoriesBySize.DonutChartModel[0])"/>
          <p:cNvGraphicFramePr/>
          <p:nvPr/>
        </p:nvGraphicFramePr>
        <p:xfrm>
          <a:off x="6588000" y="1101600"/>
          <a:ext cx="5252400" cy="3445200"/>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graphicFrame>
        <p:nvGraphicFramePr>
          <p:cNvPr id="10" name="@Table(Model.AggregatePathReport.TopFileExtensions.ExtensionsByCapacityOccupiedTableRows)"/>
          <p:cNvGraphicFramePr/>
          <p:nvPr/>
        </p:nvGraphicFramePr>
        <p:xfrm>
          <a:off x="349200" y="1326134"/>
          <a:ext cx="11553523" cy="472760"/>
        </p:xfrm>
        <a:graphic>
          <a:graphicData uri="http://schemas.openxmlformats.org/drawingml/2006/table">
            <a:tbl>
              <a:tblPr firstRow="1" bandRow="1">
                <a:tableStyleId>{BDBED569-4797-4DF1-A0F4-6AAB3CD982D8}</a:tableStyleId>
              </a:tblPr>
              <a:tblGrid>
                <a:gridCol w="2557900"/>
                <a:gridCol w="2998541"/>
                <a:gridCol w="2998541"/>
                <a:gridCol w="2998541"/>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 of Total Capacity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.mxf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11,287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44.69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4.22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.mov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8,236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33.98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3.21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.mp4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3,119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770.63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.wav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6,559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530.66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.aaf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223.08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.zip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144.83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.xpp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88.88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.avi</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44.90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22,277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35.86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22.10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
        <p:nvSpPr>
          <p:cNvPr id="11" name="Header-Top File Extensions by Size"/>
          <p:cNvSpPr>
            <a:spLocks/>
          </p:cNvSpPr>
          <p:nvPr/>
        </p:nvSpPr>
        <p:spPr bwMode="white">
          <a:xfrm>
            <a:off x="342000" y="1002016"/>
            <a:ext cx="5620895" cy="324118"/>
          </a:xfrm>
          <a:prstGeom prst="rect">
            <a:avLst/>
          </a:prstGeom>
          <a:noFill/>
          <a:ln w="12700">
            <a:noFill/>
            <a:headEnd type="none"/>
            <a:tailEnd type="none"/>
          </a:ln>
          <a:effectLst/>
        </p:spPr>
        <p:txBody>
          <a:bodyPr lIns="0" tIns="182880" rIns="0" bIns="182880" anchor="ctr" wrap="square">
            <a:noAutofit/>
          </a:bodyPr>
          <a:lstStyle/>
          <a:p>
            <a:pPr marL="0" indent="0" rtl="0" algn="l" fontAlgn="base" defTabSz="1219170">
              <a:lnSpc>
                <a:spcPct val="90000"/>
              </a:lnSpc>
              <a:spcBef>
                <a:spcPts val="800"/>
              </a:spcBef>
              <a:spcAft>
                <a:spcPts val="0"/>
              </a:spcAft>
              <a:buClrTx/>
              <a:buSzTx/>
              <a:buFontTx/>
              <a:buNone/>
              <a:tabLst/>
            </a:pPr>
            <a:r>
              <a:rPr lang="en-US" sz="1400" b="1" i="0" kern="1200" dirty="0">
                <a:ln>
                  <a:noFill/>
                </a:ln>
                <a:solidFill>
                  <a:srgbClr val="566072"/>
                </a:solidFill>
                <a:effectLst/>
                <a:uLnTx/>
                <a:uFillTx/>
                <a:latin typeface="Arial"/>
                <a:ea typeface="+mn-ea"/>
              </a:rPr>
              <a:t>Top 10 Extensions by Size</a:t>
            </a:r>
          </a:p>
        </p:txBody>
      </p:sp>
    </p:spTree>
  </p:cSld>
  <p:clrMapOvr>
    <a:masterClrMapping/>
  </p:clrMapOvr>
  <p:transition spd="med">
    <p:wipe dir="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Top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sp>
        <p:nvSpPr>
          <p:cNvPr id="19" name="Header-Top File Extensions by FileCount"/>
          <p:cNvSpPr>
            <a:spLocks/>
          </p:cNvSpPr>
          <p:nvPr/>
        </p:nvSpPr>
        <p:spPr bwMode="white">
          <a:xfrm>
            <a:off x="342899" y="1001763"/>
            <a:ext cx="5620895" cy="324118"/>
          </a:xfrm>
          <a:prstGeom prst="rect">
            <a:avLst/>
          </a:prstGeom>
          <a:noFill/>
          <a:ln w="12700">
            <a:noFill/>
            <a:headEnd type="none"/>
            <a:tailEnd type="none"/>
          </a:ln>
          <a:effectLst/>
        </p:spPr>
        <p:txBody>
          <a:bodyPr lIns="0" tIns="182880" rIns="0" bIns="182880" anchor="ctr" wrap="square">
            <a:noAutofit/>
          </a:bodyPr>
          <a:lstStyle/>
          <a:p>
            <a:pPr fontAlgn="base" defTabSz="1219170">
              <a:lnSpc>
                <a:spcPct val="90000"/>
              </a:lnSpc>
              <a:spcBef>
                <a:spcPts val="800"/>
              </a:spcBef>
            </a:pPr>
            <a:r>
              <a:rPr lang="en-US" sz="1400" b="1" dirty="0">
                <a:solidFill>
                  <a:srgbClr val="566072"/>
                </a:solidFill>
              </a:rPr>
              <a:t>Top 10 Extensions by Number of Files</a:t>
            </a:r>
          </a:p>
        </p:txBody>
      </p:sp>
      <p:graphicFrame>
        <p:nvGraphicFramePr>
          <p:cNvPr id="20" name="@Table(Model.AggregatePathReport.TopFileExtensions.ExtensionsByFileCountTableRows)"/>
          <p:cNvGraphicFramePr/>
          <p:nvPr/>
        </p:nvGraphicFramePr>
        <p:xfrm>
          <a:off x="342899" y="1325881"/>
          <a:ext cx="11501626" cy="511200"/>
        </p:xfrm>
        <a:graphic>
          <a:graphicData uri="http://schemas.openxmlformats.org/drawingml/2006/table">
            <a:tbl>
              <a:tblPr firstRow="1" bandRow="1">
                <a:tableStyleId>{BDBED569-4797-4DF1-A0F4-6AAB3CD982D8}</a:tableStyleId>
              </a:tblPr>
              <a:tblGrid>
                <a:gridCol w="2648401"/>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 of Total  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.hed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61,928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26.13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212.77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.PNG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25,186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10.63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19.89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22,730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9.59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303.02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.jar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22,564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9.52</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9.11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22,277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9.4</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35.86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.mxf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11,287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4.76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4.22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.mic</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8,850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3.73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79.77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.mov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8,236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3.47</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3.21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.py</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7,531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3.18</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101.09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.wav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6,559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2.77</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530.66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14.xml><?xml version="1.0" encoding="utf-8"?>
<p:sld xmlns:a="http://schemas.openxmlformats.org/drawingml/2006/main" xmlns:r="http://schemas.openxmlformats.org/officeDocument/2006/relationships" xmlns:p="http://schemas.openxmlformats.org/presentationml/2006/main">
  <p:cSld name="NoCompressibilityColumnsCreated">
    <p:spTree>
      <p:nvGrpSpPr>
        <p:cNvPr id="1" name=""/>
        <p:cNvGrpSpPr/>
        <p:nvPr/>
      </p:nvGrpSpPr>
      <p:grpSpPr>
        <a:xfrm>
          <a:off x="0" y="0"/>
          <a:ext cx="0" cy="0"/>
          <a:chOff x="0" y="0"/>
          <a:chExt cx="0" cy="0"/>
        </a:xfrm>
      </p:grpSpPr>
      <p:graphicFrame>
        <p:nvGraphicFramePr>
          <p:cNvPr id="5" name="@Table(Model.CreatedFileSummary.TableRows)"/>
          <p:cNvGraphicFramePr/>
          <p:nvPr/>
        </p:nvGraphicFramePr>
        <p:xfrm>
          <a:off x="306000" y="954000"/>
          <a:ext cx="11506199" cy="94592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8713">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Created</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24.54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379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113.99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32,773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868.67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18,633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3,711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2,894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842.12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98,682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2.89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43,960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9,903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9,753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16,126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11,649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3,956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84,726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2.38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57,000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7,648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70,044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2.35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26,281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13,578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5,242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6,821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289,751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9.44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146,259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35,361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21,388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29,081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30,651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14,619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12,296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pic>
        <p:nvPicPr>
          <p:cNvPr id="8" name="Title-Icon"/>
          <p:cNvPicPr>
            <a:picLocks noChangeAspect="1"/>
          </p:cNvPicPr>
          <p:nvPr/>
        </p:nvPicPr>
        <p:blipFill>
          <a:blip r:embed="rId3">
            <a:lum/>
          </a:blip>
          <a:srcRect/>
          <a:stretch>
            <a:fillRect/>
          </a:stretch>
        </p:blipFill>
        <p:spPr bwMode="white">
          <a:xfrm>
            <a:off x="4280400" y="122400"/>
            <a:ext cx="606506" cy="630243"/>
          </a:xfrm>
          <a:prstGeom prst="rect">
            <a:avLst/>
          </a:prstGeom>
          <a:ln>
            <a:headEnd type="none"/>
            <a:tailEnd type="none"/>
          </a:ln>
        </p:spPr>
      </p:pic>
      <p:sp>
        <p:nvSpPr>
          <p:cNvPr id="2" name="Title-Files Created Detail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Files Created Details</a:t>
            </a:r>
            <a:endParaRPr lang="en-US" dirty="0"/>
          </a:p>
        </p:txBody>
      </p:sp>
    </p:spTree>
  </p:cSld>
  <p:clrMapOvr>
    <a:masterClrMapping/>
  </p:clrMapOvr>
  <p:transition spd="med">
    <p:wipe dir="r"/>
  </p:transition>
</p:sld>
</file>

<file path=ppt/slides/slide116.xml><?xml version="1.0" encoding="utf-8"?>
<p:sld xmlns:a="http://schemas.openxmlformats.org/drawingml/2006/main" xmlns:r="http://schemas.openxmlformats.org/officeDocument/2006/relationships" xmlns:p="http://schemas.openxmlformats.org/presentationml/2006/main">
  <p:cSld name="NoCompressibilityColumnsModifie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4428000" y="107999"/>
            <a:ext cx="655199" cy="630000"/>
          </a:xfrm>
          <a:prstGeom prst="rect">
            <a:avLst/>
          </a:prstGeom>
          <a:ln>
            <a:headEnd type="none"/>
            <a:tailEnd type="none"/>
          </a:ln>
        </p:spPr>
      </p:pic>
      <p:sp>
        <p:nvSpPr>
          <p:cNvPr id="2" name="Title 1"/>
          <p:cNvSpPr>
            <a:spLocks noGrp="1"/>
          </p:cNvSpPr>
          <p:nvPr>
            <p:ph type="title"/>
          </p:nvPr>
        </p:nvSpPr>
        <p:spPr bwMode="white">
          <a:xfrm>
            <a:off x="342900" y="306451"/>
            <a:ext cx="10771200" cy="507600"/>
          </a:xfrm>
          <a:ln>
            <a:headEnd type="none"/>
            <a:tailEnd type="none"/>
          </a:ln>
        </p:spPr>
        <p:txBody>
          <a:bodyPr wrap="square"/>
          <a:lstStyle/>
          <a:p>
            <a:pPr defTabSz="1219170"/>
            <a:r>
              <a:rPr lang="en-US" sz="3200" dirty="0">
                <a:solidFill>
                  <a:srgbClr val="4694CE"/>
                </a:solidFill>
              </a:rPr>
              <a:t>Files Modified Details</a:t>
            </a:r>
          </a:p>
        </p:txBody>
      </p:sp>
      <p:graphicFrame>
        <p:nvGraphicFramePr>
          <p:cNvPr id="6" name="@Table(Model.ModifiedFileSummary.TableRows)"/>
          <p:cNvGraphicFramePr/>
          <p:nvPr/>
        </p:nvGraphicFramePr>
        <p:xfrm>
          <a:off x="306000" y="954000"/>
          <a:ext cx="11506199" cy="93576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0019">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Modified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23.84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9.87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60.72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568.79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808.16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857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24,783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3.13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7,275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3,997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148,639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2.24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98,895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13,503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9,932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11,511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7,627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111,048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2.63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42,581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20,370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9,720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13,344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14,605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7,308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289,751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9.44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146,259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35,361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21,388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29,081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30,651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14,619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12,296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18.xml><?xml version="1.0" encoding="utf-8"?>
<p:sld xmlns:a="http://schemas.openxmlformats.org/drawingml/2006/main" xmlns:r="http://schemas.openxmlformats.org/officeDocument/2006/relationships" xmlns:p="http://schemas.openxmlformats.org/presentationml/2006/main">
  <p:cSld name="NoCompressibilityColumnsAccesse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a:blip>
          <a:srcRect/>
          <a:stretch>
            <a:fillRect/>
          </a:stretch>
        </p:blipFill>
        <p:spPr bwMode="white">
          <a:xfrm>
            <a:off x="4680000" y="111599"/>
            <a:ext cx="656820" cy="640800"/>
          </a:xfrm>
          <a:prstGeom prst="rect">
            <a:avLst/>
          </a:prstGeom>
          <a:ln>
            <a:headEnd type="none"/>
            <a:tailEnd type="none"/>
          </a:ln>
        </p:spPr>
      </p:pic>
      <p:sp>
        <p:nvSpPr>
          <p:cNvPr id="2" name="Title 1"/>
          <p:cNvSpPr>
            <a:spLocks noGrp="1"/>
          </p:cNvSpPr>
          <p:nvPr>
            <p:ph type="title"/>
          </p:nvPr>
        </p:nvSpPr>
        <p:spPr bwMode="white">
          <a:xfrm>
            <a:off x="342900" y="306000"/>
            <a:ext cx="10771200" cy="507600"/>
          </a:xfrm>
          <a:ln>
            <a:headEnd type="none"/>
            <a:tailEnd type="none"/>
          </a:ln>
        </p:spPr>
        <p:txBody>
          <a:bodyPr wrap="square"/>
          <a:lstStyle/>
          <a:p>
            <a:pPr defTabSz="1219170"/>
            <a:r>
              <a:rPr lang="en-US" sz="3200" dirty="0">
                <a:solidFill>
                  <a:srgbClr val="4694CE"/>
                </a:solidFill>
              </a:rPr>
              <a:t>Files Accessed Details</a:t>
            </a:r>
          </a:p>
        </p:txBody>
      </p:sp>
      <p:graphicFrame>
        <p:nvGraphicFramePr>
          <p:cNvPr id="6" name="@Table(Model.AccessedFileSummary.TableRows)"/>
          <p:cNvGraphicFramePr/>
          <p:nvPr/>
        </p:nvGraphicFramePr>
        <p:xfrm>
          <a:off x="306000" y="954001"/>
          <a:ext cx="11506199" cy="927516"/>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1443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Accessed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24.54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379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113.99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32,773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868.67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18,634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3,711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842.23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544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119,905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2.91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57,638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13,886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16,901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11,967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71,736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2.36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48,126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5,908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61,570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2.35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21,326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11,995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6,813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289,751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9.44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146,259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35,361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21,388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29,081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30,651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14,619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12,296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 Sizes</a:t>
            </a:r>
          </a:p>
        </p:txBody>
      </p:sp>
      <p:sp>
        <p:nvSpPr>
          <p:cNvPr id="3" name="TextBox 2"/>
          <p:cNvSpPr txBox="1">
            <a:spLocks noChangeArrowheads="1"/>
          </p:cNvSpPr>
          <p:nvPr/>
        </p:nvSpPr>
        <p:spPr bwMode="white">
          <a:xfrm rot="16200000">
            <a:off x="10900586" y="2837669"/>
            <a:ext cx="1897026" cy="286232"/>
          </a:xfrm>
          <a:prstGeom prst="rect">
            <a:avLst/>
          </a:prstGeom>
          <a:noFill/>
          <a:ln>
            <a:headEnd type="none"/>
            <a:tailEnd type="none"/>
          </a:ln>
        </p:spPr>
        <p:txBody>
          <a:bodyPr wrap="squar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5" name="TextBox 4"/>
          <p:cNvSpPr txBox="1">
            <a:spLocks noChangeArrowheads="1"/>
          </p:cNvSpPr>
          <p:nvPr/>
        </p:nvSpPr>
        <p:spPr bwMode="white">
          <a:xfrm rot="16200000">
            <a:off x="-277654" y="3285884"/>
            <a:ext cx="100059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Count</a:t>
            </a:r>
          </a:p>
        </p:txBody>
      </p:sp>
      <p:sp>
        <p:nvSpPr>
          <p:cNvPr id="7" name="TextBox 6"/>
          <p:cNvSpPr txBox="1">
            <a:spLocks noChangeArrowheads="1"/>
          </p:cNvSpPr>
          <p:nvPr/>
        </p:nvSpPr>
        <p:spPr bwMode="white">
          <a:xfrm>
            <a:off x="5542603" y="5995217"/>
            <a:ext cx="87235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Size</a:t>
            </a:r>
          </a:p>
        </p:txBody>
      </p:sp>
      <p:graphicFrame>
        <p:nvGraphicFramePr>
          <p:cNvPr id="9" name="@Chart(Model.PathReport.FileSizesV3.FileSizeData[0])"/>
          <p:cNvGraphicFramePr/>
          <p:nvPr/>
        </p:nvGraphicFramePr>
        <p:xfrm>
          <a:off x="412473" y="719666"/>
          <a:ext cx="11330610" cy="5418667"/>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2.xml><?xml version="1.0" encoding="utf-8"?>
<p:sld xmlns:a="http://schemas.openxmlformats.org/drawingml/2006/main" xmlns:r="http://schemas.openxmlformats.org/officeDocument/2006/relationships" xmlns:p="http://schemas.openxmlformats.org/presentationml/2006/main">
  <p:cSld name="NoCompressibilityColumnsCreated">
    <p:spTree>
      <p:nvGrpSpPr>
        <p:cNvPr id="1" name=""/>
        <p:cNvGrpSpPr/>
        <p:nvPr/>
      </p:nvGrpSpPr>
      <p:grpSpPr>
        <a:xfrm>
          <a:off x="0" y="0"/>
          <a:ext cx="0" cy="0"/>
          <a:chOff x="0" y="0"/>
          <a:chExt cx="0" cy="0"/>
        </a:xfrm>
      </p:grpSpPr>
      <p:graphicFrame>
        <p:nvGraphicFramePr>
          <p:cNvPr id="5" name="@Table(Model.AggregatePathReport.CreatedFileSummary.TableRows)"/>
          <p:cNvGraphicFramePr/>
          <p:nvPr/>
        </p:nvGraphicFramePr>
        <p:xfrm>
          <a:off x="306000" y="954001"/>
          <a:ext cx="11506199" cy="945919"/>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34991">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Created</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36.68 GB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370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15.13 GB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3,228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548.75 GB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1,393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1,247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38,046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1002.51 GB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19,231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4,427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4,158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4,246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4,155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1,030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30,299</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2.02 TB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11,910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2,844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2,775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3,158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6,392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1,735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1,457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267,388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5.69 TB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98,236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25,923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31,903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40,885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50,482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13,469</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6,447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292,427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5.12 TB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118,245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30,750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32,858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44,967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45,820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13,007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6,714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2,186,032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21.89 TB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496,043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331,808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290,693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354,675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550,224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134,283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28,132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Total</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2,818,293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36.29 TB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743,759</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395,848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362,469</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448,161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657,729</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165,093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44,904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pic>
        <p:nvPicPr>
          <p:cNvPr id="8" name="Title-Icon"/>
          <p:cNvPicPr>
            <a:picLocks noChangeAspect="1"/>
          </p:cNvPicPr>
          <p:nvPr/>
        </p:nvPicPr>
        <p:blipFill>
          <a:blip r:embed="rId3">
            <a:lum/>
          </a:blip>
          <a:srcRect/>
          <a:stretch>
            <a:fillRect/>
          </a:stretch>
        </p:blipFill>
        <p:spPr bwMode="white">
          <a:xfrm>
            <a:off x="4280754" y="120991"/>
            <a:ext cx="606506" cy="630243"/>
          </a:xfrm>
          <a:prstGeom prst="rect">
            <a:avLst/>
          </a:prstGeom>
          <a:ln>
            <a:headEnd type="none"/>
            <a:tailEnd type="none"/>
          </a:ln>
        </p:spPr>
      </p:pic>
      <p:sp>
        <p:nvSpPr>
          <p:cNvPr id="6" name="Title-Files Created Details"/>
          <p:cNvSpPr>
            <a:spLocks noGrp="1"/>
          </p:cNvSpPr>
          <p:nvPr>
            <p:ph type="title"/>
          </p:nvPr>
        </p:nvSpPr>
        <p:spPr bwMode="white">
          <a:xfrm>
            <a:off x="342900" y="305879"/>
            <a:ext cx="10770926" cy="507600"/>
          </a:xfrm>
          <a:ln>
            <a:headEnd type="none"/>
            <a:tailEnd type="none"/>
          </a:ln>
        </p:spPr>
        <p:txBody>
          <a:bodyPr wrap="square"/>
          <a:lstStyle/>
          <a:p>
            <a:pPr defTabSz="1219170"/>
            <a:r>
              <a:rPr lang="en-GB" sz="3200" dirty="0">
                <a:solidFill>
                  <a:srgbClr val="4694CE"/>
                </a:solidFill>
              </a:rPr>
              <a:t>Files Created Details</a:t>
            </a:r>
            <a:endParaRPr lang="en-US" sz="3200" dirty="0">
              <a:solidFill>
                <a:srgbClr val="4694CE"/>
              </a:solidFill>
            </a:endParaRPr>
          </a:p>
        </p:txBody>
      </p:sp>
    </p:spTree>
  </p:cSld>
  <p:clrMapOvr>
    <a:masterClrMapping/>
  </p:clrMapOvr>
  <p:transition spd="med">
    <p:wipe dir="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Distribution of Files by File Count</a:t>
            </a:r>
          </a:p>
        </p:txBody>
      </p:sp>
      <p:sp>
        <p:nvSpPr>
          <p:cNvPr id="6" name="TextBox 5"/>
          <p:cNvSpPr txBox="1">
            <a:spLocks noChangeArrowheads="1"/>
          </p:cNvSpPr>
          <p:nvPr/>
        </p:nvSpPr>
        <p:spPr bwMode="white">
          <a:xfrm>
            <a:off x="367200" y="1044000"/>
            <a:ext cx="11506200" cy="205184"/>
          </a:xfrm>
          <a:prstGeom prst="rect">
            <a:avLst/>
          </a:prstGeom>
          <a:noFill/>
          <a:ln>
            <a:headEnd type="none"/>
            <a:tailEnd type="none"/>
          </a:ln>
        </p:spPr>
        <p:txBody>
          <a:bodyPr lIns="0" tIns="0" rIns="0" bIns="0" wrap="square">
            <a:spAutoFit/>
          </a:bodyPr>
          <a:lstStyle/>
          <a:p>
            <a:pPr fontAlgn="base" defTabSz="1219170">
              <a:spcBef>
                <a:spcPts val="1600"/>
              </a:spcBef>
              <a:buClr>
                <a:srgbClr val="AAAAAA"/>
              </a:buClr>
            </a:pPr>
            <a:r>
              <a:rPr lang="en-US" sz="2000" kern="0" baseline="30000" dirty="0">
                <a:solidFill>
                  <a:srgbClr val="566072"/>
                </a:solidFill>
                <a:latin typeface="Arial"/>
              </a:rPr>
              <a:t>This graph shows what percentage of files were created, modified or accessed in different time periods.</a:t>
            </a:r>
          </a:p>
        </p:txBody>
      </p:sp>
      <p:graphicFrame>
        <p:nvGraphicFramePr>
          <p:cNvPr id="5" name="@Chart(Model.PathReport.DistributionOfFilesByTime.DistributionOfFileByTime[0])"/>
          <p:cNvGraphicFramePr/>
          <p:nvPr/>
        </p:nvGraphicFramePr>
        <p:xfrm>
          <a:off x="365757" y="1145386"/>
          <a:ext cx="11268056" cy="4992948"/>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Created Date</a:t>
            </a:r>
          </a:p>
        </p:txBody>
      </p:sp>
      <p:graphicFrame>
        <p:nvGraphicFramePr>
          <p:cNvPr id="6"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8" name="@Table(Model.AggregatePathReport.FileConsumptionByCreat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65029"/>
                <a:gridCol w="1524000"/>
                <a:gridCol w="1501140"/>
                <a:gridCol w="1554480"/>
                <a:gridCol w="1524000"/>
                <a:gridCol w="150876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24.543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126.055</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868.671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1763.531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2040.065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2432.057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2410.587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18.2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21.1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25.2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24.9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7" name="TextBox 6"/>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Modified Date</a:t>
            </a:r>
          </a:p>
        </p:txBody>
      </p:sp>
      <p:graphicFrame>
        <p:nvGraphicFramePr>
          <p:cNvPr id="9" name="@Table(Model.FileConsumptionByModifi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80269"/>
                <a:gridCol w="1508760"/>
                <a:gridCol w="1522095"/>
                <a:gridCol w="1533525"/>
                <a:gridCol w="1546860"/>
                <a:gridCol w="148590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23.844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70.593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568.795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1739.635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2274.838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2291.238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2696.565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0.7</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5.9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23.5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23.7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27.9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11"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10" name="TextBox 9"/>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Model.FileConsumptionByAccess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7" name="@Table(Model.FileConsumptionByAccessedDate.TableRows)"/>
          <p:cNvGraphicFramePr/>
          <p:nvPr/>
        </p:nvGraphicFramePr>
        <p:xfrm>
          <a:off x="342000" y="5475600"/>
          <a:ext cx="11330938" cy="365760"/>
        </p:xfrm>
        <a:graphic>
          <a:graphicData uri="http://schemas.openxmlformats.org/drawingml/2006/table">
            <a:tbl>
              <a:tblPr>
                <a:tableStyleId>{5940675A-B579-460E-94D1-54222C63F5DA}</a:tableStyleId>
              </a:tblPr>
              <a:tblGrid>
                <a:gridCol w="1019510"/>
                <a:gridCol w="1182669"/>
                <a:gridCol w="1516380"/>
                <a:gridCol w="1524000"/>
                <a:gridCol w="1516380"/>
                <a:gridCol w="1531620"/>
                <a:gridCol w="1508760"/>
                <a:gridCol w="1531619"/>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24.543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126.055</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868.669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1763.674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2056.92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2416.136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2409.512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18.2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21.3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24.9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5" name="TextBox 4"/>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4" name="Title 3"/>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Accessed Date</a:t>
            </a:r>
            <a:endParaRPr lang="en-IE" dirty="0"/>
          </a:p>
        </p:txBody>
      </p:sp>
    </p:spTree>
  </p:cSld>
  <p:clrMapOvr>
    <a:masterClrMapping/>
  </p:clrMapOvr>
  <p:transition spd="med">
    <p:wipe dir="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0" y="978"/>
            <a:ext cx="12192000" cy="6856045"/>
          </a:xfrm>
          <a:prstGeom prst="rect">
            <a:avLst/>
          </a:prstGeom>
          <a:ln>
            <a:headEnd type="none"/>
            <a:tailEnd type="none"/>
          </a:ln>
        </p:spPr>
      </p:pic>
      <p:sp>
        <p:nvSpPr>
          <p:cNvPr id="4" name="Title 3"/>
          <p:cNvSpPr>
            <a:spLocks noGrp="1"/>
          </p:cNvSpPr>
          <p:nvPr>
            <p:ph type="title" idx="4294967295"/>
          </p:nvPr>
        </p:nvSpPr>
        <p:spPr bwMode="white">
          <a:xfrm>
            <a:off x="0" y="1920875"/>
            <a:ext cx="10515600" cy="1725613"/>
          </a:xfrm>
          <a:prstGeom prst="rect">
            <a:avLst/>
          </a:prstGeom>
          <a:ln>
            <a:headEnd type="none"/>
            <a:tailEnd type="none"/>
          </a:ln>
        </p:spPr>
        <p:txBody>
          <a:bodyPr wrap="square"/>
          <a:lstStyle/>
          <a:p>
            <a:pPr algn="ctr" defTabSz="1219170">
              <a:lnSpc>
                <a:spcPct val="150000"/>
              </a:lnSpc>
            </a:pPr>
            <a:r>
              <a:rPr lang="en-US" sz="6400" dirty="0">
                <a:solidFill>
                  <a:srgbClr val="FFFFFF"/>
                </a:solidFill>
                <a:latin typeface="Arial"/>
                <a:ea typeface="+mn-ea"/>
              </a:rPr>
              <a:t>File Path</a:t>
            </a:r>
          </a:p>
        </p:txBody>
      </p:sp>
      <p:sp>
        <p:nvSpPr>
          <p:cNvPr id="5" name="@Model.Path"/>
          <p:cNvSpPr txBox="1">
            <a:spLocks noChangeArrowheads="1"/>
          </p:cNvSpPr>
          <p:nvPr/>
        </p:nvSpPr>
        <p:spPr bwMode="white">
          <a:xfrm>
            <a:off x="838200" y="3525795"/>
            <a:ext cx="10515600" cy="1725673"/>
          </a:xfrm>
          <a:prstGeom prst="rect">
            <a:avLst/>
          </a:prstGeom>
          <a:ln>
            <a:headEnd type="none"/>
            <a:tailEnd type="none"/>
          </a:ln>
        </p:spPr>
        <p:txBody>
          <a:bodyPr wrap="square"/>
          <a:lstStyle>
            <a:lvl1pPr rtl="0" algn="l" fontAlgn="base" defTabSz="914400">
              <a:lnSpc>
                <a:spcPct val="90000"/>
              </a:lnSpc>
              <a:spcBef>
                <a:spcPct val="0"/>
              </a:spcBef>
              <a:spcAft>
                <a:spcPct val="0"/>
              </a:spcAft>
              <a:defRPr sz="3733" b="0" dirty="0">
                <a:solidFill>
                  <a:schemeClr val="bg1"/>
                </a:solidFill>
                <a:latin typeface="+mj-lt"/>
                <a:ea typeface="Museo Sans For Dell"/>
              </a:defRPr>
            </a:lvl1pPr>
            <a:lvl2pPr rtl="0" algn="l" fontAlgn="base" defTabSz="914400">
              <a:lnSpc>
                <a:spcPct val="80000"/>
              </a:lnSpc>
              <a:spcBef>
                <a:spcPct val="0"/>
              </a:spcBef>
              <a:spcAft>
                <a:spcPct val="0"/>
              </a:spcAft>
              <a:defRPr sz="4267" b="1" dirty="0">
                <a:solidFill>
                  <a:schemeClr val="accent1"/>
                </a:solidFill>
                <a:latin typeface="Arial Black"/>
              </a:defRPr>
            </a:lvl2pPr>
            <a:lvl3pPr rtl="0" algn="l" fontAlgn="base" defTabSz="914400">
              <a:lnSpc>
                <a:spcPct val="80000"/>
              </a:lnSpc>
              <a:spcBef>
                <a:spcPct val="0"/>
              </a:spcBef>
              <a:spcAft>
                <a:spcPct val="0"/>
              </a:spcAft>
              <a:defRPr sz="4267" b="1" dirty="0">
                <a:solidFill>
                  <a:schemeClr val="accent1"/>
                </a:solidFill>
                <a:latin typeface="Arial Black"/>
              </a:defRPr>
            </a:lvl3pPr>
            <a:lvl4pPr rtl="0" algn="l" fontAlgn="base" defTabSz="914400">
              <a:lnSpc>
                <a:spcPct val="80000"/>
              </a:lnSpc>
              <a:spcBef>
                <a:spcPct val="0"/>
              </a:spcBef>
              <a:spcAft>
                <a:spcPct val="0"/>
              </a:spcAft>
              <a:defRPr sz="4267" b="1" dirty="0">
                <a:solidFill>
                  <a:schemeClr val="accent1"/>
                </a:solidFill>
                <a:latin typeface="Arial Black"/>
              </a:defRPr>
            </a:lvl4pPr>
            <a:lvl5pPr rtl="0" algn="l" fontAlgn="base" defTabSz="914400">
              <a:lnSpc>
                <a:spcPct val="80000"/>
              </a:lnSpc>
              <a:spcBef>
                <a:spcPct val="0"/>
              </a:spcBef>
              <a:spcAft>
                <a:spcPct val="0"/>
              </a:spcAft>
              <a:defRPr sz="4267" b="1" dirty="0">
                <a:solidFill>
                  <a:schemeClr val="accent1"/>
                </a:solidFill>
                <a:latin typeface="Arial Black"/>
              </a:defRPr>
            </a:lvl5pPr>
            <a:lvl6pPr marL="609585" rtl="0" algn="l" fontAlgn="base" defTabSz="914400">
              <a:lnSpc>
                <a:spcPct val="70000"/>
              </a:lnSpc>
              <a:spcBef>
                <a:spcPct val="0"/>
              </a:spcBef>
              <a:spcAft>
                <a:spcPct val="0"/>
              </a:spcAft>
              <a:defRPr sz="5867" b="1" dirty="0">
                <a:solidFill>
                  <a:schemeClr val="accent1"/>
                </a:solidFill>
                <a:latin typeface="Arial Black"/>
              </a:defRPr>
            </a:lvl6pPr>
            <a:lvl7pPr marL="1219170" rtl="0" algn="l" fontAlgn="base" defTabSz="914400">
              <a:lnSpc>
                <a:spcPct val="70000"/>
              </a:lnSpc>
              <a:spcBef>
                <a:spcPct val="0"/>
              </a:spcBef>
              <a:spcAft>
                <a:spcPct val="0"/>
              </a:spcAft>
              <a:defRPr sz="5867" b="1" dirty="0">
                <a:solidFill>
                  <a:schemeClr val="accent1"/>
                </a:solidFill>
                <a:latin typeface="Arial Black"/>
              </a:defRPr>
            </a:lvl7pPr>
            <a:lvl8pPr marL="1828754" rtl="0" algn="l" fontAlgn="base" defTabSz="914400">
              <a:lnSpc>
                <a:spcPct val="70000"/>
              </a:lnSpc>
              <a:spcBef>
                <a:spcPct val="0"/>
              </a:spcBef>
              <a:spcAft>
                <a:spcPct val="0"/>
              </a:spcAft>
              <a:defRPr sz="5867" b="1" dirty="0">
                <a:solidFill>
                  <a:schemeClr val="accent1"/>
                </a:solidFill>
                <a:latin typeface="Arial Black"/>
              </a:defRPr>
            </a:lvl8pPr>
            <a:lvl9pPr marL="2438339" rtl="0" algn="l" fontAlgn="base" defTabSz="914400">
              <a:lnSpc>
                <a:spcPct val="70000"/>
              </a:lnSpc>
              <a:spcBef>
                <a:spcPct val="0"/>
              </a:spcBef>
              <a:spcAft>
                <a:spcPct val="0"/>
              </a:spcAft>
              <a:defRPr sz="5867" b="1" dirty="0">
                <a:solidFill>
                  <a:schemeClr val="accent1"/>
                </a:solidFill>
                <a:latin typeface="Arial Black"/>
              </a:defRPr>
            </a:lvl9pPr>
          </a:lstStyle>
          <a:p>
            <a:pPr algn="ctr" defTabSz="914400">
              <a:lnSpc>
                <a:spcPct val="150000"/>
              </a:lnSpc>
            </a:pPr>
            <a:r>
              <a:rPr lang="en-US" sz="2400" kern="0" dirty="0">
                <a:solidFill>
                  <a:srgbClr val="FFFFFF"/>
                </a:solidFill>
                <a:latin typeface="Arial"/>
                <a:ea typeface="+mn-ea"/>
              </a:rPr>
              <a:t>V:\</a:t>
            </a:r>
            <a:endParaRPr lang="en-US" sz="6400" kern="0" dirty="0">
              <a:solidFill>
                <a:srgbClr val="FFFFFF"/>
              </a:solidFill>
              <a:latin typeface="Arial"/>
              <a:ea typeface="+mn-ea"/>
            </a:endParaRPr>
          </a:p>
        </p:txBody>
      </p:sp>
    </p:spTree>
  </p:cSld>
  <p:clrMapOvr>
    <a:masterClrMapping/>
  </p:clrMapOvr>
  <p:transition spd="med">
    <p:wipe dir="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Top File Categories by Size</a:t>
            </a:r>
          </a:p>
        </p:txBody>
      </p:sp>
      <p:graphicFrame>
        <p:nvGraphicFramePr>
          <p:cNvPr id="10" name="@Table(Model.TopFileCategoriesBySize.TopCategoriesBySizeTableRows[0-4])"/>
          <p:cNvGraphicFramePr/>
          <p:nvPr/>
        </p:nvGraphicFramePr>
        <p:xfrm>
          <a:off x="352800" y="896400"/>
          <a:ext cx="5862829" cy="1103537"/>
        </p:xfrm>
        <a:graphic>
          <a:graphicData uri="http://schemas.openxmlformats.org/drawingml/2006/table">
            <a:tbl>
              <a:tblPr firstRow="1" bandRow="1">
                <a:tableStyleId>{BDBED569-4797-4DF1-A0F4-6AAB3CD982D8}</a:tableStyleId>
              </a:tblPr>
              <a:tblGrid>
                <a:gridCol w="1815921"/>
                <a:gridCol w="2023454"/>
                <a:gridCol w="2023454"/>
              </a:tblGrid>
              <a:tr h="508284">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Category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Video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23,900</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3.60 TB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Image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909,436</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2.70 TB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Unknown Extensions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97,142</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913.96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Compressed Archives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1,091</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195.68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Raw Camera Image Files (uncompressed)</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622</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16.11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graphicFrame>
        <p:nvGraphicFramePr>
          <p:cNvPr id="5" name="@Chart(Model.TopFileCategoriesBySize.DonutChartModel[0])"/>
          <p:cNvGraphicFramePr/>
          <p:nvPr/>
        </p:nvGraphicFramePr>
        <p:xfrm>
          <a:off x="6588000" y="1101600"/>
          <a:ext cx="5252400" cy="3445200"/>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graphicFrame>
        <p:nvGraphicFramePr>
          <p:cNvPr id="10" name="@Table(Model.AggregatePathReport.TopFileExtensions.ExtensionsByCapacityOccupiedTableRows)"/>
          <p:cNvGraphicFramePr/>
          <p:nvPr/>
        </p:nvGraphicFramePr>
        <p:xfrm>
          <a:off x="349200" y="1326134"/>
          <a:ext cx="11553523" cy="472760"/>
        </p:xfrm>
        <a:graphic>
          <a:graphicData uri="http://schemas.openxmlformats.org/drawingml/2006/table">
            <a:tbl>
              <a:tblPr firstRow="1" bandRow="1">
                <a:tableStyleId>{BDBED569-4797-4DF1-A0F4-6AAB3CD982D8}</a:tableStyleId>
              </a:tblPr>
              <a:tblGrid>
                <a:gridCol w="2557900"/>
                <a:gridCol w="2998541"/>
                <a:gridCol w="2998541"/>
                <a:gridCol w="2998541"/>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 of Total Capacity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.mov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5,166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44.34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3.29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.psd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24,687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21.44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1.59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709,096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12.18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926.25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.CR2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24,210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571.84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.zip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196.18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.ARW</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7,559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176.00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.png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118,906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164.54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.tga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83,261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124.64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.aep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16,542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92.32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.AVI</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708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79.78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
        <p:nvSpPr>
          <p:cNvPr id="11" name="Header-Top File Extensions by Size"/>
          <p:cNvSpPr>
            <a:spLocks/>
          </p:cNvSpPr>
          <p:nvPr/>
        </p:nvSpPr>
        <p:spPr bwMode="white">
          <a:xfrm>
            <a:off x="342000" y="1002016"/>
            <a:ext cx="5620895" cy="324118"/>
          </a:xfrm>
          <a:prstGeom prst="rect">
            <a:avLst/>
          </a:prstGeom>
          <a:noFill/>
          <a:ln w="12700">
            <a:noFill/>
            <a:headEnd type="none"/>
            <a:tailEnd type="none"/>
          </a:ln>
          <a:effectLst/>
        </p:spPr>
        <p:txBody>
          <a:bodyPr lIns="0" tIns="182880" rIns="0" bIns="182880" anchor="ctr" wrap="square">
            <a:noAutofit/>
          </a:bodyPr>
          <a:lstStyle/>
          <a:p>
            <a:pPr marL="0" indent="0" rtl="0" algn="l" fontAlgn="base" defTabSz="1219170">
              <a:lnSpc>
                <a:spcPct val="90000"/>
              </a:lnSpc>
              <a:spcBef>
                <a:spcPts val="800"/>
              </a:spcBef>
              <a:spcAft>
                <a:spcPts val="0"/>
              </a:spcAft>
              <a:buClrTx/>
              <a:buSzTx/>
              <a:buFontTx/>
              <a:buNone/>
              <a:tabLst/>
            </a:pPr>
            <a:r>
              <a:rPr lang="en-US" sz="1400" b="1" i="0" kern="1200" dirty="0">
                <a:ln>
                  <a:noFill/>
                </a:ln>
                <a:solidFill>
                  <a:srgbClr val="566072"/>
                </a:solidFill>
                <a:effectLst/>
                <a:uLnTx/>
                <a:uFillTx/>
                <a:latin typeface="Arial"/>
                <a:ea typeface="+mn-ea"/>
              </a:rPr>
              <a:t>Top 10 Extensions by Size</a:t>
            </a:r>
          </a:p>
        </p:txBody>
      </p:sp>
    </p:spTree>
  </p:cSld>
  <p:clrMapOvr>
    <a:masterClrMapping/>
  </p:clrMapOvr>
  <p:transition spd="med">
    <p:wipe dir="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Top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sp>
        <p:nvSpPr>
          <p:cNvPr id="19" name="Header-Top File Extensions by FileCount"/>
          <p:cNvSpPr>
            <a:spLocks/>
          </p:cNvSpPr>
          <p:nvPr/>
        </p:nvSpPr>
        <p:spPr bwMode="white">
          <a:xfrm>
            <a:off x="342899" y="1001763"/>
            <a:ext cx="5620895" cy="324118"/>
          </a:xfrm>
          <a:prstGeom prst="rect">
            <a:avLst/>
          </a:prstGeom>
          <a:noFill/>
          <a:ln w="12700">
            <a:noFill/>
            <a:headEnd type="none"/>
            <a:tailEnd type="none"/>
          </a:ln>
          <a:effectLst/>
        </p:spPr>
        <p:txBody>
          <a:bodyPr lIns="0" tIns="182880" rIns="0" bIns="182880" anchor="ctr" wrap="square">
            <a:noAutofit/>
          </a:bodyPr>
          <a:lstStyle/>
          <a:p>
            <a:pPr fontAlgn="base" defTabSz="1219170">
              <a:lnSpc>
                <a:spcPct val="90000"/>
              </a:lnSpc>
              <a:spcBef>
                <a:spcPts val="800"/>
              </a:spcBef>
            </a:pPr>
            <a:r>
              <a:rPr lang="en-US" sz="1400" b="1" dirty="0">
                <a:solidFill>
                  <a:srgbClr val="566072"/>
                </a:solidFill>
              </a:rPr>
              <a:t>Top 10 Extensions by Number of Files</a:t>
            </a:r>
          </a:p>
        </p:txBody>
      </p:sp>
      <p:graphicFrame>
        <p:nvGraphicFramePr>
          <p:cNvPr id="20" name="@Table(Model.AggregatePathReport.TopFileExtensions.ExtensionsByFileCountTableRows)"/>
          <p:cNvGraphicFramePr/>
          <p:nvPr/>
        </p:nvGraphicFramePr>
        <p:xfrm>
          <a:off x="342899" y="1325881"/>
          <a:ext cx="11501626" cy="511200"/>
        </p:xfrm>
        <a:graphic>
          <a:graphicData uri="http://schemas.openxmlformats.org/drawingml/2006/table">
            <a:tbl>
              <a:tblPr firstRow="1" bandRow="1">
                <a:tableStyleId>{BDBED569-4797-4DF1-A0F4-6AAB3CD982D8}</a:tableStyleId>
              </a:tblPr>
              <a:tblGrid>
                <a:gridCol w="2648401"/>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 of Total  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709,096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68.13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926.25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.png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118,906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11.42</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164.54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.tga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83,261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8</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124.64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.psd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24,687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2.37</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1.59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.CR2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24,210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2.33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571.84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.xmp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21,361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2.05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85.89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.aep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16,542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1.59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92.32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.ARW</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7,559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0.73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176.00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.mov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5,166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3.29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.jpeg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4,930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0.47</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5.21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31.xml><?xml version="1.0" encoding="utf-8"?>
<p:sld xmlns:a="http://schemas.openxmlformats.org/drawingml/2006/main" xmlns:r="http://schemas.openxmlformats.org/officeDocument/2006/relationships" xmlns:p="http://schemas.openxmlformats.org/presentationml/2006/main">
  <p:cSld name="NoCompressibilityColumnsCreated">
    <p:spTree>
      <p:nvGrpSpPr>
        <p:cNvPr id="1" name=""/>
        <p:cNvGrpSpPr/>
        <p:nvPr/>
      </p:nvGrpSpPr>
      <p:grpSpPr>
        <a:xfrm>
          <a:off x="0" y="0"/>
          <a:ext cx="0" cy="0"/>
          <a:chOff x="0" y="0"/>
          <a:chExt cx="0" cy="0"/>
        </a:xfrm>
      </p:grpSpPr>
      <p:graphicFrame>
        <p:nvGraphicFramePr>
          <p:cNvPr id="5" name="@Table(Model.CreatedFileSummary.TableRows)"/>
          <p:cNvGraphicFramePr/>
          <p:nvPr/>
        </p:nvGraphicFramePr>
        <p:xfrm>
          <a:off x="306000" y="954000"/>
          <a:ext cx="11506199" cy="94592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8713">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Created</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6.05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7.58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62.69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1,756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5,206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351.31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59,036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1.37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5,747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13,057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27,843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57,874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1.39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704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2,780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15,991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29,486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922,621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4.24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262,323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117,675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127,771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137,236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201,468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70,435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5,709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1,047,801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7.43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268,761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120,542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132,818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167,445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264,366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84,361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pic>
        <p:nvPicPr>
          <p:cNvPr id="8" name="Title-Icon"/>
          <p:cNvPicPr>
            <a:picLocks noChangeAspect="1"/>
          </p:cNvPicPr>
          <p:nvPr/>
        </p:nvPicPr>
        <p:blipFill>
          <a:blip r:embed="rId3">
            <a:lum/>
          </a:blip>
          <a:srcRect/>
          <a:stretch>
            <a:fillRect/>
          </a:stretch>
        </p:blipFill>
        <p:spPr bwMode="white">
          <a:xfrm>
            <a:off x="4280400" y="122400"/>
            <a:ext cx="606506" cy="630243"/>
          </a:xfrm>
          <a:prstGeom prst="rect">
            <a:avLst/>
          </a:prstGeom>
          <a:ln>
            <a:headEnd type="none"/>
            <a:tailEnd type="none"/>
          </a:ln>
        </p:spPr>
      </p:pic>
      <p:sp>
        <p:nvSpPr>
          <p:cNvPr id="2" name="Title-Files Created Detail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Files Created Details</a:t>
            </a:r>
            <a:endParaRPr lang="en-US" dirty="0"/>
          </a:p>
        </p:txBody>
      </p:sp>
    </p:spTree>
  </p:cSld>
  <p:clrMapOvr>
    <a:masterClrMapping/>
  </p:clrMapOvr>
  <p:transition spd="med">
    <p:wipe dir="r"/>
  </p:transition>
</p:sld>
</file>

<file path=ppt/slides/slide133.xml><?xml version="1.0" encoding="utf-8"?>
<p:sld xmlns:a="http://schemas.openxmlformats.org/drawingml/2006/main" xmlns:r="http://schemas.openxmlformats.org/officeDocument/2006/relationships" xmlns:p="http://schemas.openxmlformats.org/presentationml/2006/main">
  <p:cSld name="NoCompressibilityColumnsModifie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4428000" y="107999"/>
            <a:ext cx="655199" cy="630000"/>
          </a:xfrm>
          <a:prstGeom prst="rect">
            <a:avLst/>
          </a:prstGeom>
          <a:ln>
            <a:headEnd type="none"/>
            <a:tailEnd type="none"/>
          </a:ln>
        </p:spPr>
      </p:pic>
      <p:sp>
        <p:nvSpPr>
          <p:cNvPr id="2" name="Title 1"/>
          <p:cNvSpPr>
            <a:spLocks noGrp="1"/>
          </p:cNvSpPr>
          <p:nvPr>
            <p:ph type="title"/>
          </p:nvPr>
        </p:nvSpPr>
        <p:spPr bwMode="white">
          <a:xfrm>
            <a:off x="342900" y="306451"/>
            <a:ext cx="10771200" cy="507600"/>
          </a:xfrm>
          <a:ln>
            <a:headEnd type="none"/>
            <a:tailEnd type="none"/>
          </a:ln>
        </p:spPr>
        <p:txBody>
          <a:bodyPr wrap="square"/>
          <a:lstStyle/>
          <a:p>
            <a:pPr defTabSz="1219170"/>
            <a:r>
              <a:rPr lang="en-US" sz="3200" dirty="0">
                <a:solidFill>
                  <a:srgbClr val="4694CE"/>
                </a:solidFill>
              </a:rPr>
              <a:t>Files Modified Details</a:t>
            </a:r>
          </a:p>
        </p:txBody>
      </p:sp>
      <p:graphicFrame>
        <p:nvGraphicFramePr>
          <p:cNvPr id="6" name="@Table(Model.ModifiedFileSummary.TableRows)"/>
          <p:cNvGraphicFramePr/>
          <p:nvPr/>
        </p:nvGraphicFramePr>
        <p:xfrm>
          <a:off x="306000" y="954000"/>
          <a:ext cx="11506199" cy="93576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0019">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Modified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7.61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63.90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5,578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352.87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790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3,508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57,905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1.39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13,285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28,715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7,033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53,697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1.39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10,548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29,462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6,565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1,700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927,486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4.23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262,495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117,898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128,389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142,426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200,515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70,060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5,699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1,047,801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7.43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268,761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120,542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132,818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167,445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264,366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84,361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35.xml><?xml version="1.0" encoding="utf-8"?>
<p:sld xmlns:a="http://schemas.openxmlformats.org/drawingml/2006/main" xmlns:r="http://schemas.openxmlformats.org/officeDocument/2006/relationships" xmlns:p="http://schemas.openxmlformats.org/presentationml/2006/main">
  <p:cSld name="NoCompressibilityColumnsAccesse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a:blip>
          <a:srcRect/>
          <a:stretch>
            <a:fillRect/>
          </a:stretch>
        </p:blipFill>
        <p:spPr bwMode="white">
          <a:xfrm>
            <a:off x="4680000" y="111599"/>
            <a:ext cx="656820" cy="640800"/>
          </a:xfrm>
          <a:prstGeom prst="rect">
            <a:avLst/>
          </a:prstGeom>
          <a:ln>
            <a:headEnd type="none"/>
            <a:tailEnd type="none"/>
          </a:ln>
        </p:spPr>
      </p:pic>
      <p:sp>
        <p:nvSpPr>
          <p:cNvPr id="2" name="Title 1"/>
          <p:cNvSpPr>
            <a:spLocks noGrp="1"/>
          </p:cNvSpPr>
          <p:nvPr>
            <p:ph type="title"/>
          </p:nvPr>
        </p:nvSpPr>
        <p:spPr bwMode="white">
          <a:xfrm>
            <a:off x="342900" y="306000"/>
            <a:ext cx="10771200" cy="507600"/>
          </a:xfrm>
          <a:ln>
            <a:headEnd type="none"/>
            <a:tailEnd type="none"/>
          </a:ln>
        </p:spPr>
        <p:txBody>
          <a:bodyPr wrap="square"/>
          <a:lstStyle/>
          <a:p>
            <a:pPr defTabSz="1219170"/>
            <a:r>
              <a:rPr lang="en-US" sz="3200" dirty="0">
                <a:solidFill>
                  <a:srgbClr val="4694CE"/>
                </a:solidFill>
              </a:rPr>
              <a:t>Files Accessed Details</a:t>
            </a:r>
          </a:p>
        </p:txBody>
      </p:sp>
      <p:graphicFrame>
        <p:nvGraphicFramePr>
          <p:cNvPr id="6" name="@Table(Model.AccessedFileSummary.TableRows)"/>
          <p:cNvGraphicFramePr/>
          <p:nvPr/>
        </p:nvGraphicFramePr>
        <p:xfrm>
          <a:off x="306000" y="954001"/>
          <a:ext cx="11506199" cy="927516"/>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1443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Accessed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27.59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20.75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166.01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10,636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331.31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3,494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20,909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697.53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4,508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9,292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232,905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2.77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19,518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24,312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55,705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47,034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60,022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23,327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2,975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83,666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952.01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9,348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18,034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35,210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12,284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695,538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2.52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238,296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93,244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70,372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92,191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154,318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43,292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1,047,801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7.43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268,761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120,542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132,818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167,445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264,366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84,361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 Sizes</a:t>
            </a:r>
          </a:p>
        </p:txBody>
      </p:sp>
      <p:sp>
        <p:nvSpPr>
          <p:cNvPr id="3" name="TextBox 2"/>
          <p:cNvSpPr txBox="1">
            <a:spLocks noChangeArrowheads="1"/>
          </p:cNvSpPr>
          <p:nvPr/>
        </p:nvSpPr>
        <p:spPr bwMode="white">
          <a:xfrm rot="16200000">
            <a:off x="10900586" y="2837669"/>
            <a:ext cx="1897026" cy="286232"/>
          </a:xfrm>
          <a:prstGeom prst="rect">
            <a:avLst/>
          </a:prstGeom>
          <a:noFill/>
          <a:ln>
            <a:headEnd type="none"/>
            <a:tailEnd type="none"/>
          </a:ln>
        </p:spPr>
        <p:txBody>
          <a:bodyPr wrap="squar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5" name="TextBox 4"/>
          <p:cNvSpPr txBox="1">
            <a:spLocks noChangeArrowheads="1"/>
          </p:cNvSpPr>
          <p:nvPr/>
        </p:nvSpPr>
        <p:spPr bwMode="white">
          <a:xfrm rot="16200000">
            <a:off x="-277654" y="3285884"/>
            <a:ext cx="100059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Count</a:t>
            </a:r>
          </a:p>
        </p:txBody>
      </p:sp>
      <p:sp>
        <p:nvSpPr>
          <p:cNvPr id="7" name="TextBox 6"/>
          <p:cNvSpPr txBox="1">
            <a:spLocks noChangeArrowheads="1"/>
          </p:cNvSpPr>
          <p:nvPr/>
        </p:nvSpPr>
        <p:spPr bwMode="white">
          <a:xfrm>
            <a:off x="5542603" y="5995217"/>
            <a:ext cx="87235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Size</a:t>
            </a:r>
          </a:p>
        </p:txBody>
      </p:sp>
      <p:graphicFrame>
        <p:nvGraphicFramePr>
          <p:cNvPr id="9" name="@Chart(Model.PathReport.FileSizesV3.FileSizeData[0])"/>
          <p:cNvGraphicFramePr/>
          <p:nvPr/>
        </p:nvGraphicFramePr>
        <p:xfrm>
          <a:off x="412473" y="719666"/>
          <a:ext cx="11330610" cy="5418667"/>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Distribution of Files by File Count</a:t>
            </a:r>
          </a:p>
        </p:txBody>
      </p:sp>
      <p:sp>
        <p:nvSpPr>
          <p:cNvPr id="6" name="TextBox 5"/>
          <p:cNvSpPr txBox="1">
            <a:spLocks noChangeArrowheads="1"/>
          </p:cNvSpPr>
          <p:nvPr/>
        </p:nvSpPr>
        <p:spPr bwMode="white">
          <a:xfrm>
            <a:off x="367200" y="1044000"/>
            <a:ext cx="11506200" cy="205184"/>
          </a:xfrm>
          <a:prstGeom prst="rect">
            <a:avLst/>
          </a:prstGeom>
          <a:noFill/>
          <a:ln>
            <a:headEnd type="none"/>
            <a:tailEnd type="none"/>
          </a:ln>
        </p:spPr>
        <p:txBody>
          <a:bodyPr lIns="0" tIns="0" rIns="0" bIns="0" wrap="square">
            <a:spAutoFit/>
          </a:bodyPr>
          <a:lstStyle/>
          <a:p>
            <a:pPr fontAlgn="base" defTabSz="1219170">
              <a:spcBef>
                <a:spcPts val="1600"/>
              </a:spcBef>
              <a:buClr>
                <a:srgbClr val="AAAAAA"/>
              </a:buClr>
            </a:pPr>
            <a:r>
              <a:rPr lang="en-US" sz="2000" kern="0" baseline="30000" dirty="0">
                <a:solidFill>
                  <a:srgbClr val="566072"/>
                </a:solidFill>
                <a:latin typeface="Arial"/>
              </a:rPr>
              <a:t>This graph shows what percentage of files were created, modified or accessed in different time periods.</a:t>
            </a:r>
          </a:p>
        </p:txBody>
      </p:sp>
      <p:graphicFrame>
        <p:nvGraphicFramePr>
          <p:cNvPr id="5" name="@Chart(Model.PathReport.DistributionOfFilesByTime.DistributionOfFileByTime[0])"/>
          <p:cNvGraphicFramePr/>
          <p:nvPr/>
        </p:nvGraphicFramePr>
        <p:xfrm>
          <a:off x="365757" y="1145386"/>
          <a:ext cx="11268056" cy="4992948"/>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Created Date</a:t>
            </a:r>
          </a:p>
        </p:txBody>
      </p:sp>
      <p:graphicFrame>
        <p:nvGraphicFramePr>
          <p:cNvPr id="6"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8" name="@Table(Model.AggregatePathReport.FileConsumptionByCreat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65029"/>
                <a:gridCol w="1524000"/>
                <a:gridCol w="1501140"/>
                <a:gridCol w="1554480"/>
                <a:gridCol w="1524000"/>
                <a:gridCol w="150876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6.054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9.612</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62.692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791.173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967.164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1427.393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4340.067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10.4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12.7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18.8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57.1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7" name="TextBox 6"/>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Modified Date</a:t>
            </a:r>
          </a:p>
        </p:txBody>
      </p:sp>
      <p:graphicFrame>
        <p:nvGraphicFramePr>
          <p:cNvPr id="9" name="@Table(Model.FileConsumptionByModifi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80269"/>
                <a:gridCol w="1508760"/>
                <a:gridCol w="1522095"/>
                <a:gridCol w="1533525"/>
                <a:gridCol w="1546860"/>
                <a:gridCol w="148590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6.179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9.256</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63.9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786.94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989.147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1420.646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4328.086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10.3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18.7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56.9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11"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10" name="TextBox 9"/>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14.xml><?xml version="1.0" encoding="utf-8"?>
<p:sld xmlns:a="http://schemas.openxmlformats.org/drawingml/2006/main" xmlns:r="http://schemas.openxmlformats.org/officeDocument/2006/relationships" xmlns:p="http://schemas.openxmlformats.org/presentationml/2006/main">
  <p:cSld name="NoCompressibilityColumnsModifie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4428001" y="108000"/>
            <a:ext cx="656230" cy="630991"/>
          </a:xfrm>
          <a:prstGeom prst="rect">
            <a:avLst/>
          </a:prstGeom>
          <a:ln>
            <a:headEnd type="none"/>
            <a:tailEnd type="none"/>
          </a:ln>
        </p:spPr>
      </p:pic>
      <p:sp>
        <p:nvSpPr>
          <p:cNvPr id="2"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Files Modified Details</a:t>
            </a:r>
          </a:p>
        </p:txBody>
      </p:sp>
      <p:graphicFrame>
        <p:nvGraphicFramePr>
          <p:cNvPr id="5" name="@Table(Model.AggregatePathReport.ModifiedFileSummary.TableRows)"/>
          <p:cNvGraphicFramePr/>
          <p:nvPr/>
        </p:nvGraphicFramePr>
        <p:xfrm>
          <a:off x="306000" y="954001"/>
          <a:ext cx="11502670" cy="945920"/>
        </p:xfrm>
        <a:graphic>
          <a:graphicData uri="http://schemas.openxmlformats.org/drawingml/2006/table">
            <a:tbl>
              <a:tblPr bandRow="1">
                <a:tableStyleId>{5FD0F851-EC5A-4D38-B0AD-8093EC10F338}</a:tableStyleId>
              </a:tblPr>
              <a:tblGrid>
                <a:gridCol w="1395228"/>
                <a:gridCol w="1152759"/>
                <a:gridCol w="1085573"/>
                <a:gridCol w="971925"/>
                <a:gridCol w="971925"/>
                <a:gridCol w="984994"/>
                <a:gridCol w="971925"/>
                <a:gridCol w="971925"/>
                <a:gridCol w="1001797"/>
                <a:gridCol w="962188"/>
                <a:gridCol w="1032431"/>
              </a:tblGrid>
              <a:tr h="428020">
                <a:tc>
                  <a:txBody>
                    <a:bodyPr/>
                    <a:lstStyle/>
                    <a:p>
                      <a:pPr algn="ctr" defTabSz="914400"/>
                      <a:r>
                        <a:rPr lang="en-US" sz="1000" b="1" dirty="0">
                          <a:solidFill>
                            <a:schemeClr val="bg2"/>
                          </a:solidFill>
                          <a:latin typeface="+mj-lt"/>
                        </a:rPr>
                        <a:t>Files Modified</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No. of Files</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Total size</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&lt;8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&lt;32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&lt;128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&lt;100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 GB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10+ GB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24 hrs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587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32.49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293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24 to 48 hrs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12.68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117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48 hrs to 7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731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85.10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273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160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7 to 30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6,591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701.54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704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467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519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876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2,832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752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423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30 to 90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58,643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1.96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38,271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4,305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2,671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3,279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6,739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1,782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1,574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90 days to 1 yr</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141,969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5.95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25,291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10,781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12,576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27,185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46,261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13,304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6,523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1 to 2 years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315,180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4.77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147,025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31,332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35,842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36,289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45,117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12,903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6,626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 years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2,294,230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22.79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532,361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348,861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310,751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380,295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556,097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136,082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29,587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Total</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2,818,293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36.29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743,759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395,848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362,469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448,161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657,729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165,093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44,904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330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Model.FileConsumptionByAccess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7" name="@Table(Model.FileConsumptionByAccessedDate.TableRows)"/>
          <p:cNvGraphicFramePr/>
          <p:nvPr/>
        </p:nvGraphicFramePr>
        <p:xfrm>
          <a:off x="342000" y="5475600"/>
          <a:ext cx="11330938" cy="365760"/>
        </p:xfrm>
        <a:graphic>
          <a:graphicData uri="http://schemas.openxmlformats.org/drawingml/2006/table">
            <a:tbl>
              <a:tblPr>
                <a:tableStyleId>{5940675A-B579-460E-94D1-54222C63F5DA}</a:tableStyleId>
              </a:tblPr>
              <a:tblGrid>
                <a:gridCol w="1019510"/>
                <a:gridCol w="1182669"/>
                <a:gridCol w="1516380"/>
                <a:gridCol w="1524000"/>
                <a:gridCol w="1516380"/>
                <a:gridCol w="1531620"/>
                <a:gridCol w="1508760"/>
                <a:gridCol w="1531619"/>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27.591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186.76</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331.314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2589.911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940.709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952.007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2575.864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2.5</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4.4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34.1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12.4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12.5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33.9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5" name="TextBox 4"/>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4" name="Title 3"/>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Accessed Date</a:t>
            </a:r>
            <a:endParaRPr lang="en-IE" dirty="0"/>
          </a:p>
        </p:txBody>
      </p:sp>
    </p:spTree>
  </p:cSld>
  <p:clrMapOvr>
    <a:masterClrMapping/>
  </p:clrMapOvr>
  <p:transition spd="med">
    <p:wipe dir="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0" y="978"/>
            <a:ext cx="12192000" cy="6856045"/>
          </a:xfrm>
          <a:prstGeom prst="rect">
            <a:avLst/>
          </a:prstGeom>
          <a:ln>
            <a:headEnd type="none"/>
            <a:tailEnd type="none"/>
          </a:ln>
        </p:spPr>
      </p:pic>
      <p:sp>
        <p:nvSpPr>
          <p:cNvPr id="4" name="Title 3"/>
          <p:cNvSpPr>
            <a:spLocks noGrp="1"/>
          </p:cNvSpPr>
          <p:nvPr>
            <p:ph type="title" idx="4294967295"/>
          </p:nvPr>
        </p:nvSpPr>
        <p:spPr bwMode="white">
          <a:xfrm>
            <a:off x="0" y="1920875"/>
            <a:ext cx="10515600" cy="1725613"/>
          </a:xfrm>
          <a:prstGeom prst="rect">
            <a:avLst/>
          </a:prstGeom>
          <a:ln>
            <a:headEnd type="none"/>
            <a:tailEnd type="none"/>
          </a:ln>
        </p:spPr>
        <p:txBody>
          <a:bodyPr wrap="square"/>
          <a:lstStyle/>
          <a:p>
            <a:pPr algn="ctr" defTabSz="1219170">
              <a:lnSpc>
                <a:spcPct val="150000"/>
              </a:lnSpc>
            </a:pPr>
            <a:r>
              <a:rPr lang="en-US" sz="6400" dirty="0">
                <a:solidFill>
                  <a:srgbClr val="FFFFFF"/>
                </a:solidFill>
                <a:latin typeface="Arial"/>
                <a:ea typeface="+mn-ea"/>
              </a:rPr>
              <a:t>File Path</a:t>
            </a:r>
          </a:p>
        </p:txBody>
      </p:sp>
      <p:sp>
        <p:nvSpPr>
          <p:cNvPr id="5" name="@Model.Path"/>
          <p:cNvSpPr txBox="1">
            <a:spLocks noChangeArrowheads="1"/>
          </p:cNvSpPr>
          <p:nvPr/>
        </p:nvSpPr>
        <p:spPr bwMode="white">
          <a:xfrm>
            <a:off x="838200" y="3525795"/>
            <a:ext cx="10515600" cy="1725673"/>
          </a:xfrm>
          <a:prstGeom prst="rect">
            <a:avLst/>
          </a:prstGeom>
          <a:ln>
            <a:headEnd type="none"/>
            <a:tailEnd type="none"/>
          </a:ln>
        </p:spPr>
        <p:txBody>
          <a:bodyPr wrap="square"/>
          <a:lstStyle>
            <a:lvl1pPr rtl="0" algn="l" fontAlgn="base" defTabSz="914400">
              <a:lnSpc>
                <a:spcPct val="90000"/>
              </a:lnSpc>
              <a:spcBef>
                <a:spcPct val="0"/>
              </a:spcBef>
              <a:spcAft>
                <a:spcPct val="0"/>
              </a:spcAft>
              <a:defRPr sz="3733" b="0" dirty="0">
                <a:solidFill>
                  <a:schemeClr val="bg1"/>
                </a:solidFill>
                <a:latin typeface="+mj-lt"/>
                <a:ea typeface="Museo Sans For Dell"/>
              </a:defRPr>
            </a:lvl1pPr>
            <a:lvl2pPr rtl="0" algn="l" fontAlgn="base" defTabSz="914400">
              <a:lnSpc>
                <a:spcPct val="80000"/>
              </a:lnSpc>
              <a:spcBef>
                <a:spcPct val="0"/>
              </a:spcBef>
              <a:spcAft>
                <a:spcPct val="0"/>
              </a:spcAft>
              <a:defRPr sz="4267" b="1" dirty="0">
                <a:solidFill>
                  <a:schemeClr val="accent1"/>
                </a:solidFill>
                <a:latin typeface="Arial Black"/>
              </a:defRPr>
            </a:lvl2pPr>
            <a:lvl3pPr rtl="0" algn="l" fontAlgn="base" defTabSz="914400">
              <a:lnSpc>
                <a:spcPct val="80000"/>
              </a:lnSpc>
              <a:spcBef>
                <a:spcPct val="0"/>
              </a:spcBef>
              <a:spcAft>
                <a:spcPct val="0"/>
              </a:spcAft>
              <a:defRPr sz="4267" b="1" dirty="0">
                <a:solidFill>
                  <a:schemeClr val="accent1"/>
                </a:solidFill>
                <a:latin typeface="Arial Black"/>
              </a:defRPr>
            </a:lvl3pPr>
            <a:lvl4pPr rtl="0" algn="l" fontAlgn="base" defTabSz="914400">
              <a:lnSpc>
                <a:spcPct val="80000"/>
              </a:lnSpc>
              <a:spcBef>
                <a:spcPct val="0"/>
              </a:spcBef>
              <a:spcAft>
                <a:spcPct val="0"/>
              </a:spcAft>
              <a:defRPr sz="4267" b="1" dirty="0">
                <a:solidFill>
                  <a:schemeClr val="accent1"/>
                </a:solidFill>
                <a:latin typeface="Arial Black"/>
              </a:defRPr>
            </a:lvl4pPr>
            <a:lvl5pPr rtl="0" algn="l" fontAlgn="base" defTabSz="914400">
              <a:lnSpc>
                <a:spcPct val="80000"/>
              </a:lnSpc>
              <a:spcBef>
                <a:spcPct val="0"/>
              </a:spcBef>
              <a:spcAft>
                <a:spcPct val="0"/>
              </a:spcAft>
              <a:defRPr sz="4267" b="1" dirty="0">
                <a:solidFill>
                  <a:schemeClr val="accent1"/>
                </a:solidFill>
                <a:latin typeface="Arial Black"/>
              </a:defRPr>
            </a:lvl5pPr>
            <a:lvl6pPr marL="609585" rtl="0" algn="l" fontAlgn="base" defTabSz="914400">
              <a:lnSpc>
                <a:spcPct val="70000"/>
              </a:lnSpc>
              <a:spcBef>
                <a:spcPct val="0"/>
              </a:spcBef>
              <a:spcAft>
                <a:spcPct val="0"/>
              </a:spcAft>
              <a:defRPr sz="5867" b="1" dirty="0">
                <a:solidFill>
                  <a:schemeClr val="accent1"/>
                </a:solidFill>
                <a:latin typeface="Arial Black"/>
              </a:defRPr>
            </a:lvl6pPr>
            <a:lvl7pPr marL="1219170" rtl="0" algn="l" fontAlgn="base" defTabSz="914400">
              <a:lnSpc>
                <a:spcPct val="70000"/>
              </a:lnSpc>
              <a:spcBef>
                <a:spcPct val="0"/>
              </a:spcBef>
              <a:spcAft>
                <a:spcPct val="0"/>
              </a:spcAft>
              <a:defRPr sz="5867" b="1" dirty="0">
                <a:solidFill>
                  <a:schemeClr val="accent1"/>
                </a:solidFill>
                <a:latin typeface="Arial Black"/>
              </a:defRPr>
            </a:lvl7pPr>
            <a:lvl8pPr marL="1828754" rtl="0" algn="l" fontAlgn="base" defTabSz="914400">
              <a:lnSpc>
                <a:spcPct val="70000"/>
              </a:lnSpc>
              <a:spcBef>
                <a:spcPct val="0"/>
              </a:spcBef>
              <a:spcAft>
                <a:spcPct val="0"/>
              </a:spcAft>
              <a:defRPr sz="5867" b="1" dirty="0">
                <a:solidFill>
                  <a:schemeClr val="accent1"/>
                </a:solidFill>
                <a:latin typeface="Arial Black"/>
              </a:defRPr>
            </a:lvl8pPr>
            <a:lvl9pPr marL="2438339" rtl="0" algn="l" fontAlgn="base" defTabSz="914400">
              <a:lnSpc>
                <a:spcPct val="70000"/>
              </a:lnSpc>
              <a:spcBef>
                <a:spcPct val="0"/>
              </a:spcBef>
              <a:spcAft>
                <a:spcPct val="0"/>
              </a:spcAft>
              <a:defRPr sz="5867" b="1" dirty="0">
                <a:solidFill>
                  <a:schemeClr val="accent1"/>
                </a:solidFill>
                <a:latin typeface="Arial Black"/>
              </a:defRPr>
            </a:lvl9pPr>
          </a:lstStyle>
          <a:p>
            <a:pPr algn="ctr" defTabSz="914400">
              <a:lnSpc>
                <a:spcPct val="150000"/>
              </a:lnSpc>
            </a:pPr>
            <a:r>
              <a:rPr lang="en-US" sz="2400" kern="0" dirty="0">
                <a:solidFill>
                  <a:srgbClr val="FFFFFF"/>
                </a:solidFill>
                <a:latin typeface="Arial"/>
                <a:ea typeface="+mn-ea"/>
              </a:rPr>
              <a:t>W:\</a:t>
            </a:r>
            <a:endParaRPr lang="en-US" sz="6400" kern="0" dirty="0">
              <a:solidFill>
                <a:srgbClr val="FFFFFF"/>
              </a:solidFill>
              <a:latin typeface="Arial"/>
              <a:ea typeface="+mn-ea"/>
            </a:endParaRPr>
          </a:p>
        </p:txBody>
      </p:sp>
    </p:spTree>
  </p:cSld>
  <p:clrMapOvr>
    <a:masterClrMapping/>
  </p:clrMapOvr>
  <p:transition spd="med">
    <p:wipe dir="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Top File Categories by Size</a:t>
            </a:r>
          </a:p>
        </p:txBody>
      </p:sp>
      <p:graphicFrame>
        <p:nvGraphicFramePr>
          <p:cNvPr id="10" name="@Table(Model.TopFileCategoriesBySize.TopCategoriesBySizeTableRows[0-4])"/>
          <p:cNvGraphicFramePr/>
          <p:nvPr/>
        </p:nvGraphicFramePr>
        <p:xfrm>
          <a:off x="352800" y="896400"/>
          <a:ext cx="5862829" cy="1103537"/>
        </p:xfrm>
        <a:graphic>
          <a:graphicData uri="http://schemas.openxmlformats.org/drawingml/2006/table">
            <a:tbl>
              <a:tblPr firstRow="1" bandRow="1">
                <a:tableStyleId>{BDBED569-4797-4DF1-A0F4-6AAB3CD982D8}</a:tableStyleId>
              </a:tblPr>
              <a:tblGrid>
                <a:gridCol w="1815921"/>
                <a:gridCol w="2023454"/>
                <a:gridCol w="2023454"/>
              </a:tblGrid>
              <a:tr h="508284">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Category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Video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119,631</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12.03 TB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Unknown Extensions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126,297</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1.94 TB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Image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343,605</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1.44 TB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Audio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37,625</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368.26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Compressed Archives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1,434</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231.23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graphicFrame>
        <p:nvGraphicFramePr>
          <p:cNvPr id="5" name="@Chart(Model.TopFileCategoriesBySize.DonutChartModel[0])"/>
          <p:cNvGraphicFramePr/>
          <p:nvPr/>
        </p:nvGraphicFramePr>
        <p:xfrm>
          <a:off x="6588000" y="1101600"/>
          <a:ext cx="5252400" cy="3445200"/>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graphicFrame>
        <p:nvGraphicFramePr>
          <p:cNvPr id="10" name="@Table(Model.AggregatePathReport.TopFileExtensions.ExtensionsByCapacityOccupiedTableRows)"/>
          <p:cNvGraphicFramePr/>
          <p:nvPr/>
        </p:nvGraphicFramePr>
        <p:xfrm>
          <a:off x="349200" y="1326134"/>
          <a:ext cx="11553523" cy="472760"/>
        </p:xfrm>
        <a:graphic>
          <a:graphicData uri="http://schemas.openxmlformats.org/drawingml/2006/table">
            <a:tbl>
              <a:tblPr firstRow="1" bandRow="1">
                <a:tableStyleId>{BDBED569-4797-4DF1-A0F4-6AAB3CD982D8}</a:tableStyleId>
              </a:tblPr>
              <a:tblGrid>
                <a:gridCol w="2557900"/>
                <a:gridCol w="2998541"/>
                <a:gridCol w="2998541"/>
                <a:gridCol w="2998541"/>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 of Total Capacity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.mov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18,842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52.81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8.50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.avi</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25,163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3.42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.psd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25,575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927.91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.mxf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4,193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862.53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.mp4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3,081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367.27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.TGA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219,836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354.98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.zip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1,377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210.87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.cfa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9,672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188.49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.WAV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11,358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174.06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.m2v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209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143.94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
        <p:nvSpPr>
          <p:cNvPr id="11" name="Header-Top File Extensions by Size"/>
          <p:cNvSpPr>
            <a:spLocks/>
          </p:cNvSpPr>
          <p:nvPr/>
        </p:nvSpPr>
        <p:spPr bwMode="white">
          <a:xfrm>
            <a:off x="342000" y="1002016"/>
            <a:ext cx="5620895" cy="324118"/>
          </a:xfrm>
          <a:prstGeom prst="rect">
            <a:avLst/>
          </a:prstGeom>
          <a:noFill/>
          <a:ln w="12700">
            <a:noFill/>
            <a:headEnd type="none"/>
            <a:tailEnd type="none"/>
          </a:ln>
          <a:effectLst/>
        </p:spPr>
        <p:txBody>
          <a:bodyPr lIns="0" tIns="182880" rIns="0" bIns="182880" anchor="ctr" wrap="square">
            <a:noAutofit/>
          </a:bodyPr>
          <a:lstStyle/>
          <a:p>
            <a:pPr marL="0" indent="0" rtl="0" algn="l" fontAlgn="base" defTabSz="1219170">
              <a:lnSpc>
                <a:spcPct val="90000"/>
              </a:lnSpc>
              <a:spcBef>
                <a:spcPts val="800"/>
              </a:spcBef>
              <a:spcAft>
                <a:spcPts val="0"/>
              </a:spcAft>
              <a:buClrTx/>
              <a:buSzTx/>
              <a:buFontTx/>
              <a:buNone/>
              <a:tabLst/>
            </a:pPr>
            <a:r>
              <a:rPr lang="en-US" sz="1400" b="1" i="0" kern="1200" dirty="0">
                <a:ln>
                  <a:noFill/>
                </a:ln>
                <a:solidFill>
                  <a:srgbClr val="566072"/>
                </a:solidFill>
                <a:effectLst/>
                <a:uLnTx/>
                <a:uFillTx/>
                <a:latin typeface="Arial"/>
                <a:ea typeface="+mn-ea"/>
              </a:rPr>
              <a:t>Top 10 Extensions by Size</a:t>
            </a:r>
          </a:p>
        </p:txBody>
      </p:sp>
    </p:spTree>
  </p:cSld>
  <p:clrMapOvr>
    <a:masterClrMapping/>
  </p:clrMapOvr>
  <p:transition spd="med">
    <p:wipe dir="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Top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sp>
        <p:nvSpPr>
          <p:cNvPr id="19" name="Header-Top File Extensions by FileCount"/>
          <p:cNvSpPr>
            <a:spLocks/>
          </p:cNvSpPr>
          <p:nvPr/>
        </p:nvSpPr>
        <p:spPr bwMode="white">
          <a:xfrm>
            <a:off x="342899" y="1001763"/>
            <a:ext cx="5620895" cy="324118"/>
          </a:xfrm>
          <a:prstGeom prst="rect">
            <a:avLst/>
          </a:prstGeom>
          <a:noFill/>
          <a:ln w="12700">
            <a:noFill/>
            <a:headEnd type="none"/>
            <a:tailEnd type="none"/>
          </a:ln>
          <a:effectLst/>
        </p:spPr>
        <p:txBody>
          <a:bodyPr lIns="0" tIns="182880" rIns="0" bIns="182880" anchor="ctr" wrap="square">
            <a:noAutofit/>
          </a:bodyPr>
          <a:lstStyle/>
          <a:p>
            <a:pPr fontAlgn="base" defTabSz="1219170">
              <a:lnSpc>
                <a:spcPct val="90000"/>
              </a:lnSpc>
              <a:spcBef>
                <a:spcPts val="800"/>
              </a:spcBef>
            </a:pPr>
            <a:r>
              <a:rPr lang="en-US" sz="1400" b="1" dirty="0">
                <a:solidFill>
                  <a:srgbClr val="566072"/>
                </a:solidFill>
              </a:rPr>
              <a:t>Top 10 Extensions by Number of Files</a:t>
            </a:r>
          </a:p>
        </p:txBody>
      </p:sp>
      <p:graphicFrame>
        <p:nvGraphicFramePr>
          <p:cNvPr id="20" name="@Table(Model.AggregatePathReport.TopFileExtensions.ExtensionsByFileCountTableRows)"/>
          <p:cNvGraphicFramePr/>
          <p:nvPr/>
        </p:nvGraphicFramePr>
        <p:xfrm>
          <a:off x="342899" y="1325881"/>
          <a:ext cx="11501626" cy="511200"/>
        </p:xfrm>
        <a:graphic>
          <a:graphicData uri="http://schemas.openxmlformats.org/drawingml/2006/table">
            <a:tbl>
              <a:tblPr firstRow="1" bandRow="1">
                <a:tableStyleId>{BDBED569-4797-4DF1-A0F4-6AAB3CD982D8}</a:tableStyleId>
              </a:tblPr>
              <a:tblGrid>
                <a:gridCol w="2648401"/>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 of Total  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.TGA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219,836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35.43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354.98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75,207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12.12</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131.25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.lrprev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55,941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9.02</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4.31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.prproj</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41,816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6.74</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102.46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.aep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34,604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5.58</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106.37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.png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32,729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5.28</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64.95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.psd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25,575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4.12</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927.91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.avi</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25,163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4.06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3.42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.mov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18,842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3.04</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8.50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.pek</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11,553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1.86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451.42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48.xml><?xml version="1.0" encoding="utf-8"?>
<p:sld xmlns:a="http://schemas.openxmlformats.org/drawingml/2006/main" xmlns:r="http://schemas.openxmlformats.org/officeDocument/2006/relationships" xmlns:p="http://schemas.openxmlformats.org/presentationml/2006/main">
  <p:cSld name="NoCompressibilityColumnsCreated">
    <p:spTree>
      <p:nvGrpSpPr>
        <p:cNvPr id="1" name=""/>
        <p:cNvGrpSpPr/>
        <p:nvPr/>
      </p:nvGrpSpPr>
      <p:grpSpPr>
        <a:xfrm>
          <a:off x="0" y="0"/>
          <a:ext cx="0" cy="0"/>
          <a:chOff x="0" y="0"/>
          <a:chExt cx="0" cy="0"/>
        </a:xfrm>
      </p:grpSpPr>
      <p:graphicFrame>
        <p:nvGraphicFramePr>
          <p:cNvPr id="5" name="@Table(Model.CreatedFileSummary.TableRows)"/>
          <p:cNvGraphicFramePr/>
          <p:nvPr/>
        </p:nvGraphicFramePr>
        <p:xfrm>
          <a:off x="306000" y="954000"/>
          <a:ext cx="11506199" cy="94592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8713">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Created</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417.72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16.58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65.70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828.73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16,868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1.04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5,888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1,904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14,672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640.12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2,602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1,709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619,235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13.53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61,358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40,492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49,552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126,404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280,663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43,489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17,139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655,733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16.09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66,547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42,919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54,273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134,478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291,163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47,641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18,539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pic>
        <p:nvPicPr>
          <p:cNvPr id="8" name="Title-Icon"/>
          <p:cNvPicPr>
            <a:picLocks noChangeAspect="1"/>
          </p:cNvPicPr>
          <p:nvPr/>
        </p:nvPicPr>
        <p:blipFill>
          <a:blip r:embed="rId3">
            <a:lum/>
          </a:blip>
          <a:srcRect/>
          <a:stretch>
            <a:fillRect/>
          </a:stretch>
        </p:blipFill>
        <p:spPr bwMode="white">
          <a:xfrm>
            <a:off x="4280400" y="122400"/>
            <a:ext cx="606506" cy="630243"/>
          </a:xfrm>
          <a:prstGeom prst="rect">
            <a:avLst/>
          </a:prstGeom>
          <a:ln>
            <a:headEnd type="none"/>
            <a:tailEnd type="none"/>
          </a:ln>
        </p:spPr>
      </p:pic>
      <p:sp>
        <p:nvSpPr>
          <p:cNvPr id="2" name="Title-Files Created Detail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Files Created Details</a:t>
            </a:r>
            <a:endParaRPr lang="en-US" dirty="0"/>
          </a:p>
        </p:txBody>
      </p:sp>
    </p:spTree>
  </p:cSld>
  <p:clrMapOvr>
    <a:masterClrMapping/>
  </p:clrMapOvr>
  <p:transition spd="med">
    <p:wipe dir="r"/>
  </p:transition>
</p:sld>
</file>

<file path=ppt/slides/slide150.xml><?xml version="1.0" encoding="utf-8"?>
<p:sld xmlns:a="http://schemas.openxmlformats.org/drawingml/2006/main" xmlns:r="http://schemas.openxmlformats.org/officeDocument/2006/relationships" xmlns:p="http://schemas.openxmlformats.org/presentationml/2006/main">
  <p:cSld name="NoCompressibilityColumnsModifie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4428000" y="107999"/>
            <a:ext cx="655199" cy="630000"/>
          </a:xfrm>
          <a:prstGeom prst="rect">
            <a:avLst/>
          </a:prstGeom>
          <a:ln>
            <a:headEnd type="none"/>
            <a:tailEnd type="none"/>
          </a:ln>
        </p:spPr>
      </p:pic>
      <p:sp>
        <p:nvSpPr>
          <p:cNvPr id="2" name="Title 1"/>
          <p:cNvSpPr>
            <a:spLocks noGrp="1"/>
          </p:cNvSpPr>
          <p:nvPr>
            <p:ph type="title"/>
          </p:nvPr>
        </p:nvSpPr>
        <p:spPr bwMode="white">
          <a:xfrm>
            <a:off x="342900" y="306451"/>
            <a:ext cx="10771200" cy="507600"/>
          </a:xfrm>
          <a:ln>
            <a:headEnd type="none"/>
            <a:tailEnd type="none"/>
          </a:ln>
        </p:spPr>
        <p:txBody>
          <a:bodyPr wrap="square"/>
          <a:lstStyle/>
          <a:p>
            <a:pPr defTabSz="1219170"/>
            <a:r>
              <a:rPr lang="en-US" sz="3200" dirty="0">
                <a:solidFill>
                  <a:srgbClr val="4694CE"/>
                </a:solidFill>
              </a:rPr>
              <a:t>Files Modified Details</a:t>
            </a:r>
          </a:p>
        </p:txBody>
      </p:sp>
      <p:graphicFrame>
        <p:nvGraphicFramePr>
          <p:cNvPr id="6" name="@Table(Model.ModifiedFileSummary.TableRows)"/>
          <p:cNvGraphicFramePr/>
          <p:nvPr/>
        </p:nvGraphicFramePr>
        <p:xfrm>
          <a:off x="306000" y="954000"/>
          <a:ext cx="11506199" cy="93576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0019">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Modified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501.17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16.58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63.77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803.70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15,208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1.07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5,714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14,532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612.47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2,856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2,807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2,483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621,437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13.56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62,288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40,614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49,762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127,104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280,814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43,565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17,152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655,733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16.09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66,547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42,919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54,273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134,478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291,163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47,641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18,539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52.xml><?xml version="1.0" encoding="utf-8"?>
<p:sld xmlns:a="http://schemas.openxmlformats.org/drawingml/2006/main" xmlns:r="http://schemas.openxmlformats.org/officeDocument/2006/relationships" xmlns:p="http://schemas.openxmlformats.org/presentationml/2006/main">
  <p:cSld name="NoCompressibilityColumnsAccesse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a:blip>
          <a:srcRect/>
          <a:stretch>
            <a:fillRect/>
          </a:stretch>
        </p:blipFill>
        <p:spPr bwMode="white">
          <a:xfrm>
            <a:off x="4680000" y="111599"/>
            <a:ext cx="656820" cy="640800"/>
          </a:xfrm>
          <a:prstGeom prst="rect">
            <a:avLst/>
          </a:prstGeom>
          <a:ln>
            <a:headEnd type="none"/>
            <a:tailEnd type="none"/>
          </a:ln>
        </p:spPr>
      </p:pic>
      <p:sp>
        <p:nvSpPr>
          <p:cNvPr id="2" name="Title 1"/>
          <p:cNvSpPr>
            <a:spLocks noGrp="1"/>
          </p:cNvSpPr>
          <p:nvPr>
            <p:ph type="title"/>
          </p:nvPr>
        </p:nvSpPr>
        <p:spPr bwMode="white">
          <a:xfrm>
            <a:off x="342900" y="306000"/>
            <a:ext cx="10771200" cy="507600"/>
          </a:xfrm>
          <a:ln>
            <a:headEnd type="none"/>
            <a:tailEnd type="none"/>
          </a:ln>
        </p:spPr>
        <p:txBody>
          <a:bodyPr wrap="square"/>
          <a:lstStyle/>
          <a:p>
            <a:pPr defTabSz="1219170"/>
            <a:r>
              <a:rPr lang="en-US" sz="3200" dirty="0">
                <a:solidFill>
                  <a:srgbClr val="4694CE"/>
                </a:solidFill>
              </a:rPr>
              <a:t>Files Accessed Details</a:t>
            </a:r>
          </a:p>
        </p:txBody>
      </p:sp>
      <p:graphicFrame>
        <p:nvGraphicFramePr>
          <p:cNvPr id="6" name="@Table(Model.AccessedFileSummary.TableRows)"/>
          <p:cNvGraphicFramePr/>
          <p:nvPr/>
        </p:nvGraphicFramePr>
        <p:xfrm>
          <a:off x="306000" y="954001"/>
          <a:ext cx="11506199" cy="927516"/>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1443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Accessed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6.40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565.21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84.80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172.55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1.08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377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81,142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3.60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14,192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25,049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24,884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6,154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13,597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468.72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1,667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2,757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5,318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553,291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10.70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60,053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38,300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38,631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104,994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258,191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38,530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14,498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655,733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16.09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66,547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42,919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54,273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134,478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291,163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47,641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18,539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 Sizes</a:t>
            </a:r>
          </a:p>
        </p:txBody>
      </p:sp>
      <p:sp>
        <p:nvSpPr>
          <p:cNvPr id="3" name="TextBox 2"/>
          <p:cNvSpPr txBox="1">
            <a:spLocks noChangeArrowheads="1"/>
          </p:cNvSpPr>
          <p:nvPr/>
        </p:nvSpPr>
        <p:spPr bwMode="white">
          <a:xfrm rot="16200000">
            <a:off x="10900586" y="2837669"/>
            <a:ext cx="1897026" cy="286232"/>
          </a:xfrm>
          <a:prstGeom prst="rect">
            <a:avLst/>
          </a:prstGeom>
          <a:noFill/>
          <a:ln>
            <a:headEnd type="none"/>
            <a:tailEnd type="none"/>
          </a:ln>
        </p:spPr>
        <p:txBody>
          <a:bodyPr wrap="squar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5" name="TextBox 4"/>
          <p:cNvSpPr txBox="1">
            <a:spLocks noChangeArrowheads="1"/>
          </p:cNvSpPr>
          <p:nvPr/>
        </p:nvSpPr>
        <p:spPr bwMode="white">
          <a:xfrm rot="16200000">
            <a:off x="-277654" y="3285884"/>
            <a:ext cx="100059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Count</a:t>
            </a:r>
          </a:p>
        </p:txBody>
      </p:sp>
      <p:sp>
        <p:nvSpPr>
          <p:cNvPr id="7" name="TextBox 6"/>
          <p:cNvSpPr txBox="1">
            <a:spLocks noChangeArrowheads="1"/>
          </p:cNvSpPr>
          <p:nvPr/>
        </p:nvSpPr>
        <p:spPr bwMode="white">
          <a:xfrm>
            <a:off x="5542603" y="5995217"/>
            <a:ext cx="87235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Size</a:t>
            </a:r>
          </a:p>
        </p:txBody>
      </p:sp>
      <p:graphicFrame>
        <p:nvGraphicFramePr>
          <p:cNvPr id="9" name="@Chart(Model.PathReport.FileSizesV3.FileSizeData[0])"/>
          <p:cNvGraphicFramePr/>
          <p:nvPr/>
        </p:nvGraphicFramePr>
        <p:xfrm>
          <a:off x="412473" y="719666"/>
          <a:ext cx="11330610" cy="5418667"/>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Distribution of Files by File Count</a:t>
            </a:r>
          </a:p>
        </p:txBody>
      </p:sp>
      <p:sp>
        <p:nvSpPr>
          <p:cNvPr id="6" name="TextBox 5"/>
          <p:cNvSpPr txBox="1">
            <a:spLocks noChangeArrowheads="1"/>
          </p:cNvSpPr>
          <p:nvPr/>
        </p:nvSpPr>
        <p:spPr bwMode="white">
          <a:xfrm>
            <a:off x="367200" y="1044000"/>
            <a:ext cx="11506200" cy="205184"/>
          </a:xfrm>
          <a:prstGeom prst="rect">
            <a:avLst/>
          </a:prstGeom>
          <a:noFill/>
          <a:ln>
            <a:headEnd type="none"/>
            <a:tailEnd type="none"/>
          </a:ln>
        </p:spPr>
        <p:txBody>
          <a:bodyPr lIns="0" tIns="0" rIns="0" bIns="0" wrap="square">
            <a:spAutoFit/>
          </a:bodyPr>
          <a:lstStyle/>
          <a:p>
            <a:pPr fontAlgn="base" defTabSz="1219170">
              <a:spcBef>
                <a:spcPts val="1600"/>
              </a:spcBef>
              <a:buClr>
                <a:srgbClr val="AAAAAA"/>
              </a:buClr>
            </a:pPr>
            <a:r>
              <a:rPr lang="en-US" sz="2000" kern="0" baseline="30000" dirty="0">
                <a:solidFill>
                  <a:srgbClr val="566072"/>
                </a:solidFill>
                <a:latin typeface="Arial"/>
              </a:rPr>
              <a:t>This graph shows what percentage of files were created, modified or accessed in different time periods.</a:t>
            </a:r>
          </a:p>
        </p:txBody>
      </p:sp>
      <p:graphicFrame>
        <p:nvGraphicFramePr>
          <p:cNvPr id="5" name="@Chart(Model.PathReport.DistributionOfFilesByTime.DistributionOfFileByTime[0])"/>
          <p:cNvGraphicFramePr/>
          <p:nvPr/>
        </p:nvGraphicFramePr>
        <p:xfrm>
          <a:off x="365757" y="1145386"/>
          <a:ext cx="11268056" cy="4992948"/>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Created Date</a:t>
            </a:r>
          </a:p>
        </p:txBody>
      </p:sp>
      <p:graphicFrame>
        <p:nvGraphicFramePr>
          <p:cNvPr id="6"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8" name="@Table(Model.AggregatePathReport.FileConsumptionByCreat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65029"/>
                <a:gridCol w="1524000"/>
                <a:gridCol w="1501140"/>
                <a:gridCol w="1554480"/>
                <a:gridCol w="1524000"/>
                <a:gridCol w="150876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1.591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16.988</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65.696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1399.466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497.596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640.119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13859.176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8.5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84.1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7" name="TextBox 6"/>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Modified Date</a:t>
            </a:r>
          </a:p>
        </p:txBody>
      </p:sp>
      <p:graphicFrame>
        <p:nvGraphicFramePr>
          <p:cNvPr id="9" name="@Table(Model.FileConsumptionByModifi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80269"/>
                <a:gridCol w="1508760"/>
                <a:gridCol w="1522095"/>
                <a:gridCol w="1533525"/>
                <a:gridCol w="1546860"/>
                <a:gridCol w="148590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1.672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17.068</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63.774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1363.834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532.596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612.467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13889.222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8.3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84.3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11"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10" name="TextBox 9"/>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Model.FileConsumptionByAccess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7" name="@Table(Model.FileConsumptionByAccessedDate.TableRows)"/>
          <p:cNvGraphicFramePr/>
          <p:nvPr/>
        </p:nvGraphicFramePr>
        <p:xfrm>
          <a:off x="342000" y="5475600"/>
          <a:ext cx="11330938" cy="365760"/>
        </p:xfrm>
        <a:graphic>
          <a:graphicData uri="http://schemas.openxmlformats.org/drawingml/2006/table">
            <a:tbl>
              <a:tblPr>
                <a:tableStyleId>{5940675A-B579-460E-94D1-54222C63F5DA}</a:tableStyleId>
              </a:tblPr>
              <a:tblGrid>
                <a:gridCol w="1019510"/>
                <a:gridCol w="1182669"/>
                <a:gridCol w="1516380"/>
                <a:gridCol w="1524000"/>
                <a:gridCol w="1516380"/>
                <a:gridCol w="1531620"/>
                <a:gridCol w="1508760"/>
                <a:gridCol w="1531619"/>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85.353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172.546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1795.425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2996.919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468.722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10955.267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0.5</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10.9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18.2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66.5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5" name="TextBox 4"/>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4" name="Title 3"/>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Accessed Date</a:t>
            </a:r>
            <a:endParaRPr lang="en-IE" dirty="0"/>
          </a:p>
        </p:txBody>
      </p:sp>
    </p:spTree>
  </p:cSld>
  <p:clrMapOvr>
    <a:masterClrMapping/>
  </p:clrMapOvr>
  <p:transition spd="med">
    <p:wipe dir="r"/>
  </p:transition>
</p:sld>
</file>

<file path=ppt/slides/slide16.xml><?xml version="1.0" encoding="utf-8"?>
<p:sld xmlns:a="http://schemas.openxmlformats.org/drawingml/2006/main" xmlns:r="http://schemas.openxmlformats.org/officeDocument/2006/relationships" xmlns:p="http://schemas.openxmlformats.org/presentationml/2006/main">
  <p:cSld name="NoCompressibilityColumnsAccesse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a:blip>
          <a:srcRect/>
          <a:stretch>
            <a:fillRect/>
          </a:stretch>
        </p:blipFill>
        <p:spPr bwMode="white">
          <a:xfrm>
            <a:off x="4680000" y="111767"/>
            <a:ext cx="655200" cy="639221"/>
          </a:xfrm>
          <a:prstGeom prst="rect">
            <a:avLst/>
          </a:prstGeom>
          <a:ln>
            <a:headEnd type="none"/>
            <a:tailEnd type="none"/>
          </a:ln>
        </p:spPr>
      </p:pic>
      <p:sp>
        <p:nvSpPr>
          <p:cNvPr id="2" name="Title 1"/>
          <p:cNvSpPr>
            <a:spLocks noGrp="1"/>
          </p:cNvSpPr>
          <p:nvPr>
            <p:ph type="title"/>
          </p:nvPr>
        </p:nvSpPr>
        <p:spPr bwMode="white">
          <a:xfrm>
            <a:off x="360000" y="295367"/>
            <a:ext cx="10771200" cy="507600"/>
          </a:xfrm>
          <a:ln>
            <a:headEnd type="none"/>
            <a:tailEnd type="none"/>
          </a:ln>
        </p:spPr>
        <p:txBody>
          <a:bodyPr wrap="square"/>
          <a:lstStyle/>
          <a:p>
            <a:pPr defTabSz="1219170"/>
            <a:r>
              <a:rPr lang="en-US" sz="3200" dirty="0">
                <a:solidFill>
                  <a:srgbClr val="4694CE"/>
                </a:solidFill>
              </a:rPr>
              <a:t>Files Accessed Details</a:t>
            </a:r>
          </a:p>
        </p:txBody>
      </p:sp>
      <p:graphicFrame>
        <p:nvGraphicFramePr>
          <p:cNvPr id="5" name="@Table(Model.AggregatePathReport.AccessedFileSummary.TableRows)"/>
          <p:cNvGraphicFramePr/>
          <p:nvPr/>
        </p:nvGraphicFramePr>
        <p:xfrm>
          <a:off x="306000" y="954001"/>
          <a:ext cx="11502670" cy="915440"/>
        </p:xfrm>
        <a:graphic>
          <a:graphicData uri="http://schemas.openxmlformats.org/drawingml/2006/table">
            <a:tbl>
              <a:tblPr bandRow="1">
                <a:tableStyleId>{5FD0F851-EC5A-4D38-B0AD-8093EC10F338}</a:tableStyleId>
              </a:tblPr>
              <a:tblGrid>
                <a:gridCol w="1427010"/>
                <a:gridCol w="1120980"/>
                <a:gridCol w="1085572"/>
                <a:gridCol w="971925"/>
                <a:gridCol w="971925"/>
                <a:gridCol w="984994"/>
                <a:gridCol w="971925"/>
                <a:gridCol w="971925"/>
                <a:gridCol w="1001796"/>
                <a:gridCol w="962187"/>
                <a:gridCol w="1032431"/>
              </a:tblGrid>
              <a:tr h="392301">
                <a:tc>
                  <a:txBody>
                    <a:bodyPr/>
                    <a:lstStyle/>
                    <a:p>
                      <a:pPr algn="ctr" defTabSz="914400"/>
                      <a:r>
                        <a:rPr lang="en-US" sz="1000" b="1" dirty="0">
                          <a:solidFill>
                            <a:schemeClr val="bg2"/>
                          </a:solidFill>
                          <a:latin typeface="+mj-lt"/>
                        </a:rPr>
                        <a:t>Files Accessed</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No. of Files</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Total size</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  &lt;8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&lt;32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&lt;128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&lt;100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 GB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 10+ GB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24 hrs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1,828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67.79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97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147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248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625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487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119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24 to 48 hrs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2,100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34.45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316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651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815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48 hrs to 7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14,319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881.56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3,151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1,395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1,990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2,220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2,082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1,825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1,655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7 to 30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106,779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2.02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27,501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11,617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15,457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21,122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22,712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6,365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1,986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30 to 90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81,648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2.68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40,957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6,194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6,046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7,904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13,082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5,231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2,199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90 days to 1 yr</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609,302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9.64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145,035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72,951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120,568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116,425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109,677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34,462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10,097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1 to 2 years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289,911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4.48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84,879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40,875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41,676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42,053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54,600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19,419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6,347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 years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1,712,406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16.52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442,028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262,639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176,507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257,873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454,300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96,489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22,444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126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Total</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2,818,293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36.29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743,759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395,848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362,469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448,161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657,729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165,093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44,904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330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 Sizes</a:t>
            </a:r>
          </a:p>
        </p:txBody>
      </p:sp>
      <p:sp>
        <p:nvSpPr>
          <p:cNvPr id="3" name="TextBox 2"/>
          <p:cNvSpPr txBox="1">
            <a:spLocks noChangeArrowheads="1"/>
          </p:cNvSpPr>
          <p:nvPr/>
        </p:nvSpPr>
        <p:spPr bwMode="white">
          <a:xfrm rot="16200000">
            <a:off x="10900586" y="2837669"/>
            <a:ext cx="1897026" cy="286232"/>
          </a:xfrm>
          <a:prstGeom prst="rect">
            <a:avLst/>
          </a:prstGeom>
          <a:noFill/>
          <a:ln>
            <a:headEnd type="none"/>
            <a:tailEnd type="none"/>
          </a:ln>
        </p:spPr>
        <p:txBody>
          <a:bodyPr wrap="square">
            <a:spAutoFit/>
          </a:bodyPr>
          <a:lstStyle/>
          <a:p>
            <a:pPr marL="0" indent="0" rtl="0" algn="l" fontAlgn="base" defTabSz="914400">
              <a:lnSpc>
                <a:spcPct val="90000"/>
              </a:lnSpc>
              <a:spcBef>
                <a:spcPts val="600"/>
              </a:spcBef>
              <a:spcAft>
                <a:spcPts val="0"/>
              </a:spcAft>
              <a:buClr>
                <a:srgbClr val="007DB8"/>
              </a:buClr>
              <a:buSzTx/>
              <a:buFontTx/>
              <a:buNone/>
              <a:tabLst/>
            </a:pPr>
            <a:r>
              <a:rPr lang="en-IE" sz="1400" b="0" i="0" kern="1200" dirty="0">
                <a:ln>
                  <a:noFill/>
                </a:ln>
                <a:solidFill>
                  <a:srgbClr val="566072"/>
                </a:solidFill>
                <a:effectLst/>
                <a:uLnTx/>
                <a:uFillTx/>
                <a:latin typeface="Arial"/>
                <a:ea typeface="+mn-ea"/>
              </a:rPr>
              <a:t>Capacity (GB)</a:t>
            </a:r>
          </a:p>
        </p:txBody>
      </p:sp>
      <p:sp>
        <p:nvSpPr>
          <p:cNvPr id="5" name="TextBox 4"/>
          <p:cNvSpPr txBox="1">
            <a:spLocks noChangeArrowheads="1"/>
          </p:cNvSpPr>
          <p:nvPr/>
        </p:nvSpPr>
        <p:spPr bwMode="white">
          <a:xfrm rot="16200000">
            <a:off x="-277654" y="3285884"/>
            <a:ext cx="1000595" cy="286232"/>
          </a:xfrm>
          <a:prstGeom prst="rect">
            <a:avLst/>
          </a:prstGeom>
          <a:noFill/>
          <a:ln>
            <a:headEnd type="none"/>
            <a:tailEnd type="none"/>
          </a:ln>
        </p:spPr>
        <p:txBody>
          <a:bodyPr wrap="none">
            <a:spAutoFit/>
          </a:bodyPr>
          <a:lstStyle/>
          <a:p>
            <a:pPr marL="0" indent="0" rtl="0" algn="l" fontAlgn="base" defTabSz="914400">
              <a:lnSpc>
                <a:spcPct val="90000"/>
              </a:lnSpc>
              <a:spcBef>
                <a:spcPts val="600"/>
              </a:spcBef>
              <a:spcAft>
                <a:spcPts val="0"/>
              </a:spcAft>
              <a:buClr>
                <a:srgbClr val="007DB8"/>
              </a:buClr>
              <a:buSzTx/>
              <a:buFontTx/>
              <a:buNone/>
              <a:tabLst/>
            </a:pPr>
            <a:r>
              <a:rPr lang="en-IE" sz="1400" b="0" i="0" kern="1200" dirty="0">
                <a:ln>
                  <a:noFill/>
                </a:ln>
                <a:solidFill>
                  <a:srgbClr val="566072"/>
                </a:solidFill>
                <a:effectLst/>
                <a:uLnTx/>
                <a:uFillTx/>
                <a:latin typeface="Arial"/>
                <a:ea typeface="+mn-ea"/>
              </a:rPr>
              <a:t>File Count</a:t>
            </a:r>
          </a:p>
        </p:txBody>
      </p:sp>
      <p:sp>
        <p:nvSpPr>
          <p:cNvPr id="7" name="TextBox 6"/>
          <p:cNvSpPr txBox="1">
            <a:spLocks noChangeArrowheads="1"/>
          </p:cNvSpPr>
          <p:nvPr/>
        </p:nvSpPr>
        <p:spPr bwMode="white">
          <a:xfrm>
            <a:off x="5542603" y="5995217"/>
            <a:ext cx="872355" cy="286232"/>
          </a:xfrm>
          <a:prstGeom prst="rect">
            <a:avLst/>
          </a:prstGeom>
          <a:noFill/>
          <a:ln>
            <a:headEnd type="none"/>
            <a:tailEnd type="none"/>
          </a:ln>
        </p:spPr>
        <p:txBody>
          <a:bodyPr wrap="none">
            <a:spAutoFit/>
          </a:bodyPr>
          <a:lstStyle/>
          <a:p>
            <a:pPr marL="0" indent="0" rtl="0" algn="l" fontAlgn="base" defTabSz="914400">
              <a:lnSpc>
                <a:spcPct val="90000"/>
              </a:lnSpc>
              <a:spcBef>
                <a:spcPts val="600"/>
              </a:spcBef>
              <a:spcAft>
                <a:spcPts val="0"/>
              </a:spcAft>
              <a:buClr>
                <a:srgbClr val="007DB8"/>
              </a:buClr>
              <a:buSzTx/>
              <a:buFontTx/>
              <a:buNone/>
              <a:tabLst/>
            </a:pPr>
            <a:r>
              <a:rPr lang="en-IE" sz="1400" b="0" i="0" kern="1200" dirty="0">
                <a:ln>
                  <a:noFill/>
                </a:ln>
                <a:solidFill>
                  <a:srgbClr val="566072"/>
                </a:solidFill>
                <a:effectLst/>
                <a:uLnTx/>
                <a:uFillTx/>
                <a:latin typeface="Arial"/>
                <a:ea typeface="+mn-ea"/>
              </a:rPr>
              <a:t>File Size</a:t>
            </a:r>
          </a:p>
        </p:txBody>
      </p:sp>
      <p:graphicFrame>
        <p:nvGraphicFramePr>
          <p:cNvPr id="9" name="@Chart(Model.AggregatePathReport.FileSizesV3.FileSizeData[0])"/>
          <p:cNvGraphicFramePr/>
          <p:nvPr/>
        </p:nvGraphicFramePr>
        <p:xfrm>
          <a:off x="412473" y="719666"/>
          <a:ext cx="11330610" cy="5418667"/>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Distribution of Files by File Count</a:t>
            </a:r>
          </a:p>
        </p:txBody>
      </p:sp>
      <p:sp>
        <p:nvSpPr>
          <p:cNvPr id="6" name="TextBox 5"/>
          <p:cNvSpPr txBox="1">
            <a:spLocks noChangeArrowheads="1"/>
          </p:cNvSpPr>
          <p:nvPr/>
        </p:nvSpPr>
        <p:spPr bwMode="white">
          <a:xfrm>
            <a:off x="365757" y="1042794"/>
            <a:ext cx="11506200" cy="205184"/>
          </a:xfrm>
          <a:prstGeom prst="rect">
            <a:avLst/>
          </a:prstGeom>
          <a:noFill/>
          <a:ln>
            <a:headEnd type="none"/>
            <a:tailEnd type="none"/>
          </a:ln>
        </p:spPr>
        <p:txBody>
          <a:bodyPr lIns="0" tIns="0" rIns="0" bIns="0" wrap="square">
            <a:spAutoFit/>
          </a:bodyPr>
          <a:lstStyle/>
          <a:p>
            <a:pPr fontAlgn="base" defTabSz="1219170">
              <a:spcBef>
                <a:spcPts val="1600"/>
              </a:spcBef>
              <a:buClr>
                <a:srgbClr val="AAAAAA"/>
              </a:buClr>
            </a:pPr>
            <a:r>
              <a:rPr lang="en-US" sz="2000" kern="0" baseline="30000" dirty="0">
                <a:solidFill>
                  <a:srgbClr val="566072"/>
                </a:solidFill>
                <a:latin typeface="Arial"/>
              </a:rPr>
              <a:t>This graph shows what percentage of files were created, modified or accessed in different time periods.</a:t>
            </a:r>
          </a:p>
        </p:txBody>
      </p:sp>
      <p:graphicFrame>
        <p:nvGraphicFramePr>
          <p:cNvPr id="5" name="@Chart(Model.AggregatePathReport.DistributionOfFilesByTime.DistributionOfFileByTime[0])"/>
          <p:cNvGraphicFramePr/>
          <p:nvPr/>
        </p:nvGraphicFramePr>
        <p:xfrm>
          <a:off x="365757" y="1145386"/>
          <a:ext cx="11268056" cy="4992948"/>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Created Date</a:t>
            </a:r>
          </a:p>
        </p:txBody>
      </p:sp>
      <p:graphicFrame>
        <p:nvGraphicFramePr>
          <p:cNvPr id="7" name="@Table(Model.AggregatePathReport.FileConsumptionByCreat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57409"/>
                <a:gridCol w="1531620"/>
                <a:gridCol w="1522095"/>
                <a:gridCol w="1541145"/>
                <a:gridCol w="1508760"/>
                <a:gridCol w="151638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36.678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563.881</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1002.511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4241.083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3648.502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5244.237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22419.973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1.5</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11.4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14.1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60.3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9" name="@Chart(Model.AggregatePathReport.FileConsumptionByAccessedDate.ChartModel[0])"/>
          <p:cNvGraphicFramePr/>
          <p:nvPr/>
        </p:nvGraphicFramePr>
        <p:xfrm>
          <a:off x="675409" y="1040400"/>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2" name="TextBox 1"/>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Modified Date</a:t>
            </a:r>
          </a:p>
        </p:txBody>
      </p:sp>
      <p:graphicFrame>
        <p:nvGraphicFramePr>
          <p:cNvPr id="6" name="@Table(Model.AggregatePathReport.FileConsumptionByModifiedDate.TableRows)"/>
          <p:cNvGraphicFramePr/>
          <p:nvPr/>
        </p:nvGraphicFramePr>
        <p:xfrm>
          <a:off x="342000" y="5474603"/>
          <a:ext cx="11357609" cy="365760"/>
        </p:xfrm>
        <a:graphic>
          <a:graphicData uri="http://schemas.openxmlformats.org/drawingml/2006/table">
            <a:tbl>
              <a:tblPr>
                <a:tableStyleId>{5940675A-B579-460E-94D1-54222C63F5DA}</a:tableStyleId>
              </a:tblPr>
              <a:tblGrid>
                <a:gridCol w="1021910"/>
                <a:gridCol w="1172649"/>
                <a:gridCol w="1508760"/>
                <a:gridCol w="1529715"/>
                <a:gridCol w="1533525"/>
                <a:gridCol w="1524000"/>
                <a:gridCol w="1516380"/>
                <a:gridCol w="155067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32.489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97.78</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701.539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4166.315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3939.214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4881.563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23337.963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11.2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10.6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13.1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62.8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8" name="@Chart(Model.AggregatePathReport.FileConsumptionByModifiedDate.ChartModel[0])"/>
          <p:cNvGraphicFramePr/>
          <p:nvPr/>
        </p:nvGraphicFramePr>
        <p:xfrm>
          <a:off x="675409" y="1040878"/>
          <a:ext cx="11127414" cy="4433725"/>
        </p:xfrm>
        <a:graphic>
          <a:graphicData uri="http://schemas.openxmlformats.org/drawingml/2006/chart">
            <c:chart xmlns:r="http://schemas.openxmlformats.org/officeDocument/2006/relationships" xmlns:c="http://schemas.openxmlformats.org/drawingml/2006/chart" r:id="rId3"/>
          </a:graphicData>
        </a:graphic>
      </p:graphicFrame>
      <p:sp>
        <p:nvSpPr>
          <p:cNvPr id="9" name="TextBox 8"/>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Accessed Date</a:t>
            </a:r>
          </a:p>
        </p:txBody>
      </p:sp>
      <p:graphicFrame>
        <p:nvGraphicFramePr>
          <p:cNvPr id="5" name="@Table(Model.AggregatePathReport.FileConsumptionByAccess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49789"/>
                <a:gridCol w="1531620"/>
                <a:gridCol w="1531620"/>
                <a:gridCol w="1539240"/>
                <a:gridCol w="1531620"/>
                <a:gridCol w="149352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67.787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916.014</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2070.115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6470.093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6137.186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4583.745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16911.922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2.5</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5.6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17.4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16.5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12.3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45.5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7" name="@Chart(Model.AggregatePathReport.FileConsumptionByAccess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8" name="TextBox 7"/>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0" y="978"/>
            <a:ext cx="12192000" cy="6856045"/>
          </a:xfrm>
          <a:prstGeom prst="rect">
            <a:avLst/>
          </a:prstGeom>
          <a:ln>
            <a:headEnd type="none"/>
            <a:tailEnd type="none"/>
          </a:ln>
        </p:spPr>
      </p:pic>
      <p:sp>
        <p:nvSpPr>
          <p:cNvPr id="4" name="Title 3"/>
          <p:cNvSpPr>
            <a:spLocks noGrp="1"/>
          </p:cNvSpPr>
          <p:nvPr>
            <p:ph type="title" idx="4294967295"/>
          </p:nvPr>
        </p:nvSpPr>
        <p:spPr bwMode="white">
          <a:xfrm>
            <a:off x="0" y="1920875"/>
            <a:ext cx="10515600" cy="1725613"/>
          </a:xfrm>
          <a:prstGeom prst="rect">
            <a:avLst/>
          </a:prstGeom>
          <a:ln>
            <a:headEnd type="none"/>
            <a:tailEnd type="none"/>
          </a:ln>
        </p:spPr>
        <p:txBody>
          <a:bodyPr wrap="square"/>
          <a:lstStyle/>
          <a:p>
            <a:pPr algn="ctr" defTabSz="1219170">
              <a:lnSpc>
                <a:spcPct val="150000"/>
              </a:lnSpc>
            </a:pPr>
            <a:r>
              <a:rPr lang="en-US" sz="6400" dirty="0">
                <a:solidFill>
                  <a:srgbClr val="FFFFFF"/>
                </a:solidFill>
                <a:latin typeface="Arial"/>
                <a:ea typeface="+mn-ea"/>
              </a:rPr>
              <a:t>File Path</a:t>
            </a:r>
          </a:p>
        </p:txBody>
      </p:sp>
      <p:sp>
        <p:nvSpPr>
          <p:cNvPr id="5" name="@Model.Path"/>
          <p:cNvSpPr txBox="1">
            <a:spLocks noChangeArrowheads="1"/>
          </p:cNvSpPr>
          <p:nvPr/>
        </p:nvSpPr>
        <p:spPr bwMode="white">
          <a:xfrm>
            <a:off x="838200" y="3525795"/>
            <a:ext cx="10515600" cy="1725673"/>
          </a:xfrm>
          <a:prstGeom prst="rect">
            <a:avLst/>
          </a:prstGeom>
          <a:ln>
            <a:headEnd type="none"/>
            <a:tailEnd type="none"/>
          </a:ln>
        </p:spPr>
        <p:txBody>
          <a:bodyPr wrap="square"/>
          <a:lstStyle>
            <a:lvl1pPr rtl="0" algn="l" fontAlgn="base" defTabSz="914400">
              <a:lnSpc>
                <a:spcPct val="90000"/>
              </a:lnSpc>
              <a:spcBef>
                <a:spcPct val="0"/>
              </a:spcBef>
              <a:spcAft>
                <a:spcPct val="0"/>
              </a:spcAft>
              <a:defRPr sz="3733" b="0" dirty="0">
                <a:solidFill>
                  <a:schemeClr val="bg1"/>
                </a:solidFill>
                <a:latin typeface="+mj-lt"/>
                <a:ea typeface="Museo Sans For Dell"/>
              </a:defRPr>
            </a:lvl1pPr>
            <a:lvl2pPr rtl="0" algn="l" fontAlgn="base" defTabSz="914400">
              <a:lnSpc>
                <a:spcPct val="80000"/>
              </a:lnSpc>
              <a:spcBef>
                <a:spcPct val="0"/>
              </a:spcBef>
              <a:spcAft>
                <a:spcPct val="0"/>
              </a:spcAft>
              <a:defRPr sz="4267" b="1" dirty="0">
                <a:solidFill>
                  <a:schemeClr val="accent1"/>
                </a:solidFill>
                <a:latin typeface="Arial Black"/>
              </a:defRPr>
            </a:lvl2pPr>
            <a:lvl3pPr rtl="0" algn="l" fontAlgn="base" defTabSz="914400">
              <a:lnSpc>
                <a:spcPct val="80000"/>
              </a:lnSpc>
              <a:spcBef>
                <a:spcPct val="0"/>
              </a:spcBef>
              <a:spcAft>
                <a:spcPct val="0"/>
              </a:spcAft>
              <a:defRPr sz="4267" b="1" dirty="0">
                <a:solidFill>
                  <a:schemeClr val="accent1"/>
                </a:solidFill>
                <a:latin typeface="Arial Black"/>
              </a:defRPr>
            </a:lvl3pPr>
            <a:lvl4pPr rtl="0" algn="l" fontAlgn="base" defTabSz="914400">
              <a:lnSpc>
                <a:spcPct val="80000"/>
              </a:lnSpc>
              <a:spcBef>
                <a:spcPct val="0"/>
              </a:spcBef>
              <a:spcAft>
                <a:spcPct val="0"/>
              </a:spcAft>
              <a:defRPr sz="4267" b="1" dirty="0">
                <a:solidFill>
                  <a:schemeClr val="accent1"/>
                </a:solidFill>
                <a:latin typeface="Arial Black"/>
              </a:defRPr>
            </a:lvl4pPr>
            <a:lvl5pPr rtl="0" algn="l" fontAlgn="base" defTabSz="914400">
              <a:lnSpc>
                <a:spcPct val="80000"/>
              </a:lnSpc>
              <a:spcBef>
                <a:spcPct val="0"/>
              </a:spcBef>
              <a:spcAft>
                <a:spcPct val="0"/>
              </a:spcAft>
              <a:defRPr sz="4267" b="1" dirty="0">
                <a:solidFill>
                  <a:schemeClr val="accent1"/>
                </a:solidFill>
                <a:latin typeface="Arial Black"/>
              </a:defRPr>
            </a:lvl5pPr>
            <a:lvl6pPr marL="609585" rtl="0" algn="l" fontAlgn="base" defTabSz="914400">
              <a:lnSpc>
                <a:spcPct val="70000"/>
              </a:lnSpc>
              <a:spcBef>
                <a:spcPct val="0"/>
              </a:spcBef>
              <a:spcAft>
                <a:spcPct val="0"/>
              </a:spcAft>
              <a:defRPr sz="5867" b="1" dirty="0">
                <a:solidFill>
                  <a:schemeClr val="accent1"/>
                </a:solidFill>
                <a:latin typeface="Arial Black"/>
              </a:defRPr>
            </a:lvl6pPr>
            <a:lvl7pPr marL="1219170" rtl="0" algn="l" fontAlgn="base" defTabSz="914400">
              <a:lnSpc>
                <a:spcPct val="70000"/>
              </a:lnSpc>
              <a:spcBef>
                <a:spcPct val="0"/>
              </a:spcBef>
              <a:spcAft>
                <a:spcPct val="0"/>
              </a:spcAft>
              <a:defRPr sz="5867" b="1" dirty="0">
                <a:solidFill>
                  <a:schemeClr val="accent1"/>
                </a:solidFill>
                <a:latin typeface="Arial Black"/>
              </a:defRPr>
            </a:lvl7pPr>
            <a:lvl8pPr marL="1828754" rtl="0" algn="l" fontAlgn="base" defTabSz="914400">
              <a:lnSpc>
                <a:spcPct val="70000"/>
              </a:lnSpc>
              <a:spcBef>
                <a:spcPct val="0"/>
              </a:spcBef>
              <a:spcAft>
                <a:spcPct val="0"/>
              </a:spcAft>
              <a:defRPr sz="5867" b="1" dirty="0">
                <a:solidFill>
                  <a:schemeClr val="accent1"/>
                </a:solidFill>
                <a:latin typeface="Arial Black"/>
              </a:defRPr>
            </a:lvl8pPr>
            <a:lvl9pPr marL="2438339" rtl="0" algn="l" fontAlgn="base" defTabSz="914400">
              <a:lnSpc>
                <a:spcPct val="70000"/>
              </a:lnSpc>
              <a:spcBef>
                <a:spcPct val="0"/>
              </a:spcBef>
              <a:spcAft>
                <a:spcPct val="0"/>
              </a:spcAft>
              <a:defRPr sz="5867" b="1" dirty="0">
                <a:solidFill>
                  <a:schemeClr val="accent1"/>
                </a:solidFill>
                <a:latin typeface="Arial Black"/>
              </a:defRPr>
            </a:lvl9pPr>
          </a:lstStyle>
          <a:p>
            <a:pPr algn="ctr" defTabSz="914400">
              <a:lnSpc>
                <a:spcPct val="150000"/>
              </a:lnSpc>
            </a:pPr>
            <a:r>
              <a:rPr lang="en-US" sz="2400" kern="0" dirty="0">
                <a:solidFill>
                  <a:srgbClr val="FFFFFF"/>
                </a:solidFill>
                <a:latin typeface="Arial"/>
                <a:ea typeface="+mn-ea"/>
              </a:rPr>
              <a:t>I:\</a:t>
            </a:r>
            <a:endParaRPr lang="en-US" sz="6400" kern="0" dirty="0">
              <a:solidFill>
                <a:srgbClr val="FFFFFF"/>
              </a:solidFill>
              <a:latin typeface="Arial"/>
              <a:ea typeface="+mn-ea"/>
            </a:endParaRPr>
          </a:p>
        </p:txBody>
      </p:sp>
    </p:spTree>
  </p:cSld>
  <p:clrMapOvr>
    <a:masterClrMapping/>
  </p:clrMapOvr>
  <p:transition spd="med">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Top File Categories by Size</a:t>
            </a:r>
          </a:p>
        </p:txBody>
      </p:sp>
      <p:graphicFrame>
        <p:nvGraphicFramePr>
          <p:cNvPr id="10" name="@Table(Model.TopFileCategoriesBySize.TopCategoriesBySizeTableRows[0-4])"/>
          <p:cNvGraphicFramePr/>
          <p:nvPr/>
        </p:nvGraphicFramePr>
        <p:xfrm>
          <a:off x="352800" y="896400"/>
          <a:ext cx="5862829" cy="1103537"/>
        </p:xfrm>
        <a:graphic>
          <a:graphicData uri="http://schemas.openxmlformats.org/drawingml/2006/table">
            <a:tbl>
              <a:tblPr firstRow="1" bandRow="1">
                <a:tableStyleId>{BDBED569-4797-4DF1-A0F4-6AAB3CD982D8}</a:tableStyleId>
              </a:tblPr>
              <a:tblGrid>
                <a:gridCol w="1815921"/>
                <a:gridCol w="2023454"/>
                <a:gridCol w="2023454"/>
              </a:tblGrid>
              <a:tr h="508284">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Category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Video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15,379</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1.66 TB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Unknown Extensions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72,268</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379.92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Audio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13,013</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297.64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Compressed Archives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3,983</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209.43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Image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86,232</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148.91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graphicFrame>
        <p:nvGraphicFramePr>
          <p:cNvPr id="5" name="@Chart(Model.TopFileCategoriesBySize.DonutChartModel[0])"/>
          <p:cNvGraphicFramePr/>
          <p:nvPr/>
        </p:nvGraphicFramePr>
        <p:xfrm>
          <a:off x="6588000" y="1101600"/>
          <a:ext cx="5252400" cy="3445200"/>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graphicFrame>
        <p:nvGraphicFramePr>
          <p:cNvPr id="10" name="@Table(Model.AggregatePathReport.TopFileExtensions.ExtensionsByCapacityOccupiedTableRows)"/>
          <p:cNvGraphicFramePr/>
          <p:nvPr/>
        </p:nvGraphicFramePr>
        <p:xfrm>
          <a:off x="349200" y="1326134"/>
          <a:ext cx="11553523" cy="472760"/>
        </p:xfrm>
        <a:graphic>
          <a:graphicData uri="http://schemas.openxmlformats.org/drawingml/2006/table">
            <a:tbl>
              <a:tblPr firstRow="1" bandRow="1">
                <a:tableStyleId>{BDBED569-4797-4DF1-A0F4-6AAB3CD982D8}</a:tableStyleId>
              </a:tblPr>
              <a:tblGrid>
                <a:gridCol w="2557900"/>
                <a:gridCol w="2998541"/>
                <a:gridCol w="2998541"/>
                <a:gridCol w="2998541"/>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 of Total Capacity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.mxf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5,940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1.24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.MOV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1,503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351.10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.wav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6,103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240.55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.zip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3,712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206.50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.mp4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1,598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185.37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84,003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138.86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.avi</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3.09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93.29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.bak</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2.75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82.79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.pdf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44,667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57.49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.mp3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6,003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1.77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53.43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
        <p:nvSpPr>
          <p:cNvPr id="11" name="Header-Top File Extensions by Size"/>
          <p:cNvSpPr>
            <a:spLocks/>
          </p:cNvSpPr>
          <p:nvPr/>
        </p:nvSpPr>
        <p:spPr bwMode="white">
          <a:xfrm>
            <a:off x="342000" y="1002016"/>
            <a:ext cx="5620895" cy="324118"/>
          </a:xfrm>
          <a:prstGeom prst="rect">
            <a:avLst/>
          </a:prstGeom>
          <a:noFill/>
          <a:ln w="12700">
            <a:noFill/>
            <a:headEnd type="none"/>
            <a:tailEnd type="none"/>
          </a:ln>
          <a:effectLst/>
        </p:spPr>
        <p:txBody>
          <a:bodyPr lIns="0" tIns="182880" rIns="0" bIns="182880" anchor="ctr" wrap="square">
            <a:noAutofit/>
          </a:bodyPr>
          <a:lstStyle/>
          <a:p>
            <a:pPr marL="0" indent="0" rtl="0" algn="l" fontAlgn="base" defTabSz="1219170">
              <a:lnSpc>
                <a:spcPct val="90000"/>
              </a:lnSpc>
              <a:spcBef>
                <a:spcPts val="800"/>
              </a:spcBef>
              <a:spcAft>
                <a:spcPts val="0"/>
              </a:spcAft>
              <a:buClrTx/>
              <a:buSzTx/>
              <a:buFontTx/>
              <a:buNone/>
              <a:tabLst/>
            </a:pPr>
            <a:r>
              <a:rPr lang="en-US" sz="1400" b="1" i="0" kern="1200" dirty="0">
                <a:ln>
                  <a:noFill/>
                </a:ln>
                <a:solidFill>
                  <a:srgbClr val="566072"/>
                </a:solidFill>
                <a:effectLst/>
                <a:uLnTx/>
                <a:uFillTx/>
                <a:latin typeface="Arial"/>
                <a:ea typeface="+mn-ea"/>
              </a:rPr>
              <a:t>Top 10 Extensions by Size</a:t>
            </a:r>
          </a:p>
        </p:txBody>
      </p:sp>
    </p:spTree>
  </p:cSld>
  <p:clrMapOvr>
    <a:masterClrMapping/>
  </p:clrMapOvr>
  <p:transition spd="med">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Top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sp>
        <p:nvSpPr>
          <p:cNvPr id="19" name="Header-Top File Extensions by FileCount"/>
          <p:cNvSpPr>
            <a:spLocks/>
          </p:cNvSpPr>
          <p:nvPr/>
        </p:nvSpPr>
        <p:spPr bwMode="white">
          <a:xfrm>
            <a:off x="342899" y="1001763"/>
            <a:ext cx="5620895" cy="324118"/>
          </a:xfrm>
          <a:prstGeom prst="rect">
            <a:avLst/>
          </a:prstGeom>
          <a:noFill/>
          <a:ln w="12700">
            <a:noFill/>
            <a:headEnd type="none"/>
            <a:tailEnd type="none"/>
          </a:ln>
          <a:effectLst/>
        </p:spPr>
        <p:txBody>
          <a:bodyPr lIns="0" tIns="182880" rIns="0" bIns="182880" anchor="ctr" wrap="square">
            <a:noAutofit/>
          </a:bodyPr>
          <a:lstStyle/>
          <a:p>
            <a:pPr fontAlgn="base" defTabSz="1219170">
              <a:lnSpc>
                <a:spcPct val="90000"/>
              </a:lnSpc>
              <a:spcBef>
                <a:spcPts val="800"/>
              </a:spcBef>
            </a:pPr>
            <a:r>
              <a:rPr lang="en-US" sz="1400" b="1" dirty="0">
                <a:solidFill>
                  <a:srgbClr val="566072"/>
                </a:solidFill>
              </a:rPr>
              <a:t>Top 10 Extensions by Number of Files</a:t>
            </a:r>
          </a:p>
        </p:txBody>
      </p:sp>
      <p:graphicFrame>
        <p:nvGraphicFramePr>
          <p:cNvPr id="20" name="@Table(Model.AggregatePathReport.TopFileExtensions.ExtensionsByFileCountTableRows)"/>
          <p:cNvGraphicFramePr/>
          <p:nvPr/>
        </p:nvGraphicFramePr>
        <p:xfrm>
          <a:off x="342899" y="1325881"/>
          <a:ext cx="11501626" cy="511200"/>
        </p:xfrm>
        <a:graphic>
          <a:graphicData uri="http://schemas.openxmlformats.org/drawingml/2006/table">
            <a:tbl>
              <a:tblPr firstRow="1" bandRow="1">
                <a:tableStyleId>{BDBED569-4797-4DF1-A0F4-6AAB3CD982D8}</a:tableStyleId>
              </a:tblPr>
              <a:tblGrid>
                <a:gridCol w="2648401"/>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 of Total  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.doc</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91,157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22.11</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24.05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84,003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20.38</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138.86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.pdf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44,667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10.84</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57.49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.xls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37,992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9.22</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11.26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.docx</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17,124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4.15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3.67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.xml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12,470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3.03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.txt</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10,929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2.65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16.19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.png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10,830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2.63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.xlsx</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10,572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2.56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3.90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.PKE</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8,899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2.16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225.63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29.xml><?xml version="1.0" encoding="utf-8"?>
<p:sld xmlns:a="http://schemas.openxmlformats.org/drawingml/2006/main" xmlns:r="http://schemas.openxmlformats.org/officeDocument/2006/relationships" xmlns:p="http://schemas.openxmlformats.org/presentationml/2006/main">
  <p:cSld name="NoCompressibilityColumnsCreated">
    <p:spTree>
      <p:nvGrpSpPr>
        <p:cNvPr id="1" name=""/>
        <p:cNvGrpSpPr/>
        <p:nvPr/>
      </p:nvGrpSpPr>
      <p:grpSpPr>
        <a:xfrm>
          <a:off x="0" y="0"/>
          <a:ext cx="0" cy="0"/>
          <a:chOff x="0" y="0"/>
          <a:chExt cx="0" cy="0"/>
        </a:xfrm>
      </p:grpSpPr>
      <p:graphicFrame>
        <p:nvGraphicFramePr>
          <p:cNvPr id="5" name="@Table(Model.CreatedFileSummary.TableRows)"/>
          <p:cNvGraphicFramePr/>
          <p:nvPr/>
        </p:nvGraphicFramePr>
        <p:xfrm>
          <a:off x="306000" y="954000"/>
          <a:ext cx="11506199" cy="94592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8713">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Created</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245.22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410.49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14.41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2,201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1,271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46,965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326.70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17,499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9,866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8,986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5,275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61,393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684.14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18,176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11,110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14,986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9,232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369,674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1.55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44,118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108,442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91,321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62,603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49,028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12,070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489,915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2.96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82,205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131,135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117,799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78,646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59,972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16,182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pic>
        <p:nvPicPr>
          <p:cNvPr id="8" name="Title-Icon"/>
          <p:cNvPicPr>
            <a:picLocks noChangeAspect="1"/>
          </p:cNvPicPr>
          <p:nvPr/>
        </p:nvPicPr>
        <p:blipFill>
          <a:blip r:embed="rId3">
            <a:lum/>
          </a:blip>
          <a:srcRect/>
          <a:stretch>
            <a:fillRect/>
          </a:stretch>
        </p:blipFill>
        <p:spPr bwMode="white">
          <a:xfrm>
            <a:off x="4280400" y="122400"/>
            <a:ext cx="606506" cy="630243"/>
          </a:xfrm>
          <a:prstGeom prst="rect">
            <a:avLst/>
          </a:prstGeom>
          <a:ln>
            <a:headEnd type="none"/>
            <a:tailEnd type="none"/>
          </a:ln>
        </p:spPr>
      </p:pic>
      <p:sp>
        <p:nvSpPr>
          <p:cNvPr id="2" name="Title-Files Created Detail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Files Created Details</a:t>
            </a:r>
            <a:endParaRPr lang="en-US" dirty="0"/>
          </a:p>
        </p:txBody>
      </p:sp>
    </p:spTree>
  </p:cSld>
  <p:clrMapOvr>
    <a:masterClrMapping/>
  </p:clrMapOvr>
  <p:transition spd="med">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About this Report</a:t>
            </a:r>
          </a:p>
        </p:txBody>
      </p:sp>
      <p:sp>
        <p:nvSpPr>
          <p:cNvPr id="3" name="Content Placeholder 2"/>
          <p:cNvSpPr>
            <a:spLocks noGrp="1"/>
          </p:cNvSpPr>
          <p:nvPr>
            <p:ph sz="half" idx="1"/>
          </p:nvPr>
        </p:nvSpPr>
        <p:spPr bwMode="white">
          <a:xfrm>
            <a:off x="291329" y="999459"/>
            <a:ext cx="11451103" cy="5590761"/>
          </a:xfrm>
          <a:ln>
            <a:headEnd type="none"/>
            <a:tailEnd type="none"/>
          </a:ln>
        </p:spPr>
        <p:txBody>
          <a:bodyPr wrap="square">
            <a:noAutofit/>
          </a:bodyPr>
          <a:lstStyle/>
          <a:p>
            <a:pPr marL="0" indent="0" defTabSz="1219170">
              <a:buNone/>
            </a:pPr>
            <a:r>
              <a:rPr lang="en-US" sz="1400" dirty="0">
                <a:solidFill>
                  <a:srgbClr val="566072"/>
                </a:solidFill>
              </a:rPr>
              <a:t>The following document is a summary of the findings discovered by Dossier file characterization software. This report provides useful insights for suggestions regarding capacity utilization, de-duplication, compression, and archiving associated with the rapidly growing category of unstructured data. </a:t>
            </a:r>
            <a:endParaRPr lang="en-IE" sz="1400" dirty="0">
              <a:solidFill>
                <a:srgbClr val="566072"/>
              </a:solidFill>
            </a:endParaRPr>
          </a:p>
          <a:p>
            <a:pPr marL="0" indent="0" defTabSz="1219170">
              <a:buNone/>
            </a:pPr>
            <a:r>
              <a:rPr lang="en-US" sz="1400" b="1" dirty="0">
                <a:solidFill>
                  <a:srgbClr val="566072"/>
                </a:solidFill>
              </a:rPr>
              <a:t>Dossier Key Insights</a:t>
            </a:r>
            <a:endParaRPr lang="en-IE" sz="1400" b="1" dirty="0">
              <a:solidFill>
                <a:srgbClr val="566072"/>
              </a:solidFill>
            </a:endParaRPr>
          </a:p>
          <a:p>
            <a:pPr defTabSz="1219170">
              <a:spcBef>
                <a:spcPts val="700"/>
              </a:spcBef>
            </a:pPr>
            <a:r>
              <a:rPr lang="en-US" sz="1400" dirty="0">
                <a:solidFill>
                  <a:srgbClr val="566072"/>
                </a:solidFill>
              </a:rPr>
              <a:t>Estimate how many files you have. </a:t>
            </a:r>
            <a:endParaRPr lang="en-IE" sz="1400" dirty="0">
              <a:solidFill>
                <a:srgbClr val="566072"/>
              </a:solidFill>
            </a:endParaRPr>
          </a:p>
          <a:p>
            <a:pPr defTabSz="1219170">
              <a:spcBef>
                <a:spcPts val="700"/>
              </a:spcBef>
            </a:pPr>
            <a:r>
              <a:rPr lang="en-US" sz="1400" dirty="0">
                <a:solidFill>
                  <a:srgbClr val="566072"/>
                </a:solidFill>
              </a:rPr>
              <a:t>Identify the distribution of files that you have.</a:t>
            </a:r>
            <a:endParaRPr lang="en-IE" sz="1400" dirty="0">
              <a:solidFill>
                <a:srgbClr val="566072"/>
              </a:solidFill>
            </a:endParaRPr>
          </a:p>
          <a:p>
            <a:pPr defTabSz="1219170">
              <a:spcBef>
                <a:spcPts val="700"/>
              </a:spcBef>
            </a:pPr>
            <a:r>
              <a:rPr lang="en-US" sz="1400" dirty="0">
                <a:solidFill>
                  <a:srgbClr val="566072"/>
                </a:solidFill>
              </a:rPr>
              <a:t>Understand how compressible your file data could be.</a:t>
            </a:r>
          </a:p>
          <a:p>
            <a:pPr defTabSz="1219170">
              <a:spcBef>
                <a:spcPts val="700"/>
              </a:spcBef>
            </a:pPr>
            <a:r>
              <a:rPr lang="en-US" sz="1400" dirty="0">
                <a:solidFill>
                  <a:srgbClr val="566072"/>
                </a:solidFill>
              </a:rPr>
              <a:t>Identify if your file storage might benefit from deduplication technology.</a:t>
            </a:r>
            <a:endParaRPr lang="en-IE" sz="1400" dirty="0">
              <a:solidFill>
                <a:srgbClr val="566072"/>
              </a:solidFill>
            </a:endParaRPr>
          </a:p>
          <a:p>
            <a:pPr defTabSz="1219170">
              <a:spcBef>
                <a:spcPts val="700"/>
              </a:spcBef>
            </a:pPr>
            <a:r>
              <a:rPr lang="en-US" sz="1400" dirty="0">
                <a:solidFill>
                  <a:srgbClr val="566072"/>
                </a:solidFill>
              </a:rPr>
              <a:t>Get a handle on your overall file capacity growth rates.</a:t>
            </a:r>
          </a:p>
          <a:p>
            <a:pPr defTabSz="1219170">
              <a:spcBef>
                <a:spcPts val="700"/>
              </a:spcBef>
            </a:pPr>
            <a:r>
              <a:rPr lang="en-US" sz="1400" dirty="0">
                <a:solidFill>
                  <a:srgbClr val="566072"/>
                </a:solidFill>
              </a:rPr>
              <a:t>Determine if your file storage would benefit from an archiving solution.</a:t>
            </a:r>
          </a:p>
          <a:p>
            <a:pPr marL="0" indent="0" defTabSz="1219170">
              <a:spcBef>
                <a:spcPts val="700"/>
              </a:spcBef>
              <a:buNone/>
            </a:pPr>
            <a:endParaRPr lang="en-IE" sz="1400" dirty="0">
              <a:solidFill>
                <a:srgbClr val="566072"/>
              </a:solidFill>
            </a:endParaRPr>
          </a:p>
          <a:p>
            <a:pPr marL="0" indent="0" defTabSz="1219170">
              <a:spcBef>
                <a:spcPts val="700"/>
              </a:spcBef>
              <a:buClr>
                <a:srgbClr val="566072"/>
              </a:buClr>
              <a:buSzPct val="108000"/>
              <a:buNone/>
            </a:pPr>
            <a:r>
              <a:rPr lang="en-US" sz="1400" b="1" dirty="0">
                <a:solidFill>
                  <a:srgbClr val="566072"/>
                </a:solidFill>
              </a:rPr>
              <a:t>Dossier Helps You </a:t>
            </a:r>
            <a:endParaRPr lang="en-IE" sz="1400" b="1" dirty="0">
              <a:solidFill>
                <a:srgbClr val="566072"/>
              </a:solidFill>
            </a:endParaRPr>
          </a:p>
          <a:p>
            <a:pPr defTabSz="1219170">
              <a:spcBef>
                <a:spcPts val="700"/>
              </a:spcBef>
            </a:pPr>
            <a:r>
              <a:rPr lang="en-US" sz="1400" dirty="0">
                <a:solidFill>
                  <a:srgbClr val="566072"/>
                </a:solidFill>
              </a:rPr>
              <a:t>Estimate your file share data for migration to new file storage platforms.</a:t>
            </a:r>
            <a:endParaRPr lang="en-IE" sz="1400" dirty="0">
              <a:solidFill>
                <a:srgbClr val="566072"/>
              </a:solidFill>
            </a:endParaRPr>
          </a:p>
          <a:p>
            <a:pPr defTabSz="1219170">
              <a:spcBef>
                <a:spcPts val="700"/>
              </a:spcBef>
            </a:pPr>
            <a:r>
              <a:rPr lang="en-US" sz="1400" dirty="0">
                <a:solidFill>
                  <a:srgbClr val="566072"/>
                </a:solidFill>
              </a:rPr>
              <a:t>Size file data for Data Protection Software.</a:t>
            </a:r>
            <a:endParaRPr lang="en-IE" sz="1400" dirty="0">
              <a:solidFill>
                <a:srgbClr val="566072"/>
              </a:solidFill>
            </a:endParaRPr>
          </a:p>
          <a:p>
            <a:pPr defTabSz="1219170">
              <a:spcBef>
                <a:spcPts val="700"/>
              </a:spcBef>
            </a:pPr>
            <a:r>
              <a:rPr lang="en-US" sz="1400" dirty="0">
                <a:solidFill>
                  <a:srgbClr val="566072"/>
                </a:solidFill>
              </a:rPr>
              <a:t>Predict the benefits of storage compression and deduplication impacts in your environment.</a:t>
            </a:r>
            <a:endParaRPr lang="en-IE" sz="1400" dirty="0">
              <a:solidFill>
                <a:srgbClr val="566072"/>
              </a:solidFill>
            </a:endParaRPr>
          </a:p>
          <a:p>
            <a:pPr defTabSz="1219170">
              <a:spcBef>
                <a:spcPts val="700"/>
              </a:spcBef>
            </a:pPr>
            <a:r>
              <a:rPr lang="en-US" sz="1400" dirty="0">
                <a:solidFill>
                  <a:srgbClr val="566072"/>
                </a:solidFill>
              </a:rPr>
              <a:t>Identify application types that are key consumers of your file storage.</a:t>
            </a:r>
          </a:p>
          <a:p>
            <a:pPr marL="0" indent="0" defTabSz="1219170">
              <a:spcBef>
                <a:spcPts val="700"/>
              </a:spcBef>
              <a:buNone/>
            </a:pPr>
            <a:endParaRPr lang="en-US" sz="1400" dirty="0">
              <a:solidFill>
                <a:srgbClr val="566072"/>
              </a:solidFill>
            </a:endParaRPr>
          </a:p>
          <a:p>
            <a:pPr marL="0" indent="0" defTabSz="1219170">
              <a:spcBef>
                <a:spcPts val="700"/>
              </a:spcBef>
              <a:buNone/>
            </a:pPr>
            <a:r>
              <a:rPr lang="en-US" sz="1400" dirty="0">
                <a:solidFill>
                  <a:srgbClr val="566072"/>
                </a:solidFill>
              </a:rPr>
              <a:t>If you have any questions regarding the information presented in this report, please contact Live Optics Support Team for assistance.</a:t>
            </a:r>
            <a:r>
              <a:rPr lang="en-US" sz="1400" baseline="30000" dirty="0">
                <a:solidFill>
                  <a:srgbClr val="566072"/>
                </a:solidFill>
              </a:rPr>
              <a:t>.</a:t>
            </a:r>
            <a:endParaRPr lang="en-IE" sz="1400" dirty="0">
              <a:solidFill>
                <a:srgbClr val="566072"/>
              </a:solidFill>
            </a:endParaRPr>
          </a:p>
        </p:txBody>
      </p:sp>
    </p:spTree>
  </p:cSld>
  <p:clrMapOvr>
    <a:masterClrMapping/>
  </p:clrMapOvr>
  <p:transition spd="med">
    <p:wipe dir="r"/>
  </p:transition>
</p:sld>
</file>

<file path=ppt/slides/slide31.xml><?xml version="1.0" encoding="utf-8"?>
<p:sld xmlns:a="http://schemas.openxmlformats.org/drawingml/2006/main" xmlns:r="http://schemas.openxmlformats.org/officeDocument/2006/relationships" xmlns:p="http://schemas.openxmlformats.org/presentationml/2006/main">
  <p:cSld name="NoCompressibilityColumnsModifie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4428000" y="107999"/>
            <a:ext cx="655199" cy="630000"/>
          </a:xfrm>
          <a:prstGeom prst="rect">
            <a:avLst/>
          </a:prstGeom>
          <a:ln>
            <a:headEnd type="none"/>
            <a:tailEnd type="none"/>
          </a:ln>
        </p:spPr>
      </p:pic>
      <p:sp>
        <p:nvSpPr>
          <p:cNvPr id="2" name="Title 1"/>
          <p:cNvSpPr>
            <a:spLocks noGrp="1"/>
          </p:cNvSpPr>
          <p:nvPr>
            <p:ph type="title"/>
          </p:nvPr>
        </p:nvSpPr>
        <p:spPr bwMode="white">
          <a:xfrm>
            <a:off x="342900" y="306451"/>
            <a:ext cx="10771200" cy="507600"/>
          </a:xfrm>
          <a:ln>
            <a:headEnd type="none"/>
            <a:tailEnd type="none"/>
          </a:ln>
        </p:spPr>
        <p:txBody>
          <a:bodyPr wrap="square"/>
          <a:lstStyle/>
          <a:p>
            <a:pPr defTabSz="1219170"/>
            <a:r>
              <a:rPr lang="en-US" sz="3200" dirty="0">
                <a:solidFill>
                  <a:srgbClr val="4694CE"/>
                </a:solidFill>
              </a:rPr>
              <a:t>Files Modified Details</a:t>
            </a:r>
          </a:p>
        </p:txBody>
      </p:sp>
      <p:graphicFrame>
        <p:nvGraphicFramePr>
          <p:cNvPr id="6" name="@Table(Model.ModifiedFileSummary.TableRows)"/>
          <p:cNvGraphicFramePr/>
          <p:nvPr/>
        </p:nvGraphicFramePr>
        <p:xfrm>
          <a:off x="306000" y="954000"/>
          <a:ext cx="11506199" cy="93576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0019">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Modified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778.11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184.94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184.53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7,135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13.57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1,250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1,267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38,676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328.81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15,923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6,375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6,197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4,904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3,809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37,429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500.89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7,613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11,647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5,054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405,012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2.13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56,936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115,551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97,565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67,130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51,098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13,451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489,915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2.96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82,205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131,135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117,799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78,646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59,972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16,182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33.xml><?xml version="1.0" encoding="utf-8"?>
<p:sld xmlns:a="http://schemas.openxmlformats.org/drawingml/2006/main" xmlns:r="http://schemas.openxmlformats.org/officeDocument/2006/relationships" xmlns:p="http://schemas.openxmlformats.org/presentationml/2006/main">
  <p:cSld name="NoCompressibilityColumnsAccesse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a:blip>
          <a:srcRect/>
          <a:stretch>
            <a:fillRect/>
          </a:stretch>
        </p:blipFill>
        <p:spPr bwMode="white">
          <a:xfrm>
            <a:off x="4680000" y="111599"/>
            <a:ext cx="656820" cy="640800"/>
          </a:xfrm>
          <a:prstGeom prst="rect">
            <a:avLst/>
          </a:prstGeom>
          <a:ln>
            <a:headEnd type="none"/>
            <a:tailEnd type="none"/>
          </a:ln>
        </p:spPr>
      </p:pic>
      <p:sp>
        <p:nvSpPr>
          <p:cNvPr id="2" name="Title 1"/>
          <p:cNvSpPr>
            <a:spLocks noGrp="1"/>
          </p:cNvSpPr>
          <p:nvPr>
            <p:ph type="title"/>
          </p:nvPr>
        </p:nvSpPr>
        <p:spPr bwMode="white">
          <a:xfrm>
            <a:off x="342900" y="306000"/>
            <a:ext cx="10771200" cy="507600"/>
          </a:xfrm>
          <a:ln>
            <a:headEnd type="none"/>
            <a:tailEnd type="none"/>
          </a:ln>
        </p:spPr>
        <p:txBody>
          <a:bodyPr wrap="square"/>
          <a:lstStyle/>
          <a:p>
            <a:pPr defTabSz="1219170"/>
            <a:r>
              <a:rPr lang="en-US" sz="3200" dirty="0">
                <a:solidFill>
                  <a:srgbClr val="4694CE"/>
                </a:solidFill>
              </a:rPr>
              <a:t>Files Accessed Details</a:t>
            </a:r>
          </a:p>
        </p:txBody>
      </p:sp>
      <p:graphicFrame>
        <p:nvGraphicFramePr>
          <p:cNvPr id="6" name="@Table(Model.AccessedFileSummary.TableRows)"/>
          <p:cNvGraphicFramePr/>
          <p:nvPr/>
        </p:nvGraphicFramePr>
        <p:xfrm>
          <a:off x="306000" y="954001"/>
          <a:ext cx="11506199" cy="927516"/>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1443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Accessed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9.19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612.00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421.57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60,460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694.55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8,247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7,179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10,973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11,968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16,684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4,476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12,917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50.53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4,344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82,388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287.66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20,998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19,476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21,150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7,626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908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106,927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710.21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19,720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30,542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29,355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15,957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8,757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223,555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852.26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30,910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71,083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51,715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36,376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25,435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6,950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489,915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2.96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82,205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131,135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117,799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78,646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59,972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16,182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 Sizes</a:t>
            </a:r>
          </a:p>
        </p:txBody>
      </p:sp>
      <p:sp>
        <p:nvSpPr>
          <p:cNvPr id="3" name="TextBox 2"/>
          <p:cNvSpPr txBox="1">
            <a:spLocks noChangeArrowheads="1"/>
          </p:cNvSpPr>
          <p:nvPr/>
        </p:nvSpPr>
        <p:spPr bwMode="white">
          <a:xfrm rot="16200000">
            <a:off x="10900586" y="2837669"/>
            <a:ext cx="1897026" cy="286232"/>
          </a:xfrm>
          <a:prstGeom prst="rect">
            <a:avLst/>
          </a:prstGeom>
          <a:noFill/>
          <a:ln>
            <a:headEnd type="none"/>
            <a:tailEnd type="none"/>
          </a:ln>
        </p:spPr>
        <p:txBody>
          <a:bodyPr wrap="squar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5" name="TextBox 4"/>
          <p:cNvSpPr txBox="1">
            <a:spLocks noChangeArrowheads="1"/>
          </p:cNvSpPr>
          <p:nvPr/>
        </p:nvSpPr>
        <p:spPr bwMode="white">
          <a:xfrm rot="16200000">
            <a:off x="-277654" y="3285884"/>
            <a:ext cx="100059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Count</a:t>
            </a:r>
          </a:p>
        </p:txBody>
      </p:sp>
      <p:sp>
        <p:nvSpPr>
          <p:cNvPr id="7" name="TextBox 6"/>
          <p:cNvSpPr txBox="1">
            <a:spLocks noChangeArrowheads="1"/>
          </p:cNvSpPr>
          <p:nvPr/>
        </p:nvSpPr>
        <p:spPr bwMode="white">
          <a:xfrm>
            <a:off x="5542603" y="5995217"/>
            <a:ext cx="87235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Size</a:t>
            </a:r>
          </a:p>
        </p:txBody>
      </p:sp>
      <p:graphicFrame>
        <p:nvGraphicFramePr>
          <p:cNvPr id="9" name="@Chart(Model.PathReport.FileSizesV3.FileSizeData[0])"/>
          <p:cNvGraphicFramePr/>
          <p:nvPr/>
        </p:nvGraphicFramePr>
        <p:xfrm>
          <a:off x="412473" y="719666"/>
          <a:ext cx="11330610" cy="5418667"/>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Distribution of Files by File Count</a:t>
            </a:r>
          </a:p>
        </p:txBody>
      </p:sp>
      <p:sp>
        <p:nvSpPr>
          <p:cNvPr id="6" name="TextBox 5"/>
          <p:cNvSpPr txBox="1">
            <a:spLocks noChangeArrowheads="1"/>
          </p:cNvSpPr>
          <p:nvPr/>
        </p:nvSpPr>
        <p:spPr bwMode="white">
          <a:xfrm>
            <a:off x="367200" y="1044000"/>
            <a:ext cx="11506200" cy="205184"/>
          </a:xfrm>
          <a:prstGeom prst="rect">
            <a:avLst/>
          </a:prstGeom>
          <a:noFill/>
          <a:ln>
            <a:headEnd type="none"/>
            <a:tailEnd type="none"/>
          </a:ln>
        </p:spPr>
        <p:txBody>
          <a:bodyPr lIns="0" tIns="0" rIns="0" bIns="0" wrap="square">
            <a:spAutoFit/>
          </a:bodyPr>
          <a:lstStyle/>
          <a:p>
            <a:pPr fontAlgn="base" defTabSz="1219170">
              <a:spcBef>
                <a:spcPts val="1600"/>
              </a:spcBef>
              <a:buClr>
                <a:srgbClr val="AAAAAA"/>
              </a:buClr>
            </a:pPr>
            <a:r>
              <a:rPr lang="en-US" sz="2000" kern="0" baseline="30000" dirty="0">
                <a:solidFill>
                  <a:srgbClr val="566072"/>
                </a:solidFill>
                <a:latin typeface="Arial"/>
              </a:rPr>
              <a:t>This graph shows what percentage of files were created, modified or accessed in different time periods.</a:t>
            </a:r>
          </a:p>
        </p:txBody>
      </p:sp>
      <p:graphicFrame>
        <p:nvGraphicFramePr>
          <p:cNvPr id="5" name="@Chart(Model.PathReport.DistributionOfFilesByTime.DistributionOfFileByTime[0])"/>
          <p:cNvGraphicFramePr/>
          <p:nvPr/>
        </p:nvGraphicFramePr>
        <p:xfrm>
          <a:off x="365757" y="1145386"/>
          <a:ext cx="11268056" cy="4992948"/>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Created Date</a:t>
            </a:r>
          </a:p>
        </p:txBody>
      </p:sp>
      <p:graphicFrame>
        <p:nvGraphicFramePr>
          <p:cNvPr id="6"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8" name="@Table(Model.AggregatePathReport.FileConsumptionByCreat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65029"/>
                <a:gridCol w="1524000"/>
                <a:gridCol w="1501140"/>
                <a:gridCol w="1554480"/>
                <a:gridCol w="1524000"/>
                <a:gridCol w="150876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4.451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410.727</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3.843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237.8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103.314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684.141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1582.288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13.6</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7.9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22.6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52.3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7" name="TextBox 6"/>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Modified Date</a:t>
            </a:r>
          </a:p>
        </p:txBody>
      </p:sp>
      <p:graphicFrame>
        <p:nvGraphicFramePr>
          <p:cNvPr id="9" name="@Table(Model.FileConsumptionByModifi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80269"/>
                <a:gridCol w="1508760"/>
                <a:gridCol w="1522095"/>
                <a:gridCol w="1533525"/>
                <a:gridCol w="1546860"/>
                <a:gridCol w="148590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0.76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0.361</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3.461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226.62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115.761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500.889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2178.713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7.5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16.5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72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11"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10" name="TextBox 9"/>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Model.FileConsumptionByAccess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7" name="@Table(Model.FileConsumptionByAccessedDate.TableRows)"/>
          <p:cNvGraphicFramePr/>
          <p:nvPr/>
        </p:nvGraphicFramePr>
        <p:xfrm>
          <a:off x="342000" y="5475600"/>
          <a:ext cx="11330938" cy="365760"/>
        </p:xfrm>
        <a:graphic>
          <a:graphicData uri="http://schemas.openxmlformats.org/drawingml/2006/table">
            <a:tbl>
              <a:tblPr>
                <a:tableStyleId>{5940675A-B579-460E-94D1-54222C63F5DA}</a:tableStyleId>
              </a:tblPr>
              <a:tblGrid>
                <a:gridCol w="1019510"/>
                <a:gridCol w="1182669"/>
                <a:gridCol w="1516380"/>
                <a:gridCol w="1524000"/>
                <a:gridCol w="1516380"/>
                <a:gridCol w="1531620"/>
                <a:gridCol w="1508760"/>
                <a:gridCol w="1531619"/>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9.195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422.166</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694.549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253.388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84.802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710.209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852.256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13.9</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22.9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8.4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23.5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28.2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5" name="TextBox 4"/>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4" name="Title 3"/>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Accessed Date</a:t>
            </a:r>
            <a:endParaRPr lang="en-IE" dirty="0"/>
          </a:p>
        </p:txBody>
      </p:sp>
    </p:spTree>
  </p:cSld>
  <p:clrMapOvr>
    <a:masterClrMapping/>
  </p:clrMapOvr>
  <p:transition spd="med">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0" y="978"/>
            <a:ext cx="12192000" cy="6856045"/>
          </a:xfrm>
          <a:prstGeom prst="rect">
            <a:avLst/>
          </a:prstGeom>
          <a:ln>
            <a:headEnd type="none"/>
            <a:tailEnd type="none"/>
          </a:ln>
        </p:spPr>
      </p:pic>
      <p:sp>
        <p:nvSpPr>
          <p:cNvPr id="4" name="Title 3"/>
          <p:cNvSpPr>
            <a:spLocks noGrp="1"/>
          </p:cNvSpPr>
          <p:nvPr>
            <p:ph type="title" idx="4294967295"/>
          </p:nvPr>
        </p:nvSpPr>
        <p:spPr bwMode="white">
          <a:xfrm>
            <a:off x="0" y="1920875"/>
            <a:ext cx="10515600" cy="1725613"/>
          </a:xfrm>
          <a:prstGeom prst="rect">
            <a:avLst/>
          </a:prstGeom>
          <a:ln>
            <a:headEnd type="none"/>
            <a:tailEnd type="none"/>
          </a:ln>
        </p:spPr>
        <p:txBody>
          <a:bodyPr wrap="square"/>
          <a:lstStyle/>
          <a:p>
            <a:pPr algn="ctr" defTabSz="1219170">
              <a:lnSpc>
                <a:spcPct val="150000"/>
              </a:lnSpc>
            </a:pPr>
            <a:r>
              <a:rPr lang="en-US" sz="6400" dirty="0">
                <a:solidFill>
                  <a:srgbClr val="FFFFFF"/>
                </a:solidFill>
                <a:latin typeface="Arial"/>
                <a:ea typeface="+mn-ea"/>
              </a:rPr>
              <a:t>File Path</a:t>
            </a:r>
          </a:p>
        </p:txBody>
      </p:sp>
      <p:sp>
        <p:nvSpPr>
          <p:cNvPr id="5" name="@Model.Path"/>
          <p:cNvSpPr txBox="1">
            <a:spLocks noChangeArrowheads="1"/>
          </p:cNvSpPr>
          <p:nvPr/>
        </p:nvSpPr>
        <p:spPr bwMode="white">
          <a:xfrm>
            <a:off x="838200" y="3525795"/>
            <a:ext cx="10515600" cy="1725673"/>
          </a:xfrm>
          <a:prstGeom prst="rect">
            <a:avLst/>
          </a:prstGeom>
          <a:ln>
            <a:headEnd type="none"/>
            <a:tailEnd type="none"/>
          </a:ln>
        </p:spPr>
        <p:txBody>
          <a:bodyPr wrap="square"/>
          <a:lstStyle>
            <a:lvl1pPr rtl="0" algn="l" fontAlgn="base" defTabSz="914400">
              <a:lnSpc>
                <a:spcPct val="90000"/>
              </a:lnSpc>
              <a:spcBef>
                <a:spcPct val="0"/>
              </a:spcBef>
              <a:spcAft>
                <a:spcPct val="0"/>
              </a:spcAft>
              <a:defRPr sz="3733" b="0" dirty="0">
                <a:solidFill>
                  <a:schemeClr val="bg1"/>
                </a:solidFill>
                <a:latin typeface="+mj-lt"/>
                <a:ea typeface="Museo Sans For Dell"/>
              </a:defRPr>
            </a:lvl1pPr>
            <a:lvl2pPr rtl="0" algn="l" fontAlgn="base" defTabSz="914400">
              <a:lnSpc>
                <a:spcPct val="80000"/>
              </a:lnSpc>
              <a:spcBef>
                <a:spcPct val="0"/>
              </a:spcBef>
              <a:spcAft>
                <a:spcPct val="0"/>
              </a:spcAft>
              <a:defRPr sz="4267" b="1" dirty="0">
                <a:solidFill>
                  <a:schemeClr val="accent1"/>
                </a:solidFill>
                <a:latin typeface="Arial Black"/>
              </a:defRPr>
            </a:lvl2pPr>
            <a:lvl3pPr rtl="0" algn="l" fontAlgn="base" defTabSz="914400">
              <a:lnSpc>
                <a:spcPct val="80000"/>
              </a:lnSpc>
              <a:spcBef>
                <a:spcPct val="0"/>
              </a:spcBef>
              <a:spcAft>
                <a:spcPct val="0"/>
              </a:spcAft>
              <a:defRPr sz="4267" b="1" dirty="0">
                <a:solidFill>
                  <a:schemeClr val="accent1"/>
                </a:solidFill>
                <a:latin typeface="Arial Black"/>
              </a:defRPr>
            </a:lvl3pPr>
            <a:lvl4pPr rtl="0" algn="l" fontAlgn="base" defTabSz="914400">
              <a:lnSpc>
                <a:spcPct val="80000"/>
              </a:lnSpc>
              <a:spcBef>
                <a:spcPct val="0"/>
              </a:spcBef>
              <a:spcAft>
                <a:spcPct val="0"/>
              </a:spcAft>
              <a:defRPr sz="4267" b="1" dirty="0">
                <a:solidFill>
                  <a:schemeClr val="accent1"/>
                </a:solidFill>
                <a:latin typeface="Arial Black"/>
              </a:defRPr>
            </a:lvl4pPr>
            <a:lvl5pPr rtl="0" algn="l" fontAlgn="base" defTabSz="914400">
              <a:lnSpc>
                <a:spcPct val="80000"/>
              </a:lnSpc>
              <a:spcBef>
                <a:spcPct val="0"/>
              </a:spcBef>
              <a:spcAft>
                <a:spcPct val="0"/>
              </a:spcAft>
              <a:defRPr sz="4267" b="1" dirty="0">
                <a:solidFill>
                  <a:schemeClr val="accent1"/>
                </a:solidFill>
                <a:latin typeface="Arial Black"/>
              </a:defRPr>
            </a:lvl5pPr>
            <a:lvl6pPr marL="609585" rtl="0" algn="l" fontAlgn="base" defTabSz="914400">
              <a:lnSpc>
                <a:spcPct val="70000"/>
              </a:lnSpc>
              <a:spcBef>
                <a:spcPct val="0"/>
              </a:spcBef>
              <a:spcAft>
                <a:spcPct val="0"/>
              </a:spcAft>
              <a:defRPr sz="5867" b="1" dirty="0">
                <a:solidFill>
                  <a:schemeClr val="accent1"/>
                </a:solidFill>
                <a:latin typeface="Arial Black"/>
              </a:defRPr>
            </a:lvl6pPr>
            <a:lvl7pPr marL="1219170" rtl="0" algn="l" fontAlgn="base" defTabSz="914400">
              <a:lnSpc>
                <a:spcPct val="70000"/>
              </a:lnSpc>
              <a:spcBef>
                <a:spcPct val="0"/>
              </a:spcBef>
              <a:spcAft>
                <a:spcPct val="0"/>
              </a:spcAft>
              <a:defRPr sz="5867" b="1" dirty="0">
                <a:solidFill>
                  <a:schemeClr val="accent1"/>
                </a:solidFill>
                <a:latin typeface="Arial Black"/>
              </a:defRPr>
            </a:lvl7pPr>
            <a:lvl8pPr marL="1828754" rtl="0" algn="l" fontAlgn="base" defTabSz="914400">
              <a:lnSpc>
                <a:spcPct val="70000"/>
              </a:lnSpc>
              <a:spcBef>
                <a:spcPct val="0"/>
              </a:spcBef>
              <a:spcAft>
                <a:spcPct val="0"/>
              </a:spcAft>
              <a:defRPr sz="5867" b="1" dirty="0">
                <a:solidFill>
                  <a:schemeClr val="accent1"/>
                </a:solidFill>
                <a:latin typeface="Arial Black"/>
              </a:defRPr>
            </a:lvl8pPr>
            <a:lvl9pPr marL="2438339" rtl="0" algn="l" fontAlgn="base" defTabSz="914400">
              <a:lnSpc>
                <a:spcPct val="70000"/>
              </a:lnSpc>
              <a:spcBef>
                <a:spcPct val="0"/>
              </a:spcBef>
              <a:spcAft>
                <a:spcPct val="0"/>
              </a:spcAft>
              <a:defRPr sz="5867" b="1" dirty="0">
                <a:solidFill>
                  <a:schemeClr val="accent1"/>
                </a:solidFill>
                <a:latin typeface="Arial Black"/>
              </a:defRPr>
            </a:lvl9pPr>
          </a:lstStyle>
          <a:p>
            <a:pPr algn="ctr" defTabSz="914400">
              <a:lnSpc>
                <a:spcPct val="150000"/>
              </a:lnSpc>
            </a:pPr>
            <a:r>
              <a:rPr lang="en-US" sz="2400" kern="0" dirty="0">
                <a:solidFill>
                  <a:srgbClr val="FFFFFF"/>
                </a:solidFill>
                <a:latin typeface="Arial"/>
                <a:ea typeface="+mn-ea"/>
              </a:rPr>
              <a:t>K:\</a:t>
            </a:r>
            <a:endParaRPr lang="en-US" sz="6400" kern="0" dirty="0">
              <a:solidFill>
                <a:srgbClr val="FFFFFF"/>
              </a:solidFill>
              <a:latin typeface="Arial"/>
              <a:ea typeface="+mn-ea"/>
            </a:endParaRPr>
          </a:p>
        </p:txBody>
      </p:sp>
    </p:spTree>
  </p:cSld>
  <p:clrMapOvr>
    <a:masterClrMapping/>
  </p:clrMapOvr>
  <p:transition spd="med">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nventory and Capacity Summary Table"/>
          <p:cNvGraphicFramePr/>
          <p:nvPr/>
        </p:nvGraphicFramePr>
        <p:xfrm>
          <a:off x="361505" y="977503"/>
          <a:ext cx="7038753" cy="2329729"/>
        </p:xfrm>
        <a:graphic>
          <a:graphicData uri="http://schemas.openxmlformats.org/drawingml/2006/table">
            <a:tbl>
              <a:tblPr>
                <a:tableStyleId>{5940675A-B579-460E-94D1-54222C63F5DA}</a:tableStyleId>
              </a:tblPr>
              <a:tblGrid>
                <a:gridCol w="3249835"/>
                <a:gridCol w="3788918"/>
              </a:tblGrid>
              <a:tr h="329778">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kern="1200" dirty="0">
                          <a:solidFill>
                            <a:srgbClr val="566074"/>
                          </a:solidFill>
                          <a:latin typeface="+mj-lt"/>
                          <a:ea typeface="+mn-ea"/>
                        </a:rPr>
                        <a:t>Total number of paths scanned</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r" defTabSz="1219170"/>
                      <a:r>
                        <a:rPr lang="en-US" sz="800" b="0" dirty="0">
                          <a:solidFill>
                            <a:srgbClr val="566074"/>
                          </a:solidFill>
                          <a:latin typeface="+mn-lt"/>
                        </a:rPr>
                        <a:t>8</a:t>
                      </a:r>
                      <a:endParaRPr lang="en-US" sz="800" b="0" dirty="0">
                        <a:solidFill>
                          <a:srgbClr val="566074"/>
                        </a:solidFill>
                        <a:latin typeface="+mn-lt"/>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29778">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kern="1200" dirty="0">
                          <a:solidFill>
                            <a:srgbClr val="566074"/>
                          </a:solidFill>
                          <a:latin typeface="+mj-lt"/>
                          <a:ea typeface="+mn-ea"/>
                        </a:rPr>
                        <a:t>Total number of files scanned</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800" b="0" dirty="0">
                          <a:solidFill>
                            <a:srgbClr val="566074"/>
                          </a:solidFill>
                          <a:latin typeface="+mn-lt"/>
                        </a:rPr>
                        <a:t>2,818,293</a:t>
                      </a:r>
                      <a:endParaRPr lang="en-US" sz="800" dirty="0">
                        <a:solidFill>
                          <a:srgbClr val="566074"/>
                        </a:solidFill>
                        <a:latin typeface="+mn-lt"/>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329778">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l" defTabSz="1219170">
                        <a:lnSpc>
                          <a:spcPct val="100000"/>
                        </a:lnSpc>
                        <a:spcBef>
                          <a:spcPts val="0"/>
                        </a:spcBef>
                        <a:spcAft>
                          <a:spcPts val="0"/>
                        </a:spcAft>
                        <a:buClrTx/>
                        <a:buSzTx/>
                        <a:buFontTx/>
                        <a:buNone/>
                        <a:tabLst/>
                      </a:pPr>
                      <a:r>
                        <a:rPr lang="en-US" sz="900" b="1" kern="1200" dirty="0">
                          <a:solidFill>
                            <a:srgbClr val="566074"/>
                          </a:solidFill>
                          <a:latin typeface="+mj-lt"/>
                          <a:ea typeface="+mn-ea"/>
                        </a:rPr>
                        <a:t>Total size of all files scanned</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800" b="0" dirty="0">
                          <a:solidFill>
                            <a:srgbClr val="566074"/>
                          </a:solidFill>
                          <a:latin typeface="+mn-lt"/>
                        </a:rPr>
                        <a:t>36 TB</a:t>
                      </a:r>
                      <a:endParaRPr lang="en-US" sz="800" dirty="0">
                        <a:solidFill>
                          <a:srgbClr val="566074"/>
                        </a:solidFill>
                        <a:latin typeface="+mn-lt"/>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51061">
                <a:tc>
                  <a:txBody>
                    <a:bodyPr/>
                    <a:lstStyle/>
                    <a:p>
                      <a:pPr marL="0" indent="0" rtl="0" algn="l" defTabSz="1219170">
                        <a:lnSpc>
                          <a:spcPct val="100000"/>
                        </a:lnSpc>
                        <a:spcBef>
                          <a:spcPts val="0"/>
                        </a:spcBef>
                        <a:spcAft>
                          <a:spcPts val="0"/>
                        </a:spcAft>
                        <a:buClrTx/>
                        <a:buSzTx/>
                        <a:buFontTx/>
                        <a:buNone/>
                        <a:tabLst/>
                      </a:pPr>
                      <a:r>
                        <a:rPr lang="en-GB" sz="900" b="1" kern="1200" dirty="0">
                          <a:solidFill>
                            <a:srgbClr val="566074"/>
                          </a:solidFill>
                          <a:latin typeface="+mj-lt"/>
                          <a:ea typeface="+mn-ea"/>
                        </a:rPr>
                        <a:t>Total number of paths failed to scan</a:t>
                      </a:r>
                      <a:endParaRPr lang="en-US" sz="900" b="1" kern="1200" dirty="0">
                        <a:solidFill>
                          <a:srgbClr val="566074"/>
                        </a:solidFill>
                        <a:latin typeface="+mj-lt"/>
                        <a:ea typeface="+mn-ea"/>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p>
                      <a:pPr marL="0" indent="0" rtl="0" algn="r" defTabSz="1219170">
                        <a:lnSpc>
                          <a:spcPct val="100000"/>
                        </a:lnSpc>
                        <a:spcBef>
                          <a:spcPts val="0"/>
                        </a:spcBef>
                        <a:spcAft>
                          <a:spcPts val="0"/>
                        </a:spcAft>
                        <a:buClrTx/>
                        <a:buSzTx/>
                        <a:buFontTx/>
                        <a:buNone/>
                        <a:tabLst/>
                      </a:pPr>
                      <a:r>
                        <a:rPr lang="en-US" sz="800" b="0" dirty="0">
                          <a:solidFill>
                            <a:srgbClr val="566074"/>
                          </a:solidFill>
                          <a:latin typeface="+mn-lt"/>
                        </a:rPr>
                        <a:t>3</a:t>
                      </a:r>
                      <a:endParaRPr lang="en-US" sz="800" dirty="0">
                        <a:solidFill>
                          <a:srgbClr val="566074"/>
                        </a:solidFill>
                        <a:latin typeface="+mn-lt"/>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329778">
                <a:tc>
                  <a:txBody>
                    <a:bodyPr/>
                    <a:lstStyle/>
                    <a:p>
                      <a:pPr marL="0" indent="0" rtl="0" algn="l" defTabSz="1219170">
                        <a:lnSpc>
                          <a:spcPct val="100000"/>
                        </a:lnSpc>
                        <a:spcBef>
                          <a:spcPts val="0"/>
                        </a:spcBef>
                        <a:spcAft>
                          <a:spcPts val="0"/>
                        </a:spcAft>
                        <a:buClrTx/>
                        <a:buSzTx/>
                        <a:buFontTx/>
                        <a:buNone/>
                        <a:tabLst/>
                      </a:pPr>
                      <a:r>
                        <a:rPr lang="en-GB" sz="900" b="1" kern="1200" dirty="0">
                          <a:solidFill>
                            <a:srgbClr val="566074"/>
                          </a:solidFill>
                          <a:latin typeface="+mj-lt"/>
                          <a:ea typeface="+mn-ea"/>
                        </a:rPr>
                        <a:t>Total number of files failed to scan</a:t>
                      </a:r>
                      <a:endParaRPr lang="en-US" sz="900" b="1" kern="1200" dirty="0">
                        <a:solidFill>
                          <a:srgbClr val="566074"/>
                        </a:solidFill>
                        <a:latin typeface="+mj-lt"/>
                        <a:ea typeface="+mn-ea"/>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p>
                      <a:pPr marL="0" indent="0" rtl="0" algn="r" defTabSz="1219170">
                        <a:lnSpc>
                          <a:spcPct val="100000"/>
                        </a:lnSpc>
                        <a:spcBef>
                          <a:spcPts val="0"/>
                        </a:spcBef>
                        <a:spcAft>
                          <a:spcPts val="0"/>
                        </a:spcAft>
                        <a:buClrTx/>
                        <a:buSzTx/>
                        <a:buFontTx/>
                        <a:buNone/>
                        <a:tabLst/>
                      </a:pPr>
                      <a:r>
                        <a:rPr lang="en-US" sz="800" b="0" dirty="0">
                          <a:solidFill>
                            <a:srgbClr val="566074"/>
                          </a:solidFill>
                          <a:latin typeface="+mn-lt"/>
                        </a:rPr>
                        <a:t>0</a:t>
                      </a:r>
                      <a:endParaRPr lang="en-US" sz="800" dirty="0">
                        <a:solidFill>
                          <a:srgbClr val="566074"/>
                        </a:solidFill>
                        <a:latin typeface="+mn-lt"/>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bl>
          </a:graphicData>
        </a:graphic>
      </p:graphicFrame>
      <p:sp>
        <p:nvSpPr>
          <p:cNvPr id="8" name="Title Summary"/>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Scan </a:t>
            </a:r>
            <a:r>
              <a:rPr lang="en-US" sz="3200" dirty="0">
                <a:solidFill>
                  <a:srgbClr val="4694CE"/>
                </a:solidFill>
              </a:rPr>
              <a:t>Summary</a:t>
            </a:r>
            <a:endParaRPr lang="en-US" sz="3200" dirty="0"/>
          </a:p>
        </p:txBody>
      </p:sp>
    </p:spTree>
  </p:cSld>
  <p:clrMapOvr>
    <a:masterClrMapping/>
  </p:clrMapOvr>
  <p:transition spd="med">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Top File Categories by Size</a:t>
            </a:r>
          </a:p>
        </p:txBody>
      </p:sp>
      <p:graphicFrame>
        <p:nvGraphicFramePr>
          <p:cNvPr id="10" name="@Table(Model.TopFileCategoriesBySize.TopCategoriesBySizeTableRows[0-4])"/>
          <p:cNvGraphicFramePr/>
          <p:nvPr/>
        </p:nvGraphicFramePr>
        <p:xfrm>
          <a:off x="352800" y="896400"/>
          <a:ext cx="5862829" cy="1103537"/>
        </p:xfrm>
        <a:graphic>
          <a:graphicData uri="http://schemas.openxmlformats.org/drawingml/2006/table">
            <a:tbl>
              <a:tblPr firstRow="1" bandRow="1">
                <a:tableStyleId>{BDBED569-4797-4DF1-A0F4-6AAB3CD982D8}</a:tableStyleId>
              </a:tblPr>
              <a:tblGrid>
                <a:gridCol w="1815921"/>
                <a:gridCol w="2023454"/>
                <a:gridCol w="2023454"/>
              </a:tblGrid>
              <a:tr h="508284">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Category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Compressed Archives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3,134</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65.69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Executable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51,791</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55.14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Disk Image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117</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37.39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Unknown Extensions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38,844</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28.21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System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2,630</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22.78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graphicFrame>
        <p:nvGraphicFramePr>
          <p:cNvPr id="5" name="@Chart(Model.TopFileCategoriesBySize.DonutChartModel[0])"/>
          <p:cNvGraphicFramePr/>
          <p:nvPr/>
        </p:nvGraphicFramePr>
        <p:xfrm>
          <a:off x="6588000" y="1101600"/>
          <a:ext cx="5252400" cy="3445200"/>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graphicFrame>
        <p:nvGraphicFramePr>
          <p:cNvPr id="10" name="@Table(Model.AggregatePathReport.TopFileExtensions.ExtensionsByCapacityOccupiedTableRows)"/>
          <p:cNvGraphicFramePr/>
          <p:nvPr/>
        </p:nvGraphicFramePr>
        <p:xfrm>
          <a:off x="349200" y="1326134"/>
          <a:ext cx="11553523" cy="472760"/>
        </p:xfrm>
        <a:graphic>
          <a:graphicData uri="http://schemas.openxmlformats.org/drawingml/2006/table">
            <a:tbl>
              <a:tblPr firstRow="1" bandRow="1">
                <a:tableStyleId>{BDBED569-4797-4DF1-A0F4-6AAB3CD982D8}</a:tableStyleId>
              </a:tblPr>
              <a:tblGrid>
                <a:gridCol w="2557900"/>
                <a:gridCol w="2998541"/>
                <a:gridCol w="2998541"/>
                <a:gridCol w="2998541"/>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 of Total Capacity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.zip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23.98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59.88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.exe</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3,778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47.20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.iso</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32.93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.cab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1,855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27.84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.jar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23,084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9.51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.img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8.65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.msi</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701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8.28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.dll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11,058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8.27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.tib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3.06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7.63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.ova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7.25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
        <p:nvSpPr>
          <p:cNvPr id="11" name="Header-Top File Extensions by Size"/>
          <p:cNvSpPr>
            <a:spLocks/>
          </p:cNvSpPr>
          <p:nvPr/>
        </p:nvSpPr>
        <p:spPr bwMode="white">
          <a:xfrm>
            <a:off x="342000" y="1002016"/>
            <a:ext cx="5620895" cy="324118"/>
          </a:xfrm>
          <a:prstGeom prst="rect">
            <a:avLst/>
          </a:prstGeom>
          <a:noFill/>
          <a:ln w="12700">
            <a:noFill/>
            <a:headEnd type="none"/>
            <a:tailEnd type="none"/>
          </a:ln>
          <a:effectLst/>
        </p:spPr>
        <p:txBody>
          <a:bodyPr lIns="0" tIns="182880" rIns="0" bIns="182880" anchor="ctr" wrap="square">
            <a:noAutofit/>
          </a:bodyPr>
          <a:lstStyle/>
          <a:p>
            <a:pPr marL="0" indent="0" rtl="0" algn="l" fontAlgn="base" defTabSz="1219170">
              <a:lnSpc>
                <a:spcPct val="90000"/>
              </a:lnSpc>
              <a:spcBef>
                <a:spcPts val="800"/>
              </a:spcBef>
              <a:spcAft>
                <a:spcPts val="0"/>
              </a:spcAft>
              <a:buClrTx/>
              <a:buSzTx/>
              <a:buFontTx/>
              <a:buNone/>
              <a:tabLst/>
            </a:pPr>
            <a:r>
              <a:rPr lang="en-US" sz="1400" b="1" i="0" kern="1200" dirty="0">
                <a:ln>
                  <a:noFill/>
                </a:ln>
                <a:solidFill>
                  <a:srgbClr val="566072"/>
                </a:solidFill>
                <a:effectLst/>
                <a:uLnTx/>
                <a:uFillTx/>
                <a:latin typeface="Arial"/>
                <a:ea typeface="+mn-ea"/>
              </a:rPr>
              <a:t>Top 10 Extensions by Size</a:t>
            </a:r>
          </a:p>
        </p:txBody>
      </p:sp>
    </p:spTree>
  </p:cSld>
  <p:clrMapOvr>
    <a:masterClrMapping/>
  </p:clrMapOvr>
  <p:transition spd="med">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Top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sp>
        <p:nvSpPr>
          <p:cNvPr id="19" name="Header-Top File Extensions by FileCount"/>
          <p:cNvSpPr>
            <a:spLocks/>
          </p:cNvSpPr>
          <p:nvPr/>
        </p:nvSpPr>
        <p:spPr bwMode="white">
          <a:xfrm>
            <a:off x="342899" y="1001763"/>
            <a:ext cx="5620895" cy="324118"/>
          </a:xfrm>
          <a:prstGeom prst="rect">
            <a:avLst/>
          </a:prstGeom>
          <a:noFill/>
          <a:ln w="12700">
            <a:noFill/>
            <a:headEnd type="none"/>
            <a:tailEnd type="none"/>
          </a:ln>
          <a:effectLst/>
        </p:spPr>
        <p:txBody>
          <a:bodyPr lIns="0" tIns="182880" rIns="0" bIns="182880" anchor="ctr" wrap="square">
            <a:noAutofit/>
          </a:bodyPr>
          <a:lstStyle/>
          <a:p>
            <a:pPr fontAlgn="base" defTabSz="1219170">
              <a:lnSpc>
                <a:spcPct val="90000"/>
              </a:lnSpc>
              <a:spcBef>
                <a:spcPts val="800"/>
              </a:spcBef>
            </a:pPr>
            <a:r>
              <a:rPr lang="en-US" sz="1400" b="1" dirty="0">
                <a:solidFill>
                  <a:srgbClr val="566072"/>
                </a:solidFill>
              </a:rPr>
              <a:t>Top 10 Extensions by Number of Files</a:t>
            </a:r>
          </a:p>
        </p:txBody>
      </p:sp>
      <p:graphicFrame>
        <p:nvGraphicFramePr>
          <p:cNvPr id="20" name="@Table(Model.AggregatePathReport.TopFileExtensions.ExtensionsByFileCountTableRows)"/>
          <p:cNvGraphicFramePr/>
          <p:nvPr/>
        </p:nvGraphicFramePr>
        <p:xfrm>
          <a:off x="342899" y="1325881"/>
          <a:ext cx="11501626" cy="511200"/>
        </p:xfrm>
        <a:graphic>
          <a:graphicData uri="http://schemas.openxmlformats.org/drawingml/2006/table">
            <a:tbl>
              <a:tblPr firstRow="1" bandRow="1">
                <a:tableStyleId>{BDBED569-4797-4DF1-A0F4-6AAB3CD982D8}</a:tableStyleId>
              </a:tblPr>
              <a:tblGrid>
                <a:gridCol w="2648401"/>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 of Total  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.gif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39,945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19.79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329.22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23,439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11.61</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294.30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.jar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23,084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11.44</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9.51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.hed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19,480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9.65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70.76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.xml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14,786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7.33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403.70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.html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14,425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7.15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193.66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.dll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11,058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5.48</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8.27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.png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10,576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5.24</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1.58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.mic</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8,796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4.36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79.29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.ini</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4,335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2.15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74.65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46.xml><?xml version="1.0" encoding="utf-8"?>
<p:sld xmlns:a="http://schemas.openxmlformats.org/drawingml/2006/main" xmlns:r="http://schemas.openxmlformats.org/officeDocument/2006/relationships" xmlns:p="http://schemas.openxmlformats.org/presentationml/2006/main">
  <p:cSld name="NoCompressibilityColumnsCreated">
    <p:spTree>
      <p:nvGrpSpPr>
        <p:cNvPr id="1" name=""/>
        <p:cNvGrpSpPr/>
        <p:nvPr/>
      </p:nvGrpSpPr>
      <p:grpSpPr>
        <a:xfrm>
          <a:off x="0" y="0"/>
          <a:ext cx="0" cy="0"/>
          <a:chOff x="0" y="0"/>
          <a:chExt cx="0" cy="0"/>
        </a:xfrm>
      </p:grpSpPr>
      <p:graphicFrame>
        <p:nvGraphicFramePr>
          <p:cNvPr id="5" name="@Table(Model.CreatedFileSummary.TableRows)"/>
          <p:cNvGraphicFramePr/>
          <p:nvPr/>
        </p:nvGraphicFramePr>
        <p:xfrm>
          <a:off x="306000" y="954000"/>
          <a:ext cx="11506199" cy="94592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8713">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Created</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4.33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223.05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10.60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1,656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70,662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32.54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39,116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8,688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8,083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11,979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2,690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165,201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211.40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92,834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38,045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14,979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11,684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5,983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237,914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254.76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133,610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46,891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23,153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23,703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pic>
        <p:nvPicPr>
          <p:cNvPr id="8" name="Title-Icon"/>
          <p:cNvPicPr>
            <a:picLocks noChangeAspect="1"/>
          </p:cNvPicPr>
          <p:nvPr/>
        </p:nvPicPr>
        <p:blipFill>
          <a:blip r:embed="rId3">
            <a:lum/>
          </a:blip>
          <a:srcRect/>
          <a:stretch>
            <a:fillRect/>
          </a:stretch>
        </p:blipFill>
        <p:spPr bwMode="white">
          <a:xfrm>
            <a:off x="4280400" y="122400"/>
            <a:ext cx="606506" cy="630243"/>
          </a:xfrm>
          <a:prstGeom prst="rect">
            <a:avLst/>
          </a:prstGeom>
          <a:ln>
            <a:headEnd type="none"/>
            <a:tailEnd type="none"/>
          </a:ln>
        </p:spPr>
      </p:pic>
      <p:sp>
        <p:nvSpPr>
          <p:cNvPr id="2" name="Title-Files Created Detail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Files Created Details</a:t>
            </a:r>
            <a:endParaRPr lang="en-US" dirty="0"/>
          </a:p>
        </p:txBody>
      </p:sp>
    </p:spTree>
  </p:cSld>
  <p:clrMapOvr>
    <a:masterClrMapping/>
  </p:clrMapOvr>
  <p:transition spd="med">
    <p:wipe dir="r"/>
  </p:transition>
</p:sld>
</file>

<file path=ppt/slides/slide48.xml><?xml version="1.0" encoding="utf-8"?>
<p:sld xmlns:a="http://schemas.openxmlformats.org/drawingml/2006/main" xmlns:r="http://schemas.openxmlformats.org/officeDocument/2006/relationships" xmlns:p="http://schemas.openxmlformats.org/presentationml/2006/main">
  <p:cSld name="NoCompressibilityColumnsModifie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4428000" y="107999"/>
            <a:ext cx="655199" cy="630000"/>
          </a:xfrm>
          <a:prstGeom prst="rect">
            <a:avLst/>
          </a:prstGeom>
          <a:ln>
            <a:headEnd type="none"/>
            <a:tailEnd type="none"/>
          </a:ln>
        </p:spPr>
      </p:pic>
      <p:sp>
        <p:nvSpPr>
          <p:cNvPr id="2" name="Title 1"/>
          <p:cNvSpPr>
            <a:spLocks noGrp="1"/>
          </p:cNvSpPr>
          <p:nvPr>
            <p:ph type="title"/>
          </p:nvPr>
        </p:nvSpPr>
        <p:spPr bwMode="white">
          <a:xfrm>
            <a:off x="342900" y="306451"/>
            <a:ext cx="10771200" cy="507600"/>
          </a:xfrm>
          <a:ln>
            <a:headEnd type="none"/>
            <a:tailEnd type="none"/>
          </a:ln>
        </p:spPr>
        <p:txBody>
          <a:bodyPr wrap="square"/>
          <a:lstStyle/>
          <a:p>
            <a:pPr defTabSz="1219170"/>
            <a:r>
              <a:rPr lang="en-US" sz="3200" dirty="0">
                <a:solidFill>
                  <a:srgbClr val="4694CE"/>
                </a:solidFill>
              </a:rPr>
              <a:t>Files Modified Details</a:t>
            </a:r>
          </a:p>
        </p:txBody>
      </p:sp>
      <p:graphicFrame>
        <p:nvGraphicFramePr>
          <p:cNvPr id="6" name="@Table(Model.ModifiedFileSummary.TableRows)"/>
          <p:cNvGraphicFramePr/>
          <p:nvPr/>
        </p:nvGraphicFramePr>
        <p:xfrm>
          <a:off x="306000" y="954000"/>
          <a:ext cx="11506199" cy="93576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0019">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Modified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4.33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232.54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10.11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51,640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25.56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34,603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4,776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186,050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218.86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98,919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40,648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18,368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18,585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237,914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254.76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133,610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46,891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23,153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23,703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42900" y="306000"/>
            <a:ext cx="10771200" cy="507600"/>
          </a:xfrm>
          <a:ln>
            <a:headEnd type="none"/>
            <a:tailEnd type="none"/>
          </a:ln>
        </p:spPr>
        <p:txBody>
          <a:bodyPr wrap="square"/>
          <a:lstStyle/>
          <a:p>
            <a:pPr defTabSz="1219170"/>
            <a:r>
              <a:rPr lang="en-US" sz="3200" dirty="0">
                <a:solidFill>
                  <a:srgbClr val="4694CE"/>
                </a:solidFill>
              </a:rPr>
              <a:t>Paths Scanned</a:t>
            </a:r>
          </a:p>
        </p:txBody>
      </p:sp>
      <p:graphicFrame>
        <p:nvGraphicFramePr>
          <p:cNvPr id="7" name="@Table(Model.ExecutiveSummary.ScannedPaths.TableRows)"/>
          <p:cNvGraphicFramePr/>
          <p:nvPr/>
        </p:nvGraphicFramePr>
        <p:xfrm>
          <a:off x="360000" y="979200"/>
          <a:ext cx="11506200" cy="510895"/>
        </p:xfrm>
        <a:graphic>
          <a:graphicData uri="http://schemas.openxmlformats.org/drawingml/2006/table">
            <a:tbl>
              <a:tblPr>
                <a:tableStyleId>{5940675A-B579-460E-94D1-54222C63F5DA}</a:tableStyleId>
              </a:tblPr>
              <a:tblGrid>
                <a:gridCol w="3563868"/>
                <a:gridCol w="3971166"/>
                <a:gridCol w="3971166"/>
              </a:tblGrid>
              <a:tr h="23531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rgbClr val="566074"/>
                          </a:solidFill>
                          <a:latin typeface="+mj-lt"/>
                        </a:rPr>
                        <a:t>File Path</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rgbClr val="566074"/>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1000" b="1" dirty="0">
                          <a:solidFill>
                            <a:srgbClr val="566074"/>
                          </a:solidFill>
                          <a:latin typeface="+mj-lt"/>
                        </a:rPr>
                        <a:t>Capacity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I:\</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489,915</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2.96 TB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K:\</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237,914</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254.76 GB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N:\</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285</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6.80 GB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P:\</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72,234</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113.30 GB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S:\</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24,660</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5.15 GB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U:\</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289,751</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9.44 TB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V:\</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1,047,801</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7.43 TB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W:\</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655,733</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16.09 TB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bl>
          </a:graphicData>
        </a:graphic>
      </p:graphicFrame>
    </p:spTree>
  </p:cSld>
  <p:clrMapOvr>
    <a:masterClrMapping/>
  </p:clrMapOvr>
  <p:transition spd="med">
    <p:wipe dir="r"/>
  </p:transition>
</p:sld>
</file>

<file path=ppt/slides/slide50.xml><?xml version="1.0" encoding="utf-8"?>
<p:sld xmlns:a="http://schemas.openxmlformats.org/drawingml/2006/main" xmlns:r="http://schemas.openxmlformats.org/officeDocument/2006/relationships" xmlns:p="http://schemas.openxmlformats.org/presentationml/2006/main">
  <p:cSld name="NoCompressibilityColumnsAccesse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a:blip>
          <a:srcRect/>
          <a:stretch>
            <a:fillRect/>
          </a:stretch>
        </p:blipFill>
        <p:spPr bwMode="white">
          <a:xfrm>
            <a:off x="4680000" y="111599"/>
            <a:ext cx="656820" cy="640800"/>
          </a:xfrm>
          <a:prstGeom prst="rect">
            <a:avLst/>
          </a:prstGeom>
          <a:ln>
            <a:headEnd type="none"/>
            <a:tailEnd type="none"/>
          </a:ln>
        </p:spPr>
      </p:pic>
      <p:sp>
        <p:nvSpPr>
          <p:cNvPr id="2" name="Title 1"/>
          <p:cNvSpPr>
            <a:spLocks noGrp="1"/>
          </p:cNvSpPr>
          <p:nvPr>
            <p:ph type="title"/>
          </p:nvPr>
        </p:nvSpPr>
        <p:spPr bwMode="white">
          <a:xfrm>
            <a:off x="342900" y="306000"/>
            <a:ext cx="10771200" cy="507600"/>
          </a:xfrm>
          <a:ln>
            <a:headEnd type="none"/>
            <a:tailEnd type="none"/>
          </a:ln>
        </p:spPr>
        <p:txBody>
          <a:bodyPr wrap="square"/>
          <a:lstStyle/>
          <a:p>
            <a:pPr defTabSz="1219170"/>
            <a:r>
              <a:rPr lang="en-US" sz="3200" dirty="0">
                <a:solidFill>
                  <a:srgbClr val="4694CE"/>
                </a:solidFill>
              </a:rPr>
              <a:t>Files Accessed Details</a:t>
            </a:r>
          </a:p>
        </p:txBody>
      </p:sp>
      <p:graphicFrame>
        <p:nvGraphicFramePr>
          <p:cNvPr id="6" name="@Table(Model.AccessedFileSummary.TableRows)"/>
          <p:cNvGraphicFramePr/>
          <p:nvPr/>
        </p:nvGraphicFramePr>
        <p:xfrm>
          <a:off x="306000" y="954001"/>
          <a:ext cx="11506199" cy="927516"/>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1443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Accessed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5.99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8,780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95.17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1,258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1,807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776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11.58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78,228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37.61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42,181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8,861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13,552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1,895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9.04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148,968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111.18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87,486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35,970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12,231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8,358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237,914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254.76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133,610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46,891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23,153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23,703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 Sizes</a:t>
            </a:r>
          </a:p>
        </p:txBody>
      </p:sp>
      <p:sp>
        <p:nvSpPr>
          <p:cNvPr id="3" name="TextBox 2"/>
          <p:cNvSpPr txBox="1">
            <a:spLocks noChangeArrowheads="1"/>
          </p:cNvSpPr>
          <p:nvPr/>
        </p:nvSpPr>
        <p:spPr bwMode="white">
          <a:xfrm rot="16200000">
            <a:off x="10900586" y="2837669"/>
            <a:ext cx="1897026" cy="286232"/>
          </a:xfrm>
          <a:prstGeom prst="rect">
            <a:avLst/>
          </a:prstGeom>
          <a:noFill/>
          <a:ln>
            <a:headEnd type="none"/>
            <a:tailEnd type="none"/>
          </a:ln>
        </p:spPr>
        <p:txBody>
          <a:bodyPr wrap="squar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5" name="TextBox 4"/>
          <p:cNvSpPr txBox="1">
            <a:spLocks noChangeArrowheads="1"/>
          </p:cNvSpPr>
          <p:nvPr/>
        </p:nvSpPr>
        <p:spPr bwMode="white">
          <a:xfrm rot="16200000">
            <a:off x="-277654" y="3285884"/>
            <a:ext cx="100059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Count</a:t>
            </a:r>
          </a:p>
        </p:txBody>
      </p:sp>
      <p:sp>
        <p:nvSpPr>
          <p:cNvPr id="7" name="TextBox 6"/>
          <p:cNvSpPr txBox="1">
            <a:spLocks noChangeArrowheads="1"/>
          </p:cNvSpPr>
          <p:nvPr/>
        </p:nvSpPr>
        <p:spPr bwMode="white">
          <a:xfrm>
            <a:off x="5542603" y="5995217"/>
            <a:ext cx="87235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Size</a:t>
            </a:r>
          </a:p>
        </p:txBody>
      </p:sp>
      <p:graphicFrame>
        <p:nvGraphicFramePr>
          <p:cNvPr id="9" name="@Chart(Model.PathReport.FileSizesV3.FileSizeData[0])"/>
          <p:cNvGraphicFramePr/>
          <p:nvPr/>
        </p:nvGraphicFramePr>
        <p:xfrm>
          <a:off x="412473" y="719666"/>
          <a:ext cx="11330610" cy="5418667"/>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Distribution of Files by File Count</a:t>
            </a:r>
          </a:p>
        </p:txBody>
      </p:sp>
      <p:sp>
        <p:nvSpPr>
          <p:cNvPr id="6" name="TextBox 5"/>
          <p:cNvSpPr txBox="1">
            <a:spLocks noChangeArrowheads="1"/>
          </p:cNvSpPr>
          <p:nvPr/>
        </p:nvSpPr>
        <p:spPr bwMode="white">
          <a:xfrm>
            <a:off x="367200" y="1044000"/>
            <a:ext cx="11506200" cy="205184"/>
          </a:xfrm>
          <a:prstGeom prst="rect">
            <a:avLst/>
          </a:prstGeom>
          <a:noFill/>
          <a:ln>
            <a:headEnd type="none"/>
            <a:tailEnd type="none"/>
          </a:ln>
        </p:spPr>
        <p:txBody>
          <a:bodyPr lIns="0" tIns="0" rIns="0" bIns="0" wrap="square">
            <a:spAutoFit/>
          </a:bodyPr>
          <a:lstStyle/>
          <a:p>
            <a:pPr fontAlgn="base" defTabSz="1219170">
              <a:spcBef>
                <a:spcPts val="1600"/>
              </a:spcBef>
              <a:buClr>
                <a:srgbClr val="AAAAAA"/>
              </a:buClr>
            </a:pPr>
            <a:r>
              <a:rPr lang="en-US" sz="2000" kern="0" baseline="30000" dirty="0">
                <a:solidFill>
                  <a:srgbClr val="566072"/>
                </a:solidFill>
                <a:latin typeface="Arial"/>
              </a:rPr>
              <a:t>This graph shows what percentage of files were created, modified or accessed in different time periods.</a:t>
            </a:r>
          </a:p>
        </p:txBody>
      </p:sp>
      <p:graphicFrame>
        <p:nvGraphicFramePr>
          <p:cNvPr id="5" name="@Chart(Model.PathReport.DistributionOfFilesByTime.DistributionOfFileByTime[0])"/>
          <p:cNvGraphicFramePr/>
          <p:nvPr/>
        </p:nvGraphicFramePr>
        <p:xfrm>
          <a:off x="365757" y="1145386"/>
          <a:ext cx="11268056" cy="4992948"/>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Created Date</a:t>
            </a:r>
          </a:p>
        </p:txBody>
      </p:sp>
      <p:graphicFrame>
        <p:nvGraphicFramePr>
          <p:cNvPr id="6"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8" name="@Table(Model.AggregatePathReport.FileConsumptionByCreat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65029"/>
                <a:gridCol w="1524000"/>
                <a:gridCol w="1501140"/>
                <a:gridCol w="1554480"/>
                <a:gridCol w="1524000"/>
                <a:gridCol w="150876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0.272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10.548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32.539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211.403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0.1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4.1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12.8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83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7" name="TextBox 6"/>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Modified Date</a:t>
            </a:r>
          </a:p>
        </p:txBody>
      </p:sp>
      <p:graphicFrame>
        <p:nvGraphicFramePr>
          <p:cNvPr id="9" name="@Table(Model.FileConsumptionByModifi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80269"/>
                <a:gridCol w="1508760"/>
                <a:gridCol w="1522095"/>
                <a:gridCol w="1533525"/>
                <a:gridCol w="1546860"/>
                <a:gridCol w="148590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0.281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10.06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25.558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218.862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0.1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85.9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11"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10" name="TextBox 9"/>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Model.FileConsumptionByAccess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7" name="@Table(Model.FileConsumptionByAccessedDate.TableRows)"/>
          <p:cNvGraphicFramePr/>
          <p:nvPr/>
        </p:nvGraphicFramePr>
        <p:xfrm>
          <a:off x="342000" y="5475600"/>
          <a:ext cx="11330938" cy="365760"/>
        </p:xfrm>
        <a:graphic>
          <a:graphicData uri="http://schemas.openxmlformats.org/drawingml/2006/table">
            <a:tbl>
              <a:tblPr>
                <a:tableStyleId>{5940675A-B579-460E-94D1-54222C63F5DA}</a:tableStyleId>
              </a:tblPr>
              <a:tblGrid>
                <a:gridCol w="1019510"/>
                <a:gridCol w="1182669"/>
                <a:gridCol w="1516380"/>
                <a:gridCol w="1524000"/>
                <a:gridCol w="1516380"/>
                <a:gridCol w="1531620"/>
                <a:gridCol w="1508760"/>
                <a:gridCol w="1531619"/>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95.178</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0.011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12.659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26.699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9.038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111.177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37.4</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10.5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43.6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5" name="TextBox 4"/>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4" name="Title 3"/>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Accessed Date</a:t>
            </a:r>
            <a:endParaRPr lang="en-IE" dirty="0"/>
          </a:p>
        </p:txBody>
      </p:sp>
    </p:spTree>
  </p:cSld>
  <p:clrMapOvr>
    <a:masterClrMapping/>
  </p:clrMapOvr>
  <p:transition spd="med">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0" y="978"/>
            <a:ext cx="12192000" cy="6856045"/>
          </a:xfrm>
          <a:prstGeom prst="rect">
            <a:avLst/>
          </a:prstGeom>
          <a:ln>
            <a:headEnd type="none"/>
            <a:tailEnd type="none"/>
          </a:ln>
        </p:spPr>
      </p:pic>
      <p:sp>
        <p:nvSpPr>
          <p:cNvPr id="4" name="Title 3"/>
          <p:cNvSpPr>
            <a:spLocks noGrp="1"/>
          </p:cNvSpPr>
          <p:nvPr>
            <p:ph type="title" idx="4294967295"/>
          </p:nvPr>
        </p:nvSpPr>
        <p:spPr bwMode="white">
          <a:xfrm>
            <a:off x="0" y="1920875"/>
            <a:ext cx="10515600" cy="1725613"/>
          </a:xfrm>
          <a:prstGeom prst="rect">
            <a:avLst/>
          </a:prstGeom>
          <a:ln>
            <a:headEnd type="none"/>
            <a:tailEnd type="none"/>
          </a:ln>
        </p:spPr>
        <p:txBody>
          <a:bodyPr wrap="square"/>
          <a:lstStyle/>
          <a:p>
            <a:pPr algn="ctr" defTabSz="1219170">
              <a:lnSpc>
                <a:spcPct val="150000"/>
              </a:lnSpc>
            </a:pPr>
            <a:r>
              <a:rPr lang="en-US" sz="6400" dirty="0">
                <a:solidFill>
                  <a:srgbClr val="FFFFFF"/>
                </a:solidFill>
                <a:latin typeface="Arial"/>
                <a:ea typeface="+mn-ea"/>
              </a:rPr>
              <a:t>File Path</a:t>
            </a:r>
          </a:p>
        </p:txBody>
      </p:sp>
      <p:sp>
        <p:nvSpPr>
          <p:cNvPr id="5" name="@Model.Path"/>
          <p:cNvSpPr txBox="1">
            <a:spLocks noChangeArrowheads="1"/>
          </p:cNvSpPr>
          <p:nvPr/>
        </p:nvSpPr>
        <p:spPr bwMode="white">
          <a:xfrm>
            <a:off x="838200" y="3525795"/>
            <a:ext cx="10515600" cy="1725673"/>
          </a:xfrm>
          <a:prstGeom prst="rect">
            <a:avLst/>
          </a:prstGeom>
          <a:ln>
            <a:headEnd type="none"/>
            <a:tailEnd type="none"/>
          </a:ln>
        </p:spPr>
        <p:txBody>
          <a:bodyPr wrap="square"/>
          <a:lstStyle>
            <a:lvl1pPr rtl="0" algn="l" fontAlgn="base" defTabSz="914400">
              <a:lnSpc>
                <a:spcPct val="90000"/>
              </a:lnSpc>
              <a:spcBef>
                <a:spcPct val="0"/>
              </a:spcBef>
              <a:spcAft>
                <a:spcPct val="0"/>
              </a:spcAft>
              <a:defRPr sz="3733" b="0" dirty="0">
                <a:solidFill>
                  <a:schemeClr val="bg1"/>
                </a:solidFill>
                <a:latin typeface="+mj-lt"/>
                <a:ea typeface="Museo Sans For Dell"/>
              </a:defRPr>
            </a:lvl1pPr>
            <a:lvl2pPr rtl="0" algn="l" fontAlgn="base" defTabSz="914400">
              <a:lnSpc>
                <a:spcPct val="80000"/>
              </a:lnSpc>
              <a:spcBef>
                <a:spcPct val="0"/>
              </a:spcBef>
              <a:spcAft>
                <a:spcPct val="0"/>
              </a:spcAft>
              <a:defRPr sz="4267" b="1" dirty="0">
                <a:solidFill>
                  <a:schemeClr val="accent1"/>
                </a:solidFill>
                <a:latin typeface="Arial Black"/>
              </a:defRPr>
            </a:lvl2pPr>
            <a:lvl3pPr rtl="0" algn="l" fontAlgn="base" defTabSz="914400">
              <a:lnSpc>
                <a:spcPct val="80000"/>
              </a:lnSpc>
              <a:spcBef>
                <a:spcPct val="0"/>
              </a:spcBef>
              <a:spcAft>
                <a:spcPct val="0"/>
              </a:spcAft>
              <a:defRPr sz="4267" b="1" dirty="0">
                <a:solidFill>
                  <a:schemeClr val="accent1"/>
                </a:solidFill>
                <a:latin typeface="Arial Black"/>
              </a:defRPr>
            </a:lvl3pPr>
            <a:lvl4pPr rtl="0" algn="l" fontAlgn="base" defTabSz="914400">
              <a:lnSpc>
                <a:spcPct val="80000"/>
              </a:lnSpc>
              <a:spcBef>
                <a:spcPct val="0"/>
              </a:spcBef>
              <a:spcAft>
                <a:spcPct val="0"/>
              </a:spcAft>
              <a:defRPr sz="4267" b="1" dirty="0">
                <a:solidFill>
                  <a:schemeClr val="accent1"/>
                </a:solidFill>
                <a:latin typeface="Arial Black"/>
              </a:defRPr>
            </a:lvl4pPr>
            <a:lvl5pPr rtl="0" algn="l" fontAlgn="base" defTabSz="914400">
              <a:lnSpc>
                <a:spcPct val="80000"/>
              </a:lnSpc>
              <a:spcBef>
                <a:spcPct val="0"/>
              </a:spcBef>
              <a:spcAft>
                <a:spcPct val="0"/>
              </a:spcAft>
              <a:defRPr sz="4267" b="1" dirty="0">
                <a:solidFill>
                  <a:schemeClr val="accent1"/>
                </a:solidFill>
                <a:latin typeface="Arial Black"/>
              </a:defRPr>
            </a:lvl5pPr>
            <a:lvl6pPr marL="609585" rtl="0" algn="l" fontAlgn="base" defTabSz="914400">
              <a:lnSpc>
                <a:spcPct val="70000"/>
              </a:lnSpc>
              <a:spcBef>
                <a:spcPct val="0"/>
              </a:spcBef>
              <a:spcAft>
                <a:spcPct val="0"/>
              </a:spcAft>
              <a:defRPr sz="5867" b="1" dirty="0">
                <a:solidFill>
                  <a:schemeClr val="accent1"/>
                </a:solidFill>
                <a:latin typeface="Arial Black"/>
              </a:defRPr>
            </a:lvl6pPr>
            <a:lvl7pPr marL="1219170" rtl="0" algn="l" fontAlgn="base" defTabSz="914400">
              <a:lnSpc>
                <a:spcPct val="70000"/>
              </a:lnSpc>
              <a:spcBef>
                <a:spcPct val="0"/>
              </a:spcBef>
              <a:spcAft>
                <a:spcPct val="0"/>
              </a:spcAft>
              <a:defRPr sz="5867" b="1" dirty="0">
                <a:solidFill>
                  <a:schemeClr val="accent1"/>
                </a:solidFill>
                <a:latin typeface="Arial Black"/>
              </a:defRPr>
            </a:lvl7pPr>
            <a:lvl8pPr marL="1828754" rtl="0" algn="l" fontAlgn="base" defTabSz="914400">
              <a:lnSpc>
                <a:spcPct val="70000"/>
              </a:lnSpc>
              <a:spcBef>
                <a:spcPct val="0"/>
              </a:spcBef>
              <a:spcAft>
                <a:spcPct val="0"/>
              </a:spcAft>
              <a:defRPr sz="5867" b="1" dirty="0">
                <a:solidFill>
                  <a:schemeClr val="accent1"/>
                </a:solidFill>
                <a:latin typeface="Arial Black"/>
              </a:defRPr>
            </a:lvl8pPr>
            <a:lvl9pPr marL="2438339" rtl="0" algn="l" fontAlgn="base" defTabSz="914400">
              <a:lnSpc>
                <a:spcPct val="70000"/>
              </a:lnSpc>
              <a:spcBef>
                <a:spcPct val="0"/>
              </a:spcBef>
              <a:spcAft>
                <a:spcPct val="0"/>
              </a:spcAft>
              <a:defRPr sz="5867" b="1" dirty="0">
                <a:solidFill>
                  <a:schemeClr val="accent1"/>
                </a:solidFill>
                <a:latin typeface="Arial Black"/>
              </a:defRPr>
            </a:lvl9pPr>
          </a:lstStyle>
          <a:p>
            <a:pPr algn="ctr" defTabSz="914400">
              <a:lnSpc>
                <a:spcPct val="150000"/>
              </a:lnSpc>
            </a:pPr>
            <a:r>
              <a:rPr lang="en-US" sz="2400" kern="0" dirty="0">
                <a:solidFill>
                  <a:srgbClr val="FFFFFF"/>
                </a:solidFill>
                <a:latin typeface="Arial"/>
                <a:ea typeface="+mn-ea"/>
              </a:rPr>
              <a:t>N:\</a:t>
            </a:r>
            <a:endParaRPr lang="en-US" sz="6400" kern="0" dirty="0">
              <a:solidFill>
                <a:srgbClr val="FFFFFF"/>
              </a:solidFill>
              <a:latin typeface="Arial"/>
              <a:ea typeface="+mn-ea"/>
            </a:endParaRPr>
          </a:p>
        </p:txBody>
      </p:sp>
    </p:spTree>
  </p:cSld>
  <p:clrMapOvr>
    <a:masterClrMapping/>
  </p:clrMapOvr>
  <p:transition spd="med">
    <p:wipe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Top File Categories by Size</a:t>
            </a:r>
          </a:p>
        </p:txBody>
      </p:sp>
      <p:graphicFrame>
        <p:nvGraphicFramePr>
          <p:cNvPr id="10" name="@Table(Model.TopFileCategoriesBySize.TopCategoriesBySizeTableRows[0-4])"/>
          <p:cNvGraphicFramePr/>
          <p:nvPr/>
        </p:nvGraphicFramePr>
        <p:xfrm>
          <a:off x="352800" y="896400"/>
          <a:ext cx="5862829" cy="1103537"/>
        </p:xfrm>
        <a:graphic>
          <a:graphicData uri="http://schemas.openxmlformats.org/drawingml/2006/table">
            <a:tbl>
              <a:tblPr firstRow="1" bandRow="1">
                <a:tableStyleId>{BDBED569-4797-4DF1-A0F4-6AAB3CD982D8}</a:tableStyleId>
              </a:tblPr>
              <a:tblGrid>
                <a:gridCol w="1815921"/>
                <a:gridCol w="2023454"/>
                <a:gridCol w="2023454"/>
              </a:tblGrid>
              <a:tr h="508284">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Category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Audio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143</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6.63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Text Documents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54</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76.49 MB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Unknown Extensions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37</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13.86 MB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Video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13.68 MB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Compressed Archives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11.12 MB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graphicFrame>
        <p:nvGraphicFramePr>
          <p:cNvPr id="5" name="@Chart(Model.TopFileCategoriesBySize.DonutChartModel[0])"/>
          <p:cNvGraphicFramePr/>
          <p:nvPr/>
        </p:nvGraphicFramePr>
        <p:xfrm>
          <a:off x="6588000" y="1101600"/>
          <a:ext cx="5252400" cy="3445200"/>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graphicFrame>
        <p:nvGraphicFramePr>
          <p:cNvPr id="10" name="@Table(Model.AggregatePathReport.TopFileExtensions.ExtensionsByCapacityOccupiedTableRows)"/>
          <p:cNvGraphicFramePr/>
          <p:nvPr/>
        </p:nvGraphicFramePr>
        <p:xfrm>
          <a:off x="349200" y="1326134"/>
          <a:ext cx="11553523" cy="472760"/>
        </p:xfrm>
        <a:graphic>
          <a:graphicData uri="http://schemas.openxmlformats.org/drawingml/2006/table">
            <a:tbl>
              <a:tblPr firstRow="1" bandRow="1">
                <a:tableStyleId>{BDBED569-4797-4DF1-A0F4-6AAB3CD982D8}</a:tableStyleId>
              </a:tblPr>
              <a:tblGrid>
                <a:gridCol w="2557900"/>
                <a:gridCol w="2998541"/>
                <a:gridCol w="2998541"/>
                <a:gridCol w="2998541"/>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 of Total Capacity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.wav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61.46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4.15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.mp2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35.84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2.42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.idx</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76.45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.mp3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31.26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.wma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19.39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.m4a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18.65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.mp4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13.68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.zip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11.12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.SND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6.65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.download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0.07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4.74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
        <p:nvSpPr>
          <p:cNvPr id="11" name="Header-Top File Extensions by Size"/>
          <p:cNvSpPr>
            <a:spLocks/>
          </p:cNvSpPr>
          <p:nvPr/>
        </p:nvSpPr>
        <p:spPr bwMode="white">
          <a:xfrm>
            <a:off x="342000" y="1002016"/>
            <a:ext cx="5620895" cy="324118"/>
          </a:xfrm>
          <a:prstGeom prst="rect">
            <a:avLst/>
          </a:prstGeom>
          <a:noFill/>
          <a:ln w="12700">
            <a:noFill/>
            <a:headEnd type="none"/>
            <a:tailEnd type="none"/>
          </a:ln>
          <a:effectLst/>
        </p:spPr>
        <p:txBody>
          <a:bodyPr lIns="0" tIns="182880" rIns="0" bIns="182880" anchor="ctr" wrap="square">
            <a:noAutofit/>
          </a:bodyPr>
          <a:lstStyle/>
          <a:p>
            <a:pPr marL="0" indent="0" rtl="0" algn="l" fontAlgn="base" defTabSz="1219170">
              <a:lnSpc>
                <a:spcPct val="90000"/>
              </a:lnSpc>
              <a:spcBef>
                <a:spcPts val="800"/>
              </a:spcBef>
              <a:spcAft>
                <a:spcPts val="0"/>
              </a:spcAft>
              <a:buClrTx/>
              <a:buSzTx/>
              <a:buFontTx/>
              <a:buNone/>
              <a:tabLst/>
            </a:pPr>
            <a:r>
              <a:rPr lang="en-US" sz="1400" b="1" i="0" kern="1200" dirty="0">
                <a:ln>
                  <a:noFill/>
                </a:ln>
                <a:solidFill>
                  <a:srgbClr val="566072"/>
                </a:solidFill>
                <a:effectLst/>
                <a:uLnTx/>
                <a:uFillTx/>
                <a:latin typeface="Arial"/>
                <a:ea typeface="+mn-ea"/>
              </a:rPr>
              <a:t>Top 10 Extensions by Size</a:t>
            </a:r>
          </a:p>
        </p:txBody>
      </p:sp>
    </p:spTree>
  </p:cSld>
  <p:clrMapOvr>
    <a:masterClrMapping/>
  </p:clrMapOvr>
  <p:transition spd="med">
    <p:wipe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Top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sp>
        <p:nvSpPr>
          <p:cNvPr id="19" name="Header-Top File Extensions by FileCount"/>
          <p:cNvSpPr>
            <a:spLocks/>
          </p:cNvSpPr>
          <p:nvPr/>
        </p:nvSpPr>
        <p:spPr bwMode="white">
          <a:xfrm>
            <a:off x="342899" y="1001763"/>
            <a:ext cx="5620895" cy="324118"/>
          </a:xfrm>
          <a:prstGeom prst="rect">
            <a:avLst/>
          </a:prstGeom>
          <a:noFill/>
          <a:ln w="12700">
            <a:noFill/>
            <a:headEnd type="none"/>
            <a:tailEnd type="none"/>
          </a:ln>
          <a:effectLst/>
        </p:spPr>
        <p:txBody>
          <a:bodyPr lIns="0" tIns="182880" rIns="0" bIns="182880" anchor="ctr" wrap="square">
            <a:noAutofit/>
          </a:bodyPr>
          <a:lstStyle/>
          <a:p>
            <a:pPr fontAlgn="base" defTabSz="1219170">
              <a:lnSpc>
                <a:spcPct val="90000"/>
              </a:lnSpc>
              <a:spcBef>
                <a:spcPts val="800"/>
              </a:spcBef>
            </a:pPr>
            <a:r>
              <a:rPr lang="en-US" sz="1400" b="1" dirty="0">
                <a:solidFill>
                  <a:srgbClr val="566072"/>
                </a:solidFill>
              </a:rPr>
              <a:t>Top 10 Extensions by Number of Files</a:t>
            </a:r>
          </a:p>
        </p:txBody>
      </p:sp>
      <p:graphicFrame>
        <p:nvGraphicFramePr>
          <p:cNvPr id="20" name="@Table(Model.AggregatePathReport.TopFileExtensions.ExtensionsByFileCountTableRows)"/>
          <p:cNvGraphicFramePr/>
          <p:nvPr/>
        </p:nvGraphicFramePr>
        <p:xfrm>
          <a:off x="342899" y="1325881"/>
          <a:ext cx="11501626" cy="511200"/>
        </p:xfrm>
        <a:graphic>
          <a:graphicData uri="http://schemas.openxmlformats.org/drawingml/2006/table">
            <a:tbl>
              <a:tblPr firstRow="1" bandRow="1">
                <a:tableStyleId>{BDBED569-4797-4DF1-A0F4-6AAB3CD982D8}</a:tableStyleId>
              </a:tblPr>
              <a:tblGrid>
                <a:gridCol w="2648401"/>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 of Total  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.wav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4.15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.idx</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20</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76.45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.vol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12.69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522.87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.ogg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10.38</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1.27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.mp2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9.62</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2.42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.mp3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31.26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.download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4.23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4.74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.m4a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3.85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18.65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.wma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2.31</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19.39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.lnk</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1.92</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2.98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63.xml><?xml version="1.0" encoding="utf-8"?>
<p:sld xmlns:a="http://schemas.openxmlformats.org/drawingml/2006/main" xmlns:r="http://schemas.openxmlformats.org/officeDocument/2006/relationships" xmlns:p="http://schemas.openxmlformats.org/presentationml/2006/main">
  <p:cSld name="NoCompressibilityColumnsCreated">
    <p:spTree>
      <p:nvGrpSpPr>
        <p:cNvPr id="1" name=""/>
        <p:cNvGrpSpPr/>
        <p:nvPr/>
      </p:nvGrpSpPr>
      <p:grpSpPr>
        <a:xfrm>
          <a:off x="0" y="0"/>
          <a:ext cx="0" cy="0"/>
          <a:chOff x="0" y="0"/>
          <a:chExt cx="0" cy="0"/>
        </a:xfrm>
      </p:grpSpPr>
      <p:graphicFrame>
        <p:nvGraphicFramePr>
          <p:cNvPr id="5" name="@Table(Model.CreatedFileSummary.TableRows)"/>
          <p:cNvGraphicFramePr/>
          <p:nvPr/>
        </p:nvGraphicFramePr>
        <p:xfrm>
          <a:off x="306000" y="954000"/>
          <a:ext cx="11506199" cy="94592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8713">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Created</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142.79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21.37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237.71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269.70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6.80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pic>
        <p:nvPicPr>
          <p:cNvPr id="8" name="Title-Icon"/>
          <p:cNvPicPr>
            <a:picLocks noChangeAspect="1"/>
          </p:cNvPicPr>
          <p:nvPr/>
        </p:nvPicPr>
        <p:blipFill>
          <a:blip r:embed="rId3">
            <a:lum/>
          </a:blip>
          <a:srcRect/>
          <a:stretch>
            <a:fillRect/>
          </a:stretch>
        </p:blipFill>
        <p:spPr bwMode="white">
          <a:xfrm>
            <a:off x="4280400" y="122400"/>
            <a:ext cx="606506" cy="630243"/>
          </a:xfrm>
          <a:prstGeom prst="rect">
            <a:avLst/>
          </a:prstGeom>
          <a:ln>
            <a:headEnd type="none"/>
            <a:tailEnd type="none"/>
          </a:ln>
        </p:spPr>
      </p:pic>
      <p:sp>
        <p:nvSpPr>
          <p:cNvPr id="2" name="Title-Files Created Detail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Files Created Details</a:t>
            </a:r>
            <a:endParaRPr lang="en-US" dirty="0"/>
          </a:p>
        </p:txBody>
      </p:sp>
    </p:spTree>
  </p:cSld>
  <p:clrMapOvr>
    <a:masterClrMapping/>
  </p:clrMapOvr>
  <p:transition spd="med">
    <p:wipe dir="r"/>
  </p:transition>
</p:sld>
</file>

<file path=ppt/slides/slide65.xml><?xml version="1.0" encoding="utf-8"?>
<p:sld xmlns:a="http://schemas.openxmlformats.org/drawingml/2006/main" xmlns:r="http://schemas.openxmlformats.org/officeDocument/2006/relationships" xmlns:p="http://schemas.openxmlformats.org/presentationml/2006/main">
  <p:cSld name="NoCompressibilityColumnsModifie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4428000" y="107999"/>
            <a:ext cx="655199" cy="630000"/>
          </a:xfrm>
          <a:prstGeom prst="rect">
            <a:avLst/>
          </a:prstGeom>
          <a:ln>
            <a:headEnd type="none"/>
            <a:tailEnd type="none"/>
          </a:ln>
        </p:spPr>
      </p:pic>
      <p:sp>
        <p:nvSpPr>
          <p:cNvPr id="2" name="Title 1"/>
          <p:cNvSpPr>
            <a:spLocks noGrp="1"/>
          </p:cNvSpPr>
          <p:nvPr>
            <p:ph type="title"/>
          </p:nvPr>
        </p:nvSpPr>
        <p:spPr bwMode="white">
          <a:xfrm>
            <a:off x="342900" y="306451"/>
            <a:ext cx="10771200" cy="507600"/>
          </a:xfrm>
          <a:ln>
            <a:headEnd type="none"/>
            <a:tailEnd type="none"/>
          </a:ln>
        </p:spPr>
        <p:txBody>
          <a:bodyPr wrap="square"/>
          <a:lstStyle/>
          <a:p>
            <a:pPr defTabSz="1219170"/>
            <a:r>
              <a:rPr lang="en-US" sz="3200" dirty="0">
                <a:solidFill>
                  <a:srgbClr val="4694CE"/>
                </a:solidFill>
              </a:rPr>
              <a:t>Files Modified Details</a:t>
            </a:r>
          </a:p>
        </p:txBody>
      </p:sp>
      <p:graphicFrame>
        <p:nvGraphicFramePr>
          <p:cNvPr id="6" name="@Table(Model.ModifiedFileSummary.TableRows)"/>
          <p:cNvGraphicFramePr/>
          <p:nvPr/>
        </p:nvGraphicFramePr>
        <p:xfrm>
          <a:off x="306000" y="954000"/>
          <a:ext cx="11506199" cy="93576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0019">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Modified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163.85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314.95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237.71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257.71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22.08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6.80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67.xml><?xml version="1.0" encoding="utf-8"?>
<p:sld xmlns:a="http://schemas.openxmlformats.org/drawingml/2006/main" xmlns:r="http://schemas.openxmlformats.org/officeDocument/2006/relationships" xmlns:p="http://schemas.openxmlformats.org/presentationml/2006/main">
  <p:cSld name="NoCompressibilityColumnsAccesse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a:blip>
          <a:srcRect/>
          <a:stretch>
            <a:fillRect/>
          </a:stretch>
        </p:blipFill>
        <p:spPr bwMode="white">
          <a:xfrm>
            <a:off x="4680000" y="111599"/>
            <a:ext cx="656820" cy="640800"/>
          </a:xfrm>
          <a:prstGeom prst="rect">
            <a:avLst/>
          </a:prstGeom>
          <a:ln>
            <a:headEnd type="none"/>
            <a:tailEnd type="none"/>
          </a:ln>
        </p:spPr>
      </p:pic>
      <p:sp>
        <p:nvSpPr>
          <p:cNvPr id="2" name="Title 1"/>
          <p:cNvSpPr>
            <a:spLocks noGrp="1"/>
          </p:cNvSpPr>
          <p:nvPr>
            <p:ph type="title"/>
          </p:nvPr>
        </p:nvSpPr>
        <p:spPr bwMode="white">
          <a:xfrm>
            <a:off x="342900" y="306000"/>
            <a:ext cx="10771200" cy="507600"/>
          </a:xfrm>
          <a:ln>
            <a:headEnd type="none"/>
            <a:tailEnd type="none"/>
          </a:ln>
        </p:spPr>
        <p:txBody>
          <a:bodyPr wrap="square"/>
          <a:lstStyle/>
          <a:p>
            <a:pPr defTabSz="1219170"/>
            <a:r>
              <a:rPr lang="en-US" sz="3200" dirty="0">
                <a:solidFill>
                  <a:srgbClr val="4694CE"/>
                </a:solidFill>
              </a:rPr>
              <a:t>Files Accessed Details</a:t>
            </a:r>
          </a:p>
        </p:txBody>
      </p:sp>
      <p:graphicFrame>
        <p:nvGraphicFramePr>
          <p:cNvPr id="6" name="@Table(Model.AccessedFileSummary.TableRows)"/>
          <p:cNvGraphicFramePr/>
          <p:nvPr/>
        </p:nvGraphicFramePr>
        <p:xfrm>
          <a:off x="306000" y="954001"/>
          <a:ext cx="11506199" cy="927516"/>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1443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Accessed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142.79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21.37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237.71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269.70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6.80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 Sizes</a:t>
            </a:r>
          </a:p>
        </p:txBody>
      </p:sp>
      <p:sp>
        <p:nvSpPr>
          <p:cNvPr id="3" name="TextBox 2"/>
          <p:cNvSpPr txBox="1">
            <a:spLocks noChangeArrowheads="1"/>
          </p:cNvSpPr>
          <p:nvPr/>
        </p:nvSpPr>
        <p:spPr bwMode="white">
          <a:xfrm rot="16200000">
            <a:off x="10900586" y="2837669"/>
            <a:ext cx="1897026" cy="286232"/>
          </a:xfrm>
          <a:prstGeom prst="rect">
            <a:avLst/>
          </a:prstGeom>
          <a:noFill/>
          <a:ln>
            <a:headEnd type="none"/>
            <a:tailEnd type="none"/>
          </a:ln>
        </p:spPr>
        <p:txBody>
          <a:bodyPr wrap="squar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5" name="TextBox 4"/>
          <p:cNvSpPr txBox="1">
            <a:spLocks noChangeArrowheads="1"/>
          </p:cNvSpPr>
          <p:nvPr/>
        </p:nvSpPr>
        <p:spPr bwMode="white">
          <a:xfrm rot="16200000">
            <a:off x="-277654" y="3285884"/>
            <a:ext cx="100059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Count</a:t>
            </a:r>
          </a:p>
        </p:txBody>
      </p:sp>
      <p:sp>
        <p:nvSpPr>
          <p:cNvPr id="7" name="TextBox 6"/>
          <p:cNvSpPr txBox="1">
            <a:spLocks noChangeArrowheads="1"/>
          </p:cNvSpPr>
          <p:nvPr/>
        </p:nvSpPr>
        <p:spPr bwMode="white">
          <a:xfrm>
            <a:off x="5542603" y="5995217"/>
            <a:ext cx="87235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Size</a:t>
            </a:r>
          </a:p>
        </p:txBody>
      </p:sp>
      <p:graphicFrame>
        <p:nvGraphicFramePr>
          <p:cNvPr id="9" name="@Chart(Model.PathReport.FileSizesV3.FileSizeData[0])"/>
          <p:cNvGraphicFramePr/>
          <p:nvPr/>
        </p:nvGraphicFramePr>
        <p:xfrm>
          <a:off x="412473" y="719666"/>
          <a:ext cx="11330610" cy="5418667"/>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Distribution of Files by File Count</a:t>
            </a:r>
          </a:p>
        </p:txBody>
      </p:sp>
      <p:sp>
        <p:nvSpPr>
          <p:cNvPr id="6" name="TextBox 5"/>
          <p:cNvSpPr txBox="1">
            <a:spLocks noChangeArrowheads="1"/>
          </p:cNvSpPr>
          <p:nvPr/>
        </p:nvSpPr>
        <p:spPr bwMode="white">
          <a:xfrm>
            <a:off x="367200" y="1044000"/>
            <a:ext cx="11506200" cy="205184"/>
          </a:xfrm>
          <a:prstGeom prst="rect">
            <a:avLst/>
          </a:prstGeom>
          <a:noFill/>
          <a:ln>
            <a:headEnd type="none"/>
            <a:tailEnd type="none"/>
          </a:ln>
        </p:spPr>
        <p:txBody>
          <a:bodyPr lIns="0" tIns="0" rIns="0" bIns="0" wrap="square">
            <a:spAutoFit/>
          </a:bodyPr>
          <a:lstStyle/>
          <a:p>
            <a:pPr fontAlgn="base" defTabSz="1219170">
              <a:spcBef>
                <a:spcPts val="1600"/>
              </a:spcBef>
              <a:buClr>
                <a:srgbClr val="AAAAAA"/>
              </a:buClr>
            </a:pPr>
            <a:r>
              <a:rPr lang="en-US" sz="2000" kern="0" baseline="30000" dirty="0">
                <a:solidFill>
                  <a:srgbClr val="566072"/>
                </a:solidFill>
                <a:latin typeface="Arial"/>
              </a:rPr>
              <a:t>This graph shows what percentage of files were created, modified or accessed in different time periods.</a:t>
            </a:r>
          </a:p>
        </p:txBody>
      </p:sp>
      <p:graphicFrame>
        <p:nvGraphicFramePr>
          <p:cNvPr id="5" name="@Chart(Model.PathReport.DistributionOfFilesByTime.DistributionOfFileByTime[0])"/>
          <p:cNvGraphicFramePr/>
          <p:nvPr/>
        </p:nvGraphicFramePr>
        <p:xfrm>
          <a:off x="365757" y="1145386"/>
          <a:ext cx="11268056" cy="4992948"/>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Created Date</a:t>
            </a:r>
          </a:p>
        </p:txBody>
      </p:sp>
      <p:graphicFrame>
        <p:nvGraphicFramePr>
          <p:cNvPr id="6"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8" name="@Table(Model.AggregatePathReport.FileConsumptionByCreat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65029"/>
                <a:gridCol w="1524000"/>
                <a:gridCol w="1501140"/>
                <a:gridCol w="1554480"/>
                <a:gridCol w="1524000"/>
                <a:gridCol w="150876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0.16</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0.232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5.18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0.96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0.263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2.4</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76.2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14.1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7" name="TextBox 6"/>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Modified Date</a:t>
            </a:r>
          </a:p>
        </p:txBody>
      </p:sp>
      <p:graphicFrame>
        <p:nvGraphicFramePr>
          <p:cNvPr id="9" name="@Table(Model.FileConsumptionByModifi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80269"/>
                <a:gridCol w="1508760"/>
                <a:gridCol w="1522095"/>
                <a:gridCol w="1533525"/>
                <a:gridCol w="1546860"/>
                <a:gridCol w="148590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0.16</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0.232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5.17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0.96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0.252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0.022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2.4</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76.1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14.1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0.3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11"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10" name="TextBox 9"/>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Model.FileConsumptionByAccess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7" name="@Table(Model.FileConsumptionByAccessedDate.TableRows)"/>
          <p:cNvGraphicFramePr/>
          <p:nvPr/>
        </p:nvGraphicFramePr>
        <p:xfrm>
          <a:off x="342000" y="5475600"/>
          <a:ext cx="11330938" cy="365760"/>
        </p:xfrm>
        <a:graphic>
          <a:graphicData uri="http://schemas.openxmlformats.org/drawingml/2006/table">
            <a:tbl>
              <a:tblPr>
                <a:tableStyleId>{5940675A-B579-460E-94D1-54222C63F5DA}</a:tableStyleId>
              </a:tblPr>
              <a:tblGrid>
                <a:gridCol w="1019510"/>
                <a:gridCol w="1182669"/>
                <a:gridCol w="1516380"/>
                <a:gridCol w="1524000"/>
                <a:gridCol w="1516380"/>
                <a:gridCol w="1531620"/>
                <a:gridCol w="1508760"/>
                <a:gridCol w="1531619"/>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0.16</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0.232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5.18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0.96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0.263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2.4</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76.2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14.1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5" name="TextBox 4"/>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4" name="Title 3"/>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Accessed Date</a:t>
            </a:r>
            <a:endParaRPr lang="en-IE" dirty="0"/>
          </a:p>
        </p:txBody>
      </p:sp>
    </p:spTree>
  </p:cSld>
  <p:clrMapOvr>
    <a:masterClrMapping/>
  </p:clrMapOvr>
  <p:transition spd="med">
    <p:wipe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0" y="978"/>
            <a:ext cx="12192000" cy="6856045"/>
          </a:xfrm>
          <a:prstGeom prst="rect">
            <a:avLst/>
          </a:prstGeom>
          <a:ln>
            <a:headEnd type="none"/>
            <a:tailEnd type="none"/>
          </a:ln>
        </p:spPr>
      </p:pic>
      <p:sp>
        <p:nvSpPr>
          <p:cNvPr id="4" name="Title 3"/>
          <p:cNvSpPr>
            <a:spLocks noGrp="1"/>
          </p:cNvSpPr>
          <p:nvPr>
            <p:ph type="title" idx="4294967295"/>
          </p:nvPr>
        </p:nvSpPr>
        <p:spPr bwMode="white">
          <a:xfrm>
            <a:off x="0" y="1920875"/>
            <a:ext cx="10515600" cy="1725613"/>
          </a:xfrm>
          <a:prstGeom prst="rect">
            <a:avLst/>
          </a:prstGeom>
          <a:ln>
            <a:headEnd type="none"/>
            <a:tailEnd type="none"/>
          </a:ln>
        </p:spPr>
        <p:txBody>
          <a:bodyPr wrap="square"/>
          <a:lstStyle/>
          <a:p>
            <a:pPr algn="ctr" defTabSz="1219170">
              <a:lnSpc>
                <a:spcPct val="150000"/>
              </a:lnSpc>
            </a:pPr>
            <a:r>
              <a:rPr lang="en-US" sz="6400" dirty="0">
                <a:solidFill>
                  <a:srgbClr val="FFFFFF"/>
                </a:solidFill>
                <a:latin typeface="Arial"/>
                <a:ea typeface="+mn-ea"/>
              </a:rPr>
              <a:t>File Path</a:t>
            </a:r>
          </a:p>
        </p:txBody>
      </p:sp>
      <p:sp>
        <p:nvSpPr>
          <p:cNvPr id="5" name="@Model.Path"/>
          <p:cNvSpPr txBox="1">
            <a:spLocks noChangeArrowheads="1"/>
          </p:cNvSpPr>
          <p:nvPr/>
        </p:nvSpPr>
        <p:spPr bwMode="white">
          <a:xfrm>
            <a:off x="838200" y="3525795"/>
            <a:ext cx="10515600" cy="1725673"/>
          </a:xfrm>
          <a:prstGeom prst="rect">
            <a:avLst/>
          </a:prstGeom>
          <a:ln>
            <a:headEnd type="none"/>
            <a:tailEnd type="none"/>
          </a:ln>
        </p:spPr>
        <p:txBody>
          <a:bodyPr wrap="square"/>
          <a:lstStyle>
            <a:lvl1pPr rtl="0" algn="l" fontAlgn="base" defTabSz="914400">
              <a:lnSpc>
                <a:spcPct val="90000"/>
              </a:lnSpc>
              <a:spcBef>
                <a:spcPct val="0"/>
              </a:spcBef>
              <a:spcAft>
                <a:spcPct val="0"/>
              </a:spcAft>
              <a:defRPr sz="3733" b="0" dirty="0">
                <a:solidFill>
                  <a:schemeClr val="bg1"/>
                </a:solidFill>
                <a:latin typeface="+mj-lt"/>
                <a:ea typeface="Museo Sans For Dell"/>
              </a:defRPr>
            </a:lvl1pPr>
            <a:lvl2pPr rtl="0" algn="l" fontAlgn="base" defTabSz="914400">
              <a:lnSpc>
                <a:spcPct val="80000"/>
              </a:lnSpc>
              <a:spcBef>
                <a:spcPct val="0"/>
              </a:spcBef>
              <a:spcAft>
                <a:spcPct val="0"/>
              </a:spcAft>
              <a:defRPr sz="4267" b="1" dirty="0">
                <a:solidFill>
                  <a:schemeClr val="accent1"/>
                </a:solidFill>
                <a:latin typeface="Arial Black"/>
              </a:defRPr>
            </a:lvl2pPr>
            <a:lvl3pPr rtl="0" algn="l" fontAlgn="base" defTabSz="914400">
              <a:lnSpc>
                <a:spcPct val="80000"/>
              </a:lnSpc>
              <a:spcBef>
                <a:spcPct val="0"/>
              </a:spcBef>
              <a:spcAft>
                <a:spcPct val="0"/>
              </a:spcAft>
              <a:defRPr sz="4267" b="1" dirty="0">
                <a:solidFill>
                  <a:schemeClr val="accent1"/>
                </a:solidFill>
                <a:latin typeface="Arial Black"/>
              </a:defRPr>
            </a:lvl3pPr>
            <a:lvl4pPr rtl="0" algn="l" fontAlgn="base" defTabSz="914400">
              <a:lnSpc>
                <a:spcPct val="80000"/>
              </a:lnSpc>
              <a:spcBef>
                <a:spcPct val="0"/>
              </a:spcBef>
              <a:spcAft>
                <a:spcPct val="0"/>
              </a:spcAft>
              <a:defRPr sz="4267" b="1" dirty="0">
                <a:solidFill>
                  <a:schemeClr val="accent1"/>
                </a:solidFill>
                <a:latin typeface="Arial Black"/>
              </a:defRPr>
            </a:lvl4pPr>
            <a:lvl5pPr rtl="0" algn="l" fontAlgn="base" defTabSz="914400">
              <a:lnSpc>
                <a:spcPct val="80000"/>
              </a:lnSpc>
              <a:spcBef>
                <a:spcPct val="0"/>
              </a:spcBef>
              <a:spcAft>
                <a:spcPct val="0"/>
              </a:spcAft>
              <a:defRPr sz="4267" b="1" dirty="0">
                <a:solidFill>
                  <a:schemeClr val="accent1"/>
                </a:solidFill>
                <a:latin typeface="Arial Black"/>
              </a:defRPr>
            </a:lvl5pPr>
            <a:lvl6pPr marL="609585" rtl="0" algn="l" fontAlgn="base" defTabSz="914400">
              <a:lnSpc>
                <a:spcPct val="70000"/>
              </a:lnSpc>
              <a:spcBef>
                <a:spcPct val="0"/>
              </a:spcBef>
              <a:spcAft>
                <a:spcPct val="0"/>
              </a:spcAft>
              <a:defRPr sz="5867" b="1" dirty="0">
                <a:solidFill>
                  <a:schemeClr val="accent1"/>
                </a:solidFill>
                <a:latin typeface="Arial Black"/>
              </a:defRPr>
            </a:lvl6pPr>
            <a:lvl7pPr marL="1219170" rtl="0" algn="l" fontAlgn="base" defTabSz="914400">
              <a:lnSpc>
                <a:spcPct val="70000"/>
              </a:lnSpc>
              <a:spcBef>
                <a:spcPct val="0"/>
              </a:spcBef>
              <a:spcAft>
                <a:spcPct val="0"/>
              </a:spcAft>
              <a:defRPr sz="5867" b="1" dirty="0">
                <a:solidFill>
                  <a:schemeClr val="accent1"/>
                </a:solidFill>
                <a:latin typeface="Arial Black"/>
              </a:defRPr>
            </a:lvl7pPr>
            <a:lvl8pPr marL="1828754" rtl="0" algn="l" fontAlgn="base" defTabSz="914400">
              <a:lnSpc>
                <a:spcPct val="70000"/>
              </a:lnSpc>
              <a:spcBef>
                <a:spcPct val="0"/>
              </a:spcBef>
              <a:spcAft>
                <a:spcPct val="0"/>
              </a:spcAft>
              <a:defRPr sz="5867" b="1" dirty="0">
                <a:solidFill>
                  <a:schemeClr val="accent1"/>
                </a:solidFill>
                <a:latin typeface="Arial Black"/>
              </a:defRPr>
            </a:lvl8pPr>
            <a:lvl9pPr marL="2438339" rtl="0" algn="l" fontAlgn="base" defTabSz="914400">
              <a:lnSpc>
                <a:spcPct val="70000"/>
              </a:lnSpc>
              <a:spcBef>
                <a:spcPct val="0"/>
              </a:spcBef>
              <a:spcAft>
                <a:spcPct val="0"/>
              </a:spcAft>
              <a:defRPr sz="5867" b="1" dirty="0">
                <a:solidFill>
                  <a:schemeClr val="accent1"/>
                </a:solidFill>
                <a:latin typeface="Arial Black"/>
              </a:defRPr>
            </a:lvl9pPr>
          </a:lstStyle>
          <a:p>
            <a:pPr algn="ctr" defTabSz="914400">
              <a:lnSpc>
                <a:spcPct val="150000"/>
              </a:lnSpc>
            </a:pPr>
            <a:r>
              <a:rPr lang="en-US" sz="2400" kern="0" dirty="0">
                <a:solidFill>
                  <a:srgbClr val="FFFFFF"/>
                </a:solidFill>
                <a:latin typeface="Arial"/>
                <a:ea typeface="+mn-ea"/>
              </a:rPr>
              <a:t>P:\</a:t>
            </a:r>
            <a:endParaRPr lang="en-US" sz="6400" kern="0" dirty="0">
              <a:solidFill>
                <a:srgbClr val="FFFFFF"/>
              </a:solidFill>
              <a:latin typeface="Arial"/>
              <a:ea typeface="+mn-ea"/>
            </a:endParaRPr>
          </a:p>
        </p:txBody>
      </p:sp>
    </p:spTree>
  </p:cSld>
  <p:clrMapOvr>
    <a:masterClrMapping/>
  </p:clrMapOvr>
  <p:transition spd="med">
    <p:wipe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Top File Categories by Size</a:t>
            </a:r>
          </a:p>
        </p:txBody>
      </p:sp>
      <p:graphicFrame>
        <p:nvGraphicFramePr>
          <p:cNvPr id="10" name="@Table(Model.TopFileCategoriesBySize.TopCategoriesBySizeTableRows[0-4])"/>
          <p:cNvGraphicFramePr/>
          <p:nvPr/>
        </p:nvGraphicFramePr>
        <p:xfrm>
          <a:off x="352800" y="896400"/>
          <a:ext cx="5862829" cy="1103537"/>
        </p:xfrm>
        <a:graphic>
          <a:graphicData uri="http://schemas.openxmlformats.org/drawingml/2006/table">
            <a:tbl>
              <a:tblPr firstRow="1" bandRow="1">
                <a:tableStyleId>{BDBED569-4797-4DF1-A0F4-6AAB3CD982D8}</a:tableStyleId>
              </a:tblPr>
              <a:tblGrid>
                <a:gridCol w="1815921"/>
                <a:gridCol w="2023454"/>
                <a:gridCol w="2023454"/>
              </a:tblGrid>
              <a:tr h="508284">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Category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Video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682</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58.24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Audio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1,326</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37.69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Image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13,496</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8.58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Unknown Extensions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45,683</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5.13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Compressed Archives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238</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2.10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graphicFrame>
        <p:nvGraphicFramePr>
          <p:cNvPr id="5" name="@Chart(Model.TopFileCategoriesBySize.DonutChartModel[0])"/>
          <p:cNvGraphicFramePr/>
          <p:nvPr/>
        </p:nvGraphicFramePr>
        <p:xfrm>
          <a:off x="6588000" y="1101600"/>
          <a:ext cx="5252400" cy="3445200"/>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graphicFrame>
        <p:nvGraphicFramePr>
          <p:cNvPr id="10" name="@Table(Model.AggregatePathReport.TopFileExtensions.ExtensionsByCapacityOccupiedTableRows)"/>
          <p:cNvGraphicFramePr/>
          <p:nvPr/>
        </p:nvGraphicFramePr>
        <p:xfrm>
          <a:off x="349200" y="1326134"/>
          <a:ext cx="11553523" cy="472760"/>
        </p:xfrm>
        <a:graphic>
          <a:graphicData uri="http://schemas.openxmlformats.org/drawingml/2006/table">
            <a:tbl>
              <a:tblPr firstRow="1" bandRow="1">
                <a:tableStyleId>{BDBED569-4797-4DF1-A0F4-6AAB3CD982D8}</a:tableStyleId>
              </a:tblPr>
              <a:tblGrid>
                <a:gridCol w="2557900"/>
                <a:gridCol w="2998541"/>
                <a:gridCol w="2998541"/>
                <a:gridCol w="2998541"/>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 of Total Capacity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.mxf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26.69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30.23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.wav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20.89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23.67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.mp4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18.71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21.19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.mp3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12.72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.mov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7.92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3.85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4.36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.psd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.zip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.png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.MTS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1.47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
        <p:nvSpPr>
          <p:cNvPr id="11" name="Header-Top File Extensions by Size"/>
          <p:cNvSpPr>
            <a:spLocks/>
          </p:cNvSpPr>
          <p:nvPr/>
        </p:nvSpPr>
        <p:spPr bwMode="white">
          <a:xfrm>
            <a:off x="342000" y="1002016"/>
            <a:ext cx="5620895" cy="324118"/>
          </a:xfrm>
          <a:prstGeom prst="rect">
            <a:avLst/>
          </a:prstGeom>
          <a:noFill/>
          <a:ln w="12700">
            <a:noFill/>
            <a:headEnd type="none"/>
            <a:tailEnd type="none"/>
          </a:ln>
          <a:effectLst/>
        </p:spPr>
        <p:txBody>
          <a:bodyPr lIns="0" tIns="182880" rIns="0" bIns="182880" anchor="ctr" wrap="square">
            <a:noAutofit/>
          </a:bodyPr>
          <a:lstStyle/>
          <a:p>
            <a:pPr marL="0" indent="0" rtl="0" algn="l" fontAlgn="base" defTabSz="1219170">
              <a:lnSpc>
                <a:spcPct val="90000"/>
              </a:lnSpc>
              <a:spcBef>
                <a:spcPts val="800"/>
              </a:spcBef>
              <a:spcAft>
                <a:spcPts val="0"/>
              </a:spcAft>
              <a:buClrTx/>
              <a:buSzTx/>
              <a:buFontTx/>
              <a:buNone/>
              <a:tabLst/>
            </a:pPr>
            <a:r>
              <a:rPr lang="en-US" sz="1400" b="1" i="0" kern="1200" dirty="0">
                <a:ln>
                  <a:noFill/>
                </a:ln>
                <a:solidFill>
                  <a:srgbClr val="566072"/>
                </a:solidFill>
                <a:effectLst/>
                <a:uLnTx/>
                <a:uFillTx/>
                <a:latin typeface="Arial"/>
                <a:ea typeface="+mn-ea"/>
              </a:rPr>
              <a:t>Top 10 Extensions by Size</a:t>
            </a:r>
          </a:p>
        </p:txBody>
      </p:sp>
    </p:spTree>
  </p:cSld>
  <p:clrMapOvr>
    <a:masterClrMapping/>
  </p:clrMapOvr>
  <p:transition spd="med">
    <p:wipe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Top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sp>
        <p:nvSpPr>
          <p:cNvPr id="19" name="Header-Top File Extensions by FileCount"/>
          <p:cNvSpPr>
            <a:spLocks/>
          </p:cNvSpPr>
          <p:nvPr/>
        </p:nvSpPr>
        <p:spPr bwMode="white">
          <a:xfrm>
            <a:off x="342899" y="1001763"/>
            <a:ext cx="5620895" cy="324118"/>
          </a:xfrm>
          <a:prstGeom prst="rect">
            <a:avLst/>
          </a:prstGeom>
          <a:noFill/>
          <a:ln w="12700">
            <a:noFill/>
            <a:headEnd type="none"/>
            <a:tailEnd type="none"/>
          </a:ln>
          <a:effectLst/>
        </p:spPr>
        <p:txBody>
          <a:bodyPr lIns="0" tIns="182880" rIns="0" bIns="182880" anchor="ctr" wrap="square">
            <a:noAutofit/>
          </a:bodyPr>
          <a:lstStyle/>
          <a:p>
            <a:pPr fontAlgn="base" defTabSz="1219170">
              <a:lnSpc>
                <a:spcPct val="90000"/>
              </a:lnSpc>
              <a:spcBef>
                <a:spcPts val="800"/>
              </a:spcBef>
            </a:pPr>
            <a:r>
              <a:rPr lang="en-US" sz="1400" b="1" dirty="0">
                <a:solidFill>
                  <a:srgbClr val="566072"/>
                </a:solidFill>
              </a:rPr>
              <a:t>Top 10 Extensions by Number of Files</a:t>
            </a:r>
          </a:p>
        </p:txBody>
      </p:sp>
      <p:graphicFrame>
        <p:nvGraphicFramePr>
          <p:cNvPr id="20" name="@Table(Model.AggregatePathReport.TopFileExtensions.ExtensionsByFileCountTableRows)"/>
          <p:cNvGraphicFramePr/>
          <p:nvPr/>
        </p:nvGraphicFramePr>
        <p:xfrm>
          <a:off x="342899" y="1325881"/>
          <a:ext cx="11501626" cy="511200"/>
        </p:xfrm>
        <a:graphic>
          <a:graphicData uri="http://schemas.openxmlformats.org/drawingml/2006/table">
            <a:tbl>
              <a:tblPr firstRow="1" bandRow="1">
                <a:tableStyleId>{BDBED569-4797-4DF1-A0F4-6AAB3CD982D8}</a:tableStyleId>
              </a:tblPr>
              <a:tblGrid>
                <a:gridCol w="2648401"/>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 of Total  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.hed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29,219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40.49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104.73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.itc2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10,939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15.16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862.97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.mc2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9,352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12.96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20.36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.xml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7,005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9.71</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32.69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.A3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6,235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8.64</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589.41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2.92</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4.36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.xlsx</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2,104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2.92</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444.20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.doc</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0.93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111.44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.png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.wav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0.79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23.67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42000" y="306003"/>
            <a:ext cx="10771200" cy="507600"/>
          </a:xfrm>
          <a:ln>
            <a:headEnd type="none"/>
            <a:tailEnd type="none"/>
          </a:ln>
        </p:spPr>
        <p:txBody>
          <a:bodyPr wrap="square"/>
          <a:lstStyle/>
          <a:p>
            <a:pPr defTabSz="1219170"/>
            <a:r>
              <a:rPr lang="en-US" sz="3200" dirty="0">
                <a:solidFill>
                  <a:srgbClr val="4694CE"/>
                </a:solidFill>
              </a:rPr>
              <a:t>Top File Categories by Size</a:t>
            </a:r>
          </a:p>
        </p:txBody>
      </p:sp>
      <p:graphicFrame>
        <p:nvGraphicFramePr>
          <p:cNvPr id="5" name="@Table(Model.AggregatePathReport.TopFileCategoriesBySize.TopCategoriesBySizeTableRows[0-4])"/>
          <p:cNvGraphicFramePr/>
          <p:nvPr/>
        </p:nvGraphicFramePr>
        <p:xfrm>
          <a:off x="352257" y="896400"/>
          <a:ext cx="5863594" cy="1102046"/>
        </p:xfrm>
        <a:graphic>
          <a:graphicData uri="http://schemas.openxmlformats.org/drawingml/2006/table">
            <a:tbl>
              <a:tblPr bandRow="1">
                <a:tableStyleId>{5FD0F851-EC5A-4D38-B0AD-8093EC10F338}</a:tableStyleId>
              </a:tblPr>
              <a:tblGrid>
                <a:gridCol w="1979663"/>
                <a:gridCol w="1871662"/>
                <a:gridCol w="2012269"/>
              </a:tblGrid>
              <a:tr h="551023">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Category</a:t>
                      </a:r>
                    </a:p>
                  </a:txBody>
                  <a:tcPr marL="0" marR="0" marT="0" marB="0"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Total Size of Files</a:t>
                      </a:r>
                    </a:p>
                  </a:txBody>
                  <a:tcPr marL="0" marR="0" marT="0" marB="0"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5102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Video Files</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184,850</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23.38 TB</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5102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Unknown Extensions</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517,606</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6.14 TB</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5102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Image Files</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1,467,253</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4.36 TB</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5102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Audio Files</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69,399</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1020.28 GB</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5102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Compressed Archives</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13,607</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842.79 GB</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graphicFrame>
        <p:nvGraphicFramePr>
          <p:cNvPr id="4" name="@Chart(Model.AggregatePathReport.TopFileCategoriesBySize.DonutChartModel[0])"/>
          <p:cNvGraphicFramePr/>
          <p:nvPr/>
        </p:nvGraphicFramePr>
        <p:xfrm>
          <a:off x="6587343" y="1102521"/>
          <a:ext cx="5252400" cy="3445200"/>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80.xml><?xml version="1.0" encoding="utf-8"?>
<p:sld xmlns:a="http://schemas.openxmlformats.org/drawingml/2006/main" xmlns:r="http://schemas.openxmlformats.org/officeDocument/2006/relationships" xmlns:p="http://schemas.openxmlformats.org/presentationml/2006/main">
  <p:cSld name="NoCompressibilityColumnsCreated">
    <p:spTree>
      <p:nvGrpSpPr>
        <p:cNvPr id="1" name=""/>
        <p:cNvGrpSpPr/>
        <p:nvPr/>
      </p:nvGrpSpPr>
      <p:grpSpPr>
        <a:xfrm>
          <a:off x="0" y="0"/>
          <a:ext cx="0" cy="0"/>
          <a:chOff x="0" y="0"/>
          <a:chExt cx="0" cy="0"/>
        </a:xfrm>
      </p:grpSpPr>
      <p:graphicFrame>
        <p:nvGraphicFramePr>
          <p:cNvPr id="5" name="@Table(Model.CreatedFileSummary.TableRows)"/>
          <p:cNvGraphicFramePr/>
          <p:nvPr/>
        </p:nvGraphicFramePr>
        <p:xfrm>
          <a:off x="306000" y="954000"/>
          <a:ext cx="11506199" cy="94592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8713">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Created</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6.77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234.29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94.06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10,236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25.67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8,793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42,846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45.86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28,177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8,654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1,497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26.92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16,888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13.16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2,382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757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72,234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113.30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43,692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8,599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11,845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pic>
        <p:nvPicPr>
          <p:cNvPr id="8" name="Title-Icon"/>
          <p:cNvPicPr>
            <a:picLocks noChangeAspect="1"/>
          </p:cNvPicPr>
          <p:nvPr/>
        </p:nvPicPr>
        <p:blipFill>
          <a:blip r:embed="rId3">
            <a:lum/>
          </a:blip>
          <a:srcRect/>
          <a:stretch>
            <a:fillRect/>
          </a:stretch>
        </p:blipFill>
        <p:spPr bwMode="white">
          <a:xfrm>
            <a:off x="4280400" y="122400"/>
            <a:ext cx="606506" cy="630243"/>
          </a:xfrm>
          <a:prstGeom prst="rect">
            <a:avLst/>
          </a:prstGeom>
          <a:ln>
            <a:headEnd type="none"/>
            <a:tailEnd type="none"/>
          </a:ln>
        </p:spPr>
      </p:pic>
      <p:sp>
        <p:nvSpPr>
          <p:cNvPr id="2" name="Title-Files Created Detail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Files Created Details</a:t>
            </a:r>
            <a:endParaRPr lang="en-US" dirty="0"/>
          </a:p>
        </p:txBody>
      </p:sp>
    </p:spTree>
  </p:cSld>
  <p:clrMapOvr>
    <a:masterClrMapping/>
  </p:clrMapOvr>
  <p:transition spd="med">
    <p:wipe dir="r"/>
  </p:transition>
</p:sld>
</file>

<file path=ppt/slides/slide82.xml><?xml version="1.0" encoding="utf-8"?>
<p:sld xmlns:a="http://schemas.openxmlformats.org/drawingml/2006/main" xmlns:r="http://schemas.openxmlformats.org/officeDocument/2006/relationships" xmlns:p="http://schemas.openxmlformats.org/presentationml/2006/main">
  <p:cSld name="NoCompressibilityColumnsModifie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4428000" y="107999"/>
            <a:ext cx="655199" cy="630000"/>
          </a:xfrm>
          <a:prstGeom prst="rect">
            <a:avLst/>
          </a:prstGeom>
          <a:ln>
            <a:headEnd type="none"/>
            <a:tailEnd type="none"/>
          </a:ln>
        </p:spPr>
      </p:pic>
      <p:sp>
        <p:nvSpPr>
          <p:cNvPr id="2" name="Title 1"/>
          <p:cNvSpPr>
            <a:spLocks noGrp="1"/>
          </p:cNvSpPr>
          <p:nvPr>
            <p:ph type="title"/>
          </p:nvPr>
        </p:nvSpPr>
        <p:spPr bwMode="white">
          <a:xfrm>
            <a:off x="342900" y="306451"/>
            <a:ext cx="10771200" cy="507600"/>
          </a:xfrm>
          <a:ln>
            <a:headEnd type="none"/>
            <a:tailEnd type="none"/>
          </a:ln>
        </p:spPr>
        <p:txBody>
          <a:bodyPr wrap="square"/>
          <a:lstStyle/>
          <a:p>
            <a:pPr defTabSz="1219170"/>
            <a:r>
              <a:rPr lang="en-US" sz="3200" dirty="0">
                <a:solidFill>
                  <a:srgbClr val="4694CE"/>
                </a:solidFill>
              </a:rPr>
              <a:t>Files Modified Details</a:t>
            </a:r>
          </a:p>
        </p:txBody>
      </p:sp>
      <p:graphicFrame>
        <p:nvGraphicFramePr>
          <p:cNvPr id="6" name="@Table(Model.ModifiedFileSummary.TableRows)"/>
          <p:cNvGraphicFramePr/>
          <p:nvPr/>
        </p:nvGraphicFramePr>
        <p:xfrm>
          <a:off x="306000" y="954000"/>
          <a:ext cx="11506199" cy="93576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0019">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Modified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330.04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1.36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38,737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25.89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35,565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32.83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588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790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8,133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29.71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671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4,468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20,913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23.19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6,707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4,361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5,902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72,234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113.30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43,692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8,599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11,845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84.xml><?xml version="1.0" encoding="utf-8"?>
<p:sld xmlns:a="http://schemas.openxmlformats.org/drawingml/2006/main" xmlns:r="http://schemas.openxmlformats.org/officeDocument/2006/relationships" xmlns:p="http://schemas.openxmlformats.org/presentationml/2006/main">
  <p:cSld name="NoCompressibilityColumnsAccesse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a:blip>
          <a:srcRect/>
          <a:stretch>
            <a:fillRect/>
          </a:stretch>
        </p:blipFill>
        <p:spPr bwMode="white">
          <a:xfrm>
            <a:off x="4680000" y="111599"/>
            <a:ext cx="656820" cy="640800"/>
          </a:xfrm>
          <a:prstGeom prst="rect">
            <a:avLst/>
          </a:prstGeom>
          <a:ln>
            <a:headEnd type="none"/>
            <a:tailEnd type="none"/>
          </a:ln>
        </p:spPr>
      </p:pic>
      <p:sp>
        <p:nvSpPr>
          <p:cNvPr id="2" name="Title 1"/>
          <p:cNvSpPr>
            <a:spLocks noGrp="1"/>
          </p:cNvSpPr>
          <p:nvPr>
            <p:ph type="title"/>
          </p:nvPr>
        </p:nvSpPr>
        <p:spPr bwMode="white">
          <a:xfrm>
            <a:off x="342900" y="306000"/>
            <a:ext cx="10771200" cy="507600"/>
          </a:xfrm>
          <a:ln>
            <a:headEnd type="none"/>
            <a:tailEnd type="none"/>
          </a:ln>
        </p:spPr>
        <p:txBody>
          <a:bodyPr wrap="square"/>
          <a:lstStyle/>
          <a:p>
            <a:pPr defTabSz="1219170"/>
            <a:r>
              <a:rPr lang="en-US" sz="3200" dirty="0">
                <a:solidFill>
                  <a:srgbClr val="4694CE"/>
                </a:solidFill>
              </a:rPr>
              <a:t>Files Accessed Details</a:t>
            </a:r>
          </a:p>
        </p:txBody>
      </p:sp>
      <p:graphicFrame>
        <p:nvGraphicFramePr>
          <p:cNvPr id="6" name="@Table(Model.AccessedFileSummary.TableRows)"/>
          <p:cNvGraphicFramePr/>
          <p:nvPr/>
        </p:nvGraphicFramePr>
        <p:xfrm>
          <a:off x="306000" y="954001"/>
          <a:ext cx="11506199" cy="927516"/>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1443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Accessed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25.00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330.47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1.88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39,810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36.49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36,391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13,832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42.54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8,587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11,047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26.57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5,103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1,108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7,220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3,297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1164">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72,234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113.30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43,692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8,599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11,845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4,740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 Sizes</a:t>
            </a:r>
          </a:p>
        </p:txBody>
      </p:sp>
      <p:sp>
        <p:nvSpPr>
          <p:cNvPr id="3" name="TextBox 2"/>
          <p:cNvSpPr txBox="1">
            <a:spLocks noChangeArrowheads="1"/>
          </p:cNvSpPr>
          <p:nvPr/>
        </p:nvSpPr>
        <p:spPr bwMode="white">
          <a:xfrm rot="16200000">
            <a:off x="10900586" y="2837669"/>
            <a:ext cx="1897026" cy="286232"/>
          </a:xfrm>
          <a:prstGeom prst="rect">
            <a:avLst/>
          </a:prstGeom>
          <a:noFill/>
          <a:ln>
            <a:headEnd type="none"/>
            <a:tailEnd type="none"/>
          </a:ln>
        </p:spPr>
        <p:txBody>
          <a:bodyPr wrap="squar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5" name="TextBox 4"/>
          <p:cNvSpPr txBox="1">
            <a:spLocks noChangeArrowheads="1"/>
          </p:cNvSpPr>
          <p:nvPr/>
        </p:nvSpPr>
        <p:spPr bwMode="white">
          <a:xfrm rot="16200000">
            <a:off x="-277654" y="3285884"/>
            <a:ext cx="100059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Count</a:t>
            </a:r>
          </a:p>
        </p:txBody>
      </p:sp>
      <p:sp>
        <p:nvSpPr>
          <p:cNvPr id="7" name="TextBox 6"/>
          <p:cNvSpPr txBox="1">
            <a:spLocks noChangeArrowheads="1"/>
          </p:cNvSpPr>
          <p:nvPr/>
        </p:nvSpPr>
        <p:spPr bwMode="white">
          <a:xfrm>
            <a:off x="5542603" y="5995217"/>
            <a:ext cx="872355"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File Size</a:t>
            </a:r>
          </a:p>
        </p:txBody>
      </p:sp>
      <p:graphicFrame>
        <p:nvGraphicFramePr>
          <p:cNvPr id="9" name="@Chart(Model.PathReport.FileSizesV3.FileSizeData[0])"/>
          <p:cNvGraphicFramePr/>
          <p:nvPr/>
        </p:nvGraphicFramePr>
        <p:xfrm>
          <a:off x="412473" y="719666"/>
          <a:ext cx="11330610" cy="5418667"/>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Distribution of Files by File Count</a:t>
            </a:r>
          </a:p>
        </p:txBody>
      </p:sp>
      <p:sp>
        <p:nvSpPr>
          <p:cNvPr id="6" name="TextBox 5"/>
          <p:cNvSpPr txBox="1">
            <a:spLocks noChangeArrowheads="1"/>
          </p:cNvSpPr>
          <p:nvPr/>
        </p:nvSpPr>
        <p:spPr bwMode="white">
          <a:xfrm>
            <a:off x="367200" y="1044000"/>
            <a:ext cx="11506200" cy="205184"/>
          </a:xfrm>
          <a:prstGeom prst="rect">
            <a:avLst/>
          </a:prstGeom>
          <a:noFill/>
          <a:ln>
            <a:headEnd type="none"/>
            <a:tailEnd type="none"/>
          </a:ln>
        </p:spPr>
        <p:txBody>
          <a:bodyPr lIns="0" tIns="0" rIns="0" bIns="0" wrap="square">
            <a:spAutoFit/>
          </a:bodyPr>
          <a:lstStyle/>
          <a:p>
            <a:pPr fontAlgn="base" defTabSz="1219170">
              <a:spcBef>
                <a:spcPts val="1600"/>
              </a:spcBef>
              <a:buClr>
                <a:srgbClr val="AAAAAA"/>
              </a:buClr>
            </a:pPr>
            <a:r>
              <a:rPr lang="en-US" sz="2000" kern="0" baseline="30000" dirty="0">
                <a:solidFill>
                  <a:srgbClr val="566072"/>
                </a:solidFill>
                <a:latin typeface="Arial"/>
              </a:rPr>
              <a:t>This graph shows what percentage of files were created, modified or accessed in different time periods.</a:t>
            </a:r>
          </a:p>
        </p:txBody>
      </p:sp>
      <p:graphicFrame>
        <p:nvGraphicFramePr>
          <p:cNvPr id="5" name="@Chart(Model.PathReport.DistributionOfFilesByTime.DistributionOfFileByTime[0])"/>
          <p:cNvGraphicFramePr/>
          <p:nvPr/>
        </p:nvGraphicFramePr>
        <p:xfrm>
          <a:off x="365757" y="1145386"/>
          <a:ext cx="11268056" cy="4992948"/>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Created Date</a:t>
            </a:r>
          </a:p>
        </p:txBody>
      </p:sp>
      <p:graphicFrame>
        <p:nvGraphicFramePr>
          <p:cNvPr id="6"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8" name="@Table(Model.AggregatePathReport.FileConsumptionByCreat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65029"/>
                <a:gridCol w="1524000"/>
                <a:gridCol w="1501140"/>
                <a:gridCol w="1554480"/>
                <a:gridCol w="1524000"/>
                <a:gridCol w="150876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0.007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0.321</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1.358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43.042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28.489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26.92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13.164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38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25.1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23.8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11.6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7" name="TextBox 6"/>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Modified Date</a:t>
            </a:r>
          </a:p>
        </p:txBody>
      </p:sp>
      <p:graphicFrame>
        <p:nvGraphicFramePr>
          <p:cNvPr id="9" name="@Table(Model.FileConsumptionByModifi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80269"/>
                <a:gridCol w="1508760"/>
                <a:gridCol w="1522095"/>
                <a:gridCol w="1533525"/>
                <a:gridCol w="1546860"/>
                <a:gridCol w="148590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0.004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0.324</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1.358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43.269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15.447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29.71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23.187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38.2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13.6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26.2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20.5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11" name="@Chart(Model.FileConsumptionByModifi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10" name="TextBox 9"/>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Model.FileConsumptionByAccess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graphicFrame>
        <p:nvGraphicFramePr>
          <p:cNvPr id="7" name="@Table(Model.FileConsumptionByAccessedDate.TableRows)"/>
          <p:cNvGraphicFramePr/>
          <p:nvPr/>
        </p:nvGraphicFramePr>
        <p:xfrm>
          <a:off x="342000" y="5475600"/>
          <a:ext cx="11330938" cy="365760"/>
        </p:xfrm>
        <a:graphic>
          <a:graphicData uri="http://schemas.openxmlformats.org/drawingml/2006/table">
            <a:tbl>
              <a:tblPr>
                <a:tableStyleId>{5940675A-B579-460E-94D1-54222C63F5DA}</a:tableStyleId>
              </a:tblPr>
              <a:tblGrid>
                <a:gridCol w="1019510"/>
                <a:gridCol w="1182669"/>
                <a:gridCol w="1516380"/>
                <a:gridCol w="1524000"/>
                <a:gridCol w="1516380"/>
                <a:gridCol w="1531620"/>
                <a:gridCol w="1508760"/>
                <a:gridCol w="1531619"/>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0.024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0.325</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2.775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49.206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29.828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26.569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4.572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43.4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26.3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23.5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sp>
        <p:nvSpPr>
          <p:cNvPr id="5" name="TextBox 4"/>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
        <p:nvSpPr>
          <p:cNvPr id="4" name="Title 3"/>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Accessed Date</a:t>
            </a:r>
            <a:endParaRPr lang="en-IE" dirty="0"/>
          </a:p>
        </p:txBody>
      </p:sp>
    </p:spTree>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File Extension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graphicFrame>
        <p:nvGraphicFramePr>
          <p:cNvPr id="10" name="@Table(Model.AggregatePathReport.TopFileExtensions.ExtensionsByCapacityOccupiedTableRows)"/>
          <p:cNvGraphicFramePr/>
          <p:nvPr/>
        </p:nvGraphicFramePr>
        <p:xfrm>
          <a:off x="347472" y="1326134"/>
          <a:ext cx="11501627" cy="511200"/>
        </p:xfrm>
        <a:graphic>
          <a:graphicData uri="http://schemas.openxmlformats.org/drawingml/2006/table">
            <a:tbl>
              <a:tblPr firstRow="1" bandRow="1">
                <a:tableStyleId>{BDBED569-4797-4DF1-A0F4-6AAB3CD982D8}</a:tableStyleId>
              </a:tblPr>
              <a:tblGrid>
                <a:gridCol w="2648402"/>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 of Total Capacity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.mov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32,301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41.38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15.00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.mxf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21,955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17.65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6.40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.avi</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25,434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3.56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.psd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51,536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7.02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2.54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.mp4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8,869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1.38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893,200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1.21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.zip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7,857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820.99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.wav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16,147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810.84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.CR2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25,737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607.77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.TGA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219,845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354.99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
        <p:nvSpPr>
          <p:cNvPr id="11" name="Header-Top File Extensions by Size"/>
          <p:cNvSpPr>
            <a:spLocks/>
          </p:cNvSpPr>
          <p:nvPr/>
        </p:nvSpPr>
        <p:spPr bwMode="white">
          <a:xfrm>
            <a:off x="342900" y="1002016"/>
            <a:ext cx="5620895" cy="324118"/>
          </a:xfrm>
          <a:prstGeom prst="rect">
            <a:avLst/>
          </a:prstGeom>
          <a:noFill/>
          <a:ln w="12700">
            <a:noFill/>
            <a:headEnd type="none"/>
            <a:tailEnd type="none"/>
          </a:ln>
          <a:effectLst/>
        </p:spPr>
        <p:txBody>
          <a:bodyPr lIns="0" tIns="182880" rIns="0" bIns="182880" anchor="ctr" wrap="square">
            <a:noAutofit/>
          </a:bodyPr>
          <a:lstStyle/>
          <a:p>
            <a:pPr marL="0" indent="0" rtl="0" algn="l" fontAlgn="base" defTabSz="1219170">
              <a:lnSpc>
                <a:spcPct val="90000"/>
              </a:lnSpc>
              <a:spcBef>
                <a:spcPts val="800"/>
              </a:spcBef>
              <a:spcAft>
                <a:spcPts val="0"/>
              </a:spcAft>
              <a:buClrTx/>
              <a:buSzTx/>
              <a:buFontTx/>
              <a:buNone/>
              <a:tabLst/>
            </a:pPr>
            <a:r>
              <a:rPr lang="en-US" sz="1400" b="1" i="0" kern="1200" dirty="0">
                <a:ln>
                  <a:noFill/>
                </a:ln>
                <a:solidFill>
                  <a:srgbClr val="566072"/>
                </a:solidFill>
                <a:effectLst/>
                <a:uLnTx/>
                <a:uFillTx/>
                <a:latin typeface="Arial"/>
                <a:ea typeface="+mn-ea"/>
              </a:rPr>
              <a:t>Top 10 Extensions by Size</a:t>
            </a:r>
          </a:p>
        </p:txBody>
      </p:sp>
    </p:spTree>
  </p:cSld>
  <p:clrMapOvr>
    <a:masterClrMapping/>
  </p:clrMapOvr>
  <p:transition spd="med">
    <p:wipe dir="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0" y="978"/>
            <a:ext cx="12192000" cy="6856045"/>
          </a:xfrm>
          <a:prstGeom prst="rect">
            <a:avLst/>
          </a:prstGeom>
          <a:ln>
            <a:headEnd type="none"/>
            <a:tailEnd type="none"/>
          </a:ln>
        </p:spPr>
      </p:pic>
      <p:sp>
        <p:nvSpPr>
          <p:cNvPr id="4" name="Title 3"/>
          <p:cNvSpPr>
            <a:spLocks noGrp="1"/>
          </p:cNvSpPr>
          <p:nvPr>
            <p:ph type="title" idx="4294967295"/>
          </p:nvPr>
        </p:nvSpPr>
        <p:spPr bwMode="white">
          <a:xfrm>
            <a:off x="0" y="1920875"/>
            <a:ext cx="10515600" cy="1725613"/>
          </a:xfrm>
          <a:prstGeom prst="rect">
            <a:avLst/>
          </a:prstGeom>
          <a:ln>
            <a:headEnd type="none"/>
            <a:tailEnd type="none"/>
          </a:ln>
        </p:spPr>
        <p:txBody>
          <a:bodyPr wrap="square"/>
          <a:lstStyle/>
          <a:p>
            <a:pPr algn="ctr" defTabSz="1219170">
              <a:lnSpc>
                <a:spcPct val="150000"/>
              </a:lnSpc>
            </a:pPr>
            <a:r>
              <a:rPr lang="en-US" sz="6400" dirty="0">
                <a:solidFill>
                  <a:srgbClr val="FFFFFF"/>
                </a:solidFill>
                <a:latin typeface="Arial"/>
                <a:ea typeface="+mn-ea"/>
              </a:rPr>
              <a:t>File Path</a:t>
            </a:r>
          </a:p>
        </p:txBody>
      </p:sp>
      <p:sp>
        <p:nvSpPr>
          <p:cNvPr id="5" name="@Model.Path"/>
          <p:cNvSpPr txBox="1">
            <a:spLocks noChangeArrowheads="1"/>
          </p:cNvSpPr>
          <p:nvPr/>
        </p:nvSpPr>
        <p:spPr bwMode="white">
          <a:xfrm>
            <a:off x="838200" y="3525795"/>
            <a:ext cx="10515600" cy="1725673"/>
          </a:xfrm>
          <a:prstGeom prst="rect">
            <a:avLst/>
          </a:prstGeom>
          <a:ln>
            <a:headEnd type="none"/>
            <a:tailEnd type="none"/>
          </a:ln>
        </p:spPr>
        <p:txBody>
          <a:bodyPr wrap="square"/>
          <a:lstStyle>
            <a:lvl1pPr rtl="0" algn="l" fontAlgn="base" defTabSz="914400">
              <a:lnSpc>
                <a:spcPct val="90000"/>
              </a:lnSpc>
              <a:spcBef>
                <a:spcPct val="0"/>
              </a:spcBef>
              <a:spcAft>
                <a:spcPct val="0"/>
              </a:spcAft>
              <a:defRPr sz="3733" b="0" dirty="0">
                <a:solidFill>
                  <a:schemeClr val="bg1"/>
                </a:solidFill>
                <a:latin typeface="+mj-lt"/>
                <a:ea typeface="Museo Sans For Dell"/>
              </a:defRPr>
            </a:lvl1pPr>
            <a:lvl2pPr rtl="0" algn="l" fontAlgn="base" defTabSz="914400">
              <a:lnSpc>
                <a:spcPct val="80000"/>
              </a:lnSpc>
              <a:spcBef>
                <a:spcPct val="0"/>
              </a:spcBef>
              <a:spcAft>
                <a:spcPct val="0"/>
              </a:spcAft>
              <a:defRPr sz="4267" b="1" dirty="0">
                <a:solidFill>
                  <a:schemeClr val="accent1"/>
                </a:solidFill>
                <a:latin typeface="Arial Black"/>
              </a:defRPr>
            </a:lvl2pPr>
            <a:lvl3pPr rtl="0" algn="l" fontAlgn="base" defTabSz="914400">
              <a:lnSpc>
                <a:spcPct val="80000"/>
              </a:lnSpc>
              <a:spcBef>
                <a:spcPct val="0"/>
              </a:spcBef>
              <a:spcAft>
                <a:spcPct val="0"/>
              </a:spcAft>
              <a:defRPr sz="4267" b="1" dirty="0">
                <a:solidFill>
                  <a:schemeClr val="accent1"/>
                </a:solidFill>
                <a:latin typeface="Arial Black"/>
              </a:defRPr>
            </a:lvl3pPr>
            <a:lvl4pPr rtl="0" algn="l" fontAlgn="base" defTabSz="914400">
              <a:lnSpc>
                <a:spcPct val="80000"/>
              </a:lnSpc>
              <a:spcBef>
                <a:spcPct val="0"/>
              </a:spcBef>
              <a:spcAft>
                <a:spcPct val="0"/>
              </a:spcAft>
              <a:defRPr sz="4267" b="1" dirty="0">
                <a:solidFill>
                  <a:schemeClr val="accent1"/>
                </a:solidFill>
                <a:latin typeface="Arial Black"/>
              </a:defRPr>
            </a:lvl4pPr>
            <a:lvl5pPr rtl="0" algn="l" fontAlgn="base" defTabSz="914400">
              <a:lnSpc>
                <a:spcPct val="80000"/>
              </a:lnSpc>
              <a:spcBef>
                <a:spcPct val="0"/>
              </a:spcBef>
              <a:spcAft>
                <a:spcPct val="0"/>
              </a:spcAft>
              <a:defRPr sz="4267" b="1" dirty="0">
                <a:solidFill>
                  <a:schemeClr val="accent1"/>
                </a:solidFill>
                <a:latin typeface="Arial Black"/>
              </a:defRPr>
            </a:lvl5pPr>
            <a:lvl6pPr marL="609585" rtl="0" algn="l" fontAlgn="base" defTabSz="914400">
              <a:lnSpc>
                <a:spcPct val="70000"/>
              </a:lnSpc>
              <a:spcBef>
                <a:spcPct val="0"/>
              </a:spcBef>
              <a:spcAft>
                <a:spcPct val="0"/>
              </a:spcAft>
              <a:defRPr sz="5867" b="1" dirty="0">
                <a:solidFill>
                  <a:schemeClr val="accent1"/>
                </a:solidFill>
                <a:latin typeface="Arial Black"/>
              </a:defRPr>
            </a:lvl6pPr>
            <a:lvl7pPr marL="1219170" rtl="0" algn="l" fontAlgn="base" defTabSz="914400">
              <a:lnSpc>
                <a:spcPct val="70000"/>
              </a:lnSpc>
              <a:spcBef>
                <a:spcPct val="0"/>
              </a:spcBef>
              <a:spcAft>
                <a:spcPct val="0"/>
              </a:spcAft>
              <a:defRPr sz="5867" b="1" dirty="0">
                <a:solidFill>
                  <a:schemeClr val="accent1"/>
                </a:solidFill>
                <a:latin typeface="Arial Black"/>
              </a:defRPr>
            </a:lvl7pPr>
            <a:lvl8pPr marL="1828754" rtl="0" algn="l" fontAlgn="base" defTabSz="914400">
              <a:lnSpc>
                <a:spcPct val="70000"/>
              </a:lnSpc>
              <a:spcBef>
                <a:spcPct val="0"/>
              </a:spcBef>
              <a:spcAft>
                <a:spcPct val="0"/>
              </a:spcAft>
              <a:defRPr sz="5867" b="1" dirty="0">
                <a:solidFill>
                  <a:schemeClr val="accent1"/>
                </a:solidFill>
                <a:latin typeface="Arial Black"/>
              </a:defRPr>
            </a:lvl8pPr>
            <a:lvl9pPr marL="2438339" rtl="0" algn="l" fontAlgn="base" defTabSz="914400">
              <a:lnSpc>
                <a:spcPct val="70000"/>
              </a:lnSpc>
              <a:spcBef>
                <a:spcPct val="0"/>
              </a:spcBef>
              <a:spcAft>
                <a:spcPct val="0"/>
              </a:spcAft>
              <a:defRPr sz="5867" b="1" dirty="0">
                <a:solidFill>
                  <a:schemeClr val="accent1"/>
                </a:solidFill>
                <a:latin typeface="Arial Black"/>
              </a:defRPr>
            </a:lvl9pPr>
          </a:lstStyle>
          <a:p>
            <a:pPr algn="ctr" defTabSz="914400">
              <a:lnSpc>
                <a:spcPct val="150000"/>
              </a:lnSpc>
            </a:pPr>
            <a:r>
              <a:rPr lang="en-US" sz="2400" kern="0" dirty="0">
                <a:solidFill>
                  <a:srgbClr val="FFFFFF"/>
                </a:solidFill>
                <a:latin typeface="Arial"/>
                <a:ea typeface="+mn-ea"/>
              </a:rPr>
              <a:t>S:\</a:t>
            </a:r>
            <a:endParaRPr lang="en-US" sz="6400" kern="0" dirty="0">
              <a:solidFill>
                <a:srgbClr val="FFFFFF"/>
              </a:solidFill>
              <a:latin typeface="Arial"/>
              <a:ea typeface="+mn-ea"/>
            </a:endParaRPr>
          </a:p>
        </p:txBody>
      </p:sp>
    </p:spTree>
  </p:cSld>
  <p:clrMapOvr>
    <a:masterClrMapping/>
  </p:clrMapOvr>
  <p:transition spd="med">
    <p:wipe dir="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Top File Categories by Size</a:t>
            </a:r>
          </a:p>
        </p:txBody>
      </p:sp>
      <p:graphicFrame>
        <p:nvGraphicFramePr>
          <p:cNvPr id="10" name="@Table(Model.TopFileCategoriesBySize.TopCategoriesBySizeTableRows[0-4])"/>
          <p:cNvGraphicFramePr/>
          <p:nvPr/>
        </p:nvGraphicFramePr>
        <p:xfrm>
          <a:off x="352800" y="896400"/>
          <a:ext cx="5862829" cy="1103537"/>
        </p:xfrm>
        <a:graphic>
          <a:graphicData uri="http://schemas.openxmlformats.org/drawingml/2006/table">
            <a:tbl>
              <a:tblPr firstRow="1" bandRow="1">
                <a:tableStyleId>{BDBED569-4797-4DF1-A0F4-6AAB3CD982D8}</a:tableStyleId>
              </a:tblPr>
              <a:tblGrid>
                <a:gridCol w="1815921"/>
                <a:gridCol w="2023454"/>
                <a:gridCol w="2023454"/>
              </a:tblGrid>
              <a:tr h="508284">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Category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Unknown Extensions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20,414</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3.31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Compressed Archives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1,882</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1.09 GB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Executable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107</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481.81 MB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Web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115</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74.82 MB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9525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Video Files</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1,640</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65.31 MB</a:t>
                      </a:r>
                    </a:p>
                  </a:txBody>
                  <a:tcPr marL="45720" marT="4572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graphicFrame>
        <p:nvGraphicFramePr>
          <p:cNvPr id="5" name="@Chart(Model.TopFileCategoriesBySize.DonutChartModel[0])"/>
          <p:cNvGraphicFramePr/>
          <p:nvPr/>
        </p:nvGraphicFramePr>
        <p:xfrm>
          <a:off x="6588000" y="1101600"/>
          <a:ext cx="5252400" cy="3445200"/>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graphicFrame>
        <p:nvGraphicFramePr>
          <p:cNvPr id="10" name="@Table(Model.AggregatePathReport.TopFileExtensions.ExtensionsByCapacityOccupiedTableRows)"/>
          <p:cNvGraphicFramePr/>
          <p:nvPr/>
        </p:nvGraphicFramePr>
        <p:xfrm>
          <a:off x="349200" y="1326134"/>
          <a:ext cx="11553523" cy="472760"/>
        </p:xfrm>
        <a:graphic>
          <a:graphicData uri="http://schemas.openxmlformats.org/drawingml/2006/table">
            <a:tbl>
              <a:tblPr firstRow="1" bandRow="1">
                <a:tableStyleId>{BDBED569-4797-4DF1-A0F4-6AAB3CD982D8}</a:tableStyleId>
              </a:tblPr>
              <a:tblGrid>
                <a:gridCol w="2557900"/>
                <a:gridCol w="2998541"/>
                <a:gridCol w="2998541"/>
                <a:gridCol w="2998541"/>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 of Total Capacity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.rzc</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19,959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54.44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2.80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.zip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599.00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.pak</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510.40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.exe</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482.97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.msi</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5.07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266.98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.BIN</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3.99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210.07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.dll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71.88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.dat</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1,725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64.85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.doc</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1.02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53.70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34000">
                <a:tc>
                  <a:txBody>
                    <a:bodyPr/>
                    <a:lstStyle/>
                    <a:p>
                      <a:pPr marL="0" fontAlgn="t" defTabSz="914400">
                        <a:spcBef>
                          <a:spcPts val="0"/>
                        </a:spcBef>
                        <a:spcAft>
                          <a:spcPts val="0"/>
                        </a:spcAft>
                      </a:pPr>
                      <a:r>
                        <a:rPr lang="en-US" sz="900" dirty="0">
                          <a:solidFill>
                            <a:schemeClr val="bg2"/>
                          </a:solidFill>
                          <a:effectLst/>
                          <a:latin typeface="+mj-lt"/>
                        </a:rPr>
                        <a:t>.update</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25.27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
        <p:nvSpPr>
          <p:cNvPr id="11" name="Header-Top File Extensions by Size"/>
          <p:cNvSpPr>
            <a:spLocks/>
          </p:cNvSpPr>
          <p:nvPr/>
        </p:nvSpPr>
        <p:spPr bwMode="white">
          <a:xfrm>
            <a:off x="342000" y="1002016"/>
            <a:ext cx="5620895" cy="324118"/>
          </a:xfrm>
          <a:prstGeom prst="rect">
            <a:avLst/>
          </a:prstGeom>
          <a:noFill/>
          <a:ln w="12700">
            <a:noFill/>
            <a:headEnd type="none"/>
            <a:tailEnd type="none"/>
          </a:ln>
          <a:effectLst/>
        </p:spPr>
        <p:txBody>
          <a:bodyPr lIns="0" tIns="182880" rIns="0" bIns="182880" anchor="ctr" wrap="square">
            <a:noAutofit/>
          </a:bodyPr>
          <a:lstStyle/>
          <a:p>
            <a:pPr marL="0" indent="0" rtl="0" algn="l" fontAlgn="base" defTabSz="1219170">
              <a:lnSpc>
                <a:spcPct val="90000"/>
              </a:lnSpc>
              <a:spcBef>
                <a:spcPts val="800"/>
              </a:spcBef>
              <a:spcAft>
                <a:spcPts val="0"/>
              </a:spcAft>
              <a:buClrTx/>
              <a:buSzTx/>
              <a:buFontTx/>
              <a:buNone/>
              <a:tabLst/>
            </a:pPr>
            <a:r>
              <a:rPr lang="en-US" sz="1400" b="1" i="0" kern="1200" dirty="0">
                <a:ln>
                  <a:noFill/>
                </a:ln>
                <a:solidFill>
                  <a:srgbClr val="566072"/>
                </a:solidFill>
                <a:effectLst/>
                <a:uLnTx/>
                <a:uFillTx/>
                <a:latin typeface="Arial"/>
                <a:ea typeface="+mn-ea"/>
              </a:rPr>
              <a:t>Top 10 Extensions by Size</a:t>
            </a:r>
          </a:p>
        </p:txBody>
      </p:sp>
    </p:spTree>
  </p:cSld>
  <p:clrMapOvr>
    <a:masterClrMapping/>
  </p:clrMapOvr>
  <p:transition spd="med">
    <p:wipe dir="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Top File Extensions"/>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sp>
        <p:nvSpPr>
          <p:cNvPr id="19" name="Header-Top File Extensions by FileCount"/>
          <p:cNvSpPr>
            <a:spLocks/>
          </p:cNvSpPr>
          <p:nvPr/>
        </p:nvSpPr>
        <p:spPr bwMode="white">
          <a:xfrm>
            <a:off x="342899" y="1001763"/>
            <a:ext cx="5620895" cy="324118"/>
          </a:xfrm>
          <a:prstGeom prst="rect">
            <a:avLst/>
          </a:prstGeom>
          <a:noFill/>
          <a:ln w="12700">
            <a:noFill/>
            <a:headEnd type="none"/>
            <a:tailEnd type="none"/>
          </a:ln>
          <a:effectLst/>
        </p:spPr>
        <p:txBody>
          <a:bodyPr lIns="0" tIns="182880" rIns="0" bIns="182880" anchor="ctr" wrap="square">
            <a:noAutofit/>
          </a:bodyPr>
          <a:lstStyle/>
          <a:p>
            <a:pPr fontAlgn="base" defTabSz="1219170">
              <a:lnSpc>
                <a:spcPct val="90000"/>
              </a:lnSpc>
              <a:spcBef>
                <a:spcPts val="800"/>
              </a:spcBef>
            </a:pPr>
            <a:r>
              <a:rPr lang="en-US" sz="1400" b="1" dirty="0">
                <a:solidFill>
                  <a:srgbClr val="566072"/>
                </a:solidFill>
              </a:rPr>
              <a:t>Top 10 Extensions by Number of Files</a:t>
            </a:r>
          </a:p>
        </p:txBody>
      </p:sp>
      <p:graphicFrame>
        <p:nvGraphicFramePr>
          <p:cNvPr id="20" name="@Table(Model.AggregatePathReport.TopFileExtensions.ExtensionsByFileCountTableRows)"/>
          <p:cNvGraphicFramePr/>
          <p:nvPr/>
        </p:nvGraphicFramePr>
        <p:xfrm>
          <a:off x="342899" y="1325881"/>
          <a:ext cx="11501626" cy="511200"/>
        </p:xfrm>
        <a:graphic>
          <a:graphicData uri="http://schemas.openxmlformats.org/drawingml/2006/table">
            <a:tbl>
              <a:tblPr firstRow="1" bandRow="1">
                <a:tableStyleId>{BDBED569-4797-4DF1-A0F4-6AAB3CD982D8}</a:tableStyleId>
              </a:tblPr>
              <a:tblGrid>
                <a:gridCol w="2648401"/>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 of Total  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.rzc</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19,959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81.06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2.80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.dat</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1,725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7.01</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64.85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.pak</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6.75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510.40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.zip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0.89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599.00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.wav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0.47</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14.67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.psd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0.46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2.42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.dll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0.45</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71.88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.exe</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0.33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482.97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.nlo-module</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0.19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49.10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.rrm</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0.17</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42.83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97.xml><?xml version="1.0" encoding="utf-8"?>
<p:sld xmlns:a="http://schemas.openxmlformats.org/drawingml/2006/main" xmlns:r="http://schemas.openxmlformats.org/officeDocument/2006/relationships" xmlns:p="http://schemas.openxmlformats.org/presentationml/2006/main">
  <p:cSld name="NoCompressibilityColumnsCreated">
    <p:spTree>
      <p:nvGrpSpPr>
        <p:cNvPr id="1" name=""/>
        <p:cNvGrpSpPr/>
        <p:nvPr/>
      </p:nvGrpSpPr>
      <p:grpSpPr>
        <a:xfrm>
          <a:off x="0" y="0"/>
          <a:ext cx="0" cy="0"/>
          <a:chOff x="0" y="0"/>
          <a:chExt cx="0" cy="0"/>
        </a:xfrm>
      </p:grpSpPr>
      <p:graphicFrame>
        <p:nvGraphicFramePr>
          <p:cNvPr id="5" name="@Table(Model.CreatedFileSummary.TableRows)"/>
          <p:cNvGraphicFramePr/>
          <p:nvPr/>
        </p:nvGraphicFramePr>
        <p:xfrm>
          <a:off x="306000" y="954000"/>
          <a:ext cx="11506199" cy="94592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8713">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Created</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31.74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17.18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834.96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19.15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225.83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839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782.26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825.58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22,369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2,505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1,049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9,124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207">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24,660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10,363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10,025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pic>
        <p:nvPicPr>
          <p:cNvPr id="8" name="Title-Icon"/>
          <p:cNvPicPr>
            <a:picLocks noChangeAspect="1"/>
          </p:cNvPicPr>
          <p:nvPr/>
        </p:nvPicPr>
        <p:blipFill>
          <a:blip r:embed="rId3">
            <a:lum/>
          </a:blip>
          <a:srcRect/>
          <a:stretch>
            <a:fillRect/>
          </a:stretch>
        </p:blipFill>
        <p:spPr bwMode="white">
          <a:xfrm>
            <a:off x="4280400" y="122400"/>
            <a:ext cx="606506" cy="630243"/>
          </a:xfrm>
          <a:prstGeom prst="rect">
            <a:avLst/>
          </a:prstGeom>
          <a:ln>
            <a:headEnd type="none"/>
            <a:tailEnd type="none"/>
          </a:ln>
        </p:spPr>
      </p:pic>
      <p:sp>
        <p:nvSpPr>
          <p:cNvPr id="2" name="Title-Files Created Detail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Files Created Details</a:t>
            </a:r>
            <a:endParaRPr lang="en-US" dirty="0"/>
          </a:p>
        </p:txBody>
      </p:sp>
    </p:spTree>
  </p:cSld>
  <p:clrMapOvr>
    <a:masterClrMapping/>
  </p:clrMapOvr>
  <p:transition spd="med">
    <p:wipe dir="r"/>
  </p:transition>
</p:sld>
</file>

<file path=ppt/slides/slide99.xml><?xml version="1.0" encoding="utf-8"?>
<p:sld xmlns:a="http://schemas.openxmlformats.org/drawingml/2006/main" xmlns:r="http://schemas.openxmlformats.org/officeDocument/2006/relationships" xmlns:p="http://schemas.openxmlformats.org/presentationml/2006/main">
  <p:cSld name="NoCompressibilityColumnsModifie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4428000" y="107999"/>
            <a:ext cx="655199" cy="630000"/>
          </a:xfrm>
          <a:prstGeom prst="rect">
            <a:avLst/>
          </a:prstGeom>
          <a:ln>
            <a:headEnd type="none"/>
            <a:tailEnd type="none"/>
          </a:ln>
        </p:spPr>
      </p:pic>
      <p:sp>
        <p:nvSpPr>
          <p:cNvPr id="2" name="Title 1"/>
          <p:cNvSpPr>
            <a:spLocks noGrp="1"/>
          </p:cNvSpPr>
          <p:nvPr>
            <p:ph type="title"/>
          </p:nvPr>
        </p:nvSpPr>
        <p:spPr bwMode="white">
          <a:xfrm>
            <a:off x="342900" y="306451"/>
            <a:ext cx="10771200" cy="507600"/>
          </a:xfrm>
          <a:ln>
            <a:headEnd type="none"/>
            <a:tailEnd type="none"/>
          </a:ln>
        </p:spPr>
        <p:txBody>
          <a:bodyPr wrap="square"/>
          <a:lstStyle/>
          <a:p>
            <a:pPr defTabSz="1219170"/>
            <a:r>
              <a:rPr lang="en-US" sz="3200" dirty="0">
                <a:solidFill>
                  <a:srgbClr val="4694CE"/>
                </a:solidFill>
              </a:rPr>
              <a:t>Files Modified Details</a:t>
            </a:r>
          </a:p>
        </p:txBody>
      </p:sp>
      <p:graphicFrame>
        <p:nvGraphicFramePr>
          <p:cNvPr id="6" name="@Table(Model.ModifiedFileSummary.TableRows)"/>
          <p:cNvGraphicFramePr/>
          <p:nvPr/>
        </p:nvGraphicFramePr>
        <p:xfrm>
          <a:off x="306000" y="954000"/>
          <a:ext cx="11506199" cy="935760"/>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20019">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a:t>
                      </a:r>
                      <a:r>
                        <a:rPr lang="en-US" sz="1000" b="1" kern="1200" dirty="0">
                          <a:solidFill>
                            <a:schemeClr val="bg2"/>
                          </a:solidFill>
                          <a:effectLst/>
                          <a:latin typeface="Calibri"/>
                          <a:ea typeface="+mn-ea"/>
                        </a:rPr>
                        <a:t>Modified</a:t>
                      </a:r>
                      <a:endParaRPr lang="en-US" sz="1000" b="1" dirty="0">
                        <a:solidFill>
                          <a:schemeClr val="bg2"/>
                        </a:solidFill>
                        <a:latin typeface="+mj-lt"/>
                      </a:endParaRP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31.86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17.18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849.66 KB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19.37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228.05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765.30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1,071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821.43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22,283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2,435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9,419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9,115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5741">
                <a:tc>
                  <a:txBody>
                    <a:bodyPr/>
                    <a:lstStyle/>
                    <a:p>
                      <a:pPr marL="0" algn="l" fontAlgn="t" defTabSz="914400">
                        <a:spcBef>
                          <a:spcPts val="0"/>
                        </a:spcBef>
                        <a:spcAft>
                          <a:spcPts val="0"/>
                        </a:spcAft>
                      </a:pPr>
                      <a:r>
                        <a:rPr lang="en-US" sz="900" dirty="0">
                          <a:solidFill>
                            <a:schemeClr val="bg2"/>
                          </a:solidFill>
                          <a:effectLst/>
                          <a:latin typeface="+mn-lt"/>
                        </a:rPr>
                        <a:t>Total</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24,660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5.15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2,642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10,363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1,166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10,025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a:gradFill>
      </a:fillStyleLst>
      <a:lnStyleLst>
        <a:ln w="6350" cap="flat">
          <a:solidFill>
            <a:schemeClr val="phClr"/>
          </a:solidFill>
          <a:prstDash val="solid"/>
          <a:miter/>
          <a:headEnd type="none"/>
          <a:tailEnd type="none"/>
        </a:ln>
        <a:ln w="12700" cap="flat">
          <a:solidFill>
            <a:schemeClr val="phClr"/>
          </a:solidFill>
          <a:prstDash val="solid"/>
          <a:miter/>
          <a:headEnd type="none"/>
          <a:tailEnd type="none"/>
        </a:ln>
        <a:ln w="19050" cap="flat">
          <a:solidFill>
            <a:schemeClr val="phClr"/>
          </a:solidFill>
          <a:prstDash val="solid"/>
          <a:miter/>
          <a:headEnd type="none"/>
          <a:tailEnd type="none"/>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a:gradFill>
      </a:bgFillStyleLst>
    </a:fmtScheme>
  </a:themeElements>
</a:theme>
</file>

<file path=ppt/theme/theme2.xml><?xml version="1.0" encoding="utf-8"?>
<a:theme xmlns:a="http://schemas.openxmlformats.org/drawingml/2006/main" name="DellTech, Dell, &amp; DellEMC">
  <a:themeElements>
    <a:clrScheme name="DellTech, Dell, &amp; DellEMC">
      <a:dk1>
        <a:srgbClr val="000000"/>
      </a:dk1>
      <a:lt1>
        <a:srgbClr val="444444"/>
      </a:lt1>
      <a:dk2>
        <a:srgbClr val="007DB8"/>
      </a:dk2>
      <a:lt2>
        <a:srgbClr val="FFFFFF"/>
      </a:lt2>
      <a:accent1>
        <a:srgbClr val="007DB8"/>
      </a:accent1>
      <a:accent2>
        <a:srgbClr val="6EA204"/>
      </a:accent2>
      <a:accent3>
        <a:srgbClr val="F2AF00"/>
      </a:accent3>
      <a:accent4>
        <a:srgbClr val="EE6411"/>
      </a:accent4>
      <a:accent5>
        <a:srgbClr val="5482AB"/>
      </a:accent5>
      <a:accent6>
        <a:srgbClr val="6E2585"/>
      </a:accent6>
      <a:hlink>
        <a:srgbClr val="007DB8"/>
      </a:hlink>
      <a:folHlink>
        <a:srgbClr val="6E258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DellTech, Dell, &amp; DellEMC">
  <a:themeElements>
    <a:clrScheme name="DellTech, Dell, &amp; DellEMC">
      <a:dk1>
        <a:srgbClr val="000000"/>
      </a:dk1>
      <a:lt1>
        <a:srgbClr val="444444"/>
      </a:lt1>
      <a:dk2>
        <a:srgbClr val="007DB8"/>
      </a:dk2>
      <a:lt2>
        <a:srgbClr val="FFFFFF"/>
      </a:lt2>
      <a:accent1>
        <a:srgbClr val="007DB8"/>
      </a:accent1>
      <a:accent2>
        <a:srgbClr val="6EA204"/>
      </a:accent2>
      <a:accent3>
        <a:srgbClr val="F2AF00"/>
      </a:accent3>
      <a:accent4>
        <a:srgbClr val="EE6411"/>
      </a:accent4>
      <a:accent5>
        <a:srgbClr val="5482AB"/>
      </a:accent5>
      <a:accent6>
        <a:srgbClr val="6E2585"/>
      </a:accent6>
      <a:hlink>
        <a:srgbClr val="007DB8"/>
      </a:hlink>
      <a:folHlink>
        <a:srgbClr val="6E258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DellTech, Dell, &amp; DellEMC">
  <a:themeElements>
    <a:clrScheme name="DellTech, Dell, &amp; DellEMC">
      <a:dk1>
        <a:srgbClr val="000000"/>
      </a:dk1>
      <a:lt1>
        <a:srgbClr val="444444"/>
      </a:lt1>
      <a:dk2>
        <a:srgbClr val="007DB8"/>
      </a:dk2>
      <a:lt2>
        <a:srgbClr val="FFFFFF"/>
      </a:lt2>
      <a:accent1>
        <a:srgbClr val="007DB8"/>
      </a:accent1>
      <a:accent2>
        <a:srgbClr val="6EA204"/>
      </a:accent2>
      <a:accent3>
        <a:srgbClr val="F2AF00"/>
      </a:accent3>
      <a:accent4>
        <a:srgbClr val="EE6411"/>
      </a:accent4>
      <a:accent5>
        <a:srgbClr val="5482AB"/>
      </a:accent5>
      <a:accent6>
        <a:srgbClr val="6E2585"/>
      </a:accent6>
      <a:hlink>
        <a:srgbClr val="007DB8"/>
      </a:hlink>
      <a:folHlink>
        <a:srgbClr val="6E258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DellTech, Dell, &amp; DellEMC">
  <a:themeElements>
    <a:clrScheme name="DellTech, Dell, &amp; DellEMC">
      <a:dk1>
        <a:srgbClr val="000000"/>
      </a:dk1>
      <a:lt1>
        <a:srgbClr val="444444"/>
      </a:lt1>
      <a:dk2>
        <a:srgbClr val="007DB8"/>
      </a:dk2>
      <a:lt2>
        <a:srgbClr val="FFFFFF"/>
      </a:lt2>
      <a:accent1>
        <a:srgbClr val="007DB8"/>
      </a:accent1>
      <a:accent2>
        <a:srgbClr val="6EA204"/>
      </a:accent2>
      <a:accent3>
        <a:srgbClr val="F2AF00"/>
      </a:accent3>
      <a:accent4>
        <a:srgbClr val="EE6411"/>
      </a:accent4>
      <a:accent5>
        <a:srgbClr val="5482AB"/>
      </a:accent5>
      <a:accent6>
        <a:srgbClr val="6E2585"/>
      </a:accent6>
      <a:hlink>
        <a:srgbClr val="007DB8"/>
      </a:hlink>
      <a:folHlink>
        <a:srgbClr val="6E258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a:gradFill>
      </a:fillStyleLst>
      <a:lnStyleLst>
        <a:ln w="6350" cap="flat">
          <a:solidFill>
            <a:schemeClr val="phClr"/>
          </a:solidFill>
          <a:prstDash val="solid"/>
          <a:miter/>
          <a:headEnd type="none"/>
          <a:tailEnd type="none"/>
        </a:ln>
        <a:ln w="12700" cap="flat">
          <a:solidFill>
            <a:schemeClr val="phClr"/>
          </a:solidFill>
          <a:prstDash val="solid"/>
          <a:miter/>
          <a:headEnd type="none"/>
          <a:tailEnd type="none"/>
        </a:ln>
        <a:ln w="19050" cap="flat">
          <a:solidFill>
            <a:schemeClr val="phClr"/>
          </a:solidFill>
          <a:prstDash val="solid"/>
          <a:miter/>
          <a:headEnd type="none"/>
          <a:tailEnd type="none"/>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a:gradFill>
      </a:bgFillStyleLst>
    </a:fmtScheme>
  </a:themeElements>
</a:theme>
</file>

<file path=ppt/theme/theme7.xml><?xml version="1.0" encoding="utf-8"?>
<a:theme xmlns:a="http://schemas.openxmlformats.org/drawingml/2006/main" name="Custom 2">
  <a:themeElements>
    <a:clrScheme name="Custom 2">
      <a:dk1>
        <a:srgbClr val="566072"/>
      </a:dk1>
      <a:lt1>
        <a:srgbClr val="444444"/>
      </a:lt1>
      <a:dk2>
        <a:srgbClr val="007DB8"/>
      </a:dk2>
      <a:lt2>
        <a:srgbClr val="FFFFFF"/>
      </a:lt2>
      <a:accent1>
        <a:srgbClr val="4694CE"/>
      </a:accent1>
      <a:accent2>
        <a:srgbClr val="7AB800"/>
      </a:accent2>
      <a:accent3>
        <a:srgbClr val="F2AF00"/>
      </a:accent3>
      <a:accent4>
        <a:srgbClr val="DC5034"/>
      </a:accent4>
      <a:accent5>
        <a:srgbClr val="F4F7FA"/>
      </a:accent5>
      <a:accent6>
        <a:srgbClr val="6E2585"/>
      </a:accent6>
      <a:hlink>
        <a:srgbClr val="F4F7FA"/>
      </a:hlink>
      <a:folHlink>
        <a:srgbClr val="809D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name="Custom 2">
  <a:themeElements>
    <a:clrScheme name="Custom 2">
      <a:dk1>
        <a:srgbClr val="566072"/>
      </a:dk1>
      <a:lt1>
        <a:srgbClr val="444444"/>
      </a:lt1>
      <a:dk2>
        <a:srgbClr val="007DB8"/>
      </a:dk2>
      <a:lt2>
        <a:srgbClr val="FFFFFF"/>
      </a:lt2>
      <a:accent1>
        <a:srgbClr val="4694CE"/>
      </a:accent1>
      <a:accent2>
        <a:srgbClr val="7AB800"/>
      </a:accent2>
      <a:accent3>
        <a:srgbClr val="F2AF00"/>
      </a:accent3>
      <a:accent4>
        <a:srgbClr val="DC5034"/>
      </a:accent4>
      <a:accent5>
        <a:srgbClr val="F4F7FA"/>
      </a:accent5>
      <a:accent6>
        <a:srgbClr val="6E2585"/>
      </a:accent6>
      <a:hlink>
        <a:srgbClr val="F4F7FA"/>
      </a:hlink>
      <a:folHlink>
        <a:srgbClr val="809D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name="Custom 2">
  <a:themeElements>
    <a:clrScheme name="Custom 2">
      <a:dk1>
        <a:srgbClr val="566072"/>
      </a:dk1>
      <a:lt1>
        <a:srgbClr val="444444"/>
      </a:lt1>
      <a:dk2>
        <a:srgbClr val="007DB8"/>
      </a:dk2>
      <a:lt2>
        <a:srgbClr val="FFFFFF"/>
      </a:lt2>
      <a:accent1>
        <a:srgbClr val="4694CE"/>
      </a:accent1>
      <a:accent2>
        <a:srgbClr val="7AB800"/>
      </a:accent2>
      <a:accent3>
        <a:srgbClr val="F2AF00"/>
      </a:accent3>
      <a:accent4>
        <a:srgbClr val="DC5034"/>
      </a:accent4>
      <a:accent5>
        <a:srgbClr val="F4F7FA"/>
      </a:accent5>
      <a:accent6>
        <a:srgbClr val="6E2585"/>
      </a:accent6>
      <a:hlink>
        <a:srgbClr val="F4F7FA"/>
      </a:hlink>
      <a:folHlink>
        <a:srgbClr val="809D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5304A9C50CD04281882B0EF3022E0D" ma:contentTypeVersion="6" ma:contentTypeDescription="Een nieuw document maken." ma:contentTypeScope="" ma:versionID="0f59c563bb7b3fb4a0fb961f5f5be5f5">
  <xsd:schema xmlns:xsd="http://www.w3.org/2001/XMLSchema" xmlns:xs="http://www.w3.org/2001/XMLSchema" xmlns:p="http://schemas.microsoft.com/office/2006/metadata/properties" xmlns:ns2="7a0cefb6-1664-4caa-8a0c-172fc4e0730f" targetNamespace="http://schemas.microsoft.com/office/2006/metadata/properties" ma:root="true" ma:fieldsID="0c8f07976c9ebd2ac6dc7c7b7b91e4de" ns2:_="">
    <xsd:import namespace="7a0cefb6-1664-4caa-8a0c-172fc4e0730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0cefb6-1664-4caa-8a0c-172fc4e073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3EDEE6-73FB-41FD-90E5-7B4218CFC877}"/>
</file>

<file path=customXml/itemProps2.xml><?xml version="1.0" encoding="utf-8"?>
<ds:datastoreItem xmlns:ds="http://schemas.openxmlformats.org/officeDocument/2006/customXml" ds:itemID="{8452DB6D-6D66-4074-97DD-BBB72B00519C}"/>
</file>

<file path=customXml/itemProps3.xml><?xml version="1.0" encoding="utf-8"?>
<ds:datastoreItem xmlns:ds="http://schemas.openxmlformats.org/officeDocument/2006/customXml" ds:itemID="{8392E864-388D-4B53-9A16-D6DE50D8F857}"/>
</file>

<file path=docProps/app.xml><?xml version="1.0" encoding="utf-8"?>
<Properties xmlns="http://schemas.openxmlformats.org/officeDocument/2006/extended-properties">
  <Application>Essential Presentation</Application>
  <Characters>0</Characters>
  <Lines>0</Lines>
  <MMClips>0</MMClips>
  <Notes>0</Notes>
  <Pages>0</Pages>
  <Paragraphs>0</Paragraphs>
  <HiddenSlides>0</HiddenSlides>
  <LinksUpToDate>false</LinksUpToDate>
  <ScaleCrop>false</ScaleCrop>
  <Slides>0</Slides>
  <TotalTime>0</TotalTime>
  <Words>0</Words>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

<file path=docProps/custom.xml><?xml version="1.0" encoding="utf-8"?>
<Properties xmlns:vt="http://schemas.openxmlformats.org/officeDocument/2006/docPropsVTypes" xmlns="http://schemas.openxmlformats.org/officeDocument/2006/custom-properties"/>
</file>

<file path=docProps/custom1.xml><?xml version="1.0" encoding="utf-8"?>
<Properties xmlns="http://schemas.openxmlformats.org/officeDocument/2006/custom-properties" xmlns:vt="http://schemas.openxmlformats.org/officeDocument/2006/docPropsVTypes">
  <property fmtid="{D5CDD505-2E9C-101B-9397-08002B2CF9AE}" pid="2" name="ContentTypeId">
    <vt:lpwstr>0x010100E75304A9C50CD04281882B0EF3022E0D</vt:lpwstr>
  </property>
</Properties>
</file>