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492" r:id="rId5"/>
    <p:sldId id="483" r:id="rId6"/>
    <p:sldId id="482" r:id="rId7"/>
    <p:sldId id="490" r:id="rId8"/>
    <p:sldId id="480" r:id="rId9"/>
    <p:sldId id="479" r:id="rId10"/>
    <p:sldId id="478" r:id="rId11"/>
    <p:sldId id="463" r:id="rId12"/>
    <p:sldId id="481" r:id="rId13"/>
    <p:sldId id="487" r:id="rId14"/>
    <p:sldId id="488" r:id="rId15"/>
    <p:sldId id="489" r:id="rId16"/>
    <p:sldId id="485" r:id="rId17"/>
    <p:sldId id="486" r:id="rId18"/>
    <p:sldId id="484" r:id="rId19"/>
    <p:sldId id="491" r:id="rId20"/>
  </p:sldIdLst>
  <p:sldSz cx="9144000" cy="6858000" type="screen4x3"/>
  <p:notesSz cx="6797675" cy="9872663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60" userDrawn="1">
          <p15:clr>
            <a:srgbClr val="A4A3A4"/>
          </p15:clr>
        </p15:guide>
        <p15:guide id="2" pos="2155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DB3"/>
    <a:srgbClr val="C7002B"/>
    <a:srgbClr val="38A52F"/>
    <a:srgbClr val="003300"/>
    <a:srgbClr val="CCFF66"/>
    <a:srgbClr val="010000"/>
    <a:srgbClr val="C0C0C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643439-4118-4DC3-AFE2-1A4733C0F9C8}" v="146" dt="2020-01-13T13:18:28.406"/>
    <p1510:client id="{9282E39B-7D5C-4D06-85A8-07AC38E53B99}" v="120" dt="2021-07-14T15:06:02.5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60"/>
        <p:guide pos="2155"/>
        <p:guide orient="horz" pos="3110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randa Vos" userId="S::m.vos22@avans.nl::fe88e061-d858-4da9-a500-a3c18e0b5d34" providerId="AD" clId="Web-{6B629129-FD12-4C2E-9CF4-3F0D4BB9F781}"/>
    <pc:docChg chg="modSld">
      <pc:chgData name="Miranda Vos" userId="S::m.vos22@avans.nl::fe88e061-d858-4da9-a500-a3c18e0b5d34" providerId="AD" clId="Web-{6B629129-FD12-4C2E-9CF4-3F0D4BB9F781}" dt="2020-01-13T13:13:50.278" v="71" actId="20577"/>
      <pc:docMkLst>
        <pc:docMk/>
      </pc:docMkLst>
      <pc:sldChg chg="modSp">
        <pc:chgData name="Miranda Vos" userId="S::m.vos22@avans.nl::fe88e061-d858-4da9-a500-a3c18e0b5d34" providerId="AD" clId="Web-{6B629129-FD12-4C2E-9CF4-3F0D4BB9F781}" dt="2020-01-13T13:13:50.278" v="71" actId="20577"/>
        <pc:sldMkLst>
          <pc:docMk/>
          <pc:sldMk cId="3778400194" sldId="490"/>
        </pc:sldMkLst>
        <pc:spChg chg="mod">
          <ac:chgData name="Miranda Vos" userId="S::m.vos22@avans.nl::fe88e061-d858-4da9-a500-a3c18e0b5d34" providerId="AD" clId="Web-{6B629129-FD12-4C2E-9CF4-3F0D4BB9F781}" dt="2020-01-13T13:13:50.278" v="71" actId="20577"/>
          <ac:spMkLst>
            <pc:docMk/>
            <pc:sldMk cId="3778400194" sldId="490"/>
            <ac:spMk id="13" creationId="{60DA9EDA-6325-493B-826D-8D3946822E14}"/>
          </ac:spMkLst>
        </pc:spChg>
      </pc:sldChg>
    </pc:docChg>
  </pc:docChgLst>
  <pc:docChgLst>
    <pc:chgData name="Miranda Vos" userId="S::m.vos22@avans.nl::fe88e061-d858-4da9-a500-a3c18e0b5d34" providerId="AD" clId="Web-{9282E39B-7D5C-4D06-85A8-07AC38E53B99}"/>
    <pc:docChg chg="modSld">
      <pc:chgData name="Miranda Vos" userId="S::m.vos22@avans.nl::fe88e061-d858-4da9-a500-a3c18e0b5d34" providerId="AD" clId="Web-{9282E39B-7D5C-4D06-85A8-07AC38E53B99}" dt="2021-07-14T15:06:02.516" v="108" actId="20577"/>
      <pc:docMkLst>
        <pc:docMk/>
      </pc:docMkLst>
      <pc:sldChg chg="modSp">
        <pc:chgData name="Miranda Vos" userId="S::m.vos22@avans.nl::fe88e061-d858-4da9-a500-a3c18e0b5d34" providerId="AD" clId="Web-{9282E39B-7D5C-4D06-85A8-07AC38E53B99}" dt="2021-07-14T15:04:59.936" v="75" actId="20577"/>
        <pc:sldMkLst>
          <pc:docMk/>
          <pc:sldMk cId="2423243771" sldId="463"/>
        </pc:sldMkLst>
        <pc:spChg chg="mod">
          <ac:chgData name="Miranda Vos" userId="S::m.vos22@avans.nl::fe88e061-d858-4da9-a500-a3c18e0b5d34" providerId="AD" clId="Web-{9282E39B-7D5C-4D06-85A8-07AC38E53B99}" dt="2021-07-14T15:04:59.936" v="75" actId="20577"/>
          <ac:spMkLst>
            <pc:docMk/>
            <pc:sldMk cId="2423243771" sldId="463"/>
            <ac:spMk id="13" creationId="{C3C35673-61EC-43C0-B357-850574F517F5}"/>
          </ac:spMkLst>
        </pc:spChg>
      </pc:sldChg>
      <pc:sldChg chg="modSp">
        <pc:chgData name="Miranda Vos" userId="S::m.vos22@avans.nl::fe88e061-d858-4da9-a500-a3c18e0b5d34" providerId="AD" clId="Web-{9282E39B-7D5C-4D06-85A8-07AC38E53B99}" dt="2021-07-14T15:04:27.623" v="67" actId="20577"/>
        <pc:sldMkLst>
          <pc:docMk/>
          <pc:sldMk cId="2513174857" sldId="478"/>
        </pc:sldMkLst>
        <pc:spChg chg="mod">
          <ac:chgData name="Miranda Vos" userId="S::m.vos22@avans.nl::fe88e061-d858-4da9-a500-a3c18e0b5d34" providerId="AD" clId="Web-{9282E39B-7D5C-4D06-85A8-07AC38E53B99}" dt="2021-07-14T15:04:27.623" v="67" actId="20577"/>
          <ac:spMkLst>
            <pc:docMk/>
            <pc:sldMk cId="2513174857" sldId="478"/>
            <ac:spMk id="16" creationId="{2470F792-6010-4BBF-BA91-7B54C3116902}"/>
          </ac:spMkLst>
        </pc:spChg>
      </pc:sldChg>
      <pc:sldChg chg="modSp">
        <pc:chgData name="Miranda Vos" userId="S::m.vos22@avans.nl::fe88e061-d858-4da9-a500-a3c18e0b5d34" providerId="AD" clId="Web-{9282E39B-7D5C-4D06-85A8-07AC38E53B99}" dt="2021-07-14T15:02:47.667" v="29" actId="20577"/>
        <pc:sldMkLst>
          <pc:docMk/>
          <pc:sldMk cId="42459349" sldId="479"/>
        </pc:sldMkLst>
        <pc:spChg chg="mod">
          <ac:chgData name="Miranda Vos" userId="S::m.vos22@avans.nl::fe88e061-d858-4da9-a500-a3c18e0b5d34" providerId="AD" clId="Web-{9282E39B-7D5C-4D06-85A8-07AC38E53B99}" dt="2021-07-14T15:02:47.667" v="29" actId="20577"/>
          <ac:spMkLst>
            <pc:docMk/>
            <pc:sldMk cId="42459349" sldId="479"/>
            <ac:spMk id="14" creationId="{FAC1749A-F586-4B58-8191-44B11CF0EAA2}"/>
          </ac:spMkLst>
        </pc:spChg>
      </pc:sldChg>
      <pc:sldChg chg="modSp">
        <pc:chgData name="Miranda Vos" userId="S::m.vos22@avans.nl::fe88e061-d858-4da9-a500-a3c18e0b5d34" providerId="AD" clId="Web-{9282E39B-7D5C-4D06-85A8-07AC38E53B99}" dt="2021-07-14T15:03:50.247" v="58" actId="20577"/>
        <pc:sldMkLst>
          <pc:docMk/>
          <pc:sldMk cId="3063382962" sldId="480"/>
        </pc:sldMkLst>
        <pc:spChg chg="mod">
          <ac:chgData name="Miranda Vos" userId="S::m.vos22@avans.nl::fe88e061-d858-4da9-a500-a3c18e0b5d34" providerId="AD" clId="Web-{9282E39B-7D5C-4D06-85A8-07AC38E53B99}" dt="2021-07-14T15:03:50.247" v="58" actId="20577"/>
          <ac:spMkLst>
            <pc:docMk/>
            <pc:sldMk cId="3063382962" sldId="480"/>
            <ac:spMk id="14" creationId="{D9AA8D21-DD0A-452A-96E8-0167D881CA55}"/>
          </ac:spMkLst>
        </pc:spChg>
      </pc:sldChg>
      <pc:sldChg chg="modSp">
        <pc:chgData name="Miranda Vos" userId="S::m.vos22@avans.nl::fe88e061-d858-4da9-a500-a3c18e0b5d34" providerId="AD" clId="Web-{9282E39B-7D5C-4D06-85A8-07AC38E53B99}" dt="2021-07-14T15:05:15.171" v="82" actId="20577"/>
        <pc:sldMkLst>
          <pc:docMk/>
          <pc:sldMk cId="2937809624" sldId="481"/>
        </pc:sldMkLst>
        <pc:spChg chg="mod">
          <ac:chgData name="Miranda Vos" userId="S::m.vos22@avans.nl::fe88e061-d858-4da9-a500-a3c18e0b5d34" providerId="AD" clId="Web-{9282E39B-7D5C-4D06-85A8-07AC38E53B99}" dt="2021-07-14T15:05:15.171" v="82" actId="20577"/>
          <ac:spMkLst>
            <pc:docMk/>
            <pc:sldMk cId="2937809624" sldId="481"/>
            <ac:spMk id="13" creationId="{0B83C9D7-2D7D-4FAD-93C6-451B5F1A3984}"/>
          </ac:spMkLst>
        </pc:spChg>
      </pc:sldChg>
      <pc:sldChg chg="modSp">
        <pc:chgData name="Miranda Vos" userId="S::m.vos22@avans.nl::fe88e061-d858-4da9-a500-a3c18e0b5d34" providerId="AD" clId="Web-{9282E39B-7D5C-4D06-85A8-07AC38E53B99}" dt="2021-07-14T15:02:14.057" v="16" actId="20577"/>
        <pc:sldMkLst>
          <pc:docMk/>
          <pc:sldMk cId="3506882233" sldId="482"/>
        </pc:sldMkLst>
        <pc:spChg chg="mod">
          <ac:chgData name="Miranda Vos" userId="S::m.vos22@avans.nl::fe88e061-d858-4da9-a500-a3c18e0b5d34" providerId="AD" clId="Web-{9282E39B-7D5C-4D06-85A8-07AC38E53B99}" dt="2021-07-14T15:02:14.057" v="16" actId="20577"/>
          <ac:spMkLst>
            <pc:docMk/>
            <pc:sldMk cId="3506882233" sldId="482"/>
            <ac:spMk id="14" creationId="{7E802564-8244-47FB-8927-67DF85C1E170}"/>
          </ac:spMkLst>
        </pc:spChg>
      </pc:sldChg>
      <pc:sldChg chg="modSp">
        <pc:chgData name="Miranda Vos" userId="S::m.vos22@avans.nl::fe88e061-d858-4da9-a500-a3c18e0b5d34" providerId="AD" clId="Web-{9282E39B-7D5C-4D06-85A8-07AC38E53B99}" dt="2021-07-14T15:02:04.260" v="12" actId="20577"/>
        <pc:sldMkLst>
          <pc:docMk/>
          <pc:sldMk cId="3168755215" sldId="483"/>
        </pc:sldMkLst>
        <pc:spChg chg="mod">
          <ac:chgData name="Miranda Vos" userId="S::m.vos22@avans.nl::fe88e061-d858-4da9-a500-a3c18e0b5d34" providerId="AD" clId="Web-{9282E39B-7D5C-4D06-85A8-07AC38E53B99}" dt="2021-07-14T15:02:04.260" v="12" actId="20577"/>
          <ac:spMkLst>
            <pc:docMk/>
            <pc:sldMk cId="3168755215" sldId="483"/>
            <ac:spMk id="10" creationId="{856D9373-68A7-4041-B059-A0766F00D01B}"/>
          </ac:spMkLst>
        </pc:spChg>
      </pc:sldChg>
      <pc:sldChg chg="modSp">
        <pc:chgData name="Miranda Vos" userId="S::m.vos22@avans.nl::fe88e061-d858-4da9-a500-a3c18e0b5d34" providerId="AD" clId="Web-{9282E39B-7D5C-4D06-85A8-07AC38E53B99}" dt="2021-07-14T15:06:02.516" v="108" actId="20577"/>
        <pc:sldMkLst>
          <pc:docMk/>
          <pc:sldMk cId="433379918" sldId="484"/>
        </pc:sldMkLst>
        <pc:spChg chg="mod">
          <ac:chgData name="Miranda Vos" userId="S::m.vos22@avans.nl::fe88e061-d858-4da9-a500-a3c18e0b5d34" providerId="AD" clId="Web-{9282E39B-7D5C-4D06-85A8-07AC38E53B99}" dt="2021-07-14T15:06:02.516" v="108" actId="20577"/>
          <ac:spMkLst>
            <pc:docMk/>
            <pc:sldMk cId="433379918" sldId="484"/>
            <ac:spMk id="14" creationId="{3FD90785-2E00-4EAC-9FB6-12C31AF6BF58}"/>
          </ac:spMkLst>
        </pc:spChg>
      </pc:sldChg>
      <pc:sldChg chg="modSp">
        <pc:chgData name="Miranda Vos" userId="S::m.vos22@avans.nl::fe88e061-d858-4da9-a500-a3c18e0b5d34" providerId="AD" clId="Web-{9282E39B-7D5C-4D06-85A8-07AC38E53B99}" dt="2021-07-14T15:05:47.610" v="101" actId="20577"/>
        <pc:sldMkLst>
          <pc:docMk/>
          <pc:sldMk cId="3927859456" sldId="485"/>
        </pc:sldMkLst>
        <pc:spChg chg="mod">
          <ac:chgData name="Miranda Vos" userId="S::m.vos22@avans.nl::fe88e061-d858-4da9-a500-a3c18e0b5d34" providerId="AD" clId="Web-{9282E39B-7D5C-4D06-85A8-07AC38E53B99}" dt="2021-07-14T15:05:47.610" v="101" actId="20577"/>
          <ac:spMkLst>
            <pc:docMk/>
            <pc:sldMk cId="3927859456" sldId="485"/>
            <ac:spMk id="13" creationId="{61998B59-6E4B-4F9C-915D-44EB66BEC08B}"/>
          </ac:spMkLst>
        </pc:spChg>
      </pc:sldChg>
      <pc:sldChg chg="modSp">
        <pc:chgData name="Miranda Vos" userId="S::m.vos22@avans.nl::fe88e061-d858-4da9-a500-a3c18e0b5d34" providerId="AD" clId="Web-{9282E39B-7D5C-4D06-85A8-07AC38E53B99}" dt="2021-07-14T15:05:26.265" v="87" actId="20577"/>
        <pc:sldMkLst>
          <pc:docMk/>
          <pc:sldMk cId="2975559292" sldId="487"/>
        </pc:sldMkLst>
        <pc:spChg chg="mod">
          <ac:chgData name="Miranda Vos" userId="S::m.vos22@avans.nl::fe88e061-d858-4da9-a500-a3c18e0b5d34" providerId="AD" clId="Web-{9282E39B-7D5C-4D06-85A8-07AC38E53B99}" dt="2021-07-14T15:05:26.265" v="87" actId="20577"/>
          <ac:spMkLst>
            <pc:docMk/>
            <pc:sldMk cId="2975559292" sldId="487"/>
            <ac:spMk id="14" creationId="{8DF1B004-2F66-4CC4-9551-606997BE4DF2}"/>
          </ac:spMkLst>
        </pc:spChg>
      </pc:sldChg>
      <pc:sldChg chg="modSp">
        <pc:chgData name="Miranda Vos" userId="S::m.vos22@avans.nl::fe88e061-d858-4da9-a500-a3c18e0b5d34" providerId="AD" clId="Web-{9282E39B-7D5C-4D06-85A8-07AC38E53B99}" dt="2021-07-14T15:05:36.797" v="94" actId="20577"/>
        <pc:sldMkLst>
          <pc:docMk/>
          <pc:sldMk cId="3510336932" sldId="488"/>
        </pc:sldMkLst>
        <pc:spChg chg="mod">
          <ac:chgData name="Miranda Vos" userId="S::m.vos22@avans.nl::fe88e061-d858-4da9-a500-a3c18e0b5d34" providerId="AD" clId="Web-{9282E39B-7D5C-4D06-85A8-07AC38E53B99}" dt="2021-07-14T15:05:36.797" v="94" actId="20577"/>
          <ac:spMkLst>
            <pc:docMk/>
            <pc:sldMk cId="3510336932" sldId="488"/>
            <ac:spMk id="13" creationId="{198CC9FE-C493-453E-AB3F-D313DB9E082D}"/>
          </ac:spMkLst>
        </pc:spChg>
      </pc:sldChg>
      <pc:sldChg chg="modSp">
        <pc:chgData name="Miranda Vos" userId="S::m.vos22@avans.nl::fe88e061-d858-4da9-a500-a3c18e0b5d34" providerId="AD" clId="Web-{9282E39B-7D5C-4D06-85A8-07AC38E53B99}" dt="2021-07-14T15:01:55.212" v="9" actId="20577"/>
        <pc:sldMkLst>
          <pc:docMk/>
          <pc:sldMk cId="3778400194" sldId="490"/>
        </pc:sldMkLst>
        <pc:spChg chg="mod">
          <ac:chgData name="Miranda Vos" userId="S::m.vos22@avans.nl::fe88e061-d858-4da9-a500-a3c18e0b5d34" providerId="AD" clId="Web-{9282E39B-7D5C-4D06-85A8-07AC38E53B99}" dt="2021-07-14T15:01:55.212" v="9" actId="20577"/>
          <ac:spMkLst>
            <pc:docMk/>
            <pc:sldMk cId="3778400194" sldId="490"/>
            <ac:spMk id="13" creationId="{60DA9EDA-6325-493B-826D-8D3946822E14}"/>
          </ac:spMkLst>
        </pc:spChg>
      </pc:sldChg>
    </pc:docChg>
  </pc:docChgLst>
  <pc:docChgLst>
    <pc:chgData name="Miranda Vos" userId="fe88e061-d858-4da9-a500-a3c18e0b5d34" providerId="ADAL" clId="{84643439-4118-4DC3-AFE2-1A4733C0F9C8}"/>
    <pc:docChg chg="modSld">
      <pc:chgData name="Miranda Vos" userId="fe88e061-d858-4da9-a500-a3c18e0b5d34" providerId="ADAL" clId="{84643439-4118-4DC3-AFE2-1A4733C0F9C8}" dt="2020-01-13T13:18:28.406" v="145" actId="14100"/>
      <pc:docMkLst>
        <pc:docMk/>
      </pc:docMkLst>
      <pc:sldChg chg="modSp">
        <pc:chgData name="Miranda Vos" userId="fe88e061-d858-4da9-a500-a3c18e0b5d34" providerId="ADAL" clId="{84643439-4118-4DC3-AFE2-1A4733C0F9C8}" dt="2020-01-13T13:18:28.406" v="145" actId="14100"/>
        <pc:sldMkLst>
          <pc:docMk/>
          <pc:sldMk cId="433379918" sldId="484"/>
        </pc:sldMkLst>
        <pc:spChg chg="mod">
          <ac:chgData name="Miranda Vos" userId="fe88e061-d858-4da9-a500-a3c18e0b5d34" providerId="ADAL" clId="{84643439-4118-4DC3-AFE2-1A4733C0F9C8}" dt="2020-01-13T13:18:28.406" v="145" actId="14100"/>
          <ac:spMkLst>
            <pc:docMk/>
            <pc:sldMk cId="433379918" sldId="484"/>
            <ac:spMk id="14" creationId="{3FD90785-2E00-4EAC-9FB6-12C31AF6BF58}"/>
          </ac:spMkLst>
        </pc:spChg>
      </pc:sldChg>
      <pc:sldChg chg="modSp">
        <pc:chgData name="Miranda Vos" userId="fe88e061-d858-4da9-a500-a3c18e0b5d34" providerId="ADAL" clId="{84643439-4118-4DC3-AFE2-1A4733C0F9C8}" dt="2020-01-13T13:16:04.542" v="105" actId="14100"/>
        <pc:sldMkLst>
          <pc:docMk/>
          <pc:sldMk cId="3778400194" sldId="490"/>
        </pc:sldMkLst>
        <pc:spChg chg="mod">
          <ac:chgData name="Miranda Vos" userId="fe88e061-d858-4da9-a500-a3c18e0b5d34" providerId="ADAL" clId="{84643439-4118-4DC3-AFE2-1A4733C0F9C8}" dt="2020-01-13T13:16:04.542" v="105" actId="14100"/>
          <ac:spMkLst>
            <pc:docMk/>
            <pc:sldMk cId="3778400194" sldId="490"/>
            <ac:spMk id="13" creationId="{60DA9EDA-6325-493B-826D-8D3946822E1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5660" cy="493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58" tIns="45479" rIns="90958" bIns="4547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4" y="1"/>
            <a:ext cx="2945660" cy="493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58" tIns="45479" rIns="90958" bIns="4547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77318"/>
            <a:ext cx="2945660" cy="493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58" tIns="45479" rIns="90958" bIns="4547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4" y="9377318"/>
            <a:ext cx="2945660" cy="493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58" tIns="45479" rIns="90958" bIns="4547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279B7E3-D44A-41C7-8498-82FAB5246426}" type="slidenum">
              <a:rPr lang="en-GB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86764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5660" cy="493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58" tIns="45479" rIns="90958" bIns="4547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4" y="1"/>
            <a:ext cx="2945660" cy="493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58" tIns="45479" rIns="90958" bIns="4547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1863" y="741363"/>
            <a:ext cx="4933950" cy="37004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204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689516"/>
            <a:ext cx="5438140" cy="4442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58" tIns="45479" rIns="90958" bIns="454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7318"/>
            <a:ext cx="2945660" cy="493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58" tIns="45479" rIns="90958" bIns="4547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4" y="9377318"/>
            <a:ext cx="2945660" cy="493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58" tIns="45479" rIns="90958" bIns="4547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805A24C-2232-49D9-B08F-E31A10364A0D}" type="slidenum">
              <a:rPr lang="en-GB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41450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27138" y="2306638"/>
            <a:ext cx="7254875" cy="550862"/>
          </a:xfrm>
        </p:spPr>
        <p:txBody>
          <a:bodyPr anchor="ctr"/>
          <a:lstStyle>
            <a:lvl1pPr>
              <a:defRPr/>
            </a:lvl1pPr>
          </a:lstStyle>
          <a:p>
            <a:pPr lvl="0"/>
            <a:r>
              <a:rPr lang="en-GB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27138" y="2820988"/>
            <a:ext cx="7254875" cy="360362"/>
          </a:xfrm>
        </p:spPr>
        <p:txBody>
          <a:bodyPr/>
          <a:lstStyle>
            <a:lvl1pPr marL="0" indent="0">
              <a:buFont typeface="Verdana" pitchFamily="34" charset="0"/>
              <a:buNone/>
              <a:defRPr/>
            </a:lvl1pPr>
          </a:lstStyle>
          <a:p>
            <a:pPr lvl="0"/>
            <a:r>
              <a:rPr lang="en-GB" noProof="0"/>
              <a:t>Click to edit Master subtitle style</a:t>
            </a:r>
          </a:p>
        </p:txBody>
      </p:sp>
      <p:sp>
        <p:nvSpPr>
          <p:cNvPr id="3079" name="Text Box 7"/>
          <p:cNvSpPr txBox="1">
            <a:spLocks noChangeArrowheads="1"/>
          </p:cNvSpPr>
          <p:nvPr userDrawn="1"/>
        </p:nvSpPr>
        <p:spPr bwMode="auto">
          <a:xfrm>
            <a:off x="1227138" y="3373438"/>
            <a:ext cx="7254875" cy="197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54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endParaRPr lang="nl-NL" sz="1400">
              <a:solidFill>
                <a:srgbClr val="000000"/>
              </a:solidFill>
            </a:endParaRPr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DA4BFBF-CBB9-4551-B7B4-1C2964EA481C}" type="slidenum">
              <a:rPr lang="en-GB"/>
              <a:pPr/>
              <a:t>‹nr.›</a:t>
            </a:fld>
            <a:endParaRPr lang="en-GB"/>
          </a:p>
        </p:txBody>
      </p:sp>
      <p:sp>
        <p:nvSpPr>
          <p:cNvPr id="3084" name="Text Box 12"/>
          <p:cNvSpPr txBox="1">
            <a:spLocks noChangeArrowheads="1"/>
          </p:cNvSpPr>
          <p:nvPr userDrawn="1"/>
        </p:nvSpPr>
        <p:spPr bwMode="auto">
          <a:xfrm>
            <a:off x="1287463" y="6467475"/>
            <a:ext cx="4857750" cy="25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8575">
                <a:solidFill>
                  <a:srgbClr val="00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sz="800" b="1">
                <a:solidFill>
                  <a:srgbClr val="C0C0C0"/>
                </a:solidFill>
              </a:rPr>
              <a:t>Kenmerk:</a:t>
            </a:r>
          </a:p>
        </p:txBody>
      </p:sp>
      <p:sp>
        <p:nvSpPr>
          <p:cNvPr id="3085" name="Text Box 13"/>
          <p:cNvSpPr txBox="1">
            <a:spLocks noChangeArrowheads="1"/>
          </p:cNvSpPr>
          <p:nvPr userDrawn="1"/>
        </p:nvSpPr>
        <p:spPr bwMode="auto">
          <a:xfrm>
            <a:off x="6276975" y="6465888"/>
            <a:ext cx="1366838" cy="252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857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>
              <a:spcBef>
                <a:spcPct val="50000"/>
              </a:spcBef>
            </a:pPr>
            <a:r>
              <a:rPr lang="nl-NL" sz="800" b="1">
                <a:solidFill>
                  <a:srgbClr val="C0C0C0"/>
                </a:solidFill>
              </a:rPr>
              <a:t>2015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23B1293-0030-40C1-BBE4-9FB1BAC883CA}" type="slidenum">
              <a:rPr lang="en-GB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401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13488" y="1114425"/>
            <a:ext cx="1693862" cy="47593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27138" y="1114425"/>
            <a:ext cx="4933950" cy="47593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D3526DE-4ACD-44AC-A79C-0B31132BF627}" type="slidenum">
              <a:rPr lang="en-GB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1583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0"/>
          </p:nvPr>
        </p:nvSpPr>
        <p:spPr>
          <a:xfrm>
            <a:off x="295690" y="1424870"/>
            <a:ext cx="8597485" cy="4956457"/>
          </a:xfrm>
          <a:prstGeom prst="rect">
            <a:avLst/>
          </a:prstGeom>
        </p:spPr>
        <p:txBody>
          <a:bodyPr>
            <a:noAutofit/>
          </a:bodyPr>
          <a:lstStyle>
            <a:lvl1pPr marL="457200" indent="-457200">
              <a:buClr>
                <a:srgbClr val="F89520"/>
              </a:buClr>
              <a:buFont typeface="Arial" pitchFamily="34" charset="0"/>
              <a:buChar char="•"/>
              <a:defRPr sz="1600" b="1">
                <a:solidFill>
                  <a:srgbClr val="67686B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Font typeface="Arial" pitchFamily="34" charset="0"/>
              <a:buChar char="•"/>
              <a:defRPr sz="1400">
                <a:solidFill>
                  <a:srgbClr val="67686B"/>
                </a:solidFill>
                <a:latin typeface="Arial" pitchFamily="34" charset="0"/>
                <a:cs typeface="Arial" pitchFamily="34" charset="0"/>
              </a:defRPr>
            </a:lvl2pPr>
            <a:lvl3pPr>
              <a:buClr>
                <a:srgbClr val="F89520"/>
              </a:buClr>
              <a:defRPr sz="1200">
                <a:solidFill>
                  <a:srgbClr val="67686B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1100">
                <a:solidFill>
                  <a:srgbClr val="67686B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000">
                <a:solidFill>
                  <a:srgbClr val="67686B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286480" y="817390"/>
            <a:ext cx="8713663" cy="36880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>
              <a:defRPr sz="2400" b="1">
                <a:solidFill>
                  <a:srgbClr val="F8952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404334" y="6399215"/>
            <a:ext cx="576064" cy="1821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9ADB1"/>
                </a:solidFill>
              </a:defRPr>
            </a:lvl1pPr>
          </a:lstStyle>
          <a:p>
            <a:fld id="{D9681827-E006-4C81-BCCB-6687AB899A91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1" name="Tekstvak 10"/>
          <p:cNvSpPr txBox="1"/>
          <p:nvPr/>
        </p:nvSpPr>
        <p:spPr>
          <a:xfrm>
            <a:off x="295690" y="461122"/>
            <a:ext cx="87856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kern="1600" baseline="0">
                <a:solidFill>
                  <a:srgbClr val="A9ADB1"/>
                </a:solidFill>
              </a:rPr>
              <a:t>……………………….………………………………………………………............</a:t>
            </a:r>
          </a:p>
        </p:txBody>
      </p:sp>
      <p:sp>
        <p:nvSpPr>
          <p:cNvPr id="9" name="Tekstvak 8"/>
          <p:cNvSpPr txBox="1"/>
          <p:nvPr userDrawn="1"/>
        </p:nvSpPr>
        <p:spPr>
          <a:xfrm>
            <a:off x="286480" y="927135"/>
            <a:ext cx="87672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kern="1600" baseline="0">
                <a:solidFill>
                  <a:srgbClr val="A9ADB1"/>
                </a:solidFill>
              </a:rPr>
              <a:t>……………………….………………………………………………………............</a:t>
            </a:r>
          </a:p>
        </p:txBody>
      </p:sp>
    </p:spTree>
    <p:extLst>
      <p:ext uri="{BB962C8B-B14F-4D97-AF65-F5344CB8AC3E}">
        <p14:creationId xmlns:p14="http://schemas.microsoft.com/office/powerpoint/2010/main" val="4275311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9">
          <p15:clr>
            <a:srgbClr val="FBAE40"/>
          </p15:clr>
        </p15:guide>
        <p15:guide id="2" orient="horz" pos="119">
          <p15:clr>
            <a:srgbClr val="FBAE40"/>
          </p15:clr>
        </p15:guide>
        <p15:guide id="3" pos="15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ndertitel 2"/>
          <p:cNvSpPr txBox="1">
            <a:spLocks/>
          </p:cNvSpPr>
          <p:nvPr/>
        </p:nvSpPr>
        <p:spPr>
          <a:xfrm>
            <a:off x="7690923" y="745897"/>
            <a:ext cx="1349871" cy="4428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2600" cap="all" baseline="0">
                <a:solidFill>
                  <a:srgbClr val="67686B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2400" b="1" cap="none" baseline="0">
                <a:solidFill>
                  <a:srgbClr val="F89520"/>
                </a:solidFill>
                <a:latin typeface="Arial" pitchFamily="34" charset="0"/>
                <a:cs typeface="Arial" pitchFamily="34" charset="0"/>
              </a:rPr>
              <a:t>Agenda</a:t>
            </a:r>
          </a:p>
          <a:p>
            <a:endParaRPr lang="nl-NL" sz="2400" b="1" cap="none" baseline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0"/>
          </p:nvPr>
        </p:nvSpPr>
        <p:spPr>
          <a:xfrm>
            <a:off x="269240" y="1278899"/>
            <a:ext cx="8623239" cy="5102429"/>
          </a:xfrm>
          <a:prstGeom prst="rect">
            <a:avLst/>
          </a:prstGeom>
        </p:spPr>
        <p:txBody>
          <a:bodyPr>
            <a:normAutofit/>
          </a:bodyPr>
          <a:lstStyle>
            <a:lvl1pPr marL="457200" indent="-457200">
              <a:buClr>
                <a:srgbClr val="F89520"/>
              </a:buClr>
              <a:buFont typeface="+mj-lt"/>
              <a:buAutoNum type="arabicPeriod"/>
              <a:defRPr sz="1600" b="1">
                <a:solidFill>
                  <a:srgbClr val="67686B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Font typeface="Arial" pitchFamily="34" charset="0"/>
              <a:buChar char="•"/>
              <a:defRPr sz="1600">
                <a:solidFill>
                  <a:srgbClr val="67686B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1200">
                <a:solidFill>
                  <a:srgbClr val="67686B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1100">
                <a:solidFill>
                  <a:srgbClr val="67686B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100">
                <a:solidFill>
                  <a:srgbClr val="67686B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ekstvak 5"/>
          <p:cNvSpPr txBox="1"/>
          <p:nvPr/>
        </p:nvSpPr>
        <p:spPr>
          <a:xfrm>
            <a:off x="288753" y="436865"/>
            <a:ext cx="87856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kern="1600" baseline="0">
                <a:solidFill>
                  <a:srgbClr val="A9ADB1"/>
                </a:solidFill>
              </a:rPr>
              <a:t>……………………….………………………………………………………............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288753" y="920603"/>
            <a:ext cx="87672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kern="1600" baseline="0">
                <a:solidFill>
                  <a:srgbClr val="A9ADB1"/>
                </a:solidFill>
              </a:rPr>
              <a:t>……………………….………………………………………………………............</a:t>
            </a:r>
          </a:p>
        </p:txBody>
      </p:sp>
      <p:sp>
        <p:nvSpPr>
          <p:cNvPr id="11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95288" y="6381750"/>
            <a:ext cx="576064" cy="1821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9ADB1"/>
                </a:solidFill>
              </a:defRPr>
            </a:lvl1pPr>
          </a:lstStyle>
          <a:p>
            <a:fld id="{D9681827-E006-4C81-BCCB-6687AB899A91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0125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pos="249">
          <p15:clr>
            <a:srgbClr val="FBAE40"/>
          </p15:clr>
        </p15:guide>
        <p15:guide id="3" orient="horz" pos="2160">
          <p15:clr>
            <a:srgbClr val="FBAE40"/>
          </p15:clr>
        </p15:guide>
        <p15:guide id="4" pos="15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3D90F2D-3532-4652-9F49-644D3734D823}" type="slidenum">
              <a:rPr lang="en-GB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524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9CC070F-E107-4CAE-8845-C5AEDAD03E59}" type="slidenum">
              <a:rPr lang="en-GB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7649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7138" y="2201863"/>
            <a:ext cx="3313112" cy="36718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92650" y="2201863"/>
            <a:ext cx="3314700" cy="36718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A6C6322-85F0-4B9C-9D03-15F08D15169C}" type="slidenum">
              <a:rPr lang="en-GB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3155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EE5C9E5-6EBC-444C-A0C9-A779A031D3D0}" type="slidenum">
              <a:rPr lang="en-GB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7629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83358F0-6086-47F1-AB31-A697424EE6E7}" type="slidenum">
              <a:rPr lang="en-GB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1702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17FFA72-FB81-4806-AF6A-B7701B3C166C}" type="slidenum">
              <a:rPr lang="en-GB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4463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57F4AA1-ADCE-42A0-8207-E7735F1D82E5}" type="slidenum">
              <a:rPr lang="en-GB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8908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1992363-274A-456C-9686-BEC55382225B}" type="slidenum">
              <a:rPr lang="en-GB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2578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528" y="260648"/>
            <a:ext cx="6780212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536" y="1412777"/>
            <a:ext cx="8352928" cy="4460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</p:txBody>
      </p:sp>
      <p:sp>
        <p:nvSpPr>
          <p:cNvPr id="1033" name="Text Box 9"/>
          <p:cNvSpPr txBox="1">
            <a:spLocks noChangeArrowheads="1"/>
          </p:cNvSpPr>
          <p:nvPr/>
        </p:nvSpPr>
        <p:spPr bwMode="auto">
          <a:xfrm>
            <a:off x="1227138" y="365125"/>
            <a:ext cx="6405562" cy="28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8575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sz="800" b="1">
                <a:solidFill>
                  <a:srgbClr val="C0C0C0"/>
                </a:solidFill>
              </a:rPr>
              <a:t> </a:t>
            </a: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40650" y="6465888"/>
            <a:ext cx="909638" cy="252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 b="1">
                <a:solidFill>
                  <a:srgbClr val="C0C0C0"/>
                </a:solidFill>
                <a:latin typeface="Arial" charset="0"/>
              </a:defRPr>
            </a:lvl1pPr>
          </a:lstStyle>
          <a:p>
            <a:fld id="{7819B006-EFCE-4702-8043-C722BA948E9A}" type="slidenum">
              <a:rPr lang="en-GB"/>
              <a:pPr/>
              <a:t>‹nr.›</a:t>
            </a:fld>
            <a:endParaRPr lang="en-GB"/>
          </a:p>
        </p:txBody>
      </p:sp>
      <p:sp>
        <p:nvSpPr>
          <p:cNvPr id="1038" name="Text Box 14"/>
          <p:cNvSpPr txBox="1">
            <a:spLocks noChangeArrowheads="1"/>
          </p:cNvSpPr>
          <p:nvPr/>
        </p:nvSpPr>
        <p:spPr bwMode="auto">
          <a:xfrm>
            <a:off x="1287463" y="6467475"/>
            <a:ext cx="4857750" cy="25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8575">
                <a:solidFill>
                  <a:srgbClr val="00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sz="800" b="1">
                <a:solidFill>
                  <a:srgbClr val="C0C0C0"/>
                </a:solidFill>
              </a:rPr>
              <a:t>Kenmerk:</a:t>
            </a:r>
          </a:p>
        </p:txBody>
      </p:sp>
      <p:sp>
        <p:nvSpPr>
          <p:cNvPr id="1039" name="Text Box 15"/>
          <p:cNvSpPr txBox="1">
            <a:spLocks noChangeArrowheads="1"/>
          </p:cNvSpPr>
          <p:nvPr/>
        </p:nvSpPr>
        <p:spPr bwMode="auto">
          <a:xfrm>
            <a:off x="6276975" y="6465888"/>
            <a:ext cx="1366838" cy="252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857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>
              <a:spcBef>
                <a:spcPct val="50000"/>
              </a:spcBef>
            </a:pPr>
            <a:r>
              <a:rPr lang="nl-NL" sz="800" b="1" baseline="0">
                <a:solidFill>
                  <a:srgbClr val="C0C0C0"/>
                </a:solidFill>
              </a:rPr>
              <a:t>2015</a:t>
            </a:r>
            <a:endParaRPr lang="nl-NL" sz="800" b="1">
              <a:solidFill>
                <a:srgbClr val="C0C0C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4" r:id="rId13"/>
  </p:sldLayoutIdLst>
  <p:hf hdr="0" ftr="0"/>
  <p:txStyles>
    <p:titleStyle>
      <a:lvl1pPr algn="l" rtl="0" fontAlgn="base">
        <a:spcBef>
          <a:spcPct val="50000"/>
        </a:spcBef>
        <a:spcAft>
          <a:spcPct val="0"/>
        </a:spcAft>
        <a:defRPr sz="2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5000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</a:defRPr>
      </a:lvl2pPr>
      <a:lvl3pPr algn="l" rtl="0" fontAlgn="base">
        <a:spcBef>
          <a:spcPct val="5000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</a:defRPr>
      </a:lvl3pPr>
      <a:lvl4pPr algn="l" rtl="0" fontAlgn="base">
        <a:spcBef>
          <a:spcPct val="5000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</a:defRPr>
      </a:lvl4pPr>
      <a:lvl5pPr algn="l" rtl="0" fontAlgn="base">
        <a:spcBef>
          <a:spcPct val="5000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5000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5000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5000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5000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</a:defRPr>
      </a:lvl9pPr>
    </p:titleStyle>
    <p:bodyStyle>
      <a:lvl1pPr marL="228600" indent="-228600" algn="l" rtl="0" fontAlgn="base">
        <a:spcBef>
          <a:spcPct val="20000"/>
        </a:spcBef>
        <a:spcAft>
          <a:spcPct val="0"/>
        </a:spcAft>
        <a:buFont typeface="Verdana" pitchFamily="34" charset="0"/>
        <a:buChar char="•"/>
        <a:defRPr sz="1200">
          <a:solidFill>
            <a:schemeClr val="tx1"/>
          </a:solidFill>
          <a:latin typeface="+mn-lt"/>
          <a:ea typeface="+mn-ea"/>
          <a:cs typeface="+mn-cs"/>
        </a:defRPr>
      </a:lvl1pPr>
      <a:lvl2pPr marL="444500" indent="-165100" algn="l" rtl="0" fontAlgn="base">
        <a:spcBef>
          <a:spcPct val="20000"/>
        </a:spcBef>
        <a:spcAft>
          <a:spcPct val="0"/>
        </a:spcAft>
        <a:buChar char="–"/>
        <a:defRPr sz="1200" i="1">
          <a:solidFill>
            <a:schemeClr val="tx1"/>
          </a:solidFill>
          <a:latin typeface="+mn-lt"/>
        </a:defRPr>
      </a:lvl2pPr>
      <a:lvl3pPr marL="723900" indent="-177800" algn="l" rtl="0" fontAlgn="base">
        <a:spcBef>
          <a:spcPct val="20000"/>
        </a:spcBef>
        <a:spcAft>
          <a:spcPct val="0"/>
        </a:spcAft>
        <a:buChar char="–"/>
        <a:defRPr sz="1200" i="1">
          <a:solidFill>
            <a:schemeClr val="tx1"/>
          </a:solidFill>
          <a:latin typeface="+mn-lt"/>
        </a:defRPr>
      </a:lvl3pPr>
      <a:lvl4pPr marL="965200" indent="-139700" algn="l" rtl="0" fontAlgn="base">
        <a:spcBef>
          <a:spcPct val="20000"/>
        </a:spcBef>
        <a:spcAft>
          <a:spcPct val="0"/>
        </a:spcAft>
        <a:buChar char="–"/>
        <a:defRPr sz="1200" i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g"/><Relationship Id="rId4" Type="http://schemas.openxmlformats.org/officeDocument/2006/relationships/image" Target="../media/image5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6197D16-FE75-4A0E-A0C9-28C0F04A43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57022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A8FCEC6-4B30-4FF2-8B32-504BEAEA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716" b="9820"/>
          <a:stretch>
            <a:fillRect/>
          </a:stretch>
        </p:blipFill>
        <p:spPr>
          <a:xfrm>
            <a:off x="0" y="3808676"/>
            <a:ext cx="9144000" cy="3049325"/>
          </a:xfrm>
          <a:custGeom>
            <a:avLst/>
            <a:gdLst>
              <a:gd name="connsiteX0" fmla="*/ 0 w 12192000"/>
              <a:gd name="connsiteY0" fmla="*/ 0 h 3049325"/>
              <a:gd name="connsiteX1" fmla="*/ 12192000 w 12192000"/>
              <a:gd name="connsiteY1" fmla="*/ 0 h 3049325"/>
              <a:gd name="connsiteX2" fmla="*/ 12192000 w 12192000"/>
              <a:gd name="connsiteY2" fmla="*/ 3049325 h 3049325"/>
              <a:gd name="connsiteX3" fmla="*/ 0 w 12192000"/>
              <a:gd name="connsiteY3" fmla="*/ 3049325 h 3049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049325">
                <a:moveTo>
                  <a:pt x="0" y="0"/>
                </a:moveTo>
                <a:lnTo>
                  <a:pt x="12192000" y="0"/>
                </a:lnTo>
                <a:lnTo>
                  <a:pt x="12192000" y="3049325"/>
                </a:lnTo>
                <a:lnTo>
                  <a:pt x="0" y="3049325"/>
                </a:lnTo>
                <a:close/>
              </a:path>
            </a:pathLst>
          </a:cu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ABB92B0-C53F-4B8E-BB5C-CEB9A41D9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63" y="1191796"/>
            <a:ext cx="7516084" cy="29763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br>
              <a:rPr lang="en-US" sz="2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2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2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2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2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2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2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BIJLAGE IMPRESSIE CATERINGLOCATIES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196BB1B-B336-4F91-BDE5-F3066981D3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119447" y="6223702"/>
            <a:ext cx="428046" cy="3140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23D90F2D-3532-4652-9F49-644D3734D823}" type="slidenum">
              <a:rPr lang="en-US" sz="900">
                <a:solidFill>
                  <a:srgbClr val="898989"/>
                </a:solidFill>
                <a:latin typeface="+mn-lt"/>
              </a:rPr>
              <a:pPr algn="r">
                <a:spcAft>
                  <a:spcPts val="600"/>
                </a:spcAft>
              </a:pPr>
              <a:t>1</a:t>
            </a:fld>
            <a:endParaRPr lang="en-US" sz="900">
              <a:solidFill>
                <a:srgbClr val="898989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992218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A3EAF33A-6AC5-4CD4-9CCA-E6CA65689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36" y="448699"/>
            <a:ext cx="4464546" cy="2980301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8DF1B004-2F66-4CC4-9551-606997BE4DF2}"/>
              </a:ext>
            </a:extLst>
          </p:cNvPr>
          <p:cNvSpPr/>
          <p:nvPr/>
        </p:nvSpPr>
        <p:spPr>
          <a:xfrm>
            <a:off x="3995936" y="5157193"/>
            <a:ext cx="4608562" cy="125210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r>
              <a:rPr lang="nl-NL" sz="1000" dirty="0"/>
              <a:t>Locatie: 	 Hooge Donken, Parallelweg 64 (PLW64), ‘s-Hertogenbosch</a:t>
            </a:r>
          </a:p>
          <a:p>
            <a:r>
              <a:rPr lang="nl-NL" sz="1000" dirty="0"/>
              <a:t>	 </a:t>
            </a:r>
            <a:r>
              <a:rPr lang="nl-NL" sz="1000" i="1" dirty="0"/>
              <a:t>Geen cateringoutlet. Wel </a:t>
            </a:r>
            <a:r>
              <a:rPr lang="nl-NL" sz="1000" i="1" dirty="0" err="1"/>
              <a:t>banquetingmogelijkheden</a:t>
            </a:r>
            <a:r>
              <a:rPr lang="nl-NL" sz="1000" i="1" dirty="0"/>
              <a:t>.</a:t>
            </a:r>
            <a:endParaRPr lang="nl-NL" sz="1000" dirty="0"/>
          </a:p>
          <a:p>
            <a:r>
              <a:rPr lang="nl-NL" sz="1000" dirty="0"/>
              <a:t>Medewerkers: 26</a:t>
            </a:r>
            <a:endParaRPr lang="nl-NL" sz="1000" dirty="0">
              <a:ea typeface="Verdana"/>
            </a:endParaRPr>
          </a:p>
          <a:p>
            <a:r>
              <a:rPr lang="nl-NL" sz="1000" dirty="0"/>
              <a:t>Studenten:	 289</a:t>
            </a:r>
            <a:endParaRPr lang="nl-NL" sz="1000" dirty="0">
              <a:ea typeface="Verdana"/>
            </a:endParaRPr>
          </a:p>
          <a:p>
            <a:r>
              <a:rPr lang="nl-NL" sz="1000" dirty="0"/>
              <a:t>Academies: 	 Technologie van Gezondheid en Milieu</a:t>
            </a:r>
            <a:endParaRPr lang="nl-NL" sz="1000" dirty="0">
              <a:ea typeface="Verdana"/>
            </a:endParaRPr>
          </a:p>
          <a:p>
            <a:r>
              <a:rPr lang="nl-NL" sz="1000" dirty="0"/>
              <a:t>	</a:t>
            </a:r>
            <a:endParaRPr lang="nl-NL" sz="1000" dirty="0"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9755592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B333866C-A8FA-45A3-AACD-24E17182D5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29087"/>
            <a:ext cx="4002488" cy="2251841"/>
          </a:xfrm>
          <a:prstGeom prst="rect">
            <a:avLst/>
          </a:prstGeom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198CC9FE-C493-453E-AB3F-D313DB9E082D}"/>
              </a:ext>
            </a:extLst>
          </p:cNvPr>
          <p:cNvSpPr/>
          <p:nvPr/>
        </p:nvSpPr>
        <p:spPr>
          <a:xfrm>
            <a:off x="4139952" y="5589239"/>
            <a:ext cx="3600698" cy="79208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r>
              <a:rPr lang="nl-NL" sz="1000" dirty="0"/>
              <a:t>Locatie: 	 Stationsplein 50 (STP), ‘s-Hertogenbosch</a:t>
            </a:r>
          </a:p>
          <a:p>
            <a:r>
              <a:rPr lang="nl-NL" sz="1000" dirty="0"/>
              <a:t>Medewerkers: 94</a:t>
            </a:r>
            <a:endParaRPr lang="nl-NL" sz="1000" dirty="0">
              <a:ea typeface="Verdana"/>
            </a:endParaRPr>
          </a:p>
          <a:p>
            <a:r>
              <a:rPr lang="nl-NL" sz="1000" dirty="0"/>
              <a:t>Studenten:	 1.694</a:t>
            </a:r>
            <a:endParaRPr lang="nl-NL" sz="1000" dirty="0">
              <a:ea typeface="Verdana"/>
            </a:endParaRPr>
          </a:p>
          <a:p>
            <a:r>
              <a:rPr lang="nl-NL" sz="1000" dirty="0"/>
              <a:t>Academie: 	 Marketing en Business Management</a:t>
            </a:r>
            <a:endParaRPr lang="nl-NL" sz="1000" dirty="0">
              <a:ea typeface="Verdana"/>
            </a:endParaRPr>
          </a:p>
          <a:p>
            <a:r>
              <a:rPr lang="nl-NL" sz="1000" dirty="0"/>
              <a:t>	 	</a:t>
            </a:r>
            <a:endParaRPr lang="nl-NL" sz="1000" dirty="0">
              <a:ea typeface="Verdana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13A8501-2033-4315-8B25-75A4919E7C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015792"/>
            <a:ext cx="2830083" cy="2122562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E5007129-FA1F-4BA5-8911-B591D90A73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712" y="3015791"/>
            <a:ext cx="1588415" cy="211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3369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52CD0150-A8FC-4CCC-A209-7F9EABAB43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45" y="506810"/>
            <a:ext cx="3946015" cy="2634157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E981E54F-AA79-4C3D-9507-73E0F61CC59B}"/>
              </a:ext>
            </a:extLst>
          </p:cNvPr>
          <p:cNvSpPr/>
          <p:nvPr/>
        </p:nvSpPr>
        <p:spPr>
          <a:xfrm>
            <a:off x="4139952" y="5517232"/>
            <a:ext cx="3960440" cy="93610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NL" sz="1000"/>
              <a:t>Locatie: 	 </a:t>
            </a:r>
            <a:r>
              <a:rPr lang="nl-NL" sz="1000" err="1"/>
              <a:t>Terraza</a:t>
            </a:r>
            <a:r>
              <a:rPr lang="nl-NL" sz="1000"/>
              <a:t>, </a:t>
            </a:r>
            <a:r>
              <a:rPr lang="nl-NL" sz="1000" err="1"/>
              <a:t>Hervenplein</a:t>
            </a:r>
            <a:r>
              <a:rPr lang="nl-NL" sz="1000"/>
              <a:t> 2, ‘s-Hertogenbosch Medewerkers:  940</a:t>
            </a:r>
          </a:p>
          <a:p>
            <a:r>
              <a:rPr lang="nl-NL" sz="1000"/>
              <a:t>Studenten:	 10.656</a:t>
            </a:r>
          </a:p>
          <a:p>
            <a:r>
              <a:rPr lang="nl-NL" sz="1000"/>
              <a:t>Academies: 	 </a:t>
            </a:r>
            <a:r>
              <a:rPr lang="nl-NL" sz="1000" err="1"/>
              <a:t>Social</a:t>
            </a:r>
            <a:r>
              <a:rPr lang="nl-NL" sz="1000"/>
              <a:t> Studies</a:t>
            </a:r>
          </a:p>
          <a:p>
            <a:r>
              <a:rPr lang="nl-NL" sz="1000"/>
              <a:t>	 Juridische Hogeschool Avans-</a:t>
            </a:r>
            <a:r>
              <a:rPr lang="nl-NL" sz="1000" err="1"/>
              <a:t>Fontys</a:t>
            </a:r>
            <a:endParaRPr lang="nl-NL" sz="1000"/>
          </a:p>
          <a:p>
            <a:r>
              <a:rPr lang="nl-NL" sz="1000"/>
              <a:t>	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C38976D-7ABC-4C7C-8AB6-6A27B623C1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907" y="2924944"/>
            <a:ext cx="3098319" cy="232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5208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14C28253-AE6F-426A-8A5D-47D9B0BAEB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3579250" cy="2013328"/>
          </a:xfrm>
          <a:prstGeom prst="rect">
            <a:avLst/>
          </a:prstGeom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61998B59-6E4B-4F9C-915D-44EB66BEC08B}"/>
              </a:ext>
            </a:extLst>
          </p:cNvPr>
          <p:cNvSpPr/>
          <p:nvPr/>
        </p:nvSpPr>
        <p:spPr>
          <a:xfrm>
            <a:off x="4572000" y="4653136"/>
            <a:ext cx="3960440" cy="18697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r>
              <a:rPr lang="nl-NL" sz="1000" dirty="0"/>
              <a:t>Locatie: 	 Onderwijsboulevard 215 (OWB215)</a:t>
            </a:r>
          </a:p>
          <a:p>
            <a:r>
              <a:rPr lang="nl-NL" sz="1000" dirty="0"/>
              <a:t>Medewerkers: 747</a:t>
            </a:r>
            <a:endParaRPr lang="nl-NL" sz="1000" dirty="0">
              <a:ea typeface="Verdana"/>
            </a:endParaRPr>
          </a:p>
          <a:p>
            <a:r>
              <a:rPr lang="nl-NL" sz="1000" dirty="0"/>
              <a:t>Studenten:	 10.052</a:t>
            </a:r>
            <a:endParaRPr lang="nl-NL" sz="1000" dirty="0">
              <a:ea typeface="Verdana"/>
            </a:endParaRPr>
          </a:p>
          <a:p>
            <a:r>
              <a:rPr lang="nl-NL" sz="1000" dirty="0"/>
              <a:t>Academies: 	 Bouw &amp; Infra</a:t>
            </a:r>
            <a:endParaRPr lang="nl-NL" sz="1000" dirty="0">
              <a:ea typeface="Verdana"/>
            </a:endParaRPr>
          </a:p>
          <a:p>
            <a:r>
              <a:rPr lang="nl-NL" sz="1000" dirty="0"/>
              <a:t>	 Financieel Management</a:t>
            </a:r>
            <a:endParaRPr lang="nl-NL" sz="1000" dirty="0">
              <a:ea typeface="Verdana"/>
            </a:endParaRPr>
          </a:p>
          <a:p>
            <a:r>
              <a:rPr lang="nl-NL" sz="1000" dirty="0"/>
              <a:t>	 Gezondheidszorg</a:t>
            </a:r>
            <a:endParaRPr lang="nl-NL" sz="1000" dirty="0">
              <a:ea typeface="Verdana"/>
            </a:endParaRPr>
          </a:p>
          <a:p>
            <a:r>
              <a:rPr lang="nl-NL" sz="1000" dirty="0"/>
              <a:t>	 </a:t>
            </a:r>
            <a:r>
              <a:rPr lang="nl-NL" sz="1000" dirty="0" err="1"/>
              <a:t>Social</a:t>
            </a:r>
            <a:r>
              <a:rPr lang="nl-NL" sz="1000" dirty="0"/>
              <a:t> Studies</a:t>
            </a:r>
            <a:endParaRPr lang="nl-NL" sz="1000" dirty="0">
              <a:ea typeface="Verdana"/>
            </a:endParaRPr>
          </a:p>
          <a:p>
            <a:r>
              <a:rPr lang="nl-NL" sz="1000" dirty="0"/>
              <a:t>	 HRM en Bedrijfskunde</a:t>
            </a:r>
            <a:endParaRPr lang="nl-NL" sz="1000" dirty="0">
              <a:ea typeface="Verdana"/>
            </a:endParaRPr>
          </a:p>
          <a:p>
            <a:r>
              <a:rPr lang="nl-NL" sz="1000" dirty="0"/>
              <a:t>	 Ondernemerschap, Marketing en Innovatie</a:t>
            </a:r>
            <a:endParaRPr lang="nl-NL" sz="1000" dirty="0">
              <a:ea typeface="Verdana"/>
            </a:endParaRPr>
          </a:p>
          <a:p>
            <a:r>
              <a:rPr lang="nl-NL" sz="1000" dirty="0"/>
              <a:t>	 Veiligheid en Bestuur</a:t>
            </a:r>
            <a:endParaRPr lang="nl-NL" sz="1000" dirty="0">
              <a:ea typeface="Verdana"/>
            </a:endParaRPr>
          </a:p>
          <a:p>
            <a:r>
              <a:rPr lang="nl-NL" sz="1000" dirty="0"/>
              <a:t>	 Deeltijd</a:t>
            </a:r>
            <a:endParaRPr lang="nl-NL" sz="1000" dirty="0">
              <a:ea typeface="Verdana"/>
            </a:endParaRPr>
          </a:p>
          <a:p>
            <a:r>
              <a:rPr lang="nl-NL" sz="1000" dirty="0"/>
              <a:t>	</a:t>
            </a:r>
            <a:endParaRPr lang="nl-NL" sz="1000" dirty="0">
              <a:ea typeface="Verdana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2C49BD1-E014-42BF-B0C6-9A03911D88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696" y="2544378"/>
            <a:ext cx="2267744" cy="1700808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27232CDB-F122-4330-8AF9-D32F8A4BD7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8" y="4539317"/>
            <a:ext cx="2267744" cy="1700808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1AC5DE15-B0A0-4461-9ABB-B5BC8958B08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2542618"/>
            <a:ext cx="2267744" cy="1700808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EB924772-B492-4405-A43C-90B46FDE49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2524166"/>
            <a:ext cx="2267743" cy="1700807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DB28B549-EDD3-4A90-8D7D-F4B30153DE2C}"/>
              </a:ext>
            </a:extLst>
          </p:cNvPr>
          <p:cNvSpPr txBox="1"/>
          <p:nvPr/>
        </p:nvSpPr>
        <p:spPr>
          <a:xfrm>
            <a:off x="6264696" y="4293096"/>
            <a:ext cx="18356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/>
              <a:t>Starbucksruimte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943B1151-DFED-4160-8E8F-4F1C34D84C45}"/>
              </a:ext>
            </a:extLst>
          </p:cNvPr>
          <p:cNvSpPr txBox="1"/>
          <p:nvPr/>
        </p:nvSpPr>
        <p:spPr>
          <a:xfrm>
            <a:off x="251518" y="4243427"/>
            <a:ext cx="22677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/>
              <a:t>Restaurant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468D5023-DD9D-4E7A-97FB-4EF90B82C5F6}"/>
              </a:ext>
            </a:extLst>
          </p:cNvPr>
          <p:cNvSpPr txBox="1"/>
          <p:nvPr/>
        </p:nvSpPr>
        <p:spPr>
          <a:xfrm>
            <a:off x="251518" y="6289794"/>
            <a:ext cx="9828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/>
              <a:t>Grand Café</a:t>
            </a:r>
          </a:p>
        </p:txBody>
      </p:sp>
    </p:spTree>
    <p:extLst>
      <p:ext uri="{BB962C8B-B14F-4D97-AF65-F5344CB8AC3E}">
        <p14:creationId xmlns:p14="http://schemas.microsoft.com/office/powerpoint/2010/main" val="39278594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75066D20-C3D5-4DEB-9241-2065D54576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99411"/>
            <a:ext cx="5328592" cy="3557094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99FF3A76-12D9-4F45-99A0-61AF78A6F9E7}"/>
              </a:ext>
            </a:extLst>
          </p:cNvPr>
          <p:cNvSpPr/>
          <p:nvPr/>
        </p:nvSpPr>
        <p:spPr>
          <a:xfrm>
            <a:off x="3635896" y="5661248"/>
            <a:ext cx="4536504" cy="6973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NL" sz="1000"/>
              <a:t>Locatie: 	 Onderwijsboulevard 256, ‘s-Hertogenbosch</a:t>
            </a:r>
          </a:p>
          <a:p>
            <a:endParaRPr lang="nl-NL" sz="1000"/>
          </a:p>
          <a:p>
            <a:r>
              <a:rPr lang="nl-NL" sz="1000" i="1"/>
              <a:t>Niet meer in gebruik. Wordt nieuwbouwlocatie over enkele jaren.	</a:t>
            </a:r>
          </a:p>
        </p:txBody>
      </p:sp>
    </p:spTree>
    <p:extLst>
      <p:ext uri="{BB962C8B-B14F-4D97-AF65-F5344CB8AC3E}">
        <p14:creationId xmlns:p14="http://schemas.microsoft.com/office/powerpoint/2010/main" val="39770631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68E7B03E-F0D6-4E10-8D20-386478DE9F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39" y="260648"/>
            <a:ext cx="4082937" cy="2721958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3FD90785-2E00-4EAC-9FB6-12C31AF6BF58}"/>
              </a:ext>
            </a:extLst>
          </p:cNvPr>
          <p:cNvSpPr/>
          <p:nvPr/>
        </p:nvSpPr>
        <p:spPr>
          <a:xfrm>
            <a:off x="4139952" y="5661248"/>
            <a:ext cx="4248472" cy="7920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r>
              <a:rPr lang="nl-NL" sz="1000" dirty="0"/>
              <a:t>Locatie: 	 Mill Hillplein 1 (MHP), Roosendaal</a:t>
            </a:r>
          </a:p>
          <a:p>
            <a:r>
              <a:rPr lang="nl-NL" sz="1000" dirty="0"/>
              <a:t>Medewerkers: 24</a:t>
            </a:r>
            <a:endParaRPr lang="nl-NL" sz="1000" dirty="0">
              <a:ea typeface="Verdana"/>
            </a:endParaRPr>
          </a:p>
          <a:p>
            <a:r>
              <a:rPr lang="nl-NL" sz="1000" dirty="0"/>
              <a:t>Studenten:	 279 via </a:t>
            </a:r>
            <a:r>
              <a:rPr lang="nl-NL" sz="1000" dirty="0" err="1"/>
              <a:t>Avans</a:t>
            </a:r>
            <a:r>
              <a:rPr lang="nl-NL" sz="1000" dirty="0"/>
              <a:t> + 200 via Hogeschool Zeeland</a:t>
            </a:r>
            <a:endParaRPr lang="nl-NL" sz="1000" dirty="0">
              <a:ea typeface="Verdana"/>
            </a:endParaRPr>
          </a:p>
          <a:p>
            <a:r>
              <a:rPr lang="nl-NL" sz="1000" dirty="0"/>
              <a:t>Academie: 	 </a:t>
            </a:r>
            <a:r>
              <a:rPr lang="nl-NL" sz="1000" dirty="0" err="1"/>
              <a:t>Associate</a:t>
            </a:r>
            <a:r>
              <a:rPr lang="nl-NL" sz="1000" dirty="0"/>
              <a:t> </a:t>
            </a:r>
            <a:r>
              <a:rPr lang="nl-NL" sz="1000" dirty="0" err="1"/>
              <a:t>Degrees</a:t>
            </a:r>
            <a:endParaRPr lang="nl-NL" sz="1000" dirty="0"/>
          </a:p>
          <a:p>
            <a:r>
              <a:rPr lang="nl-NL" sz="1000" dirty="0"/>
              <a:t>	</a:t>
            </a:r>
            <a:endParaRPr lang="nl-NL" sz="1000" dirty="0">
              <a:ea typeface="Verdana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B973324-AFB3-4614-8210-ACD0F12C7A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180437"/>
            <a:ext cx="2239797" cy="1679848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CD3279BC-BE8E-416D-AB9A-A0B8B4FFE1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3212976"/>
            <a:ext cx="2239797" cy="1679848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2119B7FF-E7C7-4CD6-8E10-D6DDA739C9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573" y="3212976"/>
            <a:ext cx="2239797" cy="1679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3799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5CE4A339-BA1C-4198-AECB-F8021375C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68" y="267116"/>
            <a:ext cx="3026361" cy="2020243"/>
          </a:xfrm>
          <a:prstGeom prst="rect">
            <a:avLst/>
          </a:prstGeom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8F2188BE-749E-49DA-ACCB-8E7051CA3C10}"/>
              </a:ext>
            </a:extLst>
          </p:cNvPr>
          <p:cNvSpPr/>
          <p:nvPr/>
        </p:nvSpPr>
        <p:spPr>
          <a:xfrm>
            <a:off x="4993864" y="5445224"/>
            <a:ext cx="3394560" cy="9640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NL" sz="1000"/>
              <a:t>Locatie: 	 Prof. </a:t>
            </a:r>
            <a:r>
              <a:rPr lang="nl-NL" sz="1000" err="1"/>
              <a:t>Cobbenhagelaan</a:t>
            </a:r>
            <a:r>
              <a:rPr lang="nl-NL" sz="1000"/>
              <a:t>, Tilburg</a:t>
            </a:r>
          </a:p>
          <a:p>
            <a:r>
              <a:rPr lang="nl-NL" sz="1000"/>
              <a:t>Medewerkers: 114</a:t>
            </a:r>
          </a:p>
          <a:p>
            <a:r>
              <a:rPr lang="nl-NL" sz="1000"/>
              <a:t>Studenten:	 1.302</a:t>
            </a:r>
          </a:p>
          <a:p>
            <a:r>
              <a:rPr lang="nl-NL" sz="1000"/>
              <a:t>Academie: 	 Bouw &amp; Infra</a:t>
            </a:r>
          </a:p>
          <a:p>
            <a:r>
              <a:rPr lang="nl-NL" sz="1000"/>
              <a:t>	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C66C6C9E-1087-4606-9FDF-757AA31FE1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67" y="2852936"/>
            <a:ext cx="2154697" cy="1616023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CEFBF36C-35C3-4643-9B80-AC212BDE50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195" y="2882992"/>
            <a:ext cx="2124091" cy="1593068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5A7627D0-8223-4185-8A3B-6063786CBD3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160" y="4637212"/>
            <a:ext cx="2197637" cy="1648228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AC7EDAC6-C3F5-448F-87C1-01221232C22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67" y="4637212"/>
            <a:ext cx="2154697" cy="1616023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14DF1B9F-C763-42BF-9C03-606E305C42E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433" y="2850453"/>
            <a:ext cx="2158008" cy="1618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829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>
            <a:extLst>
              <a:ext uri="{FF2B5EF4-FFF2-40B4-BE49-F238E27FC236}">
                <a16:creationId xmlns:a16="http://schemas.microsoft.com/office/drawing/2014/main" id="{856D9373-68A7-4041-B059-A0766F00D01B}"/>
              </a:ext>
            </a:extLst>
          </p:cNvPr>
          <p:cNvSpPr/>
          <p:nvPr/>
        </p:nvSpPr>
        <p:spPr>
          <a:xfrm>
            <a:off x="4932040" y="4745555"/>
            <a:ext cx="3960440" cy="13477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r>
              <a:rPr lang="nl-NL" sz="1000" dirty="0"/>
              <a:t>Locatie: 	 </a:t>
            </a:r>
            <a:r>
              <a:rPr lang="nl-NL" sz="1000" dirty="0" err="1"/>
              <a:t>Lovensdijkstraat</a:t>
            </a:r>
            <a:r>
              <a:rPr lang="nl-NL" sz="1000" dirty="0"/>
              <a:t> 61-63 (LDS), Breda</a:t>
            </a:r>
          </a:p>
          <a:p>
            <a:r>
              <a:rPr lang="nl-NL" sz="1000" dirty="0"/>
              <a:t>Medewerkers:  392</a:t>
            </a:r>
            <a:endParaRPr lang="nl-NL" sz="1000" dirty="0">
              <a:ea typeface="Verdana"/>
            </a:endParaRPr>
          </a:p>
          <a:p>
            <a:r>
              <a:rPr lang="nl-NL" sz="1000" dirty="0"/>
              <a:t>Studenten:	  4.419</a:t>
            </a:r>
            <a:endParaRPr lang="nl-NL" sz="1000" dirty="0">
              <a:ea typeface="Verdana"/>
            </a:endParaRPr>
          </a:p>
          <a:p>
            <a:r>
              <a:rPr lang="nl-NL" sz="1000" dirty="0"/>
              <a:t>Academies: 	 Communicatie en User </a:t>
            </a:r>
            <a:r>
              <a:rPr lang="nl-NL" sz="1000" dirty="0" err="1"/>
              <a:t>Experience</a:t>
            </a:r>
            <a:endParaRPr lang="nl-NL" sz="1000" dirty="0"/>
          </a:p>
          <a:p>
            <a:r>
              <a:rPr lang="nl-NL" sz="1000" dirty="0"/>
              <a:t>	 Engineering en ICT </a:t>
            </a:r>
            <a:endParaRPr lang="nl-NL" sz="1000" dirty="0">
              <a:ea typeface="Verdana"/>
            </a:endParaRPr>
          </a:p>
          <a:p>
            <a:r>
              <a:rPr lang="nl-NL" sz="1000" dirty="0"/>
              <a:t>	 Technologie van Gezondheid en Milieu</a:t>
            </a:r>
            <a:endParaRPr lang="nl-NL" sz="1000" dirty="0">
              <a:ea typeface="Verdana"/>
            </a:endParaRP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776CA357-FEDD-4781-AEDF-1EABB369E6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15" y="471927"/>
            <a:ext cx="4535647" cy="1444904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913169B4-B089-4D38-80E9-8A5E9B04A9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36" y="2458794"/>
            <a:ext cx="2453661" cy="1635774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14ABF00D-B1EE-4F76-BFCB-4F34E8E4F2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15" y="4605265"/>
            <a:ext cx="4464093" cy="1488031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B5A80767-254E-411B-8F9D-F6CFBAD02D9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265" y="2740765"/>
            <a:ext cx="1781741" cy="1336306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E3AA31E1-83D0-4958-B5FC-D32259F2B9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719" y="2740765"/>
            <a:ext cx="1745818" cy="130936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6042D4CE-D4F0-400B-B7B6-E7913124CA1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953" y="2754236"/>
            <a:ext cx="1745819" cy="1309364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9384F5C-138C-4D3F-86FB-C95E9F82930C}"/>
              </a:ext>
            </a:extLst>
          </p:cNvPr>
          <p:cNvSpPr txBox="1"/>
          <p:nvPr/>
        </p:nvSpPr>
        <p:spPr>
          <a:xfrm>
            <a:off x="251520" y="4077072"/>
            <a:ext cx="315663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00" i="1" err="1"/>
              <a:t>Lovensdijkstraat</a:t>
            </a:r>
            <a:r>
              <a:rPr lang="nl-NL" sz="1000" i="1"/>
              <a:t> 61 – The </a:t>
            </a:r>
            <a:r>
              <a:rPr lang="nl-NL" sz="1000" i="1" err="1"/>
              <a:t>Fifth</a:t>
            </a:r>
            <a:r>
              <a:rPr lang="nl-NL" sz="1000" i="1"/>
              <a:t> met dakterras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671285B6-7177-45E5-9511-CE237A9101B1}"/>
              </a:ext>
            </a:extLst>
          </p:cNvPr>
          <p:cNvSpPr txBox="1"/>
          <p:nvPr/>
        </p:nvSpPr>
        <p:spPr>
          <a:xfrm>
            <a:off x="346635" y="6093295"/>
            <a:ext cx="43711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err="1"/>
              <a:t>Lovensdijkstraat</a:t>
            </a:r>
            <a:r>
              <a:rPr lang="nl-NL" sz="1000" i="1"/>
              <a:t> ‘de Villa’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73D51AE7-48ED-4731-B34A-2F0C52B3DEEA}"/>
              </a:ext>
            </a:extLst>
          </p:cNvPr>
          <p:cNvSpPr txBox="1"/>
          <p:nvPr/>
        </p:nvSpPr>
        <p:spPr>
          <a:xfrm>
            <a:off x="251520" y="1916832"/>
            <a:ext cx="15990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err="1"/>
              <a:t>Lovensdijkstraat</a:t>
            </a:r>
            <a:r>
              <a:rPr lang="nl-NL" sz="1000" i="1"/>
              <a:t> 63 </a:t>
            </a: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C9496FD4-3626-4897-850C-D31FDB81626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357" y="641597"/>
            <a:ext cx="1691680" cy="1268760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A0BF4899-856B-446B-A374-0273EE6ABAE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314" y="641597"/>
            <a:ext cx="1691679" cy="126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755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14FE67A4-5236-4C05-BF88-8B19A8326D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76672"/>
            <a:ext cx="4283667" cy="1224136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C21005AC-1BD1-46B0-922E-7A9C3A1C5B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7" y="479107"/>
            <a:ext cx="1830132" cy="1221702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7E802564-8244-47FB-8927-67DF85C1E170}"/>
              </a:ext>
            </a:extLst>
          </p:cNvPr>
          <p:cNvSpPr/>
          <p:nvPr/>
        </p:nvSpPr>
        <p:spPr>
          <a:xfrm>
            <a:off x="4572000" y="4581128"/>
            <a:ext cx="3816424" cy="187220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r>
              <a:rPr lang="nl-NL" sz="1000" dirty="0"/>
              <a:t>Locatie: 	 Hogeschoollaan 1 (HSL), Breda</a:t>
            </a:r>
          </a:p>
          <a:p>
            <a:r>
              <a:rPr lang="nl-NL" sz="1000" dirty="0"/>
              <a:t>Medewerkers: 940</a:t>
            </a:r>
            <a:endParaRPr lang="nl-NL" sz="1000" dirty="0">
              <a:ea typeface="Verdana"/>
            </a:endParaRPr>
          </a:p>
          <a:p>
            <a:r>
              <a:rPr lang="nl-NL" sz="1000" dirty="0"/>
              <a:t>Studenten:	 10.656</a:t>
            </a:r>
            <a:endParaRPr lang="nl-NL" sz="1000" dirty="0">
              <a:ea typeface="Verdana"/>
            </a:endParaRPr>
          </a:p>
          <a:p>
            <a:r>
              <a:rPr lang="nl-NL" sz="1000" dirty="0"/>
              <a:t>Academies: 	 Algemeen en Financieel Management</a:t>
            </a:r>
            <a:endParaRPr lang="nl-NL" sz="1000" dirty="0">
              <a:ea typeface="Verdana"/>
            </a:endParaRPr>
          </a:p>
          <a:p>
            <a:r>
              <a:rPr lang="nl-NL" sz="1000" dirty="0"/>
              <a:t>	 Gezondheidszorg</a:t>
            </a:r>
            <a:endParaRPr lang="nl-NL" sz="1000" dirty="0">
              <a:ea typeface="Verdana"/>
            </a:endParaRPr>
          </a:p>
          <a:p>
            <a:r>
              <a:rPr lang="nl-NL" sz="1000" dirty="0"/>
              <a:t>	 Marketing en Business Management</a:t>
            </a:r>
            <a:endParaRPr lang="nl-NL" sz="1000" dirty="0">
              <a:ea typeface="Verdana"/>
            </a:endParaRPr>
          </a:p>
          <a:p>
            <a:r>
              <a:rPr lang="nl-NL" sz="1000" dirty="0"/>
              <a:t>	 </a:t>
            </a:r>
            <a:r>
              <a:rPr lang="nl-NL" sz="1000" dirty="0" err="1"/>
              <a:t>Social</a:t>
            </a:r>
            <a:r>
              <a:rPr lang="nl-NL" sz="1000" dirty="0"/>
              <a:t> Studies</a:t>
            </a:r>
            <a:endParaRPr lang="nl-NL" sz="1000" dirty="0">
              <a:ea typeface="Verdana"/>
            </a:endParaRPr>
          </a:p>
          <a:p>
            <a:r>
              <a:rPr lang="nl-NL" sz="1000" dirty="0"/>
              <a:t>	 International Studies</a:t>
            </a:r>
            <a:endParaRPr lang="nl-NL" sz="1000" dirty="0">
              <a:ea typeface="Verdana"/>
            </a:endParaRPr>
          </a:p>
          <a:p>
            <a:r>
              <a:rPr lang="nl-NL" sz="1000" dirty="0"/>
              <a:t>	 Veiligheid en Bestuur</a:t>
            </a:r>
            <a:endParaRPr lang="nl-NL" sz="1000" dirty="0">
              <a:ea typeface="Verdana"/>
            </a:endParaRPr>
          </a:p>
          <a:p>
            <a:r>
              <a:rPr lang="nl-NL" sz="1000" dirty="0"/>
              <a:t>	 Deeltijd</a:t>
            </a:r>
            <a:endParaRPr lang="nl-NL" sz="1000" dirty="0">
              <a:ea typeface="Verdana"/>
            </a:endParaRPr>
          </a:p>
          <a:p>
            <a:r>
              <a:rPr lang="nl-NL" sz="1000" dirty="0"/>
              <a:t>	 Pedagogisch Onderwijs</a:t>
            </a:r>
            <a:endParaRPr lang="nl-NL" sz="1000" dirty="0">
              <a:ea typeface="Verdana"/>
            </a:endParaRPr>
          </a:p>
          <a:p>
            <a:r>
              <a:rPr lang="nl-NL" sz="1000" dirty="0"/>
              <a:t>	</a:t>
            </a:r>
            <a:endParaRPr lang="nl-NL" sz="1000" dirty="0">
              <a:ea typeface="Verdana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E754C65-4A98-4F56-B370-8614E4365C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80" y="5085184"/>
            <a:ext cx="1728192" cy="1296144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1A21A06F-D3F3-4B12-BE8D-AFA4A6030B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573016"/>
            <a:ext cx="1728192" cy="1296144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0C06ADF3-BABC-48FA-90EE-E7C6E9D4CBC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723" y="3573015"/>
            <a:ext cx="1728193" cy="1296145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33D1AD73-9D87-4182-92F0-6F6D6AA0142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890" y="2084949"/>
            <a:ext cx="1728193" cy="1296145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D4222C22-93F7-493E-AAD9-36D092C9D93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723" y="2084949"/>
            <a:ext cx="1728194" cy="1296146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C24035A7-5E08-41E7-854E-4FA5F6E06AD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80" y="2084950"/>
            <a:ext cx="1728192" cy="1296144"/>
          </a:xfrm>
          <a:prstGeom prst="rect">
            <a:avLst/>
          </a:prstGeom>
        </p:spPr>
      </p:pic>
      <p:sp>
        <p:nvSpPr>
          <p:cNvPr id="23" name="Tekstvak 22">
            <a:extLst>
              <a:ext uri="{FF2B5EF4-FFF2-40B4-BE49-F238E27FC236}">
                <a16:creationId xmlns:a16="http://schemas.microsoft.com/office/drawing/2014/main" id="{75B0DBEC-844B-4B9F-B353-C6AEB98DA1E0}"/>
              </a:ext>
            </a:extLst>
          </p:cNvPr>
          <p:cNvSpPr txBox="1"/>
          <p:nvPr/>
        </p:nvSpPr>
        <p:spPr>
          <a:xfrm>
            <a:off x="235308" y="3381094"/>
            <a:ext cx="246448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i="1"/>
              <a:t>Restaurant en </a:t>
            </a:r>
            <a:r>
              <a:rPr lang="nl-NL" sz="800" i="1" err="1"/>
              <a:t>Plaza</a:t>
            </a:r>
            <a:endParaRPr lang="nl-NL" sz="800" i="1"/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F1FDE504-71C5-4CF3-A3E9-AB83431C0083}"/>
              </a:ext>
            </a:extLst>
          </p:cNvPr>
          <p:cNvSpPr txBox="1"/>
          <p:nvPr/>
        </p:nvSpPr>
        <p:spPr>
          <a:xfrm>
            <a:off x="251280" y="4892682"/>
            <a:ext cx="171222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i="1"/>
              <a:t>Grand Café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0151CE57-7544-4461-A287-DE6B21F53B4A}"/>
              </a:ext>
            </a:extLst>
          </p:cNvPr>
          <p:cNvSpPr txBox="1"/>
          <p:nvPr/>
        </p:nvSpPr>
        <p:spPr>
          <a:xfrm>
            <a:off x="251280" y="6453336"/>
            <a:ext cx="172819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i="1"/>
              <a:t>Starbucksruimte</a:t>
            </a:r>
          </a:p>
        </p:txBody>
      </p:sp>
    </p:spTree>
    <p:extLst>
      <p:ext uri="{BB962C8B-B14F-4D97-AF65-F5344CB8AC3E}">
        <p14:creationId xmlns:p14="http://schemas.microsoft.com/office/powerpoint/2010/main" val="3506882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Afbeelding 16">
            <a:extLst>
              <a:ext uri="{FF2B5EF4-FFF2-40B4-BE49-F238E27FC236}">
                <a16:creationId xmlns:a16="http://schemas.microsoft.com/office/drawing/2014/main" id="{DFB2577B-6D73-48A6-ADEF-18A7C7F53B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062" y="500256"/>
            <a:ext cx="3168352" cy="2240322"/>
          </a:xfrm>
          <a:prstGeom prst="rect">
            <a:avLst/>
          </a:prstGeom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60DA9EDA-6325-493B-826D-8D3946822E14}"/>
              </a:ext>
            </a:extLst>
          </p:cNvPr>
          <p:cNvSpPr/>
          <p:nvPr/>
        </p:nvSpPr>
        <p:spPr>
          <a:xfrm>
            <a:off x="3491880" y="5301208"/>
            <a:ext cx="5452555" cy="11521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endParaRPr lang="nl-NL" sz="1000"/>
          </a:p>
          <a:p>
            <a:r>
              <a:rPr lang="nl-NL" sz="1000" dirty="0"/>
              <a:t>Locatie:          </a:t>
            </a:r>
            <a:r>
              <a:rPr lang="nl-NL" sz="1000" dirty="0" err="1"/>
              <a:t>Quadrium</a:t>
            </a:r>
            <a:r>
              <a:rPr lang="nl-NL" sz="1000" dirty="0"/>
              <a:t> (HQ- gebouw), Claudius Prinsenlaan 112-126 - terrein Hogeschoollaan, Breda</a:t>
            </a:r>
            <a:endParaRPr lang="nl-NL" dirty="0"/>
          </a:p>
          <a:p>
            <a:r>
              <a:rPr lang="nl-NL" sz="1000" dirty="0"/>
              <a:t>Medewerkers: 16</a:t>
            </a:r>
            <a:endParaRPr lang="nl-NL" sz="1000" dirty="0">
              <a:ea typeface="Verdana"/>
            </a:endParaRPr>
          </a:p>
          <a:p>
            <a:r>
              <a:rPr lang="nl-NL" sz="1000" dirty="0">
                <a:ea typeface="Verdana"/>
                <a:cs typeface="Verdana"/>
              </a:rPr>
              <a:t>Studenten:     via Hogeschoollaan 1  - collegezalen in </a:t>
            </a:r>
            <a:r>
              <a:rPr lang="nl-NL" sz="1000" dirty="0" err="1">
                <a:ea typeface="Verdana"/>
                <a:cs typeface="Verdana"/>
              </a:rPr>
              <a:t>Quadrium</a:t>
            </a:r>
            <a:endParaRPr lang="nl-NL" sz="1000" dirty="0">
              <a:ea typeface="Verdana"/>
              <a:cs typeface="Verdana"/>
            </a:endParaRPr>
          </a:p>
          <a:p>
            <a:endParaRPr lang="nl-NL" sz="1000">
              <a:ea typeface="Verdana"/>
              <a:cs typeface="Verdana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E0284DD-4D1A-4B92-8808-AEEFA2CD06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062" y="2850182"/>
            <a:ext cx="3168352" cy="2376264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506BF369-706A-4C90-9229-4368D305E6E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2850182"/>
            <a:ext cx="3168353" cy="237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400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0FA2D250-1A2D-4D3E-95E2-D59E2D5671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0376"/>
            <a:ext cx="3242194" cy="342900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FB15C264-A8BB-445F-A6C9-0759EDCA18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56" y="4221803"/>
            <a:ext cx="3230648" cy="2153765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D9AA8D21-DD0A-452A-96E8-0167D881CA55}"/>
              </a:ext>
            </a:extLst>
          </p:cNvPr>
          <p:cNvSpPr/>
          <p:nvPr/>
        </p:nvSpPr>
        <p:spPr>
          <a:xfrm>
            <a:off x="4139952" y="5517232"/>
            <a:ext cx="4510336" cy="88136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endParaRPr lang="nl-NL" sz="1000"/>
          </a:p>
          <a:p>
            <a:r>
              <a:rPr lang="nl-NL" sz="1000" dirty="0"/>
              <a:t>Locatie: 	 Claudius Prinsenlaan 128 (HR- gebouw), terrein Hogeschoollaan, Breda</a:t>
            </a:r>
            <a:endParaRPr lang="nl-NL" sz="1000" dirty="0">
              <a:ea typeface="Verdana"/>
            </a:endParaRPr>
          </a:p>
          <a:p>
            <a:r>
              <a:rPr lang="nl-NL" sz="1000" dirty="0"/>
              <a:t>Medewerkers </a:t>
            </a:r>
            <a:r>
              <a:rPr lang="nl-NL" sz="1000" dirty="0" err="1"/>
              <a:t>Avans</a:t>
            </a:r>
            <a:r>
              <a:rPr lang="nl-NL" sz="1000" dirty="0"/>
              <a:t> 1 en 4e etage: ca. 200, ca 1.000 m2. </a:t>
            </a:r>
            <a:endParaRPr lang="nl-NL" sz="1000" dirty="0">
              <a:ea typeface="Verdana"/>
            </a:endParaRPr>
          </a:p>
          <a:p>
            <a:endParaRPr lang="nl-NL" sz="1000"/>
          </a:p>
          <a:p>
            <a:r>
              <a:rPr lang="nl-NL" sz="1000" i="1" dirty="0"/>
              <a:t>Vooralsnog geen cateringvoorzieningen gepland.</a:t>
            </a:r>
            <a:endParaRPr lang="nl-NL" sz="1000" i="1" dirty="0">
              <a:ea typeface="Verdana"/>
            </a:endParaRPr>
          </a:p>
          <a:p>
            <a:r>
              <a:rPr lang="nl-NL" sz="1000" dirty="0"/>
              <a:t>	</a:t>
            </a:r>
            <a:endParaRPr lang="nl-NL" sz="1000" dirty="0"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063382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7C25F901-AD37-4591-AE7F-826DD7442B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30" y="492409"/>
            <a:ext cx="3134812" cy="1865960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1D806237-CB5F-4AC1-B7CC-96B1F3F74C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314" y="2356212"/>
            <a:ext cx="3033540" cy="2025035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FAC1749A-F586-4B58-8191-44B11CF0EAA2}"/>
              </a:ext>
            </a:extLst>
          </p:cNvPr>
          <p:cNvSpPr/>
          <p:nvPr/>
        </p:nvSpPr>
        <p:spPr>
          <a:xfrm>
            <a:off x="4572000" y="5661248"/>
            <a:ext cx="3650854" cy="7920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r>
              <a:rPr lang="nl-NL" sz="1000" dirty="0"/>
              <a:t>Locatie: 	 St. Joost, Beukenlaan 1 (BKL), Breda</a:t>
            </a:r>
          </a:p>
          <a:p>
            <a:r>
              <a:rPr lang="nl-NL" sz="1000" dirty="0"/>
              <a:t>Medewerkers: 109</a:t>
            </a:r>
            <a:endParaRPr lang="nl-NL" sz="1000" dirty="0">
              <a:ea typeface="Verdana"/>
            </a:endParaRPr>
          </a:p>
          <a:p>
            <a:r>
              <a:rPr lang="nl-NL" sz="1000" dirty="0"/>
              <a:t>Studenten:	 648</a:t>
            </a:r>
            <a:endParaRPr lang="nl-NL" sz="1000" dirty="0">
              <a:ea typeface="Verdana"/>
            </a:endParaRPr>
          </a:p>
          <a:p>
            <a:r>
              <a:rPr lang="nl-NL" sz="1000" dirty="0"/>
              <a:t>Academie: 	 Kunst en Vormgeving	</a:t>
            </a:r>
            <a:endParaRPr lang="nl-NL" sz="1000" dirty="0">
              <a:ea typeface="Verdana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DA56AA1-73D8-4FAF-BF89-81DA7E44AF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30" y="2517444"/>
            <a:ext cx="3134812" cy="1762917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ACAC273E-4671-475F-942A-524495705C4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30" y="4525025"/>
            <a:ext cx="3134812" cy="176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9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B465C7B3-6EED-4B96-8DE2-A52AE4AB08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48" y="587142"/>
            <a:ext cx="3324176" cy="2219048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D75E2C18-5F75-4144-8535-0E40CAD9DF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08020" y="3108956"/>
            <a:ext cx="3324175" cy="1869849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80BCA12D-9CED-4BA9-B41F-D39B6E86D7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355975" y="1222180"/>
            <a:ext cx="2728718" cy="1584010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37FAA59F-38BB-4F0B-A7C9-0C719E7A090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355976" y="3108956"/>
            <a:ext cx="2647937" cy="1424786"/>
          </a:xfrm>
          <a:prstGeom prst="rect">
            <a:avLst/>
          </a:prstGeom>
        </p:spPr>
      </p:pic>
      <p:sp>
        <p:nvSpPr>
          <p:cNvPr id="16" name="Rechthoek 15">
            <a:extLst>
              <a:ext uri="{FF2B5EF4-FFF2-40B4-BE49-F238E27FC236}">
                <a16:creationId xmlns:a16="http://schemas.microsoft.com/office/drawing/2014/main" id="{2470F792-6010-4BBF-BA91-7B54C3116902}"/>
              </a:ext>
            </a:extLst>
          </p:cNvPr>
          <p:cNvSpPr/>
          <p:nvPr/>
        </p:nvSpPr>
        <p:spPr>
          <a:xfrm>
            <a:off x="4932040" y="5805264"/>
            <a:ext cx="2664296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endParaRPr lang="nl-NL" sz="1000"/>
          </a:p>
          <a:p>
            <a:r>
              <a:rPr lang="nl-NL" sz="1000" dirty="0"/>
              <a:t>Locatie: 	 De Bijster 7-21 (DBS), Breda</a:t>
            </a:r>
            <a:endParaRPr lang="nl-NL" sz="1000" dirty="0">
              <a:ea typeface="Verdana"/>
            </a:endParaRPr>
          </a:p>
          <a:p>
            <a:r>
              <a:rPr lang="nl-NL" sz="1000" dirty="0"/>
              <a:t>Medewerkers: ca 50, huur 1e etage en BG</a:t>
            </a:r>
            <a:endParaRPr lang="nl-NL" sz="1000" dirty="0">
              <a:ea typeface="Verdana"/>
            </a:endParaRPr>
          </a:p>
          <a:p>
            <a:endParaRPr lang="nl-NL" sz="1000"/>
          </a:p>
          <a:p>
            <a:r>
              <a:rPr lang="nl-NL" sz="1000" dirty="0"/>
              <a:t>	</a:t>
            </a:r>
            <a:endParaRPr lang="nl-NL" sz="1000" dirty="0"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513174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912BB108-F1BD-4548-A6FD-556880F348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60513"/>
            <a:ext cx="4032448" cy="2267719"/>
          </a:xfrm>
          <a:prstGeom prst="rect">
            <a:avLst/>
          </a:prstGeom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C3C35673-61EC-43C0-B357-850574F517F5}"/>
              </a:ext>
            </a:extLst>
          </p:cNvPr>
          <p:cNvSpPr/>
          <p:nvPr/>
        </p:nvSpPr>
        <p:spPr>
          <a:xfrm>
            <a:off x="3203848" y="5517231"/>
            <a:ext cx="4536802" cy="83722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r>
              <a:rPr lang="nl-NL" sz="1000" dirty="0"/>
              <a:t>Locatie: 	 Statenlaan 67/ Hugo de </a:t>
            </a:r>
            <a:r>
              <a:rPr lang="nl-NL" sz="1000" dirty="0" err="1"/>
              <a:t>Grrotlaan</a:t>
            </a:r>
            <a:r>
              <a:rPr lang="nl-NL" sz="1000" dirty="0"/>
              <a:t> (ASL), ‘s-Hertogenbosch</a:t>
            </a:r>
          </a:p>
          <a:p>
            <a:r>
              <a:rPr lang="nl-NL" sz="1000" dirty="0"/>
              <a:t>	 </a:t>
            </a:r>
            <a:endParaRPr lang="nl-NL" sz="1000" i="1"/>
          </a:p>
          <a:p>
            <a:r>
              <a:rPr lang="nl-NL" sz="1000" dirty="0"/>
              <a:t>Medewerkers: 75</a:t>
            </a:r>
            <a:endParaRPr lang="nl-NL" sz="1000" dirty="0">
              <a:ea typeface="Verdana"/>
            </a:endParaRPr>
          </a:p>
          <a:p>
            <a:r>
              <a:rPr lang="nl-NL" sz="1000" dirty="0"/>
              <a:t>Studenten:	 1.247</a:t>
            </a:r>
            <a:endParaRPr lang="nl-NL" sz="1000" dirty="0">
              <a:ea typeface="Verdana"/>
            </a:endParaRPr>
          </a:p>
          <a:p>
            <a:r>
              <a:rPr lang="nl-NL" sz="1000" dirty="0"/>
              <a:t>Academie: 	 </a:t>
            </a:r>
            <a:r>
              <a:rPr lang="nl-NL" sz="1000" dirty="0" err="1"/>
              <a:t>Associate</a:t>
            </a:r>
            <a:r>
              <a:rPr lang="nl-NL" sz="1000" dirty="0"/>
              <a:t> </a:t>
            </a:r>
            <a:r>
              <a:rPr lang="nl-NL" sz="1000" dirty="0" err="1"/>
              <a:t>Degrees</a:t>
            </a:r>
            <a:r>
              <a:rPr lang="nl-NL" sz="1000" dirty="0"/>
              <a:t>	</a:t>
            </a:r>
            <a:endParaRPr lang="nl-NL" sz="1000" dirty="0">
              <a:ea typeface="Verdana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A5EF37B-1B57-4DC8-9C27-03ABB368A9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284984"/>
            <a:ext cx="2204512" cy="2406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2437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492F6CBF-E69E-4BDC-B5FE-0D57C14953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49" y="339000"/>
            <a:ext cx="4294255" cy="1977618"/>
          </a:xfrm>
          <a:prstGeom prst="rect">
            <a:avLst/>
          </a:prstGeom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0B83C9D7-2D7D-4FAD-93C6-451B5F1A3984}"/>
              </a:ext>
            </a:extLst>
          </p:cNvPr>
          <p:cNvSpPr/>
          <p:nvPr/>
        </p:nvSpPr>
        <p:spPr>
          <a:xfrm>
            <a:off x="4572000" y="5445224"/>
            <a:ext cx="3672408" cy="89749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r>
              <a:rPr lang="nl-NL" sz="1000" dirty="0"/>
              <a:t>Locatie: 	 EKP, Parallelweg 23 (PLW23), ‘s-Hertogenbosch</a:t>
            </a:r>
          </a:p>
          <a:p>
            <a:r>
              <a:rPr lang="nl-NL" sz="1000" dirty="0"/>
              <a:t>Medewerkers: 14</a:t>
            </a:r>
            <a:endParaRPr lang="nl-NL" sz="1000" dirty="0">
              <a:ea typeface="Verdana"/>
            </a:endParaRPr>
          </a:p>
          <a:p>
            <a:r>
              <a:rPr lang="nl-NL" sz="1000" dirty="0"/>
              <a:t>Studenten:	 407</a:t>
            </a:r>
            <a:endParaRPr lang="nl-NL" sz="1000" dirty="0">
              <a:ea typeface="Verdana"/>
            </a:endParaRPr>
          </a:p>
          <a:p>
            <a:r>
              <a:rPr lang="nl-NL" sz="1000" dirty="0"/>
              <a:t>Academie: 	 Kunst en Vormgeving	</a:t>
            </a:r>
            <a:endParaRPr lang="nl-NL" sz="1000" dirty="0">
              <a:ea typeface="Verdana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CBF8231-0F50-4945-B9E8-86762DA0BA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2708920"/>
            <a:ext cx="2520280" cy="189021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927D70BE-68FF-4CAA-A7C6-D1B45FB4C9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726422"/>
            <a:ext cx="2447065" cy="1835299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DA76384F-6A2F-4BB6-9914-4B768BD1296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360" y="2708920"/>
            <a:ext cx="2402490" cy="1801868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BAFE4787-6A3F-474D-AD55-2DFE8B56A7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48" y="4649707"/>
            <a:ext cx="1535931" cy="2047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809624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7002B"/>
      </a:accent1>
      <a:accent2>
        <a:srgbClr val="C0C0C0"/>
      </a:accent2>
      <a:accent3>
        <a:srgbClr val="FFFFFF"/>
      </a:accent3>
      <a:accent4>
        <a:srgbClr val="000000"/>
      </a:accent4>
      <a:accent5>
        <a:srgbClr val="E0AAAC"/>
      </a:accent5>
      <a:accent6>
        <a:srgbClr val="AEAEAE"/>
      </a:accent6>
      <a:hlink>
        <a:srgbClr val="522641"/>
      </a:hlink>
      <a:folHlink>
        <a:srgbClr val="0066CC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808080"/>
        </a:dk1>
        <a:lt1>
          <a:srgbClr val="FFFFFF"/>
        </a:lt1>
        <a:dk2>
          <a:srgbClr val="C7002B"/>
        </a:dk2>
        <a:lt2>
          <a:srgbClr val="FFFFFF"/>
        </a:lt2>
        <a:accent1>
          <a:srgbClr val="FFFFFF"/>
        </a:accent1>
        <a:accent2>
          <a:srgbClr val="C0C0C0"/>
        </a:accent2>
        <a:accent3>
          <a:srgbClr val="E0AAAC"/>
        </a:accent3>
        <a:accent4>
          <a:srgbClr val="DADADA"/>
        </a:accent4>
        <a:accent5>
          <a:srgbClr val="FFFFFF"/>
        </a:accent5>
        <a:accent6>
          <a:srgbClr val="AEAEAE"/>
        </a:accent6>
        <a:hlink>
          <a:srgbClr val="522641"/>
        </a:hlink>
        <a:folHlink>
          <a:srgbClr val="00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C7002B"/>
        </a:lt1>
        <a:dk2>
          <a:srgbClr val="FFFFFF"/>
        </a:dk2>
        <a:lt2>
          <a:srgbClr val="808080"/>
        </a:lt2>
        <a:accent1>
          <a:srgbClr val="FFFFFF"/>
        </a:accent1>
        <a:accent2>
          <a:srgbClr val="C0C0C0"/>
        </a:accent2>
        <a:accent3>
          <a:srgbClr val="E0AAAC"/>
        </a:accent3>
        <a:accent4>
          <a:srgbClr val="000000"/>
        </a:accent4>
        <a:accent5>
          <a:srgbClr val="FFFFFF"/>
        </a:accent5>
        <a:accent6>
          <a:srgbClr val="AEAEAE"/>
        </a:accent6>
        <a:hlink>
          <a:srgbClr val="522641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7002B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0AAAC"/>
        </a:accent5>
        <a:accent6>
          <a:srgbClr val="AEAEAE"/>
        </a:accent6>
        <a:hlink>
          <a:srgbClr val="522641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808080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AEAEAE"/>
        </a:accent6>
        <a:hlink>
          <a:srgbClr val="522641"/>
        </a:hlink>
        <a:folHlink>
          <a:srgbClr val="A0A0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022095C8F6AAD4593027337C506A782" ma:contentTypeVersion="4" ma:contentTypeDescription="Een nieuw document maken." ma:contentTypeScope="" ma:versionID="cd8e79314c890a4d416e1dec205bdf87">
  <xsd:schema xmlns:xsd="http://www.w3.org/2001/XMLSchema" xmlns:xs="http://www.w3.org/2001/XMLSchema" xmlns:p="http://schemas.microsoft.com/office/2006/metadata/properties" xmlns:ns2="9325142e-7206-4d0c-9c19-c312c57ccabb" targetNamespace="http://schemas.microsoft.com/office/2006/metadata/properties" ma:root="true" ma:fieldsID="fd2511d7322c22709486f7f898c78130" ns2:_="">
    <xsd:import namespace="9325142e-7206-4d0c-9c19-c312c57cca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25142e-7206-4d0c-9c19-c312c57cca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2B63BF8-9180-444C-BBEF-924F791AF12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23253FE-18A7-4C32-8A2A-3F66B4B6B3B8}">
  <ds:schemaRefs>
    <ds:schemaRef ds:uri="http://purl.org/dc/terms/"/>
    <ds:schemaRef ds:uri="1d2c5478-a553-4e2c-9431-d2bdbbfbc6a9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BDA60D4B-E85E-41DD-AF51-FA295F1BA1F0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55</Words>
  <Application>Microsoft Office PowerPoint</Application>
  <PresentationFormat>Diavoorstelling (4:3)</PresentationFormat>
  <Paragraphs>98</Paragraphs>
  <Slides>16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16</vt:i4>
      </vt:variant>
    </vt:vector>
  </HeadingPairs>
  <TitlesOfParts>
    <vt:vector size="17" baseType="lpstr">
      <vt:lpstr>Default Design</vt:lpstr>
      <vt:lpstr>       BIJLAGE IMPRESSIE CATERINGLOCATIES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Visual Identity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Organigram, Taken, Verantwoordelijkheden</dc:title>
  <dc:creator>Anton Dimitrov</dc:creator>
  <cp:lastModifiedBy>Miranda Vos</cp:lastModifiedBy>
  <cp:revision>33</cp:revision>
  <cp:lastPrinted>2019-12-16T08:58:28Z</cp:lastPrinted>
  <dcterms:created xsi:type="dcterms:W3CDTF">2004-06-16T13:57:44Z</dcterms:created>
  <dcterms:modified xsi:type="dcterms:W3CDTF">2021-07-14T15:06:11Z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vans">
    <vt:lpwstr>Yes</vt:lpwstr>
  </property>
  <property fmtid="{D5CDD505-2E9C-101B-9397-08002B2CF9AE}" pid="3" name="coversl">
    <vt:lpwstr>258</vt:lpwstr>
  </property>
  <property fmtid="{D5CDD505-2E9C-101B-9397-08002B2CF9AE}" pid="4" name="titlesl">
    <vt:lpwstr>280</vt:lpwstr>
  </property>
  <property fmtid="{D5CDD505-2E9C-101B-9397-08002B2CF9AE}" pid="5" name="title">
    <vt:lpwstr>Agenda</vt:lpwstr>
  </property>
  <property fmtid="{D5CDD505-2E9C-101B-9397-08002B2CF9AE}" pid="6" name="subtitle">
    <vt:lpwstr/>
  </property>
  <property fmtid="{D5CDD505-2E9C-101B-9397-08002B2CF9AE}" pid="7" name="ref">
    <vt:lpwstr>MV</vt:lpwstr>
  </property>
  <property fmtid="{D5CDD505-2E9C-101B-9397-08002B2CF9AE}" pid="8" name="speaker">
    <vt:lpwstr/>
  </property>
  <property fmtid="{D5CDD505-2E9C-101B-9397-08002B2CF9AE}" pid="9" name="dt">
    <vt:lpwstr>11-2-2014</vt:lpwstr>
  </property>
  <property fmtid="{D5CDD505-2E9C-101B-9397-08002B2CF9AE}" pid="10" name="usergroup">
    <vt:lpwstr>2</vt:lpwstr>
  </property>
  <property fmtid="{D5CDD505-2E9C-101B-9397-08002B2CF9AE}" pid="11" name="format">
    <vt:lpwstr>0</vt:lpwstr>
  </property>
  <property fmtid="{D5CDD505-2E9C-101B-9397-08002B2CF9AE}" pid="12" name="background">
    <vt:lpwstr>1</vt:lpwstr>
  </property>
  <property fmtid="{D5CDD505-2E9C-101B-9397-08002B2CF9AE}" pid="13" name="rground">
    <vt:lpwstr>1</vt:lpwstr>
  </property>
  <property fmtid="{D5CDD505-2E9C-101B-9397-08002B2CF9AE}" pid="14" name="cldocument">
    <vt:lpwstr>1043</vt:lpwstr>
  </property>
  <property fmtid="{D5CDD505-2E9C-101B-9397-08002B2CF9AE}" pid="15" name="sliden">
    <vt:lpwstr>No</vt:lpwstr>
  </property>
  <property fmtid="{D5CDD505-2E9C-101B-9397-08002B2CF9AE}" pid="16" name="level1">
    <vt:lpwstr>Geen</vt:lpwstr>
  </property>
  <property fmtid="{D5CDD505-2E9C-101B-9397-08002B2CF9AE}" pid="17" name="level11">
    <vt:lpwstr/>
  </property>
  <property fmtid="{D5CDD505-2E9C-101B-9397-08002B2CF9AE}" pid="18" name="ContentTypeId">
    <vt:lpwstr>0x0101000022095C8F6AAD4593027337C506A782</vt:lpwstr>
  </property>
  <property fmtid="{D5CDD505-2E9C-101B-9397-08002B2CF9AE}" pid="19" name="Project">
    <vt:lpwstr>45;#1163-025|7775738f-b09c-43be-a79a-6f6920b8f257</vt:lpwstr>
  </property>
  <property fmtid="{D5CDD505-2E9C-101B-9397-08002B2CF9AE}" pid="20" name="Klant">
    <vt:lpwstr>44;#Avans|4fbcb43e-97b1-4f3c-8953-5103fc2cf1b3</vt:lpwstr>
  </property>
</Properties>
</file>